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9" r:id="rId3"/>
    <p:sldId id="308" r:id="rId4"/>
    <p:sldId id="309" r:id="rId5"/>
    <p:sldId id="310" r:id="rId6"/>
    <p:sldId id="311" r:id="rId7"/>
    <p:sldId id="313" r:id="rId8"/>
    <p:sldId id="312" r:id="rId9"/>
    <p:sldId id="318" r:id="rId10"/>
    <p:sldId id="319" r:id="rId11"/>
    <p:sldId id="320" r:id="rId12"/>
    <p:sldId id="321" r:id="rId13"/>
    <p:sldId id="322" r:id="rId14"/>
    <p:sldId id="323" r:id="rId15"/>
    <p:sldId id="325" r:id="rId16"/>
    <p:sldId id="328" r:id="rId17"/>
    <p:sldId id="329" r:id="rId18"/>
    <p:sldId id="330" r:id="rId19"/>
    <p:sldId id="331" r:id="rId20"/>
    <p:sldId id="332" r:id="rId21"/>
    <p:sldId id="333" r:id="rId22"/>
    <p:sldId id="334"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555A79-B1BE-4957-BD55-DC0C367C6AFD}" type="doc">
      <dgm:prSet loTypeId="urn:microsoft.com/office/officeart/2005/8/layout/cycle7" loCatId="cycle" qsTypeId="urn:microsoft.com/office/officeart/2005/8/quickstyle/simple1" qsCatId="simple" csTypeId="urn:microsoft.com/office/officeart/2005/8/colors/accent1_2" csCatId="accent1" phldr="0"/>
      <dgm:spPr/>
      <dgm:t>
        <a:bodyPr/>
        <a:lstStyle/>
        <a:p>
          <a:endParaRPr lang="en-SG"/>
        </a:p>
      </dgm:t>
    </dgm:pt>
    <dgm:pt modelId="{7284FCCC-DD4F-4362-8D38-4DA0EFEBE76D}" type="pres">
      <dgm:prSet presAssocID="{F9555A79-B1BE-4957-BD55-DC0C367C6AFD}" presName="Name0" presStyleCnt="0">
        <dgm:presLayoutVars>
          <dgm:dir/>
          <dgm:resizeHandles val="exact"/>
        </dgm:presLayoutVars>
      </dgm:prSet>
      <dgm:spPr/>
    </dgm:pt>
  </dgm:ptLst>
  <dgm:cxnLst>
    <dgm:cxn modelId="{5ECBBEE4-D73F-402B-82E4-B5FFD4496048}" type="presOf" srcId="{F9555A79-B1BE-4957-BD55-DC0C367C6AFD}" destId="{7284FCCC-DD4F-4362-8D38-4DA0EFEBE76D}"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20B6C62-A752-415D-A2E3-A4E317881CC8}" type="doc">
      <dgm:prSet loTypeId="urn:microsoft.com/office/officeart/2005/8/layout/balance1" loCatId="relationship" qsTypeId="urn:microsoft.com/office/officeart/2005/8/quickstyle/simple2" qsCatId="simple" csTypeId="urn:microsoft.com/office/officeart/2005/8/colors/colorful4" csCatId="colorful" phldr="1"/>
      <dgm:spPr/>
      <dgm:t>
        <a:bodyPr/>
        <a:lstStyle/>
        <a:p>
          <a:endParaRPr lang="en-SG"/>
        </a:p>
      </dgm:t>
    </dgm:pt>
    <dgm:pt modelId="{2EF45F37-D040-4A9A-8F4D-E448796FA379}">
      <dgm:prSet phldrT="[Text]"/>
      <dgm:spPr/>
      <dgm:t>
        <a:bodyPr/>
        <a:lstStyle/>
        <a:p>
          <a:r>
            <a:rPr lang="en-SG" dirty="0"/>
            <a:t>Right view</a:t>
          </a:r>
        </a:p>
      </dgm:t>
    </dgm:pt>
    <dgm:pt modelId="{FFC05FD1-D396-49F0-AF07-8AD8C0794C0E}" type="parTrans" cxnId="{80D953CF-18E0-4B9C-B04F-3BDEF5022B29}">
      <dgm:prSet/>
      <dgm:spPr/>
      <dgm:t>
        <a:bodyPr/>
        <a:lstStyle/>
        <a:p>
          <a:endParaRPr lang="en-SG"/>
        </a:p>
      </dgm:t>
    </dgm:pt>
    <dgm:pt modelId="{90929F48-9EAE-47CB-B7AD-F6771120D507}" type="sibTrans" cxnId="{80D953CF-18E0-4B9C-B04F-3BDEF5022B29}">
      <dgm:prSet/>
      <dgm:spPr/>
      <dgm:t>
        <a:bodyPr/>
        <a:lstStyle/>
        <a:p>
          <a:endParaRPr lang="en-SG"/>
        </a:p>
      </dgm:t>
    </dgm:pt>
    <dgm:pt modelId="{41FC1768-7A59-42C5-B27B-C9F1C3B8A43E}">
      <dgm:prSet phldrT="[Text]"/>
      <dgm:spPr/>
      <dgm:t>
        <a:bodyPr/>
        <a:lstStyle/>
        <a:p>
          <a:r>
            <a:rPr lang="en-SG" dirty="0"/>
            <a:t>Right action</a:t>
          </a:r>
        </a:p>
      </dgm:t>
    </dgm:pt>
    <dgm:pt modelId="{76121F6D-64FB-4A05-B277-63158E66188D}" type="parTrans" cxnId="{BB1FE9B1-9013-441D-890A-3D53897B4896}">
      <dgm:prSet/>
      <dgm:spPr/>
      <dgm:t>
        <a:bodyPr/>
        <a:lstStyle/>
        <a:p>
          <a:endParaRPr lang="en-SG"/>
        </a:p>
      </dgm:t>
    </dgm:pt>
    <dgm:pt modelId="{7A78650B-6F47-4582-A046-72855BF0441F}" type="sibTrans" cxnId="{BB1FE9B1-9013-441D-890A-3D53897B4896}">
      <dgm:prSet/>
      <dgm:spPr/>
      <dgm:t>
        <a:bodyPr/>
        <a:lstStyle/>
        <a:p>
          <a:endParaRPr lang="en-SG"/>
        </a:p>
      </dgm:t>
    </dgm:pt>
    <dgm:pt modelId="{99A60D4E-157E-475C-B730-8A9825C6FE97}">
      <dgm:prSet phldrT="[Text]"/>
      <dgm:spPr/>
      <dgm:t>
        <a:bodyPr/>
        <a:lstStyle/>
        <a:p>
          <a:r>
            <a:rPr lang="en-SG" dirty="0"/>
            <a:t>Right speech</a:t>
          </a:r>
        </a:p>
      </dgm:t>
    </dgm:pt>
    <dgm:pt modelId="{8DB04187-89B0-4E1F-85AF-18BE7BB00D07}" type="parTrans" cxnId="{6C6BE8E9-D5E5-468F-82F4-C7969615C02D}">
      <dgm:prSet/>
      <dgm:spPr/>
      <dgm:t>
        <a:bodyPr/>
        <a:lstStyle/>
        <a:p>
          <a:endParaRPr lang="en-SG"/>
        </a:p>
      </dgm:t>
    </dgm:pt>
    <dgm:pt modelId="{EF661E85-071F-43B2-8427-35450B1AC7B6}" type="sibTrans" cxnId="{6C6BE8E9-D5E5-468F-82F4-C7969615C02D}">
      <dgm:prSet/>
      <dgm:spPr/>
      <dgm:t>
        <a:bodyPr/>
        <a:lstStyle/>
        <a:p>
          <a:endParaRPr lang="en-SG"/>
        </a:p>
      </dgm:t>
    </dgm:pt>
    <dgm:pt modelId="{63620840-6F93-4F07-9E24-C0EA20491411}">
      <dgm:prSet phldrT="[Text]"/>
      <dgm:spPr/>
      <dgm:t>
        <a:bodyPr/>
        <a:lstStyle/>
        <a:p>
          <a:r>
            <a:rPr lang="en-SG" dirty="0"/>
            <a:t>Right livelihood</a:t>
          </a:r>
        </a:p>
      </dgm:t>
    </dgm:pt>
    <dgm:pt modelId="{E7E4FAFC-3F97-4A68-9C95-411D6509C6F5}" type="parTrans" cxnId="{9726371B-F05E-429A-8F2F-860CB92EBEAF}">
      <dgm:prSet/>
      <dgm:spPr/>
      <dgm:t>
        <a:bodyPr/>
        <a:lstStyle/>
        <a:p>
          <a:endParaRPr lang="en-SG"/>
        </a:p>
      </dgm:t>
    </dgm:pt>
    <dgm:pt modelId="{E259E34B-5F1F-461E-8670-E22EEB4B63C5}" type="sibTrans" cxnId="{9726371B-F05E-429A-8F2F-860CB92EBEAF}">
      <dgm:prSet/>
      <dgm:spPr/>
      <dgm:t>
        <a:bodyPr/>
        <a:lstStyle/>
        <a:p>
          <a:endParaRPr lang="en-SG"/>
        </a:p>
      </dgm:t>
    </dgm:pt>
    <dgm:pt modelId="{CF0C3219-916B-4194-BB97-52BD9ADBC23A}">
      <dgm:prSet phldrT="[Text]"/>
      <dgm:spPr/>
      <dgm:t>
        <a:bodyPr/>
        <a:lstStyle/>
        <a:p>
          <a:r>
            <a:rPr lang="en-SG" dirty="0"/>
            <a:t>Right concentration</a:t>
          </a:r>
        </a:p>
      </dgm:t>
    </dgm:pt>
    <dgm:pt modelId="{C38200F0-35A3-462A-B1E4-41EE04DC52E8}" type="parTrans" cxnId="{85A95AB2-2139-44C1-9C00-5E3FF0CC686F}">
      <dgm:prSet/>
      <dgm:spPr/>
      <dgm:t>
        <a:bodyPr/>
        <a:lstStyle/>
        <a:p>
          <a:endParaRPr lang="en-SG"/>
        </a:p>
      </dgm:t>
    </dgm:pt>
    <dgm:pt modelId="{D2688B85-1E05-49A0-BA56-35034789B9C6}" type="sibTrans" cxnId="{85A95AB2-2139-44C1-9C00-5E3FF0CC686F}">
      <dgm:prSet/>
      <dgm:spPr/>
      <dgm:t>
        <a:bodyPr/>
        <a:lstStyle/>
        <a:p>
          <a:endParaRPr lang="en-SG"/>
        </a:p>
      </dgm:t>
    </dgm:pt>
    <dgm:pt modelId="{FB2128F4-9315-405E-9AC2-70A6D4964765}">
      <dgm:prSet phldrT="[Text]"/>
      <dgm:spPr/>
      <dgm:t>
        <a:bodyPr/>
        <a:lstStyle/>
        <a:p>
          <a:r>
            <a:rPr lang="en-SG" dirty="0"/>
            <a:t>Right mindfulness</a:t>
          </a:r>
        </a:p>
      </dgm:t>
    </dgm:pt>
    <dgm:pt modelId="{6E1A74F1-89BB-45FA-A12F-CB81F3F5067C}" type="parTrans" cxnId="{BDA00E21-D0C5-4F6F-8C5A-836781A8C1B0}">
      <dgm:prSet/>
      <dgm:spPr/>
      <dgm:t>
        <a:bodyPr/>
        <a:lstStyle/>
        <a:p>
          <a:endParaRPr lang="en-SG"/>
        </a:p>
      </dgm:t>
    </dgm:pt>
    <dgm:pt modelId="{0A3EBDD9-87CD-4E5C-B06B-A88250E55B9D}" type="sibTrans" cxnId="{BDA00E21-D0C5-4F6F-8C5A-836781A8C1B0}">
      <dgm:prSet/>
      <dgm:spPr/>
      <dgm:t>
        <a:bodyPr/>
        <a:lstStyle/>
        <a:p>
          <a:endParaRPr lang="en-SG"/>
        </a:p>
      </dgm:t>
    </dgm:pt>
    <dgm:pt modelId="{85820F18-9189-4D9E-AEF1-CC4FF7C017E4}">
      <dgm:prSet phldrT="[Text]"/>
      <dgm:spPr/>
      <dgm:t>
        <a:bodyPr/>
        <a:lstStyle/>
        <a:p>
          <a:r>
            <a:rPr lang="en-SG" dirty="0"/>
            <a:t>Right effort</a:t>
          </a:r>
        </a:p>
      </dgm:t>
    </dgm:pt>
    <dgm:pt modelId="{A8445D5C-856F-424C-AB4C-4350F2531BD2}" type="parTrans" cxnId="{3F3A6D75-688E-4566-A6ED-58752A5DE093}">
      <dgm:prSet/>
      <dgm:spPr/>
      <dgm:t>
        <a:bodyPr/>
        <a:lstStyle/>
        <a:p>
          <a:endParaRPr lang="en-SG"/>
        </a:p>
      </dgm:t>
    </dgm:pt>
    <dgm:pt modelId="{82DFFF34-1356-44C4-9B94-658802C0763E}" type="sibTrans" cxnId="{3F3A6D75-688E-4566-A6ED-58752A5DE093}">
      <dgm:prSet/>
      <dgm:spPr/>
      <dgm:t>
        <a:bodyPr/>
        <a:lstStyle/>
        <a:p>
          <a:endParaRPr lang="en-SG"/>
        </a:p>
      </dgm:t>
    </dgm:pt>
    <dgm:pt modelId="{3AF16872-5A1D-46AE-AFB7-4F358080EDDA}">
      <dgm:prSet/>
      <dgm:spPr/>
      <dgm:t>
        <a:bodyPr/>
        <a:lstStyle/>
        <a:p>
          <a:r>
            <a:rPr lang="en-SG" dirty="0"/>
            <a:t>Right thought</a:t>
          </a:r>
        </a:p>
      </dgm:t>
    </dgm:pt>
    <dgm:pt modelId="{E6E0AF89-D160-49FD-9EFE-460175743302}" type="parTrans" cxnId="{2646AD00-3687-4B77-B808-8700B0CBF371}">
      <dgm:prSet/>
      <dgm:spPr/>
      <dgm:t>
        <a:bodyPr/>
        <a:lstStyle/>
        <a:p>
          <a:endParaRPr lang="en-SG"/>
        </a:p>
      </dgm:t>
    </dgm:pt>
    <dgm:pt modelId="{1C59A4F0-D1CF-47E6-B7F7-9A13430CF729}" type="sibTrans" cxnId="{2646AD00-3687-4B77-B808-8700B0CBF371}">
      <dgm:prSet/>
      <dgm:spPr/>
      <dgm:t>
        <a:bodyPr/>
        <a:lstStyle/>
        <a:p>
          <a:endParaRPr lang="en-SG"/>
        </a:p>
      </dgm:t>
    </dgm:pt>
    <dgm:pt modelId="{8BD2EF2D-DC97-440C-91D7-6A7D6C0C43B1}" type="pres">
      <dgm:prSet presAssocID="{F20B6C62-A752-415D-A2E3-A4E317881CC8}" presName="outerComposite" presStyleCnt="0">
        <dgm:presLayoutVars>
          <dgm:chMax val="2"/>
          <dgm:animLvl val="lvl"/>
          <dgm:resizeHandles val="exact"/>
        </dgm:presLayoutVars>
      </dgm:prSet>
      <dgm:spPr/>
    </dgm:pt>
    <dgm:pt modelId="{70CD4904-4FE9-4DF8-86C4-D72044AA95C1}" type="pres">
      <dgm:prSet presAssocID="{F20B6C62-A752-415D-A2E3-A4E317881CC8}" presName="dummyMaxCanvas" presStyleCnt="0"/>
      <dgm:spPr/>
    </dgm:pt>
    <dgm:pt modelId="{9873C600-DA8F-4483-84AA-6DCDFD653E48}" type="pres">
      <dgm:prSet presAssocID="{F20B6C62-A752-415D-A2E3-A4E317881CC8}" presName="parentComposite" presStyleCnt="0"/>
      <dgm:spPr/>
    </dgm:pt>
    <dgm:pt modelId="{498B1329-8318-46C1-979C-45A4DA720BD6}" type="pres">
      <dgm:prSet presAssocID="{F20B6C62-A752-415D-A2E3-A4E317881CC8}" presName="parent1" presStyleLbl="alignAccFollowNode1" presStyleIdx="0" presStyleCnt="4">
        <dgm:presLayoutVars>
          <dgm:chMax val="4"/>
        </dgm:presLayoutVars>
      </dgm:prSet>
      <dgm:spPr/>
    </dgm:pt>
    <dgm:pt modelId="{04AB2EF4-2BB2-495E-9209-4D9257D3C4C3}" type="pres">
      <dgm:prSet presAssocID="{F20B6C62-A752-415D-A2E3-A4E317881CC8}" presName="parent2" presStyleLbl="alignAccFollowNode1" presStyleIdx="1" presStyleCnt="4">
        <dgm:presLayoutVars>
          <dgm:chMax val="4"/>
        </dgm:presLayoutVars>
      </dgm:prSet>
      <dgm:spPr/>
    </dgm:pt>
    <dgm:pt modelId="{E7788133-6F21-44FF-8804-FF3924C19593}" type="pres">
      <dgm:prSet presAssocID="{F20B6C62-A752-415D-A2E3-A4E317881CC8}" presName="childrenComposite" presStyleCnt="0"/>
      <dgm:spPr/>
    </dgm:pt>
    <dgm:pt modelId="{F184296E-E576-4282-94D2-30C931451F3E}" type="pres">
      <dgm:prSet presAssocID="{F20B6C62-A752-415D-A2E3-A4E317881CC8}" presName="dummyMaxCanvas_ChildArea" presStyleCnt="0"/>
      <dgm:spPr/>
    </dgm:pt>
    <dgm:pt modelId="{782FBA7D-2466-4A46-9F11-5D38A0D23A6F}" type="pres">
      <dgm:prSet presAssocID="{F20B6C62-A752-415D-A2E3-A4E317881CC8}" presName="fulcrum" presStyleLbl="alignAccFollowNode1" presStyleIdx="2" presStyleCnt="4"/>
      <dgm:spPr/>
    </dgm:pt>
    <dgm:pt modelId="{066E1110-4760-4304-9EAA-F7F0B8573AD4}" type="pres">
      <dgm:prSet presAssocID="{F20B6C62-A752-415D-A2E3-A4E317881CC8}" presName="balance_33" presStyleLbl="alignAccFollowNode1" presStyleIdx="3" presStyleCnt="4">
        <dgm:presLayoutVars>
          <dgm:bulletEnabled val="1"/>
        </dgm:presLayoutVars>
      </dgm:prSet>
      <dgm:spPr/>
    </dgm:pt>
    <dgm:pt modelId="{5E699CA8-9C99-475A-9C3F-864791135F2B}" type="pres">
      <dgm:prSet presAssocID="{F20B6C62-A752-415D-A2E3-A4E317881CC8}" presName="right_33_1" presStyleLbl="node1" presStyleIdx="0" presStyleCnt="6">
        <dgm:presLayoutVars>
          <dgm:bulletEnabled val="1"/>
        </dgm:presLayoutVars>
      </dgm:prSet>
      <dgm:spPr/>
    </dgm:pt>
    <dgm:pt modelId="{61FF2595-C93A-49E0-9A6B-9B9DA93B4497}" type="pres">
      <dgm:prSet presAssocID="{F20B6C62-A752-415D-A2E3-A4E317881CC8}" presName="right_33_2" presStyleLbl="node1" presStyleIdx="1" presStyleCnt="6">
        <dgm:presLayoutVars>
          <dgm:bulletEnabled val="1"/>
        </dgm:presLayoutVars>
      </dgm:prSet>
      <dgm:spPr/>
    </dgm:pt>
    <dgm:pt modelId="{B5622A1E-282D-4B88-9DFF-37C0FD2A4609}" type="pres">
      <dgm:prSet presAssocID="{F20B6C62-A752-415D-A2E3-A4E317881CC8}" presName="right_33_3" presStyleLbl="node1" presStyleIdx="2" presStyleCnt="6">
        <dgm:presLayoutVars>
          <dgm:bulletEnabled val="1"/>
        </dgm:presLayoutVars>
      </dgm:prSet>
      <dgm:spPr/>
    </dgm:pt>
    <dgm:pt modelId="{C791DA9D-B25B-4A2C-98F3-B2875C0D93E4}" type="pres">
      <dgm:prSet presAssocID="{F20B6C62-A752-415D-A2E3-A4E317881CC8}" presName="left_33_1" presStyleLbl="node1" presStyleIdx="3" presStyleCnt="6">
        <dgm:presLayoutVars>
          <dgm:bulletEnabled val="1"/>
        </dgm:presLayoutVars>
      </dgm:prSet>
      <dgm:spPr/>
    </dgm:pt>
    <dgm:pt modelId="{B2BD8370-2B02-4634-A920-10BBB42456F3}" type="pres">
      <dgm:prSet presAssocID="{F20B6C62-A752-415D-A2E3-A4E317881CC8}" presName="left_33_2" presStyleLbl="node1" presStyleIdx="4" presStyleCnt="6">
        <dgm:presLayoutVars>
          <dgm:bulletEnabled val="1"/>
        </dgm:presLayoutVars>
      </dgm:prSet>
      <dgm:spPr/>
    </dgm:pt>
    <dgm:pt modelId="{81201427-EFFB-493D-A6E4-26A4A624D76C}" type="pres">
      <dgm:prSet presAssocID="{F20B6C62-A752-415D-A2E3-A4E317881CC8}" presName="left_33_3" presStyleLbl="node1" presStyleIdx="5" presStyleCnt="6">
        <dgm:presLayoutVars>
          <dgm:bulletEnabled val="1"/>
        </dgm:presLayoutVars>
      </dgm:prSet>
      <dgm:spPr/>
    </dgm:pt>
  </dgm:ptLst>
  <dgm:cxnLst>
    <dgm:cxn modelId="{2646AD00-3687-4B77-B808-8700B0CBF371}" srcId="{2EF45F37-D040-4A9A-8F4D-E448796FA379}" destId="{3AF16872-5A1D-46AE-AFB7-4F358080EDDA}" srcOrd="2" destOrd="0" parTransId="{E6E0AF89-D160-49FD-9EFE-460175743302}" sibTransId="{1C59A4F0-D1CF-47E6-B7F7-9A13430CF729}"/>
    <dgm:cxn modelId="{9726371B-F05E-429A-8F2F-860CB92EBEAF}" srcId="{F20B6C62-A752-415D-A2E3-A4E317881CC8}" destId="{63620840-6F93-4F07-9E24-C0EA20491411}" srcOrd="1" destOrd="0" parTransId="{E7E4FAFC-3F97-4A68-9C95-411D6509C6F5}" sibTransId="{E259E34B-5F1F-461E-8670-E22EEB4B63C5}"/>
    <dgm:cxn modelId="{BDA00E21-D0C5-4F6F-8C5A-836781A8C1B0}" srcId="{63620840-6F93-4F07-9E24-C0EA20491411}" destId="{FB2128F4-9315-405E-9AC2-70A6D4964765}" srcOrd="1" destOrd="0" parTransId="{6E1A74F1-89BB-45FA-A12F-CB81F3F5067C}" sibTransId="{0A3EBDD9-87CD-4E5C-B06B-A88250E55B9D}"/>
    <dgm:cxn modelId="{C6F4BD2B-A448-4949-B8AC-D2A7296C78C9}" type="presOf" srcId="{41FC1768-7A59-42C5-B27B-C9F1C3B8A43E}" destId="{C791DA9D-B25B-4A2C-98F3-B2875C0D93E4}" srcOrd="0" destOrd="0" presId="urn:microsoft.com/office/officeart/2005/8/layout/balance1"/>
    <dgm:cxn modelId="{E3A05542-C656-43F1-822E-3A2A3E663787}" type="presOf" srcId="{85820F18-9189-4D9E-AEF1-CC4FF7C017E4}" destId="{B5622A1E-282D-4B88-9DFF-37C0FD2A4609}" srcOrd="0" destOrd="0" presId="urn:microsoft.com/office/officeart/2005/8/layout/balance1"/>
    <dgm:cxn modelId="{0B15A842-7B1B-4ED9-98D5-5A45C76125DA}" type="presOf" srcId="{63620840-6F93-4F07-9E24-C0EA20491411}" destId="{04AB2EF4-2BB2-495E-9209-4D9257D3C4C3}" srcOrd="0" destOrd="0" presId="urn:microsoft.com/office/officeart/2005/8/layout/balance1"/>
    <dgm:cxn modelId="{030B5B63-355E-41CB-B532-91B29BA848A3}" type="presOf" srcId="{F20B6C62-A752-415D-A2E3-A4E317881CC8}" destId="{8BD2EF2D-DC97-440C-91D7-6A7D6C0C43B1}" srcOrd="0" destOrd="0" presId="urn:microsoft.com/office/officeart/2005/8/layout/balance1"/>
    <dgm:cxn modelId="{3F3A6D75-688E-4566-A6ED-58752A5DE093}" srcId="{63620840-6F93-4F07-9E24-C0EA20491411}" destId="{85820F18-9189-4D9E-AEF1-CC4FF7C017E4}" srcOrd="2" destOrd="0" parTransId="{A8445D5C-856F-424C-AB4C-4350F2531BD2}" sibTransId="{82DFFF34-1356-44C4-9B94-658802C0763E}"/>
    <dgm:cxn modelId="{783A0096-5560-4905-98BE-7D5536FB41F3}" type="presOf" srcId="{3AF16872-5A1D-46AE-AFB7-4F358080EDDA}" destId="{81201427-EFFB-493D-A6E4-26A4A624D76C}" srcOrd="0" destOrd="0" presId="urn:microsoft.com/office/officeart/2005/8/layout/balance1"/>
    <dgm:cxn modelId="{B6B9B8A1-4CF5-49FD-A7A6-AF03453EAA11}" type="presOf" srcId="{FB2128F4-9315-405E-9AC2-70A6D4964765}" destId="{61FF2595-C93A-49E0-9A6B-9B9DA93B4497}" srcOrd="0" destOrd="0" presId="urn:microsoft.com/office/officeart/2005/8/layout/balance1"/>
    <dgm:cxn modelId="{BB1FE9B1-9013-441D-890A-3D53897B4896}" srcId="{2EF45F37-D040-4A9A-8F4D-E448796FA379}" destId="{41FC1768-7A59-42C5-B27B-C9F1C3B8A43E}" srcOrd="0" destOrd="0" parTransId="{76121F6D-64FB-4A05-B277-63158E66188D}" sibTransId="{7A78650B-6F47-4582-A046-72855BF0441F}"/>
    <dgm:cxn modelId="{85A95AB2-2139-44C1-9C00-5E3FF0CC686F}" srcId="{63620840-6F93-4F07-9E24-C0EA20491411}" destId="{CF0C3219-916B-4194-BB97-52BD9ADBC23A}" srcOrd="0" destOrd="0" parTransId="{C38200F0-35A3-462A-B1E4-41EE04DC52E8}" sibTransId="{D2688B85-1E05-49A0-BA56-35034789B9C6}"/>
    <dgm:cxn modelId="{185AF9CD-3624-4A21-9308-64BC01F49E7A}" type="presOf" srcId="{CF0C3219-916B-4194-BB97-52BD9ADBC23A}" destId="{5E699CA8-9C99-475A-9C3F-864791135F2B}" srcOrd="0" destOrd="0" presId="urn:microsoft.com/office/officeart/2005/8/layout/balance1"/>
    <dgm:cxn modelId="{80D953CF-18E0-4B9C-B04F-3BDEF5022B29}" srcId="{F20B6C62-A752-415D-A2E3-A4E317881CC8}" destId="{2EF45F37-D040-4A9A-8F4D-E448796FA379}" srcOrd="0" destOrd="0" parTransId="{FFC05FD1-D396-49F0-AF07-8AD8C0794C0E}" sibTransId="{90929F48-9EAE-47CB-B7AD-F6771120D507}"/>
    <dgm:cxn modelId="{E444D5E0-E63C-4A1D-AE04-3968B3D1596E}" type="presOf" srcId="{2EF45F37-D040-4A9A-8F4D-E448796FA379}" destId="{498B1329-8318-46C1-979C-45A4DA720BD6}" srcOrd="0" destOrd="0" presId="urn:microsoft.com/office/officeart/2005/8/layout/balance1"/>
    <dgm:cxn modelId="{B1D248E3-C464-4C5B-B54A-304FE0D00347}" type="presOf" srcId="{99A60D4E-157E-475C-B730-8A9825C6FE97}" destId="{B2BD8370-2B02-4634-A920-10BBB42456F3}" srcOrd="0" destOrd="0" presId="urn:microsoft.com/office/officeart/2005/8/layout/balance1"/>
    <dgm:cxn modelId="{6C6BE8E9-D5E5-468F-82F4-C7969615C02D}" srcId="{2EF45F37-D040-4A9A-8F4D-E448796FA379}" destId="{99A60D4E-157E-475C-B730-8A9825C6FE97}" srcOrd="1" destOrd="0" parTransId="{8DB04187-89B0-4E1F-85AF-18BE7BB00D07}" sibTransId="{EF661E85-071F-43B2-8427-35450B1AC7B6}"/>
    <dgm:cxn modelId="{F670CA26-9060-44B6-ADEC-EB4E15ED041D}" type="presParOf" srcId="{8BD2EF2D-DC97-440C-91D7-6A7D6C0C43B1}" destId="{70CD4904-4FE9-4DF8-86C4-D72044AA95C1}" srcOrd="0" destOrd="0" presId="urn:microsoft.com/office/officeart/2005/8/layout/balance1"/>
    <dgm:cxn modelId="{686DA971-8D4E-4141-823D-50C6E73C42AE}" type="presParOf" srcId="{8BD2EF2D-DC97-440C-91D7-6A7D6C0C43B1}" destId="{9873C600-DA8F-4483-84AA-6DCDFD653E48}" srcOrd="1" destOrd="0" presId="urn:microsoft.com/office/officeart/2005/8/layout/balance1"/>
    <dgm:cxn modelId="{19E1F3F6-21FF-4934-B5B7-3E72E6A8629E}" type="presParOf" srcId="{9873C600-DA8F-4483-84AA-6DCDFD653E48}" destId="{498B1329-8318-46C1-979C-45A4DA720BD6}" srcOrd="0" destOrd="0" presId="urn:microsoft.com/office/officeart/2005/8/layout/balance1"/>
    <dgm:cxn modelId="{46DE8A2D-D274-4188-99E6-3AC894E8E589}" type="presParOf" srcId="{9873C600-DA8F-4483-84AA-6DCDFD653E48}" destId="{04AB2EF4-2BB2-495E-9209-4D9257D3C4C3}" srcOrd="1" destOrd="0" presId="urn:microsoft.com/office/officeart/2005/8/layout/balance1"/>
    <dgm:cxn modelId="{5F281AAC-2980-461D-AF65-3E4CDAFECCDE}" type="presParOf" srcId="{8BD2EF2D-DC97-440C-91D7-6A7D6C0C43B1}" destId="{E7788133-6F21-44FF-8804-FF3924C19593}" srcOrd="2" destOrd="0" presId="urn:microsoft.com/office/officeart/2005/8/layout/balance1"/>
    <dgm:cxn modelId="{DAAA7457-FFA2-40EC-A420-0CB3BBD5D129}" type="presParOf" srcId="{E7788133-6F21-44FF-8804-FF3924C19593}" destId="{F184296E-E576-4282-94D2-30C931451F3E}" srcOrd="0" destOrd="0" presId="urn:microsoft.com/office/officeart/2005/8/layout/balance1"/>
    <dgm:cxn modelId="{CA3EDA0C-C793-421E-A415-325305902073}" type="presParOf" srcId="{E7788133-6F21-44FF-8804-FF3924C19593}" destId="{782FBA7D-2466-4A46-9F11-5D38A0D23A6F}" srcOrd="1" destOrd="0" presId="urn:microsoft.com/office/officeart/2005/8/layout/balance1"/>
    <dgm:cxn modelId="{8471E408-40EC-4439-8BCD-9A08CE8570F7}" type="presParOf" srcId="{E7788133-6F21-44FF-8804-FF3924C19593}" destId="{066E1110-4760-4304-9EAA-F7F0B8573AD4}" srcOrd="2" destOrd="0" presId="urn:microsoft.com/office/officeart/2005/8/layout/balance1"/>
    <dgm:cxn modelId="{6FBC4C6E-27F0-400B-AB86-D84C4676F8E6}" type="presParOf" srcId="{E7788133-6F21-44FF-8804-FF3924C19593}" destId="{5E699CA8-9C99-475A-9C3F-864791135F2B}" srcOrd="3" destOrd="0" presId="urn:microsoft.com/office/officeart/2005/8/layout/balance1"/>
    <dgm:cxn modelId="{48AEB426-BC2B-46F6-AB03-5CC5B8C304AD}" type="presParOf" srcId="{E7788133-6F21-44FF-8804-FF3924C19593}" destId="{61FF2595-C93A-49E0-9A6B-9B9DA93B4497}" srcOrd="4" destOrd="0" presId="urn:microsoft.com/office/officeart/2005/8/layout/balance1"/>
    <dgm:cxn modelId="{33F716E6-B2B8-456A-B317-44201577748A}" type="presParOf" srcId="{E7788133-6F21-44FF-8804-FF3924C19593}" destId="{B5622A1E-282D-4B88-9DFF-37C0FD2A4609}" srcOrd="5" destOrd="0" presId="urn:microsoft.com/office/officeart/2005/8/layout/balance1"/>
    <dgm:cxn modelId="{E844751B-201B-479B-8A96-D17FA66BD611}" type="presParOf" srcId="{E7788133-6F21-44FF-8804-FF3924C19593}" destId="{C791DA9D-B25B-4A2C-98F3-B2875C0D93E4}" srcOrd="6" destOrd="0" presId="urn:microsoft.com/office/officeart/2005/8/layout/balance1"/>
    <dgm:cxn modelId="{41E0D600-492F-48CE-9B55-DD97BC3B524D}" type="presParOf" srcId="{E7788133-6F21-44FF-8804-FF3924C19593}" destId="{B2BD8370-2B02-4634-A920-10BBB42456F3}" srcOrd="7" destOrd="0" presId="urn:microsoft.com/office/officeart/2005/8/layout/balance1"/>
    <dgm:cxn modelId="{F638D398-395E-4561-BCDE-28A2A0330388}" type="presParOf" srcId="{E7788133-6F21-44FF-8804-FF3924C19593}" destId="{81201427-EFFB-493D-A6E4-26A4A624D76C}" srcOrd="8" destOrd="0" presId="urn:microsoft.com/office/officeart/2005/8/layout/balanc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C64F2D5-38C9-4909-BE9E-7D507F6CA5E4}" type="doc">
      <dgm:prSet loTypeId="urn:microsoft.com/office/officeart/2009/layout/CircleArrowProcess" loCatId="cycle" qsTypeId="urn:microsoft.com/office/officeart/2005/8/quickstyle/simple2" qsCatId="simple" csTypeId="urn:microsoft.com/office/officeart/2005/8/colors/colorful3" csCatId="colorful" phldr="1"/>
      <dgm:spPr/>
      <dgm:t>
        <a:bodyPr/>
        <a:lstStyle/>
        <a:p>
          <a:endParaRPr lang="en-SG"/>
        </a:p>
      </dgm:t>
    </dgm:pt>
    <dgm:pt modelId="{BDAE9143-417B-4D73-A4B5-B602C8514F99}">
      <dgm:prSet phldrT="[Text]"/>
      <dgm:spPr/>
      <dgm:t>
        <a:bodyPr/>
        <a:lstStyle/>
        <a:p>
          <a:r>
            <a:rPr lang="en-US" dirty="0"/>
            <a:t>Positive economics</a:t>
          </a:r>
          <a:endParaRPr lang="en-SG" dirty="0"/>
        </a:p>
      </dgm:t>
    </dgm:pt>
    <dgm:pt modelId="{EC9DBC7E-69AD-49B8-9704-9FEB0799B28C}" type="parTrans" cxnId="{41C700E2-008A-4BFC-ABBD-7F3DF84220DE}">
      <dgm:prSet/>
      <dgm:spPr/>
      <dgm:t>
        <a:bodyPr/>
        <a:lstStyle/>
        <a:p>
          <a:endParaRPr lang="en-SG"/>
        </a:p>
      </dgm:t>
    </dgm:pt>
    <dgm:pt modelId="{831C2F53-26CD-49C9-A7E0-FAFDAE06C648}" type="sibTrans" cxnId="{41C700E2-008A-4BFC-ABBD-7F3DF84220DE}">
      <dgm:prSet/>
      <dgm:spPr/>
      <dgm:t>
        <a:bodyPr/>
        <a:lstStyle/>
        <a:p>
          <a:endParaRPr lang="en-SG"/>
        </a:p>
      </dgm:t>
    </dgm:pt>
    <dgm:pt modelId="{185B49C2-419B-4788-9537-B9184801DBD9}">
      <dgm:prSet phldrT="[Text]"/>
      <dgm:spPr/>
      <dgm:t>
        <a:bodyPr/>
        <a:lstStyle/>
        <a:p>
          <a:r>
            <a:rPr lang="en-US" dirty="0"/>
            <a:t>GDP growth</a:t>
          </a:r>
          <a:endParaRPr lang="en-SG" dirty="0"/>
        </a:p>
      </dgm:t>
    </dgm:pt>
    <dgm:pt modelId="{EC86992D-30BE-4AE3-A42D-4EA991CB5B75}" type="parTrans" cxnId="{2B267C67-EEE2-4925-9BFA-2DB97C620D1A}">
      <dgm:prSet/>
      <dgm:spPr/>
      <dgm:t>
        <a:bodyPr/>
        <a:lstStyle/>
        <a:p>
          <a:endParaRPr lang="en-SG"/>
        </a:p>
      </dgm:t>
    </dgm:pt>
    <dgm:pt modelId="{B6D634AC-7BDD-453D-9685-55613213FE1E}" type="sibTrans" cxnId="{2B267C67-EEE2-4925-9BFA-2DB97C620D1A}">
      <dgm:prSet/>
      <dgm:spPr/>
      <dgm:t>
        <a:bodyPr/>
        <a:lstStyle/>
        <a:p>
          <a:endParaRPr lang="en-SG"/>
        </a:p>
      </dgm:t>
    </dgm:pt>
    <dgm:pt modelId="{7EF2E17D-385B-4FE0-AFEF-F482712176DD}">
      <dgm:prSet phldrT="[Text]"/>
      <dgm:spPr/>
      <dgm:t>
        <a:bodyPr/>
        <a:lstStyle/>
        <a:p>
          <a:r>
            <a:rPr lang="en-US" dirty="0"/>
            <a:t>Consumer price indexes</a:t>
          </a:r>
          <a:endParaRPr lang="en-SG" dirty="0"/>
        </a:p>
      </dgm:t>
    </dgm:pt>
    <dgm:pt modelId="{1DFB4763-EF6C-4D91-88B8-1E098220F5B1}" type="parTrans" cxnId="{74DAABC8-1C21-4697-9807-5AEEC68FE4CF}">
      <dgm:prSet/>
      <dgm:spPr/>
      <dgm:t>
        <a:bodyPr/>
        <a:lstStyle/>
        <a:p>
          <a:endParaRPr lang="en-SG"/>
        </a:p>
      </dgm:t>
    </dgm:pt>
    <dgm:pt modelId="{898A51CF-D9B1-4408-8D20-64C62EA18C44}" type="sibTrans" cxnId="{74DAABC8-1C21-4697-9807-5AEEC68FE4CF}">
      <dgm:prSet/>
      <dgm:spPr/>
      <dgm:t>
        <a:bodyPr/>
        <a:lstStyle/>
        <a:p>
          <a:endParaRPr lang="en-SG"/>
        </a:p>
      </dgm:t>
    </dgm:pt>
    <dgm:pt modelId="{814F7163-616A-451A-B5BF-EB55C1B81465}">
      <dgm:prSet phldrT="[Text]"/>
      <dgm:spPr/>
      <dgm:t>
        <a:bodyPr/>
        <a:lstStyle/>
        <a:p>
          <a:r>
            <a:rPr lang="en-US" dirty="0"/>
            <a:t>Inflation</a:t>
          </a:r>
          <a:endParaRPr lang="en-SG" dirty="0"/>
        </a:p>
      </dgm:t>
    </dgm:pt>
    <dgm:pt modelId="{72BEA4A5-B20E-4B95-8C56-617D3F88641D}" type="parTrans" cxnId="{D9F1269A-E7CB-4FB5-90C7-995D8D0108C3}">
      <dgm:prSet/>
      <dgm:spPr/>
      <dgm:t>
        <a:bodyPr/>
        <a:lstStyle/>
        <a:p>
          <a:endParaRPr lang="en-SG"/>
        </a:p>
      </dgm:t>
    </dgm:pt>
    <dgm:pt modelId="{70FE9C31-60F1-404A-BE93-B9E99E1F4D4F}" type="sibTrans" cxnId="{D9F1269A-E7CB-4FB5-90C7-995D8D0108C3}">
      <dgm:prSet/>
      <dgm:spPr/>
      <dgm:t>
        <a:bodyPr/>
        <a:lstStyle/>
        <a:p>
          <a:endParaRPr lang="en-SG"/>
        </a:p>
      </dgm:t>
    </dgm:pt>
    <dgm:pt modelId="{81F93CA0-9136-4CD1-8CB8-3D0BCD817394}">
      <dgm:prSet phldrT="[Text]"/>
      <dgm:spPr/>
      <dgm:t>
        <a:bodyPr/>
        <a:lstStyle/>
        <a:p>
          <a:r>
            <a:rPr lang="en-US" dirty="0"/>
            <a:t>Financial market etc.</a:t>
          </a:r>
          <a:endParaRPr lang="en-SG" dirty="0"/>
        </a:p>
      </dgm:t>
    </dgm:pt>
    <dgm:pt modelId="{2203CAEF-DF26-4758-8BCA-BBC90615D791}" type="parTrans" cxnId="{93D99FE4-1737-4B80-964E-6D3557D89D0D}">
      <dgm:prSet/>
      <dgm:spPr/>
      <dgm:t>
        <a:bodyPr/>
        <a:lstStyle/>
        <a:p>
          <a:endParaRPr lang="en-SG"/>
        </a:p>
      </dgm:t>
    </dgm:pt>
    <dgm:pt modelId="{8773F220-DACF-4CDE-9B9D-67D3E8B00769}" type="sibTrans" cxnId="{93D99FE4-1737-4B80-964E-6D3557D89D0D}">
      <dgm:prSet/>
      <dgm:spPr/>
      <dgm:t>
        <a:bodyPr/>
        <a:lstStyle/>
        <a:p>
          <a:endParaRPr lang="en-SG"/>
        </a:p>
      </dgm:t>
    </dgm:pt>
    <dgm:pt modelId="{3E0D5E97-D19B-4756-BA09-9D54AC70E56B}" type="pres">
      <dgm:prSet presAssocID="{5C64F2D5-38C9-4909-BE9E-7D507F6CA5E4}" presName="Name0" presStyleCnt="0">
        <dgm:presLayoutVars>
          <dgm:chMax val="7"/>
          <dgm:chPref val="7"/>
          <dgm:dir/>
          <dgm:animLvl val="lvl"/>
        </dgm:presLayoutVars>
      </dgm:prSet>
      <dgm:spPr/>
    </dgm:pt>
    <dgm:pt modelId="{D773A306-6B33-4392-9132-4A425F536254}" type="pres">
      <dgm:prSet presAssocID="{BDAE9143-417B-4D73-A4B5-B602C8514F99}" presName="Accent1" presStyleCnt="0"/>
      <dgm:spPr/>
    </dgm:pt>
    <dgm:pt modelId="{863BDE8C-5FB3-4415-98D8-6B1E7BFD5D80}" type="pres">
      <dgm:prSet presAssocID="{BDAE9143-417B-4D73-A4B5-B602C8514F99}" presName="Accent" presStyleLbl="node1" presStyleIdx="0" presStyleCnt="1"/>
      <dgm:spPr/>
    </dgm:pt>
    <dgm:pt modelId="{29659FE5-81A9-438B-BBCF-C52D4CCEAA5F}" type="pres">
      <dgm:prSet presAssocID="{BDAE9143-417B-4D73-A4B5-B602C8514F99}" presName="Child1" presStyleLbl="revTx" presStyleIdx="0" presStyleCnt="2">
        <dgm:presLayoutVars>
          <dgm:chMax val="0"/>
          <dgm:chPref val="0"/>
          <dgm:bulletEnabled val="1"/>
        </dgm:presLayoutVars>
      </dgm:prSet>
      <dgm:spPr/>
    </dgm:pt>
    <dgm:pt modelId="{03DE8064-A816-4154-AA77-8507A687BE82}" type="pres">
      <dgm:prSet presAssocID="{BDAE9143-417B-4D73-A4B5-B602C8514F99}" presName="Parent1" presStyleLbl="revTx" presStyleIdx="1" presStyleCnt="2">
        <dgm:presLayoutVars>
          <dgm:chMax val="1"/>
          <dgm:chPref val="1"/>
          <dgm:bulletEnabled val="1"/>
        </dgm:presLayoutVars>
      </dgm:prSet>
      <dgm:spPr/>
    </dgm:pt>
  </dgm:ptLst>
  <dgm:cxnLst>
    <dgm:cxn modelId="{9DDA062B-284A-4173-A2F7-D1B8A89A20A4}" type="presOf" srcId="{814F7163-616A-451A-B5BF-EB55C1B81465}" destId="{29659FE5-81A9-438B-BBCF-C52D4CCEAA5F}" srcOrd="0" destOrd="2" presId="urn:microsoft.com/office/officeart/2009/layout/CircleArrowProcess"/>
    <dgm:cxn modelId="{2B267C67-EEE2-4925-9BFA-2DB97C620D1A}" srcId="{BDAE9143-417B-4D73-A4B5-B602C8514F99}" destId="{185B49C2-419B-4788-9537-B9184801DBD9}" srcOrd="0" destOrd="0" parTransId="{EC86992D-30BE-4AE3-A42D-4EA991CB5B75}" sibTransId="{B6D634AC-7BDD-453D-9685-55613213FE1E}"/>
    <dgm:cxn modelId="{59BEFA68-D2A0-4611-AA07-2AF2D7851B34}" type="presOf" srcId="{5C64F2D5-38C9-4909-BE9E-7D507F6CA5E4}" destId="{3E0D5E97-D19B-4756-BA09-9D54AC70E56B}" srcOrd="0" destOrd="0" presId="urn:microsoft.com/office/officeart/2009/layout/CircleArrowProcess"/>
    <dgm:cxn modelId="{D9F1269A-E7CB-4FB5-90C7-995D8D0108C3}" srcId="{BDAE9143-417B-4D73-A4B5-B602C8514F99}" destId="{814F7163-616A-451A-B5BF-EB55C1B81465}" srcOrd="2" destOrd="0" parTransId="{72BEA4A5-B20E-4B95-8C56-617D3F88641D}" sibTransId="{70FE9C31-60F1-404A-BE93-B9E99E1F4D4F}"/>
    <dgm:cxn modelId="{81CEB7A2-9093-4F52-9D7B-C0028017746E}" type="presOf" srcId="{7EF2E17D-385B-4FE0-AFEF-F482712176DD}" destId="{29659FE5-81A9-438B-BBCF-C52D4CCEAA5F}" srcOrd="0" destOrd="1" presId="urn:microsoft.com/office/officeart/2009/layout/CircleArrowProcess"/>
    <dgm:cxn modelId="{74DAABC8-1C21-4697-9807-5AEEC68FE4CF}" srcId="{BDAE9143-417B-4D73-A4B5-B602C8514F99}" destId="{7EF2E17D-385B-4FE0-AFEF-F482712176DD}" srcOrd="1" destOrd="0" parTransId="{1DFB4763-EF6C-4D91-88B8-1E098220F5B1}" sibTransId="{898A51CF-D9B1-4408-8D20-64C62EA18C44}"/>
    <dgm:cxn modelId="{8DEAA1D0-A2FF-46C0-B26B-CA181542CD46}" type="presOf" srcId="{BDAE9143-417B-4D73-A4B5-B602C8514F99}" destId="{03DE8064-A816-4154-AA77-8507A687BE82}" srcOrd="0" destOrd="0" presId="urn:microsoft.com/office/officeart/2009/layout/CircleArrowProcess"/>
    <dgm:cxn modelId="{5FAE54D7-E153-4A24-A310-4A2BAAA1B2A0}" type="presOf" srcId="{185B49C2-419B-4788-9537-B9184801DBD9}" destId="{29659FE5-81A9-438B-BBCF-C52D4CCEAA5F}" srcOrd="0" destOrd="0" presId="urn:microsoft.com/office/officeart/2009/layout/CircleArrowProcess"/>
    <dgm:cxn modelId="{41C700E2-008A-4BFC-ABBD-7F3DF84220DE}" srcId="{5C64F2D5-38C9-4909-BE9E-7D507F6CA5E4}" destId="{BDAE9143-417B-4D73-A4B5-B602C8514F99}" srcOrd="0" destOrd="0" parTransId="{EC9DBC7E-69AD-49B8-9704-9FEB0799B28C}" sibTransId="{831C2F53-26CD-49C9-A7E0-FAFDAE06C648}"/>
    <dgm:cxn modelId="{93D99FE4-1737-4B80-964E-6D3557D89D0D}" srcId="{BDAE9143-417B-4D73-A4B5-B602C8514F99}" destId="{81F93CA0-9136-4CD1-8CB8-3D0BCD817394}" srcOrd="3" destOrd="0" parTransId="{2203CAEF-DF26-4758-8BCA-BBC90615D791}" sibTransId="{8773F220-DACF-4CDE-9B9D-67D3E8B00769}"/>
    <dgm:cxn modelId="{DFD028F6-D5F0-418F-AC9E-B30BB007850C}" type="presOf" srcId="{81F93CA0-9136-4CD1-8CB8-3D0BCD817394}" destId="{29659FE5-81A9-438B-BBCF-C52D4CCEAA5F}" srcOrd="0" destOrd="3" presId="urn:microsoft.com/office/officeart/2009/layout/CircleArrowProcess"/>
    <dgm:cxn modelId="{6F583A7F-4D47-4641-BCC5-4025AF69F794}" type="presParOf" srcId="{3E0D5E97-D19B-4756-BA09-9D54AC70E56B}" destId="{D773A306-6B33-4392-9132-4A425F536254}" srcOrd="0" destOrd="0" presId="urn:microsoft.com/office/officeart/2009/layout/CircleArrowProcess"/>
    <dgm:cxn modelId="{C7D3737D-BE29-451A-9979-E3FB3AFAD7C5}" type="presParOf" srcId="{D773A306-6B33-4392-9132-4A425F536254}" destId="{863BDE8C-5FB3-4415-98D8-6B1E7BFD5D80}" srcOrd="0" destOrd="0" presId="urn:microsoft.com/office/officeart/2009/layout/CircleArrowProcess"/>
    <dgm:cxn modelId="{984FC0AD-2481-4088-B65C-12CCE670E0A8}" type="presParOf" srcId="{3E0D5E97-D19B-4756-BA09-9D54AC70E56B}" destId="{29659FE5-81A9-438B-BBCF-C52D4CCEAA5F}" srcOrd="1" destOrd="0" presId="urn:microsoft.com/office/officeart/2009/layout/CircleArrowProcess"/>
    <dgm:cxn modelId="{D991FED4-C539-446D-9B8E-DC96A8761329}" type="presParOf" srcId="{3E0D5E97-D19B-4756-BA09-9D54AC70E56B}" destId="{03DE8064-A816-4154-AA77-8507A687BE82}" srcOrd="2"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3422810C-6169-456E-A90E-770B3E29D17B}" type="doc">
      <dgm:prSet loTypeId="urn:microsoft.com/office/officeart/2009/layout/CircleArrowProcess" loCatId="cycle" qsTypeId="urn:microsoft.com/office/officeart/2005/8/quickstyle/simple1" qsCatId="simple" csTypeId="urn:microsoft.com/office/officeart/2005/8/colors/colorful5" csCatId="colorful" phldr="1"/>
      <dgm:spPr/>
      <dgm:t>
        <a:bodyPr/>
        <a:lstStyle/>
        <a:p>
          <a:endParaRPr lang="en-SG"/>
        </a:p>
      </dgm:t>
    </dgm:pt>
    <dgm:pt modelId="{63CFC3A0-AC96-44DA-B02F-C78F0E9936DF}">
      <dgm:prSet phldrT="[Text]"/>
      <dgm:spPr/>
      <dgm:t>
        <a:bodyPr/>
        <a:lstStyle/>
        <a:p>
          <a:r>
            <a:rPr lang="en-US" dirty="0"/>
            <a:t>Normative economics</a:t>
          </a:r>
          <a:endParaRPr lang="en-SG" dirty="0"/>
        </a:p>
      </dgm:t>
    </dgm:pt>
    <dgm:pt modelId="{7E79A7B4-3C48-4199-8E49-ABA7A712ECC4}" type="parTrans" cxnId="{1B06E3D9-B697-4479-A37A-4158193B2FBC}">
      <dgm:prSet/>
      <dgm:spPr/>
      <dgm:t>
        <a:bodyPr/>
        <a:lstStyle/>
        <a:p>
          <a:endParaRPr lang="en-SG"/>
        </a:p>
      </dgm:t>
    </dgm:pt>
    <dgm:pt modelId="{A89D0348-ED33-4451-A483-2E1B45F55D61}" type="sibTrans" cxnId="{1B06E3D9-B697-4479-A37A-4158193B2FBC}">
      <dgm:prSet/>
      <dgm:spPr/>
      <dgm:t>
        <a:bodyPr/>
        <a:lstStyle/>
        <a:p>
          <a:endParaRPr lang="en-SG"/>
        </a:p>
      </dgm:t>
    </dgm:pt>
    <dgm:pt modelId="{7E3A5E04-5C6A-4E62-94B8-2DBEA01141E7}">
      <dgm:prSet phldrT="[Text]"/>
      <dgm:spPr/>
      <dgm:t>
        <a:bodyPr/>
        <a:lstStyle/>
        <a:p>
          <a:r>
            <a:rPr lang="en-US" dirty="0"/>
            <a:t>Poverty</a:t>
          </a:r>
          <a:endParaRPr lang="en-SG" dirty="0"/>
        </a:p>
      </dgm:t>
    </dgm:pt>
    <dgm:pt modelId="{C940765A-277E-4AA1-9835-F70825502CE0}" type="parTrans" cxnId="{A5D9744E-0C91-4F67-979C-992141736B8E}">
      <dgm:prSet/>
      <dgm:spPr/>
      <dgm:t>
        <a:bodyPr/>
        <a:lstStyle/>
        <a:p>
          <a:endParaRPr lang="en-SG"/>
        </a:p>
      </dgm:t>
    </dgm:pt>
    <dgm:pt modelId="{2A4DE26D-7823-4E20-BD9D-6BD8C9743287}" type="sibTrans" cxnId="{A5D9744E-0C91-4F67-979C-992141736B8E}">
      <dgm:prSet/>
      <dgm:spPr/>
      <dgm:t>
        <a:bodyPr/>
        <a:lstStyle/>
        <a:p>
          <a:endParaRPr lang="en-SG"/>
        </a:p>
      </dgm:t>
    </dgm:pt>
    <dgm:pt modelId="{5F50A889-F247-4788-9783-6F9BD0CC9A35}">
      <dgm:prSet phldrT="[Text]"/>
      <dgm:spPr/>
      <dgm:t>
        <a:bodyPr/>
        <a:lstStyle/>
        <a:p>
          <a:r>
            <a:rPr lang="en-US" dirty="0"/>
            <a:t>Unemployment</a:t>
          </a:r>
          <a:endParaRPr lang="en-SG" dirty="0"/>
        </a:p>
      </dgm:t>
    </dgm:pt>
    <dgm:pt modelId="{616AA300-4B8C-46AE-B938-2029C30A0924}" type="parTrans" cxnId="{429424BF-898B-46EB-BEE7-80539ECAF09A}">
      <dgm:prSet/>
      <dgm:spPr/>
      <dgm:t>
        <a:bodyPr/>
        <a:lstStyle/>
        <a:p>
          <a:endParaRPr lang="en-SG"/>
        </a:p>
      </dgm:t>
    </dgm:pt>
    <dgm:pt modelId="{8C15114C-9450-4E66-9605-80FF7328696D}" type="sibTrans" cxnId="{429424BF-898B-46EB-BEE7-80539ECAF09A}">
      <dgm:prSet/>
      <dgm:spPr/>
      <dgm:t>
        <a:bodyPr/>
        <a:lstStyle/>
        <a:p>
          <a:endParaRPr lang="en-SG"/>
        </a:p>
      </dgm:t>
    </dgm:pt>
    <dgm:pt modelId="{FBC37461-4A08-429F-A7F9-1701B77BE390}">
      <dgm:prSet phldrT="[Text]"/>
      <dgm:spPr/>
      <dgm:t>
        <a:bodyPr/>
        <a:lstStyle/>
        <a:p>
          <a:r>
            <a:rPr lang="en-US" dirty="0"/>
            <a:t>Economic fairness</a:t>
          </a:r>
          <a:endParaRPr lang="en-SG" dirty="0"/>
        </a:p>
      </dgm:t>
    </dgm:pt>
    <dgm:pt modelId="{42449F01-4DCE-495C-A476-9E797C119562}" type="parTrans" cxnId="{B150232C-FE11-4022-AF01-0BCF06C5D237}">
      <dgm:prSet/>
      <dgm:spPr/>
      <dgm:t>
        <a:bodyPr/>
        <a:lstStyle/>
        <a:p>
          <a:endParaRPr lang="en-SG"/>
        </a:p>
      </dgm:t>
    </dgm:pt>
    <dgm:pt modelId="{A73F6686-08E3-497A-A5BF-D37772832533}" type="sibTrans" cxnId="{B150232C-FE11-4022-AF01-0BCF06C5D237}">
      <dgm:prSet/>
      <dgm:spPr/>
      <dgm:t>
        <a:bodyPr/>
        <a:lstStyle/>
        <a:p>
          <a:endParaRPr lang="en-SG"/>
        </a:p>
      </dgm:t>
    </dgm:pt>
    <dgm:pt modelId="{E29B8D66-19ED-46BC-A17C-F46FD1FA32FC}">
      <dgm:prSet phldrT="[Text]"/>
      <dgm:spPr/>
      <dgm:t>
        <a:bodyPr/>
        <a:lstStyle/>
        <a:p>
          <a:r>
            <a:rPr lang="en-US" dirty="0"/>
            <a:t>Inequality</a:t>
          </a:r>
          <a:endParaRPr lang="en-SG" dirty="0"/>
        </a:p>
      </dgm:t>
    </dgm:pt>
    <dgm:pt modelId="{515A156D-1A9A-4DAD-B920-4A57C26FC42D}" type="parTrans" cxnId="{11690346-E6DA-4220-BCDA-A2519EC83772}">
      <dgm:prSet/>
      <dgm:spPr/>
      <dgm:t>
        <a:bodyPr/>
        <a:lstStyle/>
        <a:p>
          <a:endParaRPr lang="en-SG"/>
        </a:p>
      </dgm:t>
    </dgm:pt>
    <dgm:pt modelId="{360F2C03-AA1D-4F01-B2B0-C726948B0D9A}" type="sibTrans" cxnId="{11690346-E6DA-4220-BCDA-A2519EC83772}">
      <dgm:prSet/>
      <dgm:spPr/>
      <dgm:t>
        <a:bodyPr/>
        <a:lstStyle/>
        <a:p>
          <a:endParaRPr lang="en-SG"/>
        </a:p>
      </dgm:t>
    </dgm:pt>
    <dgm:pt modelId="{10E060D8-2346-4286-962B-F3646244AF96}" type="pres">
      <dgm:prSet presAssocID="{3422810C-6169-456E-A90E-770B3E29D17B}" presName="Name0" presStyleCnt="0">
        <dgm:presLayoutVars>
          <dgm:chMax val="7"/>
          <dgm:chPref val="7"/>
          <dgm:dir/>
          <dgm:animLvl val="lvl"/>
        </dgm:presLayoutVars>
      </dgm:prSet>
      <dgm:spPr/>
    </dgm:pt>
    <dgm:pt modelId="{564C7327-F999-4F77-9FA5-8B6569D5E124}" type="pres">
      <dgm:prSet presAssocID="{63CFC3A0-AC96-44DA-B02F-C78F0E9936DF}" presName="Accent1" presStyleCnt="0"/>
      <dgm:spPr/>
    </dgm:pt>
    <dgm:pt modelId="{1A635CF4-AD3E-4D97-806D-8C38F30A5BD6}" type="pres">
      <dgm:prSet presAssocID="{63CFC3A0-AC96-44DA-B02F-C78F0E9936DF}" presName="Accent" presStyleLbl="node1" presStyleIdx="0" presStyleCnt="1"/>
      <dgm:spPr/>
    </dgm:pt>
    <dgm:pt modelId="{287C79FA-4CB9-423C-ADC3-2E4E0434733F}" type="pres">
      <dgm:prSet presAssocID="{63CFC3A0-AC96-44DA-B02F-C78F0E9936DF}" presName="Child1" presStyleLbl="revTx" presStyleIdx="0" presStyleCnt="2">
        <dgm:presLayoutVars>
          <dgm:chMax val="0"/>
          <dgm:chPref val="0"/>
          <dgm:bulletEnabled val="1"/>
        </dgm:presLayoutVars>
      </dgm:prSet>
      <dgm:spPr/>
    </dgm:pt>
    <dgm:pt modelId="{AE5053E6-01F2-460B-9F07-4F4C904571EC}" type="pres">
      <dgm:prSet presAssocID="{63CFC3A0-AC96-44DA-B02F-C78F0E9936DF}" presName="Parent1" presStyleLbl="revTx" presStyleIdx="1" presStyleCnt="2">
        <dgm:presLayoutVars>
          <dgm:chMax val="1"/>
          <dgm:chPref val="1"/>
          <dgm:bulletEnabled val="1"/>
        </dgm:presLayoutVars>
      </dgm:prSet>
      <dgm:spPr/>
    </dgm:pt>
  </dgm:ptLst>
  <dgm:cxnLst>
    <dgm:cxn modelId="{B150232C-FE11-4022-AF01-0BCF06C5D237}" srcId="{63CFC3A0-AC96-44DA-B02F-C78F0E9936DF}" destId="{FBC37461-4A08-429F-A7F9-1701B77BE390}" srcOrd="2" destOrd="0" parTransId="{42449F01-4DCE-495C-A476-9E797C119562}" sibTransId="{A73F6686-08E3-497A-A5BF-D37772832533}"/>
    <dgm:cxn modelId="{11690346-E6DA-4220-BCDA-A2519EC83772}" srcId="{63CFC3A0-AC96-44DA-B02F-C78F0E9936DF}" destId="{E29B8D66-19ED-46BC-A17C-F46FD1FA32FC}" srcOrd="3" destOrd="0" parTransId="{515A156D-1A9A-4DAD-B920-4A57C26FC42D}" sibTransId="{360F2C03-AA1D-4F01-B2B0-C726948B0D9A}"/>
    <dgm:cxn modelId="{A5D9744E-0C91-4F67-979C-992141736B8E}" srcId="{63CFC3A0-AC96-44DA-B02F-C78F0E9936DF}" destId="{7E3A5E04-5C6A-4E62-94B8-2DBEA01141E7}" srcOrd="0" destOrd="0" parTransId="{C940765A-277E-4AA1-9835-F70825502CE0}" sibTransId="{2A4DE26D-7823-4E20-BD9D-6BD8C9743287}"/>
    <dgm:cxn modelId="{19ACE17F-F761-4D27-AFCD-E9FFB3C4C5E9}" type="presOf" srcId="{3422810C-6169-456E-A90E-770B3E29D17B}" destId="{10E060D8-2346-4286-962B-F3646244AF96}" srcOrd="0" destOrd="0" presId="urn:microsoft.com/office/officeart/2009/layout/CircleArrowProcess"/>
    <dgm:cxn modelId="{E0A55E92-9C01-4EF0-898E-260693EBCD6A}" type="presOf" srcId="{E29B8D66-19ED-46BC-A17C-F46FD1FA32FC}" destId="{287C79FA-4CB9-423C-ADC3-2E4E0434733F}" srcOrd="0" destOrd="3" presId="urn:microsoft.com/office/officeart/2009/layout/CircleArrowProcess"/>
    <dgm:cxn modelId="{27E5D0B9-113B-4F2C-AF47-7868739134A0}" type="presOf" srcId="{FBC37461-4A08-429F-A7F9-1701B77BE390}" destId="{287C79FA-4CB9-423C-ADC3-2E4E0434733F}" srcOrd="0" destOrd="2" presId="urn:microsoft.com/office/officeart/2009/layout/CircleArrowProcess"/>
    <dgm:cxn modelId="{4DAD24BD-CCCF-4340-B632-42B177A9EF44}" type="presOf" srcId="{63CFC3A0-AC96-44DA-B02F-C78F0E9936DF}" destId="{AE5053E6-01F2-460B-9F07-4F4C904571EC}" srcOrd="0" destOrd="0" presId="urn:microsoft.com/office/officeart/2009/layout/CircleArrowProcess"/>
    <dgm:cxn modelId="{429424BF-898B-46EB-BEE7-80539ECAF09A}" srcId="{63CFC3A0-AC96-44DA-B02F-C78F0E9936DF}" destId="{5F50A889-F247-4788-9783-6F9BD0CC9A35}" srcOrd="1" destOrd="0" parTransId="{616AA300-4B8C-46AE-B938-2029C30A0924}" sibTransId="{8C15114C-9450-4E66-9605-80FF7328696D}"/>
    <dgm:cxn modelId="{5AB2E8C2-6789-47A5-910E-A8647D89904D}" type="presOf" srcId="{7E3A5E04-5C6A-4E62-94B8-2DBEA01141E7}" destId="{287C79FA-4CB9-423C-ADC3-2E4E0434733F}" srcOrd="0" destOrd="0" presId="urn:microsoft.com/office/officeart/2009/layout/CircleArrowProcess"/>
    <dgm:cxn modelId="{1B06E3D9-B697-4479-A37A-4158193B2FBC}" srcId="{3422810C-6169-456E-A90E-770B3E29D17B}" destId="{63CFC3A0-AC96-44DA-B02F-C78F0E9936DF}" srcOrd="0" destOrd="0" parTransId="{7E79A7B4-3C48-4199-8E49-ABA7A712ECC4}" sibTransId="{A89D0348-ED33-4451-A483-2E1B45F55D61}"/>
    <dgm:cxn modelId="{8D29BAE0-0168-4DE1-BB00-F109AF2218A7}" type="presOf" srcId="{5F50A889-F247-4788-9783-6F9BD0CC9A35}" destId="{287C79FA-4CB9-423C-ADC3-2E4E0434733F}" srcOrd="0" destOrd="1" presId="urn:microsoft.com/office/officeart/2009/layout/CircleArrowProcess"/>
    <dgm:cxn modelId="{AB01C37F-291E-45F1-AAFC-214BE75FBC86}" type="presParOf" srcId="{10E060D8-2346-4286-962B-F3646244AF96}" destId="{564C7327-F999-4F77-9FA5-8B6569D5E124}" srcOrd="0" destOrd="0" presId="urn:microsoft.com/office/officeart/2009/layout/CircleArrowProcess"/>
    <dgm:cxn modelId="{1ED682F1-C741-4661-9ABB-DAE2E6A34D4D}" type="presParOf" srcId="{564C7327-F999-4F77-9FA5-8B6569D5E124}" destId="{1A635CF4-AD3E-4D97-806D-8C38F30A5BD6}" srcOrd="0" destOrd="0" presId="urn:microsoft.com/office/officeart/2009/layout/CircleArrowProcess"/>
    <dgm:cxn modelId="{62192E61-A209-4D49-80DE-8C01F4D8CC62}" type="presParOf" srcId="{10E060D8-2346-4286-962B-F3646244AF96}" destId="{287C79FA-4CB9-423C-ADC3-2E4E0434733F}" srcOrd="1" destOrd="0" presId="urn:microsoft.com/office/officeart/2009/layout/CircleArrowProcess"/>
    <dgm:cxn modelId="{F50FBCBE-FDE5-48E5-83A0-898B13985570}" type="presParOf" srcId="{10E060D8-2346-4286-962B-F3646244AF96}" destId="{AE5053E6-01F2-460B-9F07-4F4C904571EC}" srcOrd="2"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A23AA314-59E6-4092-A7B1-F1AAB4188A1D}" type="doc">
      <dgm:prSet loTypeId="urn:microsoft.com/office/officeart/2005/8/layout/cycle8" loCatId="cycle" qsTypeId="urn:microsoft.com/office/officeart/2005/8/quickstyle/simple1" qsCatId="simple" csTypeId="urn:microsoft.com/office/officeart/2005/8/colors/accent2_4" csCatId="accent2" phldr="1"/>
      <dgm:spPr/>
      <dgm:t>
        <a:bodyPr/>
        <a:lstStyle/>
        <a:p>
          <a:endParaRPr lang="en-SG"/>
        </a:p>
      </dgm:t>
    </dgm:pt>
    <dgm:pt modelId="{845AD72D-3209-47A4-86F8-325FB4377AF5}">
      <dgm:prSet phldrT="[Text]"/>
      <dgm:spPr/>
      <dgm:t>
        <a:bodyPr/>
        <a:lstStyle/>
        <a:p>
          <a:r>
            <a:rPr lang="en-US" dirty="0"/>
            <a:t>Buddhist economics</a:t>
          </a:r>
          <a:endParaRPr lang="en-SG" dirty="0"/>
        </a:p>
      </dgm:t>
    </dgm:pt>
    <dgm:pt modelId="{EF9AF2C7-6298-4C33-8107-0030B0F484A3}" type="parTrans" cxnId="{B0D1CABC-4DD7-4628-B58E-EBA431A102C2}">
      <dgm:prSet/>
      <dgm:spPr/>
      <dgm:t>
        <a:bodyPr/>
        <a:lstStyle/>
        <a:p>
          <a:endParaRPr lang="en-SG"/>
        </a:p>
      </dgm:t>
    </dgm:pt>
    <dgm:pt modelId="{EEC060BA-5AE0-4825-A185-62627D51107D}" type="sibTrans" cxnId="{B0D1CABC-4DD7-4628-B58E-EBA431A102C2}">
      <dgm:prSet/>
      <dgm:spPr/>
      <dgm:t>
        <a:bodyPr/>
        <a:lstStyle/>
        <a:p>
          <a:endParaRPr lang="en-SG"/>
        </a:p>
      </dgm:t>
    </dgm:pt>
    <dgm:pt modelId="{51946FE5-D348-45A9-982D-59049D8D9D7A}">
      <dgm:prSet phldrT="[Text]"/>
      <dgm:spPr/>
      <dgm:t>
        <a:bodyPr/>
        <a:lstStyle/>
        <a:p>
          <a:r>
            <a:rPr lang="en-US" dirty="0"/>
            <a:t>Right livelihood</a:t>
          </a:r>
          <a:endParaRPr lang="en-SG" dirty="0"/>
        </a:p>
      </dgm:t>
    </dgm:pt>
    <dgm:pt modelId="{D0792684-DCB3-4851-BB18-67E241F532D5}" type="parTrans" cxnId="{92A32015-5D52-4A0B-8AB2-3E9740B4907F}">
      <dgm:prSet/>
      <dgm:spPr/>
      <dgm:t>
        <a:bodyPr/>
        <a:lstStyle/>
        <a:p>
          <a:endParaRPr lang="en-SG"/>
        </a:p>
      </dgm:t>
    </dgm:pt>
    <dgm:pt modelId="{1B1B21AC-E85F-44A8-A825-BF6D044E8920}" type="sibTrans" cxnId="{92A32015-5D52-4A0B-8AB2-3E9740B4907F}">
      <dgm:prSet/>
      <dgm:spPr/>
      <dgm:t>
        <a:bodyPr/>
        <a:lstStyle/>
        <a:p>
          <a:endParaRPr lang="en-SG"/>
        </a:p>
      </dgm:t>
    </dgm:pt>
    <dgm:pt modelId="{9344C2DD-11E8-4EE1-BD3D-1EB2A8186124}">
      <dgm:prSet phldrT="[Text]"/>
      <dgm:spPr/>
      <dgm:t>
        <a:bodyPr/>
        <a:lstStyle/>
        <a:p>
          <a:r>
            <a:rPr lang="en-US" dirty="0"/>
            <a:t>Happiness</a:t>
          </a:r>
          <a:endParaRPr lang="en-SG" dirty="0"/>
        </a:p>
      </dgm:t>
    </dgm:pt>
    <dgm:pt modelId="{CA94F794-3228-4537-9D6F-A2FBE4DDC1EE}" type="parTrans" cxnId="{442DE4E7-37C6-4959-9929-9280D6F39FE9}">
      <dgm:prSet/>
      <dgm:spPr/>
      <dgm:t>
        <a:bodyPr/>
        <a:lstStyle/>
        <a:p>
          <a:endParaRPr lang="en-SG"/>
        </a:p>
      </dgm:t>
    </dgm:pt>
    <dgm:pt modelId="{AD3CF3BE-D1F5-4470-B346-6216FC522DF3}" type="sibTrans" cxnId="{442DE4E7-37C6-4959-9929-9280D6F39FE9}">
      <dgm:prSet/>
      <dgm:spPr/>
      <dgm:t>
        <a:bodyPr/>
        <a:lstStyle/>
        <a:p>
          <a:endParaRPr lang="en-SG"/>
        </a:p>
      </dgm:t>
    </dgm:pt>
    <dgm:pt modelId="{0809C36B-E0AF-4687-BFF3-C74D7DC3D859}">
      <dgm:prSet phldrT="[Text]"/>
      <dgm:spPr/>
      <dgm:t>
        <a:bodyPr/>
        <a:lstStyle/>
        <a:p>
          <a:r>
            <a:rPr lang="en-US" dirty="0"/>
            <a:t>Wellbeing</a:t>
          </a:r>
          <a:endParaRPr lang="en-SG" dirty="0"/>
        </a:p>
      </dgm:t>
    </dgm:pt>
    <dgm:pt modelId="{EB1B666E-B9DB-4AF5-B32C-D67F538D262D}" type="parTrans" cxnId="{41A2D47B-26DE-4C14-ADA4-E926E1DC6880}">
      <dgm:prSet/>
      <dgm:spPr/>
      <dgm:t>
        <a:bodyPr/>
        <a:lstStyle/>
        <a:p>
          <a:endParaRPr lang="en-SG"/>
        </a:p>
      </dgm:t>
    </dgm:pt>
    <dgm:pt modelId="{C867E3A5-3E58-4ADB-892D-2A8A9C144735}" type="sibTrans" cxnId="{41A2D47B-26DE-4C14-ADA4-E926E1DC6880}">
      <dgm:prSet/>
      <dgm:spPr/>
      <dgm:t>
        <a:bodyPr/>
        <a:lstStyle/>
        <a:p>
          <a:endParaRPr lang="en-SG"/>
        </a:p>
      </dgm:t>
    </dgm:pt>
    <dgm:pt modelId="{575B6528-E53C-4773-B325-8041A5796D75}">
      <dgm:prSet phldrT="[Text]"/>
      <dgm:spPr/>
      <dgm:t>
        <a:bodyPr/>
        <a:lstStyle/>
        <a:p>
          <a:r>
            <a:rPr lang="en-US" dirty="0"/>
            <a:t>Environment</a:t>
          </a:r>
          <a:endParaRPr lang="en-SG" dirty="0"/>
        </a:p>
      </dgm:t>
    </dgm:pt>
    <dgm:pt modelId="{E480CED8-58D0-40A5-A599-6BAA762C5687}" type="parTrans" cxnId="{A146F22D-F751-4A2C-9208-5FAD16EB56E7}">
      <dgm:prSet/>
      <dgm:spPr/>
      <dgm:t>
        <a:bodyPr/>
        <a:lstStyle/>
        <a:p>
          <a:endParaRPr lang="en-SG"/>
        </a:p>
      </dgm:t>
    </dgm:pt>
    <dgm:pt modelId="{24FD0C39-FC2B-47CB-A984-1A0A357FD66C}" type="sibTrans" cxnId="{A146F22D-F751-4A2C-9208-5FAD16EB56E7}">
      <dgm:prSet/>
      <dgm:spPr/>
      <dgm:t>
        <a:bodyPr/>
        <a:lstStyle/>
        <a:p>
          <a:endParaRPr lang="en-SG"/>
        </a:p>
      </dgm:t>
    </dgm:pt>
    <dgm:pt modelId="{A280DFA0-512A-4AC6-A1B4-9542C36C5FA4}" type="pres">
      <dgm:prSet presAssocID="{A23AA314-59E6-4092-A7B1-F1AAB4188A1D}" presName="compositeShape" presStyleCnt="0">
        <dgm:presLayoutVars>
          <dgm:chMax val="7"/>
          <dgm:dir/>
          <dgm:resizeHandles val="exact"/>
        </dgm:presLayoutVars>
      </dgm:prSet>
      <dgm:spPr/>
    </dgm:pt>
    <dgm:pt modelId="{325E9D1C-240A-4280-9A82-FA816670367F}" type="pres">
      <dgm:prSet presAssocID="{A23AA314-59E6-4092-A7B1-F1AAB4188A1D}" presName="wedge1" presStyleLbl="node1" presStyleIdx="0" presStyleCnt="1"/>
      <dgm:spPr/>
    </dgm:pt>
    <dgm:pt modelId="{74F06AFD-E7BE-4A52-9AF0-73AE86904B9D}" type="pres">
      <dgm:prSet presAssocID="{A23AA314-59E6-4092-A7B1-F1AAB4188A1D}" presName="dummy1a" presStyleCnt="0"/>
      <dgm:spPr/>
    </dgm:pt>
    <dgm:pt modelId="{F9ADDC63-5D5B-4CFA-85BB-239EC633DD65}" type="pres">
      <dgm:prSet presAssocID="{A23AA314-59E6-4092-A7B1-F1AAB4188A1D}" presName="dummy1b" presStyleCnt="0"/>
      <dgm:spPr/>
    </dgm:pt>
    <dgm:pt modelId="{17E3DB77-7EF2-4F67-AE5D-C06B4088B621}" type="pres">
      <dgm:prSet presAssocID="{A23AA314-59E6-4092-A7B1-F1AAB4188A1D}" presName="wedge1Tx" presStyleLbl="node1" presStyleIdx="0" presStyleCnt="1">
        <dgm:presLayoutVars>
          <dgm:chMax val="0"/>
          <dgm:chPref val="0"/>
          <dgm:bulletEnabled val="1"/>
        </dgm:presLayoutVars>
      </dgm:prSet>
      <dgm:spPr/>
    </dgm:pt>
    <dgm:pt modelId="{0652211A-6B5E-4672-A45A-3E4155ADF457}" type="pres">
      <dgm:prSet presAssocID="{EEC060BA-5AE0-4825-A185-62627D51107D}" presName="arrowWedge1single" presStyleLbl="fgSibTrans2D1" presStyleIdx="0" presStyleCnt="1"/>
      <dgm:spPr/>
    </dgm:pt>
  </dgm:ptLst>
  <dgm:cxnLst>
    <dgm:cxn modelId="{92A32015-5D52-4A0B-8AB2-3E9740B4907F}" srcId="{845AD72D-3209-47A4-86F8-325FB4377AF5}" destId="{51946FE5-D348-45A9-982D-59049D8D9D7A}" srcOrd="0" destOrd="0" parTransId="{D0792684-DCB3-4851-BB18-67E241F532D5}" sibTransId="{1B1B21AC-E85F-44A8-A825-BF6D044E8920}"/>
    <dgm:cxn modelId="{CC9F8B2D-DA18-4220-B77B-5FE8D595F3AE}" type="presOf" srcId="{575B6528-E53C-4773-B325-8041A5796D75}" destId="{17E3DB77-7EF2-4F67-AE5D-C06B4088B621}" srcOrd="1" destOrd="4" presId="urn:microsoft.com/office/officeart/2005/8/layout/cycle8"/>
    <dgm:cxn modelId="{A146F22D-F751-4A2C-9208-5FAD16EB56E7}" srcId="{845AD72D-3209-47A4-86F8-325FB4377AF5}" destId="{575B6528-E53C-4773-B325-8041A5796D75}" srcOrd="3" destOrd="0" parTransId="{E480CED8-58D0-40A5-A599-6BAA762C5687}" sibTransId="{24FD0C39-FC2B-47CB-A984-1A0A357FD66C}"/>
    <dgm:cxn modelId="{EFA45645-3A54-41D3-B9E1-9F28E135ACA4}" type="presOf" srcId="{845AD72D-3209-47A4-86F8-325FB4377AF5}" destId="{325E9D1C-240A-4280-9A82-FA816670367F}" srcOrd="0" destOrd="0" presId="urn:microsoft.com/office/officeart/2005/8/layout/cycle8"/>
    <dgm:cxn modelId="{41A2D47B-26DE-4C14-ADA4-E926E1DC6880}" srcId="{845AD72D-3209-47A4-86F8-325FB4377AF5}" destId="{0809C36B-E0AF-4687-BFF3-C74D7DC3D859}" srcOrd="2" destOrd="0" parTransId="{EB1B666E-B9DB-4AF5-B32C-D67F538D262D}" sibTransId="{C867E3A5-3E58-4ADB-892D-2A8A9C144735}"/>
    <dgm:cxn modelId="{DF8843AF-B933-48A6-BACD-93D5279EF8E7}" type="presOf" srcId="{575B6528-E53C-4773-B325-8041A5796D75}" destId="{325E9D1C-240A-4280-9A82-FA816670367F}" srcOrd="0" destOrd="4" presId="urn:microsoft.com/office/officeart/2005/8/layout/cycle8"/>
    <dgm:cxn modelId="{1C93C6B0-C64F-4699-9CE8-7E80A1C3FD7A}" type="presOf" srcId="{A23AA314-59E6-4092-A7B1-F1AAB4188A1D}" destId="{A280DFA0-512A-4AC6-A1B4-9542C36C5FA4}" srcOrd="0" destOrd="0" presId="urn:microsoft.com/office/officeart/2005/8/layout/cycle8"/>
    <dgm:cxn modelId="{E50B74B1-FC66-4CBB-A966-B87E12C13B57}" type="presOf" srcId="{9344C2DD-11E8-4EE1-BD3D-1EB2A8186124}" destId="{325E9D1C-240A-4280-9A82-FA816670367F}" srcOrd="0" destOrd="2" presId="urn:microsoft.com/office/officeart/2005/8/layout/cycle8"/>
    <dgm:cxn modelId="{A99FBDB3-98C9-44B0-A148-90942BC08DF4}" type="presOf" srcId="{845AD72D-3209-47A4-86F8-325FB4377AF5}" destId="{17E3DB77-7EF2-4F67-AE5D-C06B4088B621}" srcOrd="1" destOrd="0" presId="urn:microsoft.com/office/officeart/2005/8/layout/cycle8"/>
    <dgm:cxn modelId="{B0D1CABC-4DD7-4628-B58E-EBA431A102C2}" srcId="{A23AA314-59E6-4092-A7B1-F1AAB4188A1D}" destId="{845AD72D-3209-47A4-86F8-325FB4377AF5}" srcOrd="0" destOrd="0" parTransId="{EF9AF2C7-6298-4C33-8107-0030B0F484A3}" sibTransId="{EEC060BA-5AE0-4825-A185-62627D51107D}"/>
    <dgm:cxn modelId="{B13F86C6-4626-434C-976A-05B0220ED8E4}" type="presOf" srcId="{0809C36B-E0AF-4687-BFF3-C74D7DC3D859}" destId="{17E3DB77-7EF2-4F67-AE5D-C06B4088B621}" srcOrd="1" destOrd="3" presId="urn:microsoft.com/office/officeart/2005/8/layout/cycle8"/>
    <dgm:cxn modelId="{15627DCF-CCC3-4815-9F6D-302C28079DFE}" type="presOf" srcId="{51946FE5-D348-45A9-982D-59049D8D9D7A}" destId="{325E9D1C-240A-4280-9A82-FA816670367F}" srcOrd="0" destOrd="1" presId="urn:microsoft.com/office/officeart/2005/8/layout/cycle8"/>
    <dgm:cxn modelId="{DBF1BDD5-4574-45E2-A71D-26597C04A8C8}" type="presOf" srcId="{51946FE5-D348-45A9-982D-59049D8D9D7A}" destId="{17E3DB77-7EF2-4F67-AE5D-C06B4088B621}" srcOrd="1" destOrd="1" presId="urn:microsoft.com/office/officeart/2005/8/layout/cycle8"/>
    <dgm:cxn modelId="{3715B2E5-2EDC-4115-9034-0E2BD8DF0CC8}" type="presOf" srcId="{9344C2DD-11E8-4EE1-BD3D-1EB2A8186124}" destId="{17E3DB77-7EF2-4F67-AE5D-C06B4088B621}" srcOrd="1" destOrd="2" presId="urn:microsoft.com/office/officeart/2005/8/layout/cycle8"/>
    <dgm:cxn modelId="{442DE4E7-37C6-4959-9929-9280D6F39FE9}" srcId="{845AD72D-3209-47A4-86F8-325FB4377AF5}" destId="{9344C2DD-11E8-4EE1-BD3D-1EB2A8186124}" srcOrd="1" destOrd="0" parTransId="{CA94F794-3228-4537-9D6F-A2FBE4DDC1EE}" sibTransId="{AD3CF3BE-D1F5-4470-B346-6216FC522DF3}"/>
    <dgm:cxn modelId="{1581CEF6-C447-45A4-8D2D-93BD5F0FF273}" type="presOf" srcId="{0809C36B-E0AF-4687-BFF3-C74D7DC3D859}" destId="{325E9D1C-240A-4280-9A82-FA816670367F}" srcOrd="0" destOrd="3" presId="urn:microsoft.com/office/officeart/2005/8/layout/cycle8"/>
    <dgm:cxn modelId="{F0CB733F-4098-4BF3-9DDA-0D3953B51CD8}" type="presParOf" srcId="{A280DFA0-512A-4AC6-A1B4-9542C36C5FA4}" destId="{325E9D1C-240A-4280-9A82-FA816670367F}" srcOrd="0" destOrd="0" presId="urn:microsoft.com/office/officeart/2005/8/layout/cycle8"/>
    <dgm:cxn modelId="{0A275F10-8C3E-4E79-958F-32B41D80D125}" type="presParOf" srcId="{A280DFA0-512A-4AC6-A1B4-9542C36C5FA4}" destId="{74F06AFD-E7BE-4A52-9AF0-73AE86904B9D}" srcOrd="1" destOrd="0" presId="urn:microsoft.com/office/officeart/2005/8/layout/cycle8"/>
    <dgm:cxn modelId="{83FBD7D2-C3B4-4C88-BCE9-8DC8EA6062FB}" type="presParOf" srcId="{A280DFA0-512A-4AC6-A1B4-9542C36C5FA4}" destId="{F9ADDC63-5D5B-4CFA-85BB-239EC633DD65}" srcOrd="2" destOrd="0" presId="urn:microsoft.com/office/officeart/2005/8/layout/cycle8"/>
    <dgm:cxn modelId="{CF7289AE-BB27-4B0F-BF12-C40965B49751}" type="presParOf" srcId="{A280DFA0-512A-4AC6-A1B4-9542C36C5FA4}" destId="{17E3DB77-7EF2-4F67-AE5D-C06B4088B621}" srcOrd="3" destOrd="0" presId="urn:microsoft.com/office/officeart/2005/8/layout/cycle8"/>
    <dgm:cxn modelId="{DD6E1E58-845D-4582-A556-8AA0108D36EA}" type="presParOf" srcId="{A280DFA0-512A-4AC6-A1B4-9542C36C5FA4}" destId="{0652211A-6B5E-4672-A45A-3E4155ADF457}" srcOrd="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D1DA179B-5BEC-430F-BEA3-286931F08715}" type="doc">
      <dgm:prSet loTypeId="urn:microsoft.com/office/officeart/2008/layout/HalfCircleOrganizationChart" loCatId="hierarchy" qsTypeId="urn:microsoft.com/office/officeart/2005/8/quickstyle/simple1" qsCatId="simple" csTypeId="urn:microsoft.com/office/officeart/2005/8/colors/colorful4" csCatId="colorful" phldr="1"/>
      <dgm:spPr/>
      <dgm:t>
        <a:bodyPr/>
        <a:lstStyle/>
        <a:p>
          <a:endParaRPr lang="en-SG"/>
        </a:p>
      </dgm:t>
    </dgm:pt>
    <dgm:pt modelId="{CC1C626B-F27A-4F50-B1C3-CD5BEE7A5D00}">
      <dgm:prSet phldrT="[Text]"/>
      <dgm:spPr/>
      <dgm:t>
        <a:bodyPr/>
        <a:lstStyle/>
        <a:p>
          <a:r>
            <a:rPr lang="en-US" dirty="0"/>
            <a:t>Understanding of </a:t>
          </a:r>
          <a:r>
            <a:rPr lang="en-US" i="1" dirty="0" err="1"/>
            <a:t>aniccā</a:t>
          </a:r>
          <a:r>
            <a:rPr lang="en-US" i="0" dirty="0"/>
            <a:t>, </a:t>
          </a:r>
          <a:r>
            <a:rPr lang="en-US" i="1" dirty="0" err="1"/>
            <a:t>anattā</a:t>
          </a:r>
          <a:r>
            <a:rPr lang="en-US" i="0" dirty="0"/>
            <a:t>, &amp; </a:t>
          </a:r>
          <a:r>
            <a:rPr lang="en-US" i="1" dirty="0"/>
            <a:t>dukkha</a:t>
          </a:r>
          <a:endParaRPr lang="en-SG" dirty="0"/>
        </a:p>
      </dgm:t>
    </dgm:pt>
    <dgm:pt modelId="{44C551A1-5B3B-4290-AA03-846072986BA5}" type="parTrans" cxnId="{65249113-BC03-4557-8A6B-D0EF1F59261D}">
      <dgm:prSet/>
      <dgm:spPr/>
      <dgm:t>
        <a:bodyPr/>
        <a:lstStyle/>
        <a:p>
          <a:endParaRPr lang="en-SG"/>
        </a:p>
      </dgm:t>
    </dgm:pt>
    <dgm:pt modelId="{BF6A89A1-BFB7-4106-B730-5AFBA94F4ED0}" type="sibTrans" cxnId="{65249113-BC03-4557-8A6B-D0EF1F59261D}">
      <dgm:prSet/>
      <dgm:spPr/>
      <dgm:t>
        <a:bodyPr/>
        <a:lstStyle/>
        <a:p>
          <a:endParaRPr lang="en-SG"/>
        </a:p>
      </dgm:t>
    </dgm:pt>
    <dgm:pt modelId="{1FC27E52-A805-488D-B113-63A6987502C8}" type="asst">
      <dgm:prSet phldrT="[Text]"/>
      <dgm:spPr/>
      <dgm:t>
        <a:bodyPr/>
        <a:lstStyle/>
        <a:p>
          <a:r>
            <a:rPr lang="en-US" dirty="0"/>
            <a:t>Enrichment of spirituality </a:t>
          </a:r>
          <a:endParaRPr lang="en-SG" dirty="0"/>
        </a:p>
      </dgm:t>
    </dgm:pt>
    <dgm:pt modelId="{AEFE4BB5-1947-46E7-A47B-EE3C8FE6E59A}" type="parTrans" cxnId="{7E22EB50-7E5D-4166-856E-ECEFFC028CBF}">
      <dgm:prSet/>
      <dgm:spPr/>
      <dgm:t>
        <a:bodyPr/>
        <a:lstStyle/>
        <a:p>
          <a:endParaRPr lang="en-SG"/>
        </a:p>
      </dgm:t>
    </dgm:pt>
    <dgm:pt modelId="{95A6E285-AB1B-43DE-9907-CA3A3496122A}" type="sibTrans" cxnId="{7E22EB50-7E5D-4166-856E-ECEFFC028CBF}">
      <dgm:prSet/>
      <dgm:spPr/>
      <dgm:t>
        <a:bodyPr/>
        <a:lstStyle/>
        <a:p>
          <a:endParaRPr lang="en-SG"/>
        </a:p>
      </dgm:t>
    </dgm:pt>
    <dgm:pt modelId="{F2FE9834-3574-49C2-B8EE-F1083051B48A}">
      <dgm:prSet phldrT="[Text]"/>
      <dgm:spPr/>
      <dgm:t>
        <a:bodyPr/>
        <a:lstStyle/>
        <a:p>
          <a:r>
            <a:rPr lang="en-US" dirty="0"/>
            <a:t>Control of unlimited and unfulfilled desires</a:t>
          </a:r>
          <a:endParaRPr lang="en-SG" dirty="0"/>
        </a:p>
      </dgm:t>
    </dgm:pt>
    <dgm:pt modelId="{EAA2B1BA-3633-4865-837F-DBF1C532CE03}" type="parTrans" cxnId="{034F45C8-871A-4539-A149-E975E4118B9D}">
      <dgm:prSet/>
      <dgm:spPr/>
      <dgm:t>
        <a:bodyPr/>
        <a:lstStyle/>
        <a:p>
          <a:endParaRPr lang="en-SG"/>
        </a:p>
      </dgm:t>
    </dgm:pt>
    <dgm:pt modelId="{953652C2-8C6A-4909-9D79-E1937338E350}" type="sibTrans" cxnId="{034F45C8-871A-4539-A149-E975E4118B9D}">
      <dgm:prSet/>
      <dgm:spPr/>
      <dgm:t>
        <a:bodyPr/>
        <a:lstStyle/>
        <a:p>
          <a:endParaRPr lang="en-SG"/>
        </a:p>
      </dgm:t>
    </dgm:pt>
    <dgm:pt modelId="{13222985-955E-40CB-B23E-77B4C1A37A37}">
      <dgm:prSet phldrT="[Text]"/>
      <dgm:spPr/>
      <dgm:t>
        <a:bodyPr/>
        <a:lstStyle/>
        <a:p>
          <a:r>
            <a:rPr lang="en-US" dirty="0"/>
            <a:t>Satisfaction with minimum material necessities</a:t>
          </a:r>
          <a:endParaRPr lang="en-SG" dirty="0"/>
        </a:p>
      </dgm:t>
    </dgm:pt>
    <dgm:pt modelId="{D9EB9BF9-468E-430B-A746-2D9AF193EC45}" type="parTrans" cxnId="{C62C7A58-28D0-4140-BD0E-491F1A6D6978}">
      <dgm:prSet/>
      <dgm:spPr/>
      <dgm:t>
        <a:bodyPr/>
        <a:lstStyle/>
        <a:p>
          <a:endParaRPr lang="en-SG"/>
        </a:p>
      </dgm:t>
    </dgm:pt>
    <dgm:pt modelId="{567F9769-C20D-4C50-9DCB-B9BD1B2973CE}" type="sibTrans" cxnId="{C62C7A58-28D0-4140-BD0E-491F1A6D6978}">
      <dgm:prSet/>
      <dgm:spPr/>
      <dgm:t>
        <a:bodyPr/>
        <a:lstStyle/>
        <a:p>
          <a:endParaRPr lang="en-SG"/>
        </a:p>
      </dgm:t>
    </dgm:pt>
    <dgm:pt modelId="{AC4ED7B1-2E9B-4490-811F-03E9BBC34C9E}">
      <dgm:prSet phldrT="[Text]"/>
      <dgm:spPr/>
      <dgm:t>
        <a:bodyPr/>
        <a:lstStyle/>
        <a:p>
          <a:r>
            <a:rPr lang="en-US" dirty="0"/>
            <a:t>Achievement of maximum and lasting happiness</a:t>
          </a:r>
          <a:endParaRPr lang="en-SG" dirty="0"/>
        </a:p>
      </dgm:t>
    </dgm:pt>
    <dgm:pt modelId="{09FBDC1E-D730-42A2-AAF5-148032C110BE}" type="parTrans" cxnId="{2676BC58-7580-4724-8123-9CB48B075DA6}">
      <dgm:prSet/>
      <dgm:spPr/>
      <dgm:t>
        <a:bodyPr/>
        <a:lstStyle/>
        <a:p>
          <a:endParaRPr lang="en-SG"/>
        </a:p>
      </dgm:t>
    </dgm:pt>
    <dgm:pt modelId="{AB026235-7C80-4F86-9175-C6D84F43D412}" type="sibTrans" cxnId="{2676BC58-7580-4724-8123-9CB48B075DA6}">
      <dgm:prSet/>
      <dgm:spPr/>
      <dgm:t>
        <a:bodyPr/>
        <a:lstStyle/>
        <a:p>
          <a:endParaRPr lang="en-SG"/>
        </a:p>
      </dgm:t>
    </dgm:pt>
    <dgm:pt modelId="{E52621F9-B3EB-4691-B8A0-C84D6032260F}" type="pres">
      <dgm:prSet presAssocID="{D1DA179B-5BEC-430F-BEA3-286931F08715}" presName="Name0" presStyleCnt="0">
        <dgm:presLayoutVars>
          <dgm:orgChart val="1"/>
          <dgm:chPref val="1"/>
          <dgm:dir/>
          <dgm:animOne val="branch"/>
          <dgm:animLvl val="lvl"/>
          <dgm:resizeHandles/>
        </dgm:presLayoutVars>
      </dgm:prSet>
      <dgm:spPr/>
    </dgm:pt>
    <dgm:pt modelId="{93CC20C9-60BE-4136-95D5-4A3128BEC140}" type="pres">
      <dgm:prSet presAssocID="{CC1C626B-F27A-4F50-B1C3-CD5BEE7A5D00}" presName="hierRoot1" presStyleCnt="0">
        <dgm:presLayoutVars>
          <dgm:hierBranch val="init"/>
        </dgm:presLayoutVars>
      </dgm:prSet>
      <dgm:spPr/>
    </dgm:pt>
    <dgm:pt modelId="{F85EE7CD-0E57-453D-9322-D055378F49C3}" type="pres">
      <dgm:prSet presAssocID="{CC1C626B-F27A-4F50-B1C3-CD5BEE7A5D00}" presName="rootComposite1" presStyleCnt="0"/>
      <dgm:spPr/>
    </dgm:pt>
    <dgm:pt modelId="{FD26F810-86EB-4FA1-AF7E-7959312D0F14}" type="pres">
      <dgm:prSet presAssocID="{CC1C626B-F27A-4F50-B1C3-CD5BEE7A5D00}" presName="rootText1" presStyleLbl="alignAcc1" presStyleIdx="0" presStyleCnt="0">
        <dgm:presLayoutVars>
          <dgm:chPref val="3"/>
        </dgm:presLayoutVars>
      </dgm:prSet>
      <dgm:spPr/>
    </dgm:pt>
    <dgm:pt modelId="{18B8D4A4-DC4E-4879-B5AF-068042AE49E5}" type="pres">
      <dgm:prSet presAssocID="{CC1C626B-F27A-4F50-B1C3-CD5BEE7A5D00}" presName="topArc1" presStyleLbl="parChTrans1D1" presStyleIdx="0" presStyleCnt="10"/>
      <dgm:spPr/>
    </dgm:pt>
    <dgm:pt modelId="{C3857864-70A4-4F15-8FB7-02D48AB8AFA5}" type="pres">
      <dgm:prSet presAssocID="{CC1C626B-F27A-4F50-B1C3-CD5BEE7A5D00}" presName="bottomArc1" presStyleLbl="parChTrans1D1" presStyleIdx="1" presStyleCnt="10"/>
      <dgm:spPr/>
    </dgm:pt>
    <dgm:pt modelId="{675422B4-02D3-4809-9D5D-79B28F71637D}" type="pres">
      <dgm:prSet presAssocID="{CC1C626B-F27A-4F50-B1C3-CD5BEE7A5D00}" presName="topConnNode1" presStyleLbl="node1" presStyleIdx="0" presStyleCnt="0"/>
      <dgm:spPr/>
    </dgm:pt>
    <dgm:pt modelId="{F2590849-E644-4701-B19E-97B5231F3694}" type="pres">
      <dgm:prSet presAssocID="{CC1C626B-F27A-4F50-B1C3-CD5BEE7A5D00}" presName="hierChild2" presStyleCnt="0"/>
      <dgm:spPr/>
    </dgm:pt>
    <dgm:pt modelId="{BBC65162-FA4E-48DF-9E51-81BBB31F6CE4}" type="pres">
      <dgm:prSet presAssocID="{EAA2B1BA-3633-4865-837F-DBF1C532CE03}" presName="Name28" presStyleLbl="parChTrans1D2" presStyleIdx="0" presStyleCnt="4"/>
      <dgm:spPr/>
    </dgm:pt>
    <dgm:pt modelId="{BA8D00EC-1E08-4BD8-A3E0-67F548347734}" type="pres">
      <dgm:prSet presAssocID="{F2FE9834-3574-49C2-B8EE-F1083051B48A}" presName="hierRoot2" presStyleCnt="0">
        <dgm:presLayoutVars>
          <dgm:hierBranch val="init"/>
        </dgm:presLayoutVars>
      </dgm:prSet>
      <dgm:spPr/>
    </dgm:pt>
    <dgm:pt modelId="{572C84B1-B6D0-4854-A9FC-AE168142EB31}" type="pres">
      <dgm:prSet presAssocID="{F2FE9834-3574-49C2-B8EE-F1083051B48A}" presName="rootComposite2" presStyleCnt="0"/>
      <dgm:spPr/>
    </dgm:pt>
    <dgm:pt modelId="{A3885858-9DAE-47CD-B407-C86D178478E4}" type="pres">
      <dgm:prSet presAssocID="{F2FE9834-3574-49C2-B8EE-F1083051B48A}" presName="rootText2" presStyleLbl="alignAcc1" presStyleIdx="0" presStyleCnt="0">
        <dgm:presLayoutVars>
          <dgm:chPref val="3"/>
        </dgm:presLayoutVars>
      </dgm:prSet>
      <dgm:spPr/>
    </dgm:pt>
    <dgm:pt modelId="{AE55904A-DB7E-43FD-97E3-37411F44FB16}" type="pres">
      <dgm:prSet presAssocID="{F2FE9834-3574-49C2-B8EE-F1083051B48A}" presName="topArc2" presStyleLbl="parChTrans1D1" presStyleIdx="2" presStyleCnt="10"/>
      <dgm:spPr/>
    </dgm:pt>
    <dgm:pt modelId="{228BCDF0-ABE7-441C-BF0A-99D98329F550}" type="pres">
      <dgm:prSet presAssocID="{F2FE9834-3574-49C2-B8EE-F1083051B48A}" presName="bottomArc2" presStyleLbl="parChTrans1D1" presStyleIdx="3" presStyleCnt="10"/>
      <dgm:spPr/>
    </dgm:pt>
    <dgm:pt modelId="{4B975C34-F46E-4E8A-BF87-70C6D0C5FA6E}" type="pres">
      <dgm:prSet presAssocID="{F2FE9834-3574-49C2-B8EE-F1083051B48A}" presName="topConnNode2" presStyleLbl="node2" presStyleIdx="0" presStyleCnt="0"/>
      <dgm:spPr/>
    </dgm:pt>
    <dgm:pt modelId="{D4FEC641-CFF7-4BAD-9B12-D518623D1ABD}" type="pres">
      <dgm:prSet presAssocID="{F2FE9834-3574-49C2-B8EE-F1083051B48A}" presName="hierChild4" presStyleCnt="0"/>
      <dgm:spPr/>
    </dgm:pt>
    <dgm:pt modelId="{4E4DFCA4-4F9B-49EB-924F-D8259B7EA28C}" type="pres">
      <dgm:prSet presAssocID="{F2FE9834-3574-49C2-B8EE-F1083051B48A}" presName="hierChild5" presStyleCnt="0"/>
      <dgm:spPr/>
    </dgm:pt>
    <dgm:pt modelId="{05669192-4497-4CB2-8B75-DD17FC7B0902}" type="pres">
      <dgm:prSet presAssocID="{D9EB9BF9-468E-430B-A746-2D9AF193EC45}" presName="Name28" presStyleLbl="parChTrans1D2" presStyleIdx="1" presStyleCnt="4"/>
      <dgm:spPr/>
    </dgm:pt>
    <dgm:pt modelId="{CD6E45A0-A479-4D7F-BA85-14EE66F236F4}" type="pres">
      <dgm:prSet presAssocID="{13222985-955E-40CB-B23E-77B4C1A37A37}" presName="hierRoot2" presStyleCnt="0">
        <dgm:presLayoutVars>
          <dgm:hierBranch val="init"/>
        </dgm:presLayoutVars>
      </dgm:prSet>
      <dgm:spPr/>
    </dgm:pt>
    <dgm:pt modelId="{64FC9218-08F8-4648-B99F-DB32D7369F9E}" type="pres">
      <dgm:prSet presAssocID="{13222985-955E-40CB-B23E-77B4C1A37A37}" presName="rootComposite2" presStyleCnt="0"/>
      <dgm:spPr/>
    </dgm:pt>
    <dgm:pt modelId="{7B2B5C0E-836B-4819-A105-E84E5EE7A17D}" type="pres">
      <dgm:prSet presAssocID="{13222985-955E-40CB-B23E-77B4C1A37A37}" presName="rootText2" presStyleLbl="alignAcc1" presStyleIdx="0" presStyleCnt="0">
        <dgm:presLayoutVars>
          <dgm:chPref val="3"/>
        </dgm:presLayoutVars>
      </dgm:prSet>
      <dgm:spPr/>
    </dgm:pt>
    <dgm:pt modelId="{D1371A73-3819-4FC2-B243-CE0CA13D273A}" type="pres">
      <dgm:prSet presAssocID="{13222985-955E-40CB-B23E-77B4C1A37A37}" presName="topArc2" presStyleLbl="parChTrans1D1" presStyleIdx="4" presStyleCnt="10"/>
      <dgm:spPr/>
    </dgm:pt>
    <dgm:pt modelId="{DCB82771-3F02-451E-A17B-F33A7C9003B0}" type="pres">
      <dgm:prSet presAssocID="{13222985-955E-40CB-B23E-77B4C1A37A37}" presName="bottomArc2" presStyleLbl="parChTrans1D1" presStyleIdx="5" presStyleCnt="10"/>
      <dgm:spPr/>
    </dgm:pt>
    <dgm:pt modelId="{7E6627F1-9E89-46AA-8417-8BD95B6223D0}" type="pres">
      <dgm:prSet presAssocID="{13222985-955E-40CB-B23E-77B4C1A37A37}" presName="topConnNode2" presStyleLbl="node2" presStyleIdx="0" presStyleCnt="0"/>
      <dgm:spPr/>
    </dgm:pt>
    <dgm:pt modelId="{95D8CFAB-4545-4B8F-AE0F-8F74A17B05CB}" type="pres">
      <dgm:prSet presAssocID="{13222985-955E-40CB-B23E-77B4C1A37A37}" presName="hierChild4" presStyleCnt="0"/>
      <dgm:spPr/>
    </dgm:pt>
    <dgm:pt modelId="{9E17AA6D-BB3D-4B13-8D9B-A2AFF51A7F5B}" type="pres">
      <dgm:prSet presAssocID="{13222985-955E-40CB-B23E-77B4C1A37A37}" presName="hierChild5" presStyleCnt="0"/>
      <dgm:spPr/>
    </dgm:pt>
    <dgm:pt modelId="{D6D80F55-3AA7-4373-AE04-DF21DD340E92}" type="pres">
      <dgm:prSet presAssocID="{09FBDC1E-D730-42A2-AAF5-148032C110BE}" presName="Name28" presStyleLbl="parChTrans1D2" presStyleIdx="2" presStyleCnt="4"/>
      <dgm:spPr/>
    </dgm:pt>
    <dgm:pt modelId="{BAC1C5B0-F795-4E61-9791-B2FF87007A4F}" type="pres">
      <dgm:prSet presAssocID="{AC4ED7B1-2E9B-4490-811F-03E9BBC34C9E}" presName="hierRoot2" presStyleCnt="0">
        <dgm:presLayoutVars>
          <dgm:hierBranch val="init"/>
        </dgm:presLayoutVars>
      </dgm:prSet>
      <dgm:spPr/>
    </dgm:pt>
    <dgm:pt modelId="{0EAE1C45-962F-4890-AF51-716C2D039F9D}" type="pres">
      <dgm:prSet presAssocID="{AC4ED7B1-2E9B-4490-811F-03E9BBC34C9E}" presName="rootComposite2" presStyleCnt="0"/>
      <dgm:spPr/>
    </dgm:pt>
    <dgm:pt modelId="{9DFB7431-2C63-42FB-A3A7-69FA430CAB9F}" type="pres">
      <dgm:prSet presAssocID="{AC4ED7B1-2E9B-4490-811F-03E9BBC34C9E}" presName="rootText2" presStyleLbl="alignAcc1" presStyleIdx="0" presStyleCnt="0">
        <dgm:presLayoutVars>
          <dgm:chPref val="3"/>
        </dgm:presLayoutVars>
      </dgm:prSet>
      <dgm:spPr/>
    </dgm:pt>
    <dgm:pt modelId="{3760B512-E0CF-4B15-A437-5EEAC9CFBE32}" type="pres">
      <dgm:prSet presAssocID="{AC4ED7B1-2E9B-4490-811F-03E9BBC34C9E}" presName="topArc2" presStyleLbl="parChTrans1D1" presStyleIdx="6" presStyleCnt="10"/>
      <dgm:spPr/>
    </dgm:pt>
    <dgm:pt modelId="{55FCB1D3-B527-4679-810C-0B101339CF77}" type="pres">
      <dgm:prSet presAssocID="{AC4ED7B1-2E9B-4490-811F-03E9BBC34C9E}" presName="bottomArc2" presStyleLbl="parChTrans1D1" presStyleIdx="7" presStyleCnt="10"/>
      <dgm:spPr/>
    </dgm:pt>
    <dgm:pt modelId="{E8A2F816-FBA6-4C81-B21B-F82BD6359D6C}" type="pres">
      <dgm:prSet presAssocID="{AC4ED7B1-2E9B-4490-811F-03E9BBC34C9E}" presName="topConnNode2" presStyleLbl="node2" presStyleIdx="0" presStyleCnt="0"/>
      <dgm:spPr/>
    </dgm:pt>
    <dgm:pt modelId="{D980A0E7-5361-4E1E-B43B-0729040A5AF3}" type="pres">
      <dgm:prSet presAssocID="{AC4ED7B1-2E9B-4490-811F-03E9BBC34C9E}" presName="hierChild4" presStyleCnt="0"/>
      <dgm:spPr/>
    </dgm:pt>
    <dgm:pt modelId="{B9CF17FF-835C-4266-94E2-93D16B960936}" type="pres">
      <dgm:prSet presAssocID="{AC4ED7B1-2E9B-4490-811F-03E9BBC34C9E}" presName="hierChild5" presStyleCnt="0"/>
      <dgm:spPr/>
    </dgm:pt>
    <dgm:pt modelId="{78E665F9-3E14-4344-BC1E-A69CC64957E9}" type="pres">
      <dgm:prSet presAssocID="{CC1C626B-F27A-4F50-B1C3-CD5BEE7A5D00}" presName="hierChild3" presStyleCnt="0"/>
      <dgm:spPr/>
    </dgm:pt>
    <dgm:pt modelId="{A082D92B-FB74-4959-A851-A5FD3EB228C4}" type="pres">
      <dgm:prSet presAssocID="{AEFE4BB5-1947-46E7-A47B-EE3C8FE6E59A}" presName="Name101" presStyleLbl="parChTrans1D2" presStyleIdx="3" presStyleCnt="4"/>
      <dgm:spPr/>
    </dgm:pt>
    <dgm:pt modelId="{6898C124-D605-4637-A408-50C7CBA1BE52}" type="pres">
      <dgm:prSet presAssocID="{1FC27E52-A805-488D-B113-63A6987502C8}" presName="hierRoot3" presStyleCnt="0">
        <dgm:presLayoutVars>
          <dgm:hierBranch val="init"/>
        </dgm:presLayoutVars>
      </dgm:prSet>
      <dgm:spPr/>
    </dgm:pt>
    <dgm:pt modelId="{9A4D0CC1-4633-4028-954F-96245C6FE310}" type="pres">
      <dgm:prSet presAssocID="{1FC27E52-A805-488D-B113-63A6987502C8}" presName="rootComposite3" presStyleCnt="0"/>
      <dgm:spPr/>
    </dgm:pt>
    <dgm:pt modelId="{CA0A914A-861E-4BE1-B34B-4E78690F9055}" type="pres">
      <dgm:prSet presAssocID="{1FC27E52-A805-488D-B113-63A6987502C8}" presName="rootText3" presStyleLbl="alignAcc1" presStyleIdx="0" presStyleCnt="0">
        <dgm:presLayoutVars>
          <dgm:chPref val="3"/>
        </dgm:presLayoutVars>
      </dgm:prSet>
      <dgm:spPr/>
    </dgm:pt>
    <dgm:pt modelId="{0AE6C965-6C4F-4665-B30A-C1439F4B3190}" type="pres">
      <dgm:prSet presAssocID="{1FC27E52-A805-488D-B113-63A6987502C8}" presName="topArc3" presStyleLbl="parChTrans1D1" presStyleIdx="8" presStyleCnt="10"/>
      <dgm:spPr/>
    </dgm:pt>
    <dgm:pt modelId="{D531C665-961E-4A1F-86A7-39C7CEE9151B}" type="pres">
      <dgm:prSet presAssocID="{1FC27E52-A805-488D-B113-63A6987502C8}" presName="bottomArc3" presStyleLbl="parChTrans1D1" presStyleIdx="9" presStyleCnt="10"/>
      <dgm:spPr/>
    </dgm:pt>
    <dgm:pt modelId="{6373EB30-412C-486C-8B62-98D13E8DEE42}" type="pres">
      <dgm:prSet presAssocID="{1FC27E52-A805-488D-B113-63A6987502C8}" presName="topConnNode3" presStyleLbl="asst1" presStyleIdx="0" presStyleCnt="0"/>
      <dgm:spPr/>
    </dgm:pt>
    <dgm:pt modelId="{6262328C-4BF5-43FE-86EE-C08D0D75D7FA}" type="pres">
      <dgm:prSet presAssocID="{1FC27E52-A805-488D-B113-63A6987502C8}" presName="hierChild6" presStyleCnt="0"/>
      <dgm:spPr/>
    </dgm:pt>
    <dgm:pt modelId="{AFA5B6BF-7E30-4471-9522-51FE885381E4}" type="pres">
      <dgm:prSet presAssocID="{1FC27E52-A805-488D-B113-63A6987502C8}" presName="hierChild7" presStyleCnt="0"/>
      <dgm:spPr/>
    </dgm:pt>
  </dgm:ptLst>
  <dgm:cxnLst>
    <dgm:cxn modelId="{D9063C00-DB3B-4D50-A5E6-9BB4B11B0D4A}" type="presOf" srcId="{AC4ED7B1-2E9B-4490-811F-03E9BBC34C9E}" destId="{E8A2F816-FBA6-4C81-B21B-F82BD6359D6C}" srcOrd="1" destOrd="0" presId="urn:microsoft.com/office/officeart/2008/layout/HalfCircleOrganizationChart"/>
    <dgm:cxn modelId="{65249113-BC03-4557-8A6B-D0EF1F59261D}" srcId="{D1DA179B-5BEC-430F-BEA3-286931F08715}" destId="{CC1C626B-F27A-4F50-B1C3-CD5BEE7A5D00}" srcOrd="0" destOrd="0" parTransId="{44C551A1-5B3B-4290-AA03-846072986BA5}" sibTransId="{BF6A89A1-BFB7-4106-B730-5AFBA94F4ED0}"/>
    <dgm:cxn modelId="{51490F18-BD92-4DD3-9656-6CA212AF930B}" type="presOf" srcId="{1FC27E52-A805-488D-B113-63A6987502C8}" destId="{6373EB30-412C-486C-8B62-98D13E8DEE42}" srcOrd="1" destOrd="0" presId="urn:microsoft.com/office/officeart/2008/layout/HalfCircleOrganizationChart"/>
    <dgm:cxn modelId="{EF798A1B-C85C-4706-8C31-F548071637EB}" type="presOf" srcId="{D1DA179B-5BEC-430F-BEA3-286931F08715}" destId="{E52621F9-B3EB-4691-B8A0-C84D6032260F}" srcOrd="0" destOrd="0" presId="urn:microsoft.com/office/officeart/2008/layout/HalfCircleOrganizationChart"/>
    <dgm:cxn modelId="{56403635-E597-47D4-B153-CFEBF5B6F459}" type="presOf" srcId="{F2FE9834-3574-49C2-B8EE-F1083051B48A}" destId="{A3885858-9DAE-47CD-B407-C86D178478E4}" srcOrd="0" destOrd="0" presId="urn:microsoft.com/office/officeart/2008/layout/HalfCircleOrganizationChart"/>
    <dgm:cxn modelId="{DDFA1938-4357-4E6A-8A8F-728FF6BFFC29}" type="presOf" srcId="{D9EB9BF9-468E-430B-A746-2D9AF193EC45}" destId="{05669192-4497-4CB2-8B75-DD17FC7B0902}" srcOrd="0" destOrd="0" presId="urn:microsoft.com/office/officeart/2008/layout/HalfCircleOrganizationChart"/>
    <dgm:cxn modelId="{FA14223F-2AF5-4196-9591-8839F7C1B1E3}" type="presOf" srcId="{AC4ED7B1-2E9B-4490-811F-03E9BBC34C9E}" destId="{9DFB7431-2C63-42FB-A3A7-69FA430CAB9F}" srcOrd="0" destOrd="0" presId="urn:microsoft.com/office/officeart/2008/layout/HalfCircleOrganizationChart"/>
    <dgm:cxn modelId="{7DAEDF62-0F29-4FBE-90A6-B2D95DA3FF87}" type="presOf" srcId="{13222985-955E-40CB-B23E-77B4C1A37A37}" destId="{7B2B5C0E-836B-4819-A105-E84E5EE7A17D}" srcOrd="0" destOrd="0" presId="urn:microsoft.com/office/officeart/2008/layout/HalfCircleOrganizationChart"/>
    <dgm:cxn modelId="{1EA7636D-4122-4C73-AFE0-8A914F70079F}" type="presOf" srcId="{CC1C626B-F27A-4F50-B1C3-CD5BEE7A5D00}" destId="{675422B4-02D3-4809-9D5D-79B28F71637D}" srcOrd="1" destOrd="0" presId="urn:microsoft.com/office/officeart/2008/layout/HalfCircleOrganizationChart"/>
    <dgm:cxn modelId="{7E22EB50-7E5D-4166-856E-ECEFFC028CBF}" srcId="{CC1C626B-F27A-4F50-B1C3-CD5BEE7A5D00}" destId="{1FC27E52-A805-488D-B113-63A6987502C8}" srcOrd="0" destOrd="0" parTransId="{AEFE4BB5-1947-46E7-A47B-EE3C8FE6E59A}" sibTransId="{95A6E285-AB1B-43DE-9907-CA3A3496122A}"/>
    <dgm:cxn modelId="{C62C7A58-28D0-4140-BD0E-491F1A6D6978}" srcId="{CC1C626B-F27A-4F50-B1C3-CD5BEE7A5D00}" destId="{13222985-955E-40CB-B23E-77B4C1A37A37}" srcOrd="2" destOrd="0" parTransId="{D9EB9BF9-468E-430B-A746-2D9AF193EC45}" sibTransId="{567F9769-C20D-4C50-9DCB-B9BD1B2973CE}"/>
    <dgm:cxn modelId="{2676BC58-7580-4724-8123-9CB48B075DA6}" srcId="{CC1C626B-F27A-4F50-B1C3-CD5BEE7A5D00}" destId="{AC4ED7B1-2E9B-4490-811F-03E9BBC34C9E}" srcOrd="3" destOrd="0" parTransId="{09FBDC1E-D730-42A2-AAF5-148032C110BE}" sibTransId="{AB026235-7C80-4F86-9175-C6D84F43D412}"/>
    <dgm:cxn modelId="{ECE53E81-C502-4FA5-B8CE-6CC35ED462C5}" type="presOf" srcId="{09FBDC1E-D730-42A2-AAF5-148032C110BE}" destId="{D6D80F55-3AA7-4373-AE04-DF21DD340E92}" srcOrd="0" destOrd="0" presId="urn:microsoft.com/office/officeart/2008/layout/HalfCircleOrganizationChart"/>
    <dgm:cxn modelId="{6BEF528B-50BC-4351-9A6E-3474203E606E}" type="presOf" srcId="{AEFE4BB5-1947-46E7-A47B-EE3C8FE6E59A}" destId="{A082D92B-FB74-4959-A851-A5FD3EB228C4}" srcOrd="0" destOrd="0" presId="urn:microsoft.com/office/officeart/2008/layout/HalfCircleOrganizationChart"/>
    <dgm:cxn modelId="{F8D90990-92B5-4931-B537-56316179DD4B}" type="presOf" srcId="{EAA2B1BA-3633-4865-837F-DBF1C532CE03}" destId="{BBC65162-FA4E-48DF-9E51-81BBB31F6CE4}" srcOrd="0" destOrd="0" presId="urn:microsoft.com/office/officeart/2008/layout/HalfCircleOrganizationChart"/>
    <dgm:cxn modelId="{034F45C8-871A-4539-A149-E975E4118B9D}" srcId="{CC1C626B-F27A-4F50-B1C3-CD5BEE7A5D00}" destId="{F2FE9834-3574-49C2-B8EE-F1083051B48A}" srcOrd="1" destOrd="0" parTransId="{EAA2B1BA-3633-4865-837F-DBF1C532CE03}" sibTransId="{953652C2-8C6A-4909-9D79-E1937338E350}"/>
    <dgm:cxn modelId="{325AC5D3-326F-47EE-BAE9-1A592FFEB2BB}" type="presOf" srcId="{F2FE9834-3574-49C2-B8EE-F1083051B48A}" destId="{4B975C34-F46E-4E8A-BF87-70C6D0C5FA6E}" srcOrd="1" destOrd="0" presId="urn:microsoft.com/office/officeart/2008/layout/HalfCircleOrganizationChart"/>
    <dgm:cxn modelId="{D80789DA-34DF-4BC7-97FB-7C5DF40CDAFB}" type="presOf" srcId="{13222985-955E-40CB-B23E-77B4C1A37A37}" destId="{7E6627F1-9E89-46AA-8417-8BD95B6223D0}" srcOrd="1" destOrd="0" presId="urn:microsoft.com/office/officeart/2008/layout/HalfCircleOrganizationChart"/>
    <dgm:cxn modelId="{A3BAD5DA-83E6-47FF-AE05-0F1844C31A88}" type="presOf" srcId="{1FC27E52-A805-488D-B113-63A6987502C8}" destId="{CA0A914A-861E-4BE1-B34B-4E78690F9055}" srcOrd="0" destOrd="0" presId="urn:microsoft.com/office/officeart/2008/layout/HalfCircleOrganizationChart"/>
    <dgm:cxn modelId="{13953FF9-0EF6-459B-A3A6-F992A0C6A8AC}" type="presOf" srcId="{CC1C626B-F27A-4F50-B1C3-CD5BEE7A5D00}" destId="{FD26F810-86EB-4FA1-AF7E-7959312D0F14}" srcOrd="0" destOrd="0" presId="urn:microsoft.com/office/officeart/2008/layout/HalfCircleOrganizationChart"/>
    <dgm:cxn modelId="{A1E13554-2830-4A9A-B002-35BCA5124AEC}" type="presParOf" srcId="{E52621F9-B3EB-4691-B8A0-C84D6032260F}" destId="{93CC20C9-60BE-4136-95D5-4A3128BEC140}" srcOrd="0" destOrd="0" presId="urn:microsoft.com/office/officeart/2008/layout/HalfCircleOrganizationChart"/>
    <dgm:cxn modelId="{CA2C7890-1FA2-495B-9AA5-E28B23D525F7}" type="presParOf" srcId="{93CC20C9-60BE-4136-95D5-4A3128BEC140}" destId="{F85EE7CD-0E57-453D-9322-D055378F49C3}" srcOrd="0" destOrd="0" presId="urn:microsoft.com/office/officeart/2008/layout/HalfCircleOrganizationChart"/>
    <dgm:cxn modelId="{259F181D-9566-428B-9EA1-CFBFB996BC2A}" type="presParOf" srcId="{F85EE7CD-0E57-453D-9322-D055378F49C3}" destId="{FD26F810-86EB-4FA1-AF7E-7959312D0F14}" srcOrd="0" destOrd="0" presId="urn:microsoft.com/office/officeart/2008/layout/HalfCircleOrganizationChart"/>
    <dgm:cxn modelId="{1311D3E0-50EA-43EF-B8F1-676C0A805D48}" type="presParOf" srcId="{F85EE7CD-0E57-453D-9322-D055378F49C3}" destId="{18B8D4A4-DC4E-4879-B5AF-068042AE49E5}" srcOrd="1" destOrd="0" presId="urn:microsoft.com/office/officeart/2008/layout/HalfCircleOrganizationChart"/>
    <dgm:cxn modelId="{B8B69744-A5F6-42D7-BE34-E734358CD467}" type="presParOf" srcId="{F85EE7CD-0E57-453D-9322-D055378F49C3}" destId="{C3857864-70A4-4F15-8FB7-02D48AB8AFA5}" srcOrd="2" destOrd="0" presId="urn:microsoft.com/office/officeart/2008/layout/HalfCircleOrganizationChart"/>
    <dgm:cxn modelId="{57B75811-D9E0-42AF-9093-3B7C86AA17D8}" type="presParOf" srcId="{F85EE7CD-0E57-453D-9322-D055378F49C3}" destId="{675422B4-02D3-4809-9D5D-79B28F71637D}" srcOrd="3" destOrd="0" presId="urn:microsoft.com/office/officeart/2008/layout/HalfCircleOrganizationChart"/>
    <dgm:cxn modelId="{E3ECFAEF-C12D-4502-B465-D995E1E5CA59}" type="presParOf" srcId="{93CC20C9-60BE-4136-95D5-4A3128BEC140}" destId="{F2590849-E644-4701-B19E-97B5231F3694}" srcOrd="1" destOrd="0" presId="urn:microsoft.com/office/officeart/2008/layout/HalfCircleOrganizationChart"/>
    <dgm:cxn modelId="{C3684403-1660-47C5-8D75-838538C95EA5}" type="presParOf" srcId="{F2590849-E644-4701-B19E-97B5231F3694}" destId="{BBC65162-FA4E-48DF-9E51-81BBB31F6CE4}" srcOrd="0" destOrd="0" presId="urn:microsoft.com/office/officeart/2008/layout/HalfCircleOrganizationChart"/>
    <dgm:cxn modelId="{F4C7ECF1-31C4-47AC-9946-7394643E3303}" type="presParOf" srcId="{F2590849-E644-4701-B19E-97B5231F3694}" destId="{BA8D00EC-1E08-4BD8-A3E0-67F548347734}" srcOrd="1" destOrd="0" presId="urn:microsoft.com/office/officeart/2008/layout/HalfCircleOrganizationChart"/>
    <dgm:cxn modelId="{EAB9C231-A9C4-4CC8-A38F-3456BFEA5214}" type="presParOf" srcId="{BA8D00EC-1E08-4BD8-A3E0-67F548347734}" destId="{572C84B1-B6D0-4854-A9FC-AE168142EB31}" srcOrd="0" destOrd="0" presId="urn:microsoft.com/office/officeart/2008/layout/HalfCircleOrganizationChart"/>
    <dgm:cxn modelId="{C757AA9D-4DD8-4806-A3CD-CF92258BD866}" type="presParOf" srcId="{572C84B1-B6D0-4854-A9FC-AE168142EB31}" destId="{A3885858-9DAE-47CD-B407-C86D178478E4}" srcOrd="0" destOrd="0" presId="urn:microsoft.com/office/officeart/2008/layout/HalfCircleOrganizationChart"/>
    <dgm:cxn modelId="{F10E0EDC-164E-4C3E-A8DA-3915931EE421}" type="presParOf" srcId="{572C84B1-B6D0-4854-A9FC-AE168142EB31}" destId="{AE55904A-DB7E-43FD-97E3-37411F44FB16}" srcOrd="1" destOrd="0" presId="urn:microsoft.com/office/officeart/2008/layout/HalfCircleOrganizationChart"/>
    <dgm:cxn modelId="{A1EC69AA-1F34-4B63-A34C-6AA566E2B8B9}" type="presParOf" srcId="{572C84B1-B6D0-4854-A9FC-AE168142EB31}" destId="{228BCDF0-ABE7-441C-BF0A-99D98329F550}" srcOrd="2" destOrd="0" presId="urn:microsoft.com/office/officeart/2008/layout/HalfCircleOrganizationChart"/>
    <dgm:cxn modelId="{D1670C50-75E2-403A-9998-B893598FB0A5}" type="presParOf" srcId="{572C84B1-B6D0-4854-A9FC-AE168142EB31}" destId="{4B975C34-F46E-4E8A-BF87-70C6D0C5FA6E}" srcOrd="3" destOrd="0" presId="urn:microsoft.com/office/officeart/2008/layout/HalfCircleOrganizationChart"/>
    <dgm:cxn modelId="{ACC83A55-54C8-4829-976C-F7F7DC1DFFEE}" type="presParOf" srcId="{BA8D00EC-1E08-4BD8-A3E0-67F548347734}" destId="{D4FEC641-CFF7-4BAD-9B12-D518623D1ABD}" srcOrd="1" destOrd="0" presId="urn:microsoft.com/office/officeart/2008/layout/HalfCircleOrganizationChart"/>
    <dgm:cxn modelId="{F2A4F701-AA87-43CE-85D8-A686AA23EA54}" type="presParOf" srcId="{BA8D00EC-1E08-4BD8-A3E0-67F548347734}" destId="{4E4DFCA4-4F9B-49EB-924F-D8259B7EA28C}" srcOrd="2" destOrd="0" presId="urn:microsoft.com/office/officeart/2008/layout/HalfCircleOrganizationChart"/>
    <dgm:cxn modelId="{4C8CAD3A-64A6-49ED-9D5A-4FA82017B618}" type="presParOf" srcId="{F2590849-E644-4701-B19E-97B5231F3694}" destId="{05669192-4497-4CB2-8B75-DD17FC7B0902}" srcOrd="2" destOrd="0" presId="urn:microsoft.com/office/officeart/2008/layout/HalfCircleOrganizationChart"/>
    <dgm:cxn modelId="{66E7BC4D-1C4B-4239-B0A0-C651327A8EFA}" type="presParOf" srcId="{F2590849-E644-4701-B19E-97B5231F3694}" destId="{CD6E45A0-A479-4D7F-BA85-14EE66F236F4}" srcOrd="3" destOrd="0" presId="urn:microsoft.com/office/officeart/2008/layout/HalfCircleOrganizationChart"/>
    <dgm:cxn modelId="{ADC371CF-479B-4F9D-9A51-47D167B81717}" type="presParOf" srcId="{CD6E45A0-A479-4D7F-BA85-14EE66F236F4}" destId="{64FC9218-08F8-4648-B99F-DB32D7369F9E}" srcOrd="0" destOrd="0" presId="urn:microsoft.com/office/officeart/2008/layout/HalfCircleOrganizationChart"/>
    <dgm:cxn modelId="{3FF310CE-4AF0-436C-BFD2-AF2E6B00C09D}" type="presParOf" srcId="{64FC9218-08F8-4648-B99F-DB32D7369F9E}" destId="{7B2B5C0E-836B-4819-A105-E84E5EE7A17D}" srcOrd="0" destOrd="0" presId="urn:microsoft.com/office/officeart/2008/layout/HalfCircleOrganizationChart"/>
    <dgm:cxn modelId="{3B7DBAB0-B92B-461A-A5AE-4CB86925759E}" type="presParOf" srcId="{64FC9218-08F8-4648-B99F-DB32D7369F9E}" destId="{D1371A73-3819-4FC2-B243-CE0CA13D273A}" srcOrd="1" destOrd="0" presId="urn:microsoft.com/office/officeart/2008/layout/HalfCircleOrganizationChart"/>
    <dgm:cxn modelId="{3145E3E0-16B1-4E59-9D34-F7715F463628}" type="presParOf" srcId="{64FC9218-08F8-4648-B99F-DB32D7369F9E}" destId="{DCB82771-3F02-451E-A17B-F33A7C9003B0}" srcOrd="2" destOrd="0" presId="urn:microsoft.com/office/officeart/2008/layout/HalfCircleOrganizationChart"/>
    <dgm:cxn modelId="{37B9BEB5-7588-4AA1-8705-FC0928C65E81}" type="presParOf" srcId="{64FC9218-08F8-4648-B99F-DB32D7369F9E}" destId="{7E6627F1-9E89-46AA-8417-8BD95B6223D0}" srcOrd="3" destOrd="0" presId="urn:microsoft.com/office/officeart/2008/layout/HalfCircleOrganizationChart"/>
    <dgm:cxn modelId="{51610DE7-D14F-4A65-9919-1F4EF5A396BF}" type="presParOf" srcId="{CD6E45A0-A479-4D7F-BA85-14EE66F236F4}" destId="{95D8CFAB-4545-4B8F-AE0F-8F74A17B05CB}" srcOrd="1" destOrd="0" presId="urn:microsoft.com/office/officeart/2008/layout/HalfCircleOrganizationChart"/>
    <dgm:cxn modelId="{FBAC5623-F335-45C5-AEB0-2879D852B13B}" type="presParOf" srcId="{CD6E45A0-A479-4D7F-BA85-14EE66F236F4}" destId="{9E17AA6D-BB3D-4B13-8D9B-A2AFF51A7F5B}" srcOrd="2" destOrd="0" presId="urn:microsoft.com/office/officeart/2008/layout/HalfCircleOrganizationChart"/>
    <dgm:cxn modelId="{E0B4A8D4-8410-4608-937B-780C9B4D278D}" type="presParOf" srcId="{F2590849-E644-4701-B19E-97B5231F3694}" destId="{D6D80F55-3AA7-4373-AE04-DF21DD340E92}" srcOrd="4" destOrd="0" presId="urn:microsoft.com/office/officeart/2008/layout/HalfCircleOrganizationChart"/>
    <dgm:cxn modelId="{2A09F80B-63C4-41B0-A6D7-C3DD1266EACD}" type="presParOf" srcId="{F2590849-E644-4701-B19E-97B5231F3694}" destId="{BAC1C5B0-F795-4E61-9791-B2FF87007A4F}" srcOrd="5" destOrd="0" presId="urn:microsoft.com/office/officeart/2008/layout/HalfCircleOrganizationChart"/>
    <dgm:cxn modelId="{E97D2D45-A904-455A-B338-B6319B90560C}" type="presParOf" srcId="{BAC1C5B0-F795-4E61-9791-B2FF87007A4F}" destId="{0EAE1C45-962F-4890-AF51-716C2D039F9D}" srcOrd="0" destOrd="0" presId="urn:microsoft.com/office/officeart/2008/layout/HalfCircleOrganizationChart"/>
    <dgm:cxn modelId="{19CA81B6-8FCA-494E-B162-74429AE4F2EB}" type="presParOf" srcId="{0EAE1C45-962F-4890-AF51-716C2D039F9D}" destId="{9DFB7431-2C63-42FB-A3A7-69FA430CAB9F}" srcOrd="0" destOrd="0" presId="urn:microsoft.com/office/officeart/2008/layout/HalfCircleOrganizationChart"/>
    <dgm:cxn modelId="{EB69D771-43D0-47DF-8E18-4161483AB30B}" type="presParOf" srcId="{0EAE1C45-962F-4890-AF51-716C2D039F9D}" destId="{3760B512-E0CF-4B15-A437-5EEAC9CFBE32}" srcOrd="1" destOrd="0" presId="urn:microsoft.com/office/officeart/2008/layout/HalfCircleOrganizationChart"/>
    <dgm:cxn modelId="{B2DAE685-6083-47DD-8296-EA4B629729F0}" type="presParOf" srcId="{0EAE1C45-962F-4890-AF51-716C2D039F9D}" destId="{55FCB1D3-B527-4679-810C-0B101339CF77}" srcOrd="2" destOrd="0" presId="urn:microsoft.com/office/officeart/2008/layout/HalfCircleOrganizationChart"/>
    <dgm:cxn modelId="{C30118E4-EA6F-419F-8560-F3DE6A8C06AB}" type="presParOf" srcId="{0EAE1C45-962F-4890-AF51-716C2D039F9D}" destId="{E8A2F816-FBA6-4C81-B21B-F82BD6359D6C}" srcOrd="3" destOrd="0" presId="urn:microsoft.com/office/officeart/2008/layout/HalfCircleOrganizationChart"/>
    <dgm:cxn modelId="{02DEB3C9-C213-4B5F-B7E1-8A4428C487A1}" type="presParOf" srcId="{BAC1C5B0-F795-4E61-9791-B2FF87007A4F}" destId="{D980A0E7-5361-4E1E-B43B-0729040A5AF3}" srcOrd="1" destOrd="0" presId="urn:microsoft.com/office/officeart/2008/layout/HalfCircleOrganizationChart"/>
    <dgm:cxn modelId="{B410ECBA-AA7E-4161-8947-CDDBA74CF857}" type="presParOf" srcId="{BAC1C5B0-F795-4E61-9791-B2FF87007A4F}" destId="{B9CF17FF-835C-4266-94E2-93D16B960936}" srcOrd="2" destOrd="0" presId="urn:microsoft.com/office/officeart/2008/layout/HalfCircleOrganizationChart"/>
    <dgm:cxn modelId="{CCB98DB7-E34C-4827-9B5B-234D42C73A1F}" type="presParOf" srcId="{93CC20C9-60BE-4136-95D5-4A3128BEC140}" destId="{78E665F9-3E14-4344-BC1E-A69CC64957E9}" srcOrd="2" destOrd="0" presId="urn:microsoft.com/office/officeart/2008/layout/HalfCircleOrganizationChart"/>
    <dgm:cxn modelId="{70A611C9-CE15-42F7-A8AE-1D8ADB79E680}" type="presParOf" srcId="{78E665F9-3E14-4344-BC1E-A69CC64957E9}" destId="{A082D92B-FB74-4959-A851-A5FD3EB228C4}" srcOrd="0" destOrd="0" presId="urn:microsoft.com/office/officeart/2008/layout/HalfCircleOrganizationChart"/>
    <dgm:cxn modelId="{A26F9921-7F85-4C90-8F35-E9A4FEB7B009}" type="presParOf" srcId="{78E665F9-3E14-4344-BC1E-A69CC64957E9}" destId="{6898C124-D605-4637-A408-50C7CBA1BE52}" srcOrd="1" destOrd="0" presId="urn:microsoft.com/office/officeart/2008/layout/HalfCircleOrganizationChart"/>
    <dgm:cxn modelId="{DF82A9FF-2842-43C1-8FAF-F6B28EBC24C7}" type="presParOf" srcId="{6898C124-D605-4637-A408-50C7CBA1BE52}" destId="{9A4D0CC1-4633-4028-954F-96245C6FE310}" srcOrd="0" destOrd="0" presId="urn:microsoft.com/office/officeart/2008/layout/HalfCircleOrganizationChart"/>
    <dgm:cxn modelId="{83742E90-72BD-4CDA-87C7-2099DCFDC0C0}" type="presParOf" srcId="{9A4D0CC1-4633-4028-954F-96245C6FE310}" destId="{CA0A914A-861E-4BE1-B34B-4E78690F9055}" srcOrd="0" destOrd="0" presId="urn:microsoft.com/office/officeart/2008/layout/HalfCircleOrganizationChart"/>
    <dgm:cxn modelId="{6B6FA1DE-3B87-4FC0-B8BB-837A00161C83}" type="presParOf" srcId="{9A4D0CC1-4633-4028-954F-96245C6FE310}" destId="{0AE6C965-6C4F-4665-B30A-C1439F4B3190}" srcOrd="1" destOrd="0" presId="urn:microsoft.com/office/officeart/2008/layout/HalfCircleOrganizationChart"/>
    <dgm:cxn modelId="{B0F10262-401E-40A2-A6B0-6331CE132FDE}" type="presParOf" srcId="{9A4D0CC1-4633-4028-954F-96245C6FE310}" destId="{D531C665-961E-4A1F-86A7-39C7CEE9151B}" srcOrd="2" destOrd="0" presId="urn:microsoft.com/office/officeart/2008/layout/HalfCircleOrganizationChart"/>
    <dgm:cxn modelId="{7008F195-BA32-427E-9893-D2C1F451100A}" type="presParOf" srcId="{9A4D0CC1-4633-4028-954F-96245C6FE310}" destId="{6373EB30-412C-486C-8B62-98D13E8DEE42}" srcOrd="3" destOrd="0" presId="urn:microsoft.com/office/officeart/2008/layout/HalfCircleOrganizationChart"/>
    <dgm:cxn modelId="{ADCA1DC6-D3ED-42F9-8A0A-0EE99245C5F1}" type="presParOf" srcId="{6898C124-D605-4637-A408-50C7CBA1BE52}" destId="{6262328C-4BF5-43FE-86EE-C08D0D75D7FA}" srcOrd="1" destOrd="0" presId="urn:microsoft.com/office/officeart/2008/layout/HalfCircleOrganizationChart"/>
    <dgm:cxn modelId="{E41F9506-E941-4F41-814C-EAD397594A1B}" type="presParOf" srcId="{6898C124-D605-4637-A408-50C7CBA1BE52}" destId="{AFA5B6BF-7E30-4471-9522-51FE885381E4}"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9FEB2E26-4B71-4CA3-A551-A1BDEBD56C14}" type="doc">
      <dgm:prSet loTypeId="urn:microsoft.com/office/officeart/2005/8/layout/cycle4" loCatId="cycle" qsTypeId="urn:microsoft.com/office/officeart/2005/8/quickstyle/simple1" qsCatId="simple" csTypeId="urn:microsoft.com/office/officeart/2005/8/colors/accent6_1" csCatId="accent6" phldr="1"/>
      <dgm:spPr/>
      <dgm:t>
        <a:bodyPr/>
        <a:lstStyle/>
        <a:p>
          <a:endParaRPr lang="en-SG"/>
        </a:p>
      </dgm:t>
    </dgm:pt>
    <dgm:pt modelId="{8F43C56E-C0BA-4076-9571-8A9617E433E5}">
      <dgm:prSet phldrT="[Text]"/>
      <dgm:spPr/>
      <dgm:t>
        <a:bodyPr/>
        <a:lstStyle/>
        <a:p>
          <a:r>
            <a:rPr lang="en-US" dirty="0"/>
            <a:t>Nice house, education, healthcare, some level of luxuries</a:t>
          </a:r>
          <a:endParaRPr lang="en-SG" dirty="0"/>
        </a:p>
      </dgm:t>
    </dgm:pt>
    <dgm:pt modelId="{BC8E0545-88F5-4A5F-86C0-33815B6727A8}" type="parTrans" cxnId="{F8E4E65E-5398-496D-AAE5-C27E62398301}">
      <dgm:prSet/>
      <dgm:spPr/>
      <dgm:t>
        <a:bodyPr/>
        <a:lstStyle/>
        <a:p>
          <a:endParaRPr lang="en-SG"/>
        </a:p>
      </dgm:t>
    </dgm:pt>
    <dgm:pt modelId="{1B9B3376-F188-4975-8794-D3AD37A9B722}" type="sibTrans" cxnId="{F8E4E65E-5398-496D-AAE5-C27E62398301}">
      <dgm:prSet/>
      <dgm:spPr/>
      <dgm:t>
        <a:bodyPr/>
        <a:lstStyle/>
        <a:p>
          <a:endParaRPr lang="en-SG"/>
        </a:p>
      </dgm:t>
    </dgm:pt>
    <dgm:pt modelId="{4FBBAB13-2BFE-425E-9D4A-B14D91458789}">
      <dgm:prSet phldrT="[Text]"/>
      <dgm:spPr/>
      <dgm:t>
        <a:bodyPr/>
        <a:lstStyle/>
        <a:p>
          <a:r>
            <a:rPr lang="en-US" dirty="0"/>
            <a:t>Basic necessities for well-off people</a:t>
          </a:r>
          <a:endParaRPr lang="en-SG" dirty="0"/>
        </a:p>
      </dgm:t>
    </dgm:pt>
    <dgm:pt modelId="{C51200FF-0DF0-4E1A-9A87-2E4E587E0FFC}" type="parTrans" cxnId="{4529132E-32DC-4604-99B5-86FA374B18C6}">
      <dgm:prSet/>
      <dgm:spPr/>
      <dgm:t>
        <a:bodyPr/>
        <a:lstStyle/>
        <a:p>
          <a:endParaRPr lang="en-SG"/>
        </a:p>
      </dgm:t>
    </dgm:pt>
    <dgm:pt modelId="{C36CB32F-6541-4D7B-8F9F-BB1F2FAF5E34}" type="sibTrans" cxnId="{4529132E-32DC-4604-99B5-86FA374B18C6}">
      <dgm:prSet/>
      <dgm:spPr/>
      <dgm:t>
        <a:bodyPr/>
        <a:lstStyle/>
        <a:p>
          <a:endParaRPr lang="en-SG"/>
        </a:p>
      </dgm:t>
    </dgm:pt>
    <dgm:pt modelId="{D51F84D2-88F3-448E-92DD-57564AC51BF4}">
      <dgm:prSet phldrT="[Text]"/>
      <dgm:spPr/>
      <dgm:t>
        <a:bodyPr/>
        <a:lstStyle/>
        <a:p>
          <a:r>
            <a:rPr lang="en-US" dirty="0"/>
            <a:t>A shelter, literacy, basic food and some medicine</a:t>
          </a:r>
          <a:endParaRPr lang="en-SG" dirty="0"/>
        </a:p>
      </dgm:t>
    </dgm:pt>
    <dgm:pt modelId="{AE7D4863-90F9-4738-B265-4F515311823D}" type="parTrans" cxnId="{B613ECCD-546F-4D44-887E-0F83C0C918C0}">
      <dgm:prSet/>
      <dgm:spPr/>
      <dgm:t>
        <a:bodyPr/>
        <a:lstStyle/>
        <a:p>
          <a:endParaRPr lang="en-SG"/>
        </a:p>
      </dgm:t>
    </dgm:pt>
    <dgm:pt modelId="{9E328BD4-0509-472B-82CF-DEF4380450E8}" type="sibTrans" cxnId="{B613ECCD-546F-4D44-887E-0F83C0C918C0}">
      <dgm:prSet/>
      <dgm:spPr/>
      <dgm:t>
        <a:bodyPr/>
        <a:lstStyle/>
        <a:p>
          <a:endParaRPr lang="en-SG"/>
        </a:p>
      </dgm:t>
    </dgm:pt>
    <dgm:pt modelId="{138DF7E5-0AB0-457F-A672-152208D7723E}">
      <dgm:prSet phldrT="[Text]"/>
      <dgm:spPr/>
      <dgm:t>
        <a:bodyPr/>
        <a:lstStyle/>
        <a:p>
          <a:r>
            <a:rPr lang="en-US" dirty="0"/>
            <a:t>Basic necessities for poor and ordinary people</a:t>
          </a:r>
          <a:endParaRPr lang="en-SG" dirty="0"/>
        </a:p>
      </dgm:t>
    </dgm:pt>
    <dgm:pt modelId="{B6711E3F-EA53-4B31-A334-F32414FBCDD1}" type="parTrans" cxnId="{B74EDD01-C828-48A5-A9B1-3A85DDA95562}">
      <dgm:prSet/>
      <dgm:spPr/>
      <dgm:t>
        <a:bodyPr/>
        <a:lstStyle/>
        <a:p>
          <a:endParaRPr lang="en-SG"/>
        </a:p>
      </dgm:t>
    </dgm:pt>
    <dgm:pt modelId="{84B1AB45-45B5-45DE-908F-2154CE644EBF}" type="sibTrans" cxnId="{B74EDD01-C828-48A5-A9B1-3A85DDA95562}">
      <dgm:prSet/>
      <dgm:spPr/>
      <dgm:t>
        <a:bodyPr/>
        <a:lstStyle/>
        <a:p>
          <a:endParaRPr lang="en-SG"/>
        </a:p>
      </dgm:t>
    </dgm:pt>
    <dgm:pt modelId="{CDC8C8FF-2986-40A8-8CA3-A50A7DDE01EB}">
      <dgm:prSet phldrT="[Text]"/>
      <dgm:spPr/>
      <dgm:t>
        <a:bodyPr/>
        <a:lstStyle/>
        <a:p>
          <a:r>
            <a:rPr lang="en-US" dirty="0"/>
            <a:t>A modest house, basic-college education, basic healthcare, and an occasional holiday</a:t>
          </a:r>
          <a:endParaRPr lang="en-SG" dirty="0"/>
        </a:p>
      </dgm:t>
    </dgm:pt>
    <dgm:pt modelId="{E0E46045-B8AB-47F8-B799-F94CD7B47626}" type="parTrans" cxnId="{1A478ED7-015E-41AC-B452-A20BED5CFB7F}">
      <dgm:prSet/>
      <dgm:spPr/>
      <dgm:t>
        <a:bodyPr/>
        <a:lstStyle/>
        <a:p>
          <a:endParaRPr lang="en-SG"/>
        </a:p>
      </dgm:t>
    </dgm:pt>
    <dgm:pt modelId="{BAAFC513-8B49-4099-B0A6-DB9F252B8778}" type="sibTrans" cxnId="{1A478ED7-015E-41AC-B452-A20BED5CFB7F}">
      <dgm:prSet/>
      <dgm:spPr/>
      <dgm:t>
        <a:bodyPr/>
        <a:lstStyle/>
        <a:p>
          <a:endParaRPr lang="en-SG"/>
        </a:p>
      </dgm:t>
    </dgm:pt>
    <dgm:pt modelId="{C43366EC-1AC0-42D5-BE1B-F03CF5A8043B}">
      <dgm:prSet phldrT="[Text]"/>
      <dgm:spPr/>
      <dgm:t>
        <a:bodyPr/>
        <a:lstStyle/>
        <a:p>
          <a:r>
            <a:rPr lang="en-US" dirty="0"/>
            <a:t>Basic necessities for middle class people</a:t>
          </a:r>
          <a:endParaRPr lang="en-SG" dirty="0"/>
        </a:p>
      </dgm:t>
    </dgm:pt>
    <dgm:pt modelId="{7EF8B30D-7251-4DE1-8086-0D4C69024E3B}" type="parTrans" cxnId="{ED720ED1-D08A-4C44-8685-BB5D67E000B9}">
      <dgm:prSet/>
      <dgm:spPr/>
      <dgm:t>
        <a:bodyPr/>
        <a:lstStyle/>
        <a:p>
          <a:endParaRPr lang="en-SG"/>
        </a:p>
      </dgm:t>
    </dgm:pt>
    <dgm:pt modelId="{DB9F6AA8-3BB9-453B-9A0D-AC1CCA94DE54}" type="sibTrans" cxnId="{ED720ED1-D08A-4C44-8685-BB5D67E000B9}">
      <dgm:prSet/>
      <dgm:spPr/>
      <dgm:t>
        <a:bodyPr/>
        <a:lstStyle/>
        <a:p>
          <a:endParaRPr lang="en-SG"/>
        </a:p>
      </dgm:t>
    </dgm:pt>
    <dgm:pt modelId="{8F80406D-70F6-4811-B581-9F26FC4EF0CD}">
      <dgm:prSet phldrT="[Text]"/>
      <dgm:spPr/>
      <dgm:t>
        <a:bodyPr/>
        <a:lstStyle/>
        <a:p>
          <a:r>
            <a:rPr lang="en-US" dirty="0"/>
            <a:t>Begging bowl, robes, a permanent dwelling place</a:t>
          </a:r>
          <a:endParaRPr lang="en-SG" dirty="0"/>
        </a:p>
      </dgm:t>
    </dgm:pt>
    <dgm:pt modelId="{0029750D-0F39-4A03-AB6A-AF3FCF86D847}" type="parTrans" cxnId="{09554A5C-D540-41CA-A63D-6F84A59E74F0}">
      <dgm:prSet/>
      <dgm:spPr/>
      <dgm:t>
        <a:bodyPr/>
        <a:lstStyle/>
        <a:p>
          <a:endParaRPr lang="en-SG"/>
        </a:p>
      </dgm:t>
    </dgm:pt>
    <dgm:pt modelId="{CCE8AD98-AA86-4DB2-94D8-D22437E7DED1}" type="sibTrans" cxnId="{09554A5C-D540-41CA-A63D-6F84A59E74F0}">
      <dgm:prSet/>
      <dgm:spPr/>
      <dgm:t>
        <a:bodyPr/>
        <a:lstStyle/>
        <a:p>
          <a:endParaRPr lang="en-SG"/>
        </a:p>
      </dgm:t>
    </dgm:pt>
    <dgm:pt modelId="{F8779398-B590-42B8-B5F2-D44A9CF81C08}">
      <dgm:prSet phldrT="[Text]"/>
      <dgm:spPr/>
      <dgm:t>
        <a:bodyPr/>
        <a:lstStyle/>
        <a:p>
          <a:r>
            <a:rPr lang="en-US" dirty="0"/>
            <a:t>Basic necessities for a Buddhist monk</a:t>
          </a:r>
          <a:endParaRPr lang="en-SG" dirty="0"/>
        </a:p>
      </dgm:t>
    </dgm:pt>
    <dgm:pt modelId="{F2731D48-9F7F-4CE9-8024-0D2D982F0C8D}" type="parTrans" cxnId="{1A008DF3-B605-4B35-97CE-20A6EC4A0640}">
      <dgm:prSet/>
      <dgm:spPr/>
      <dgm:t>
        <a:bodyPr/>
        <a:lstStyle/>
        <a:p>
          <a:endParaRPr lang="en-SG"/>
        </a:p>
      </dgm:t>
    </dgm:pt>
    <dgm:pt modelId="{F4F1C84C-405B-4049-BF31-8B09F0824454}" type="sibTrans" cxnId="{1A008DF3-B605-4B35-97CE-20A6EC4A0640}">
      <dgm:prSet/>
      <dgm:spPr/>
      <dgm:t>
        <a:bodyPr/>
        <a:lstStyle/>
        <a:p>
          <a:endParaRPr lang="en-SG"/>
        </a:p>
      </dgm:t>
    </dgm:pt>
    <dgm:pt modelId="{5AD35548-CB7C-4E17-B705-1E1D12096F23}" type="pres">
      <dgm:prSet presAssocID="{9FEB2E26-4B71-4CA3-A551-A1BDEBD56C14}" presName="cycleMatrixDiagram" presStyleCnt="0">
        <dgm:presLayoutVars>
          <dgm:chMax val="1"/>
          <dgm:dir/>
          <dgm:animLvl val="lvl"/>
          <dgm:resizeHandles val="exact"/>
        </dgm:presLayoutVars>
      </dgm:prSet>
      <dgm:spPr/>
    </dgm:pt>
    <dgm:pt modelId="{42D9D739-18E4-4AEA-A750-12F7C8D36CF7}" type="pres">
      <dgm:prSet presAssocID="{9FEB2E26-4B71-4CA3-A551-A1BDEBD56C14}" presName="children" presStyleCnt="0"/>
      <dgm:spPr/>
    </dgm:pt>
    <dgm:pt modelId="{7F76E521-E318-4B68-99C7-38A6F6FEBEA5}" type="pres">
      <dgm:prSet presAssocID="{9FEB2E26-4B71-4CA3-A551-A1BDEBD56C14}" presName="child1group" presStyleCnt="0"/>
      <dgm:spPr/>
    </dgm:pt>
    <dgm:pt modelId="{16BA554D-6A33-4AC6-8D93-71C8C0E7EFD4}" type="pres">
      <dgm:prSet presAssocID="{9FEB2E26-4B71-4CA3-A551-A1BDEBD56C14}" presName="child1" presStyleLbl="bgAcc1" presStyleIdx="0" presStyleCnt="4"/>
      <dgm:spPr/>
    </dgm:pt>
    <dgm:pt modelId="{227A50A3-21AE-4BC9-B17C-0989F7F05615}" type="pres">
      <dgm:prSet presAssocID="{9FEB2E26-4B71-4CA3-A551-A1BDEBD56C14}" presName="child1Text" presStyleLbl="bgAcc1" presStyleIdx="0" presStyleCnt="4">
        <dgm:presLayoutVars>
          <dgm:bulletEnabled val="1"/>
        </dgm:presLayoutVars>
      </dgm:prSet>
      <dgm:spPr/>
    </dgm:pt>
    <dgm:pt modelId="{C5B72727-22A7-48DC-80D5-FDB83D8A30F5}" type="pres">
      <dgm:prSet presAssocID="{9FEB2E26-4B71-4CA3-A551-A1BDEBD56C14}" presName="child2group" presStyleCnt="0"/>
      <dgm:spPr/>
    </dgm:pt>
    <dgm:pt modelId="{39770BEF-BC88-4B0B-BA5E-D618E3B73F1F}" type="pres">
      <dgm:prSet presAssocID="{9FEB2E26-4B71-4CA3-A551-A1BDEBD56C14}" presName="child2" presStyleLbl="bgAcc1" presStyleIdx="1" presStyleCnt="4"/>
      <dgm:spPr/>
    </dgm:pt>
    <dgm:pt modelId="{8648D1AB-9B0C-4629-8A68-855BB05D0C76}" type="pres">
      <dgm:prSet presAssocID="{9FEB2E26-4B71-4CA3-A551-A1BDEBD56C14}" presName="child2Text" presStyleLbl="bgAcc1" presStyleIdx="1" presStyleCnt="4">
        <dgm:presLayoutVars>
          <dgm:bulletEnabled val="1"/>
        </dgm:presLayoutVars>
      </dgm:prSet>
      <dgm:spPr/>
    </dgm:pt>
    <dgm:pt modelId="{7FC75574-675F-40AC-93E1-8FAFC9DF9EA0}" type="pres">
      <dgm:prSet presAssocID="{9FEB2E26-4B71-4CA3-A551-A1BDEBD56C14}" presName="child3group" presStyleCnt="0"/>
      <dgm:spPr/>
    </dgm:pt>
    <dgm:pt modelId="{CB8CE128-3769-41FD-9012-DA4556CA798A}" type="pres">
      <dgm:prSet presAssocID="{9FEB2E26-4B71-4CA3-A551-A1BDEBD56C14}" presName="child3" presStyleLbl="bgAcc1" presStyleIdx="2" presStyleCnt="4"/>
      <dgm:spPr/>
    </dgm:pt>
    <dgm:pt modelId="{B4E1E1B0-863F-4ECB-827A-164D672FB6FA}" type="pres">
      <dgm:prSet presAssocID="{9FEB2E26-4B71-4CA3-A551-A1BDEBD56C14}" presName="child3Text" presStyleLbl="bgAcc1" presStyleIdx="2" presStyleCnt="4">
        <dgm:presLayoutVars>
          <dgm:bulletEnabled val="1"/>
        </dgm:presLayoutVars>
      </dgm:prSet>
      <dgm:spPr/>
    </dgm:pt>
    <dgm:pt modelId="{BCD51337-2820-48C9-B721-6403C8B6F753}" type="pres">
      <dgm:prSet presAssocID="{9FEB2E26-4B71-4CA3-A551-A1BDEBD56C14}" presName="child4group" presStyleCnt="0"/>
      <dgm:spPr/>
    </dgm:pt>
    <dgm:pt modelId="{CFDEF844-8ABC-4966-8D10-4A8573232E21}" type="pres">
      <dgm:prSet presAssocID="{9FEB2E26-4B71-4CA3-A551-A1BDEBD56C14}" presName="child4" presStyleLbl="bgAcc1" presStyleIdx="3" presStyleCnt="4"/>
      <dgm:spPr/>
    </dgm:pt>
    <dgm:pt modelId="{0245DBDE-C397-494F-8152-F9682FDC3885}" type="pres">
      <dgm:prSet presAssocID="{9FEB2E26-4B71-4CA3-A551-A1BDEBD56C14}" presName="child4Text" presStyleLbl="bgAcc1" presStyleIdx="3" presStyleCnt="4">
        <dgm:presLayoutVars>
          <dgm:bulletEnabled val="1"/>
        </dgm:presLayoutVars>
      </dgm:prSet>
      <dgm:spPr/>
    </dgm:pt>
    <dgm:pt modelId="{BDE6F1F0-368D-41A7-B52E-4D2C7CA52E5A}" type="pres">
      <dgm:prSet presAssocID="{9FEB2E26-4B71-4CA3-A551-A1BDEBD56C14}" presName="childPlaceholder" presStyleCnt="0"/>
      <dgm:spPr/>
    </dgm:pt>
    <dgm:pt modelId="{12C4B105-86B5-40D7-BE7C-B7A43D42AE88}" type="pres">
      <dgm:prSet presAssocID="{9FEB2E26-4B71-4CA3-A551-A1BDEBD56C14}" presName="circle" presStyleCnt="0"/>
      <dgm:spPr/>
    </dgm:pt>
    <dgm:pt modelId="{4B696287-C346-4DDA-B744-864C3F8C8434}" type="pres">
      <dgm:prSet presAssocID="{9FEB2E26-4B71-4CA3-A551-A1BDEBD56C14}" presName="quadrant1" presStyleLbl="node1" presStyleIdx="0" presStyleCnt="4">
        <dgm:presLayoutVars>
          <dgm:chMax val="1"/>
          <dgm:bulletEnabled val="1"/>
        </dgm:presLayoutVars>
      </dgm:prSet>
      <dgm:spPr/>
    </dgm:pt>
    <dgm:pt modelId="{E1DE9DE4-19BE-4078-83EC-DCBB5817A404}" type="pres">
      <dgm:prSet presAssocID="{9FEB2E26-4B71-4CA3-A551-A1BDEBD56C14}" presName="quadrant2" presStyleLbl="node1" presStyleIdx="1" presStyleCnt="4">
        <dgm:presLayoutVars>
          <dgm:chMax val="1"/>
          <dgm:bulletEnabled val="1"/>
        </dgm:presLayoutVars>
      </dgm:prSet>
      <dgm:spPr/>
    </dgm:pt>
    <dgm:pt modelId="{A083620F-ED85-4065-95CE-C6DA664B9F67}" type="pres">
      <dgm:prSet presAssocID="{9FEB2E26-4B71-4CA3-A551-A1BDEBD56C14}" presName="quadrant3" presStyleLbl="node1" presStyleIdx="2" presStyleCnt="4">
        <dgm:presLayoutVars>
          <dgm:chMax val="1"/>
          <dgm:bulletEnabled val="1"/>
        </dgm:presLayoutVars>
      </dgm:prSet>
      <dgm:spPr/>
    </dgm:pt>
    <dgm:pt modelId="{661CB33A-EBD8-451A-A2BD-4CBA3C07992B}" type="pres">
      <dgm:prSet presAssocID="{9FEB2E26-4B71-4CA3-A551-A1BDEBD56C14}" presName="quadrant4" presStyleLbl="node1" presStyleIdx="3" presStyleCnt="4">
        <dgm:presLayoutVars>
          <dgm:chMax val="1"/>
          <dgm:bulletEnabled val="1"/>
        </dgm:presLayoutVars>
      </dgm:prSet>
      <dgm:spPr/>
    </dgm:pt>
    <dgm:pt modelId="{50E1112A-AB96-4C73-94F2-D3D7CC66B27D}" type="pres">
      <dgm:prSet presAssocID="{9FEB2E26-4B71-4CA3-A551-A1BDEBD56C14}" presName="quadrantPlaceholder" presStyleCnt="0"/>
      <dgm:spPr/>
    </dgm:pt>
    <dgm:pt modelId="{37F3D3F3-AAB3-4B32-A882-D2F50B171F2C}" type="pres">
      <dgm:prSet presAssocID="{9FEB2E26-4B71-4CA3-A551-A1BDEBD56C14}" presName="center1" presStyleLbl="fgShp" presStyleIdx="0" presStyleCnt="2"/>
      <dgm:spPr/>
    </dgm:pt>
    <dgm:pt modelId="{C6DBA4E4-041F-4071-9699-DFFD139F9F44}" type="pres">
      <dgm:prSet presAssocID="{9FEB2E26-4B71-4CA3-A551-A1BDEBD56C14}" presName="center2" presStyleLbl="fgShp" presStyleIdx="1" presStyleCnt="2"/>
      <dgm:spPr/>
    </dgm:pt>
  </dgm:ptLst>
  <dgm:cxnLst>
    <dgm:cxn modelId="{B74EDD01-C828-48A5-A9B1-3A85DDA95562}" srcId="{D51F84D2-88F3-448E-92DD-57564AC51BF4}" destId="{138DF7E5-0AB0-457F-A672-152208D7723E}" srcOrd="0" destOrd="0" parTransId="{B6711E3F-EA53-4B31-A334-F32414FBCDD1}" sibTransId="{84B1AB45-45B5-45DE-908F-2154CE644EBF}"/>
    <dgm:cxn modelId="{4529132E-32DC-4604-99B5-86FA374B18C6}" srcId="{8F43C56E-C0BA-4076-9571-8A9617E433E5}" destId="{4FBBAB13-2BFE-425E-9D4A-B14D91458789}" srcOrd="0" destOrd="0" parTransId="{C51200FF-0DF0-4E1A-9A87-2E4E587E0FFC}" sibTransId="{C36CB32F-6541-4D7B-8F9F-BB1F2FAF5E34}"/>
    <dgm:cxn modelId="{90BA2938-91B9-4F2A-B937-87241010A0C1}" type="presOf" srcId="{C43366EC-1AC0-42D5-BE1B-F03CF5A8043B}" destId="{B4E1E1B0-863F-4ECB-827A-164D672FB6FA}" srcOrd="1" destOrd="0" presId="urn:microsoft.com/office/officeart/2005/8/layout/cycle4"/>
    <dgm:cxn modelId="{09554A5C-D540-41CA-A63D-6F84A59E74F0}" srcId="{9FEB2E26-4B71-4CA3-A551-A1BDEBD56C14}" destId="{8F80406D-70F6-4811-B581-9F26FC4EF0CD}" srcOrd="3" destOrd="0" parTransId="{0029750D-0F39-4A03-AB6A-AF3FCF86D847}" sibTransId="{CCE8AD98-AA86-4DB2-94D8-D22437E7DED1}"/>
    <dgm:cxn modelId="{F8E4E65E-5398-496D-AAE5-C27E62398301}" srcId="{9FEB2E26-4B71-4CA3-A551-A1BDEBD56C14}" destId="{8F43C56E-C0BA-4076-9571-8A9617E433E5}" srcOrd="0" destOrd="0" parTransId="{BC8E0545-88F5-4A5F-86C0-33815B6727A8}" sibTransId="{1B9B3376-F188-4975-8794-D3AD37A9B722}"/>
    <dgm:cxn modelId="{2EE6C141-89C1-4E4B-B9E5-05783C72B558}" type="presOf" srcId="{D51F84D2-88F3-448E-92DD-57564AC51BF4}" destId="{E1DE9DE4-19BE-4078-83EC-DCBB5817A404}" srcOrd="0" destOrd="0" presId="urn:microsoft.com/office/officeart/2005/8/layout/cycle4"/>
    <dgm:cxn modelId="{8254724E-93BB-47FF-8B71-04D41C960134}" type="presOf" srcId="{F8779398-B590-42B8-B5F2-D44A9CF81C08}" destId="{0245DBDE-C397-494F-8152-F9682FDC3885}" srcOrd="1" destOrd="0" presId="urn:microsoft.com/office/officeart/2005/8/layout/cycle4"/>
    <dgm:cxn modelId="{4E1E9452-64DC-4389-8BE2-F47940A3D14E}" type="presOf" srcId="{CDC8C8FF-2986-40A8-8CA3-A50A7DDE01EB}" destId="{A083620F-ED85-4065-95CE-C6DA664B9F67}" srcOrd="0" destOrd="0" presId="urn:microsoft.com/office/officeart/2005/8/layout/cycle4"/>
    <dgm:cxn modelId="{99CBE39B-9326-45AD-AC5C-CE996A8D99AA}" type="presOf" srcId="{138DF7E5-0AB0-457F-A672-152208D7723E}" destId="{39770BEF-BC88-4B0B-BA5E-D618E3B73F1F}" srcOrd="0" destOrd="0" presId="urn:microsoft.com/office/officeart/2005/8/layout/cycle4"/>
    <dgm:cxn modelId="{821662B3-155E-476A-ADB3-DA7A2DDCE467}" type="presOf" srcId="{4FBBAB13-2BFE-425E-9D4A-B14D91458789}" destId="{16BA554D-6A33-4AC6-8D93-71C8C0E7EFD4}" srcOrd="0" destOrd="0" presId="urn:microsoft.com/office/officeart/2005/8/layout/cycle4"/>
    <dgm:cxn modelId="{FB2802BA-8307-4985-9C84-3617879AF186}" type="presOf" srcId="{138DF7E5-0AB0-457F-A672-152208D7723E}" destId="{8648D1AB-9B0C-4629-8A68-855BB05D0C76}" srcOrd="1" destOrd="0" presId="urn:microsoft.com/office/officeart/2005/8/layout/cycle4"/>
    <dgm:cxn modelId="{BAE4BBC8-7959-46D7-838B-1FB9E30524E2}" type="presOf" srcId="{9FEB2E26-4B71-4CA3-A551-A1BDEBD56C14}" destId="{5AD35548-CB7C-4E17-B705-1E1D12096F23}" srcOrd="0" destOrd="0" presId="urn:microsoft.com/office/officeart/2005/8/layout/cycle4"/>
    <dgm:cxn modelId="{B613ECCD-546F-4D44-887E-0F83C0C918C0}" srcId="{9FEB2E26-4B71-4CA3-A551-A1BDEBD56C14}" destId="{D51F84D2-88F3-448E-92DD-57564AC51BF4}" srcOrd="1" destOrd="0" parTransId="{AE7D4863-90F9-4738-B265-4F515311823D}" sibTransId="{9E328BD4-0509-472B-82CF-DEF4380450E8}"/>
    <dgm:cxn modelId="{ED720ED1-D08A-4C44-8685-BB5D67E000B9}" srcId="{CDC8C8FF-2986-40A8-8CA3-A50A7DDE01EB}" destId="{C43366EC-1AC0-42D5-BE1B-F03CF5A8043B}" srcOrd="0" destOrd="0" parTransId="{7EF8B30D-7251-4DE1-8086-0D4C69024E3B}" sibTransId="{DB9F6AA8-3BB9-453B-9A0D-AC1CCA94DE54}"/>
    <dgm:cxn modelId="{4DE625D2-E5A5-4945-A887-BED2BAD47DDC}" type="presOf" srcId="{C43366EC-1AC0-42D5-BE1B-F03CF5A8043B}" destId="{CB8CE128-3769-41FD-9012-DA4556CA798A}" srcOrd="0" destOrd="0" presId="urn:microsoft.com/office/officeart/2005/8/layout/cycle4"/>
    <dgm:cxn modelId="{5E9A80D7-FB60-469F-AE3F-90B6B4CF3413}" type="presOf" srcId="{4FBBAB13-2BFE-425E-9D4A-B14D91458789}" destId="{227A50A3-21AE-4BC9-B17C-0989F7F05615}" srcOrd="1" destOrd="0" presId="urn:microsoft.com/office/officeart/2005/8/layout/cycle4"/>
    <dgm:cxn modelId="{1A478ED7-015E-41AC-B452-A20BED5CFB7F}" srcId="{9FEB2E26-4B71-4CA3-A551-A1BDEBD56C14}" destId="{CDC8C8FF-2986-40A8-8CA3-A50A7DDE01EB}" srcOrd="2" destOrd="0" parTransId="{E0E46045-B8AB-47F8-B799-F94CD7B47626}" sibTransId="{BAAFC513-8B49-4099-B0A6-DB9F252B8778}"/>
    <dgm:cxn modelId="{205256DC-0939-43D8-B088-870475C4DD63}" type="presOf" srcId="{8F43C56E-C0BA-4076-9571-8A9617E433E5}" destId="{4B696287-C346-4DDA-B744-864C3F8C8434}" srcOrd="0" destOrd="0" presId="urn:microsoft.com/office/officeart/2005/8/layout/cycle4"/>
    <dgm:cxn modelId="{9AEB70DE-F6A8-4619-9AE3-C943BCC18CB1}" type="presOf" srcId="{8F80406D-70F6-4811-B581-9F26FC4EF0CD}" destId="{661CB33A-EBD8-451A-A2BD-4CBA3C07992B}" srcOrd="0" destOrd="0" presId="urn:microsoft.com/office/officeart/2005/8/layout/cycle4"/>
    <dgm:cxn modelId="{EB603DE6-0699-4B4C-8CD8-A8EC1935DE7E}" type="presOf" srcId="{F8779398-B590-42B8-B5F2-D44A9CF81C08}" destId="{CFDEF844-8ABC-4966-8D10-4A8573232E21}" srcOrd="0" destOrd="0" presId="urn:microsoft.com/office/officeart/2005/8/layout/cycle4"/>
    <dgm:cxn modelId="{1A008DF3-B605-4B35-97CE-20A6EC4A0640}" srcId="{8F80406D-70F6-4811-B581-9F26FC4EF0CD}" destId="{F8779398-B590-42B8-B5F2-D44A9CF81C08}" srcOrd="0" destOrd="0" parTransId="{F2731D48-9F7F-4CE9-8024-0D2D982F0C8D}" sibTransId="{F4F1C84C-405B-4049-BF31-8B09F0824454}"/>
    <dgm:cxn modelId="{CC59EE0D-C081-48BC-94C1-2A7B1B15AA28}" type="presParOf" srcId="{5AD35548-CB7C-4E17-B705-1E1D12096F23}" destId="{42D9D739-18E4-4AEA-A750-12F7C8D36CF7}" srcOrd="0" destOrd="0" presId="urn:microsoft.com/office/officeart/2005/8/layout/cycle4"/>
    <dgm:cxn modelId="{5A7680C0-3618-4237-BD98-BBA97DE0244E}" type="presParOf" srcId="{42D9D739-18E4-4AEA-A750-12F7C8D36CF7}" destId="{7F76E521-E318-4B68-99C7-38A6F6FEBEA5}" srcOrd="0" destOrd="0" presId="urn:microsoft.com/office/officeart/2005/8/layout/cycle4"/>
    <dgm:cxn modelId="{FAC3D3F3-509E-41BA-9882-EF0E3132D3F7}" type="presParOf" srcId="{7F76E521-E318-4B68-99C7-38A6F6FEBEA5}" destId="{16BA554D-6A33-4AC6-8D93-71C8C0E7EFD4}" srcOrd="0" destOrd="0" presId="urn:microsoft.com/office/officeart/2005/8/layout/cycle4"/>
    <dgm:cxn modelId="{67978B4A-CAB8-4F6F-B0D8-75330DD045BA}" type="presParOf" srcId="{7F76E521-E318-4B68-99C7-38A6F6FEBEA5}" destId="{227A50A3-21AE-4BC9-B17C-0989F7F05615}" srcOrd="1" destOrd="0" presId="urn:microsoft.com/office/officeart/2005/8/layout/cycle4"/>
    <dgm:cxn modelId="{3B72D2C1-D8CA-4488-899E-89A73C45DAA5}" type="presParOf" srcId="{42D9D739-18E4-4AEA-A750-12F7C8D36CF7}" destId="{C5B72727-22A7-48DC-80D5-FDB83D8A30F5}" srcOrd="1" destOrd="0" presId="urn:microsoft.com/office/officeart/2005/8/layout/cycle4"/>
    <dgm:cxn modelId="{8FBB9544-CF91-4128-9EE7-B1B47B841E35}" type="presParOf" srcId="{C5B72727-22A7-48DC-80D5-FDB83D8A30F5}" destId="{39770BEF-BC88-4B0B-BA5E-D618E3B73F1F}" srcOrd="0" destOrd="0" presId="urn:microsoft.com/office/officeart/2005/8/layout/cycle4"/>
    <dgm:cxn modelId="{B2C41127-9319-46C3-A46E-B8FB0B403011}" type="presParOf" srcId="{C5B72727-22A7-48DC-80D5-FDB83D8A30F5}" destId="{8648D1AB-9B0C-4629-8A68-855BB05D0C76}" srcOrd="1" destOrd="0" presId="urn:microsoft.com/office/officeart/2005/8/layout/cycle4"/>
    <dgm:cxn modelId="{F263B67C-2CC6-469C-B3D1-0E9842107E3C}" type="presParOf" srcId="{42D9D739-18E4-4AEA-A750-12F7C8D36CF7}" destId="{7FC75574-675F-40AC-93E1-8FAFC9DF9EA0}" srcOrd="2" destOrd="0" presId="urn:microsoft.com/office/officeart/2005/8/layout/cycle4"/>
    <dgm:cxn modelId="{BBEDB8E0-761E-4629-8B1C-E1E14C57C611}" type="presParOf" srcId="{7FC75574-675F-40AC-93E1-8FAFC9DF9EA0}" destId="{CB8CE128-3769-41FD-9012-DA4556CA798A}" srcOrd="0" destOrd="0" presId="urn:microsoft.com/office/officeart/2005/8/layout/cycle4"/>
    <dgm:cxn modelId="{CBD01420-6C60-42C6-A791-2DA992754A34}" type="presParOf" srcId="{7FC75574-675F-40AC-93E1-8FAFC9DF9EA0}" destId="{B4E1E1B0-863F-4ECB-827A-164D672FB6FA}" srcOrd="1" destOrd="0" presId="urn:microsoft.com/office/officeart/2005/8/layout/cycle4"/>
    <dgm:cxn modelId="{21904F59-2FCB-43B2-ABB1-31701F71B2C5}" type="presParOf" srcId="{42D9D739-18E4-4AEA-A750-12F7C8D36CF7}" destId="{BCD51337-2820-48C9-B721-6403C8B6F753}" srcOrd="3" destOrd="0" presId="urn:microsoft.com/office/officeart/2005/8/layout/cycle4"/>
    <dgm:cxn modelId="{DD7FEAA0-419F-4E83-8460-611CD8EC1E65}" type="presParOf" srcId="{BCD51337-2820-48C9-B721-6403C8B6F753}" destId="{CFDEF844-8ABC-4966-8D10-4A8573232E21}" srcOrd="0" destOrd="0" presId="urn:microsoft.com/office/officeart/2005/8/layout/cycle4"/>
    <dgm:cxn modelId="{13A32C63-1709-4928-A50B-28E5DC94C6F0}" type="presParOf" srcId="{BCD51337-2820-48C9-B721-6403C8B6F753}" destId="{0245DBDE-C397-494F-8152-F9682FDC3885}" srcOrd="1" destOrd="0" presId="urn:microsoft.com/office/officeart/2005/8/layout/cycle4"/>
    <dgm:cxn modelId="{37C81E56-AF91-46B8-8D01-8766F18E6261}" type="presParOf" srcId="{42D9D739-18E4-4AEA-A750-12F7C8D36CF7}" destId="{BDE6F1F0-368D-41A7-B52E-4D2C7CA52E5A}" srcOrd="4" destOrd="0" presId="urn:microsoft.com/office/officeart/2005/8/layout/cycle4"/>
    <dgm:cxn modelId="{0682FFE9-46A2-4C18-8119-01E759F91892}" type="presParOf" srcId="{5AD35548-CB7C-4E17-B705-1E1D12096F23}" destId="{12C4B105-86B5-40D7-BE7C-B7A43D42AE88}" srcOrd="1" destOrd="0" presId="urn:microsoft.com/office/officeart/2005/8/layout/cycle4"/>
    <dgm:cxn modelId="{0DA8E44F-06B5-4459-B50A-D6FE970941F0}" type="presParOf" srcId="{12C4B105-86B5-40D7-BE7C-B7A43D42AE88}" destId="{4B696287-C346-4DDA-B744-864C3F8C8434}" srcOrd="0" destOrd="0" presId="urn:microsoft.com/office/officeart/2005/8/layout/cycle4"/>
    <dgm:cxn modelId="{C8DE3DB9-CDA5-443A-8599-B46CE245BE27}" type="presParOf" srcId="{12C4B105-86B5-40D7-BE7C-B7A43D42AE88}" destId="{E1DE9DE4-19BE-4078-83EC-DCBB5817A404}" srcOrd="1" destOrd="0" presId="urn:microsoft.com/office/officeart/2005/8/layout/cycle4"/>
    <dgm:cxn modelId="{243FAE9F-F62A-4BD1-89A7-84D1E3D85D5E}" type="presParOf" srcId="{12C4B105-86B5-40D7-BE7C-B7A43D42AE88}" destId="{A083620F-ED85-4065-95CE-C6DA664B9F67}" srcOrd="2" destOrd="0" presId="urn:microsoft.com/office/officeart/2005/8/layout/cycle4"/>
    <dgm:cxn modelId="{4770FD74-C315-4B64-A4E1-2DC746D23570}" type="presParOf" srcId="{12C4B105-86B5-40D7-BE7C-B7A43D42AE88}" destId="{661CB33A-EBD8-451A-A2BD-4CBA3C07992B}" srcOrd="3" destOrd="0" presId="urn:microsoft.com/office/officeart/2005/8/layout/cycle4"/>
    <dgm:cxn modelId="{D9D3840A-1221-433B-90D3-52E659FE0CA0}" type="presParOf" srcId="{12C4B105-86B5-40D7-BE7C-B7A43D42AE88}" destId="{50E1112A-AB96-4C73-94F2-D3D7CC66B27D}" srcOrd="4" destOrd="0" presId="urn:microsoft.com/office/officeart/2005/8/layout/cycle4"/>
    <dgm:cxn modelId="{479EFB34-04F8-4B5D-BEAF-E603105DF12D}" type="presParOf" srcId="{5AD35548-CB7C-4E17-B705-1E1D12096F23}" destId="{37F3D3F3-AAB3-4B32-A882-D2F50B171F2C}" srcOrd="2" destOrd="0" presId="urn:microsoft.com/office/officeart/2005/8/layout/cycle4"/>
    <dgm:cxn modelId="{0595C4B4-DFD8-40E8-88CC-E4A2AB0DCBC5}" type="presParOf" srcId="{5AD35548-CB7C-4E17-B705-1E1D12096F23}" destId="{C6DBA4E4-041F-4071-9699-DFFD139F9F44}"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68FAFCD6-D87F-4142-A26B-063E6A2B7187}" type="doc">
      <dgm:prSet loTypeId="urn:microsoft.com/office/officeart/2005/8/layout/radial3" loCatId="cycle" qsTypeId="urn:microsoft.com/office/officeart/2005/8/quickstyle/simple1" qsCatId="simple" csTypeId="urn:microsoft.com/office/officeart/2005/8/colors/colorful1" csCatId="colorful" phldr="1"/>
      <dgm:spPr/>
      <dgm:t>
        <a:bodyPr/>
        <a:lstStyle/>
        <a:p>
          <a:endParaRPr lang="en-SG"/>
        </a:p>
      </dgm:t>
    </dgm:pt>
    <dgm:pt modelId="{F63C575D-D4BF-41E0-9047-F4DD50FBAB85}">
      <dgm:prSet phldrT="[Text]"/>
      <dgm:spPr/>
      <dgm:t>
        <a:bodyPr/>
        <a:lstStyle/>
        <a:p>
          <a:r>
            <a:rPr lang="en-US" dirty="0"/>
            <a:t>Buddhism&amp; economics</a:t>
          </a:r>
          <a:endParaRPr lang="en-SG" dirty="0"/>
        </a:p>
      </dgm:t>
    </dgm:pt>
    <dgm:pt modelId="{530B3292-69CF-446C-8DC4-D30701C35719}" type="parTrans" cxnId="{CD958722-37BE-4275-B392-F1D32CA5C24B}">
      <dgm:prSet/>
      <dgm:spPr/>
      <dgm:t>
        <a:bodyPr/>
        <a:lstStyle/>
        <a:p>
          <a:endParaRPr lang="en-SG"/>
        </a:p>
      </dgm:t>
    </dgm:pt>
    <dgm:pt modelId="{3B75644B-289C-49A7-B985-16A2BFF43853}" type="sibTrans" cxnId="{CD958722-37BE-4275-B392-F1D32CA5C24B}">
      <dgm:prSet/>
      <dgm:spPr/>
      <dgm:t>
        <a:bodyPr/>
        <a:lstStyle/>
        <a:p>
          <a:endParaRPr lang="en-SG"/>
        </a:p>
      </dgm:t>
    </dgm:pt>
    <dgm:pt modelId="{DD6546D6-A4AB-47B0-BC9F-39F911FE9D13}">
      <dgm:prSet phldrT="[Text]"/>
      <dgm:spPr/>
      <dgm:t>
        <a:bodyPr/>
        <a:lstStyle/>
        <a:p>
          <a:r>
            <a:rPr lang="en-US" dirty="0"/>
            <a:t>Ideal</a:t>
          </a:r>
          <a:endParaRPr lang="en-SG" dirty="0"/>
        </a:p>
      </dgm:t>
    </dgm:pt>
    <dgm:pt modelId="{1BA245A2-9E5B-4CFC-9F1B-081CC97B51F2}" type="parTrans" cxnId="{01E8AC89-7F0C-4404-90FB-69B59E83BCC6}">
      <dgm:prSet/>
      <dgm:spPr/>
      <dgm:t>
        <a:bodyPr/>
        <a:lstStyle/>
        <a:p>
          <a:endParaRPr lang="en-SG"/>
        </a:p>
      </dgm:t>
    </dgm:pt>
    <dgm:pt modelId="{AB5D5566-7463-4DCB-88DA-33D731BF7EA7}" type="sibTrans" cxnId="{01E8AC89-7F0C-4404-90FB-69B59E83BCC6}">
      <dgm:prSet/>
      <dgm:spPr/>
      <dgm:t>
        <a:bodyPr/>
        <a:lstStyle/>
        <a:p>
          <a:endParaRPr lang="en-SG"/>
        </a:p>
      </dgm:t>
    </dgm:pt>
    <dgm:pt modelId="{1313840B-3A10-4AF0-8FA9-668E4B8820C4}">
      <dgm:prSet phldrT="[Text]"/>
      <dgm:spPr/>
      <dgm:t>
        <a:bodyPr/>
        <a:lstStyle/>
        <a:p>
          <a:r>
            <a:rPr lang="en-US" dirty="0"/>
            <a:t>Facts/factors</a:t>
          </a:r>
          <a:endParaRPr lang="en-SG" dirty="0"/>
        </a:p>
      </dgm:t>
    </dgm:pt>
    <dgm:pt modelId="{60948464-FC0E-420E-81E4-116FD6D40342}" type="parTrans" cxnId="{B5865104-18B0-4EEA-9054-2A48018A47A9}">
      <dgm:prSet/>
      <dgm:spPr/>
      <dgm:t>
        <a:bodyPr/>
        <a:lstStyle/>
        <a:p>
          <a:endParaRPr lang="en-SG"/>
        </a:p>
      </dgm:t>
    </dgm:pt>
    <dgm:pt modelId="{ADDB9FFA-1E8F-4DE8-A476-E1320D50D867}" type="sibTrans" cxnId="{B5865104-18B0-4EEA-9054-2A48018A47A9}">
      <dgm:prSet/>
      <dgm:spPr/>
      <dgm:t>
        <a:bodyPr/>
        <a:lstStyle/>
        <a:p>
          <a:endParaRPr lang="en-SG"/>
        </a:p>
      </dgm:t>
    </dgm:pt>
    <dgm:pt modelId="{2B0D7B96-7311-4328-92F0-E0E320277C3F}">
      <dgm:prSet phldrT="[Text]"/>
      <dgm:spPr/>
      <dgm:t>
        <a:bodyPr/>
        <a:lstStyle/>
        <a:p>
          <a:r>
            <a:rPr lang="en-US" dirty="0"/>
            <a:t>Reality</a:t>
          </a:r>
          <a:endParaRPr lang="en-SG" dirty="0"/>
        </a:p>
      </dgm:t>
    </dgm:pt>
    <dgm:pt modelId="{0AFFA42E-9704-46A5-8394-95EF98DF8541}" type="parTrans" cxnId="{C3088DC1-016E-4304-A93D-05BAA2CEF00C}">
      <dgm:prSet/>
      <dgm:spPr/>
      <dgm:t>
        <a:bodyPr/>
        <a:lstStyle/>
        <a:p>
          <a:endParaRPr lang="en-SG"/>
        </a:p>
      </dgm:t>
    </dgm:pt>
    <dgm:pt modelId="{CF9F8A0D-BFD8-49AA-8938-D8794ED6E7C3}" type="sibTrans" cxnId="{C3088DC1-016E-4304-A93D-05BAA2CEF00C}">
      <dgm:prSet/>
      <dgm:spPr/>
      <dgm:t>
        <a:bodyPr/>
        <a:lstStyle/>
        <a:p>
          <a:endParaRPr lang="en-SG"/>
        </a:p>
      </dgm:t>
    </dgm:pt>
    <dgm:pt modelId="{15DA1EFC-C846-4251-9DC1-14864951F84F}">
      <dgm:prSet phldrT="[Text]"/>
      <dgm:spPr/>
      <dgm:t>
        <a:bodyPr/>
        <a:lstStyle/>
        <a:p>
          <a:r>
            <a:rPr lang="en-US" dirty="0"/>
            <a:t>Ethics</a:t>
          </a:r>
          <a:endParaRPr lang="en-SG" dirty="0"/>
        </a:p>
      </dgm:t>
    </dgm:pt>
    <dgm:pt modelId="{95CC46C9-52BA-4BE2-8447-5C81AFCEA03B}" type="parTrans" cxnId="{DEAC13D4-E32D-49D9-9D1A-43AEFA79A8CA}">
      <dgm:prSet/>
      <dgm:spPr/>
      <dgm:t>
        <a:bodyPr/>
        <a:lstStyle/>
        <a:p>
          <a:endParaRPr lang="en-SG"/>
        </a:p>
      </dgm:t>
    </dgm:pt>
    <dgm:pt modelId="{062CC056-6892-410A-B799-99126B55B87F}" type="sibTrans" cxnId="{DEAC13D4-E32D-49D9-9D1A-43AEFA79A8CA}">
      <dgm:prSet/>
      <dgm:spPr/>
      <dgm:t>
        <a:bodyPr/>
        <a:lstStyle/>
        <a:p>
          <a:endParaRPr lang="en-SG"/>
        </a:p>
      </dgm:t>
    </dgm:pt>
    <dgm:pt modelId="{5004BDAB-F44C-4790-BB50-AEBB3CE09A32}" type="pres">
      <dgm:prSet presAssocID="{68FAFCD6-D87F-4142-A26B-063E6A2B7187}" presName="composite" presStyleCnt="0">
        <dgm:presLayoutVars>
          <dgm:chMax val="1"/>
          <dgm:dir/>
          <dgm:resizeHandles val="exact"/>
        </dgm:presLayoutVars>
      </dgm:prSet>
      <dgm:spPr/>
    </dgm:pt>
    <dgm:pt modelId="{75928DC5-FBCA-43FE-B0AF-94CCE67E396B}" type="pres">
      <dgm:prSet presAssocID="{68FAFCD6-D87F-4142-A26B-063E6A2B7187}" presName="radial" presStyleCnt="0">
        <dgm:presLayoutVars>
          <dgm:animLvl val="ctr"/>
        </dgm:presLayoutVars>
      </dgm:prSet>
      <dgm:spPr/>
    </dgm:pt>
    <dgm:pt modelId="{4FBD7237-5D44-4A72-952A-4305642FBD9E}" type="pres">
      <dgm:prSet presAssocID="{F63C575D-D4BF-41E0-9047-F4DD50FBAB85}" presName="centerShape" presStyleLbl="vennNode1" presStyleIdx="0" presStyleCnt="5"/>
      <dgm:spPr/>
    </dgm:pt>
    <dgm:pt modelId="{50AF63BF-E17C-4EF6-ACF7-BAA1436F36D9}" type="pres">
      <dgm:prSet presAssocID="{DD6546D6-A4AB-47B0-BC9F-39F911FE9D13}" presName="node" presStyleLbl="vennNode1" presStyleIdx="1" presStyleCnt="5">
        <dgm:presLayoutVars>
          <dgm:bulletEnabled val="1"/>
        </dgm:presLayoutVars>
      </dgm:prSet>
      <dgm:spPr/>
    </dgm:pt>
    <dgm:pt modelId="{D7D6EB7C-F604-4DA0-B4B1-25888DBB5FCF}" type="pres">
      <dgm:prSet presAssocID="{1313840B-3A10-4AF0-8FA9-668E4B8820C4}" presName="node" presStyleLbl="vennNode1" presStyleIdx="2" presStyleCnt="5">
        <dgm:presLayoutVars>
          <dgm:bulletEnabled val="1"/>
        </dgm:presLayoutVars>
      </dgm:prSet>
      <dgm:spPr/>
    </dgm:pt>
    <dgm:pt modelId="{B324B49F-FCE6-4CB5-A256-6292FA02136A}" type="pres">
      <dgm:prSet presAssocID="{2B0D7B96-7311-4328-92F0-E0E320277C3F}" presName="node" presStyleLbl="vennNode1" presStyleIdx="3" presStyleCnt="5">
        <dgm:presLayoutVars>
          <dgm:bulletEnabled val="1"/>
        </dgm:presLayoutVars>
      </dgm:prSet>
      <dgm:spPr/>
    </dgm:pt>
    <dgm:pt modelId="{9D474A7E-6DD0-48F2-8FCD-89CC256661B9}" type="pres">
      <dgm:prSet presAssocID="{15DA1EFC-C846-4251-9DC1-14864951F84F}" presName="node" presStyleLbl="vennNode1" presStyleIdx="4" presStyleCnt="5">
        <dgm:presLayoutVars>
          <dgm:bulletEnabled val="1"/>
        </dgm:presLayoutVars>
      </dgm:prSet>
      <dgm:spPr/>
    </dgm:pt>
  </dgm:ptLst>
  <dgm:cxnLst>
    <dgm:cxn modelId="{B5865104-18B0-4EEA-9054-2A48018A47A9}" srcId="{F63C575D-D4BF-41E0-9047-F4DD50FBAB85}" destId="{1313840B-3A10-4AF0-8FA9-668E4B8820C4}" srcOrd="1" destOrd="0" parTransId="{60948464-FC0E-420E-81E4-116FD6D40342}" sibTransId="{ADDB9FFA-1E8F-4DE8-A476-E1320D50D867}"/>
    <dgm:cxn modelId="{71FE4009-AD5C-4CAF-A707-76484C1E8BB0}" type="presOf" srcId="{15DA1EFC-C846-4251-9DC1-14864951F84F}" destId="{9D474A7E-6DD0-48F2-8FCD-89CC256661B9}" srcOrd="0" destOrd="0" presId="urn:microsoft.com/office/officeart/2005/8/layout/radial3"/>
    <dgm:cxn modelId="{0AD46819-1214-43AB-91B7-4BAE73029110}" type="presOf" srcId="{1313840B-3A10-4AF0-8FA9-668E4B8820C4}" destId="{D7D6EB7C-F604-4DA0-B4B1-25888DBB5FCF}" srcOrd="0" destOrd="0" presId="urn:microsoft.com/office/officeart/2005/8/layout/radial3"/>
    <dgm:cxn modelId="{CD958722-37BE-4275-B392-F1D32CA5C24B}" srcId="{68FAFCD6-D87F-4142-A26B-063E6A2B7187}" destId="{F63C575D-D4BF-41E0-9047-F4DD50FBAB85}" srcOrd="0" destOrd="0" parTransId="{530B3292-69CF-446C-8DC4-D30701C35719}" sibTransId="{3B75644B-289C-49A7-B985-16A2BFF43853}"/>
    <dgm:cxn modelId="{EFB2AB77-2807-45B8-9B9D-36F3EBE3E060}" type="presOf" srcId="{F63C575D-D4BF-41E0-9047-F4DD50FBAB85}" destId="{4FBD7237-5D44-4A72-952A-4305642FBD9E}" srcOrd="0" destOrd="0" presId="urn:microsoft.com/office/officeart/2005/8/layout/radial3"/>
    <dgm:cxn modelId="{CACBA481-AC24-448A-A927-72D9BF69248C}" type="presOf" srcId="{2B0D7B96-7311-4328-92F0-E0E320277C3F}" destId="{B324B49F-FCE6-4CB5-A256-6292FA02136A}" srcOrd="0" destOrd="0" presId="urn:microsoft.com/office/officeart/2005/8/layout/radial3"/>
    <dgm:cxn modelId="{01E8AC89-7F0C-4404-90FB-69B59E83BCC6}" srcId="{F63C575D-D4BF-41E0-9047-F4DD50FBAB85}" destId="{DD6546D6-A4AB-47B0-BC9F-39F911FE9D13}" srcOrd="0" destOrd="0" parTransId="{1BA245A2-9E5B-4CFC-9F1B-081CC97B51F2}" sibTransId="{AB5D5566-7463-4DCB-88DA-33D731BF7EA7}"/>
    <dgm:cxn modelId="{C3088DC1-016E-4304-A93D-05BAA2CEF00C}" srcId="{F63C575D-D4BF-41E0-9047-F4DD50FBAB85}" destId="{2B0D7B96-7311-4328-92F0-E0E320277C3F}" srcOrd="2" destOrd="0" parTransId="{0AFFA42E-9704-46A5-8394-95EF98DF8541}" sibTransId="{CF9F8A0D-BFD8-49AA-8938-D8794ED6E7C3}"/>
    <dgm:cxn modelId="{DEAC13D4-E32D-49D9-9D1A-43AEFA79A8CA}" srcId="{F63C575D-D4BF-41E0-9047-F4DD50FBAB85}" destId="{15DA1EFC-C846-4251-9DC1-14864951F84F}" srcOrd="3" destOrd="0" parTransId="{95CC46C9-52BA-4BE2-8447-5C81AFCEA03B}" sibTransId="{062CC056-6892-410A-B799-99126B55B87F}"/>
    <dgm:cxn modelId="{3F7E5FE1-064E-410B-8426-DB0559B1456D}" type="presOf" srcId="{68FAFCD6-D87F-4142-A26B-063E6A2B7187}" destId="{5004BDAB-F44C-4790-BB50-AEBB3CE09A32}" srcOrd="0" destOrd="0" presId="urn:microsoft.com/office/officeart/2005/8/layout/radial3"/>
    <dgm:cxn modelId="{5DCC71EF-5BFD-4A96-B401-F9944DFC8AE9}" type="presOf" srcId="{DD6546D6-A4AB-47B0-BC9F-39F911FE9D13}" destId="{50AF63BF-E17C-4EF6-ACF7-BAA1436F36D9}" srcOrd="0" destOrd="0" presId="urn:microsoft.com/office/officeart/2005/8/layout/radial3"/>
    <dgm:cxn modelId="{E6026AB3-2747-4A71-BB61-6B7766713C6E}" type="presParOf" srcId="{5004BDAB-F44C-4790-BB50-AEBB3CE09A32}" destId="{75928DC5-FBCA-43FE-B0AF-94CCE67E396B}" srcOrd="0" destOrd="0" presId="urn:microsoft.com/office/officeart/2005/8/layout/radial3"/>
    <dgm:cxn modelId="{4B5A11D6-B6FB-4B74-AC9A-0779FD8CE5E1}" type="presParOf" srcId="{75928DC5-FBCA-43FE-B0AF-94CCE67E396B}" destId="{4FBD7237-5D44-4A72-952A-4305642FBD9E}" srcOrd="0" destOrd="0" presId="urn:microsoft.com/office/officeart/2005/8/layout/radial3"/>
    <dgm:cxn modelId="{8D8E0582-2244-48D3-8C96-7FAE04549158}" type="presParOf" srcId="{75928DC5-FBCA-43FE-B0AF-94CCE67E396B}" destId="{50AF63BF-E17C-4EF6-ACF7-BAA1436F36D9}" srcOrd="1" destOrd="0" presId="urn:microsoft.com/office/officeart/2005/8/layout/radial3"/>
    <dgm:cxn modelId="{113E60D7-615F-4256-B003-FD16CB14F66A}" type="presParOf" srcId="{75928DC5-FBCA-43FE-B0AF-94CCE67E396B}" destId="{D7D6EB7C-F604-4DA0-B4B1-25888DBB5FCF}" srcOrd="2" destOrd="0" presId="urn:microsoft.com/office/officeart/2005/8/layout/radial3"/>
    <dgm:cxn modelId="{D448C9DC-C30D-490D-BEA9-BD7F522ED62F}" type="presParOf" srcId="{75928DC5-FBCA-43FE-B0AF-94CCE67E396B}" destId="{B324B49F-FCE6-4CB5-A256-6292FA02136A}" srcOrd="3" destOrd="0" presId="urn:microsoft.com/office/officeart/2005/8/layout/radial3"/>
    <dgm:cxn modelId="{E6C40097-D71E-4986-AC78-ADBA5BAE29F3}" type="presParOf" srcId="{75928DC5-FBCA-43FE-B0AF-94CCE67E396B}" destId="{9D474A7E-6DD0-48F2-8FCD-89CC256661B9}" srcOrd="4"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47051C1D-751B-4D48-8184-868315CCC7F5}" type="doc">
      <dgm:prSet loTypeId="urn:microsoft.com/office/officeart/2005/8/layout/radial3" loCatId="cycle" qsTypeId="urn:microsoft.com/office/officeart/2005/8/quickstyle/simple1" qsCatId="simple" csTypeId="urn:microsoft.com/office/officeart/2005/8/colors/colorful1" csCatId="colorful" phldr="1"/>
      <dgm:spPr/>
      <dgm:t>
        <a:bodyPr/>
        <a:lstStyle/>
        <a:p>
          <a:endParaRPr lang="en-SG"/>
        </a:p>
      </dgm:t>
    </dgm:pt>
    <dgm:pt modelId="{84CC5E66-F688-42BC-AE27-38ACE4DCAB65}">
      <dgm:prSet phldrT="[Text]"/>
      <dgm:spPr/>
      <dgm:t>
        <a:bodyPr/>
        <a:lstStyle/>
        <a:p>
          <a:r>
            <a:rPr lang="en-SG" dirty="0"/>
            <a:t>Cool-head and warm-heart: economics</a:t>
          </a:r>
        </a:p>
      </dgm:t>
    </dgm:pt>
    <dgm:pt modelId="{8FE49FD5-419F-4209-B340-62972E3FFA63}" type="parTrans" cxnId="{6154EBB4-2763-4F4E-9DD9-54A58B24E3BC}">
      <dgm:prSet/>
      <dgm:spPr/>
      <dgm:t>
        <a:bodyPr/>
        <a:lstStyle/>
        <a:p>
          <a:endParaRPr lang="en-SG"/>
        </a:p>
      </dgm:t>
    </dgm:pt>
    <dgm:pt modelId="{79F2C2CF-D583-4AF2-8BE1-26E71D4D7D95}" type="sibTrans" cxnId="{6154EBB4-2763-4F4E-9DD9-54A58B24E3BC}">
      <dgm:prSet/>
      <dgm:spPr/>
      <dgm:t>
        <a:bodyPr/>
        <a:lstStyle/>
        <a:p>
          <a:endParaRPr lang="en-SG"/>
        </a:p>
      </dgm:t>
    </dgm:pt>
    <dgm:pt modelId="{A3635114-C47D-40E2-90E7-512C845987F8}">
      <dgm:prSet phldrT="[Text]"/>
      <dgm:spPr/>
      <dgm:t>
        <a:bodyPr/>
        <a:lstStyle/>
        <a:p>
          <a:r>
            <a:rPr lang="en-SG" dirty="0"/>
            <a:t>Nobel 8fold path</a:t>
          </a:r>
        </a:p>
      </dgm:t>
    </dgm:pt>
    <dgm:pt modelId="{5470A2EE-E6C5-4976-B0BC-60DC27ACCB26}" type="parTrans" cxnId="{FE2121C6-51C7-4885-8EF0-66D243DA786B}">
      <dgm:prSet/>
      <dgm:spPr/>
      <dgm:t>
        <a:bodyPr/>
        <a:lstStyle/>
        <a:p>
          <a:endParaRPr lang="en-SG"/>
        </a:p>
      </dgm:t>
    </dgm:pt>
    <dgm:pt modelId="{E46EA304-3D67-4E77-B2BC-51127588634C}" type="sibTrans" cxnId="{FE2121C6-51C7-4885-8EF0-66D243DA786B}">
      <dgm:prSet/>
      <dgm:spPr/>
      <dgm:t>
        <a:bodyPr/>
        <a:lstStyle/>
        <a:p>
          <a:endParaRPr lang="en-SG"/>
        </a:p>
      </dgm:t>
    </dgm:pt>
    <dgm:pt modelId="{04266CB7-B47A-4DA1-A707-80DA22981944}">
      <dgm:prSet phldrT="[Text]"/>
      <dgm:spPr/>
      <dgm:t>
        <a:bodyPr/>
        <a:lstStyle/>
        <a:p>
          <a:r>
            <a:rPr lang="en-SG" dirty="0"/>
            <a:t>Pocket money</a:t>
          </a:r>
        </a:p>
      </dgm:t>
    </dgm:pt>
    <dgm:pt modelId="{8CD733FC-3AEA-4AD6-9044-C1BD587BC264}" type="parTrans" cxnId="{6F653081-6B06-4B9B-AAAC-87A67079EB3A}">
      <dgm:prSet/>
      <dgm:spPr/>
      <dgm:t>
        <a:bodyPr/>
        <a:lstStyle/>
        <a:p>
          <a:endParaRPr lang="en-SG"/>
        </a:p>
      </dgm:t>
    </dgm:pt>
    <dgm:pt modelId="{D5A7BE8D-4459-4845-9D61-E6D185C941F9}" type="sibTrans" cxnId="{6F653081-6B06-4B9B-AAAC-87A67079EB3A}">
      <dgm:prSet/>
      <dgm:spPr/>
      <dgm:t>
        <a:bodyPr/>
        <a:lstStyle/>
        <a:p>
          <a:endParaRPr lang="en-SG"/>
        </a:p>
      </dgm:t>
    </dgm:pt>
    <dgm:pt modelId="{7FF37BEB-195E-49B6-9E3D-E6E1CA72FF91}">
      <dgm:prSet phldrT="[Text]"/>
      <dgm:spPr/>
      <dgm:t>
        <a:bodyPr/>
        <a:lstStyle/>
        <a:p>
          <a:r>
            <a:rPr lang="en-SG" dirty="0"/>
            <a:t>Altruism</a:t>
          </a:r>
        </a:p>
      </dgm:t>
    </dgm:pt>
    <dgm:pt modelId="{25E5795F-CA94-4F98-8440-F5F15AE9D2BF}" type="parTrans" cxnId="{994BD19C-45CB-4816-9121-868C8CFA6E29}">
      <dgm:prSet/>
      <dgm:spPr/>
      <dgm:t>
        <a:bodyPr/>
        <a:lstStyle/>
        <a:p>
          <a:endParaRPr lang="en-SG"/>
        </a:p>
      </dgm:t>
    </dgm:pt>
    <dgm:pt modelId="{C4356F25-F579-4370-B84D-A286F3BB0B97}" type="sibTrans" cxnId="{994BD19C-45CB-4816-9121-868C8CFA6E29}">
      <dgm:prSet/>
      <dgm:spPr/>
      <dgm:t>
        <a:bodyPr/>
        <a:lstStyle/>
        <a:p>
          <a:endParaRPr lang="en-SG"/>
        </a:p>
      </dgm:t>
    </dgm:pt>
    <dgm:pt modelId="{4DFCB947-92BF-44D9-8BA5-9E3E8CF33428}">
      <dgm:prSet phldrT="[Text]"/>
      <dgm:spPr/>
      <dgm:t>
        <a:bodyPr/>
        <a:lstStyle/>
        <a:p>
          <a:r>
            <a:rPr lang="en-SG" dirty="0"/>
            <a:t>Karma</a:t>
          </a:r>
        </a:p>
      </dgm:t>
    </dgm:pt>
    <dgm:pt modelId="{22173AA7-63BE-446D-860D-2A4E172920DA}" type="parTrans" cxnId="{A4C7B0F4-58F4-49F2-919E-A6ACB68491FD}">
      <dgm:prSet/>
      <dgm:spPr/>
      <dgm:t>
        <a:bodyPr/>
        <a:lstStyle/>
        <a:p>
          <a:endParaRPr lang="en-SG"/>
        </a:p>
      </dgm:t>
    </dgm:pt>
    <dgm:pt modelId="{1CC114A8-97B0-490D-8A99-DBDEE52E1607}" type="sibTrans" cxnId="{A4C7B0F4-58F4-49F2-919E-A6ACB68491FD}">
      <dgm:prSet/>
      <dgm:spPr/>
      <dgm:t>
        <a:bodyPr/>
        <a:lstStyle/>
        <a:p>
          <a:endParaRPr lang="en-SG"/>
        </a:p>
      </dgm:t>
    </dgm:pt>
    <dgm:pt modelId="{DCE70F16-FB08-4738-9D3A-6ADF9FF23072}" type="pres">
      <dgm:prSet presAssocID="{47051C1D-751B-4D48-8184-868315CCC7F5}" presName="composite" presStyleCnt="0">
        <dgm:presLayoutVars>
          <dgm:chMax val="1"/>
          <dgm:dir/>
          <dgm:resizeHandles val="exact"/>
        </dgm:presLayoutVars>
      </dgm:prSet>
      <dgm:spPr/>
    </dgm:pt>
    <dgm:pt modelId="{FCEAE6C3-4A96-4CAB-914F-F5D10507EA62}" type="pres">
      <dgm:prSet presAssocID="{47051C1D-751B-4D48-8184-868315CCC7F5}" presName="radial" presStyleCnt="0">
        <dgm:presLayoutVars>
          <dgm:animLvl val="ctr"/>
        </dgm:presLayoutVars>
      </dgm:prSet>
      <dgm:spPr/>
    </dgm:pt>
    <dgm:pt modelId="{FE85DEAD-2EAF-42DE-83AF-4A378218C417}" type="pres">
      <dgm:prSet presAssocID="{84CC5E66-F688-42BC-AE27-38ACE4DCAB65}" presName="centerShape" presStyleLbl="vennNode1" presStyleIdx="0" presStyleCnt="5"/>
      <dgm:spPr/>
    </dgm:pt>
    <dgm:pt modelId="{DA5777EF-411F-49D1-99C0-F4DCC23F71FB}" type="pres">
      <dgm:prSet presAssocID="{A3635114-C47D-40E2-90E7-512C845987F8}" presName="node" presStyleLbl="vennNode1" presStyleIdx="1" presStyleCnt="5">
        <dgm:presLayoutVars>
          <dgm:bulletEnabled val="1"/>
        </dgm:presLayoutVars>
      </dgm:prSet>
      <dgm:spPr/>
    </dgm:pt>
    <dgm:pt modelId="{9BD6698C-77F2-4F11-890E-869FC4F8637A}" type="pres">
      <dgm:prSet presAssocID="{04266CB7-B47A-4DA1-A707-80DA22981944}" presName="node" presStyleLbl="vennNode1" presStyleIdx="2" presStyleCnt="5">
        <dgm:presLayoutVars>
          <dgm:bulletEnabled val="1"/>
        </dgm:presLayoutVars>
      </dgm:prSet>
      <dgm:spPr/>
    </dgm:pt>
    <dgm:pt modelId="{0CC49D3F-D419-42F5-AA7B-84551C19238B}" type="pres">
      <dgm:prSet presAssocID="{7FF37BEB-195E-49B6-9E3D-E6E1CA72FF91}" presName="node" presStyleLbl="vennNode1" presStyleIdx="3" presStyleCnt="5">
        <dgm:presLayoutVars>
          <dgm:bulletEnabled val="1"/>
        </dgm:presLayoutVars>
      </dgm:prSet>
      <dgm:spPr/>
    </dgm:pt>
    <dgm:pt modelId="{5B418E5A-C6BF-4729-8464-4011FD441DA8}" type="pres">
      <dgm:prSet presAssocID="{4DFCB947-92BF-44D9-8BA5-9E3E8CF33428}" presName="node" presStyleLbl="vennNode1" presStyleIdx="4" presStyleCnt="5">
        <dgm:presLayoutVars>
          <dgm:bulletEnabled val="1"/>
        </dgm:presLayoutVars>
      </dgm:prSet>
      <dgm:spPr/>
    </dgm:pt>
  </dgm:ptLst>
  <dgm:cxnLst>
    <dgm:cxn modelId="{349E0418-CFB5-4D60-BF4C-801176BE2404}" type="presOf" srcId="{47051C1D-751B-4D48-8184-868315CCC7F5}" destId="{DCE70F16-FB08-4738-9D3A-6ADF9FF23072}" srcOrd="0" destOrd="0" presId="urn:microsoft.com/office/officeart/2005/8/layout/radial3"/>
    <dgm:cxn modelId="{337C6D74-F118-4D64-986B-6B89B3675799}" type="presOf" srcId="{04266CB7-B47A-4DA1-A707-80DA22981944}" destId="{9BD6698C-77F2-4F11-890E-869FC4F8637A}" srcOrd="0" destOrd="0" presId="urn:microsoft.com/office/officeart/2005/8/layout/radial3"/>
    <dgm:cxn modelId="{6F653081-6B06-4B9B-AAAC-87A67079EB3A}" srcId="{84CC5E66-F688-42BC-AE27-38ACE4DCAB65}" destId="{04266CB7-B47A-4DA1-A707-80DA22981944}" srcOrd="1" destOrd="0" parTransId="{8CD733FC-3AEA-4AD6-9044-C1BD587BC264}" sibTransId="{D5A7BE8D-4459-4845-9D61-E6D185C941F9}"/>
    <dgm:cxn modelId="{994BD19C-45CB-4816-9121-868C8CFA6E29}" srcId="{84CC5E66-F688-42BC-AE27-38ACE4DCAB65}" destId="{7FF37BEB-195E-49B6-9E3D-E6E1CA72FF91}" srcOrd="2" destOrd="0" parTransId="{25E5795F-CA94-4F98-8440-F5F15AE9D2BF}" sibTransId="{C4356F25-F579-4370-B84D-A286F3BB0B97}"/>
    <dgm:cxn modelId="{F19419B1-2E5A-4BDF-97E0-CC7CEB5F6287}" type="presOf" srcId="{84CC5E66-F688-42BC-AE27-38ACE4DCAB65}" destId="{FE85DEAD-2EAF-42DE-83AF-4A378218C417}" srcOrd="0" destOrd="0" presId="urn:microsoft.com/office/officeart/2005/8/layout/radial3"/>
    <dgm:cxn modelId="{6154EBB4-2763-4F4E-9DD9-54A58B24E3BC}" srcId="{47051C1D-751B-4D48-8184-868315CCC7F5}" destId="{84CC5E66-F688-42BC-AE27-38ACE4DCAB65}" srcOrd="0" destOrd="0" parTransId="{8FE49FD5-419F-4209-B340-62972E3FFA63}" sibTransId="{79F2C2CF-D583-4AF2-8BE1-26E71D4D7D95}"/>
    <dgm:cxn modelId="{FE2121C6-51C7-4885-8EF0-66D243DA786B}" srcId="{84CC5E66-F688-42BC-AE27-38ACE4DCAB65}" destId="{A3635114-C47D-40E2-90E7-512C845987F8}" srcOrd="0" destOrd="0" parTransId="{5470A2EE-E6C5-4976-B0BC-60DC27ACCB26}" sibTransId="{E46EA304-3D67-4E77-B2BC-51127588634C}"/>
    <dgm:cxn modelId="{B1EA78CB-0172-494D-A79A-45AD86A50B6C}" type="presOf" srcId="{A3635114-C47D-40E2-90E7-512C845987F8}" destId="{DA5777EF-411F-49D1-99C0-F4DCC23F71FB}" srcOrd="0" destOrd="0" presId="urn:microsoft.com/office/officeart/2005/8/layout/radial3"/>
    <dgm:cxn modelId="{4E01B1D6-632E-44AE-9D1B-EF6E7D1BB0A5}" type="presOf" srcId="{4DFCB947-92BF-44D9-8BA5-9E3E8CF33428}" destId="{5B418E5A-C6BF-4729-8464-4011FD441DA8}" srcOrd="0" destOrd="0" presId="urn:microsoft.com/office/officeart/2005/8/layout/radial3"/>
    <dgm:cxn modelId="{73EDC1E1-D962-45A6-9205-A16F83EA96EB}" type="presOf" srcId="{7FF37BEB-195E-49B6-9E3D-E6E1CA72FF91}" destId="{0CC49D3F-D419-42F5-AA7B-84551C19238B}" srcOrd="0" destOrd="0" presId="urn:microsoft.com/office/officeart/2005/8/layout/radial3"/>
    <dgm:cxn modelId="{A4C7B0F4-58F4-49F2-919E-A6ACB68491FD}" srcId="{84CC5E66-F688-42BC-AE27-38ACE4DCAB65}" destId="{4DFCB947-92BF-44D9-8BA5-9E3E8CF33428}" srcOrd="3" destOrd="0" parTransId="{22173AA7-63BE-446D-860D-2A4E172920DA}" sibTransId="{1CC114A8-97B0-490D-8A99-DBDEE52E1607}"/>
    <dgm:cxn modelId="{C2521727-D7B4-420B-86C4-A912C77100D3}" type="presParOf" srcId="{DCE70F16-FB08-4738-9D3A-6ADF9FF23072}" destId="{FCEAE6C3-4A96-4CAB-914F-F5D10507EA62}" srcOrd="0" destOrd="0" presId="urn:microsoft.com/office/officeart/2005/8/layout/radial3"/>
    <dgm:cxn modelId="{56A65A9D-1D82-44F7-A791-4EB31B89F2A4}" type="presParOf" srcId="{FCEAE6C3-4A96-4CAB-914F-F5D10507EA62}" destId="{FE85DEAD-2EAF-42DE-83AF-4A378218C417}" srcOrd="0" destOrd="0" presId="urn:microsoft.com/office/officeart/2005/8/layout/radial3"/>
    <dgm:cxn modelId="{F95023D7-745F-46CE-A814-EAD42CF20A57}" type="presParOf" srcId="{FCEAE6C3-4A96-4CAB-914F-F5D10507EA62}" destId="{DA5777EF-411F-49D1-99C0-F4DCC23F71FB}" srcOrd="1" destOrd="0" presId="urn:microsoft.com/office/officeart/2005/8/layout/radial3"/>
    <dgm:cxn modelId="{B57842F7-E862-469E-BF1B-0ACCF1DFA408}" type="presParOf" srcId="{FCEAE6C3-4A96-4CAB-914F-F5D10507EA62}" destId="{9BD6698C-77F2-4F11-890E-869FC4F8637A}" srcOrd="2" destOrd="0" presId="urn:microsoft.com/office/officeart/2005/8/layout/radial3"/>
    <dgm:cxn modelId="{4BA5E71C-77FD-4B58-ADC7-A711AFF10339}" type="presParOf" srcId="{FCEAE6C3-4A96-4CAB-914F-F5D10507EA62}" destId="{0CC49D3F-D419-42F5-AA7B-84551C19238B}" srcOrd="3" destOrd="0" presId="urn:microsoft.com/office/officeart/2005/8/layout/radial3"/>
    <dgm:cxn modelId="{7980B167-B9FC-47D8-B1E9-537538038E0E}" type="presParOf" srcId="{FCEAE6C3-4A96-4CAB-914F-F5D10507EA62}" destId="{5B418E5A-C6BF-4729-8464-4011FD441DA8}" srcOrd="4"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356A641-1085-45C0-BD71-167C9C446EA9}" type="doc">
      <dgm:prSet loTypeId="urn:microsoft.com/office/officeart/2005/8/layout/radial5" loCatId="cycle" qsTypeId="urn:microsoft.com/office/officeart/2005/8/quickstyle/simple1" qsCatId="simple" csTypeId="urn:microsoft.com/office/officeart/2005/8/colors/colorful4" csCatId="colorful" phldr="1"/>
      <dgm:spPr/>
      <dgm:t>
        <a:bodyPr/>
        <a:lstStyle/>
        <a:p>
          <a:endParaRPr lang="en-SG"/>
        </a:p>
      </dgm:t>
    </dgm:pt>
    <dgm:pt modelId="{87146B99-A814-4981-8240-FC6455A6B2A3}">
      <dgm:prSet phldrT="[Text]"/>
      <dgm:spPr/>
      <dgm:t>
        <a:bodyPr/>
        <a:lstStyle/>
        <a:p>
          <a:r>
            <a:rPr lang="en-SG" dirty="0"/>
            <a:t>Inter-dependence</a:t>
          </a:r>
        </a:p>
      </dgm:t>
    </dgm:pt>
    <dgm:pt modelId="{AC191E4D-5544-4BAD-A054-AC441C9CC09E}" type="parTrans" cxnId="{71C385CE-C059-4C36-B56C-6BD89B7EBF76}">
      <dgm:prSet/>
      <dgm:spPr/>
      <dgm:t>
        <a:bodyPr/>
        <a:lstStyle/>
        <a:p>
          <a:endParaRPr lang="en-SG"/>
        </a:p>
      </dgm:t>
    </dgm:pt>
    <dgm:pt modelId="{B79544DD-C75E-4A4B-A6C5-0E0FCD512362}" type="sibTrans" cxnId="{71C385CE-C059-4C36-B56C-6BD89B7EBF76}">
      <dgm:prSet/>
      <dgm:spPr/>
      <dgm:t>
        <a:bodyPr/>
        <a:lstStyle/>
        <a:p>
          <a:endParaRPr lang="en-SG"/>
        </a:p>
      </dgm:t>
    </dgm:pt>
    <dgm:pt modelId="{3F901C55-5455-44F1-947F-82964DA748A7}">
      <dgm:prSet phldrT="[Text]"/>
      <dgm:spPr/>
      <dgm:t>
        <a:bodyPr/>
        <a:lstStyle/>
        <a:p>
          <a:r>
            <a:rPr lang="en-SG" dirty="0"/>
            <a:t>Self and selfishness</a:t>
          </a:r>
        </a:p>
      </dgm:t>
    </dgm:pt>
    <dgm:pt modelId="{FECE346B-27C9-4CA0-9151-D5C7AC8FC524}" type="parTrans" cxnId="{CEF8EBFC-A25D-4AA8-9325-AE2C0D16B1C8}">
      <dgm:prSet/>
      <dgm:spPr/>
      <dgm:t>
        <a:bodyPr/>
        <a:lstStyle/>
        <a:p>
          <a:endParaRPr lang="en-SG"/>
        </a:p>
      </dgm:t>
    </dgm:pt>
    <dgm:pt modelId="{09AAFDDC-9716-4A3B-A63A-87CAB64AB6BB}" type="sibTrans" cxnId="{CEF8EBFC-A25D-4AA8-9325-AE2C0D16B1C8}">
      <dgm:prSet/>
      <dgm:spPr/>
      <dgm:t>
        <a:bodyPr/>
        <a:lstStyle/>
        <a:p>
          <a:endParaRPr lang="en-SG"/>
        </a:p>
      </dgm:t>
    </dgm:pt>
    <dgm:pt modelId="{27F3F00A-8F90-499B-BF26-6E0287B532B3}">
      <dgm:prSet phldrT="[Text]"/>
      <dgm:spPr/>
      <dgm:t>
        <a:bodyPr/>
        <a:lstStyle/>
        <a:p>
          <a:r>
            <a:rPr lang="en-SG" dirty="0"/>
            <a:t>People and nature</a:t>
          </a:r>
        </a:p>
      </dgm:t>
    </dgm:pt>
    <dgm:pt modelId="{941C5DAE-B76C-4B5A-BE3B-7FB208FAB40A}" type="parTrans" cxnId="{C2A9A4E6-39AA-4111-A4C9-E35F749291FD}">
      <dgm:prSet/>
      <dgm:spPr/>
      <dgm:t>
        <a:bodyPr/>
        <a:lstStyle/>
        <a:p>
          <a:endParaRPr lang="en-SG"/>
        </a:p>
      </dgm:t>
    </dgm:pt>
    <dgm:pt modelId="{6719EB88-6957-403E-848A-7BB01D76703B}" type="sibTrans" cxnId="{C2A9A4E6-39AA-4111-A4C9-E35F749291FD}">
      <dgm:prSet/>
      <dgm:spPr/>
      <dgm:t>
        <a:bodyPr/>
        <a:lstStyle/>
        <a:p>
          <a:endParaRPr lang="en-SG"/>
        </a:p>
      </dgm:t>
    </dgm:pt>
    <dgm:pt modelId="{19FA0AB1-EAE4-4DA7-B75A-D340D02D8E9A}">
      <dgm:prSet phldrT="[Text]"/>
      <dgm:spPr/>
      <dgm:t>
        <a:bodyPr/>
        <a:lstStyle/>
        <a:p>
          <a:r>
            <a:rPr lang="en-SG" dirty="0"/>
            <a:t>Each other – people</a:t>
          </a:r>
        </a:p>
      </dgm:t>
    </dgm:pt>
    <dgm:pt modelId="{B2EB7135-DDC0-4648-B9F2-41C03541AA72}" type="parTrans" cxnId="{A71C9956-32E1-4C65-B6AD-997CAC30771A}">
      <dgm:prSet/>
      <dgm:spPr/>
      <dgm:t>
        <a:bodyPr/>
        <a:lstStyle/>
        <a:p>
          <a:endParaRPr lang="en-SG"/>
        </a:p>
      </dgm:t>
    </dgm:pt>
    <dgm:pt modelId="{457F8C3A-291B-4530-989D-7F1BACF26495}" type="sibTrans" cxnId="{A71C9956-32E1-4C65-B6AD-997CAC30771A}">
      <dgm:prSet/>
      <dgm:spPr/>
      <dgm:t>
        <a:bodyPr/>
        <a:lstStyle/>
        <a:p>
          <a:endParaRPr lang="en-SG"/>
        </a:p>
      </dgm:t>
    </dgm:pt>
    <dgm:pt modelId="{5CD7ED93-7E6B-41CB-A60A-E20FCC851236}" type="pres">
      <dgm:prSet presAssocID="{7356A641-1085-45C0-BD71-167C9C446EA9}" presName="Name0" presStyleCnt="0">
        <dgm:presLayoutVars>
          <dgm:chMax val="1"/>
          <dgm:dir/>
          <dgm:animLvl val="ctr"/>
          <dgm:resizeHandles val="exact"/>
        </dgm:presLayoutVars>
      </dgm:prSet>
      <dgm:spPr/>
    </dgm:pt>
    <dgm:pt modelId="{9EBF4932-DA94-40C9-8501-E64DE78C47A3}" type="pres">
      <dgm:prSet presAssocID="{87146B99-A814-4981-8240-FC6455A6B2A3}" presName="centerShape" presStyleLbl="node0" presStyleIdx="0" presStyleCnt="1"/>
      <dgm:spPr/>
    </dgm:pt>
    <dgm:pt modelId="{C1C9AEBB-47C3-4F84-8A50-DC67A503DA6D}" type="pres">
      <dgm:prSet presAssocID="{FECE346B-27C9-4CA0-9151-D5C7AC8FC524}" presName="parTrans" presStyleLbl="sibTrans2D1" presStyleIdx="0" presStyleCnt="3"/>
      <dgm:spPr/>
    </dgm:pt>
    <dgm:pt modelId="{EBEBE1D3-734B-4F36-AF5D-E9A169B59D08}" type="pres">
      <dgm:prSet presAssocID="{FECE346B-27C9-4CA0-9151-D5C7AC8FC524}" presName="connectorText" presStyleLbl="sibTrans2D1" presStyleIdx="0" presStyleCnt="3"/>
      <dgm:spPr/>
    </dgm:pt>
    <dgm:pt modelId="{ABF08DD2-D856-4A9A-901F-7085D64B971D}" type="pres">
      <dgm:prSet presAssocID="{3F901C55-5455-44F1-947F-82964DA748A7}" presName="node" presStyleLbl="node1" presStyleIdx="0" presStyleCnt="3">
        <dgm:presLayoutVars>
          <dgm:bulletEnabled val="1"/>
        </dgm:presLayoutVars>
      </dgm:prSet>
      <dgm:spPr/>
    </dgm:pt>
    <dgm:pt modelId="{9E9F52E7-1E0B-40BB-AA10-423B504CFD34}" type="pres">
      <dgm:prSet presAssocID="{941C5DAE-B76C-4B5A-BE3B-7FB208FAB40A}" presName="parTrans" presStyleLbl="sibTrans2D1" presStyleIdx="1" presStyleCnt="3"/>
      <dgm:spPr/>
    </dgm:pt>
    <dgm:pt modelId="{1485A07E-39C0-4759-94D4-CB7D80DCBAD7}" type="pres">
      <dgm:prSet presAssocID="{941C5DAE-B76C-4B5A-BE3B-7FB208FAB40A}" presName="connectorText" presStyleLbl="sibTrans2D1" presStyleIdx="1" presStyleCnt="3"/>
      <dgm:spPr/>
    </dgm:pt>
    <dgm:pt modelId="{483719E5-0F21-473D-89FE-BF6B82E0DA30}" type="pres">
      <dgm:prSet presAssocID="{27F3F00A-8F90-499B-BF26-6E0287B532B3}" presName="node" presStyleLbl="node1" presStyleIdx="1" presStyleCnt="3">
        <dgm:presLayoutVars>
          <dgm:bulletEnabled val="1"/>
        </dgm:presLayoutVars>
      </dgm:prSet>
      <dgm:spPr/>
    </dgm:pt>
    <dgm:pt modelId="{6E022361-A7C8-4C7A-A18C-3367EE36CB77}" type="pres">
      <dgm:prSet presAssocID="{B2EB7135-DDC0-4648-B9F2-41C03541AA72}" presName="parTrans" presStyleLbl="sibTrans2D1" presStyleIdx="2" presStyleCnt="3"/>
      <dgm:spPr/>
    </dgm:pt>
    <dgm:pt modelId="{E060BFE6-381E-4FB6-B344-AC9926DBA6F0}" type="pres">
      <dgm:prSet presAssocID="{B2EB7135-DDC0-4648-B9F2-41C03541AA72}" presName="connectorText" presStyleLbl="sibTrans2D1" presStyleIdx="2" presStyleCnt="3"/>
      <dgm:spPr/>
    </dgm:pt>
    <dgm:pt modelId="{9E557CF8-378F-416F-AEAE-1AE8A1F598D9}" type="pres">
      <dgm:prSet presAssocID="{19FA0AB1-EAE4-4DA7-B75A-D340D02D8E9A}" presName="node" presStyleLbl="node1" presStyleIdx="2" presStyleCnt="3">
        <dgm:presLayoutVars>
          <dgm:bulletEnabled val="1"/>
        </dgm:presLayoutVars>
      </dgm:prSet>
      <dgm:spPr/>
    </dgm:pt>
  </dgm:ptLst>
  <dgm:cxnLst>
    <dgm:cxn modelId="{E61F7403-FED9-48F3-8C86-BC15E4F48C36}" type="presOf" srcId="{19FA0AB1-EAE4-4DA7-B75A-D340D02D8E9A}" destId="{9E557CF8-378F-416F-AEAE-1AE8A1F598D9}" srcOrd="0" destOrd="0" presId="urn:microsoft.com/office/officeart/2005/8/layout/radial5"/>
    <dgm:cxn modelId="{138BC41F-75B9-47F5-9277-F64C50DCA863}" type="presOf" srcId="{941C5DAE-B76C-4B5A-BE3B-7FB208FAB40A}" destId="{1485A07E-39C0-4759-94D4-CB7D80DCBAD7}" srcOrd="1" destOrd="0" presId="urn:microsoft.com/office/officeart/2005/8/layout/radial5"/>
    <dgm:cxn modelId="{F51D8525-98DD-4121-A765-B088AEDB9BFC}" type="presOf" srcId="{B2EB7135-DDC0-4648-B9F2-41C03541AA72}" destId="{E060BFE6-381E-4FB6-B344-AC9926DBA6F0}" srcOrd="1" destOrd="0" presId="urn:microsoft.com/office/officeart/2005/8/layout/radial5"/>
    <dgm:cxn modelId="{7406395C-0D34-49C6-A014-589218C07F1E}" type="presOf" srcId="{27F3F00A-8F90-499B-BF26-6E0287B532B3}" destId="{483719E5-0F21-473D-89FE-BF6B82E0DA30}" srcOrd="0" destOrd="0" presId="urn:microsoft.com/office/officeart/2005/8/layout/radial5"/>
    <dgm:cxn modelId="{1567F064-F7EF-47F4-B326-F98C23B007EF}" type="presOf" srcId="{B2EB7135-DDC0-4648-B9F2-41C03541AA72}" destId="{6E022361-A7C8-4C7A-A18C-3367EE36CB77}" srcOrd="0" destOrd="0" presId="urn:microsoft.com/office/officeart/2005/8/layout/radial5"/>
    <dgm:cxn modelId="{78EC126A-5785-4831-BFD3-661C1A22B874}" type="presOf" srcId="{FECE346B-27C9-4CA0-9151-D5C7AC8FC524}" destId="{EBEBE1D3-734B-4F36-AF5D-E9A169B59D08}" srcOrd="1" destOrd="0" presId="urn:microsoft.com/office/officeart/2005/8/layout/radial5"/>
    <dgm:cxn modelId="{A71C9956-32E1-4C65-B6AD-997CAC30771A}" srcId="{87146B99-A814-4981-8240-FC6455A6B2A3}" destId="{19FA0AB1-EAE4-4DA7-B75A-D340D02D8E9A}" srcOrd="2" destOrd="0" parTransId="{B2EB7135-DDC0-4648-B9F2-41C03541AA72}" sibTransId="{457F8C3A-291B-4530-989D-7F1BACF26495}"/>
    <dgm:cxn modelId="{2E67A15A-0D4D-402B-9A2C-4B1C1E84502E}" type="presOf" srcId="{7356A641-1085-45C0-BD71-167C9C446EA9}" destId="{5CD7ED93-7E6B-41CB-A60A-E20FCC851236}" srcOrd="0" destOrd="0" presId="urn:microsoft.com/office/officeart/2005/8/layout/radial5"/>
    <dgm:cxn modelId="{4732D2AC-30A5-4AFE-ADB3-DD73A6189F11}" type="presOf" srcId="{87146B99-A814-4981-8240-FC6455A6B2A3}" destId="{9EBF4932-DA94-40C9-8501-E64DE78C47A3}" srcOrd="0" destOrd="0" presId="urn:microsoft.com/office/officeart/2005/8/layout/radial5"/>
    <dgm:cxn modelId="{8AA376B8-37B8-4E1E-B2B8-6FD4BE54360F}" type="presOf" srcId="{3F901C55-5455-44F1-947F-82964DA748A7}" destId="{ABF08DD2-D856-4A9A-901F-7085D64B971D}" srcOrd="0" destOrd="0" presId="urn:microsoft.com/office/officeart/2005/8/layout/radial5"/>
    <dgm:cxn modelId="{85A92EC3-AF91-49DE-AF4D-B90BDC4B63BC}" type="presOf" srcId="{FECE346B-27C9-4CA0-9151-D5C7AC8FC524}" destId="{C1C9AEBB-47C3-4F84-8A50-DC67A503DA6D}" srcOrd="0" destOrd="0" presId="urn:microsoft.com/office/officeart/2005/8/layout/radial5"/>
    <dgm:cxn modelId="{71C385CE-C059-4C36-B56C-6BD89B7EBF76}" srcId="{7356A641-1085-45C0-BD71-167C9C446EA9}" destId="{87146B99-A814-4981-8240-FC6455A6B2A3}" srcOrd="0" destOrd="0" parTransId="{AC191E4D-5544-4BAD-A054-AC441C9CC09E}" sibTransId="{B79544DD-C75E-4A4B-A6C5-0E0FCD512362}"/>
    <dgm:cxn modelId="{423E48D7-17E5-48E8-9417-06E68B70D359}" type="presOf" srcId="{941C5DAE-B76C-4B5A-BE3B-7FB208FAB40A}" destId="{9E9F52E7-1E0B-40BB-AA10-423B504CFD34}" srcOrd="0" destOrd="0" presId="urn:microsoft.com/office/officeart/2005/8/layout/radial5"/>
    <dgm:cxn modelId="{C2A9A4E6-39AA-4111-A4C9-E35F749291FD}" srcId="{87146B99-A814-4981-8240-FC6455A6B2A3}" destId="{27F3F00A-8F90-499B-BF26-6E0287B532B3}" srcOrd="1" destOrd="0" parTransId="{941C5DAE-B76C-4B5A-BE3B-7FB208FAB40A}" sibTransId="{6719EB88-6957-403E-848A-7BB01D76703B}"/>
    <dgm:cxn modelId="{CEF8EBFC-A25D-4AA8-9325-AE2C0D16B1C8}" srcId="{87146B99-A814-4981-8240-FC6455A6B2A3}" destId="{3F901C55-5455-44F1-947F-82964DA748A7}" srcOrd="0" destOrd="0" parTransId="{FECE346B-27C9-4CA0-9151-D5C7AC8FC524}" sibTransId="{09AAFDDC-9716-4A3B-A63A-87CAB64AB6BB}"/>
    <dgm:cxn modelId="{B02D76F7-21D9-4620-8BAC-AB9583DE7AA4}" type="presParOf" srcId="{5CD7ED93-7E6B-41CB-A60A-E20FCC851236}" destId="{9EBF4932-DA94-40C9-8501-E64DE78C47A3}" srcOrd="0" destOrd="0" presId="urn:microsoft.com/office/officeart/2005/8/layout/radial5"/>
    <dgm:cxn modelId="{346A30CD-1DC5-4CD7-B5FD-B53A770B1B9B}" type="presParOf" srcId="{5CD7ED93-7E6B-41CB-A60A-E20FCC851236}" destId="{C1C9AEBB-47C3-4F84-8A50-DC67A503DA6D}" srcOrd="1" destOrd="0" presId="urn:microsoft.com/office/officeart/2005/8/layout/radial5"/>
    <dgm:cxn modelId="{6080BBEE-FD08-4537-B0A1-C3386569C304}" type="presParOf" srcId="{C1C9AEBB-47C3-4F84-8A50-DC67A503DA6D}" destId="{EBEBE1D3-734B-4F36-AF5D-E9A169B59D08}" srcOrd="0" destOrd="0" presId="urn:microsoft.com/office/officeart/2005/8/layout/radial5"/>
    <dgm:cxn modelId="{4FD08569-4B25-4035-90B5-7681B2359B1D}" type="presParOf" srcId="{5CD7ED93-7E6B-41CB-A60A-E20FCC851236}" destId="{ABF08DD2-D856-4A9A-901F-7085D64B971D}" srcOrd="2" destOrd="0" presId="urn:microsoft.com/office/officeart/2005/8/layout/radial5"/>
    <dgm:cxn modelId="{423DC137-1632-4E27-B1AC-CA55E640B4EC}" type="presParOf" srcId="{5CD7ED93-7E6B-41CB-A60A-E20FCC851236}" destId="{9E9F52E7-1E0B-40BB-AA10-423B504CFD34}" srcOrd="3" destOrd="0" presId="urn:microsoft.com/office/officeart/2005/8/layout/radial5"/>
    <dgm:cxn modelId="{5E709167-1F4F-4CEC-AD49-96851B3AA49C}" type="presParOf" srcId="{9E9F52E7-1E0B-40BB-AA10-423B504CFD34}" destId="{1485A07E-39C0-4759-94D4-CB7D80DCBAD7}" srcOrd="0" destOrd="0" presId="urn:microsoft.com/office/officeart/2005/8/layout/radial5"/>
    <dgm:cxn modelId="{53C234C0-A7A6-4503-8EC2-49F2952EB539}" type="presParOf" srcId="{5CD7ED93-7E6B-41CB-A60A-E20FCC851236}" destId="{483719E5-0F21-473D-89FE-BF6B82E0DA30}" srcOrd="4" destOrd="0" presId="urn:microsoft.com/office/officeart/2005/8/layout/radial5"/>
    <dgm:cxn modelId="{62B942E9-2A4C-4EC5-80C3-5666E05A5CB8}" type="presParOf" srcId="{5CD7ED93-7E6B-41CB-A60A-E20FCC851236}" destId="{6E022361-A7C8-4C7A-A18C-3367EE36CB77}" srcOrd="5" destOrd="0" presId="urn:microsoft.com/office/officeart/2005/8/layout/radial5"/>
    <dgm:cxn modelId="{06176962-280D-4B27-BDF2-E78EFB6BCCAE}" type="presParOf" srcId="{6E022361-A7C8-4C7A-A18C-3367EE36CB77}" destId="{E060BFE6-381E-4FB6-B344-AC9926DBA6F0}" srcOrd="0" destOrd="0" presId="urn:microsoft.com/office/officeart/2005/8/layout/radial5"/>
    <dgm:cxn modelId="{37A85007-3CED-4282-9F86-C6011DF34019}" type="presParOf" srcId="{5CD7ED93-7E6B-41CB-A60A-E20FCC851236}" destId="{9E557CF8-378F-416F-AEAE-1AE8A1F598D9}" srcOrd="6" destOrd="0" presId="urn:microsoft.com/office/officeart/2005/8/layout/radial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10C48E0-35F0-4B1E-BA7B-CF4A3419E7AD}" type="doc">
      <dgm:prSet loTypeId="urn:microsoft.com/office/officeart/2005/8/layout/hProcess6" loCatId="process" qsTypeId="urn:microsoft.com/office/officeart/2005/8/quickstyle/simple1" qsCatId="simple" csTypeId="urn:microsoft.com/office/officeart/2005/8/colors/colorful1" csCatId="colorful" phldr="1"/>
      <dgm:spPr/>
      <dgm:t>
        <a:bodyPr/>
        <a:lstStyle/>
        <a:p>
          <a:endParaRPr lang="en-SG"/>
        </a:p>
      </dgm:t>
    </dgm:pt>
    <dgm:pt modelId="{81320B6E-8BA6-477E-BB96-B7A098741342}">
      <dgm:prSet phldrT="[Text]"/>
      <dgm:spPr/>
      <dgm:t>
        <a:bodyPr/>
        <a:lstStyle/>
        <a:p>
          <a:r>
            <a:rPr lang="en-SG" dirty="0"/>
            <a:t>Karma</a:t>
          </a:r>
        </a:p>
      </dgm:t>
    </dgm:pt>
    <dgm:pt modelId="{62A2B7CE-CF2E-4D91-961F-5288786E01AF}" type="parTrans" cxnId="{8A429B36-FE06-47DE-83A2-31CCB535DBA1}">
      <dgm:prSet/>
      <dgm:spPr/>
      <dgm:t>
        <a:bodyPr/>
        <a:lstStyle/>
        <a:p>
          <a:endParaRPr lang="en-SG"/>
        </a:p>
      </dgm:t>
    </dgm:pt>
    <dgm:pt modelId="{802C99DC-855F-4FAD-B885-96830863D536}" type="sibTrans" cxnId="{8A429B36-FE06-47DE-83A2-31CCB535DBA1}">
      <dgm:prSet/>
      <dgm:spPr/>
      <dgm:t>
        <a:bodyPr/>
        <a:lstStyle/>
        <a:p>
          <a:endParaRPr lang="en-SG"/>
        </a:p>
      </dgm:t>
    </dgm:pt>
    <dgm:pt modelId="{11EBB5BF-C248-4149-A38F-CE0F438707D8}">
      <dgm:prSet phldrT="[Text]"/>
      <dgm:spPr/>
      <dgm:t>
        <a:bodyPr/>
        <a:lstStyle/>
        <a:p>
          <a:r>
            <a:rPr lang="en-SG" dirty="0"/>
            <a:t>Cause </a:t>
          </a:r>
        </a:p>
      </dgm:t>
    </dgm:pt>
    <dgm:pt modelId="{50BAD321-09BB-470F-ADAB-77292207738A}" type="parTrans" cxnId="{EFC91C77-0C4B-4147-B9E0-09B0D976FEB9}">
      <dgm:prSet/>
      <dgm:spPr/>
      <dgm:t>
        <a:bodyPr/>
        <a:lstStyle/>
        <a:p>
          <a:endParaRPr lang="en-SG"/>
        </a:p>
      </dgm:t>
    </dgm:pt>
    <dgm:pt modelId="{D24A0531-AA5F-43AD-B60A-1912970DDF01}" type="sibTrans" cxnId="{EFC91C77-0C4B-4147-B9E0-09B0D976FEB9}">
      <dgm:prSet/>
      <dgm:spPr/>
      <dgm:t>
        <a:bodyPr/>
        <a:lstStyle/>
        <a:p>
          <a:endParaRPr lang="en-SG"/>
        </a:p>
      </dgm:t>
    </dgm:pt>
    <dgm:pt modelId="{549D7A7C-8FCB-43F3-919A-AC23ACA7A5F6}">
      <dgm:prSet phldrT="[Text]"/>
      <dgm:spPr/>
      <dgm:t>
        <a:bodyPr/>
        <a:lstStyle/>
        <a:p>
          <a:r>
            <a:rPr lang="en-SG" dirty="0"/>
            <a:t>Effect</a:t>
          </a:r>
        </a:p>
      </dgm:t>
    </dgm:pt>
    <dgm:pt modelId="{6894098B-FA67-45C2-8D28-24E982BA731C}" type="parTrans" cxnId="{ED8099C6-36CE-4F65-8975-A3954DF5CA44}">
      <dgm:prSet/>
      <dgm:spPr/>
      <dgm:t>
        <a:bodyPr/>
        <a:lstStyle/>
        <a:p>
          <a:endParaRPr lang="en-SG"/>
        </a:p>
      </dgm:t>
    </dgm:pt>
    <dgm:pt modelId="{B1BC6C43-2539-4B33-B947-AF498B624240}" type="sibTrans" cxnId="{ED8099C6-36CE-4F65-8975-A3954DF5CA44}">
      <dgm:prSet/>
      <dgm:spPr/>
      <dgm:t>
        <a:bodyPr/>
        <a:lstStyle/>
        <a:p>
          <a:endParaRPr lang="en-SG"/>
        </a:p>
      </dgm:t>
    </dgm:pt>
    <dgm:pt modelId="{67A9FEA6-9E99-4A5C-8B76-A674EE4E5317}">
      <dgm:prSet phldrT="[Text]"/>
      <dgm:spPr/>
      <dgm:t>
        <a:bodyPr/>
        <a:lstStyle/>
        <a:p>
          <a:r>
            <a:rPr lang="en-SG" dirty="0"/>
            <a:t>Human action</a:t>
          </a:r>
        </a:p>
      </dgm:t>
    </dgm:pt>
    <dgm:pt modelId="{165E3E49-44E9-49FD-8F0C-A472774D1CA4}" type="parTrans" cxnId="{0053B8AA-28D2-4B8F-95B8-90A88D9CA38C}">
      <dgm:prSet/>
      <dgm:spPr/>
      <dgm:t>
        <a:bodyPr/>
        <a:lstStyle/>
        <a:p>
          <a:endParaRPr lang="en-SG"/>
        </a:p>
      </dgm:t>
    </dgm:pt>
    <dgm:pt modelId="{A9033D18-4E8C-458A-BD3E-CA7C4C578BFF}" type="sibTrans" cxnId="{0053B8AA-28D2-4B8F-95B8-90A88D9CA38C}">
      <dgm:prSet/>
      <dgm:spPr/>
      <dgm:t>
        <a:bodyPr/>
        <a:lstStyle/>
        <a:p>
          <a:endParaRPr lang="en-SG"/>
        </a:p>
      </dgm:t>
    </dgm:pt>
    <dgm:pt modelId="{789472A8-85F5-44DB-A509-A85EB0DF8A1E}">
      <dgm:prSet phldrT="[Text]"/>
      <dgm:spPr/>
      <dgm:t>
        <a:bodyPr/>
        <a:lstStyle/>
        <a:p>
          <a:r>
            <a:rPr lang="en-SG" dirty="0"/>
            <a:t>Present action </a:t>
          </a:r>
        </a:p>
      </dgm:t>
    </dgm:pt>
    <dgm:pt modelId="{5FD89886-60F8-4100-8627-72E463FA3899}" type="parTrans" cxnId="{518A4F2F-739D-4B7F-B03E-74547122508D}">
      <dgm:prSet/>
      <dgm:spPr/>
      <dgm:t>
        <a:bodyPr/>
        <a:lstStyle/>
        <a:p>
          <a:endParaRPr lang="en-SG"/>
        </a:p>
      </dgm:t>
    </dgm:pt>
    <dgm:pt modelId="{A3616308-9756-4B80-8269-F4E971B4FF30}" type="sibTrans" cxnId="{518A4F2F-739D-4B7F-B03E-74547122508D}">
      <dgm:prSet/>
      <dgm:spPr/>
      <dgm:t>
        <a:bodyPr/>
        <a:lstStyle/>
        <a:p>
          <a:endParaRPr lang="en-SG"/>
        </a:p>
      </dgm:t>
    </dgm:pt>
    <dgm:pt modelId="{C0C0C599-D915-43CE-BD9F-538A5C3367FD}">
      <dgm:prSet phldrT="[Text]"/>
      <dgm:spPr/>
      <dgm:t>
        <a:bodyPr/>
        <a:lstStyle/>
        <a:p>
          <a:r>
            <a:rPr lang="en-SG" dirty="0"/>
            <a:t>Future consequence</a:t>
          </a:r>
        </a:p>
      </dgm:t>
    </dgm:pt>
    <dgm:pt modelId="{35B98122-E43B-459F-BC4D-F2BE3BEB8416}" type="parTrans" cxnId="{A2C97124-FFC4-4D73-89CA-A08E6CE450B0}">
      <dgm:prSet/>
      <dgm:spPr/>
      <dgm:t>
        <a:bodyPr/>
        <a:lstStyle/>
        <a:p>
          <a:endParaRPr lang="en-SG"/>
        </a:p>
      </dgm:t>
    </dgm:pt>
    <dgm:pt modelId="{8D6803F5-101E-48D8-83F4-D714E360557D}" type="sibTrans" cxnId="{A2C97124-FFC4-4D73-89CA-A08E6CE450B0}">
      <dgm:prSet/>
      <dgm:spPr/>
      <dgm:t>
        <a:bodyPr/>
        <a:lstStyle/>
        <a:p>
          <a:endParaRPr lang="en-SG"/>
        </a:p>
      </dgm:t>
    </dgm:pt>
    <dgm:pt modelId="{0DEE6F16-E5E8-4C02-9068-68D69EAC45E9}">
      <dgm:prSet phldrT="[Text]"/>
      <dgm:spPr/>
      <dgm:t>
        <a:bodyPr/>
        <a:lstStyle/>
        <a:p>
          <a:r>
            <a:rPr lang="en-SG" dirty="0"/>
            <a:t>Life cycle</a:t>
          </a:r>
        </a:p>
      </dgm:t>
    </dgm:pt>
    <dgm:pt modelId="{1D663E34-BA28-4ECD-A8A6-D6408AEC9591}" type="parTrans" cxnId="{FF260860-F068-4B04-9393-FFE1EB5E087B}">
      <dgm:prSet/>
      <dgm:spPr/>
      <dgm:t>
        <a:bodyPr/>
        <a:lstStyle/>
        <a:p>
          <a:endParaRPr lang="en-SG"/>
        </a:p>
      </dgm:t>
    </dgm:pt>
    <dgm:pt modelId="{3C825658-9285-4718-832D-2E265B0733DE}" type="sibTrans" cxnId="{FF260860-F068-4B04-9393-FFE1EB5E087B}">
      <dgm:prSet/>
      <dgm:spPr/>
      <dgm:t>
        <a:bodyPr/>
        <a:lstStyle/>
        <a:p>
          <a:endParaRPr lang="en-SG"/>
        </a:p>
      </dgm:t>
    </dgm:pt>
    <dgm:pt modelId="{B08DFBFA-3D71-4888-B200-A8516CE3F0F7}">
      <dgm:prSet phldrT="[Text]"/>
      <dgm:spPr/>
      <dgm:t>
        <a:bodyPr/>
        <a:lstStyle/>
        <a:p>
          <a:r>
            <a:rPr lang="en-SG" dirty="0"/>
            <a:t>From past to present</a:t>
          </a:r>
        </a:p>
      </dgm:t>
    </dgm:pt>
    <dgm:pt modelId="{080D3F23-AAB4-4843-BA8D-5947A25859C5}" type="parTrans" cxnId="{E3539044-A314-4EC0-AEB8-DEBE4D92FFA5}">
      <dgm:prSet/>
      <dgm:spPr/>
      <dgm:t>
        <a:bodyPr/>
        <a:lstStyle/>
        <a:p>
          <a:endParaRPr lang="en-SG"/>
        </a:p>
      </dgm:t>
    </dgm:pt>
    <dgm:pt modelId="{11AB88FD-34EE-4434-A415-89B8C25D88D2}" type="sibTrans" cxnId="{E3539044-A314-4EC0-AEB8-DEBE4D92FFA5}">
      <dgm:prSet/>
      <dgm:spPr/>
      <dgm:t>
        <a:bodyPr/>
        <a:lstStyle/>
        <a:p>
          <a:endParaRPr lang="en-SG"/>
        </a:p>
      </dgm:t>
    </dgm:pt>
    <dgm:pt modelId="{42D52469-DBA8-4E47-A80B-FC95C9CF59C1}">
      <dgm:prSet phldrT="[Text]"/>
      <dgm:spPr/>
      <dgm:t>
        <a:bodyPr/>
        <a:lstStyle/>
        <a:p>
          <a:r>
            <a:rPr lang="en-SG" dirty="0"/>
            <a:t>Present to the future</a:t>
          </a:r>
        </a:p>
      </dgm:t>
    </dgm:pt>
    <dgm:pt modelId="{38B23500-58EB-4ECD-9F54-D514CC2ECADA}" type="parTrans" cxnId="{C3311F62-F8D0-464A-9326-271C772626E7}">
      <dgm:prSet/>
      <dgm:spPr/>
      <dgm:t>
        <a:bodyPr/>
        <a:lstStyle/>
        <a:p>
          <a:endParaRPr lang="en-SG"/>
        </a:p>
      </dgm:t>
    </dgm:pt>
    <dgm:pt modelId="{E8260AAB-4548-4D46-AAC3-7F5428CA956D}" type="sibTrans" cxnId="{C3311F62-F8D0-464A-9326-271C772626E7}">
      <dgm:prSet/>
      <dgm:spPr/>
      <dgm:t>
        <a:bodyPr/>
        <a:lstStyle/>
        <a:p>
          <a:endParaRPr lang="en-SG"/>
        </a:p>
      </dgm:t>
    </dgm:pt>
    <dgm:pt modelId="{E56B8E0A-F27F-4B2A-A4B1-B6BB2D623C89}" type="pres">
      <dgm:prSet presAssocID="{110C48E0-35F0-4B1E-BA7B-CF4A3419E7AD}" presName="theList" presStyleCnt="0">
        <dgm:presLayoutVars>
          <dgm:dir/>
          <dgm:animLvl val="lvl"/>
          <dgm:resizeHandles val="exact"/>
        </dgm:presLayoutVars>
      </dgm:prSet>
      <dgm:spPr/>
    </dgm:pt>
    <dgm:pt modelId="{6812DB55-8A94-4AFC-9DDC-4981209EAD41}" type="pres">
      <dgm:prSet presAssocID="{81320B6E-8BA6-477E-BB96-B7A098741342}" presName="compNode" presStyleCnt="0"/>
      <dgm:spPr/>
    </dgm:pt>
    <dgm:pt modelId="{0C558B67-7B1A-4B04-AA65-94B4360DEC3F}" type="pres">
      <dgm:prSet presAssocID="{81320B6E-8BA6-477E-BB96-B7A098741342}" presName="noGeometry" presStyleCnt="0"/>
      <dgm:spPr/>
    </dgm:pt>
    <dgm:pt modelId="{E01DEBB8-3F36-40C7-80D1-E96E1F65E06C}" type="pres">
      <dgm:prSet presAssocID="{81320B6E-8BA6-477E-BB96-B7A098741342}" presName="childTextVisible" presStyleLbl="bgAccFollowNode1" presStyleIdx="0" presStyleCnt="3">
        <dgm:presLayoutVars>
          <dgm:bulletEnabled val="1"/>
        </dgm:presLayoutVars>
      </dgm:prSet>
      <dgm:spPr/>
    </dgm:pt>
    <dgm:pt modelId="{932BDF5F-2E8D-4E25-86D2-5F0BCB74FE1C}" type="pres">
      <dgm:prSet presAssocID="{81320B6E-8BA6-477E-BB96-B7A098741342}" presName="childTextHidden" presStyleLbl="bgAccFollowNode1" presStyleIdx="0" presStyleCnt="3"/>
      <dgm:spPr/>
    </dgm:pt>
    <dgm:pt modelId="{5CBA62BF-EEDB-4177-B081-8AC9128D76F1}" type="pres">
      <dgm:prSet presAssocID="{81320B6E-8BA6-477E-BB96-B7A098741342}" presName="parentText" presStyleLbl="node1" presStyleIdx="0" presStyleCnt="3">
        <dgm:presLayoutVars>
          <dgm:chMax val="1"/>
          <dgm:bulletEnabled val="1"/>
        </dgm:presLayoutVars>
      </dgm:prSet>
      <dgm:spPr/>
    </dgm:pt>
    <dgm:pt modelId="{32536531-516D-4D26-BBBE-11B882990E13}" type="pres">
      <dgm:prSet presAssocID="{81320B6E-8BA6-477E-BB96-B7A098741342}" presName="aSpace" presStyleCnt="0"/>
      <dgm:spPr/>
    </dgm:pt>
    <dgm:pt modelId="{A1F76724-E620-4A48-9EEE-02A6F1F0502A}" type="pres">
      <dgm:prSet presAssocID="{67A9FEA6-9E99-4A5C-8B76-A674EE4E5317}" presName="compNode" presStyleCnt="0"/>
      <dgm:spPr/>
    </dgm:pt>
    <dgm:pt modelId="{B9A3A6AE-15CC-4E75-AA15-D9B1FF75697A}" type="pres">
      <dgm:prSet presAssocID="{67A9FEA6-9E99-4A5C-8B76-A674EE4E5317}" presName="noGeometry" presStyleCnt="0"/>
      <dgm:spPr/>
    </dgm:pt>
    <dgm:pt modelId="{5863A282-60A1-4F40-9ACD-A93A8C9F3089}" type="pres">
      <dgm:prSet presAssocID="{67A9FEA6-9E99-4A5C-8B76-A674EE4E5317}" presName="childTextVisible" presStyleLbl="bgAccFollowNode1" presStyleIdx="1" presStyleCnt="3">
        <dgm:presLayoutVars>
          <dgm:bulletEnabled val="1"/>
        </dgm:presLayoutVars>
      </dgm:prSet>
      <dgm:spPr/>
    </dgm:pt>
    <dgm:pt modelId="{CE1FFD22-30A6-4255-B054-E4C49FEDF41E}" type="pres">
      <dgm:prSet presAssocID="{67A9FEA6-9E99-4A5C-8B76-A674EE4E5317}" presName="childTextHidden" presStyleLbl="bgAccFollowNode1" presStyleIdx="1" presStyleCnt="3"/>
      <dgm:spPr/>
    </dgm:pt>
    <dgm:pt modelId="{73898BEB-1BD9-44BD-B368-F73AE77CD94E}" type="pres">
      <dgm:prSet presAssocID="{67A9FEA6-9E99-4A5C-8B76-A674EE4E5317}" presName="parentText" presStyleLbl="node1" presStyleIdx="1" presStyleCnt="3">
        <dgm:presLayoutVars>
          <dgm:chMax val="1"/>
          <dgm:bulletEnabled val="1"/>
        </dgm:presLayoutVars>
      </dgm:prSet>
      <dgm:spPr/>
    </dgm:pt>
    <dgm:pt modelId="{2CC8D81B-2373-49D7-90DD-C364AAF7DC80}" type="pres">
      <dgm:prSet presAssocID="{67A9FEA6-9E99-4A5C-8B76-A674EE4E5317}" presName="aSpace" presStyleCnt="0"/>
      <dgm:spPr/>
    </dgm:pt>
    <dgm:pt modelId="{0B8D4825-C02A-4310-861C-E991457C54EF}" type="pres">
      <dgm:prSet presAssocID="{0DEE6F16-E5E8-4C02-9068-68D69EAC45E9}" presName="compNode" presStyleCnt="0"/>
      <dgm:spPr/>
    </dgm:pt>
    <dgm:pt modelId="{AE4B3D92-D99D-4A7C-977B-C694470BA00E}" type="pres">
      <dgm:prSet presAssocID="{0DEE6F16-E5E8-4C02-9068-68D69EAC45E9}" presName="noGeometry" presStyleCnt="0"/>
      <dgm:spPr/>
    </dgm:pt>
    <dgm:pt modelId="{925D3C09-0AB9-4E34-A6B4-7D7291D43BEA}" type="pres">
      <dgm:prSet presAssocID="{0DEE6F16-E5E8-4C02-9068-68D69EAC45E9}" presName="childTextVisible" presStyleLbl="bgAccFollowNode1" presStyleIdx="2" presStyleCnt="3">
        <dgm:presLayoutVars>
          <dgm:bulletEnabled val="1"/>
        </dgm:presLayoutVars>
      </dgm:prSet>
      <dgm:spPr/>
    </dgm:pt>
    <dgm:pt modelId="{0854DF90-2C1E-4B06-8856-F86C5A7DC6CC}" type="pres">
      <dgm:prSet presAssocID="{0DEE6F16-E5E8-4C02-9068-68D69EAC45E9}" presName="childTextHidden" presStyleLbl="bgAccFollowNode1" presStyleIdx="2" presStyleCnt="3"/>
      <dgm:spPr/>
    </dgm:pt>
    <dgm:pt modelId="{CDA13BA3-95A4-4768-A721-D63519FD749F}" type="pres">
      <dgm:prSet presAssocID="{0DEE6F16-E5E8-4C02-9068-68D69EAC45E9}" presName="parentText" presStyleLbl="node1" presStyleIdx="2" presStyleCnt="3">
        <dgm:presLayoutVars>
          <dgm:chMax val="1"/>
          <dgm:bulletEnabled val="1"/>
        </dgm:presLayoutVars>
      </dgm:prSet>
      <dgm:spPr/>
    </dgm:pt>
  </dgm:ptLst>
  <dgm:cxnLst>
    <dgm:cxn modelId="{B83D9214-DA39-460E-9FD7-34A624B106FC}" type="presOf" srcId="{0DEE6F16-E5E8-4C02-9068-68D69EAC45E9}" destId="{CDA13BA3-95A4-4768-A721-D63519FD749F}" srcOrd="0" destOrd="0" presId="urn:microsoft.com/office/officeart/2005/8/layout/hProcess6"/>
    <dgm:cxn modelId="{A2C97124-FFC4-4D73-89CA-A08E6CE450B0}" srcId="{67A9FEA6-9E99-4A5C-8B76-A674EE4E5317}" destId="{C0C0C599-D915-43CE-BD9F-538A5C3367FD}" srcOrd="1" destOrd="0" parTransId="{35B98122-E43B-459F-BC4D-F2BE3BEB8416}" sibTransId="{8D6803F5-101E-48D8-83F4-D714E360557D}"/>
    <dgm:cxn modelId="{518A4F2F-739D-4B7F-B03E-74547122508D}" srcId="{67A9FEA6-9E99-4A5C-8B76-A674EE4E5317}" destId="{789472A8-85F5-44DB-A509-A85EB0DF8A1E}" srcOrd="0" destOrd="0" parTransId="{5FD89886-60F8-4100-8627-72E463FA3899}" sibTransId="{A3616308-9756-4B80-8269-F4E971B4FF30}"/>
    <dgm:cxn modelId="{A1465431-C1CE-4B01-A25F-763D015DFC04}" type="presOf" srcId="{C0C0C599-D915-43CE-BD9F-538A5C3367FD}" destId="{CE1FFD22-30A6-4255-B054-E4C49FEDF41E}" srcOrd="1" destOrd="1" presId="urn:microsoft.com/office/officeart/2005/8/layout/hProcess6"/>
    <dgm:cxn modelId="{8A429B36-FE06-47DE-83A2-31CCB535DBA1}" srcId="{110C48E0-35F0-4B1E-BA7B-CF4A3419E7AD}" destId="{81320B6E-8BA6-477E-BB96-B7A098741342}" srcOrd="0" destOrd="0" parTransId="{62A2B7CE-CF2E-4D91-961F-5288786E01AF}" sibTransId="{802C99DC-855F-4FAD-B885-96830863D536}"/>
    <dgm:cxn modelId="{5D5DB23C-C0FB-424C-A2CB-F8CFC671E556}" type="presOf" srcId="{67A9FEA6-9E99-4A5C-8B76-A674EE4E5317}" destId="{73898BEB-1BD9-44BD-B368-F73AE77CD94E}" srcOrd="0" destOrd="0" presId="urn:microsoft.com/office/officeart/2005/8/layout/hProcess6"/>
    <dgm:cxn modelId="{FF260860-F068-4B04-9393-FFE1EB5E087B}" srcId="{110C48E0-35F0-4B1E-BA7B-CF4A3419E7AD}" destId="{0DEE6F16-E5E8-4C02-9068-68D69EAC45E9}" srcOrd="2" destOrd="0" parTransId="{1D663E34-BA28-4ECD-A8A6-D6408AEC9591}" sibTransId="{3C825658-9285-4718-832D-2E265B0733DE}"/>
    <dgm:cxn modelId="{C3311F62-F8D0-464A-9326-271C772626E7}" srcId="{0DEE6F16-E5E8-4C02-9068-68D69EAC45E9}" destId="{42D52469-DBA8-4E47-A80B-FC95C9CF59C1}" srcOrd="1" destOrd="0" parTransId="{38B23500-58EB-4ECD-9F54-D514CC2ECADA}" sibTransId="{E8260AAB-4548-4D46-AAC3-7F5428CA956D}"/>
    <dgm:cxn modelId="{E3539044-A314-4EC0-AEB8-DEBE4D92FFA5}" srcId="{0DEE6F16-E5E8-4C02-9068-68D69EAC45E9}" destId="{B08DFBFA-3D71-4888-B200-A8516CE3F0F7}" srcOrd="0" destOrd="0" parTransId="{080D3F23-AAB4-4843-BA8D-5947A25859C5}" sibTransId="{11AB88FD-34EE-4434-A415-89B8C25D88D2}"/>
    <dgm:cxn modelId="{8A1AF948-54F0-4CF3-8660-FE9CAD695133}" type="presOf" srcId="{11EBB5BF-C248-4149-A38F-CE0F438707D8}" destId="{E01DEBB8-3F36-40C7-80D1-E96E1F65E06C}" srcOrd="0" destOrd="0" presId="urn:microsoft.com/office/officeart/2005/8/layout/hProcess6"/>
    <dgm:cxn modelId="{9367054C-1435-4FA9-810F-43F03EE8D1C4}" type="presOf" srcId="{81320B6E-8BA6-477E-BB96-B7A098741342}" destId="{5CBA62BF-EEDB-4177-B081-8AC9128D76F1}" srcOrd="0" destOrd="0" presId="urn:microsoft.com/office/officeart/2005/8/layout/hProcess6"/>
    <dgm:cxn modelId="{36D8AC70-2597-4C14-97AE-5A116AD49CE9}" type="presOf" srcId="{B08DFBFA-3D71-4888-B200-A8516CE3F0F7}" destId="{925D3C09-0AB9-4E34-A6B4-7D7291D43BEA}" srcOrd="0" destOrd="0" presId="urn:microsoft.com/office/officeart/2005/8/layout/hProcess6"/>
    <dgm:cxn modelId="{EFC91C77-0C4B-4147-B9E0-09B0D976FEB9}" srcId="{81320B6E-8BA6-477E-BB96-B7A098741342}" destId="{11EBB5BF-C248-4149-A38F-CE0F438707D8}" srcOrd="0" destOrd="0" parTransId="{50BAD321-09BB-470F-ADAB-77292207738A}" sibTransId="{D24A0531-AA5F-43AD-B60A-1912970DDF01}"/>
    <dgm:cxn modelId="{DB03D481-BE83-4595-9BDB-A485543C1E2C}" type="presOf" srcId="{B08DFBFA-3D71-4888-B200-A8516CE3F0F7}" destId="{0854DF90-2C1E-4B06-8856-F86C5A7DC6CC}" srcOrd="1" destOrd="0" presId="urn:microsoft.com/office/officeart/2005/8/layout/hProcess6"/>
    <dgm:cxn modelId="{5B4A6382-ECD1-4E6C-8BF4-F6159484E7A7}" type="presOf" srcId="{789472A8-85F5-44DB-A509-A85EB0DF8A1E}" destId="{5863A282-60A1-4F40-9ACD-A93A8C9F3089}" srcOrd="0" destOrd="0" presId="urn:microsoft.com/office/officeart/2005/8/layout/hProcess6"/>
    <dgm:cxn modelId="{DC5B9086-DD9C-4ACD-B25B-BCE232FB15F9}" type="presOf" srcId="{549D7A7C-8FCB-43F3-919A-AC23ACA7A5F6}" destId="{932BDF5F-2E8D-4E25-86D2-5F0BCB74FE1C}" srcOrd="1" destOrd="1" presId="urn:microsoft.com/office/officeart/2005/8/layout/hProcess6"/>
    <dgm:cxn modelId="{0053B8AA-28D2-4B8F-95B8-90A88D9CA38C}" srcId="{110C48E0-35F0-4B1E-BA7B-CF4A3419E7AD}" destId="{67A9FEA6-9E99-4A5C-8B76-A674EE4E5317}" srcOrd="1" destOrd="0" parTransId="{165E3E49-44E9-49FD-8F0C-A472774D1CA4}" sibTransId="{A9033D18-4E8C-458A-BD3E-CA7C4C578BFF}"/>
    <dgm:cxn modelId="{B35F2EAF-8A1E-49C2-A7CA-BF927FF6B4D4}" type="presOf" srcId="{549D7A7C-8FCB-43F3-919A-AC23ACA7A5F6}" destId="{E01DEBB8-3F36-40C7-80D1-E96E1F65E06C}" srcOrd="0" destOrd="1" presId="urn:microsoft.com/office/officeart/2005/8/layout/hProcess6"/>
    <dgm:cxn modelId="{ED8099C6-36CE-4F65-8975-A3954DF5CA44}" srcId="{81320B6E-8BA6-477E-BB96-B7A098741342}" destId="{549D7A7C-8FCB-43F3-919A-AC23ACA7A5F6}" srcOrd="1" destOrd="0" parTransId="{6894098B-FA67-45C2-8D28-24E982BA731C}" sibTransId="{B1BC6C43-2539-4B33-B947-AF498B624240}"/>
    <dgm:cxn modelId="{2A5B56CA-A613-4E7A-A667-E678E150E9E3}" type="presOf" srcId="{11EBB5BF-C248-4149-A38F-CE0F438707D8}" destId="{932BDF5F-2E8D-4E25-86D2-5F0BCB74FE1C}" srcOrd="1" destOrd="0" presId="urn:microsoft.com/office/officeart/2005/8/layout/hProcess6"/>
    <dgm:cxn modelId="{77369BD3-25B2-4237-8E61-33EC5491DC35}" type="presOf" srcId="{C0C0C599-D915-43CE-BD9F-538A5C3367FD}" destId="{5863A282-60A1-4F40-9ACD-A93A8C9F3089}" srcOrd="0" destOrd="1" presId="urn:microsoft.com/office/officeart/2005/8/layout/hProcess6"/>
    <dgm:cxn modelId="{7AEEB6D5-1072-47E7-8F1D-F69230F0FCD4}" type="presOf" srcId="{110C48E0-35F0-4B1E-BA7B-CF4A3419E7AD}" destId="{E56B8E0A-F27F-4B2A-A4B1-B6BB2D623C89}" srcOrd="0" destOrd="0" presId="urn:microsoft.com/office/officeart/2005/8/layout/hProcess6"/>
    <dgm:cxn modelId="{C5E207E5-CB19-4A27-88AE-E174E15BA632}" type="presOf" srcId="{42D52469-DBA8-4E47-A80B-FC95C9CF59C1}" destId="{0854DF90-2C1E-4B06-8856-F86C5A7DC6CC}" srcOrd="1" destOrd="1" presId="urn:microsoft.com/office/officeart/2005/8/layout/hProcess6"/>
    <dgm:cxn modelId="{E784D9ED-7F30-4600-A43A-FA0AA5ACE910}" type="presOf" srcId="{42D52469-DBA8-4E47-A80B-FC95C9CF59C1}" destId="{925D3C09-0AB9-4E34-A6B4-7D7291D43BEA}" srcOrd="0" destOrd="1" presId="urn:microsoft.com/office/officeart/2005/8/layout/hProcess6"/>
    <dgm:cxn modelId="{812BE9F3-59FB-49BB-B322-82E58474CFBC}" type="presOf" srcId="{789472A8-85F5-44DB-A509-A85EB0DF8A1E}" destId="{CE1FFD22-30A6-4255-B054-E4C49FEDF41E}" srcOrd="1" destOrd="0" presId="urn:microsoft.com/office/officeart/2005/8/layout/hProcess6"/>
    <dgm:cxn modelId="{5D39811E-C609-4186-95A9-2BF6EDBB2175}" type="presParOf" srcId="{E56B8E0A-F27F-4B2A-A4B1-B6BB2D623C89}" destId="{6812DB55-8A94-4AFC-9DDC-4981209EAD41}" srcOrd="0" destOrd="0" presId="urn:microsoft.com/office/officeart/2005/8/layout/hProcess6"/>
    <dgm:cxn modelId="{8AE4EA4B-E6A0-45DE-92F6-CE38E66933E5}" type="presParOf" srcId="{6812DB55-8A94-4AFC-9DDC-4981209EAD41}" destId="{0C558B67-7B1A-4B04-AA65-94B4360DEC3F}" srcOrd="0" destOrd="0" presId="urn:microsoft.com/office/officeart/2005/8/layout/hProcess6"/>
    <dgm:cxn modelId="{5AEB46A4-08C8-491B-BA64-8027B8753CC9}" type="presParOf" srcId="{6812DB55-8A94-4AFC-9DDC-4981209EAD41}" destId="{E01DEBB8-3F36-40C7-80D1-E96E1F65E06C}" srcOrd="1" destOrd="0" presId="urn:microsoft.com/office/officeart/2005/8/layout/hProcess6"/>
    <dgm:cxn modelId="{65EEDEED-836C-411C-BE9F-B6F7C9D7BB03}" type="presParOf" srcId="{6812DB55-8A94-4AFC-9DDC-4981209EAD41}" destId="{932BDF5F-2E8D-4E25-86D2-5F0BCB74FE1C}" srcOrd="2" destOrd="0" presId="urn:microsoft.com/office/officeart/2005/8/layout/hProcess6"/>
    <dgm:cxn modelId="{D525C049-F2E5-41C0-98A1-5B28C89512E8}" type="presParOf" srcId="{6812DB55-8A94-4AFC-9DDC-4981209EAD41}" destId="{5CBA62BF-EEDB-4177-B081-8AC9128D76F1}" srcOrd="3" destOrd="0" presId="urn:microsoft.com/office/officeart/2005/8/layout/hProcess6"/>
    <dgm:cxn modelId="{45BBDCC4-D9E9-41D0-B043-20E8E2198B6F}" type="presParOf" srcId="{E56B8E0A-F27F-4B2A-A4B1-B6BB2D623C89}" destId="{32536531-516D-4D26-BBBE-11B882990E13}" srcOrd="1" destOrd="0" presId="urn:microsoft.com/office/officeart/2005/8/layout/hProcess6"/>
    <dgm:cxn modelId="{D40B6183-EFE4-4CAD-AD4C-CEF62BABB101}" type="presParOf" srcId="{E56B8E0A-F27F-4B2A-A4B1-B6BB2D623C89}" destId="{A1F76724-E620-4A48-9EEE-02A6F1F0502A}" srcOrd="2" destOrd="0" presId="urn:microsoft.com/office/officeart/2005/8/layout/hProcess6"/>
    <dgm:cxn modelId="{74C8CED2-D4D5-4B52-8CB0-2008CD475871}" type="presParOf" srcId="{A1F76724-E620-4A48-9EEE-02A6F1F0502A}" destId="{B9A3A6AE-15CC-4E75-AA15-D9B1FF75697A}" srcOrd="0" destOrd="0" presId="urn:microsoft.com/office/officeart/2005/8/layout/hProcess6"/>
    <dgm:cxn modelId="{5ADB6A34-17FA-48D5-BD2D-91DF8B6BE2FB}" type="presParOf" srcId="{A1F76724-E620-4A48-9EEE-02A6F1F0502A}" destId="{5863A282-60A1-4F40-9ACD-A93A8C9F3089}" srcOrd="1" destOrd="0" presId="urn:microsoft.com/office/officeart/2005/8/layout/hProcess6"/>
    <dgm:cxn modelId="{E1E568D3-79ED-46B6-B031-C5AD58C3B252}" type="presParOf" srcId="{A1F76724-E620-4A48-9EEE-02A6F1F0502A}" destId="{CE1FFD22-30A6-4255-B054-E4C49FEDF41E}" srcOrd="2" destOrd="0" presId="urn:microsoft.com/office/officeart/2005/8/layout/hProcess6"/>
    <dgm:cxn modelId="{EB693A32-3A37-4AC4-98E5-4DB80408F402}" type="presParOf" srcId="{A1F76724-E620-4A48-9EEE-02A6F1F0502A}" destId="{73898BEB-1BD9-44BD-B368-F73AE77CD94E}" srcOrd="3" destOrd="0" presId="urn:microsoft.com/office/officeart/2005/8/layout/hProcess6"/>
    <dgm:cxn modelId="{1AE3736F-CE37-469A-897C-31DC999A13BC}" type="presParOf" srcId="{E56B8E0A-F27F-4B2A-A4B1-B6BB2D623C89}" destId="{2CC8D81B-2373-49D7-90DD-C364AAF7DC80}" srcOrd="3" destOrd="0" presId="urn:microsoft.com/office/officeart/2005/8/layout/hProcess6"/>
    <dgm:cxn modelId="{D4DAA1E3-B72D-4FBC-9821-A03CB7D622E0}" type="presParOf" srcId="{E56B8E0A-F27F-4B2A-A4B1-B6BB2D623C89}" destId="{0B8D4825-C02A-4310-861C-E991457C54EF}" srcOrd="4" destOrd="0" presId="urn:microsoft.com/office/officeart/2005/8/layout/hProcess6"/>
    <dgm:cxn modelId="{CFCE1527-0680-4BE0-A7C7-FAD5A35F99B2}" type="presParOf" srcId="{0B8D4825-C02A-4310-861C-E991457C54EF}" destId="{AE4B3D92-D99D-4A7C-977B-C694470BA00E}" srcOrd="0" destOrd="0" presId="urn:microsoft.com/office/officeart/2005/8/layout/hProcess6"/>
    <dgm:cxn modelId="{5EA301F4-2730-49E7-AC24-84D8D9A7C2BF}" type="presParOf" srcId="{0B8D4825-C02A-4310-861C-E991457C54EF}" destId="{925D3C09-0AB9-4E34-A6B4-7D7291D43BEA}" srcOrd="1" destOrd="0" presId="urn:microsoft.com/office/officeart/2005/8/layout/hProcess6"/>
    <dgm:cxn modelId="{879C3457-738E-48C9-AAE9-DA6CAA74471C}" type="presParOf" srcId="{0B8D4825-C02A-4310-861C-E991457C54EF}" destId="{0854DF90-2C1E-4B06-8856-F86C5A7DC6CC}" srcOrd="2" destOrd="0" presId="urn:microsoft.com/office/officeart/2005/8/layout/hProcess6"/>
    <dgm:cxn modelId="{69303771-CF07-4484-A3D8-109D7C97896D}" type="presParOf" srcId="{0B8D4825-C02A-4310-861C-E991457C54EF}" destId="{CDA13BA3-95A4-4768-A721-D63519FD749F}" srcOrd="3" destOrd="0" presId="urn:microsoft.com/office/officeart/2005/8/layout/hProcess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442A8A1-6021-4534-A96A-8E6D4604F038}" type="doc">
      <dgm:prSet loTypeId="urn:microsoft.com/office/officeart/2005/8/layout/radial3" loCatId="cycle" qsTypeId="urn:microsoft.com/office/officeart/2005/8/quickstyle/simple2" qsCatId="simple" csTypeId="urn:microsoft.com/office/officeart/2005/8/colors/colorful1" csCatId="colorful" phldr="1"/>
      <dgm:spPr/>
      <dgm:t>
        <a:bodyPr/>
        <a:lstStyle/>
        <a:p>
          <a:endParaRPr lang="en-SG"/>
        </a:p>
      </dgm:t>
    </dgm:pt>
    <dgm:pt modelId="{C592C5F0-F764-4E33-BCC2-9FBFEA020C21}">
      <dgm:prSet phldrT="[Text]"/>
      <dgm:spPr/>
      <dgm:t>
        <a:bodyPr/>
        <a:lstStyle/>
        <a:p>
          <a:r>
            <a:rPr lang="en-SG" dirty="0"/>
            <a:t>Samsara</a:t>
          </a:r>
        </a:p>
      </dgm:t>
    </dgm:pt>
    <dgm:pt modelId="{47DDD881-9F1A-458F-96E5-4220CA3D39A2}" type="parTrans" cxnId="{C83C1028-C17C-48C6-8E9E-5B93B0D50BD9}">
      <dgm:prSet/>
      <dgm:spPr/>
      <dgm:t>
        <a:bodyPr/>
        <a:lstStyle/>
        <a:p>
          <a:endParaRPr lang="en-SG"/>
        </a:p>
      </dgm:t>
    </dgm:pt>
    <dgm:pt modelId="{DFE4823F-E142-4D69-9613-83841F49FF51}" type="sibTrans" cxnId="{C83C1028-C17C-48C6-8E9E-5B93B0D50BD9}">
      <dgm:prSet/>
      <dgm:spPr/>
      <dgm:t>
        <a:bodyPr/>
        <a:lstStyle/>
        <a:p>
          <a:endParaRPr lang="en-SG"/>
        </a:p>
      </dgm:t>
    </dgm:pt>
    <dgm:pt modelId="{396902B4-A914-421C-B24F-B8EB1B7C1A80}">
      <dgm:prSet phldrT="[Text]"/>
      <dgm:spPr/>
      <dgm:t>
        <a:bodyPr/>
        <a:lstStyle/>
        <a:p>
          <a:r>
            <a:rPr lang="en-SG" dirty="0"/>
            <a:t>Cyclic life</a:t>
          </a:r>
        </a:p>
      </dgm:t>
    </dgm:pt>
    <dgm:pt modelId="{453D51B1-C97D-43CA-9F68-50FD10F20925}" type="parTrans" cxnId="{B36C67B1-1F7C-49B3-A446-0D08CA152CBF}">
      <dgm:prSet/>
      <dgm:spPr/>
      <dgm:t>
        <a:bodyPr/>
        <a:lstStyle/>
        <a:p>
          <a:endParaRPr lang="en-SG"/>
        </a:p>
      </dgm:t>
    </dgm:pt>
    <dgm:pt modelId="{99D15960-4990-4E5F-9289-B16836019207}" type="sibTrans" cxnId="{B36C67B1-1F7C-49B3-A446-0D08CA152CBF}">
      <dgm:prSet/>
      <dgm:spPr/>
      <dgm:t>
        <a:bodyPr/>
        <a:lstStyle/>
        <a:p>
          <a:endParaRPr lang="en-SG"/>
        </a:p>
      </dgm:t>
    </dgm:pt>
    <dgm:pt modelId="{448D3E4B-C03B-477C-AF8F-A99901DDA313}">
      <dgm:prSet phldrT="[Text]"/>
      <dgm:spPr/>
      <dgm:t>
        <a:bodyPr/>
        <a:lstStyle/>
        <a:p>
          <a:r>
            <a:rPr lang="en-SG" dirty="0"/>
            <a:t>Suffering and its cause</a:t>
          </a:r>
        </a:p>
      </dgm:t>
    </dgm:pt>
    <dgm:pt modelId="{99F34CBB-1005-43AE-A16B-DD8CC014C92B}" type="parTrans" cxnId="{82633784-B44E-4692-9B21-380DA5AEF565}">
      <dgm:prSet/>
      <dgm:spPr/>
      <dgm:t>
        <a:bodyPr/>
        <a:lstStyle/>
        <a:p>
          <a:endParaRPr lang="en-SG"/>
        </a:p>
      </dgm:t>
    </dgm:pt>
    <dgm:pt modelId="{08B56F80-B9B6-4767-9773-B1B0FBDC5B7E}" type="sibTrans" cxnId="{82633784-B44E-4692-9B21-380DA5AEF565}">
      <dgm:prSet/>
      <dgm:spPr/>
      <dgm:t>
        <a:bodyPr/>
        <a:lstStyle/>
        <a:p>
          <a:endParaRPr lang="en-SG"/>
        </a:p>
      </dgm:t>
    </dgm:pt>
    <dgm:pt modelId="{85727A3A-66BC-4705-A72F-5046A032396E}">
      <dgm:prSet phldrT="[Text]"/>
      <dgm:spPr/>
      <dgm:t>
        <a:bodyPr/>
        <a:lstStyle/>
        <a:p>
          <a:r>
            <a:rPr lang="en-SG" dirty="0"/>
            <a:t>Material necessities</a:t>
          </a:r>
        </a:p>
      </dgm:t>
    </dgm:pt>
    <dgm:pt modelId="{73EDB4E6-7113-47A0-9D98-E4FB0CF5F5B9}" type="parTrans" cxnId="{00E5A11C-15F0-40C8-B289-4D7A62D0484E}">
      <dgm:prSet/>
      <dgm:spPr/>
      <dgm:t>
        <a:bodyPr/>
        <a:lstStyle/>
        <a:p>
          <a:endParaRPr lang="en-SG"/>
        </a:p>
      </dgm:t>
    </dgm:pt>
    <dgm:pt modelId="{5374AE82-3408-4C34-AE17-CD307CE710C9}" type="sibTrans" cxnId="{00E5A11C-15F0-40C8-B289-4D7A62D0484E}">
      <dgm:prSet/>
      <dgm:spPr/>
      <dgm:t>
        <a:bodyPr/>
        <a:lstStyle/>
        <a:p>
          <a:endParaRPr lang="en-SG"/>
        </a:p>
      </dgm:t>
    </dgm:pt>
    <dgm:pt modelId="{A8028BD1-B06A-450E-A903-FD1B36F2CEE3}">
      <dgm:prSet phldrT="[Text]"/>
      <dgm:spPr/>
      <dgm:t>
        <a:bodyPr/>
        <a:lstStyle/>
        <a:p>
          <a:r>
            <a:rPr lang="en-SG" dirty="0"/>
            <a:t>Spiritual enrichment</a:t>
          </a:r>
        </a:p>
      </dgm:t>
    </dgm:pt>
    <dgm:pt modelId="{B5624EF2-D003-4E36-8683-05691A364F00}" type="parTrans" cxnId="{6382C9DC-83C2-4C4B-A44B-1ADAAE3BFE1A}">
      <dgm:prSet/>
      <dgm:spPr/>
      <dgm:t>
        <a:bodyPr/>
        <a:lstStyle/>
        <a:p>
          <a:endParaRPr lang="en-SG"/>
        </a:p>
      </dgm:t>
    </dgm:pt>
    <dgm:pt modelId="{6D00B8D3-3B28-489D-9BEF-7D87CEF863F7}" type="sibTrans" cxnId="{6382C9DC-83C2-4C4B-A44B-1ADAAE3BFE1A}">
      <dgm:prSet/>
      <dgm:spPr/>
      <dgm:t>
        <a:bodyPr/>
        <a:lstStyle/>
        <a:p>
          <a:endParaRPr lang="en-SG"/>
        </a:p>
      </dgm:t>
    </dgm:pt>
    <dgm:pt modelId="{4D08462F-31C0-4AAC-988C-9F627F81EA47}" type="pres">
      <dgm:prSet presAssocID="{8442A8A1-6021-4534-A96A-8E6D4604F038}" presName="composite" presStyleCnt="0">
        <dgm:presLayoutVars>
          <dgm:chMax val="1"/>
          <dgm:dir/>
          <dgm:resizeHandles val="exact"/>
        </dgm:presLayoutVars>
      </dgm:prSet>
      <dgm:spPr/>
    </dgm:pt>
    <dgm:pt modelId="{419EA9E1-9543-4954-B536-E475CDB36C52}" type="pres">
      <dgm:prSet presAssocID="{8442A8A1-6021-4534-A96A-8E6D4604F038}" presName="radial" presStyleCnt="0">
        <dgm:presLayoutVars>
          <dgm:animLvl val="ctr"/>
        </dgm:presLayoutVars>
      </dgm:prSet>
      <dgm:spPr/>
    </dgm:pt>
    <dgm:pt modelId="{FC42B9F6-28E6-462D-BFF2-A7831353C8FC}" type="pres">
      <dgm:prSet presAssocID="{C592C5F0-F764-4E33-BCC2-9FBFEA020C21}" presName="centerShape" presStyleLbl="vennNode1" presStyleIdx="0" presStyleCnt="5"/>
      <dgm:spPr/>
    </dgm:pt>
    <dgm:pt modelId="{3A72D2AF-E45E-487F-85BB-B63586B0AB70}" type="pres">
      <dgm:prSet presAssocID="{396902B4-A914-421C-B24F-B8EB1B7C1A80}" presName="node" presStyleLbl="vennNode1" presStyleIdx="1" presStyleCnt="5">
        <dgm:presLayoutVars>
          <dgm:bulletEnabled val="1"/>
        </dgm:presLayoutVars>
      </dgm:prSet>
      <dgm:spPr/>
    </dgm:pt>
    <dgm:pt modelId="{FD53F3BF-445A-48EF-9087-1F5A2ECC4BF7}" type="pres">
      <dgm:prSet presAssocID="{448D3E4B-C03B-477C-AF8F-A99901DDA313}" presName="node" presStyleLbl="vennNode1" presStyleIdx="2" presStyleCnt="5">
        <dgm:presLayoutVars>
          <dgm:bulletEnabled val="1"/>
        </dgm:presLayoutVars>
      </dgm:prSet>
      <dgm:spPr/>
    </dgm:pt>
    <dgm:pt modelId="{3D7F3774-9A6B-4CB6-AA48-416C1B4D2F86}" type="pres">
      <dgm:prSet presAssocID="{85727A3A-66BC-4705-A72F-5046A032396E}" presName="node" presStyleLbl="vennNode1" presStyleIdx="3" presStyleCnt="5">
        <dgm:presLayoutVars>
          <dgm:bulletEnabled val="1"/>
        </dgm:presLayoutVars>
      </dgm:prSet>
      <dgm:spPr/>
    </dgm:pt>
    <dgm:pt modelId="{E3F9B578-6233-409B-A819-8A26667CF2EA}" type="pres">
      <dgm:prSet presAssocID="{A8028BD1-B06A-450E-A903-FD1B36F2CEE3}" presName="node" presStyleLbl="vennNode1" presStyleIdx="4" presStyleCnt="5">
        <dgm:presLayoutVars>
          <dgm:bulletEnabled val="1"/>
        </dgm:presLayoutVars>
      </dgm:prSet>
      <dgm:spPr/>
    </dgm:pt>
  </dgm:ptLst>
  <dgm:cxnLst>
    <dgm:cxn modelId="{BCC2E219-DA2B-422B-9662-AD576D7900B5}" type="presOf" srcId="{85727A3A-66BC-4705-A72F-5046A032396E}" destId="{3D7F3774-9A6B-4CB6-AA48-416C1B4D2F86}" srcOrd="0" destOrd="0" presId="urn:microsoft.com/office/officeart/2005/8/layout/radial3"/>
    <dgm:cxn modelId="{00E5A11C-15F0-40C8-B289-4D7A62D0484E}" srcId="{C592C5F0-F764-4E33-BCC2-9FBFEA020C21}" destId="{85727A3A-66BC-4705-A72F-5046A032396E}" srcOrd="2" destOrd="0" parTransId="{73EDB4E6-7113-47A0-9D98-E4FB0CF5F5B9}" sibTransId="{5374AE82-3408-4C34-AE17-CD307CE710C9}"/>
    <dgm:cxn modelId="{FFB34823-4C8C-4016-B063-FCE8829F0360}" type="presOf" srcId="{396902B4-A914-421C-B24F-B8EB1B7C1A80}" destId="{3A72D2AF-E45E-487F-85BB-B63586B0AB70}" srcOrd="0" destOrd="0" presId="urn:microsoft.com/office/officeart/2005/8/layout/radial3"/>
    <dgm:cxn modelId="{C83C1028-C17C-48C6-8E9E-5B93B0D50BD9}" srcId="{8442A8A1-6021-4534-A96A-8E6D4604F038}" destId="{C592C5F0-F764-4E33-BCC2-9FBFEA020C21}" srcOrd="0" destOrd="0" parTransId="{47DDD881-9F1A-458F-96E5-4220CA3D39A2}" sibTransId="{DFE4823F-E142-4D69-9613-83841F49FF51}"/>
    <dgm:cxn modelId="{51C5F046-AEC4-4609-B372-90ECF5C5CF82}" type="presOf" srcId="{8442A8A1-6021-4534-A96A-8E6D4604F038}" destId="{4D08462F-31C0-4AAC-988C-9F627F81EA47}" srcOrd="0" destOrd="0" presId="urn:microsoft.com/office/officeart/2005/8/layout/radial3"/>
    <dgm:cxn modelId="{82633784-B44E-4692-9B21-380DA5AEF565}" srcId="{C592C5F0-F764-4E33-BCC2-9FBFEA020C21}" destId="{448D3E4B-C03B-477C-AF8F-A99901DDA313}" srcOrd="1" destOrd="0" parTransId="{99F34CBB-1005-43AE-A16B-DD8CC014C92B}" sibTransId="{08B56F80-B9B6-4767-9773-B1B0FBDC5B7E}"/>
    <dgm:cxn modelId="{B36C67B1-1F7C-49B3-A446-0D08CA152CBF}" srcId="{C592C5F0-F764-4E33-BCC2-9FBFEA020C21}" destId="{396902B4-A914-421C-B24F-B8EB1B7C1A80}" srcOrd="0" destOrd="0" parTransId="{453D51B1-C97D-43CA-9F68-50FD10F20925}" sibTransId="{99D15960-4990-4E5F-9289-B16836019207}"/>
    <dgm:cxn modelId="{6382C9DC-83C2-4C4B-A44B-1ADAAE3BFE1A}" srcId="{C592C5F0-F764-4E33-BCC2-9FBFEA020C21}" destId="{A8028BD1-B06A-450E-A903-FD1B36F2CEE3}" srcOrd="3" destOrd="0" parTransId="{B5624EF2-D003-4E36-8683-05691A364F00}" sibTransId="{6D00B8D3-3B28-489D-9BEF-7D87CEF863F7}"/>
    <dgm:cxn modelId="{917428E0-3ABD-460C-ADB6-118A162A4E14}" type="presOf" srcId="{A8028BD1-B06A-450E-A903-FD1B36F2CEE3}" destId="{E3F9B578-6233-409B-A819-8A26667CF2EA}" srcOrd="0" destOrd="0" presId="urn:microsoft.com/office/officeart/2005/8/layout/radial3"/>
    <dgm:cxn modelId="{CA7351E2-6E24-481A-B924-F364A7C5B28D}" type="presOf" srcId="{C592C5F0-F764-4E33-BCC2-9FBFEA020C21}" destId="{FC42B9F6-28E6-462D-BFF2-A7831353C8FC}" srcOrd="0" destOrd="0" presId="urn:microsoft.com/office/officeart/2005/8/layout/radial3"/>
    <dgm:cxn modelId="{8800ACF3-A4DB-43EF-817A-CD356FBBED87}" type="presOf" srcId="{448D3E4B-C03B-477C-AF8F-A99901DDA313}" destId="{FD53F3BF-445A-48EF-9087-1F5A2ECC4BF7}" srcOrd="0" destOrd="0" presId="urn:microsoft.com/office/officeart/2005/8/layout/radial3"/>
    <dgm:cxn modelId="{F9C93864-5E9D-4D00-8DB7-1584C48B2FA1}" type="presParOf" srcId="{4D08462F-31C0-4AAC-988C-9F627F81EA47}" destId="{419EA9E1-9543-4954-B536-E475CDB36C52}" srcOrd="0" destOrd="0" presId="urn:microsoft.com/office/officeart/2005/8/layout/radial3"/>
    <dgm:cxn modelId="{A85B1460-EED6-494D-828C-92E2F472CD84}" type="presParOf" srcId="{419EA9E1-9543-4954-B536-E475CDB36C52}" destId="{FC42B9F6-28E6-462D-BFF2-A7831353C8FC}" srcOrd="0" destOrd="0" presId="urn:microsoft.com/office/officeart/2005/8/layout/radial3"/>
    <dgm:cxn modelId="{C507FAED-EA6B-4776-B602-5DA3FB3CE2D2}" type="presParOf" srcId="{419EA9E1-9543-4954-B536-E475CDB36C52}" destId="{3A72D2AF-E45E-487F-85BB-B63586B0AB70}" srcOrd="1" destOrd="0" presId="urn:microsoft.com/office/officeart/2005/8/layout/radial3"/>
    <dgm:cxn modelId="{CE47D887-BA74-4312-A2F4-1776254F3AF6}" type="presParOf" srcId="{419EA9E1-9543-4954-B536-E475CDB36C52}" destId="{FD53F3BF-445A-48EF-9087-1F5A2ECC4BF7}" srcOrd="2" destOrd="0" presId="urn:microsoft.com/office/officeart/2005/8/layout/radial3"/>
    <dgm:cxn modelId="{8F4462D6-E233-41E4-9523-29F05E78EEC7}" type="presParOf" srcId="{419EA9E1-9543-4954-B536-E475CDB36C52}" destId="{3D7F3774-9A6B-4CB6-AA48-416C1B4D2F86}" srcOrd="3" destOrd="0" presId="urn:microsoft.com/office/officeart/2005/8/layout/radial3"/>
    <dgm:cxn modelId="{262E1BAB-3B88-4065-917C-A888D5FAFD8C}" type="presParOf" srcId="{419EA9E1-9543-4954-B536-E475CDB36C52}" destId="{E3F9B578-6233-409B-A819-8A26667CF2EA}" srcOrd="4"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0909389-1138-44C6-B6A5-78232C2F64B5}" type="doc">
      <dgm:prSet loTypeId="urn:microsoft.com/office/officeart/2005/8/layout/hierarchy1" loCatId="hierarchy" qsTypeId="urn:microsoft.com/office/officeart/2005/8/quickstyle/simple1" qsCatId="simple" csTypeId="urn:microsoft.com/office/officeart/2005/8/colors/colorful1" csCatId="colorful" phldr="1"/>
      <dgm:spPr/>
      <dgm:t>
        <a:bodyPr/>
        <a:lstStyle/>
        <a:p>
          <a:endParaRPr lang="en-SG"/>
        </a:p>
      </dgm:t>
    </dgm:pt>
    <dgm:pt modelId="{A8A15AE1-46FC-4DB8-A1C0-203ADB3C14BF}">
      <dgm:prSet phldrT="[Text]"/>
      <dgm:spPr/>
      <dgm:t>
        <a:bodyPr/>
        <a:lstStyle/>
        <a:p>
          <a:r>
            <a:rPr lang="en-SG" dirty="0"/>
            <a:t>A window of a shop is broken</a:t>
          </a:r>
        </a:p>
      </dgm:t>
    </dgm:pt>
    <dgm:pt modelId="{6AEEA6D5-5F20-4495-A39F-9CE039651A36}" type="parTrans" cxnId="{5B90E431-575D-42F7-888E-0545DBFA3871}">
      <dgm:prSet/>
      <dgm:spPr/>
      <dgm:t>
        <a:bodyPr/>
        <a:lstStyle/>
        <a:p>
          <a:endParaRPr lang="en-SG"/>
        </a:p>
      </dgm:t>
    </dgm:pt>
    <dgm:pt modelId="{608EE6CA-951B-48E4-8809-C363E63EB82A}" type="sibTrans" cxnId="{5B90E431-575D-42F7-888E-0545DBFA3871}">
      <dgm:prSet/>
      <dgm:spPr/>
      <dgm:t>
        <a:bodyPr/>
        <a:lstStyle/>
        <a:p>
          <a:endParaRPr lang="en-SG"/>
        </a:p>
      </dgm:t>
    </dgm:pt>
    <dgm:pt modelId="{F87E3F14-D850-43D1-873C-BA44EE4535F1}">
      <dgm:prSet phldrT="[Text]"/>
      <dgm:spPr/>
      <dgm:t>
        <a:bodyPr/>
        <a:lstStyle/>
        <a:p>
          <a:r>
            <a:rPr lang="en-SG" dirty="0"/>
            <a:t>It is good business because:</a:t>
          </a:r>
        </a:p>
      </dgm:t>
    </dgm:pt>
    <dgm:pt modelId="{D356E960-3548-48B1-A45A-19E9D149610B}" type="parTrans" cxnId="{F646DD0F-D410-4971-ABBB-DFF25919C454}">
      <dgm:prSet/>
      <dgm:spPr/>
      <dgm:t>
        <a:bodyPr/>
        <a:lstStyle/>
        <a:p>
          <a:endParaRPr lang="en-SG"/>
        </a:p>
      </dgm:t>
    </dgm:pt>
    <dgm:pt modelId="{7F4283D0-C09D-4E9E-A0F0-4F67A49D1922}" type="sibTrans" cxnId="{F646DD0F-D410-4971-ABBB-DFF25919C454}">
      <dgm:prSet/>
      <dgm:spPr/>
      <dgm:t>
        <a:bodyPr/>
        <a:lstStyle/>
        <a:p>
          <a:endParaRPr lang="en-SG"/>
        </a:p>
      </dgm:t>
    </dgm:pt>
    <dgm:pt modelId="{A790A112-46E6-4E36-8C74-6196A5FDC682}">
      <dgm:prSet phldrT="[Text]"/>
      <dgm:spPr/>
      <dgm:t>
        <a:bodyPr/>
        <a:lstStyle/>
        <a:p>
          <a:r>
            <a:rPr lang="en-SG" dirty="0"/>
            <a:t>The glass workshop would sell a peace of window-glass</a:t>
          </a:r>
        </a:p>
      </dgm:t>
    </dgm:pt>
    <dgm:pt modelId="{EAC1CBEA-7C0F-485C-ABC9-DB915ECCC946}" type="parTrans" cxnId="{14356824-1727-4344-8FC3-F9DDE4454B55}">
      <dgm:prSet/>
      <dgm:spPr/>
      <dgm:t>
        <a:bodyPr/>
        <a:lstStyle/>
        <a:p>
          <a:endParaRPr lang="en-SG"/>
        </a:p>
      </dgm:t>
    </dgm:pt>
    <dgm:pt modelId="{01E28775-B7B9-440F-920E-F104D25D5A5F}" type="sibTrans" cxnId="{14356824-1727-4344-8FC3-F9DDE4454B55}">
      <dgm:prSet/>
      <dgm:spPr/>
      <dgm:t>
        <a:bodyPr/>
        <a:lstStyle/>
        <a:p>
          <a:endParaRPr lang="en-SG"/>
        </a:p>
      </dgm:t>
    </dgm:pt>
    <dgm:pt modelId="{6D4CE069-F7B2-4E35-B534-384FD14596C1}">
      <dgm:prSet phldrT="[Text]"/>
      <dgm:spPr/>
      <dgm:t>
        <a:bodyPr/>
        <a:lstStyle/>
        <a:p>
          <a:r>
            <a:rPr lang="en-SG" dirty="0"/>
            <a:t>The craftsman would get paid by replacing the window-glass</a:t>
          </a:r>
        </a:p>
      </dgm:t>
    </dgm:pt>
    <dgm:pt modelId="{5DA5D344-D95A-42EF-A638-F7CAE512FC81}" type="parTrans" cxnId="{82216982-5516-4FD5-8B62-FC1484067D8B}">
      <dgm:prSet/>
      <dgm:spPr/>
      <dgm:t>
        <a:bodyPr/>
        <a:lstStyle/>
        <a:p>
          <a:endParaRPr lang="en-SG"/>
        </a:p>
      </dgm:t>
    </dgm:pt>
    <dgm:pt modelId="{4491D727-4A77-4044-8CD3-FA87EC9C5983}" type="sibTrans" cxnId="{82216982-5516-4FD5-8B62-FC1484067D8B}">
      <dgm:prSet/>
      <dgm:spPr/>
      <dgm:t>
        <a:bodyPr/>
        <a:lstStyle/>
        <a:p>
          <a:endParaRPr lang="en-SG"/>
        </a:p>
      </dgm:t>
    </dgm:pt>
    <dgm:pt modelId="{E1506780-E21B-47B4-BD94-57DA61883632}">
      <dgm:prSet phldrT="[Text]"/>
      <dgm:spPr/>
      <dgm:t>
        <a:bodyPr/>
        <a:lstStyle/>
        <a:p>
          <a:r>
            <a:rPr lang="en-SG" dirty="0"/>
            <a:t>But, it is bad for the shop owner because:</a:t>
          </a:r>
        </a:p>
      </dgm:t>
    </dgm:pt>
    <dgm:pt modelId="{9256F8B6-B4E2-47CA-84D8-0E133E176C9E}" type="parTrans" cxnId="{2DD1E45A-EFF7-4974-989B-1806908EEA34}">
      <dgm:prSet/>
      <dgm:spPr/>
      <dgm:t>
        <a:bodyPr/>
        <a:lstStyle/>
        <a:p>
          <a:endParaRPr lang="en-SG"/>
        </a:p>
      </dgm:t>
    </dgm:pt>
    <dgm:pt modelId="{18FBB999-A727-45D9-9930-0DBD9F4FB9AC}" type="sibTrans" cxnId="{2DD1E45A-EFF7-4974-989B-1806908EEA34}">
      <dgm:prSet/>
      <dgm:spPr/>
      <dgm:t>
        <a:bodyPr/>
        <a:lstStyle/>
        <a:p>
          <a:endParaRPr lang="en-SG"/>
        </a:p>
      </dgm:t>
    </dgm:pt>
    <dgm:pt modelId="{9F7B39B2-19A8-463C-ACC9-0A98419F114D}">
      <dgm:prSet phldrT="[Text]"/>
      <dgm:spPr/>
      <dgm:t>
        <a:bodyPr/>
        <a:lstStyle/>
        <a:p>
          <a:r>
            <a:rPr lang="en-SG" dirty="0"/>
            <a:t>He would have to pay for the new window-glass, and he would have less money for his other expenditures</a:t>
          </a:r>
        </a:p>
      </dgm:t>
    </dgm:pt>
    <dgm:pt modelId="{245B8050-808F-4F33-8A34-F6FCA91EEB94}" type="parTrans" cxnId="{22C5C6D6-3BB6-4552-85B6-38687EE620E2}">
      <dgm:prSet/>
      <dgm:spPr/>
      <dgm:t>
        <a:bodyPr/>
        <a:lstStyle/>
        <a:p>
          <a:endParaRPr lang="en-SG"/>
        </a:p>
      </dgm:t>
    </dgm:pt>
    <dgm:pt modelId="{54F29A44-55EA-4FD9-8052-266371F8ABDF}" type="sibTrans" cxnId="{22C5C6D6-3BB6-4552-85B6-38687EE620E2}">
      <dgm:prSet/>
      <dgm:spPr/>
      <dgm:t>
        <a:bodyPr/>
        <a:lstStyle/>
        <a:p>
          <a:endParaRPr lang="en-SG"/>
        </a:p>
      </dgm:t>
    </dgm:pt>
    <dgm:pt modelId="{024786E1-A016-4848-921C-414E03579F56}" type="pres">
      <dgm:prSet presAssocID="{90909389-1138-44C6-B6A5-78232C2F64B5}" presName="hierChild1" presStyleCnt="0">
        <dgm:presLayoutVars>
          <dgm:chPref val="1"/>
          <dgm:dir/>
          <dgm:animOne val="branch"/>
          <dgm:animLvl val="lvl"/>
          <dgm:resizeHandles/>
        </dgm:presLayoutVars>
      </dgm:prSet>
      <dgm:spPr/>
    </dgm:pt>
    <dgm:pt modelId="{7C3C5CC5-1D25-4752-8053-E927CDA7165E}" type="pres">
      <dgm:prSet presAssocID="{A8A15AE1-46FC-4DB8-A1C0-203ADB3C14BF}" presName="hierRoot1" presStyleCnt="0"/>
      <dgm:spPr/>
    </dgm:pt>
    <dgm:pt modelId="{94E626B2-EE1A-42BD-892E-4B04BFAF9BEF}" type="pres">
      <dgm:prSet presAssocID="{A8A15AE1-46FC-4DB8-A1C0-203ADB3C14BF}" presName="composite" presStyleCnt="0"/>
      <dgm:spPr/>
    </dgm:pt>
    <dgm:pt modelId="{A382F389-CD0F-466F-AFEB-0975A2EC5DB1}" type="pres">
      <dgm:prSet presAssocID="{A8A15AE1-46FC-4DB8-A1C0-203ADB3C14BF}" presName="background" presStyleLbl="node0" presStyleIdx="0" presStyleCnt="1"/>
      <dgm:spPr/>
    </dgm:pt>
    <dgm:pt modelId="{FBE2BE93-07EC-4C19-812A-0F485632113F}" type="pres">
      <dgm:prSet presAssocID="{A8A15AE1-46FC-4DB8-A1C0-203ADB3C14BF}" presName="text" presStyleLbl="fgAcc0" presStyleIdx="0" presStyleCnt="1">
        <dgm:presLayoutVars>
          <dgm:chPref val="3"/>
        </dgm:presLayoutVars>
      </dgm:prSet>
      <dgm:spPr/>
    </dgm:pt>
    <dgm:pt modelId="{DD9104E5-8179-4118-A310-10D5E8BF7DDC}" type="pres">
      <dgm:prSet presAssocID="{A8A15AE1-46FC-4DB8-A1C0-203ADB3C14BF}" presName="hierChild2" presStyleCnt="0"/>
      <dgm:spPr/>
    </dgm:pt>
    <dgm:pt modelId="{AB4411A6-1A23-443A-B6AC-82936632530F}" type="pres">
      <dgm:prSet presAssocID="{D356E960-3548-48B1-A45A-19E9D149610B}" presName="Name10" presStyleLbl="parChTrans1D2" presStyleIdx="0" presStyleCnt="2"/>
      <dgm:spPr/>
    </dgm:pt>
    <dgm:pt modelId="{DE4623AA-248E-42A1-9172-99AE264A2090}" type="pres">
      <dgm:prSet presAssocID="{F87E3F14-D850-43D1-873C-BA44EE4535F1}" presName="hierRoot2" presStyleCnt="0"/>
      <dgm:spPr/>
    </dgm:pt>
    <dgm:pt modelId="{19CD122A-4ED5-49A3-A849-C2671D8A6BC8}" type="pres">
      <dgm:prSet presAssocID="{F87E3F14-D850-43D1-873C-BA44EE4535F1}" presName="composite2" presStyleCnt="0"/>
      <dgm:spPr/>
    </dgm:pt>
    <dgm:pt modelId="{5A3FC35E-D17E-428B-9419-7A4C712D5093}" type="pres">
      <dgm:prSet presAssocID="{F87E3F14-D850-43D1-873C-BA44EE4535F1}" presName="background2" presStyleLbl="node2" presStyleIdx="0" presStyleCnt="2"/>
      <dgm:spPr/>
    </dgm:pt>
    <dgm:pt modelId="{A03A3165-6A2F-4776-B56D-1DD87714C1BE}" type="pres">
      <dgm:prSet presAssocID="{F87E3F14-D850-43D1-873C-BA44EE4535F1}" presName="text2" presStyleLbl="fgAcc2" presStyleIdx="0" presStyleCnt="2">
        <dgm:presLayoutVars>
          <dgm:chPref val="3"/>
        </dgm:presLayoutVars>
      </dgm:prSet>
      <dgm:spPr/>
    </dgm:pt>
    <dgm:pt modelId="{6A92515D-BD83-4360-9915-5C33A8A7390F}" type="pres">
      <dgm:prSet presAssocID="{F87E3F14-D850-43D1-873C-BA44EE4535F1}" presName="hierChild3" presStyleCnt="0"/>
      <dgm:spPr/>
    </dgm:pt>
    <dgm:pt modelId="{3F30CD17-ACDB-4BF9-9DEE-47839B46B577}" type="pres">
      <dgm:prSet presAssocID="{EAC1CBEA-7C0F-485C-ABC9-DB915ECCC946}" presName="Name17" presStyleLbl="parChTrans1D3" presStyleIdx="0" presStyleCnt="3"/>
      <dgm:spPr/>
    </dgm:pt>
    <dgm:pt modelId="{0AF6AC53-134B-4BE7-A734-5394F0A0378E}" type="pres">
      <dgm:prSet presAssocID="{A790A112-46E6-4E36-8C74-6196A5FDC682}" presName="hierRoot3" presStyleCnt="0"/>
      <dgm:spPr/>
    </dgm:pt>
    <dgm:pt modelId="{79B02E20-DEC8-455C-B149-D2D28CCE8C9B}" type="pres">
      <dgm:prSet presAssocID="{A790A112-46E6-4E36-8C74-6196A5FDC682}" presName="composite3" presStyleCnt="0"/>
      <dgm:spPr/>
    </dgm:pt>
    <dgm:pt modelId="{AAD6577C-53C8-49AC-8377-B59EA6168CBE}" type="pres">
      <dgm:prSet presAssocID="{A790A112-46E6-4E36-8C74-6196A5FDC682}" presName="background3" presStyleLbl="node3" presStyleIdx="0" presStyleCnt="3"/>
      <dgm:spPr/>
    </dgm:pt>
    <dgm:pt modelId="{EAF677BD-2D0C-4443-9975-B447BC1BD7CD}" type="pres">
      <dgm:prSet presAssocID="{A790A112-46E6-4E36-8C74-6196A5FDC682}" presName="text3" presStyleLbl="fgAcc3" presStyleIdx="0" presStyleCnt="3">
        <dgm:presLayoutVars>
          <dgm:chPref val="3"/>
        </dgm:presLayoutVars>
      </dgm:prSet>
      <dgm:spPr/>
    </dgm:pt>
    <dgm:pt modelId="{898D0299-736A-42A3-9CA4-6D9B660136D8}" type="pres">
      <dgm:prSet presAssocID="{A790A112-46E6-4E36-8C74-6196A5FDC682}" presName="hierChild4" presStyleCnt="0"/>
      <dgm:spPr/>
    </dgm:pt>
    <dgm:pt modelId="{2E6A8B15-6534-4D3E-BF77-F1FE10AB0460}" type="pres">
      <dgm:prSet presAssocID="{5DA5D344-D95A-42EF-A638-F7CAE512FC81}" presName="Name17" presStyleLbl="parChTrans1D3" presStyleIdx="1" presStyleCnt="3"/>
      <dgm:spPr/>
    </dgm:pt>
    <dgm:pt modelId="{B98C0435-7312-44D5-9B49-494AEA500F80}" type="pres">
      <dgm:prSet presAssocID="{6D4CE069-F7B2-4E35-B534-384FD14596C1}" presName="hierRoot3" presStyleCnt="0"/>
      <dgm:spPr/>
    </dgm:pt>
    <dgm:pt modelId="{7F04C724-6DCD-4570-8F57-37790D624A67}" type="pres">
      <dgm:prSet presAssocID="{6D4CE069-F7B2-4E35-B534-384FD14596C1}" presName="composite3" presStyleCnt="0"/>
      <dgm:spPr/>
    </dgm:pt>
    <dgm:pt modelId="{348722E6-46B2-4B7B-97B7-76107D880029}" type="pres">
      <dgm:prSet presAssocID="{6D4CE069-F7B2-4E35-B534-384FD14596C1}" presName="background3" presStyleLbl="node3" presStyleIdx="1" presStyleCnt="3"/>
      <dgm:spPr/>
    </dgm:pt>
    <dgm:pt modelId="{0AB5D897-91DF-41A7-9203-CC0B9024EC26}" type="pres">
      <dgm:prSet presAssocID="{6D4CE069-F7B2-4E35-B534-384FD14596C1}" presName="text3" presStyleLbl="fgAcc3" presStyleIdx="1" presStyleCnt="3">
        <dgm:presLayoutVars>
          <dgm:chPref val="3"/>
        </dgm:presLayoutVars>
      </dgm:prSet>
      <dgm:spPr/>
    </dgm:pt>
    <dgm:pt modelId="{50B01392-131A-4907-9DBA-BDE510BD8E2A}" type="pres">
      <dgm:prSet presAssocID="{6D4CE069-F7B2-4E35-B534-384FD14596C1}" presName="hierChild4" presStyleCnt="0"/>
      <dgm:spPr/>
    </dgm:pt>
    <dgm:pt modelId="{7E281462-4FB7-40D8-967A-67D25B778416}" type="pres">
      <dgm:prSet presAssocID="{9256F8B6-B4E2-47CA-84D8-0E133E176C9E}" presName="Name10" presStyleLbl="parChTrans1D2" presStyleIdx="1" presStyleCnt="2"/>
      <dgm:spPr/>
    </dgm:pt>
    <dgm:pt modelId="{3A9EBE71-F1E1-49AD-BABD-7791222B7CC4}" type="pres">
      <dgm:prSet presAssocID="{E1506780-E21B-47B4-BD94-57DA61883632}" presName="hierRoot2" presStyleCnt="0"/>
      <dgm:spPr/>
    </dgm:pt>
    <dgm:pt modelId="{DD8D5443-F346-4434-87AA-7423D85C75F6}" type="pres">
      <dgm:prSet presAssocID="{E1506780-E21B-47B4-BD94-57DA61883632}" presName="composite2" presStyleCnt="0"/>
      <dgm:spPr/>
    </dgm:pt>
    <dgm:pt modelId="{A1597C82-D800-46F5-935B-DA0B2002C458}" type="pres">
      <dgm:prSet presAssocID="{E1506780-E21B-47B4-BD94-57DA61883632}" presName="background2" presStyleLbl="node2" presStyleIdx="1" presStyleCnt="2"/>
      <dgm:spPr/>
    </dgm:pt>
    <dgm:pt modelId="{66F20126-A2E1-45BE-91EA-DE2E4D2D8366}" type="pres">
      <dgm:prSet presAssocID="{E1506780-E21B-47B4-BD94-57DA61883632}" presName="text2" presStyleLbl="fgAcc2" presStyleIdx="1" presStyleCnt="2">
        <dgm:presLayoutVars>
          <dgm:chPref val="3"/>
        </dgm:presLayoutVars>
      </dgm:prSet>
      <dgm:spPr/>
    </dgm:pt>
    <dgm:pt modelId="{10C46DA6-0950-410F-BEF6-949083CC2225}" type="pres">
      <dgm:prSet presAssocID="{E1506780-E21B-47B4-BD94-57DA61883632}" presName="hierChild3" presStyleCnt="0"/>
      <dgm:spPr/>
    </dgm:pt>
    <dgm:pt modelId="{6221E529-21A7-4250-B541-761A878335DF}" type="pres">
      <dgm:prSet presAssocID="{245B8050-808F-4F33-8A34-F6FCA91EEB94}" presName="Name17" presStyleLbl="parChTrans1D3" presStyleIdx="2" presStyleCnt="3"/>
      <dgm:spPr/>
    </dgm:pt>
    <dgm:pt modelId="{8D591B4E-9C6F-4A2D-86DA-6247A5298B4F}" type="pres">
      <dgm:prSet presAssocID="{9F7B39B2-19A8-463C-ACC9-0A98419F114D}" presName="hierRoot3" presStyleCnt="0"/>
      <dgm:spPr/>
    </dgm:pt>
    <dgm:pt modelId="{C3B81877-8699-4EA1-939B-71806CB9CBCE}" type="pres">
      <dgm:prSet presAssocID="{9F7B39B2-19A8-463C-ACC9-0A98419F114D}" presName="composite3" presStyleCnt="0"/>
      <dgm:spPr/>
    </dgm:pt>
    <dgm:pt modelId="{8954BDBA-067B-47A8-B4DA-54EDED1331E0}" type="pres">
      <dgm:prSet presAssocID="{9F7B39B2-19A8-463C-ACC9-0A98419F114D}" presName="background3" presStyleLbl="node3" presStyleIdx="2" presStyleCnt="3"/>
      <dgm:spPr/>
    </dgm:pt>
    <dgm:pt modelId="{35B42812-532E-47CE-AF11-2411F37E0F9D}" type="pres">
      <dgm:prSet presAssocID="{9F7B39B2-19A8-463C-ACC9-0A98419F114D}" presName="text3" presStyleLbl="fgAcc3" presStyleIdx="2" presStyleCnt="3">
        <dgm:presLayoutVars>
          <dgm:chPref val="3"/>
        </dgm:presLayoutVars>
      </dgm:prSet>
      <dgm:spPr/>
    </dgm:pt>
    <dgm:pt modelId="{E2B328CA-43E3-4C31-82F6-33A40C490C9F}" type="pres">
      <dgm:prSet presAssocID="{9F7B39B2-19A8-463C-ACC9-0A98419F114D}" presName="hierChild4" presStyleCnt="0"/>
      <dgm:spPr/>
    </dgm:pt>
  </dgm:ptLst>
  <dgm:cxnLst>
    <dgm:cxn modelId="{F646DD0F-D410-4971-ABBB-DFF25919C454}" srcId="{A8A15AE1-46FC-4DB8-A1C0-203ADB3C14BF}" destId="{F87E3F14-D850-43D1-873C-BA44EE4535F1}" srcOrd="0" destOrd="0" parTransId="{D356E960-3548-48B1-A45A-19E9D149610B}" sibTransId="{7F4283D0-C09D-4E9E-A0F0-4F67A49D1922}"/>
    <dgm:cxn modelId="{0FC6F120-1FCB-4619-8A70-AA2EFF9FD50D}" type="presOf" srcId="{A8A15AE1-46FC-4DB8-A1C0-203ADB3C14BF}" destId="{FBE2BE93-07EC-4C19-812A-0F485632113F}" srcOrd="0" destOrd="0" presId="urn:microsoft.com/office/officeart/2005/8/layout/hierarchy1"/>
    <dgm:cxn modelId="{14356824-1727-4344-8FC3-F9DDE4454B55}" srcId="{F87E3F14-D850-43D1-873C-BA44EE4535F1}" destId="{A790A112-46E6-4E36-8C74-6196A5FDC682}" srcOrd="0" destOrd="0" parTransId="{EAC1CBEA-7C0F-485C-ABC9-DB915ECCC946}" sibTransId="{01E28775-B7B9-440F-920E-F104D25D5A5F}"/>
    <dgm:cxn modelId="{5B90E431-575D-42F7-888E-0545DBFA3871}" srcId="{90909389-1138-44C6-B6A5-78232C2F64B5}" destId="{A8A15AE1-46FC-4DB8-A1C0-203ADB3C14BF}" srcOrd="0" destOrd="0" parTransId="{6AEEA6D5-5F20-4495-A39F-9CE039651A36}" sibTransId="{608EE6CA-951B-48E4-8809-C363E63EB82A}"/>
    <dgm:cxn modelId="{094AE962-8850-4135-9DB6-9902595B0304}" type="presOf" srcId="{9F7B39B2-19A8-463C-ACC9-0A98419F114D}" destId="{35B42812-532E-47CE-AF11-2411F37E0F9D}" srcOrd="0" destOrd="0" presId="urn:microsoft.com/office/officeart/2005/8/layout/hierarchy1"/>
    <dgm:cxn modelId="{1465E756-A5DE-43D5-B11C-A70FA83221E8}" type="presOf" srcId="{A790A112-46E6-4E36-8C74-6196A5FDC682}" destId="{EAF677BD-2D0C-4443-9975-B447BC1BD7CD}" srcOrd="0" destOrd="0" presId="urn:microsoft.com/office/officeart/2005/8/layout/hierarchy1"/>
    <dgm:cxn modelId="{951E4777-0D32-4896-8DCB-81F97A80B771}" type="presOf" srcId="{90909389-1138-44C6-B6A5-78232C2F64B5}" destId="{024786E1-A016-4848-921C-414E03579F56}" srcOrd="0" destOrd="0" presId="urn:microsoft.com/office/officeart/2005/8/layout/hierarchy1"/>
    <dgm:cxn modelId="{2DD1E45A-EFF7-4974-989B-1806908EEA34}" srcId="{A8A15AE1-46FC-4DB8-A1C0-203ADB3C14BF}" destId="{E1506780-E21B-47B4-BD94-57DA61883632}" srcOrd="1" destOrd="0" parTransId="{9256F8B6-B4E2-47CA-84D8-0E133E176C9E}" sibTransId="{18FBB999-A727-45D9-9930-0DBD9F4FB9AC}"/>
    <dgm:cxn modelId="{82216982-5516-4FD5-8B62-FC1484067D8B}" srcId="{F87E3F14-D850-43D1-873C-BA44EE4535F1}" destId="{6D4CE069-F7B2-4E35-B534-384FD14596C1}" srcOrd="1" destOrd="0" parTransId="{5DA5D344-D95A-42EF-A638-F7CAE512FC81}" sibTransId="{4491D727-4A77-4044-8CD3-FA87EC9C5983}"/>
    <dgm:cxn modelId="{AE5D4A98-A216-41A8-A9A7-CD84E9CF22E0}" type="presOf" srcId="{F87E3F14-D850-43D1-873C-BA44EE4535F1}" destId="{A03A3165-6A2F-4776-B56D-1DD87714C1BE}" srcOrd="0" destOrd="0" presId="urn:microsoft.com/office/officeart/2005/8/layout/hierarchy1"/>
    <dgm:cxn modelId="{8140A69A-618C-438B-BE3E-2D9CCF484CDA}" type="presOf" srcId="{E1506780-E21B-47B4-BD94-57DA61883632}" destId="{66F20126-A2E1-45BE-91EA-DE2E4D2D8366}" srcOrd="0" destOrd="0" presId="urn:microsoft.com/office/officeart/2005/8/layout/hierarchy1"/>
    <dgm:cxn modelId="{8E9D509B-18E3-4C7D-A36B-0E2A1A6B5687}" type="presOf" srcId="{D356E960-3548-48B1-A45A-19E9D149610B}" destId="{AB4411A6-1A23-443A-B6AC-82936632530F}" srcOrd="0" destOrd="0" presId="urn:microsoft.com/office/officeart/2005/8/layout/hierarchy1"/>
    <dgm:cxn modelId="{3772B9C3-84AF-4343-A53E-76A470B3A3FA}" type="presOf" srcId="{5DA5D344-D95A-42EF-A638-F7CAE512FC81}" destId="{2E6A8B15-6534-4D3E-BF77-F1FE10AB0460}" srcOrd="0" destOrd="0" presId="urn:microsoft.com/office/officeart/2005/8/layout/hierarchy1"/>
    <dgm:cxn modelId="{9AF058C6-3B12-47A8-8A02-CD3FF77D6970}" type="presOf" srcId="{EAC1CBEA-7C0F-485C-ABC9-DB915ECCC946}" destId="{3F30CD17-ACDB-4BF9-9DEE-47839B46B577}" srcOrd="0" destOrd="0" presId="urn:microsoft.com/office/officeart/2005/8/layout/hierarchy1"/>
    <dgm:cxn modelId="{890937CF-F2CA-4785-A6D5-CE915F91FB5C}" type="presOf" srcId="{6D4CE069-F7B2-4E35-B534-384FD14596C1}" destId="{0AB5D897-91DF-41A7-9203-CC0B9024EC26}" srcOrd="0" destOrd="0" presId="urn:microsoft.com/office/officeart/2005/8/layout/hierarchy1"/>
    <dgm:cxn modelId="{22C5C6D6-3BB6-4552-85B6-38687EE620E2}" srcId="{E1506780-E21B-47B4-BD94-57DA61883632}" destId="{9F7B39B2-19A8-463C-ACC9-0A98419F114D}" srcOrd="0" destOrd="0" parTransId="{245B8050-808F-4F33-8A34-F6FCA91EEB94}" sibTransId="{54F29A44-55EA-4FD9-8052-266371F8ABDF}"/>
    <dgm:cxn modelId="{A3DEBFD7-50DD-4903-915C-A2063478E245}" type="presOf" srcId="{245B8050-808F-4F33-8A34-F6FCA91EEB94}" destId="{6221E529-21A7-4250-B541-761A878335DF}" srcOrd="0" destOrd="0" presId="urn:microsoft.com/office/officeart/2005/8/layout/hierarchy1"/>
    <dgm:cxn modelId="{8CC3E5ED-5D5D-4123-86EC-D7D3CA2768D1}" type="presOf" srcId="{9256F8B6-B4E2-47CA-84D8-0E133E176C9E}" destId="{7E281462-4FB7-40D8-967A-67D25B778416}" srcOrd="0" destOrd="0" presId="urn:microsoft.com/office/officeart/2005/8/layout/hierarchy1"/>
    <dgm:cxn modelId="{6EFFFB97-A263-4988-A362-76868106A2D7}" type="presParOf" srcId="{024786E1-A016-4848-921C-414E03579F56}" destId="{7C3C5CC5-1D25-4752-8053-E927CDA7165E}" srcOrd="0" destOrd="0" presId="urn:microsoft.com/office/officeart/2005/8/layout/hierarchy1"/>
    <dgm:cxn modelId="{5205EAEC-36B5-4382-AEB7-64B8D6E7E138}" type="presParOf" srcId="{7C3C5CC5-1D25-4752-8053-E927CDA7165E}" destId="{94E626B2-EE1A-42BD-892E-4B04BFAF9BEF}" srcOrd="0" destOrd="0" presId="urn:microsoft.com/office/officeart/2005/8/layout/hierarchy1"/>
    <dgm:cxn modelId="{B41ECC43-B7E4-4628-942D-A98E7AF38EE4}" type="presParOf" srcId="{94E626B2-EE1A-42BD-892E-4B04BFAF9BEF}" destId="{A382F389-CD0F-466F-AFEB-0975A2EC5DB1}" srcOrd="0" destOrd="0" presId="urn:microsoft.com/office/officeart/2005/8/layout/hierarchy1"/>
    <dgm:cxn modelId="{00E76EAB-349C-4EA2-A643-6939CA0AB6B5}" type="presParOf" srcId="{94E626B2-EE1A-42BD-892E-4B04BFAF9BEF}" destId="{FBE2BE93-07EC-4C19-812A-0F485632113F}" srcOrd="1" destOrd="0" presId="urn:microsoft.com/office/officeart/2005/8/layout/hierarchy1"/>
    <dgm:cxn modelId="{E6D47018-1223-487C-AE29-DECA42E9EC44}" type="presParOf" srcId="{7C3C5CC5-1D25-4752-8053-E927CDA7165E}" destId="{DD9104E5-8179-4118-A310-10D5E8BF7DDC}" srcOrd="1" destOrd="0" presId="urn:microsoft.com/office/officeart/2005/8/layout/hierarchy1"/>
    <dgm:cxn modelId="{F3D1BB82-082A-49E5-8AD4-BC44231B707F}" type="presParOf" srcId="{DD9104E5-8179-4118-A310-10D5E8BF7DDC}" destId="{AB4411A6-1A23-443A-B6AC-82936632530F}" srcOrd="0" destOrd="0" presId="urn:microsoft.com/office/officeart/2005/8/layout/hierarchy1"/>
    <dgm:cxn modelId="{3FF1F7B8-8BCA-42D7-BF1C-5BAD0FFADFE2}" type="presParOf" srcId="{DD9104E5-8179-4118-A310-10D5E8BF7DDC}" destId="{DE4623AA-248E-42A1-9172-99AE264A2090}" srcOrd="1" destOrd="0" presId="urn:microsoft.com/office/officeart/2005/8/layout/hierarchy1"/>
    <dgm:cxn modelId="{9EAA29C2-1001-429A-9070-2C43DD8B4831}" type="presParOf" srcId="{DE4623AA-248E-42A1-9172-99AE264A2090}" destId="{19CD122A-4ED5-49A3-A849-C2671D8A6BC8}" srcOrd="0" destOrd="0" presId="urn:microsoft.com/office/officeart/2005/8/layout/hierarchy1"/>
    <dgm:cxn modelId="{3AD282BF-BCE2-4AFA-8B56-368CE3219FE0}" type="presParOf" srcId="{19CD122A-4ED5-49A3-A849-C2671D8A6BC8}" destId="{5A3FC35E-D17E-428B-9419-7A4C712D5093}" srcOrd="0" destOrd="0" presId="urn:microsoft.com/office/officeart/2005/8/layout/hierarchy1"/>
    <dgm:cxn modelId="{51E3D513-9A50-4F44-998F-3CE61FCB5ABA}" type="presParOf" srcId="{19CD122A-4ED5-49A3-A849-C2671D8A6BC8}" destId="{A03A3165-6A2F-4776-B56D-1DD87714C1BE}" srcOrd="1" destOrd="0" presId="urn:microsoft.com/office/officeart/2005/8/layout/hierarchy1"/>
    <dgm:cxn modelId="{E2B7CDEE-73BB-4967-BDAD-2DFDE47C8B59}" type="presParOf" srcId="{DE4623AA-248E-42A1-9172-99AE264A2090}" destId="{6A92515D-BD83-4360-9915-5C33A8A7390F}" srcOrd="1" destOrd="0" presId="urn:microsoft.com/office/officeart/2005/8/layout/hierarchy1"/>
    <dgm:cxn modelId="{E4CE4524-2FBE-44DB-A57E-E92D41BA6CF5}" type="presParOf" srcId="{6A92515D-BD83-4360-9915-5C33A8A7390F}" destId="{3F30CD17-ACDB-4BF9-9DEE-47839B46B577}" srcOrd="0" destOrd="0" presId="urn:microsoft.com/office/officeart/2005/8/layout/hierarchy1"/>
    <dgm:cxn modelId="{87A6F534-F536-42C8-A46F-40798D81DB90}" type="presParOf" srcId="{6A92515D-BD83-4360-9915-5C33A8A7390F}" destId="{0AF6AC53-134B-4BE7-A734-5394F0A0378E}" srcOrd="1" destOrd="0" presId="urn:microsoft.com/office/officeart/2005/8/layout/hierarchy1"/>
    <dgm:cxn modelId="{8F01B7FA-638F-412F-9B2E-3A4C4A792C05}" type="presParOf" srcId="{0AF6AC53-134B-4BE7-A734-5394F0A0378E}" destId="{79B02E20-DEC8-455C-B149-D2D28CCE8C9B}" srcOrd="0" destOrd="0" presId="urn:microsoft.com/office/officeart/2005/8/layout/hierarchy1"/>
    <dgm:cxn modelId="{DA24F5F4-52F7-471B-87FA-B76FB428BD3A}" type="presParOf" srcId="{79B02E20-DEC8-455C-B149-D2D28CCE8C9B}" destId="{AAD6577C-53C8-49AC-8377-B59EA6168CBE}" srcOrd="0" destOrd="0" presId="urn:microsoft.com/office/officeart/2005/8/layout/hierarchy1"/>
    <dgm:cxn modelId="{CA4FDB78-D223-453D-B805-E9EE0CB68EE8}" type="presParOf" srcId="{79B02E20-DEC8-455C-B149-D2D28CCE8C9B}" destId="{EAF677BD-2D0C-4443-9975-B447BC1BD7CD}" srcOrd="1" destOrd="0" presId="urn:microsoft.com/office/officeart/2005/8/layout/hierarchy1"/>
    <dgm:cxn modelId="{C163075C-C6CC-4E7E-BED6-81BEBC6703F0}" type="presParOf" srcId="{0AF6AC53-134B-4BE7-A734-5394F0A0378E}" destId="{898D0299-736A-42A3-9CA4-6D9B660136D8}" srcOrd="1" destOrd="0" presId="urn:microsoft.com/office/officeart/2005/8/layout/hierarchy1"/>
    <dgm:cxn modelId="{42C118CD-6489-4012-BC71-8A7D21590C0D}" type="presParOf" srcId="{6A92515D-BD83-4360-9915-5C33A8A7390F}" destId="{2E6A8B15-6534-4D3E-BF77-F1FE10AB0460}" srcOrd="2" destOrd="0" presId="urn:microsoft.com/office/officeart/2005/8/layout/hierarchy1"/>
    <dgm:cxn modelId="{05988EB7-0A6C-4443-9A87-D08CC84B49DB}" type="presParOf" srcId="{6A92515D-BD83-4360-9915-5C33A8A7390F}" destId="{B98C0435-7312-44D5-9B49-494AEA500F80}" srcOrd="3" destOrd="0" presId="urn:microsoft.com/office/officeart/2005/8/layout/hierarchy1"/>
    <dgm:cxn modelId="{4C159B67-ED2E-442C-A036-A4F44644261A}" type="presParOf" srcId="{B98C0435-7312-44D5-9B49-494AEA500F80}" destId="{7F04C724-6DCD-4570-8F57-37790D624A67}" srcOrd="0" destOrd="0" presId="urn:microsoft.com/office/officeart/2005/8/layout/hierarchy1"/>
    <dgm:cxn modelId="{716EA1DB-EC8B-448C-8EB6-2C4250D61131}" type="presParOf" srcId="{7F04C724-6DCD-4570-8F57-37790D624A67}" destId="{348722E6-46B2-4B7B-97B7-76107D880029}" srcOrd="0" destOrd="0" presId="urn:microsoft.com/office/officeart/2005/8/layout/hierarchy1"/>
    <dgm:cxn modelId="{8088886B-0359-4D57-876D-73B154102FA8}" type="presParOf" srcId="{7F04C724-6DCD-4570-8F57-37790D624A67}" destId="{0AB5D897-91DF-41A7-9203-CC0B9024EC26}" srcOrd="1" destOrd="0" presId="urn:microsoft.com/office/officeart/2005/8/layout/hierarchy1"/>
    <dgm:cxn modelId="{0FE67C60-0F5F-450D-B558-B9D65430DD46}" type="presParOf" srcId="{B98C0435-7312-44D5-9B49-494AEA500F80}" destId="{50B01392-131A-4907-9DBA-BDE510BD8E2A}" srcOrd="1" destOrd="0" presId="urn:microsoft.com/office/officeart/2005/8/layout/hierarchy1"/>
    <dgm:cxn modelId="{5C117476-8316-4A32-A3B5-77EEDB0A5E72}" type="presParOf" srcId="{DD9104E5-8179-4118-A310-10D5E8BF7DDC}" destId="{7E281462-4FB7-40D8-967A-67D25B778416}" srcOrd="2" destOrd="0" presId="urn:microsoft.com/office/officeart/2005/8/layout/hierarchy1"/>
    <dgm:cxn modelId="{21DDD7C5-C242-4C4A-AE9A-54A6B1364822}" type="presParOf" srcId="{DD9104E5-8179-4118-A310-10D5E8BF7DDC}" destId="{3A9EBE71-F1E1-49AD-BABD-7791222B7CC4}" srcOrd="3" destOrd="0" presId="urn:microsoft.com/office/officeart/2005/8/layout/hierarchy1"/>
    <dgm:cxn modelId="{9B395991-FC09-464E-83F3-0396EE9DC738}" type="presParOf" srcId="{3A9EBE71-F1E1-49AD-BABD-7791222B7CC4}" destId="{DD8D5443-F346-4434-87AA-7423D85C75F6}" srcOrd="0" destOrd="0" presId="urn:microsoft.com/office/officeart/2005/8/layout/hierarchy1"/>
    <dgm:cxn modelId="{BB16FF8D-2B9B-4B5B-9AA1-6457DF798D62}" type="presParOf" srcId="{DD8D5443-F346-4434-87AA-7423D85C75F6}" destId="{A1597C82-D800-46F5-935B-DA0B2002C458}" srcOrd="0" destOrd="0" presId="urn:microsoft.com/office/officeart/2005/8/layout/hierarchy1"/>
    <dgm:cxn modelId="{29FC5E40-6C03-4C29-B0DA-6E8D32637BFE}" type="presParOf" srcId="{DD8D5443-F346-4434-87AA-7423D85C75F6}" destId="{66F20126-A2E1-45BE-91EA-DE2E4D2D8366}" srcOrd="1" destOrd="0" presId="urn:microsoft.com/office/officeart/2005/8/layout/hierarchy1"/>
    <dgm:cxn modelId="{1199D9E1-7862-40BD-9B4D-5548E6417905}" type="presParOf" srcId="{3A9EBE71-F1E1-49AD-BABD-7791222B7CC4}" destId="{10C46DA6-0950-410F-BEF6-949083CC2225}" srcOrd="1" destOrd="0" presId="urn:microsoft.com/office/officeart/2005/8/layout/hierarchy1"/>
    <dgm:cxn modelId="{65C8DF7F-E7EF-49DC-80F4-235C359BBA72}" type="presParOf" srcId="{10C46DA6-0950-410F-BEF6-949083CC2225}" destId="{6221E529-21A7-4250-B541-761A878335DF}" srcOrd="0" destOrd="0" presId="urn:microsoft.com/office/officeart/2005/8/layout/hierarchy1"/>
    <dgm:cxn modelId="{CB4183E7-B23F-4DF7-A3B1-067C53FEA9AB}" type="presParOf" srcId="{10C46DA6-0950-410F-BEF6-949083CC2225}" destId="{8D591B4E-9C6F-4A2D-86DA-6247A5298B4F}" srcOrd="1" destOrd="0" presId="urn:microsoft.com/office/officeart/2005/8/layout/hierarchy1"/>
    <dgm:cxn modelId="{0945406B-2DBC-4C31-827D-FC4233C78CC0}" type="presParOf" srcId="{8D591B4E-9C6F-4A2D-86DA-6247A5298B4F}" destId="{C3B81877-8699-4EA1-939B-71806CB9CBCE}" srcOrd="0" destOrd="0" presId="urn:microsoft.com/office/officeart/2005/8/layout/hierarchy1"/>
    <dgm:cxn modelId="{4025B661-B16B-4749-99BE-DB7DBC9728D6}" type="presParOf" srcId="{C3B81877-8699-4EA1-939B-71806CB9CBCE}" destId="{8954BDBA-067B-47A8-B4DA-54EDED1331E0}" srcOrd="0" destOrd="0" presId="urn:microsoft.com/office/officeart/2005/8/layout/hierarchy1"/>
    <dgm:cxn modelId="{B72E4694-83AA-4A1D-8727-BC00065067D7}" type="presParOf" srcId="{C3B81877-8699-4EA1-939B-71806CB9CBCE}" destId="{35B42812-532E-47CE-AF11-2411F37E0F9D}" srcOrd="1" destOrd="0" presId="urn:microsoft.com/office/officeart/2005/8/layout/hierarchy1"/>
    <dgm:cxn modelId="{3784286C-5D5C-4746-8CB9-6F75CBB8B803}" type="presParOf" srcId="{8D591B4E-9C6F-4A2D-86DA-6247A5298B4F}" destId="{E2B328CA-43E3-4C31-82F6-33A40C490C9F}"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0881166-A509-48CA-822A-7D7CD462D318}" type="doc">
      <dgm:prSet loTypeId="urn:microsoft.com/office/officeart/2005/8/layout/radial1" loCatId="cycle" qsTypeId="urn:microsoft.com/office/officeart/2005/8/quickstyle/simple1" qsCatId="simple" csTypeId="urn:microsoft.com/office/officeart/2005/8/colors/colorful4" csCatId="colorful" phldr="1"/>
      <dgm:spPr/>
      <dgm:t>
        <a:bodyPr/>
        <a:lstStyle/>
        <a:p>
          <a:endParaRPr lang="en-SG"/>
        </a:p>
      </dgm:t>
    </dgm:pt>
    <dgm:pt modelId="{A1999616-9EF3-4100-8434-A5083F38B989}">
      <dgm:prSet phldrT="[Text]"/>
      <dgm:spPr/>
      <dgm:t>
        <a:bodyPr/>
        <a:lstStyle/>
        <a:p>
          <a:r>
            <a:rPr lang="en-SG" dirty="0"/>
            <a:t>Nature</a:t>
          </a:r>
        </a:p>
      </dgm:t>
    </dgm:pt>
    <dgm:pt modelId="{0D96AF94-5FF2-4F68-B993-640D2A026E26}" type="parTrans" cxnId="{0F50E345-AC2F-4E1E-AE38-BAD11E733BCE}">
      <dgm:prSet/>
      <dgm:spPr/>
      <dgm:t>
        <a:bodyPr/>
        <a:lstStyle/>
        <a:p>
          <a:endParaRPr lang="en-SG"/>
        </a:p>
      </dgm:t>
    </dgm:pt>
    <dgm:pt modelId="{5D0E6039-AFF3-4F7D-AF7F-39EACD4DE446}" type="sibTrans" cxnId="{0F50E345-AC2F-4E1E-AE38-BAD11E733BCE}">
      <dgm:prSet/>
      <dgm:spPr/>
      <dgm:t>
        <a:bodyPr/>
        <a:lstStyle/>
        <a:p>
          <a:endParaRPr lang="en-SG"/>
        </a:p>
      </dgm:t>
    </dgm:pt>
    <dgm:pt modelId="{77C38E5D-56B3-4DF2-98A8-12C2E5904664}">
      <dgm:prSet phldrT="[Text]"/>
      <dgm:spPr/>
      <dgm:t>
        <a:bodyPr/>
        <a:lstStyle/>
        <a:p>
          <a:r>
            <a:rPr lang="en-SG" dirty="0"/>
            <a:t>Everything is connected</a:t>
          </a:r>
        </a:p>
      </dgm:t>
    </dgm:pt>
    <dgm:pt modelId="{EE478B9E-C6EE-43C3-AC68-16F9EE1983B5}" type="parTrans" cxnId="{8917143A-49A8-4E10-BEE2-3B2F8CEF5417}">
      <dgm:prSet/>
      <dgm:spPr/>
      <dgm:t>
        <a:bodyPr/>
        <a:lstStyle/>
        <a:p>
          <a:endParaRPr lang="en-SG"/>
        </a:p>
      </dgm:t>
    </dgm:pt>
    <dgm:pt modelId="{2DA2CA68-4056-41EE-A018-081367A6A996}" type="sibTrans" cxnId="{8917143A-49A8-4E10-BEE2-3B2F8CEF5417}">
      <dgm:prSet/>
      <dgm:spPr/>
      <dgm:t>
        <a:bodyPr/>
        <a:lstStyle/>
        <a:p>
          <a:endParaRPr lang="en-SG"/>
        </a:p>
      </dgm:t>
    </dgm:pt>
    <dgm:pt modelId="{D5125C5B-937D-43EB-9896-6FA00EE5EF20}">
      <dgm:prSet phldrT="[Text]"/>
      <dgm:spPr/>
      <dgm:t>
        <a:bodyPr/>
        <a:lstStyle/>
        <a:p>
          <a:r>
            <a:rPr lang="en-SG" dirty="0"/>
            <a:t>There is no such a thing as free lunch</a:t>
          </a:r>
        </a:p>
      </dgm:t>
    </dgm:pt>
    <dgm:pt modelId="{81D19BBE-81BF-4A81-B877-AF357A2D7178}" type="parTrans" cxnId="{2BE9C331-032F-4333-B8E0-39A4CC7FF470}">
      <dgm:prSet/>
      <dgm:spPr/>
      <dgm:t>
        <a:bodyPr/>
        <a:lstStyle/>
        <a:p>
          <a:endParaRPr lang="en-SG"/>
        </a:p>
      </dgm:t>
    </dgm:pt>
    <dgm:pt modelId="{8D28486C-BEE7-4A21-9797-15A20A5AB101}" type="sibTrans" cxnId="{2BE9C331-032F-4333-B8E0-39A4CC7FF470}">
      <dgm:prSet/>
      <dgm:spPr/>
      <dgm:t>
        <a:bodyPr/>
        <a:lstStyle/>
        <a:p>
          <a:endParaRPr lang="en-SG"/>
        </a:p>
      </dgm:t>
    </dgm:pt>
    <dgm:pt modelId="{D9E8F133-8148-4F8C-8C06-26782386C07A}">
      <dgm:prSet phldrT="[Text]"/>
      <dgm:spPr/>
      <dgm:t>
        <a:bodyPr/>
        <a:lstStyle/>
        <a:p>
          <a:r>
            <a:rPr lang="en-SG" dirty="0"/>
            <a:t>Nature knows best</a:t>
          </a:r>
        </a:p>
      </dgm:t>
    </dgm:pt>
    <dgm:pt modelId="{FBFE93D7-AAA7-404F-BF09-29CB97CFD316}" type="parTrans" cxnId="{65A9267F-68EB-4074-9792-1D4541764C0D}">
      <dgm:prSet/>
      <dgm:spPr/>
      <dgm:t>
        <a:bodyPr/>
        <a:lstStyle/>
        <a:p>
          <a:endParaRPr lang="en-SG"/>
        </a:p>
      </dgm:t>
    </dgm:pt>
    <dgm:pt modelId="{926C4F57-0696-4B76-A5B5-BB649877C6EE}" type="sibTrans" cxnId="{65A9267F-68EB-4074-9792-1D4541764C0D}">
      <dgm:prSet/>
      <dgm:spPr/>
      <dgm:t>
        <a:bodyPr/>
        <a:lstStyle/>
        <a:p>
          <a:endParaRPr lang="en-SG"/>
        </a:p>
      </dgm:t>
    </dgm:pt>
    <dgm:pt modelId="{5986435E-529B-4DA9-A3E8-963F838ED521}">
      <dgm:prSet phldrT="[Text]"/>
      <dgm:spPr/>
      <dgm:t>
        <a:bodyPr/>
        <a:lstStyle/>
        <a:p>
          <a:r>
            <a:rPr lang="en-SG" dirty="0"/>
            <a:t>Everything must go somewhere</a:t>
          </a:r>
        </a:p>
      </dgm:t>
    </dgm:pt>
    <dgm:pt modelId="{3DCA700F-ADA5-4A87-9AB9-10B15288420A}" type="parTrans" cxnId="{F9816EDF-89E4-484D-879F-6DFB38460C26}">
      <dgm:prSet/>
      <dgm:spPr/>
      <dgm:t>
        <a:bodyPr/>
        <a:lstStyle/>
        <a:p>
          <a:endParaRPr lang="en-SG"/>
        </a:p>
      </dgm:t>
    </dgm:pt>
    <dgm:pt modelId="{51252ED5-9924-45A9-83F6-50075FC9BC2D}" type="sibTrans" cxnId="{F9816EDF-89E4-484D-879F-6DFB38460C26}">
      <dgm:prSet/>
      <dgm:spPr/>
      <dgm:t>
        <a:bodyPr/>
        <a:lstStyle/>
        <a:p>
          <a:endParaRPr lang="en-SG"/>
        </a:p>
      </dgm:t>
    </dgm:pt>
    <dgm:pt modelId="{44B888EA-F9B3-4A94-A6C2-5483DF6D809D}" type="pres">
      <dgm:prSet presAssocID="{F0881166-A509-48CA-822A-7D7CD462D318}" presName="cycle" presStyleCnt="0">
        <dgm:presLayoutVars>
          <dgm:chMax val="1"/>
          <dgm:dir/>
          <dgm:animLvl val="ctr"/>
          <dgm:resizeHandles val="exact"/>
        </dgm:presLayoutVars>
      </dgm:prSet>
      <dgm:spPr/>
    </dgm:pt>
    <dgm:pt modelId="{C2EF9907-47B6-4064-8A53-E9E181471DA3}" type="pres">
      <dgm:prSet presAssocID="{A1999616-9EF3-4100-8434-A5083F38B989}" presName="centerShape" presStyleLbl="node0" presStyleIdx="0" presStyleCnt="1"/>
      <dgm:spPr/>
    </dgm:pt>
    <dgm:pt modelId="{8F0EEC08-C570-487D-82F9-50846ED6E1FB}" type="pres">
      <dgm:prSet presAssocID="{EE478B9E-C6EE-43C3-AC68-16F9EE1983B5}" presName="Name9" presStyleLbl="parChTrans1D2" presStyleIdx="0" presStyleCnt="4"/>
      <dgm:spPr/>
    </dgm:pt>
    <dgm:pt modelId="{E8C759BD-0F06-4657-825F-E15DDDD6C0A4}" type="pres">
      <dgm:prSet presAssocID="{EE478B9E-C6EE-43C3-AC68-16F9EE1983B5}" presName="connTx" presStyleLbl="parChTrans1D2" presStyleIdx="0" presStyleCnt="4"/>
      <dgm:spPr/>
    </dgm:pt>
    <dgm:pt modelId="{F5F6FBFD-D15C-4FC5-92D8-A370B629960F}" type="pres">
      <dgm:prSet presAssocID="{77C38E5D-56B3-4DF2-98A8-12C2E5904664}" presName="node" presStyleLbl="node1" presStyleIdx="0" presStyleCnt="4">
        <dgm:presLayoutVars>
          <dgm:bulletEnabled val="1"/>
        </dgm:presLayoutVars>
      </dgm:prSet>
      <dgm:spPr/>
    </dgm:pt>
    <dgm:pt modelId="{6691A9FC-7712-4DA9-A1AD-A5BCB4CCCED2}" type="pres">
      <dgm:prSet presAssocID="{81D19BBE-81BF-4A81-B877-AF357A2D7178}" presName="Name9" presStyleLbl="parChTrans1D2" presStyleIdx="1" presStyleCnt="4"/>
      <dgm:spPr/>
    </dgm:pt>
    <dgm:pt modelId="{6EB54FC7-DD27-4CC3-AAB0-7C3B27883B38}" type="pres">
      <dgm:prSet presAssocID="{81D19BBE-81BF-4A81-B877-AF357A2D7178}" presName="connTx" presStyleLbl="parChTrans1D2" presStyleIdx="1" presStyleCnt="4"/>
      <dgm:spPr/>
    </dgm:pt>
    <dgm:pt modelId="{3DDB870B-B865-4E94-B12E-25E3385E87B8}" type="pres">
      <dgm:prSet presAssocID="{D5125C5B-937D-43EB-9896-6FA00EE5EF20}" presName="node" presStyleLbl="node1" presStyleIdx="1" presStyleCnt="4">
        <dgm:presLayoutVars>
          <dgm:bulletEnabled val="1"/>
        </dgm:presLayoutVars>
      </dgm:prSet>
      <dgm:spPr/>
    </dgm:pt>
    <dgm:pt modelId="{8D6ADE04-85DB-4EF6-A570-56A8DC65AFA6}" type="pres">
      <dgm:prSet presAssocID="{FBFE93D7-AAA7-404F-BF09-29CB97CFD316}" presName="Name9" presStyleLbl="parChTrans1D2" presStyleIdx="2" presStyleCnt="4"/>
      <dgm:spPr/>
    </dgm:pt>
    <dgm:pt modelId="{2E1F8991-F6F1-42E4-A101-131BFD50D8C1}" type="pres">
      <dgm:prSet presAssocID="{FBFE93D7-AAA7-404F-BF09-29CB97CFD316}" presName="connTx" presStyleLbl="parChTrans1D2" presStyleIdx="2" presStyleCnt="4"/>
      <dgm:spPr/>
    </dgm:pt>
    <dgm:pt modelId="{16E09437-F577-4760-BB68-61BED26B3120}" type="pres">
      <dgm:prSet presAssocID="{D9E8F133-8148-4F8C-8C06-26782386C07A}" presName="node" presStyleLbl="node1" presStyleIdx="2" presStyleCnt="4">
        <dgm:presLayoutVars>
          <dgm:bulletEnabled val="1"/>
        </dgm:presLayoutVars>
      </dgm:prSet>
      <dgm:spPr/>
    </dgm:pt>
    <dgm:pt modelId="{D2171567-0BD6-4053-BAB9-AFEC63980F96}" type="pres">
      <dgm:prSet presAssocID="{3DCA700F-ADA5-4A87-9AB9-10B15288420A}" presName="Name9" presStyleLbl="parChTrans1D2" presStyleIdx="3" presStyleCnt="4"/>
      <dgm:spPr/>
    </dgm:pt>
    <dgm:pt modelId="{5BBA1EC0-874C-4C05-B4AE-3BA6D2C5F64A}" type="pres">
      <dgm:prSet presAssocID="{3DCA700F-ADA5-4A87-9AB9-10B15288420A}" presName="connTx" presStyleLbl="parChTrans1D2" presStyleIdx="3" presStyleCnt="4"/>
      <dgm:spPr/>
    </dgm:pt>
    <dgm:pt modelId="{D4EE9B6C-E2F2-4442-AE6B-72A5F1863981}" type="pres">
      <dgm:prSet presAssocID="{5986435E-529B-4DA9-A3E8-963F838ED521}" presName="node" presStyleLbl="node1" presStyleIdx="3" presStyleCnt="4">
        <dgm:presLayoutVars>
          <dgm:bulletEnabled val="1"/>
        </dgm:presLayoutVars>
      </dgm:prSet>
      <dgm:spPr/>
    </dgm:pt>
  </dgm:ptLst>
  <dgm:cxnLst>
    <dgm:cxn modelId="{27EF9208-B618-4793-9C92-00961088F585}" type="presOf" srcId="{FBFE93D7-AAA7-404F-BF09-29CB97CFD316}" destId="{2E1F8991-F6F1-42E4-A101-131BFD50D8C1}" srcOrd="1" destOrd="0" presId="urn:microsoft.com/office/officeart/2005/8/layout/radial1"/>
    <dgm:cxn modelId="{F647E917-C145-4E63-948F-455DC25EE819}" type="presOf" srcId="{FBFE93D7-AAA7-404F-BF09-29CB97CFD316}" destId="{8D6ADE04-85DB-4EF6-A570-56A8DC65AFA6}" srcOrd="0" destOrd="0" presId="urn:microsoft.com/office/officeart/2005/8/layout/radial1"/>
    <dgm:cxn modelId="{93CF3521-6911-411B-9B8E-B4BF51409E00}" type="presOf" srcId="{D9E8F133-8148-4F8C-8C06-26782386C07A}" destId="{16E09437-F577-4760-BB68-61BED26B3120}" srcOrd="0" destOrd="0" presId="urn:microsoft.com/office/officeart/2005/8/layout/radial1"/>
    <dgm:cxn modelId="{2BE9C331-032F-4333-B8E0-39A4CC7FF470}" srcId="{A1999616-9EF3-4100-8434-A5083F38B989}" destId="{D5125C5B-937D-43EB-9896-6FA00EE5EF20}" srcOrd="1" destOrd="0" parTransId="{81D19BBE-81BF-4A81-B877-AF357A2D7178}" sibTransId="{8D28486C-BEE7-4A21-9797-15A20A5AB101}"/>
    <dgm:cxn modelId="{8917143A-49A8-4E10-BEE2-3B2F8CEF5417}" srcId="{A1999616-9EF3-4100-8434-A5083F38B989}" destId="{77C38E5D-56B3-4DF2-98A8-12C2E5904664}" srcOrd="0" destOrd="0" parTransId="{EE478B9E-C6EE-43C3-AC68-16F9EE1983B5}" sibTransId="{2DA2CA68-4056-41EE-A018-081367A6A996}"/>
    <dgm:cxn modelId="{0F50E345-AC2F-4E1E-AE38-BAD11E733BCE}" srcId="{F0881166-A509-48CA-822A-7D7CD462D318}" destId="{A1999616-9EF3-4100-8434-A5083F38B989}" srcOrd="0" destOrd="0" parTransId="{0D96AF94-5FF2-4F68-B993-640D2A026E26}" sibTransId="{5D0E6039-AFF3-4F7D-AF7F-39EACD4DE446}"/>
    <dgm:cxn modelId="{8E92EA65-6998-4F69-8341-27457741034D}" type="presOf" srcId="{3DCA700F-ADA5-4A87-9AB9-10B15288420A}" destId="{5BBA1EC0-874C-4C05-B4AE-3BA6D2C5F64A}" srcOrd="1" destOrd="0" presId="urn:microsoft.com/office/officeart/2005/8/layout/radial1"/>
    <dgm:cxn modelId="{BA7E1E78-47DA-4278-8FA3-5CEDD929140C}" type="presOf" srcId="{5986435E-529B-4DA9-A3E8-963F838ED521}" destId="{D4EE9B6C-E2F2-4442-AE6B-72A5F1863981}" srcOrd="0" destOrd="0" presId="urn:microsoft.com/office/officeart/2005/8/layout/radial1"/>
    <dgm:cxn modelId="{65A9267F-68EB-4074-9792-1D4541764C0D}" srcId="{A1999616-9EF3-4100-8434-A5083F38B989}" destId="{D9E8F133-8148-4F8C-8C06-26782386C07A}" srcOrd="2" destOrd="0" parTransId="{FBFE93D7-AAA7-404F-BF09-29CB97CFD316}" sibTransId="{926C4F57-0696-4B76-A5B5-BB649877C6EE}"/>
    <dgm:cxn modelId="{DA231589-C9E4-466D-870A-15B30F125958}" type="presOf" srcId="{3DCA700F-ADA5-4A87-9AB9-10B15288420A}" destId="{D2171567-0BD6-4053-BAB9-AFEC63980F96}" srcOrd="0" destOrd="0" presId="urn:microsoft.com/office/officeart/2005/8/layout/radial1"/>
    <dgm:cxn modelId="{24AD498B-825E-4C4E-B91E-2A78537BADE6}" type="presOf" srcId="{EE478B9E-C6EE-43C3-AC68-16F9EE1983B5}" destId="{E8C759BD-0F06-4657-825F-E15DDDD6C0A4}" srcOrd="1" destOrd="0" presId="urn:microsoft.com/office/officeart/2005/8/layout/radial1"/>
    <dgm:cxn modelId="{3866F9A1-C705-4194-9C0B-5F182BB1228E}" type="presOf" srcId="{A1999616-9EF3-4100-8434-A5083F38B989}" destId="{C2EF9907-47B6-4064-8A53-E9E181471DA3}" srcOrd="0" destOrd="0" presId="urn:microsoft.com/office/officeart/2005/8/layout/radial1"/>
    <dgm:cxn modelId="{DCEF6EA5-962C-4495-9622-8C5622EAAF07}" type="presOf" srcId="{F0881166-A509-48CA-822A-7D7CD462D318}" destId="{44B888EA-F9B3-4A94-A6C2-5483DF6D809D}" srcOrd="0" destOrd="0" presId="urn:microsoft.com/office/officeart/2005/8/layout/radial1"/>
    <dgm:cxn modelId="{318C16C4-70DC-4961-BB6F-A956CCD25523}" type="presOf" srcId="{D5125C5B-937D-43EB-9896-6FA00EE5EF20}" destId="{3DDB870B-B865-4E94-B12E-25E3385E87B8}" srcOrd="0" destOrd="0" presId="urn:microsoft.com/office/officeart/2005/8/layout/radial1"/>
    <dgm:cxn modelId="{781B87CB-8B49-4176-81C0-7C00EC7C5DCC}" type="presOf" srcId="{77C38E5D-56B3-4DF2-98A8-12C2E5904664}" destId="{F5F6FBFD-D15C-4FC5-92D8-A370B629960F}" srcOrd="0" destOrd="0" presId="urn:microsoft.com/office/officeart/2005/8/layout/radial1"/>
    <dgm:cxn modelId="{8CE987D1-6413-4F51-99EF-E569583B2CB4}" type="presOf" srcId="{EE478B9E-C6EE-43C3-AC68-16F9EE1983B5}" destId="{8F0EEC08-C570-487D-82F9-50846ED6E1FB}" srcOrd="0" destOrd="0" presId="urn:microsoft.com/office/officeart/2005/8/layout/radial1"/>
    <dgm:cxn modelId="{F9816EDF-89E4-484D-879F-6DFB38460C26}" srcId="{A1999616-9EF3-4100-8434-A5083F38B989}" destId="{5986435E-529B-4DA9-A3E8-963F838ED521}" srcOrd="3" destOrd="0" parTransId="{3DCA700F-ADA5-4A87-9AB9-10B15288420A}" sibTransId="{51252ED5-9924-45A9-83F6-50075FC9BC2D}"/>
    <dgm:cxn modelId="{B95231E6-31E1-4873-9ABB-1F5F47EBA2DA}" type="presOf" srcId="{81D19BBE-81BF-4A81-B877-AF357A2D7178}" destId="{6EB54FC7-DD27-4CC3-AAB0-7C3B27883B38}" srcOrd="1" destOrd="0" presId="urn:microsoft.com/office/officeart/2005/8/layout/radial1"/>
    <dgm:cxn modelId="{8D74EFF0-3D86-4D95-A5E6-06BB9FA882EC}" type="presOf" srcId="{81D19BBE-81BF-4A81-B877-AF357A2D7178}" destId="{6691A9FC-7712-4DA9-A1AD-A5BCB4CCCED2}" srcOrd="0" destOrd="0" presId="urn:microsoft.com/office/officeart/2005/8/layout/radial1"/>
    <dgm:cxn modelId="{D26CB1D1-7975-49D5-B461-043359112C24}" type="presParOf" srcId="{44B888EA-F9B3-4A94-A6C2-5483DF6D809D}" destId="{C2EF9907-47B6-4064-8A53-E9E181471DA3}" srcOrd="0" destOrd="0" presId="urn:microsoft.com/office/officeart/2005/8/layout/radial1"/>
    <dgm:cxn modelId="{4ACCDD17-C440-4064-8D5D-0819798782D6}" type="presParOf" srcId="{44B888EA-F9B3-4A94-A6C2-5483DF6D809D}" destId="{8F0EEC08-C570-487D-82F9-50846ED6E1FB}" srcOrd="1" destOrd="0" presId="urn:microsoft.com/office/officeart/2005/8/layout/radial1"/>
    <dgm:cxn modelId="{583AFC13-F98F-4E3D-8FE1-0617BACE6153}" type="presParOf" srcId="{8F0EEC08-C570-487D-82F9-50846ED6E1FB}" destId="{E8C759BD-0F06-4657-825F-E15DDDD6C0A4}" srcOrd="0" destOrd="0" presId="urn:microsoft.com/office/officeart/2005/8/layout/radial1"/>
    <dgm:cxn modelId="{7B8DCB18-5EE7-4198-86A6-0CCF18DA98EB}" type="presParOf" srcId="{44B888EA-F9B3-4A94-A6C2-5483DF6D809D}" destId="{F5F6FBFD-D15C-4FC5-92D8-A370B629960F}" srcOrd="2" destOrd="0" presId="urn:microsoft.com/office/officeart/2005/8/layout/radial1"/>
    <dgm:cxn modelId="{A5B804E1-DFD6-4600-99E5-2A2D35C87B4A}" type="presParOf" srcId="{44B888EA-F9B3-4A94-A6C2-5483DF6D809D}" destId="{6691A9FC-7712-4DA9-A1AD-A5BCB4CCCED2}" srcOrd="3" destOrd="0" presId="urn:microsoft.com/office/officeart/2005/8/layout/radial1"/>
    <dgm:cxn modelId="{B8414A50-5F55-4FAA-8AE9-A860446D2DE3}" type="presParOf" srcId="{6691A9FC-7712-4DA9-A1AD-A5BCB4CCCED2}" destId="{6EB54FC7-DD27-4CC3-AAB0-7C3B27883B38}" srcOrd="0" destOrd="0" presId="urn:microsoft.com/office/officeart/2005/8/layout/radial1"/>
    <dgm:cxn modelId="{95E06891-A0E9-4E54-92FB-E4836D49A345}" type="presParOf" srcId="{44B888EA-F9B3-4A94-A6C2-5483DF6D809D}" destId="{3DDB870B-B865-4E94-B12E-25E3385E87B8}" srcOrd="4" destOrd="0" presId="urn:microsoft.com/office/officeart/2005/8/layout/radial1"/>
    <dgm:cxn modelId="{28A972F9-4102-4415-B880-183B29D4ACFD}" type="presParOf" srcId="{44B888EA-F9B3-4A94-A6C2-5483DF6D809D}" destId="{8D6ADE04-85DB-4EF6-A570-56A8DC65AFA6}" srcOrd="5" destOrd="0" presId="urn:microsoft.com/office/officeart/2005/8/layout/radial1"/>
    <dgm:cxn modelId="{AF49A251-5126-4968-876E-262CE625C583}" type="presParOf" srcId="{8D6ADE04-85DB-4EF6-A570-56A8DC65AFA6}" destId="{2E1F8991-F6F1-42E4-A101-131BFD50D8C1}" srcOrd="0" destOrd="0" presId="urn:microsoft.com/office/officeart/2005/8/layout/radial1"/>
    <dgm:cxn modelId="{A6E1D674-A72B-4094-9082-21BAEC7E8CE4}" type="presParOf" srcId="{44B888EA-F9B3-4A94-A6C2-5483DF6D809D}" destId="{16E09437-F577-4760-BB68-61BED26B3120}" srcOrd="6" destOrd="0" presId="urn:microsoft.com/office/officeart/2005/8/layout/radial1"/>
    <dgm:cxn modelId="{E70EE35E-A481-46FA-9DAD-59C0BA894616}" type="presParOf" srcId="{44B888EA-F9B3-4A94-A6C2-5483DF6D809D}" destId="{D2171567-0BD6-4053-BAB9-AFEC63980F96}" srcOrd="7" destOrd="0" presId="urn:microsoft.com/office/officeart/2005/8/layout/radial1"/>
    <dgm:cxn modelId="{2441A2EF-AA10-4259-9388-E9949190B974}" type="presParOf" srcId="{D2171567-0BD6-4053-BAB9-AFEC63980F96}" destId="{5BBA1EC0-874C-4C05-B4AE-3BA6D2C5F64A}" srcOrd="0" destOrd="0" presId="urn:microsoft.com/office/officeart/2005/8/layout/radial1"/>
    <dgm:cxn modelId="{32E05FA6-11AF-4924-A06B-28DA8E1D4C06}" type="presParOf" srcId="{44B888EA-F9B3-4A94-A6C2-5483DF6D809D}" destId="{D4EE9B6C-E2F2-4442-AE6B-72A5F1863981}" srcOrd="8"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9CB3218-EB6C-4287-9123-BACFCEE73038}" type="doc">
      <dgm:prSet loTypeId="urn:microsoft.com/office/officeart/2005/8/layout/cycle4" loCatId="cycle" qsTypeId="urn:microsoft.com/office/officeart/2005/8/quickstyle/simple4" qsCatId="simple" csTypeId="urn:microsoft.com/office/officeart/2005/8/colors/colorful4" csCatId="colorful" phldr="1"/>
      <dgm:spPr/>
      <dgm:t>
        <a:bodyPr/>
        <a:lstStyle/>
        <a:p>
          <a:endParaRPr lang="en-SG"/>
        </a:p>
      </dgm:t>
    </dgm:pt>
    <dgm:pt modelId="{756E3420-825E-4838-B95F-F0A552829503}">
      <dgm:prSet phldrT="[Text]"/>
      <dgm:spPr/>
      <dgm:t>
        <a:bodyPr/>
        <a:lstStyle/>
        <a:p>
          <a:r>
            <a:rPr lang="en-SG" dirty="0"/>
            <a:t>Dependent co-origination </a:t>
          </a:r>
        </a:p>
      </dgm:t>
    </dgm:pt>
    <dgm:pt modelId="{8B5655DD-9E45-44C4-B90A-E38923CDC7CC}" type="parTrans" cxnId="{16F21CF7-29EA-489E-8711-90F801378683}">
      <dgm:prSet/>
      <dgm:spPr/>
      <dgm:t>
        <a:bodyPr/>
        <a:lstStyle/>
        <a:p>
          <a:endParaRPr lang="en-SG"/>
        </a:p>
      </dgm:t>
    </dgm:pt>
    <dgm:pt modelId="{8C6BC2F4-F8C3-4480-B175-BD7B7913AF17}" type="sibTrans" cxnId="{16F21CF7-29EA-489E-8711-90F801378683}">
      <dgm:prSet/>
      <dgm:spPr/>
      <dgm:t>
        <a:bodyPr/>
        <a:lstStyle/>
        <a:p>
          <a:endParaRPr lang="en-SG"/>
        </a:p>
      </dgm:t>
    </dgm:pt>
    <dgm:pt modelId="{7E21BEFC-3B76-49F1-B03E-AF1AF28609B4}">
      <dgm:prSet phldrT="[Text]"/>
      <dgm:spPr/>
      <dgm:t>
        <a:bodyPr/>
        <a:lstStyle/>
        <a:p>
          <a:r>
            <a:rPr lang="en-SG" dirty="0"/>
            <a:t>Everything is connected</a:t>
          </a:r>
        </a:p>
      </dgm:t>
    </dgm:pt>
    <dgm:pt modelId="{991AF097-2FB4-459F-9A15-3382C42A95CE}" type="parTrans" cxnId="{848595B9-6B0B-4EAF-B125-2D3363992265}">
      <dgm:prSet/>
      <dgm:spPr/>
      <dgm:t>
        <a:bodyPr/>
        <a:lstStyle/>
        <a:p>
          <a:endParaRPr lang="en-SG"/>
        </a:p>
      </dgm:t>
    </dgm:pt>
    <dgm:pt modelId="{DF4BE9B6-5E40-48B3-ABAC-FC0CEC5A3CAF}" type="sibTrans" cxnId="{848595B9-6B0B-4EAF-B125-2D3363992265}">
      <dgm:prSet/>
      <dgm:spPr/>
      <dgm:t>
        <a:bodyPr/>
        <a:lstStyle/>
        <a:p>
          <a:endParaRPr lang="en-SG"/>
        </a:p>
      </dgm:t>
    </dgm:pt>
    <dgm:pt modelId="{F252C773-44E6-45E2-9352-E7DA0C980A53}">
      <dgm:prSet phldrT="[Text]"/>
      <dgm:spPr/>
      <dgm:t>
        <a:bodyPr/>
        <a:lstStyle/>
        <a:p>
          <a:r>
            <a:rPr lang="en-SG" i="1" dirty="0"/>
            <a:t>Karma</a:t>
          </a:r>
          <a:r>
            <a:rPr lang="en-SG" dirty="0"/>
            <a:t>: cause and effect</a:t>
          </a:r>
        </a:p>
      </dgm:t>
    </dgm:pt>
    <dgm:pt modelId="{9FDE7AB2-9DF7-4746-B532-742162E09ECB}" type="parTrans" cxnId="{EE92CE81-56F0-471A-A4E7-FC0FA1ECFC79}">
      <dgm:prSet/>
      <dgm:spPr/>
      <dgm:t>
        <a:bodyPr/>
        <a:lstStyle/>
        <a:p>
          <a:endParaRPr lang="en-SG"/>
        </a:p>
      </dgm:t>
    </dgm:pt>
    <dgm:pt modelId="{D60E9782-B750-4C7B-991C-F309A2590F86}" type="sibTrans" cxnId="{EE92CE81-56F0-471A-A4E7-FC0FA1ECFC79}">
      <dgm:prSet/>
      <dgm:spPr/>
      <dgm:t>
        <a:bodyPr/>
        <a:lstStyle/>
        <a:p>
          <a:endParaRPr lang="en-SG"/>
        </a:p>
      </dgm:t>
    </dgm:pt>
    <dgm:pt modelId="{2B579BB0-9FA4-49E0-9B01-8BDBA1E226C9}">
      <dgm:prSet phldrT="[Text]"/>
      <dgm:spPr/>
      <dgm:t>
        <a:bodyPr/>
        <a:lstStyle/>
        <a:p>
          <a:r>
            <a:rPr lang="en-SG" dirty="0"/>
            <a:t>There is no such thing as a free lunch</a:t>
          </a:r>
        </a:p>
      </dgm:t>
    </dgm:pt>
    <dgm:pt modelId="{FF3F2A07-47FD-4257-B435-B91BB74B988A}" type="parTrans" cxnId="{51E9702B-C65D-4024-AAD8-7F8853194FD1}">
      <dgm:prSet/>
      <dgm:spPr/>
      <dgm:t>
        <a:bodyPr/>
        <a:lstStyle/>
        <a:p>
          <a:endParaRPr lang="en-SG"/>
        </a:p>
      </dgm:t>
    </dgm:pt>
    <dgm:pt modelId="{7BB6A234-9B17-4859-8E0E-BEA78C52CBA9}" type="sibTrans" cxnId="{51E9702B-C65D-4024-AAD8-7F8853194FD1}">
      <dgm:prSet/>
      <dgm:spPr/>
      <dgm:t>
        <a:bodyPr/>
        <a:lstStyle/>
        <a:p>
          <a:endParaRPr lang="en-SG"/>
        </a:p>
      </dgm:t>
    </dgm:pt>
    <dgm:pt modelId="{F263E218-DD79-4BC8-B1E7-D42B41D57D0E}">
      <dgm:prSet phldrT="[Text]"/>
      <dgm:spPr/>
      <dgm:t>
        <a:bodyPr/>
        <a:lstStyle/>
        <a:p>
          <a:r>
            <a:rPr lang="en-SG" dirty="0"/>
            <a:t>Mindfulness</a:t>
          </a:r>
        </a:p>
      </dgm:t>
    </dgm:pt>
    <dgm:pt modelId="{DD4A59CB-B429-4048-B8AC-EFAFAA0462A6}" type="parTrans" cxnId="{AFAC3F0D-B820-4F1A-A88B-FA2472DEC887}">
      <dgm:prSet/>
      <dgm:spPr/>
      <dgm:t>
        <a:bodyPr/>
        <a:lstStyle/>
        <a:p>
          <a:endParaRPr lang="en-SG"/>
        </a:p>
      </dgm:t>
    </dgm:pt>
    <dgm:pt modelId="{047B9874-FB58-4459-BD04-80B0BDC54B41}" type="sibTrans" cxnId="{AFAC3F0D-B820-4F1A-A88B-FA2472DEC887}">
      <dgm:prSet/>
      <dgm:spPr/>
      <dgm:t>
        <a:bodyPr/>
        <a:lstStyle/>
        <a:p>
          <a:endParaRPr lang="en-SG"/>
        </a:p>
      </dgm:t>
    </dgm:pt>
    <dgm:pt modelId="{69BF5ABA-E5B6-490F-BFEA-EE194333602B}">
      <dgm:prSet phldrT="[Text]"/>
      <dgm:spPr/>
      <dgm:t>
        <a:bodyPr/>
        <a:lstStyle/>
        <a:p>
          <a:r>
            <a:rPr lang="en-SG" dirty="0"/>
            <a:t>Nature knows best</a:t>
          </a:r>
        </a:p>
      </dgm:t>
    </dgm:pt>
    <dgm:pt modelId="{7ACDE657-1DAC-4204-B7BB-6E2C6801E7F3}" type="parTrans" cxnId="{C9CC2752-D87D-49E9-AAAB-E41CB22D4A78}">
      <dgm:prSet/>
      <dgm:spPr/>
      <dgm:t>
        <a:bodyPr/>
        <a:lstStyle/>
        <a:p>
          <a:endParaRPr lang="en-SG"/>
        </a:p>
      </dgm:t>
    </dgm:pt>
    <dgm:pt modelId="{47BC7E29-9F70-46FE-851C-7D563BAC2A79}" type="sibTrans" cxnId="{C9CC2752-D87D-49E9-AAAB-E41CB22D4A78}">
      <dgm:prSet/>
      <dgm:spPr/>
      <dgm:t>
        <a:bodyPr/>
        <a:lstStyle/>
        <a:p>
          <a:endParaRPr lang="en-SG"/>
        </a:p>
      </dgm:t>
    </dgm:pt>
    <dgm:pt modelId="{387CB580-D975-4359-B739-E253EA53039B}">
      <dgm:prSet phldrT="[Text]"/>
      <dgm:spPr/>
      <dgm:t>
        <a:bodyPr/>
        <a:lstStyle/>
        <a:p>
          <a:r>
            <a:rPr lang="en-SG" i="1" dirty="0" err="1"/>
            <a:t>Kamma</a:t>
          </a:r>
          <a:r>
            <a:rPr lang="en-SG" dirty="0"/>
            <a:t> and its consequence</a:t>
          </a:r>
        </a:p>
      </dgm:t>
    </dgm:pt>
    <dgm:pt modelId="{5F0B724B-7AF8-4E61-BAD3-651014A8C701}" type="parTrans" cxnId="{366254E5-9A80-481E-9051-763D2258C38A}">
      <dgm:prSet/>
      <dgm:spPr/>
      <dgm:t>
        <a:bodyPr/>
        <a:lstStyle/>
        <a:p>
          <a:endParaRPr lang="en-SG"/>
        </a:p>
      </dgm:t>
    </dgm:pt>
    <dgm:pt modelId="{519C5D8F-D720-4D04-97BB-73ECB6C67CFC}" type="sibTrans" cxnId="{366254E5-9A80-481E-9051-763D2258C38A}">
      <dgm:prSet/>
      <dgm:spPr/>
      <dgm:t>
        <a:bodyPr/>
        <a:lstStyle/>
        <a:p>
          <a:endParaRPr lang="en-SG"/>
        </a:p>
      </dgm:t>
    </dgm:pt>
    <dgm:pt modelId="{55745725-97EA-41A5-ACA7-8FB25F025315}">
      <dgm:prSet phldrT="[Text]"/>
      <dgm:spPr/>
      <dgm:t>
        <a:bodyPr/>
        <a:lstStyle/>
        <a:p>
          <a:r>
            <a:rPr lang="en-SG" dirty="0"/>
            <a:t>Everything must go somewhere</a:t>
          </a:r>
        </a:p>
      </dgm:t>
    </dgm:pt>
    <dgm:pt modelId="{FC15D035-09A2-400C-941F-E9DF776F4125}" type="parTrans" cxnId="{A6D20E16-BAC5-47D9-8D04-AD47FD17D8DD}">
      <dgm:prSet/>
      <dgm:spPr/>
      <dgm:t>
        <a:bodyPr/>
        <a:lstStyle/>
        <a:p>
          <a:endParaRPr lang="en-SG"/>
        </a:p>
      </dgm:t>
    </dgm:pt>
    <dgm:pt modelId="{7F161B42-7CB9-43C7-86AC-1249C7304D5F}" type="sibTrans" cxnId="{A6D20E16-BAC5-47D9-8D04-AD47FD17D8DD}">
      <dgm:prSet/>
      <dgm:spPr/>
      <dgm:t>
        <a:bodyPr/>
        <a:lstStyle/>
        <a:p>
          <a:endParaRPr lang="en-SG"/>
        </a:p>
      </dgm:t>
    </dgm:pt>
    <dgm:pt modelId="{501B57F6-5DCC-4F31-A545-8B5B184E80D1}" type="pres">
      <dgm:prSet presAssocID="{E9CB3218-EB6C-4287-9123-BACFCEE73038}" presName="cycleMatrixDiagram" presStyleCnt="0">
        <dgm:presLayoutVars>
          <dgm:chMax val="1"/>
          <dgm:dir/>
          <dgm:animLvl val="lvl"/>
          <dgm:resizeHandles val="exact"/>
        </dgm:presLayoutVars>
      </dgm:prSet>
      <dgm:spPr/>
    </dgm:pt>
    <dgm:pt modelId="{2A7940FD-9694-4084-8AEA-26511DD0F2E6}" type="pres">
      <dgm:prSet presAssocID="{E9CB3218-EB6C-4287-9123-BACFCEE73038}" presName="children" presStyleCnt="0"/>
      <dgm:spPr/>
    </dgm:pt>
    <dgm:pt modelId="{73978361-7F8E-4CCD-B98A-16276D9C1AF0}" type="pres">
      <dgm:prSet presAssocID="{E9CB3218-EB6C-4287-9123-BACFCEE73038}" presName="child1group" presStyleCnt="0"/>
      <dgm:spPr/>
    </dgm:pt>
    <dgm:pt modelId="{FD28104D-2703-4340-A437-0CD69C267A2F}" type="pres">
      <dgm:prSet presAssocID="{E9CB3218-EB6C-4287-9123-BACFCEE73038}" presName="child1" presStyleLbl="bgAcc1" presStyleIdx="0" presStyleCnt="4"/>
      <dgm:spPr/>
    </dgm:pt>
    <dgm:pt modelId="{12235D18-202D-469D-9E7F-1D8A82148656}" type="pres">
      <dgm:prSet presAssocID="{E9CB3218-EB6C-4287-9123-BACFCEE73038}" presName="child1Text" presStyleLbl="bgAcc1" presStyleIdx="0" presStyleCnt="4">
        <dgm:presLayoutVars>
          <dgm:bulletEnabled val="1"/>
        </dgm:presLayoutVars>
      </dgm:prSet>
      <dgm:spPr/>
    </dgm:pt>
    <dgm:pt modelId="{A65E18E5-9822-4B1B-8BF3-6A36E29074C6}" type="pres">
      <dgm:prSet presAssocID="{E9CB3218-EB6C-4287-9123-BACFCEE73038}" presName="child2group" presStyleCnt="0"/>
      <dgm:spPr/>
    </dgm:pt>
    <dgm:pt modelId="{FA9A212C-3E77-4C2D-97C2-FC05A1C7B931}" type="pres">
      <dgm:prSet presAssocID="{E9CB3218-EB6C-4287-9123-BACFCEE73038}" presName="child2" presStyleLbl="bgAcc1" presStyleIdx="1" presStyleCnt="4"/>
      <dgm:spPr/>
    </dgm:pt>
    <dgm:pt modelId="{D3B2A2C2-C7DF-4F11-87A6-048BE8AC2053}" type="pres">
      <dgm:prSet presAssocID="{E9CB3218-EB6C-4287-9123-BACFCEE73038}" presName="child2Text" presStyleLbl="bgAcc1" presStyleIdx="1" presStyleCnt="4">
        <dgm:presLayoutVars>
          <dgm:bulletEnabled val="1"/>
        </dgm:presLayoutVars>
      </dgm:prSet>
      <dgm:spPr/>
    </dgm:pt>
    <dgm:pt modelId="{7BAF3BE3-BA2E-4E83-BB20-52696F24C6DA}" type="pres">
      <dgm:prSet presAssocID="{E9CB3218-EB6C-4287-9123-BACFCEE73038}" presName="child3group" presStyleCnt="0"/>
      <dgm:spPr/>
    </dgm:pt>
    <dgm:pt modelId="{D3C61DD8-B3E7-4597-ABC8-A7B40B452BFE}" type="pres">
      <dgm:prSet presAssocID="{E9CB3218-EB6C-4287-9123-BACFCEE73038}" presName="child3" presStyleLbl="bgAcc1" presStyleIdx="2" presStyleCnt="4"/>
      <dgm:spPr/>
    </dgm:pt>
    <dgm:pt modelId="{EBB993C6-A2F2-40EB-B7DE-F8318BE62F7E}" type="pres">
      <dgm:prSet presAssocID="{E9CB3218-EB6C-4287-9123-BACFCEE73038}" presName="child3Text" presStyleLbl="bgAcc1" presStyleIdx="2" presStyleCnt="4">
        <dgm:presLayoutVars>
          <dgm:bulletEnabled val="1"/>
        </dgm:presLayoutVars>
      </dgm:prSet>
      <dgm:spPr/>
    </dgm:pt>
    <dgm:pt modelId="{167FE029-2C1C-4C73-A7A4-52EA50A1B674}" type="pres">
      <dgm:prSet presAssocID="{E9CB3218-EB6C-4287-9123-BACFCEE73038}" presName="child4group" presStyleCnt="0"/>
      <dgm:spPr/>
    </dgm:pt>
    <dgm:pt modelId="{3198E9E6-DA0C-4B8A-99C5-CE51CCDBA4A8}" type="pres">
      <dgm:prSet presAssocID="{E9CB3218-EB6C-4287-9123-BACFCEE73038}" presName="child4" presStyleLbl="bgAcc1" presStyleIdx="3" presStyleCnt="4"/>
      <dgm:spPr/>
    </dgm:pt>
    <dgm:pt modelId="{1F338460-3483-41C3-BA88-3F9ED0E57E14}" type="pres">
      <dgm:prSet presAssocID="{E9CB3218-EB6C-4287-9123-BACFCEE73038}" presName="child4Text" presStyleLbl="bgAcc1" presStyleIdx="3" presStyleCnt="4">
        <dgm:presLayoutVars>
          <dgm:bulletEnabled val="1"/>
        </dgm:presLayoutVars>
      </dgm:prSet>
      <dgm:spPr/>
    </dgm:pt>
    <dgm:pt modelId="{8E6A66C4-6BA9-4E5E-BEAD-E8EAB14AACA3}" type="pres">
      <dgm:prSet presAssocID="{E9CB3218-EB6C-4287-9123-BACFCEE73038}" presName="childPlaceholder" presStyleCnt="0"/>
      <dgm:spPr/>
    </dgm:pt>
    <dgm:pt modelId="{37CFF93F-0EBA-4EC8-9548-BD98A9BE8000}" type="pres">
      <dgm:prSet presAssocID="{E9CB3218-EB6C-4287-9123-BACFCEE73038}" presName="circle" presStyleCnt="0"/>
      <dgm:spPr/>
    </dgm:pt>
    <dgm:pt modelId="{41560597-3085-4C10-AB5E-3566172F28B8}" type="pres">
      <dgm:prSet presAssocID="{E9CB3218-EB6C-4287-9123-BACFCEE73038}" presName="quadrant1" presStyleLbl="node1" presStyleIdx="0" presStyleCnt="4">
        <dgm:presLayoutVars>
          <dgm:chMax val="1"/>
          <dgm:bulletEnabled val="1"/>
        </dgm:presLayoutVars>
      </dgm:prSet>
      <dgm:spPr/>
    </dgm:pt>
    <dgm:pt modelId="{8BCFD46D-9AC3-4402-8E71-9F0054837A1D}" type="pres">
      <dgm:prSet presAssocID="{E9CB3218-EB6C-4287-9123-BACFCEE73038}" presName="quadrant2" presStyleLbl="node1" presStyleIdx="1" presStyleCnt="4">
        <dgm:presLayoutVars>
          <dgm:chMax val="1"/>
          <dgm:bulletEnabled val="1"/>
        </dgm:presLayoutVars>
      </dgm:prSet>
      <dgm:spPr/>
    </dgm:pt>
    <dgm:pt modelId="{E01C8C7A-26C2-4E50-BC77-536981641575}" type="pres">
      <dgm:prSet presAssocID="{E9CB3218-EB6C-4287-9123-BACFCEE73038}" presName="quadrant3" presStyleLbl="node1" presStyleIdx="2" presStyleCnt="4">
        <dgm:presLayoutVars>
          <dgm:chMax val="1"/>
          <dgm:bulletEnabled val="1"/>
        </dgm:presLayoutVars>
      </dgm:prSet>
      <dgm:spPr/>
    </dgm:pt>
    <dgm:pt modelId="{D797D61E-ED65-4731-B919-8EE735464FBC}" type="pres">
      <dgm:prSet presAssocID="{E9CB3218-EB6C-4287-9123-BACFCEE73038}" presName="quadrant4" presStyleLbl="node1" presStyleIdx="3" presStyleCnt="4">
        <dgm:presLayoutVars>
          <dgm:chMax val="1"/>
          <dgm:bulletEnabled val="1"/>
        </dgm:presLayoutVars>
      </dgm:prSet>
      <dgm:spPr/>
    </dgm:pt>
    <dgm:pt modelId="{87463B85-0ED2-4612-AEB4-D8DF567C9D80}" type="pres">
      <dgm:prSet presAssocID="{E9CB3218-EB6C-4287-9123-BACFCEE73038}" presName="quadrantPlaceholder" presStyleCnt="0"/>
      <dgm:spPr/>
    </dgm:pt>
    <dgm:pt modelId="{00C0D8C1-15FD-4679-8F59-07F90CB50F2B}" type="pres">
      <dgm:prSet presAssocID="{E9CB3218-EB6C-4287-9123-BACFCEE73038}" presName="center1" presStyleLbl="fgShp" presStyleIdx="0" presStyleCnt="2"/>
      <dgm:spPr/>
    </dgm:pt>
    <dgm:pt modelId="{BCD34C28-A1C6-480F-B34D-18A35A2C4787}" type="pres">
      <dgm:prSet presAssocID="{E9CB3218-EB6C-4287-9123-BACFCEE73038}" presName="center2" presStyleLbl="fgShp" presStyleIdx="1" presStyleCnt="2"/>
      <dgm:spPr/>
    </dgm:pt>
  </dgm:ptLst>
  <dgm:cxnLst>
    <dgm:cxn modelId="{AFAC3F0D-B820-4F1A-A88B-FA2472DEC887}" srcId="{E9CB3218-EB6C-4287-9123-BACFCEE73038}" destId="{F263E218-DD79-4BC8-B1E7-D42B41D57D0E}" srcOrd="2" destOrd="0" parTransId="{DD4A59CB-B429-4048-B8AC-EFAFAA0462A6}" sibTransId="{047B9874-FB58-4459-BD04-80B0BDC54B41}"/>
    <dgm:cxn modelId="{A6D20E16-BAC5-47D9-8D04-AD47FD17D8DD}" srcId="{387CB580-D975-4359-B739-E253EA53039B}" destId="{55745725-97EA-41A5-ACA7-8FB25F025315}" srcOrd="0" destOrd="0" parTransId="{FC15D035-09A2-400C-941F-E9DF776F4125}" sibTransId="{7F161B42-7CB9-43C7-86AC-1249C7304D5F}"/>
    <dgm:cxn modelId="{8961E11B-48B9-453A-A777-89DECB5E46AD}" type="presOf" srcId="{69BF5ABA-E5B6-490F-BFEA-EE194333602B}" destId="{D3C61DD8-B3E7-4597-ABC8-A7B40B452BFE}" srcOrd="0" destOrd="0" presId="urn:microsoft.com/office/officeart/2005/8/layout/cycle4"/>
    <dgm:cxn modelId="{FF26102A-3CA3-4ABF-B332-FF35F5B83A9D}" type="presOf" srcId="{387CB580-D975-4359-B739-E253EA53039B}" destId="{D797D61E-ED65-4731-B919-8EE735464FBC}" srcOrd="0" destOrd="0" presId="urn:microsoft.com/office/officeart/2005/8/layout/cycle4"/>
    <dgm:cxn modelId="{3E5D502A-4869-4602-AE3D-201B1A1C8FAC}" type="presOf" srcId="{F263E218-DD79-4BC8-B1E7-D42B41D57D0E}" destId="{E01C8C7A-26C2-4E50-BC77-536981641575}" srcOrd="0" destOrd="0" presId="urn:microsoft.com/office/officeart/2005/8/layout/cycle4"/>
    <dgm:cxn modelId="{51E9702B-C65D-4024-AAD8-7F8853194FD1}" srcId="{F252C773-44E6-45E2-9352-E7DA0C980A53}" destId="{2B579BB0-9FA4-49E0-9B01-8BDBA1E226C9}" srcOrd="0" destOrd="0" parTransId="{FF3F2A07-47FD-4257-B435-B91BB74B988A}" sibTransId="{7BB6A234-9B17-4859-8E0E-BEA78C52CBA9}"/>
    <dgm:cxn modelId="{2C308B40-F095-4303-8A9F-E462B7B056C4}" type="presOf" srcId="{69BF5ABA-E5B6-490F-BFEA-EE194333602B}" destId="{EBB993C6-A2F2-40EB-B7DE-F8318BE62F7E}" srcOrd="1" destOrd="0" presId="urn:microsoft.com/office/officeart/2005/8/layout/cycle4"/>
    <dgm:cxn modelId="{F509515F-FD9A-4B4B-A4AA-4CFFF0163A72}" type="presOf" srcId="{2B579BB0-9FA4-49E0-9B01-8BDBA1E226C9}" destId="{FA9A212C-3E77-4C2D-97C2-FC05A1C7B931}" srcOrd="0" destOrd="0" presId="urn:microsoft.com/office/officeart/2005/8/layout/cycle4"/>
    <dgm:cxn modelId="{C9CC2752-D87D-49E9-AAAB-E41CB22D4A78}" srcId="{F263E218-DD79-4BC8-B1E7-D42B41D57D0E}" destId="{69BF5ABA-E5B6-490F-BFEA-EE194333602B}" srcOrd="0" destOrd="0" parTransId="{7ACDE657-1DAC-4204-B7BB-6E2C6801E7F3}" sibTransId="{47BC7E29-9F70-46FE-851C-7D563BAC2A79}"/>
    <dgm:cxn modelId="{07DC4172-81DA-4E1E-A395-21CEE97422C1}" type="presOf" srcId="{756E3420-825E-4838-B95F-F0A552829503}" destId="{41560597-3085-4C10-AB5E-3566172F28B8}" srcOrd="0" destOrd="0" presId="urn:microsoft.com/office/officeart/2005/8/layout/cycle4"/>
    <dgm:cxn modelId="{2EFBCE53-0D63-45DD-8D8C-3E9074F8CE82}" type="presOf" srcId="{E9CB3218-EB6C-4287-9123-BACFCEE73038}" destId="{501B57F6-5DCC-4F31-A545-8B5B184E80D1}" srcOrd="0" destOrd="0" presId="urn:microsoft.com/office/officeart/2005/8/layout/cycle4"/>
    <dgm:cxn modelId="{EE92CE81-56F0-471A-A4E7-FC0FA1ECFC79}" srcId="{E9CB3218-EB6C-4287-9123-BACFCEE73038}" destId="{F252C773-44E6-45E2-9352-E7DA0C980A53}" srcOrd="1" destOrd="0" parTransId="{9FDE7AB2-9DF7-4746-B532-742162E09ECB}" sibTransId="{D60E9782-B750-4C7B-991C-F309A2590F86}"/>
    <dgm:cxn modelId="{C510A095-68FB-4760-90F8-B0F507855C1F}" type="presOf" srcId="{7E21BEFC-3B76-49F1-B03E-AF1AF28609B4}" destId="{12235D18-202D-469D-9E7F-1D8A82148656}" srcOrd="1" destOrd="0" presId="urn:microsoft.com/office/officeart/2005/8/layout/cycle4"/>
    <dgm:cxn modelId="{E9C2DCAE-907D-44CF-851A-9790B9199DC5}" type="presOf" srcId="{55745725-97EA-41A5-ACA7-8FB25F025315}" destId="{3198E9E6-DA0C-4B8A-99C5-CE51CCDBA4A8}" srcOrd="0" destOrd="0" presId="urn:microsoft.com/office/officeart/2005/8/layout/cycle4"/>
    <dgm:cxn modelId="{848595B9-6B0B-4EAF-B125-2D3363992265}" srcId="{756E3420-825E-4838-B95F-F0A552829503}" destId="{7E21BEFC-3B76-49F1-B03E-AF1AF28609B4}" srcOrd="0" destOrd="0" parTransId="{991AF097-2FB4-459F-9A15-3382C42A95CE}" sibTransId="{DF4BE9B6-5E40-48B3-ABAC-FC0CEC5A3CAF}"/>
    <dgm:cxn modelId="{1149B0E3-244A-4D05-97CC-1F25E98BDD57}" type="presOf" srcId="{F252C773-44E6-45E2-9352-E7DA0C980A53}" destId="{8BCFD46D-9AC3-4402-8E71-9F0054837A1D}" srcOrd="0" destOrd="0" presId="urn:microsoft.com/office/officeart/2005/8/layout/cycle4"/>
    <dgm:cxn modelId="{366254E5-9A80-481E-9051-763D2258C38A}" srcId="{E9CB3218-EB6C-4287-9123-BACFCEE73038}" destId="{387CB580-D975-4359-B739-E253EA53039B}" srcOrd="3" destOrd="0" parTransId="{5F0B724B-7AF8-4E61-BAD3-651014A8C701}" sibTransId="{519C5D8F-D720-4D04-97BB-73ECB6C67CFC}"/>
    <dgm:cxn modelId="{A7ED53E8-337F-40D3-B223-99BD83110EEE}" type="presOf" srcId="{55745725-97EA-41A5-ACA7-8FB25F025315}" destId="{1F338460-3483-41C3-BA88-3F9ED0E57E14}" srcOrd="1" destOrd="0" presId="urn:microsoft.com/office/officeart/2005/8/layout/cycle4"/>
    <dgm:cxn modelId="{16F21CF7-29EA-489E-8711-90F801378683}" srcId="{E9CB3218-EB6C-4287-9123-BACFCEE73038}" destId="{756E3420-825E-4838-B95F-F0A552829503}" srcOrd="0" destOrd="0" parTransId="{8B5655DD-9E45-44C4-B90A-E38923CDC7CC}" sibTransId="{8C6BC2F4-F8C3-4480-B175-BD7B7913AF17}"/>
    <dgm:cxn modelId="{9E1FA4F8-F22F-4B42-81D0-4095F69A7F10}" type="presOf" srcId="{2B579BB0-9FA4-49E0-9B01-8BDBA1E226C9}" destId="{D3B2A2C2-C7DF-4F11-87A6-048BE8AC2053}" srcOrd="1" destOrd="0" presId="urn:microsoft.com/office/officeart/2005/8/layout/cycle4"/>
    <dgm:cxn modelId="{EED64EF9-B832-413E-8972-79E4EABD2786}" type="presOf" srcId="{7E21BEFC-3B76-49F1-B03E-AF1AF28609B4}" destId="{FD28104D-2703-4340-A437-0CD69C267A2F}" srcOrd="0" destOrd="0" presId="urn:microsoft.com/office/officeart/2005/8/layout/cycle4"/>
    <dgm:cxn modelId="{6E3CDFEE-3452-42C6-AC4A-BA506C1E7596}" type="presParOf" srcId="{501B57F6-5DCC-4F31-A545-8B5B184E80D1}" destId="{2A7940FD-9694-4084-8AEA-26511DD0F2E6}" srcOrd="0" destOrd="0" presId="urn:microsoft.com/office/officeart/2005/8/layout/cycle4"/>
    <dgm:cxn modelId="{A9D6211B-DC68-4807-8C66-2C7349DFAD82}" type="presParOf" srcId="{2A7940FD-9694-4084-8AEA-26511DD0F2E6}" destId="{73978361-7F8E-4CCD-B98A-16276D9C1AF0}" srcOrd="0" destOrd="0" presId="urn:microsoft.com/office/officeart/2005/8/layout/cycle4"/>
    <dgm:cxn modelId="{2DAC2AF8-E060-45B2-B4A3-E52BCC301F42}" type="presParOf" srcId="{73978361-7F8E-4CCD-B98A-16276D9C1AF0}" destId="{FD28104D-2703-4340-A437-0CD69C267A2F}" srcOrd="0" destOrd="0" presId="urn:microsoft.com/office/officeart/2005/8/layout/cycle4"/>
    <dgm:cxn modelId="{DD13AFBF-0B35-47BB-AA78-99C12E801DA9}" type="presParOf" srcId="{73978361-7F8E-4CCD-B98A-16276D9C1AF0}" destId="{12235D18-202D-469D-9E7F-1D8A82148656}" srcOrd="1" destOrd="0" presId="urn:microsoft.com/office/officeart/2005/8/layout/cycle4"/>
    <dgm:cxn modelId="{D6ACB7FF-CDD1-450E-AEF0-AFB4D7A550D7}" type="presParOf" srcId="{2A7940FD-9694-4084-8AEA-26511DD0F2E6}" destId="{A65E18E5-9822-4B1B-8BF3-6A36E29074C6}" srcOrd="1" destOrd="0" presId="urn:microsoft.com/office/officeart/2005/8/layout/cycle4"/>
    <dgm:cxn modelId="{5536DC69-AAA8-46EB-ACCE-2A140F135A64}" type="presParOf" srcId="{A65E18E5-9822-4B1B-8BF3-6A36E29074C6}" destId="{FA9A212C-3E77-4C2D-97C2-FC05A1C7B931}" srcOrd="0" destOrd="0" presId="urn:microsoft.com/office/officeart/2005/8/layout/cycle4"/>
    <dgm:cxn modelId="{B112E922-FEE7-45B6-9B5F-03451E4CBA0E}" type="presParOf" srcId="{A65E18E5-9822-4B1B-8BF3-6A36E29074C6}" destId="{D3B2A2C2-C7DF-4F11-87A6-048BE8AC2053}" srcOrd="1" destOrd="0" presId="urn:microsoft.com/office/officeart/2005/8/layout/cycle4"/>
    <dgm:cxn modelId="{ADF82618-8F1A-49F0-83CC-6CC935C773C9}" type="presParOf" srcId="{2A7940FD-9694-4084-8AEA-26511DD0F2E6}" destId="{7BAF3BE3-BA2E-4E83-BB20-52696F24C6DA}" srcOrd="2" destOrd="0" presId="urn:microsoft.com/office/officeart/2005/8/layout/cycle4"/>
    <dgm:cxn modelId="{D5B2E11F-E2E5-46F0-BC00-8010AF53EDD6}" type="presParOf" srcId="{7BAF3BE3-BA2E-4E83-BB20-52696F24C6DA}" destId="{D3C61DD8-B3E7-4597-ABC8-A7B40B452BFE}" srcOrd="0" destOrd="0" presId="urn:microsoft.com/office/officeart/2005/8/layout/cycle4"/>
    <dgm:cxn modelId="{79381F82-55E2-4D2C-9243-4F37B87AA732}" type="presParOf" srcId="{7BAF3BE3-BA2E-4E83-BB20-52696F24C6DA}" destId="{EBB993C6-A2F2-40EB-B7DE-F8318BE62F7E}" srcOrd="1" destOrd="0" presId="urn:microsoft.com/office/officeart/2005/8/layout/cycle4"/>
    <dgm:cxn modelId="{2916CE86-A770-4A8F-827B-EEAFAB3A7599}" type="presParOf" srcId="{2A7940FD-9694-4084-8AEA-26511DD0F2E6}" destId="{167FE029-2C1C-4C73-A7A4-52EA50A1B674}" srcOrd="3" destOrd="0" presId="urn:microsoft.com/office/officeart/2005/8/layout/cycle4"/>
    <dgm:cxn modelId="{8C67EF27-E050-4FA8-89C2-24C86F6B1B74}" type="presParOf" srcId="{167FE029-2C1C-4C73-A7A4-52EA50A1B674}" destId="{3198E9E6-DA0C-4B8A-99C5-CE51CCDBA4A8}" srcOrd="0" destOrd="0" presId="urn:microsoft.com/office/officeart/2005/8/layout/cycle4"/>
    <dgm:cxn modelId="{0C6CFB25-1074-4153-9CF7-DB2A0FA9E7E1}" type="presParOf" srcId="{167FE029-2C1C-4C73-A7A4-52EA50A1B674}" destId="{1F338460-3483-41C3-BA88-3F9ED0E57E14}" srcOrd="1" destOrd="0" presId="urn:microsoft.com/office/officeart/2005/8/layout/cycle4"/>
    <dgm:cxn modelId="{E6A0AC35-5B81-4A92-9F39-498F27E4600D}" type="presParOf" srcId="{2A7940FD-9694-4084-8AEA-26511DD0F2E6}" destId="{8E6A66C4-6BA9-4E5E-BEAD-E8EAB14AACA3}" srcOrd="4" destOrd="0" presId="urn:microsoft.com/office/officeart/2005/8/layout/cycle4"/>
    <dgm:cxn modelId="{5323B0FA-B964-470E-8B05-4F1113975B1D}" type="presParOf" srcId="{501B57F6-5DCC-4F31-A545-8B5B184E80D1}" destId="{37CFF93F-0EBA-4EC8-9548-BD98A9BE8000}" srcOrd="1" destOrd="0" presId="urn:microsoft.com/office/officeart/2005/8/layout/cycle4"/>
    <dgm:cxn modelId="{BB51C349-E706-4BB3-8FE0-02C9FB85C547}" type="presParOf" srcId="{37CFF93F-0EBA-4EC8-9548-BD98A9BE8000}" destId="{41560597-3085-4C10-AB5E-3566172F28B8}" srcOrd="0" destOrd="0" presId="urn:microsoft.com/office/officeart/2005/8/layout/cycle4"/>
    <dgm:cxn modelId="{D3C27F26-F457-430E-8F06-308610223FF5}" type="presParOf" srcId="{37CFF93F-0EBA-4EC8-9548-BD98A9BE8000}" destId="{8BCFD46D-9AC3-4402-8E71-9F0054837A1D}" srcOrd="1" destOrd="0" presId="urn:microsoft.com/office/officeart/2005/8/layout/cycle4"/>
    <dgm:cxn modelId="{B3E22B4B-4367-41AA-9365-402660327AFA}" type="presParOf" srcId="{37CFF93F-0EBA-4EC8-9548-BD98A9BE8000}" destId="{E01C8C7A-26C2-4E50-BC77-536981641575}" srcOrd="2" destOrd="0" presId="urn:microsoft.com/office/officeart/2005/8/layout/cycle4"/>
    <dgm:cxn modelId="{78D4D9B9-C4CD-4792-9F6B-3FD794A898ED}" type="presParOf" srcId="{37CFF93F-0EBA-4EC8-9548-BD98A9BE8000}" destId="{D797D61E-ED65-4731-B919-8EE735464FBC}" srcOrd="3" destOrd="0" presId="urn:microsoft.com/office/officeart/2005/8/layout/cycle4"/>
    <dgm:cxn modelId="{43353C37-6FF9-4426-B6A4-9646F0B0B513}" type="presParOf" srcId="{37CFF93F-0EBA-4EC8-9548-BD98A9BE8000}" destId="{87463B85-0ED2-4612-AEB4-D8DF567C9D80}" srcOrd="4" destOrd="0" presId="urn:microsoft.com/office/officeart/2005/8/layout/cycle4"/>
    <dgm:cxn modelId="{39165006-EF5E-4EF9-A5F9-DA85554AAE62}" type="presParOf" srcId="{501B57F6-5DCC-4F31-A545-8B5B184E80D1}" destId="{00C0D8C1-15FD-4679-8F59-07F90CB50F2B}" srcOrd="2" destOrd="0" presId="urn:microsoft.com/office/officeart/2005/8/layout/cycle4"/>
    <dgm:cxn modelId="{62E6A507-5311-4431-A3A8-A6B2831BBFBB}" type="presParOf" srcId="{501B57F6-5DCC-4F31-A545-8B5B184E80D1}" destId="{BCD34C28-A1C6-480F-B34D-18A35A2C4787}"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ECE071E-C4A7-4AD7-8F8C-2F4EA292EDCF}" type="doc">
      <dgm:prSet loTypeId="urn:microsoft.com/office/officeart/2005/8/layout/radial4" loCatId="relationship" qsTypeId="urn:microsoft.com/office/officeart/2005/8/quickstyle/simple1" qsCatId="simple" csTypeId="urn:microsoft.com/office/officeart/2005/8/colors/colorful4" csCatId="colorful" phldr="1"/>
      <dgm:spPr/>
      <dgm:t>
        <a:bodyPr/>
        <a:lstStyle/>
        <a:p>
          <a:endParaRPr lang="en-SG"/>
        </a:p>
      </dgm:t>
    </dgm:pt>
    <dgm:pt modelId="{171A0C8A-F07F-4451-8950-745E42EC9D7F}">
      <dgm:prSet phldrT="[Text]"/>
      <dgm:spPr/>
      <dgm:t>
        <a:bodyPr/>
        <a:lstStyle/>
        <a:p>
          <a:r>
            <a:rPr lang="en-SG" dirty="0"/>
            <a:t>Buddhist economics</a:t>
          </a:r>
        </a:p>
      </dgm:t>
    </dgm:pt>
    <dgm:pt modelId="{B59E687B-CC92-4C98-95D3-39D596AEA5E3}" type="parTrans" cxnId="{03F9455A-3A56-480D-85E5-7BAB67AD4440}">
      <dgm:prSet/>
      <dgm:spPr/>
      <dgm:t>
        <a:bodyPr/>
        <a:lstStyle/>
        <a:p>
          <a:endParaRPr lang="en-SG"/>
        </a:p>
      </dgm:t>
    </dgm:pt>
    <dgm:pt modelId="{B9161CB2-481F-4231-B980-8E11D6E738E3}" type="sibTrans" cxnId="{03F9455A-3A56-480D-85E5-7BAB67AD4440}">
      <dgm:prSet/>
      <dgm:spPr/>
      <dgm:t>
        <a:bodyPr/>
        <a:lstStyle/>
        <a:p>
          <a:endParaRPr lang="en-SG"/>
        </a:p>
      </dgm:t>
    </dgm:pt>
    <dgm:pt modelId="{35ECF821-CE90-4CDF-A7A7-71A98ECEEAFF}">
      <dgm:prSet phldrT="[Text]"/>
      <dgm:spPr/>
      <dgm:t>
        <a:bodyPr/>
        <a:lstStyle/>
        <a:p>
          <a:r>
            <a:rPr lang="en-SG" dirty="0"/>
            <a:t>Right action: mindful, compassionate and considerate of the others</a:t>
          </a:r>
        </a:p>
      </dgm:t>
    </dgm:pt>
    <dgm:pt modelId="{FCEA000C-6BC3-4E31-A0CD-2CC28ABA90A1}" type="parTrans" cxnId="{247D285C-D4FF-4990-A57E-606270DFEA85}">
      <dgm:prSet/>
      <dgm:spPr/>
      <dgm:t>
        <a:bodyPr/>
        <a:lstStyle/>
        <a:p>
          <a:endParaRPr lang="en-SG"/>
        </a:p>
      </dgm:t>
    </dgm:pt>
    <dgm:pt modelId="{A2FE9949-BAE6-49FB-8F28-3210F9D82F1E}" type="sibTrans" cxnId="{247D285C-D4FF-4990-A57E-606270DFEA85}">
      <dgm:prSet/>
      <dgm:spPr/>
      <dgm:t>
        <a:bodyPr/>
        <a:lstStyle/>
        <a:p>
          <a:endParaRPr lang="en-SG"/>
        </a:p>
      </dgm:t>
    </dgm:pt>
    <dgm:pt modelId="{003EE1E8-32A4-4D9D-9F84-7B266C6F6D5E}">
      <dgm:prSet phldrT="[Text]"/>
      <dgm:spPr/>
      <dgm:t>
        <a:bodyPr/>
        <a:lstStyle/>
        <a:p>
          <a:r>
            <a:rPr lang="en-SG" dirty="0"/>
            <a:t>Right livelihood: the right types of profession and right means of living </a:t>
          </a:r>
        </a:p>
      </dgm:t>
    </dgm:pt>
    <dgm:pt modelId="{9A6FDD38-25A2-4112-AAC0-B0524AF8F322}" type="parTrans" cxnId="{C76B879C-77A0-4338-9645-EF80579B7CC4}">
      <dgm:prSet/>
      <dgm:spPr/>
      <dgm:t>
        <a:bodyPr/>
        <a:lstStyle/>
        <a:p>
          <a:endParaRPr lang="en-SG"/>
        </a:p>
      </dgm:t>
    </dgm:pt>
    <dgm:pt modelId="{BE514CAC-54FC-4DD0-AE8B-EFA3DF3BE0BE}" type="sibTrans" cxnId="{C76B879C-77A0-4338-9645-EF80579B7CC4}">
      <dgm:prSet/>
      <dgm:spPr/>
      <dgm:t>
        <a:bodyPr/>
        <a:lstStyle/>
        <a:p>
          <a:endParaRPr lang="en-SG"/>
        </a:p>
      </dgm:t>
    </dgm:pt>
    <dgm:pt modelId="{5CACB8AC-98FC-44FE-9A6A-FC02FDBAD23E}">
      <dgm:prSet phldrT="[Text]"/>
      <dgm:spPr/>
      <dgm:t>
        <a:bodyPr/>
        <a:lstStyle/>
        <a:p>
          <a:r>
            <a:rPr lang="en-SG" dirty="0"/>
            <a:t>Right effort: enough effort as well as the proper effort</a:t>
          </a:r>
        </a:p>
      </dgm:t>
    </dgm:pt>
    <dgm:pt modelId="{B75A4C97-DDA0-485F-BDEA-C1E3C985FF39}" type="parTrans" cxnId="{C95ACBA7-E4F5-44C8-A5C9-EA961A7FEA4E}">
      <dgm:prSet/>
      <dgm:spPr/>
      <dgm:t>
        <a:bodyPr/>
        <a:lstStyle/>
        <a:p>
          <a:endParaRPr lang="en-SG"/>
        </a:p>
      </dgm:t>
    </dgm:pt>
    <dgm:pt modelId="{C89DA722-B4E3-424A-B5D0-95CE74C18592}" type="sibTrans" cxnId="{C95ACBA7-E4F5-44C8-A5C9-EA961A7FEA4E}">
      <dgm:prSet/>
      <dgm:spPr/>
      <dgm:t>
        <a:bodyPr/>
        <a:lstStyle/>
        <a:p>
          <a:endParaRPr lang="en-SG"/>
        </a:p>
      </dgm:t>
    </dgm:pt>
    <dgm:pt modelId="{9A4E5668-A231-4E72-8C8E-AF8AC88B5B4C}" type="pres">
      <dgm:prSet presAssocID="{0ECE071E-C4A7-4AD7-8F8C-2F4EA292EDCF}" presName="cycle" presStyleCnt="0">
        <dgm:presLayoutVars>
          <dgm:chMax val="1"/>
          <dgm:dir/>
          <dgm:animLvl val="ctr"/>
          <dgm:resizeHandles val="exact"/>
        </dgm:presLayoutVars>
      </dgm:prSet>
      <dgm:spPr/>
    </dgm:pt>
    <dgm:pt modelId="{E38B14AC-19ED-4C3C-83EB-F0095F22DFC8}" type="pres">
      <dgm:prSet presAssocID="{171A0C8A-F07F-4451-8950-745E42EC9D7F}" presName="centerShape" presStyleLbl="node0" presStyleIdx="0" presStyleCnt="1"/>
      <dgm:spPr/>
    </dgm:pt>
    <dgm:pt modelId="{DF1BA2CB-A6EB-4649-9FD8-1370BE643C5A}" type="pres">
      <dgm:prSet presAssocID="{FCEA000C-6BC3-4E31-A0CD-2CC28ABA90A1}" presName="parTrans" presStyleLbl="bgSibTrans2D1" presStyleIdx="0" presStyleCnt="3"/>
      <dgm:spPr/>
    </dgm:pt>
    <dgm:pt modelId="{9162EC6F-CCBB-4DFF-847B-EAC886E52123}" type="pres">
      <dgm:prSet presAssocID="{35ECF821-CE90-4CDF-A7A7-71A98ECEEAFF}" presName="node" presStyleLbl="node1" presStyleIdx="0" presStyleCnt="3">
        <dgm:presLayoutVars>
          <dgm:bulletEnabled val="1"/>
        </dgm:presLayoutVars>
      </dgm:prSet>
      <dgm:spPr/>
    </dgm:pt>
    <dgm:pt modelId="{269BB3D8-2CF9-44C2-98B9-A08CB3447430}" type="pres">
      <dgm:prSet presAssocID="{9A6FDD38-25A2-4112-AAC0-B0524AF8F322}" presName="parTrans" presStyleLbl="bgSibTrans2D1" presStyleIdx="1" presStyleCnt="3"/>
      <dgm:spPr/>
    </dgm:pt>
    <dgm:pt modelId="{94E5447E-1736-435C-AC18-36ED227CAB50}" type="pres">
      <dgm:prSet presAssocID="{003EE1E8-32A4-4D9D-9F84-7B266C6F6D5E}" presName="node" presStyleLbl="node1" presStyleIdx="1" presStyleCnt="3">
        <dgm:presLayoutVars>
          <dgm:bulletEnabled val="1"/>
        </dgm:presLayoutVars>
      </dgm:prSet>
      <dgm:spPr/>
    </dgm:pt>
    <dgm:pt modelId="{71ED0179-9639-429C-90D3-76F6B919C915}" type="pres">
      <dgm:prSet presAssocID="{B75A4C97-DDA0-485F-BDEA-C1E3C985FF39}" presName="parTrans" presStyleLbl="bgSibTrans2D1" presStyleIdx="2" presStyleCnt="3"/>
      <dgm:spPr/>
    </dgm:pt>
    <dgm:pt modelId="{6F87D33B-8FD4-440C-998B-D0E127F26F3D}" type="pres">
      <dgm:prSet presAssocID="{5CACB8AC-98FC-44FE-9A6A-FC02FDBAD23E}" presName="node" presStyleLbl="node1" presStyleIdx="2" presStyleCnt="3">
        <dgm:presLayoutVars>
          <dgm:bulletEnabled val="1"/>
        </dgm:presLayoutVars>
      </dgm:prSet>
      <dgm:spPr/>
    </dgm:pt>
  </dgm:ptLst>
  <dgm:cxnLst>
    <dgm:cxn modelId="{26246000-1309-40F5-8536-A510D53CBF3D}" type="presOf" srcId="{003EE1E8-32A4-4D9D-9F84-7B266C6F6D5E}" destId="{94E5447E-1736-435C-AC18-36ED227CAB50}" srcOrd="0" destOrd="0" presId="urn:microsoft.com/office/officeart/2005/8/layout/radial4"/>
    <dgm:cxn modelId="{B2D14314-4540-4CCB-B1ED-256C9B8B1D60}" type="presOf" srcId="{0ECE071E-C4A7-4AD7-8F8C-2F4EA292EDCF}" destId="{9A4E5668-A231-4E72-8C8E-AF8AC88B5B4C}" srcOrd="0" destOrd="0" presId="urn:microsoft.com/office/officeart/2005/8/layout/radial4"/>
    <dgm:cxn modelId="{45C77438-2EBA-4D16-AE08-86F6D432D877}" type="presOf" srcId="{171A0C8A-F07F-4451-8950-745E42EC9D7F}" destId="{E38B14AC-19ED-4C3C-83EB-F0095F22DFC8}" srcOrd="0" destOrd="0" presId="urn:microsoft.com/office/officeart/2005/8/layout/radial4"/>
    <dgm:cxn modelId="{247D285C-D4FF-4990-A57E-606270DFEA85}" srcId="{171A0C8A-F07F-4451-8950-745E42EC9D7F}" destId="{35ECF821-CE90-4CDF-A7A7-71A98ECEEAFF}" srcOrd="0" destOrd="0" parTransId="{FCEA000C-6BC3-4E31-A0CD-2CC28ABA90A1}" sibTransId="{A2FE9949-BAE6-49FB-8F28-3210F9D82F1E}"/>
    <dgm:cxn modelId="{03F9455A-3A56-480D-85E5-7BAB67AD4440}" srcId="{0ECE071E-C4A7-4AD7-8F8C-2F4EA292EDCF}" destId="{171A0C8A-F07F-4451-8950-745E42EC9D7F}" srcOrd="0" destOrd="0" parTransId="{B59E687B-CC92-4C98-95D3-39D596AEA5E3}" sibTransId="{B9161CB2-481F-4231-B980-8E11D6E738E3}"/>
    <dgm:cxn modelId="{A574D27A-C08B-43C5-9ED6-64FF7756004C}" type="presOf" srcId="{5CACB8AC-98FC-44FE-9A6A-FC02FDBAD23E}" destId="{6F87D33B-8FD4-440C-998B-D0E127F26F3D}" srcOrd="0" destOrd="0" presId="urn:microsoft.com/office/officeart/2005/8/layout/radial4"/>
    <dgm:cxn modelId="{C76B879C-77A0-4338-9645-EF80579B7CC4}" srcId="{171A0C8A-F07F-4451-8950-745E42EC9D7F}" destId="{003EE1E8-32A4-4D9D-9F84-7B266C6F6D5E}" srcOrd="1" destOrd="0" parTransId="{9A6FDD38-25A2-4112-AAC0-B0524AF8F322}" sibTransId="{BE514CAC-54FC-4DD0-AE8B-EFA3DF3BE0BE}"/>
    <dgm:cxn modelId="{C95ACBA7-E4F5-44C8-A5C9-EA961A7FEA4E}" srcId="{171A0C8A-F07F-4451-8950-745E42EC9D7F}" destId="{5CACB8AC-98FC-44FE-9A6A-FC02FDBAD23E}" srcOrd="2" destOrd="0" parTransId="{B75A4C97-DDA0-485F-BDEA-C1E3C985FF39}" sibTransId="{C89DA722-B4E3-424A-B5D0-95CE74C18592}"/>
    <dgm:cxn modelId="{B3C7F6BC-18BB-4737-BDEF-3129C8411513}" type="presOf" srcId="{FCEA000C-6BC3-4E31-A0CD-2CC28ABA90A1}" destId="{DF1BA2CB-A6EB-4649-9FD8-1370BE643C5A}" srcOrd="0" destOrd="0" presId="urn:microsoft.com/office/officeart/2005/8/layout/radial4"/>
    <dgm:cxn modelId="{D04291CF-0A31-485A-976E-92585383D61F}" type="presOf" srcId="{9A6FDD38-25A2-4112-AAC0-B0524AF8F322}" destId="{269BB3D8-2CF9-44C2-98B9-A08CB3447430}" srcOrd="0" destOrd="0" presId="urn:microsoft.com/office/officeart/2005/8/layout/radial4"/>
    <dgm:cxn modelId="{DC660AD6-5EDE-43EB-88D5-0AE1EF28B094}" type="presOf" srcId="{35ECF821-CE90-4CDF-A7A7-71A98ECEEAFF}" destId="{9162EC6F-CCBB-4DFF-847B-EAC886E52123}" srcOrd="0" destOrd="0" presId="urn:microsoft.com/office/officeart/2005/8/layout/radial4"/>
    <dgm:cxn modelId="{F03EEEE8-7354-4B9E-9A3B-F5E510A040B5}" type="presOf" srcId="{B75A4C97-DDA0-485F-BDEA-C1E3C985FF39}" destId="{71ED0179-9639-429C-90D3-76F6B919C915}" srcOrd="0" destOrd="0" presId="urn:microsoft.com/office/officeart/2005/8/layout/radial4"/>
    <dgm:cxn modelId="{73C260C1-6324-496A-9EDF-D2BB4943023B}" type="presParOf" srcId="{9A4E5668-A231-4E72-8C8E-AF8AC88B5B4C}" destId="{E38B14AC-19ED-4C3C-83EB-F0095F22DFC8}" srcOrd="0" destOrd="0" presId="urn:microsoft.com/office/officeart/2005/8/layout/radial4"/>
    <dgm:cxn modelId="{E0FD81CB-2AC1-4737-B39B-2500FDD582B6}" type="presParOf" srcId="{9A4E5668-A231-4E72-8C8E-AF8AC88B5B4C}" destId="{DF1BA2CB-A6EB-4649-9FD8-1370BE643C5A}" srcOrd="1" destOrd="0" presId="urn:microsoft.com/office/officeart/2005/8/layout/radial4"/>
    <dgm:cxn modelId="{75A2CCDB-E453-47EF-A6BB-284DF09F11B4}" type="presParOf" srcId="{9A4E5668-A231-4E72-8C8E-AF8AC88B5B4C}" destId="{9162EC6F-CCBB-4DFF-847B-EAC886E52123}" srcOrd="2" destOrd="0" presId="urn:microsoft.com/office/officeart/2005/8/layout/radial4"/>
    <dgm:cxn modelId="{06595C9A-AF50-4D65-B012-84F29C95715F}" type="presParOf" srcId="{9A4E5668-A231-4E72-8C8E-AF8AC88B5B4C}" destId="{269BB3D8-2CF9-44C2-98B9-A08CB3447430}" srcOrd="3" destOrd="0" presId="urn:microsoft.com/office/officeart/2005/8/layout/radial4"/>
    <dgm:cxn modelId="{3BAD1D63-DBB7-4526-A65D-33C8776BCB9E}" type="presParOf" srcId="{9A4E5668-A231-4E72-8C8E-AF8AC88B5B4C}" destId="{94E5447E-1736-435C-AC18-36ED227CAB50}" srcOrd="4" destOrd="0" presId="urn:microsoft.com/office/officeart/2005/8/layout/radial4"/>
    <dgm:cxn modelId="{BEBC4D33-3453-408D-8958-E2BFE69B313A}" type="presParOf" srcId="{9A4E5668-A231-4E72-8C8E-AF8AC88B5B4C}" destId="{71ED0179-9639-429C-90D3-76F6B919C915}" srcOrd="5" destOrd="0" presId="urn:microsoft.com/office/officeart/2005/8/layout/radial4"/>
    <dgm:cxn modelId="{DE036CE5-B2C6-4B5E-AF37-6A25856ABB50}" type="presParOf" srcId="{9A4E5668-A231-4E72-8C8E-AF8AC88B5B4C}" destId="{6F87D33B-8FD4-440C-998B-D0E127F26F3D}"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821529E-A143-4794-81EA-7261828B6F41}" type="doc">
      <dgm:prSet loTypeId="urn:microsoft.com/office/officeart/2005/8/layout/hierarchy2" loCatId="hierarchy" qsTypeId="urn:microsoft.com/office/officeart/2005/8/quickstyle/simple1" qsCatId="simple" csTypeId="urn:microsoft.com/office/officeart/2005/8/colors/colorful3" csCatId="colorful" phldr="1"/>
      <dgm:spPr/>
      <dgm:t>
        <a:bodyPr/>
        <a:lstStyle/>
        <a:p>
          <a:endParaRPr lang="en-SG"/>
        </a:p>
      </dgm:t>
    </dgm:pt>
    <dgm:pt modelId="{801666E1-9083-4936-8C98-45B6FD2AE80B}">
      <dgm:prSet phldrT="[Text]"/>
      <dgm:spPr/>
      <dgm:t>
        <a:bodyPr/>
        <a:lstStyle/>
        <a:p>
          <a:r>
            <a:rPr lang="en-SG" dirty="0"/>
            <a:t>Right livelihood</a:t>
          </a:r>
        </a:p>
      </dgm:t>
    </dgm:pt>
    <dgm:pt modelId="{4F2F27D9-2C2C-4652-B3E5-39F590FD21A1}" type="parTrans" cxnId="{BCEDD5A0-D6D6-495E-A78C-18BD23B2FAFC}">
      <dgm:prSet/>
      <dgm:spPr/>
      <dgm:t>
        <a:bodyPr/>
        <a:lstStyle/>
        <a:p>
          <a:endParaRPr lang="en-SG"/>
        </a:p>
      </dgm:t>
    </dgm:pt>
    <dgm:pt modelId="{4D2B9610-1B4E-4266-A58A-7E12BB032305}" type="sibTrans" cxnId="{BCEDD5A0-D6D6-495E-A78C-18BD23B2FAFC}">
      <dgm:prSet/>
      <dgm:spPr/>
      <dgm:t>
        <a:bodyPr/>
        <a:lstStyle/>
        <a:p>
          <a:endParaRPr lang="en-SG"/>
        </a:p>
      </dgm:t>
    </dgm:pt>
    <dgm:pt modelId="{0B139D67-32CA-4450-8339-51BE3105E9F7}">
      <dgm:prSet phldrT="[Text]"/>
      <dgm:spPr/>
      <dgm:t>
        <a:bodyPr/>
        <a:lstStyle/>
        <a:p>
          <a:r>
            <a:rPr lang="en-SG" dirty="0"/>
            <a:t>Unwholesome means of living to be avoided</a:t>
          </a:r>
        </a:p>
      </dgm:t>
    </dgm:pt>
    <dgm:pt modelId="{CE133EC3-C761-48CD-B52C-3FE5EF368BF7}" type="parTrans" cxnId="{14FF0B57-A27B-4191-A0D1-27501CD30FEE}">
      <dgm:prSet/>
      <dgm:spPr/>
      <dgm:t>
        <a:bodyPr/>
        <a:lstStyle/>
        <a:p>
          <a:endParaRPr lang="en-SG"/>
        </a:p>
      </dgm:t>
    </dgm:pt>
    <dgm:pt modelId="{116C5341-BD60-4C0C-A658-5B18196A541A}" type="sibTrans" cxnId="{14FF0B57-A27B-4191-A0D1-27501CD30FEE}">
      <dgm:prSet/>
      <dgm:spPr/>
      <dgm:t>
        <a:bodyPr/>
        <a:lstStyle/>
        <a:p>
          <a:endParaRPr lang="en-SG"/>
        </a:p>
      </dgm:t>
    </dgm:pt>
    <dgm:pt modelId="{F062B97A-2125-495B-9889-68AF531CB1CA}">
      <dgm:prSet phldrT="[Text]"/>
      <dgm:spPr/>
      <dgm:t>
        <a:bodyPr/>
        <a:lstStyle/>
        <a:p>
          <a:r>
            <a:rPr lang="en-SG" dirty="0"/>
            <a:t>Illegal according to law or immoral according to social conventions</a:t>
          </a:r>
        </a:p>
      </dgm:t>
    </dgm:pt>
    <dgm:pt modelId="{DBC4A9CC-0057-4CD9-AC4B-35AD90A2B3DE}" type="parTrans" cxnId="{4AA35536-BCF0-4858-9B73-9816C384BD96}">
      <dgm:prSet/>
      <dgm:spPr/>
      <dgm:t>
        <a:bodyPr/>
        <a:lstStyle/>
        <a:p>
          <a:endParaRPr lang="en-SG"/>
        </a:p>
      </dgm:t>
    </dgm:pt>
    <dgm:pt modelId="{99A192DD-61A7-4F35-B312-7781E98A9813}" type="sibTrans" cxnId="{4AA35536-BCF0-4858-9B73-9816C384BD96}">
      <dgm:prSet/>
      <dgm:spPr/>
      <dgm:t>
        <a:bodyPr/>
        <a:lstStyle/>
        <a:p>
          <a:endParaRPr lang="en-SG"/>
        </a:p>
      </dgm:t>
    </dgm:pt>
    <dgm:pt modelId="{6C4655BF-20AA-4D5F-A986-AFC617A92630}">
      <dgm:prSet phldrT="[Text]"/>
      <dgm:spPr/>
      <dgm:t>
        <a:bodyPr/>
        <a:lstStyle/>
        <a:p>
          <a:r>
            <a:rPr lang="en-SG" dirty="0"/>
            <a:t>Immoral according to Buddhism</a:t>
          </a:r>
        </a:p>
      </dgm:t>
    </dgm:pt>
    <dgm:pt modelId="{5A0D1177-A5B1-4DD2-B4E4-807FE9300171}" type="parTrans" cxnId="{2FD0205D-4EE5-4D6B-990F-9AFC3EAD06CD}">
      <dgm:prSet/>
      <dgm:spPr/>
      <dgm:t>
        <a:bodyPr/>
        <a:lstStyle/>
        <a:p>
          <a:endParaRPr lang="en-SG"/>
        </a:p>
      </dgm:t>
    </dgm:pt>
    <dgm:pt modelId="{92012881-228B-4A50-9A2E-FD1A196788C6}" type="sibTrans" cxnId="{2FD0205D-4EE5-4D6B-990F-9AFC3EAD06CD}">
      <dgm:prSet/>
      <dgm:spPr/>
      <dgm:t>
        <a:bodyPr/>
        <a:lstStyle/>
        <a:p>
          <a:endParaRPr lang="en-SG"/>
        </a:p>
      </dgm:t>
    </dgm:pt>
    <dgm:pt modelId="{06A3541A-F680-481B-ACB5-A84D0A21A05A}">
      <dgm:prSet phldrT="[Text]"/>
      <dgm:spPr/>
      <dgm:t>
        <a:bodyPr/>
        <a:lstStyle/>
        <a:p>
          <a:r>
            <a:rPr lang="en-SG" dirty="0"/>
            <a:t>Wholesome means of living to be promoted</a:t>
          </a:r>
        </a:p>
      </dgm:t>
    </dgm:pt>
    <dgm:pt modelId="{F784852D-0BC3-4D4B-9540-429D0F6D38BE}" type="parTrans" cxnId="{F9DDE6BE-4EC9-4B58-97FE-F9D03331577F}">
      <dgm:prSet/>
      <dgm:spPr/>
      <dgm:t>
        <a:bodyPr/>
        <a:lstStyle/>
        <a:p>
          <a:endParaRPr lang="en-SG"/>
        </a:p>
      </dgm:t>
    </dgm:pt>
    <dgm:pt modelId="{6DFA956D-98A5-44E9-88CF-AEA9D4692532}" type="sibTrans" cxnId="{F9DDE6BE-4EC9-4B58-97FE-F9D03331577F}">
      <dgm:prSet/>
      <dgm:spPr/>
      <dgm:t>
        <a:bodyPr/>
        <a:lstStyle/>
        <a:p>
          <a:endParaRPr lang="en-SG"/>
        </a:p>
      </dgm:t>
    </dgm:pt>
    <dgm:pt modelId="{87A55AE1-D0C9-44B2-B54D-5E386970EC78}">
      <dgm:prSet phldrT="[Text]"/>
      <dgm:spPr/>
      <dgm:t>
        <a:bodyPr/>
        <a:lstStyle/>
        <a:p>
          <a:r>
            <a:rPr lang="en-SG" dirty="0"/>
            <a:t>Good for oneself and for the common good</a:t>
          </a:r>
        </a:p>
      </dgm:t>
    </dgm:pt>
    <dgm:pt modelId="{1D45033A-7B34-4CDA-9867-CF6FA6B597BA}" type="parTrans" cxnId="{3C8AA1AC-EC23-4E98-ADA3-E7A423F7C0CA}">
      <dgm:prSet/>
      <dgm:spPr/>
      <dgm:t>
        <a:bodyPr/>
        <a:lstStyle/>
        <a:p>
          <a:endParaRPr lang="en-SG"/>
        </a:p>
      </dgm:t>
    </dgm:pt>
    <dgm:pt modelId="{27EF0BE0-5091-42D0-8D53-19708C4453E6}" type="sibTrans" cxnId="{3C8AA1AC-EC23-4E98-ADA3-E7A423F7C0CA}">
      <dgm:prSet/>
      <dgm:spPr/>
      <dgm:t>
        <a:bodyPr/>
        <a:lstStyle/>
        <a:p>
          <a:endParaRPr lang="en-SG"/>
        </a:p>
      </dgm:t>
    </dgm:pt>
    <dgm:pt modelId="{F5C4A34F-DA4F-4C79-B0E6-93BC7FEA6A51}" type="pres">
      <dgm:prSet presAssocID="{4821529E-A143-4794-81EA-7261828B6F41}" presName="diagram" presStyleCnt="0">
        <dgm:presLayoutVars>
          <dgm:chPref val="1"/>
          <dgm:dir/>
          <dgm:animOne val="branch"/>
          <dgm:animLvl val="lvl"/>
          <dgm:resizeHandles val="exact"/>
        </dgm:presLayoutVars>
      </dgm:prSet>
      <dgm:spPr/>
    </dgm:pt>
    <dgm:pt modelId="{5098A973-4C67-4353-94E5-71DA436C7721}" type="pres">
      <dgm:prSet presAssocID="{801666E1-9083-4936-8C98-45B6FD2AE80B}" presName="root1" presStyleCnt="0"/>
      <dgm:spPr/>
    </dgm:pt>
    <dgm:pt modelId="{AEE9A140-9BF5-48E1-BB9D-AF576487F455}" type="pres">
      <dgm:prSet presAssocID="{801666E1-9083-4936-8C98-45B6FD2AE80B}" presName="LevelOneTextNode" presStyleLbl="node0" presStyleIdx="0" presStyleCnt="1">
        <dgm:presLayoutVars>
          <dgm:chPref val="3"/>
        </dgm:presLayoutVars>
      </dgm:prSet>
      <dgm:spPr/>
    </dgm:pt>
    <dgm:pt modelId="{42AFD215-04B1-4BEE-8C2C-772C447AF092}" type="pres">
      <dgm:prSet presAssocID="{801666E1-9083-4936-8C98-45B6FD2AE80B}" presName="level2hierChild" presStyleCnt="0"/>
      <dgm:spPr/>
    </dgm:pt>
    <dgm:pt modelId="{89010ECC-CBC7-4FFC-8827-AEC5110AD48F}" type="pres">
      <dgm:prSet presAssocID="{CE133EC3-C761-48CD-B52C-3FE5EF368BF7}" presName="conn2-1" presStyleLbl="parChTrans1D2" presStyleIdx="0" presStyleCnt="2"/>
      <dgm:spPr/>
    </dgm:pt>
    <dgm:pt modelId="{CB9A7DF0-C4AF-458E-BC17-A5AA1098E8AD}" type="pres">
      <dgm:prSet presAssocID="{CE133EC3-C761-48CD-B52C-3FE5EF368BF7}" presName="connTx" presStyleLbl="parChTrans1D2" presStyleIdx="0" presStyleCnt="2"/>
      <dgm:spPr/>
    </dgm:pt>
    <dgm:pt modelId="{748DD0C0-A61A-4F13-9044-93E6FDF965FB}" type="pres">
      <dgm:prSet presAssocID="{0B139D67-32CA-4450-8339-51BE3105E9F7}" presName="root2" presStyleCnt="0"/>
      <dgm:spPr/>
    </dgm:pt>
    <dgm:pt modelId="{18FA8F84-D416-4B58-8EF2-05FE6EE33296}" type="pres">
      <dgm:prSet presAssocID="{0B139D67-32CA-4450-8339-51BE3105E9F7}" presName="LevelTwoTextNode" presStyleLbl="node2" presStyleIdx="0" presStyleCnt="2">
        <dgm:presLayoutVars>
          <dgm:chPref val="3"/>
        </dgm:presLayoutVars>
      </dgm:prSet>
      <dgm:spPr/>
    </dgm:pt>
    <dgm:pt modelId="{890998F5-7C70-4FBB-AFF6-EEB61144EE66}" type="pres">
      <dgm:prSet presAssocID="{0B139D67-32CA-4450-8339-51BE3105E9F7}" presName="level3hierChild" presStyleCnt="0"/>
      <dgm:spPr/>
    </dgm:pt>
    <dgm:pt modelId="{B546A091-5553-4DD9-9FB1-9CDDA230294A}" type="pres">
      <dgm:prSet presAssocID="{DBC4A9CC-0057-4CD9-AC4B-35AD90A2B3DE}" presName="conn2-1" presStyleLbl="parChTrans1D3" presStyleIdx="0" presStyleCnt="3"/>
      <dgm:spPr/>
    </dgm:pt>
    <dgm:pt modelId="{F3C8AE47-0B4A-4648-A9AA-75486189BD6C}" type="pres">
      <dgm:prSet presAssocID="{DBC4A9CC-0057-4CD9-AC4B-35AD90A2B3DE}" presName="connTx" presStyleLbl="parChTrans1D3" presStyleIdx="0" presStyleCnt="3"/>
      <dgm:spPr/>
    </dgm:pt>
    <dgm:pt modelId="{AEE5A1DA-97DD-4AD2-96A4-89A449D1AD4D}" type="pres">
      <dgm:prSet presAssocID="{F062B97A-2125-495B-9889-68AF531CB1CA}" presName="root2" presStyleCnt="0"/>
      <dgm:spPr/>
    </dgm:pt>
    <dgm:pt modelId="{3FB4B243-940B-4B5C-99CF-4BDAF2A5D6E7}" type="pres">
      <dgm:prSet presAssocID="{F062B97A-2125-495B-9889-68AF531CB1CA}" presName="LevelTwoTextNode" presStyleLbl="node3" presStyleIdx="0" presStyleCnt="3">
        <dgm:presLayoutVars>
          <dgm:chPref val="3"/>
        </dgm:presLayoutVars>
      </dgm:prSet>
      <dgm:spPr/>
    </dgm:pt>
    <dgm:pt modelId="{A28F05EF-300A-40B7-976C-705619A3C6C2}" type="pres">
      <dgm:prSet presAssocID="{F062B97A-2125-495B-9889-68AF531CB1CA}" presName="level3hierChild" presStyleCnt="0"/>
      <dgm:spPr/>
    </dgm:pt>
    <dgm:pt modelId="{AAD76083-B65B-4552-AD23-FF2550F3957E}" type="pres">
      <dgm:prSet presAssocID="{5A0D1177-A5B1-4DD2-B4E4-807FE9300171}" presName="conn2-1" presStyleLbl="parChTrans1D3" presStyleIdx="1" presStyleCnt="3"/>
      <dgm:spPr/>
    </dgm:pt>
    <dgm:pt modelId="{6FCF0B28-3C96-4B5F-94F5-CD5853587D34}" type="pres">
      <dgm:prSet presAssocID="{5A0D1177-A5B1-4DD2-B4E4-807FE9300171}" presName="connTx" presStyleLbl="parChTrans1D3" presStyleIdx="1" presStyleCnt="3"/>
      <dgm:spPr/>
    </dgm:pt>
    <dgm:pt modelId="{4239D2A2-A840-49EF-98BA-F4C3AE551314}" type="pres">
      <dgm:prSet presAssocID="{6C4655BF-20AA-4D5F-A986-AFC617A92630}" presName="root2" presStyleCnt="0"/>
      <dgm:spPr/>
    </dgm:pt>
    <dgm:pt modelId="{10AF98DE-4887-45A7-883E-1580C4384E7E}" type="pres">
      <dgm:prSet presAssocID="{6C4655BF-20AA-4D5F-A986-AFC617A92630}" presName="LevelTwoTextNode" presStyleLbl="node3" presStyleIdx="1" presStyleCnt="3">
        <dgm:presLayoutVars>
          <dgm:chPref val="3"/>
        </dgm:presLayoutVars>
      </dgm:prSet>
      <dgm:spPr/>
    </dgm:pt>
    <dgm:pt modelId="{948D0A5F-037B-486E-AD7D-3AF82E108D66}" type="pres">
      <dgm:prSet presAssocID="{6C4655BF-20AA-4D5F-A986-AFC617A92630}" presName="level3hierChild" presStyleCnt="0"/>
      <dgm:spPr/>
    </dgm:pt>
    <dgm:pt modelId="{611A04D7-E649-40C1-A79E-C8D857C09886}" type="pres">
      <dgm:prSet presAssocID="{F784852D-0BC3-4D4B-9540-429D0F6D38BE}" presName="conn2-1" presStyleLbl="parChTrans1D2" presStyleIdx="1" presStyleCnt="2"/>
      <dgm:spPr/>
    </dgm:pt>
    <dgm:pt modelId="{0F4403DE-91AA-43B7-83F4-F792D2A3F72D}" type="pres">
      <dgm:prSet presAssocID="{F784852D-0BC3-4D4B-9540-429D0F6D38BE}" presName="connTx" presStyleLbl="parChTrans1D2" presStyleIdx="1" presStyleCnt="2"/>
      <dgm:spPr/>
    </dgm:pt>
    <dgm:pt modelId="{00CB1B0B-6752-4DE5-BE0A-21FF4AF34021}" type="pres">
      <dgm:prSet presAssocID="{06A3541A-F680-481B-ACB5-A84D0A21A05A}" presName="root2" presStyleCnt="0"/>
      <dgm:spPr/>
    </dgm:pt>
    <dgm:pt modelId="{C42E6662-AE26-439C-A543-AC092FC08AC4}" type="pres">
      <dgm:prSet presAssocID="{06A3541A-F680-481B-ACB5-A84D0A21A05A}" presName="LevelTwoTextNode" presStyleLbl="node2" presStyleIdx="1" presStyleCnt="2">
        <dgm:presLayoutVars>
          <dgm:chPref val="3"/>
        </dgm:presLayoutVars>
      </dgm:prSet>
      <dgm:spPr/>
    </dgm:pt>
    <dgm:pt modelId="{E1617F96-2658-43CE-A926-60F473F1CBAA}" type="pres">
      <dgm:prSet presAssocID="{06A3541A-F680-481B-ACB5-A84D0A21A05A}" presName="level3hierChild" presStyleCnt="0"/>
      <dgm:spPr/>
    </dgm:pt>
    <dgm:pt modelId="{F5423DD7-ACA5-407B-8994-FDFF76A5E5F8}" type="pres">
      <dgm:prSet presAssocID="{1D45033A-7B34-4CDA-9867-CF6FA6B597BA}" presName="conn2-1" presStyleLbl="parChTrans1D3" presStyleIdx="2" presStyleCnt="3"/>
      <dgm:spPr/>
    </dgm:pt>
    <dgm:pt modelId="{5E6DE77B-9A22-4621-B057-94FCF117F67E}" type="pres">
      <dgm:prSet presAssocID="{1D45033A-7B34-4CDA-9867-CF6FA6B597BA}" presName="connTx" presStyleLbl="parChTrans1D3" presStyleIdx="2" presStyleCnt="3"/>
      <dgm:spPr/>
    </dgm:pt>
    <dgm:pt modelId="{9413E4F0-D79E-4ED5-997F-15C6205C3C4C}" type="pres">
      <dgm:prSet presAssocID="{87A55AE1-D0C9-44B2-B54D-5E386970EC78}" presName="root2" presStyleCnt="0"/>
      <dgm:spPr/>
    </dgm:pt>
    <dgm:pt modelId="{C7351EBC-68C0-465D-A661-373D4626FF6F}" type="pres">
      <dgm:prSet presAssocID="{87A55AE1-D0C9-44B2-B54D-5E386970EC78}" presName="LevelTwoTextNode" presStyleLbl="node3" presStyleIdx="2" presStyleCnt="3">
        <dgm:presLayoutVars>
          <dgm:chPref val="3"/>
        </dgm:presLayoutVars>
      </dgm:prSet>
      <dgm:spPr/>
    </dgm:pt>
    <dgm:pt modelId="{D0C87F90-6E20-4EA5-943F-4D7D4C9BAD1F}" type="pres">
      <dgm:prSet presAssocID="{87A55AE1-D0C9-44B2-B54D-5E386970EC78}" presName="level3hierChild" presStyleCnt="0"/>
      <dgm:spPr/>
    </dgm:pt>
  </dgm:ptLst>
  <dgm:cxnLst>
    <dgm:cxn modelId="{E3C73A08-67EC-47E4-AE28-43A4683DC1A6}" type="presOf" srcId="{0B139D67-32CA-4450-8339-51BE3105E9F7}" destId="{18FA8F84-D416-4B58-8EF2-05FE6EE33296}" srcOrd="0" destOrd="0" presId="urn:microsoft.com/office/officeart/2005/8/layout/hierarchy2"/>
    <dgm:cxn modelId="{795FB80D-99AF-42F6-863D-D23D4A8DC736}" type="presOf" srcId="{F784852D-0BC3-4D4B-9540-429D0F6D38BE}" destId="{0F4403DE-91AA-43B7-83F4-F792D2A3F72D}" srcOrd="1" destOrd="0" presId="urn:microsoft.com/office/officeart/2005/8/layout/hierarchy2"/>
    <dgm:cxn modelId="{74530B18-B32A-46CA-8F83-A88ABC797DC2}" type="presOf" srcId="{DBC4A9CC-0057-4CD9-AC4B-35AD90A2B3DE}" destId="{F3C8AE47-0B4A-4648-A9AA-75486189BD6C}" srcOrd="1" destOrd="0" presId="urn:microsoft.com/office/officeart/2005/8/layout/hierarchy2"/>
    <dgm:cxn modelId="{4497421F-AD1B-43BC-9D1B-82CE33D0CD45}" type="presOf" srcId="{F062B97A-2125-495B-9889-68AF531CB1CA}" destId="{3FB4B243-940B-4B5C-99CF-4BDAF2A5D6E7}" srcOrd="0" destOrd="0" presId="urn:microsoft.com/office/officeart/2005/8/layout/hierarchy2"/>
    <dgm:cxn modelId="{4AA35536-BCF0-4858-9B73-9816C384BD96}" srcId="{0B139D67-32CA-4450-8339-51BE3105E9F7}" destId="{F062B97A-2125-495B-9889-68AF531CB1CA}" srcOrd="0" destOrd="0" parTransId="{DBC4A9CC-0057-4CD9-AC4B-35AD90A2B3DE}" sibTransId="{99A192DD-61A7-4F35-B312-7781E98A9813}"/>
    <dgm:cxn modelId="{2FD0205D-4EE5-4D6B-990F-9AFC3EAD06CD}" srcId="{0B139D67-32CA-4450-8339-51BE3105E9F7}" destId="{6C4655BF-20AA-4D5F-A986-AFC617A92630}" srcOrd="1" destOrd="0" parTransId="{5A0D1177-A5B1-4DD2-B4E4-807FE9300171}" sibTransId="{92012881-228B-4A50-9A2E-FD1A196788C6}"/>
    <dgm:cxn modelId="{60AF0E72-C924-4CCC-AC5A-2027D1070B27}" type="presOf" srcId="{5A0D1177-A5B1-4DD2-B4E4-807FE9300171}" destId="{AAD76083-B65B-4552-AD23-FF2550F3957E}" srcOrd="0" destOrd="0" presId="urn:microsoft.com/office/officeart/2005/8/layout/hierarchy2"/>
    <dgm:cxn modelId="{14FF0B57-A27B-4191-A0D1-27501CD30FEE}" srcId="{801666E1-9083-4936-8C98-45B6FD2AE80B}" destId="{0B139D67-32CA-4450-8339-51BE3105E9F7}" srcOrd="0" destOrd="0" parTransId="{CE133EC3-C761-48CD-B52C-3FE5EF368BF7}" sibTransId="{116C5341-BD60-4C0C-A658-5B18196A541A}"/>
    <dgm:cxn modelId="{FA1A0284-6545-4A5A-9F7C-C2B021BF3C3A}" type="presOf" srcId="{06A3541A-F680-481B-ACB5-A84D0A21A05A}" destId="{C42E6662-AE26-439C-A543-AC092FC08AC4}" srcOrd="0" destOrd="0" presId="urn:microsoft.com/office/officeart/2005/8/layout/hierarchy2"/>
    <dgm:cxn modelId="{09442586-E63F-4278-BB42-51CA28A89890}" type="presOf" srcId="{CE133EC3-C761-48CD-B52C-3FE5EF368BF7}" destId="{CB9A7DF0-C4AF-458E-BC17-A5AA1098E8AD}" srcOrd="1" destOrd="0" presId="urn:microsoft.com/office/officeart/2005/8/layout/hierarchy2"/>
    <dgm:cxn modelId="{6AB1D891-E3E8-4568-B3BA-E2B48B81F292}" type="presOf" srcId="{801666E1-9083-4936-8C98-45B6FD2AE80B}" destId="{AEE9A140-9BF5-48E1-BB9D-AF576487F455}" srcOrd="0" destOrd="0" presId="urn:microsoft.com/office/officeart/2005/8/layout/hierarchy2"/>
    <dgm:cxn modelId="{7CF0FB93-1B37-4278-8E88-22DB86B08EBE}" type="presOf" srcId="{87A55AE1-D0C9-44B2-B54D-5E386970EC78}" destId="{C7351EBC-68C0-465D-A661-373D4626FF6F}" srcOrd="0" destOrd="0" presId="urn:microsoft.com/office/officeart/2005/8/layout/hierarchy2"/>
    <dgm:cxn modelId="{B3D6F79F-BF82-4D83-BD9D-1F1A0A10DF18}" type="presOf" srcId="{DBC4A9CC-0057-4CD9-AC4B-35AD90A2B3DE}" destId="{B546A091-5553-4DD9-9FB1-9CDDA230294A}" srcOrd="0" destOrd="0" presId="urn:microsoft.com/office/officeart/2005/8/layout/hierarchy2"/>
    <dgm:cxn modelId="{BCEDD5A0-D6D6-495E-A78C-18BD23B2FAFC}" srcId="{4821529E-A143-4794-81EA-7261828B6F41}" destId="{801666E1-9083-4936-8C98-45B6FD2AE80B}" srcOrd="0" destOrd="0" parTransId="{4F2F27D9-2C2C-4652-B3E5-39F590FD21A1}" sibTransId="{4D2B9610-1B4E-4266-A58A-7E12BB032305}"/>
    <dgm:cxn modelId="{E7BDBDA5-7281-4283-A70C-C0CE9B2280B4}" type="presOf" srcId="{F784852D-0BC3-4D4B-9540-429D0F6D38BE}" destId="{611A04D7-E649-40C1-A79E-C8D857C09886}" srcOrd="0" destOrd="0" presId="urn:microsoft.com/office/officeart/2005/8/layout/hierarchy2"/>
    <dgm:cxn modelId="{3C8AA1AC-EC23-4E98-ADA3-E7A423F7C0CA}" srcId="{06A3541A-F680-481B-ACB5-A84D0A21A05A}" destId="{87A55AE1-D0C9-44B2-B54D-5E386970EC78}" srcOrd="0" destOrd="0" parTransId="{1D45033A-7B34-4CDA-9867-CF6FA6B597BA}" sibTransId="{27EF0BE0-5091-42D0-8D53-19708C4453E6}"/>
    <dgm:cxn modelId="{979269AF-4DFC-4DC2-A35F-5E7D01ED43F0}" type="presOf" srcId="{1D45033A-7B34-4CDA-9867-CF6FA6B597BA}" destId="{F5423DD7-ACA5-407B-8994-FDFF76A5E5F8}" srcOrd="0" destOrd="0" presId="urn:microsoft.com/office/officeart/2005/8/layout/hierarchy2"/>
    <dgm:cxn modelId="{F9DDE6BE-4EC9-4B58-97FE-F9D03331577F}" srcId="{801666E1-9083-4936-8C98-45B6FD2AE80B}" destId="{06A3541A-F680-481B-ACB5-A84D0A21A05A}" srcOrd="1" destOrd="0" parTransId="{F784852D-0BC3-4D4B-9540-429D0F6D38BE}" sibTransId="{6DFA956D-98A5-44E9-88CF-AEA9D4692532}"/>
    <dgm:cxn modelId="{E05429D9-AED6-48E8-A296-75C9B91EA200}" type="presOf" srcId="{4821529E-A143-4794-81EA-7261828B6F41}" destId="{F5C4A34F-DA4F-4C79-B0E6-93BC7FEA6A51}" srcOrd="0" destOrd="0" presId="urn:microsoft.com/office/officeart/2005/8/layout/hierarchy2"/>
    <dgm:cxn modelId="{3C013CDF-29BB-408E-ABC9-85282781B4A4}" type="presOf" srcId="{1D45033A-7B34-4CDA-9867-CF6FA6B597BA}" destId="{5E6DE77B-9A22-4621-B057-94FCF117F67E}" srcOrd="1" destOrd="0" presId="urn:microsoft.com/office/officeart/2005/8/layout/hierarchy2"/>
    <dgm:cxn modelId="{030017EB-6721-47BC-91CB-C431CCD02F97}" type="presOf" srcId="{6C4655BF-20AA-4D5F-A986-AFC617A92630}" destId="{10AF98DE-4887-45A7-883E-1580C4384E7E}" srcOrd="0" destOrd="0" presId="urn:microsoft.com/office/officeart/2005/8/layout/hierarchy2"/>
    <dgm:cxn modelId="{F45696EC-258A-4833-A8CB-A94C7933EF64}" type="presOf" srcId="{5A0D1177-A5B1-4DD2-B4E4-807FE9300171}" destId="{6FCF0B28-3C96-4B5F-94F5-CD5853587D34}" srcOrd="1" destOrd="0" presId="urn:microsoft.com/office/officeart/2005/8/layout/hierarchy2"/>
    <dgm:cxn modelId="{D759ACFB-EF02-44EC-A181-B2BA6211E4E8}" type="presOf" srcId="{CE133EC3-C761-48CD-B52C-3FE5EF368BF7}" destId="{89010ECC-CBC7-4FFC-8827-AEC5110AD48F}" srcOrd="0" destOrd="0" presId="urn:microsoft.com/office/officeart/2005/8/layout/hierarchy2"/>
    <dgm:cxn modelId="{3265CF3E-14BE-4E9C-8FF0-3B4EC8B81450}" type="presParOf" srcId="{F5C4A34F-DA4F-4C79-B0E6-93BC7FEA6A51}" destId="{5098A973-4C67-4353-94E5-71DA436C7721}" srcOrd="0" destOrd="0" presId="urn:microsoft.com/office/officeart/2005/8/layout/hierarchy2"/>
    <dgm:cxn modelId="{B9E47BB0-D6D2-4E14-9576-87BFDCE94236}" type="presParOf" srcId="{5098A973-4C67-4353-94E5-71DA436C7721}" destId="{AEE9A140-9BF5-48E1-BB9D-AF576487F455}" srcOrd="0" destOrd="0" presId="urn:microsoft.com/office/officeart/2005/8/layout/hierarchy2"/>
    <dgm:cxn modelId="{ECD26F62-8404-4BE2-BC93-9788ED13EAF7}" type="presParOf" srcId="{5098A973-4C67-4353-94E5-71DA436C7721}" destId="{42AFD215-04B1-4BEE-8C2C-772C447AF092}" srcOrd="1" destOrd="0" presId="urn:microsoft.com/office/officeart/2005/8/layout/hierarchy2"/>
    <dgm:cxn modelId="{F14D650A-0E58-44B1-8E3B-6EB289336B9C}" type="presParOf" srcId="{42AFD215-04B1-4BEE-8C2C-772C447AF092}" destId="{89010ECC-CBC7-4FFC-8827-AEC5110AD48F}" srcOrd="0" destOrd="0" presId="urn:microsoft.com/office/officeart/2005/8/layout/hierarchy2"/>
    <dgm:cxn modelId="{49F33527-D02F-4A2F-ADA1-A326EDA17B34}" type="presParOf" srcId="{89010ECC-CBC7-4FFC-8827-AEC5110AD48F}" destId="{CB9A7DF0-C4AF-458E-BC17-A5AA1098E8AD}" srcOrd="0" destOrd="0" presId="urn:microsoft.com/office/officeart/2005/8/layout/hierarchy2"/>
    <dgm:cxn modelId="{574C7470-40D0-488D-AFE0-D92C0137F977}" type="presParOf" srcId="{42AFD215-04B1-4BEE-8C2C-772C447AF092}" destId="{748DD0C0-A61A-4F13-9044-93E6FDF965FB}" srcOrd="1" destOrd="0" presId="urn:microsoft.com/office/officeart/2005/8/layout/hierarchy2"/>
    <dgm:cxn modelId="{65CE2B49-B075-4D5D-B185-BB4088FC6736}" type="presParOf" srcId="{748DD0C0-A61A-4F13-9044-93E6FDF965FB}" destId="{18FA8F84-D416-4B58-8EF2-05FE6EE33296}" srcOrd="0" destOrd="0" presId="urn:microsoft.com/office/officeart/2005/8/layout/hierarchy2"/>
    <dgm:cxn modelId="{CA19F0EE-0837-4F04-8403-DACCA963E511}" type="presParOf" srcId="{748DD0C0-A61A-4F13-9044-93E6FDF965FB}" destId="{890998F5-7C70-4FBB-AFF6-EEB61144EE66}" srcOrd="1" destOrd="0" presId="urn:microsoft.com/office/officeart/2005/8/layout/hierarchy2"/>
    <dgm:cxn modelId="{76F879CE-CDD7-47AD-8B92-2CAE5EE90454}" type="presParOf" srcId="{890998F5-7C70-4FBB-AFF6-EEB61144EE66}" destId="{B546A091-5553-4DD9-9FB1-9CDDA230294A}" srcOrd="0" destOrd="0" presId="urn:microsoft.com/office/officeart/2005/8/layout/hierarchy2"/>
    <dgm:cxn modelId="{212EFF5D-DCF6-4B96-9884-6640CDCE7346}" type="presParOf" srcId="{B546A091-5553-4DD9-9FB1-9CDDA230294A}" destId="{F3C8AE47-0B4A-4648-A9AA-75486189BD6C}" srcOrd="0" destOrd="0" presId="urn:microsoft.com/office/officeart/2005/8/layout/hierarchy2"/>
    <dgm:cxn modelId="{8F8A2CC0-6051-47BA-AC54-0E5143429BE8}" type="presParOf" srcId="{890998F5-7C70-4FBB-AFF6-EEB61144EE66}" destId="{AEE5A1DA-97DD-4AD2-96A4-89A449D1AD4D}" srcOrd="1" destOrd="0" presId="urn:microsoft.com/office/officeart/2005/8/layout/hierarchy2"/>
    <dgm:cxn modelId="{E8D0DD6F-69B9-4114-AE19-3FC9DA13E3D3}" type="presParOf" srcId="{AEE5A1DA-97DD-4AD2-96A4-89A449D1AD4D}" destId="{3FB4B243-940B-4B5C-99CF-4BDAF2A5D6E7}" srcOrd="0" destOrd="0" presId="urn:microsoft.com/office/officeart/2005/8/layout/hierarchy2"/>
    <dgm:cxn modelId="{D572D4BE-F110-4C09-95E8-159CAD95E96E}" type="presParOf" srcId="{AEE5A1DA-97DD-4AD2-96A4-89A449D1AD4D}" destId="{A28F05EF-300A-40B7-976C-705619A3C6C2}" srcOrd="1" destOrd="0" presId="urn:microsoft.com/office/officeart/2005/8/layout/hierarchy2"/>
    <dgm:cxn modelId="{D03DF806-3F89-4A7A-B1AF-B5B7CD921F84}" type="presParOf" srcId="{890998F5-7C70-4FBB-AFF6-EEB61144EE66}" destId="{AAD76083-B65B-4552-AD23-FF2550F3957E}" srcOrd="2" destOrd="0" presId="urn:microsoft.com/office/officeart/2005/8/layout/hierarchy2"/>
    <dgm:cxn modelId="{DA681C33-F124-4F7F-AAE5-06B9FF061BF9}" type="presParOf" srcId="{AAD76083-B65B-4552-AD23-FF2550F3957E}" destId="{6FCF0B28-3C96-4B5F-94F5-CD5853587D34}" srcOrd="0" destOrd="0" presId="urn:microsoft.com/office/officeart/2005/8/layout/hierarchy2"/>
    <dgm:cxn modelId="{9B0557B0-F43E-495B-9C25-CA03CF79E589}" type="presParOf" srcId="{890998F5-7C70-4FBB-AFF6-EEB61144EE66}" destId="{4239D2A2-A840-49EF-98BA-F4C3AE551314}" srcOrd="3" destOrd="0" presId="urn:microsoft.com/office/officeart/2005/8/layout/hierarchy2"/>
    <dgm:cxn modelId="{1A34DFC9-7B51-4ABE-9A68-57988C2EA31F}" type="presParOf" srcId="{4239D2A2-A840-49EF-98BA-F4C3AE551314}" destId="{10AF98DE-4887-45A7-883E-1580C4384E7E}" srcOrd="0" destOrd="0" presId="urn:microsoft.com/office/officeart/2005/8/layout/hierarchy2"/>
    <dgm:cxn modelId="{B764A92A-4AD6-4D77-91E0-079FDEAD29A7}" type="presParOf" srcId="{4239D2A2-A840-49EF-98BA-F4C3AE551314}" destId="{948D0A5F-037B-486E-AD7D-3AF82E108D66}" srcOrd="1" destOrd="0" presId="urn:microsoft.com/office/officeart/2005/8/layout/hierarchy2"/>
    <dgm:cxn modelId="{3F545D90-C124-471A-A7F7-928035152B6F}" type="presParOf" srcId="{42AFD215-04B1-4BEE-8C2C-772C447AF092}" destId="{611A04D7-E649-40C1-A79E-C8D857C09886}" srcOrd="2" destOrd="0" presId="urn:microsoft.com/office/officeart/2005/8/layout/hierarchy2"/>
    <dgm:cxn modelId="{CC8F6BD8-8D36-4A78-9343-0BD610E35942}" type="presParOf" srcId="{611A04D7-E649-40C1-A79E-C8D857C09886}" destId="{0F4403DE-91AA-43B7-83F4-F792D2A3F72D}" srcOrd="0" destOrd="0" presId="urn:microsoft.com/office/officeart/2005/8/layout/hierarchy2"/>
    <dgm:cxn modelId="{D26B51B0-F9C1-4A93-A079-612617C986C6}" type="presParOf" srcId="{42AFD215-04B1-4BEE-8C2C-772C447AF092}" destId="{00CB1B0B-6752-4DE5-BE0A-21FF4AF34021}" srcOrd="3" destOrd="0" presId="urn:microsoft.com/office/officeart/2005/8/layout/hierarchy2"/>
    <dgm:cxn modelId="{D29C28BB-5208-4DCA-BC7D-D0CE5759A179}" type="presParOf" srcId="{00CB1B0B-6752-4DE5-BE0A-21FF4AF34021}" destId="{C42E6662-AE26-439C-A543-AC092FC08AC4}" srcOrd="0" destOrd="0" presId="urn:microsoft.com/office/officeart/2005/8/layout/hierarchy2"/>
    <dgm:cxn modelId="{8077CA27-79C6-4AD6-9C38-E783E0F3693F}" type="presParOf" srcId="{00CB1B0B-6752-4DE5-BE0A-21FF4AF34021}" destId="{E1617F96-2658-43CE-A926-60F473F1CBAA}" srcOrd="1" destOrd="0" presId="urn:microsoft.com/office/officeart/2005/8/layout/hierarchy2"/>
    <dgm:cxn modelId="{87C7A3E8-BFCD-4E71-9110-E0143072F207}" type="presParOf" srcId="{E1617F96-2658-43CE-A926-60F473F1CBAA}" destId="{F5423DD7-ACA5-407B-8994-FDFF76A5E5F8}" srcOrd="0" destOrd="0" presId="urn:microsoft.com/office/officeart/2005/8/layout/hierarchy2"/>
    <dgm:cxn modelId="{A241B782-E9EB-4012-8591-82061AE66174}" type="presParOf" srcId="{F5423DD7-ACA5-407B-8994-FDFF76A5E5F8}" destId="{5E6DE77B-9A22-4621-B057-94FCF117F67E}" srcOrd="0" destOrd="0" presId="urn:microsoft.com/office/officeart/2005/8/layout/hierarchy2"/>
    <dgm:cxn modelId="{65D33D29-EE89-4007-B07B-35A873CCC392}" type="presParOf" srcId="{E1617F96-2658-43CE-A926-60F473F1CBAA}" destId="{9413E4F0-D79E-4ED5-997F-15C6205C3C4C}" srcOrd="1" destOrd="0" presId="urn:microsoft.com/office/officeart/2005/8/layout/hierarchy2"/>
    <dgm:cxn modelId="{9F85C6E8-950A-4B83-ABB8-925FD2CB4983}" type="presParOf" srcId="{9413E4F0-D79E-4ED5-997F-15C6205C3C4C}" destId="{C7351EBC-68C0-465D-A661-373D4626FF6F}" srcOrd="0" destOrd="0" presId="urn:microsoft.com/office/officeart/2005/8/layout/hierarchy2"/>
    <dgm:cxn modelId="{9E186483-876A-4990-ADFF-B26CBE6DA08A}" type="presParOf" srcId="{9413E4F0-D79E-4ED5-997F-15C6205C3C4C}" destId="{D0C87F90-6E20-4EA5-943F-4D7D4C9BAD1F}"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8B1329-8318-46C1-979C-45A4DA720BD6}">
      <dsp:nvSpPr>
        <dsp:cNvPr id="0" name=""/>
        <dsp:cNvSpPr/>
      </dsp:nvSpPr>
      <dsp:spPr>
        <a:xfrm>
          <a:off x="2028761" y="0"/>
          <a:ext cx="1566481" cy="870267"/>
        </a:xfrm>
        <a:prstGeom prst="roundRect">
          <a:avLst>
            <a:gd name="adj" fmla="val 10000"/>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SG" sz="2400" kern="1200" dirty="0"/>
            <a:t>Right view</a:t>
          </a:r>
        </a:p>
      </dsp:txBody>
      <dsp:txXfrm>
        <a:off x="2054250" y="25489"/>
        <a:ext cx="1515503" cy="819289"/>
      </dsp:txXfrm>
    </dsp:sp>
    <dsp:sp modelId="{04AB2EF4-2BB2-495E-9209-4D9257D3C4C3}">
      <dsp:nvSpPr>
        <dsp:cNvPr id="0" name=""/>
        <dsp:cNvSpPr/>
      </dsp:nvSpPr>
      <dsp:spPr>
        <a:xfrm>
          <a:off x="4291457" y="0"/>
          <a:ext cx="1566481" cy="870267"/>
        </a:xfrm>
        <a:prstGeom prst="roundRect">
          <a:avLst>
            <a:gd name="adj" fmla="val 10000"/>
          </a:avLst>
        </a:prstGeom>
        <a:solidFill>
          <a:schemeClr val="accent4">
            <a:tint val="40000"/>
            <a:alpha val="90000"/>
            <a:hueOff val="-4165459"/>
            <a:satOff val="2269"/>
            <a:lumOff val="251"/>
            <a:alphaOff val="0"/>
          </a:schemeClr>
        </a:solidFill>
        <a:ln w="12700" cap="flat" cmpd="sng" algn="ctr">
          <a:solidFill>
            <a:schemeClr val="accent4">
              <a:tint val="40000"/>
              <a:alpha val="90000"/>
              <a:hueOff val="-4165459"/>
              <a:satOff val="2269"/>
              <a:lumOff val="25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SG" sz="2400" kern="1200" dirty="0"/>
            <a:t>Right livelihood</a:t>
          </a:r>
        </a:p>
      </dsp:txBody>
      <dsp:txXfrm>
        <a:off x="4316946" y="25489"/>
        <a:ext cx="1515503" cy="819289"/>
      </dsp:txXfrm>
    </dsp:sp>
    <dsp:sp modelId="{782FBA7D-2466-4A46-9F11-5D38A0D23A6F}">
      <dsp:nvSpPr>
        <dsp:cNvPr id="0" name=""/>
        <dsp:cNvSpPr/>
      </dsp:nvSpPr>
      <dsp:spPr>
        <a:xfrm>
          <a:off x="3616999" y="3698637"/>
          <a:ext cx="652700" cy="652700"/>
        </a:xfrm>
        <a:prstGeom prst="triangle">
          <a:avLst/>
        </a:prstGeom>
        <a:solidFill>
          <a:schemeClr val="accent4">
            <a:tint val="40000"/>
            <a:alpha val="90000"/>
            <a:hueOff val="-8330918"/>
            <a:satOff val="4537"/>
            <a:lumOff val="502"/>
            <a:alphaOff val="0"/>
          </a:schemeClr>
        </a:solidFill>
        <a:ln w="12700" cap="flat" cmpd="sng" algn="ctr">
          <a:solidFill>
            <a:schemeClr val="accent4">
              <a:tint val="40000"/>
              <a:alpha val="90000"/>
              <a:hueOff val="-8330918"/>
              <a:satOff val="4537"/>
              <a:lumOff val="502"/>
              <a:alphaOff val="0"/>
            </a:schemeClr>
          </a:solidFill>
          <a:prstDash val="solid"/>
          <a:miter lim="800000"/>
        </a:ln>
        <a:effectLst/>
      </dsp:spPr>
      <dsp:style>
        <a:lnRef idx="2">
          <a:scrgbClr r="0" g="0" b="0"/>
        </a:lnRef>
        <a:fillRef idx="1">
          <a:scrgbClr r="0" g="0" b="0"/>
        </a:fillRef>
        <a:effectRef idx="0">
          <a:scrgbClr r="0" g="0" b="0"/>
        </a:effectRef>
        <a:fontRef idx="minor"/>
      </dsp:style>
    </dsp:sp>
    <dsp:sp modelId="{066E1110-4760-4304-9EAA-F7F0B8573AD4}">
      <dsp:nvSpPr>
        <dsp:cNvPr id="0" name=""/>
        <dsp:cNvSpPr/>
      </dsp:nvSpPr>
      <dsp:spPr>
        <a:xfrm>
          <a:off x="1985247" y="3425373"/>
          <a:ext cx="3916204" cy="264561"/>
        </a:xfrm>
        <a:prstGeom prst="rect">
          <a:avLst/>
        </a:prstGeom>
        <a:solidFill>
          <a:schemeClr val="accent4">
            <a:tint val="40000"/>
            <a:alpha val="90000"/>
            <a:hueOff val="-12496376"/>
            <a:satOff val="6806"/>
            <a:lumOff val="753"/>
            <a:alphaOff val="0"/>
          </a:schemeClr>
        </a:solidFill>
        <a:ln w="12700" cap="flat" cmpd="sng" algn="ctr">
          <a:solidFill>
            <a:schemeClr val="accent4">
              <a:tint val="40000"/>
              <a:alpha val="90000"/>
              <a:hueOff val="-12496376"/>
              <a:satOff val="6806"/>
              <a:lumOff val="753"/>
              <a:alphaOff val="0"/>
            </a:schemeClr>
          </a:solidFill>
          <a:prstDash val="solid"/>
          <a:miter lim="800000"/>
        </a:ln>
        <a:effectLst/>
      </dsp:spPr>
      <dsp:style>
        <a:lnRef idx="2">
          <a:scrgbClr r="0" g="0" b="0"/>
        </a:lnRef>
        <a:fillRef idx="1">
          <a:scrgbClr r="0" g="0" b="0"/>
        </a:fillRef>
        <a:effectRef idx="0">
          <a:scrgbClr r="0" g="0" b="0"/>
        </a:effectRef>
        <a:fontRef idx="minor"/>
      </dsp:style>
    </dsp:sp>
    <dsp:sp modelId="{5E699CA8-9C99-475A-9C3F-864791135F2B}">
      <dsp:nvSpPr>
        <dsp:cNvPr id="0" name=""/>
        <dsp:cNvSpPr/>
      </dsp:nvSpPr>
      <dsp:spPr>
        <a:xfrm>
          <a:off x="4291457" y="2663018"/>
          <a:ext cx="1566481" cy="731024"/>
        </a:xfrm>
        <a:prstGeom prst="round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SG" sz="1900" kern="1200" dirty="0"/>
            <a:t>Right concentration</a:t>
          </a:r>
        </a:p>
      </dsp:txBody>
      <dsp:txXfrm>
        <a:off x="4327143" y="2698704"/>
        <a:ext cx="1495109" cy="659652"/>
      </dsp:txXfrm>
    </dsp:sp>
    <dsp:sp modelId="{61FF2595-C93A-49E0-9A6B-9B9DA93B4497}">
      <dsp:nvSpPr>
        <dsp:cNvPr id="0" name=""/>
        <dsp:cNvSpPr/>
      </dsp:nvSpPr>
      <dsp:spPr>
        <a:xfrm>
          <a:off x="4291457" y="1879778"/>
          <a:ext cx="1566481" cy="731024"/>
        </a:xfrm>
        <a:prstGeom prst="roundRect">
          <a:avLst/>
        </a:prstGeom>
        <a:solidFill>
          <a:schemeClr val="accent4">
            <a:hueOff val="-2239550"/>
            <a:satOff val="1052"/>
            <a:lumOff val="392"/>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SG" sz="1900" kern="1200" dirty="0"/>
            <a:t>Right mindfulness</a:t>
          </a:r>
        </a:p>
      </dsp:txBody>
      <dsp:txXfrm>
        <a:off x="4327143" y="1915464"/>
        <a:ext cx="1495109" cy="659652"/>
      </dsp:txXfrm>
    </dsp:sp>
    <dsp:sp modelId="{B5622A1E-282D-4B88-9DFF-37C0FD2A4609}">
      <dsp:nvSpPr>
        <dsp:cNvPr id="0" name=""/>
        <dsp:cNvSpPr/>
      </dsp:nvSpPr>
      <dsp:spPr>
        <a:xfrm>
          <a:off x="4291457" y="1096537"/>
          <a:ext cx="1566481" cy="731024"/>
        </a:xfrm>
        <a:prstGeom prst="roundRect">
          <a:avLst/>
        </a:prstGeom>
        <a:solidFill>
          <a:schemeClr val="accent4">
            <a:hueOff val="-4479100"/>
            <a:satOff val="2104"/>
            <a:lumOff val="784"/>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SG" sz="1900" kern="1200" dirty="0"/>
            <a:t>Right effort</a:t>
          </a:r>
        </a:p>
      </dsp:txBody>
      <dsp:txXfrm>
        <a:off x="4327143" y="1132223"/>
        <a:ext cx="1495109" cy="659652"/>
      </dsp:txXfrm>
    </dsp:sp>
    <dsp:sp modelId="{C791DA9D-B25B-4A2C-98F3-B2875C0D93E4}">
      <dsp:nvSpPr>
        <dsp:cNvPr id="0" name=""/>
        <dsp:cNvSpPr/>
      </dsp:nvSpPr>
      <dsp:spPr>
        <a:xfrm>
          <a:off x="2028761" y="2663018"/>
          <a:ext cx="1566481" cy="731024"/>
        </a:xfrm>
        <a:prstGeom prst="roundRect">
          <a:avLst/>
        </a:prstGeom>
        <a:solidFill>
          <a:schemeClr val="accent4">
            <a:hueOff val="-6718650"/>
            <a:satOff val="3156"/>
            <a:lumOff val="1175"/>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SG" sz="1900" kern="1200" dirty="0"/>
            <a:t>Right action</a:t>
          </a:r>
        </a:p>
      </dsp:txBody>
      <dsp:txXfrm>
        <a:off x="2064447" y="2698704"/>
        <a:ext cx="1495109" cy="659652"/>
      </dsp:txXfrm>
    </dsp:sp>
    <dsp:sp modelId="{B2BD8370-2B02-4634-A920-10BBB42456F3}">
      <dsp:nvSpPr>
        <dsp:cNvPr id="0" name=""/>
        <dsp:cNvSpPr/>
      </dsp:nvSpPr>
      <dsp:spPr>
        <a:xfrm>
          <a:off x="2028761" y="1879778"/>
          <a:ext cx="1566481" cy="731024"/>
        </a:xfrm>
        <a:prstGeom prst="roundRect">
          <a:avLst/>
        </a:prstGeom>
        <a:solidFill>
          <a:schemeClr val="accent4">
            <a:hueOff val="-8958200"/>
            <a:satOff val="4208"/>
            <a:lumOff val="1567"/>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SG" sz="1900" kern="1200" dirty="0"/>
            <a:t>Right speech</a:t>
          </a:r>
        </a:p>
      </dsp:txBody>
      <dsp:txXfrm>
        <a:off x="2064447" y="1915464"/>
        <a:ext cx="1495109" cy="659652"/>
      </dsp:txXfrm>
    </dsp:sp>
    <dsp:sp modelId="{81201427-EFFB-493D-A6E4-26A4A624D76C}">
      <dsp:nvSpPr>
        <dsp:cNvPr id="0" name=""/>
        <dsp:cNvSpPr/>
      </dsp:nvSpPr>
      <dsp:spPr>
        <a:xfrm>
          <a:off x="2028761" y="1096537"/>
          <a:ext cx="1566481" cy="731024"/>
        </a:xfrm>
        <a:prstGeom prst="roundRect">
          <a:avLst/>
        </a:prstGeom>
        <a:solidFill>
          <a:schemeClr val="accent4">
            <a:hueOff val="-11197749"/>
            <a:satOff val="5260"/>
            <a:lumOff val="1959"/>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SG" sz="1900" kern="1200" dirty="0"/>
            <a:t>Right thought</a:t>
          </a:r>
        </a:p>
      </dsp:txBody>
      <dsp:txXfrm>
        <a:off x="2064447" y="1132223"/>
        <a:ext cx="1495109" cy="65965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3BDE8C-5FB3-4415-98D8-6B1E7BFD5D80}">
      <dsp:nvSpPr>
        <dsp:cNvPr id="0" name=""/>
        <dsp:cNvSpPr/>
      </dsp:nvSpPr>
      <dsp:spPr>
        <a:xfrm>
          <a:off x="462497" y="0"/>
          <a:ext cx="4350369" cy="4351338"/>
        </a:xfrm>
        <a:prstGeom prst="circularArrow">
          <a:avLst>
            <a:gd name="adj1" fmla="val 10980"/>
            <a:gd name="adj2" fmla="val 1142322"/>
            <a:gd name="adj3" fmla="val 9000000"/>
            <a:gd name="adj4" fmla="val 10800000"/>
            <a:gd name="adj5" fmla="val 125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29659FE5-81A9-438B-BBCF-C52D4CCEAA5F}">
      <dsp:nvSpPr>
        <dsp:cNvPr id="0" name=""/>
        <dsp:cNvSpPr/>
      </dsp:nvSpPr>
      <dsp:spPr>
        <a:xfrm>
          <a:off x="4813563" y="1297133"/>
          <a:ext cx="2610639" cy="17409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45" tIns="17145" rIns="17145" bIns="1714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t>GDP growth</a:t>
          </a:r>
          <a:endParaRPr lang="en-SG" sz="2100" kern="1200" dirty="0"/>
        </a:p>
        <a:p>
          <a:pPr marL="228600" lvl="1" indent="-228600" algn="l" defTabSz="933450">
            <a:lnSpc>
              <a:spcPct val="90000"/>
            </a:lnSpc>
            <a:spcBef>
              <a:spcPct val="0"/>
            </a:spcBef>
            <a:spcAft>
              <a:spcPct val="15000"/>
            </a:spcAft>
            <a:buChar char="•"/>
          </a:pPr>
          <a:r>
            <a:rPr lang="en-US" sz="2100" kern="1200" dirty="0"/>
            <a:t>Consumer price indexes</a:t>
          </a:r>
          <a:endParaRPr lang="en-SG" sz="2100" kern="1200" dirty="0"/>
        </a:p>
        <a:p>
          <a:pPr marL="228600" lvl="1" indent="-228600" algn="l" defTabSz="933450">
            <a:lnSpc>
              <a:spcPct val="90000"/>
            </a:lnSpc>
            <a:spcBef>
              <a:spcPct val="0"/>
            </a:spcBef>
            <a:spcAft>
              <a:spcPct val="15000"/>
            </a:spcAft>
            <a:buChar char="•"/>
          </a:pPr>
          <a:r>
            <a:rPr lang="en-US" sz="2100" kern="1200" dirty="0"/>
            <a:t>Inflation</a:t>
          </a:r>
          <a:endParaRPr lang="en-SG" sz="2100" kern="1200" dirty="0"/>
        </a:p>
        <a:p>
          <a:pPr marL="228600" lvl="1" indent="-228600" algn="l" defTabSz="933450">
            <a:lnSpc>
              <a:spcPct val="90000"/>
            </a:lnSpc>
            <a:spcBef>
              <a:spcPct val="0"/>
            </a:spcBef>
            <a:spcAft>
              <a:spcPct val="15000"/>
            </a:spcAft>
            <a:buChar char="•"/>
          </a:pPr>
          <a:r>
            <a:rPr lang="en-US" sz="2100" kern="1200" dirty="0"/>
            <a:t>Financial market etc.</a:t>
          </a:r>
          <a:endParaRPr lang="en-SG" sz="2100" kern="1200" dirty="0"/>
        </a:p>
      </dsp:txBody>
      <dsp:txXfrm>
        <a:off x="4813563" y="1297133"/>
        <a:ext cx="2610639" cy="1740970"/>
      </dsp:txXfrm>
    </dsp:sp>
    <dsp:sp modelId="{03DE8064-A816-4154-AA77-8507A687BE82}">
      <dsp:nvSpPr>
        <dsp:cNvPr id="0" name=""/>
        <dsp:cNvSpPr/>
      </dsp:nvSpPr>
      <dsp:spPr>
        <a:xfrm>
          <a:off x="1423212" y="1575184"/>
          <a:ext cx="2427546" cy="12135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305" tIns="27305" rIns="27305" bIns="27305" numCol="1" spcCol="1270" anchor="ctr" anchorCtr="0">
          <a:noAutofit/>
        </a:bodyPr>
        <a:lstStyle/>
        <a:p>
          <a:pPr marL="0" lvl="0" indent="0" algn="ctr" defTabSz="1911350">
            <a:lnSpc>
              <a:spcPct val="90000"/>
            </a:lnSpc>
            <a:spcBef>
              <a:spcPct val="0"/>
            </a:spcBef>
            <a:spcAft>
              <a:spcPct val="35000"/>
            </a:spcAft>
            <a:buNone/>
          </a:pPr>
          <a:r>
            <a:rPr lang="en-US" sz="4300" kern="1200" dirty="0"/>
            <a:t>Positive economics</a:t>
          </a:r>
          <a:endParaRPr lang="en-SG" sz="4300" kern="1200" dirty="0"/>
        </a:p>
      </dsp:txBody>
      <dsp:txXfrm>
        <a:off x="1423212" y="1575184"/>
        <a:ext cx="2427546" cy="121358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635CF4-AD3E-4D97-806D-8C38F30A5BD6}">
      <dsp:nvSpPr>
        <dsp:cNvPr id="0" name=""/>
        <dsp:cNvSpPr/>
      </dsp:nvSpPr>
      <dsp:spPr>
        <a:xfrm>
          <a:off x="462497" y="0"/>
          <a:ext cx="4350369" cy="4351338"/>
        </a:xfrm>
        <a:prstGeom prst="circularArrow">
          <a:avLst>
            <a:gd name="adj1" fmla="val 10980"/>
            <a:gd name="adj2" fmla="val 1142322"/>
            <a:gd name="adj3" fmla="val 9000000"/>
            <a:gd name="adj4" fmla="val 10800000"/>
            <a:gd name="adj5" fmla="val 125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87C79FA-4CB9-423C-ADC3-2E4E0434733F}">
      <dsp:nvSpPr>
        <dsp:cNvPr id="0" name=""/>
        <dsp:cNvSpPr/>
      </dsp:nvSpPr>
      <dsp:spPr>
        <a:xfrm>
          <a:off x="4813563" y="1297133"/>
          <a:ext cx="2610639" cy="17409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685" tIns="19685" rIns="19685" bIns="19685"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a:t>Poverty</a:t>
          </a:r>
          <a:endParaRPr lang="en-SG" sz="2400" kern="1200" dirty="0"/>
        </a:p>
        <a:p>
          <a:pPr marL="228600" lvl="1" indent="-228600" algn="l" defTabSz="1066800">
            <a:lnSpc>
              <a:spcPct val="90000"/>
            </a:lnSpc>
            <a:spcBef>
              <a:spcPct val="0"/>
            </a:spcBef>
            <a:spcAft>
              <a:spcPct val="15000"/>
            </a:spcAft>
            <a:buChar char="•"/>
          </a:pPr>
          <a:r>
            <a:rPr lang="en-US" sz="2400" kern="1200" dirty="0"/>
            <a:t>Unemployment</a:t>
          </a:r>
          <a:endParaRPr lang="en-SG" sz="2400" kern="1200" dirty="0"/>
        </a:p>
        <a:p>
          <a:pPr marL="228600" lvl="1" indent="-228600" algn="l" defTabSz="1066800">
            <a:lnSpc>
              <a:spcPct val="90000"/>
            </a:lnSpc>
            <a:spcBef>
              <a:spcPct val="0"/>
            </a:spcBef>
            <a:spcAft>
              <a:spcPct val="15000"/>
            </a:spcAft>
            <a:buChar char="•"/>
          </a:pPr>
          <a:r>
            <a:rPr lang="en-US" sz="2400" kern="1200" dirty="0"/>
            <a:t>Economic fairness</a:t>
          </a:r>
          <a:endParaRPr lang="en-SG" sz="2400" kern="1200" dirty="0"/>
        </a:p>
        <a:p>
          <a:pPr marL="228600" lvl="1" indent="-228600" algn="l" defTabSz="1066800">
            <a:lnSpc>
              <a:spcPct val="90000"/>
            </a:lnSpc>
            <a:spcBef>
              <a:spcPct val="0"/>
            </a:spcBef>
            <a:spcAft>
              <a:spcPct val="15000"/>
            </a:spcAft>
            <a:buChar char="•"/>
          </a:pPr>
          <a:r>
            <a:rPr lang="en-US" sz="2400" kern="1200" dirty="0"/>
            <a:t>Inequality</a:t>
          </a:r>
          <a:endParaRPr lang="en-SG" sz="2400" kern="1200" dirty="0"/>
        </a:p>
      </dsp:txBody>
      <dsp:txXfrm>
        <a:off x="4813563" y="1297133"/>
        <a:ext cx="2610639" cy="1740970"/>
      </dsp:txXfrm>
    </dsp:sp>
    <dsp:sp modelId="{AE5053E6-01F2-460B-9F07-4F4C904571EC}">
      <dsp:nvSpPr>
        <dsp:cNvPr id="0" name=""/>
        <dsp:cNvSpPr/>
      </dsp:nvSpPr>
      <dsp:spPr>
        <a:xfrm>
          <a:off x="1423212" y="1575184"/>
          <a:ext cx="2427546" cy="12135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305" tIns="27305" rIns="27305" bIns="27305" numCol="1" spcCol="1270" anchor="ctr" anchorCtr="0">
          <a:noAutofit/>
        </a:bodyPr>
        <a:lstStyle/>
        <a:p>
          <a:pPr marL="0" lvl="0" indent="0" algn="ctr" defTabSz="1911350">
            <a:lnSpc>
              <a:spcPct val="90000"/>
            </a:lnSpc>
            <a:spcBef>
              <a:spcPct val="0"/>
            </a:spcBef>
            <a:spcAft>
              <a:spcPct val="35000"/>
            </a:spcAft>
            <a:buNone/>
          </a:pPr>
          <a:r>
            <a:rPr lang="en-US" sz="4300" kern="1200" dirty="0"/>
            <a:t>Normative economics</a:t>
          </a:r>
          <a:endParaRPr lang="en-SG" sz="4300" kern="1200" dirty="0"/>
        </a:p>
      </dsp:txBody>
      <dsp:txXfrm>
        <a:off x="1423212" y="1575184"/>
        <a:ext cx="2427546" cy="1213588"/>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5E9D1C-240A-4280-9A82-FA816670367F}">
      <dsp:nvSpPr>
        <dsp:cNvPr id="0" name=""/>
        <dsp:cNvSpPr/>
      </dsp:nvSpPr>
      <dsp:spPr>
        <a:xfrm>
          <a:off x="2115788" y="348107"/>
          <a:ext cx="3655123" cy="3655123"/>
        </a:xfrm>
        <a:prstGeom prst="ellips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t" anchorCtr="0">
          <a:noAutofit/>
        </a:bodyPr>
        <a:lstStyle/>
        <a:p>
          <a:pPr marL="0" lvl="0" indent="0" algn="l" defTabSz="1333500">
            <a:lnSpc>
              <a:spcPct val="90000"/>
            </a:lnSpc>
            <a:spcBef>
              <a:spcPct val="0"/>
            </a:spcBef>
            <a:spcAft>
              <a:spcPct val="35000"/>
            </a:spcAft>
            <a:buNone/>
          </a:pPr>
          <a:r>
            <a:rPr lang="en-US" sz="3000" kern="1200" dirty="0"/>
            <a:t>Buddhist economics</a:t>
          </a:r>
          <a:endParaRPr lang="en-SG" sz="3000" kern="1200" dirty="0"/>
        </a:p>
        <a:p>
          <a:pPr marL="228600" lvl="1" indent="-228600" algn="l" defTabSz="1022350">
            <a:lnSpc>
              <a:spcPct val="90000"/>
            </a:lnSpc>
            <a:spcBef>
              <a:spcPct val="0"/>
            </a:spcBef>
            <a:spcAft>
              <a:spcPct val="15000"/>
            </a:spcAft>
            <a:buChar char="•"/>
          </a:pPr>
          <a:r>
            <a:rPr lang="en-US" sz="2300" kern="1200" dirty="0"/>
            <a:t>Right livelihood</a:t>
          </a:r>
          <a:endParaRPr lang="en-SG" sz="2300" kern="1200" dirty="0"/>
        </a:p>
        <a:p>
          <a:pPr marL="228600" lvl="1" indent="-228600" algn="l" defTabSz="1022350">
            <a:lnSpc>
              <a:spcPct val="90000"/>
            </a:lnSpc>
            <a:spcBef>
              <a:spcPct val="0"/>
            </a:spcBef>
            <a:spcAft>
              <a:spcPct val="15000"/>
            </a:spcAft>
            <a:buChar char="•"/>
          </a:pPr>
          <a:r>
            <a:rPr lang="en-US" sz="2300" kern="1200" dirty="0"/>
            <a:t>Happiness</a:t>
          </a:r>
          <a:endParaRPr lang="en-SG" sz="2300" kern="1200" dirty="0"/>
        </a:p>
        <a:p>
          <a:pPr marL="228600" lvl="1" indent="-228600" algn="l" defTabSz="1022350">
            <a:lnSpc>
              <a:spcPct val="90000"/>
            </a:lnSpc>
            <a:spcBef>
              <a:spcPct val="0"/>
            </a:spcBef>
            <a:spcAft>
              <a:spcPct val="15000"/>
            </a:spcAft>
            <a:buChar char="•"/>
          </a:pPr>
          <a:r>
            <a:rPr lang="en-US" sz="2300" kern="1200" dirty="0"/>
            <a:t>Wellbeing</a:t>
          </a:r>
          <a:endParaRPr lang="en-SG" sz="2300" kern="1200" dirty="0"/>
        </a:p>
        <a:p>
          <a:pPr marL="228600" lvl="1" indent="-228600" algn="l" defTabSz="1022350">
            <a:lnSpc>
              <a:spcPct val="90000"/>
            </a:lnSpc>
            <a:spcBef>
              <a:spcPct val="0"/>
            </a:spcBef>
            <a:spcAft>
              <a:spcPct val="15000"/>
            </a:spcAft>
            <a:buChar char="•"/>
          </a:pPr>
          <a:r>
            <a:rPr lang="en-US" sz="2300" kern="1200" dirty="0"/>
            <a:t>Environment</a:t>
          </a:r>
          <a:endParaRPr lang="en-SG" sz="2300" kern="1200" dirty="0"/>
        </a:p>
      </dsp:txBody>
      <dsp:txXfrm>
        <a:off x="2724975" y="957294"/>
        <a:ext cx="2436749" cy="2436749"/>
      </dsp:txXfrm>
    </dsp:sp>
    <dsp:sp modelId="{0652211A-6B5E-4672-A45A-3E4155ADF457}">
      <dsp:nvSpPr>
        <dsp:cNvPr id="0" name=""/>
        <dsp:cNvSpPr/>
      </dsp:nvSpPr>
      <dsp:spPr>
        <a:xfrm>
          <a:off x="1907518" y="121748"/>
          <a:ext cx="4107663" cy="4107663"/>
        </a:xfrm>
        <a:prstGeom prst="circularArrow">
          <a:avLst>
            <a:gd name="adj1" fmla="val 5085"/>
            <a:gd name="adj2" fmla="val 327528"/>
            <a:gd name="adj3" fmla="val 15838612"/>
            <a:gd name="adj4" fmla="val 16233860"/>
            <a:gd name="adj5" fmla="val 5932"/>
          </a:avLst>
        </a:prstGeom>
        <a:solidFill>
          <a:schemeClr val="accent2">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82D92B-FB74-4959-A851-A5FD3EB228C4}">
      <dsp:nvSpPr>
        <dsp:cNvPr id="0" name=""/>
        <dsp:cNvSpPr/>
      </dsp:nvSpPr>
      <dsp:spPr>
        <a:xfrm>
          <a:off x="3091344" y="1028353"/>
          <a:ext cx="852005" cy="615907"/>
        </a:xfrm>
        <a:custGeom>
          <a:avLst/>
          <a:gdLst/>
          <a:ahLst/>
          <a:cxnLst/>
          <a:rect l="0" t="0" r="0" b="0"/>
          <a:pathLst>
            <a:path>
              <a:moveTo>
                <a:pt x="852005" y="0"/>
              </a:moveTo>
              <a:lnTo>
                <a:pt x="852005" y="615907"/>
              </a:lnTo>
              <a:lnTo>
                <a:pt x="0" y="615907"/>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6D80F55-3AA7-4373-AE04-DF21DD340E92}">
      <dsp:nvSpPr>
        <dsp:cNvPr id="0" name=""/>
        <dsp:cNvSpPr/>
      </dsp:nvSpPr>
      <dsp:spPr>
        <a:xfrm>
          <a:off x="3943350" y="1028353"/>
          <a:ext cx="2484161" cy="1888783"/>
        </a:xfrm>
        <a:custGeom>
          <a:avLst/>
          <a:gdLst/>
          <a:ahLst/>
          <a:cxnLst/>
          <a:rect l="0" t="0" r="0" b="0"/>
          <a:pathLst>
            <a:path>
              <a:moveTo>
                <a:pt x="0" y="0"/>
              </a:moveTo>
              <a:lnTo>
                <a:pt x="0" y="1673216"/>
              </a:lnTo>
              <a:lnTo>
                <a:pt x="2484161" y="1673216"/>
              </a:lnTo>
              <a:lnTo>
                <a:pt x="2484161" y="1888783"/>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5669192-4497-4CB2-8B75-DD17FC7B0902}">
      <dsp:nvSpPr>
        <dsp:cNvPr id="0" name=""/>
        <dsp:cNvSpPr/>
      </dsp:nvSpPr>
      <dsp:spPr>
        <a:xfrm>
          <a:off x="3897630" y="1028353"/>
          <a:ext cx="91440" cy="1888783"/>
        </a:xfrm>
        <a:custGeom>
          <a:avLst/>
          <a:gdLst/>
          <a:ahLst/>
          <a:cxnLst/>
          <a:rect l="0" t="0" r="0" b="0"/>
          <a:pathLst>
            <a:path>
              <a:moveTo>
                <a:pt x="45720" y="0"/>
              </a:moveTo>
              <a:lnTo>
                <a:pt x="45720" y="1888783"/>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BC65162-FA4E-48DF-9E51-81BBB31F6CE4}">
      <dsp:nvSpPr>
        <dsp:cNvPr id="0" name=""/>
        <dsp:cNvSpPr/>
      </dsp:nvSpPr>
      <dsp:spPr>
        <a:xfrm>
          <a:off x="1459188" y="1028353"/>
          <a:ext cx="2484161" cy="1888783"/>
        </a:xfrm>
        <a:custGeom>
          <a:avLst/>
          <a:gdLst/>
          <a:ahLst/>
          <a:cxnLst/>
          <a:rect l="0" t="0" r="0" b="0"/>
          <a:pathLst>
            <a:path>
              <a:moveTo>
                <a:pt x="2484161" y="0"/>
              </a:moveTo>
              <a:lnTo>
                <a:pt x="2484161" y="1673216"/>
              </a:lnTo>
              <a:lnTo>
                <a:pt x="0" y="1673216"/>
              </a:lnTo>
              <a:lnTo>
                <a:pt x="0" y="1888783"/>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8B8D4A4-DC4E-4879-B5AF-068042AE49E5}">
      <dsp:nvSpPr>
        <dsp:cNvPr id="0" name=""/>
        <dsp:cNvSpPr/>
      </dsp:nvSpPr>
      <dsp:spPr>
        <a:xfrm>
          <a:off x="3430093" y="1840"/>
          <a:ext cx="1026512" cy="1026512"/>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857864-70A4-4F15-8FB7-02D48AB8AFA5}">
      <dsp:nvSpPr>
        <dsp:cNvPr id="0" name=""/>
        <dsp:cNvSpPr/>
      </dsp:nvSpPr>
      <dsp:spPr>
        <a:xfrm>
          <a:off x="3430093" y="1840"/>
          <a:ext cx="1026512" cy="1026512"/>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26F810-86EB-4FA1-AF7E-7959312D0F14}">
      <dsp:nvSpPr>
        <dsp:cNvPr id="0" name=""/>
        <dsp:cNvSpPr/>
      </dsp:nvSpPr>
      <dsp:spPr>
        <a:xfrm>
          <a:off x="2916837" y="186613"/>
          <a:ext cx="2053025" cy="656968"/>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Understanding of </a:t>
          </a:r>
          <a:r>
            <a:rPr lang="en-US" sz="1600" i="1" kern="1200" dirty="0" err="1"/>
            <a:t>aniccā</a:t>
          </a:r>
          <a:r>
            <a:rPr lang="en-US" sz="1600" i="0" kern="1200" dirty="0"/>
            <a:t>, </a:t>
          </a:r>
          <a:r>
            <a:rPr lang="en-US" sz="1600" i="1" kern="1200" dirty="0" err="1"/>
            <a:t>anattā</a:t>
          </a:r>
          <a:r>
            <a:rPr lang="en-US" sz="1600" i="0" kern="1200" dirty="0"/>
            <a:t>, &amp; </a:t>
          </a:r>
          <a:r>
            <a:rPr lang="en-US" sz="1600" i="1" kern="1200" dirty="0"/>
            <a:t>dukkha</a:t>
          </a:r>
          <a:endParaRPr lang="en-SG" sz="1600" kern="1200" dirty="0"/>
        </a:p>
      </dsp:txBody>
      <dsp:txXfrm>
        <a:off x="2916837" y="186613"/>
        <a:ext cx="2053025" cy="656968"/>
      </dsp:txXfrm>
    </dsp:sp>
    <dsp:sp modelId="{AE55904A-DB7E-43FD-97E3-37411F44FB16}">
      <dsp:nvSpPr>
        <dsp:cNvPr id="0" name=""/>
        <dsp:cNvSpPr/>
      </dsp:nvSpPr>
      <dsp:spPr>
        <a:xfrm>
          <a:off x="945932" y="2917137"/>
          <a:ext cx="1026512" cy="1026512"/>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28BCDF0-ABE7-441C-BF0A-99D98329F550}">
      <dsp:nvSpPr>
        <dsp:cNvPr id="0" name=""/>
        <dsp:cNvSpPr/>
      </dsp:nvSpPr>
      <dsp:spPr>
        <a:xfrm>
          <a:off x="945932" y="2917137"/>
          <a:ext cx="1026512" cy="1026512"/>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3885858-9DAE-47CD-B407-C86D178478E4}">
      <dsp:nvSpPr>
        <dsp:cNvPr id="0" name=""/>
        <dsp:cNvSpPr/>
      </dsp:nvSpPr>
      <dsp:spPr>
        <a:xfrm>
          <a:off x="432675" y="3101909"/>
          <a:ext cx="2053025" cy="656968"/>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Control of unlimited and unfulfilled desires</a:t>
          </a:r>
          <a:endParaRPr lang="en-SG" sz="1600" kern="1200" dirty="0"/>
        </a:p>
      </dsp:txBody>
      <dsp:txXfrm>
        <a:off x="432675" y="3101909"/>
        <a:ext cx="2053025" cy="656968"/>
      </dsp:txXfrm>
    </dsp:sp>
    <dsp:sp modelId="{D1371A73-3819-4FC2-B243-CE0CA13D273A}">
      <dsp:nvSpPr>
        <dsp:cNvPr id="0" name=""/>
        <dsp:cNvSpPr/>
      </dsp:nvSpPr>
      <dsp:spPr>
        <a:xfrm>
          <a:off x="3430093" y="2917137"/>
          <a:ext cx="1026512" cy="1026512"/>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CB82771-3F02-451E-A17B-F33A7C9003B0}">
      <dsp:nvSpPr>
        <dsp:cNvPr id="0" name=""/>
        <dsp:cNvSpPr/>
      </dsp:nvSpPr>
      <dsp:spPr>
        <a:xfrm>
          <a:off x="3430093" y="2917137"/>
          <a:ext cx="1026512" cy="1026512"/>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B2B5C0E-836B-4819-A105-E84E5EE7A17D}">
      <dsp:nvSpPr>
        <dsp:cNvPr id="0" name=""/>
        <dsp:cNvSpPr/>
      </dsp:nvSpPr>
      <dsp:spPr>
        <a:xfrm>
          <a:off x="2916837" y="3101909"/>
          <a:ext cx="2053025" cy="656968"/>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Satisfaction with minimum material necessities</a:t>
          </a:r>
          <a:endParaRPr lang="en-SG" sz="1600" kern="1200" dirty="0"/>
        </a:p>
      </dsp:txBody>
      <dsp:txXfrm>
        <a:off x="2916837" y="3101909"/>
        <a:ext cx="2053025" cy="656968"/>
      </dsp:txXfrm>
    </dsp:sp>
    <dsp:sp modelId="{3760B512-E0CF-4B15-A437-5EEAC9CFBE32}">
      <dsp:nvSpPr>
        <dsp:cNvPr id="0" name=""/>
        <dsp:cNvSpPr/>
      </dsp:nvSpPr>
      <dsp:spPr>
        <a:xfrm>
          <a:off x="5914254" y="2917137"/>
          <a:ext cx="1026512" cy="1026512"/>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5FCB1D3-B527-4679-810C-0B101339CF77}">
      <dsp:nvSpPr>
        <dsp:cNvPr id="0" name=""/>
        <dsp:cNvSpPr/>
      </dsp:nvSpPr>
      <dsp:spPr>
        <a:xfrm>
          <a:off x="5914254" y="2917137"/>
          <a:ext cx="1026512" cy="1026512"/>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DFB7431-2C63-42FB-A3A7-69FA430CAB9F}">
      <dsp:nvSpPr>
        <dsp:cNvPr id="0" name=""/>
        <dsp:cNvSpPr/>
      </dsp:nvSpPr>
      <dsp:spPr>
        <a:xfrm>
          <a:off x="5400998" y="3101909"/>
          <a:ext cx="2053025" cy="656968"/>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Achievement of maximum and lasting happiness</a:t>
          </a:r>
          <a:endParaRPr lang="en-SG" sz="1600" kern="1200" dirty="0"/>
        </a:p>
      </dsp:txBody>
      <dsp:txXfrm>
        <a:off x="5400998" y="3101909"/>
        <a:ext cx="2053025" cy="656968"/>
      </dsp:txXfrm>
    </dsp:sp>
    <dsp:sp modelId="{0AE6C965-6C4F-4665-B30A-C1439F4B3190}">
      <dsp:nvSpPr>
        <dsp:cNvPr id="0" name=""/>
        <dsp:cNvSpPr/>
      </dsp:nvSpPr>
      <dsp:spPr>
        <a:xfrm>
          <a:off x="2188012" y="1459489"/>
          <a:ext cx="1026512" cy="1026512"/>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531C665-961E-4A1F-86A7-39C7CEE9151B}">
      <dsp:nvSpPr>
        <dsp:cNvPr id="0" name=""/>
        <dsp:cNvSpPr/>
      </dsp:nvSpPr>
      <dsp:spPr>
        <a:xfrm>
          <a:off x="2188012" y="1459489"/>
          <a:ext cx="1026512" cy="1026512"/>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A0A914A-861E-4BE1-B34B-4E78690F9055}">
      <dsp:nvSpPr>
        <dsp:cNvPr id="0" name=""/>
        <dsp:cNvSpPr/>
      </dsp:nvSpPr>
      <dsp:spPr>
        <a:xfrm>
          <a:off x="1674756" y="1644261"/>
          <a:ext cx="2053025" cy="656968"/>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Enrichment of spirituality </a:t>
          </a:r>
          <a:endParaRPr lang="en-SG" sz="1600" kern="1200" dirty="0"/>
        </a:p>
      </dsp:txBody>
      <dsp:txXfrm>
        <a:off x="1674756" y="1644261"/>
        <a:ext cx="2053025" cy="656968"/>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8CE128-3769-41FD-9012-DA4556CA798A}">
      <dsp:nvSpPr>
        <dsp:cNvPr id="0" name=""/>
        <dsp:cNvSpPr/>
      </dsp:nvSpPr>
      <dsp:spPr>
        <a:xfrm>
          <a:off x="4609885" y="2905410"/>
          <a:ext cx="2110695" cy="1367251"/>
        </a:xfrm>
        <a:prstGeom prst="roundRect">
          <a:avLst>
            <a:gd name="adj" fmla="val 10000"/>
          </a:avLst>
        </a:prstGeom>
        <a:solidFill>
          <a:schemeClr val="accent6">
            <a:alpha val="90000"/>
            <a:tint val="4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Basic necessities for middle class people</a:t>
          </a:r>
          <a:endParaRPr lang="en-SG" sz="1400" kern="1200" dirty="0"/>
        </a:p>
      </dsp:txBody>
      <dsp:txXfrm>
        <a:off x="5273127" y="3277257"/>
        <a:ext cx="1417418" cy="965370"/>
      </dsp:txXfrm>
    </dsp:sp>
    <dsp:sp modelId="{CFDEF844-8ABC-4966-8D10-4A8573232E21}">
      <dsp:nvSpPr>
        <dsp:cNvPr id="0" name=""/>
        <dsp:cNvSpPr/>
      </dsp:nvSpPr>
      <dsp:spPr>
        <a:xfrm>
          <a:off x="1166119" y="2905410"/>
          <a:ext cx="2110695" cy="1367251"/>
        </a:xfrm>
        <a:prstGeom prst="roundRect">
          <a:avLst>
            <a:gd name="adj" fmla="val 10000"/>
          </a:avLst>
        </a:prstGeom>
        <a:solidFill>
          <a:schemeClr val="accent6">
            <a:alpha val="90000"/>
            <a:tint val="4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Basic necessities for a Buddhist monk</a:t>
          </a:r>
          <a:endParaRPr lang="en-SG" sz="1400" kern="1200" dirty="0"/>
        </a:p>
      </dsp:txBody>
      <dsp:txXfrm>
        <a:off x="1196153" y="3277257"/>
        <a:ext cx="1417418" cy="965370"/>
      </dsp:txXfrm>
    </dsp:sp>
    <dsp:sp modelId="{39770BEF-BC88-4B0B-BA5E-D618E3B73F1F}">
      <dsp:nvSpPr>
        <dsp:cNvPr id="0" name=""/>
        <dsp:cNvSpPr/>
      </dsp:nvSpPr>
      <dsp:spPr>
        <a:xfrm>
          <a:off x="4609885" y="0"/>
          <a:ext cx="2110695" cy="1367251"/>
        </a:xfrm>
        <a:prstGeom prst="roundRect">
          <a:avLst>
            <a:gd name="adj" fmla="val 10000"/>
          </a:avLst>
        </a:prstGeom>
        <a:solidFill>
          <a:schemeClr val="accent6">
            <a:alpha val="90000"/>
            <a:tint val="4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Basic necessities for poor and ordinary people</a:t>
          </a:r>
          <a:endParaRPr lang="en-SG" sz="1400" kern="1200" dirty="0"/>
        </a:p>
      </dsp:txBody>
      <dsp:txXfrm>
        <a:off x="5273127" y="30034"/>
        <a:ext cx="1417418" cy="965370"/>
      </dsp:txXfrm>
    </dsp:sp>
    <dsp:sp modelId="{16BA554D-6A33-4AC6-8D93-71C8C0E7EFD4}">
      <dsp:nvSpPr>
        <dsp:cNvPr id="0" name=""/>
        <dsp:cNvSpPr/>
      </dsp:nvSpPr>
      <dsp:spPr>
        <a:xfrm>
          <a:off x="1166119" y="0"/>
          <a:ext cx="2110695" cy="1367251"/>
        </a:xfrm>
        <a:prstGeom prst="roundRect">
          <a:avLst>
            <a:gd name="adj" fmla="val 10000"/>
          </a:avLst>
        </a:prstGeom>
        <a:solidFill>
          <a:schemeClr val="accent6">
            <a:alpha val="90000"/>
            <a:tint val="4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Basic necessities for well-off people</a:t>
          </a:r>
          <a:endParaRPr lang="en-SG" sz="1400" kern="1200" dirty="0"/>
        </a:p>
      </dsp:txBody>
      <dsp:txXfrm>
        <a:off x="1196153" y="30034"/>
        <a:ext cx="1417418" cy="965370"/>
      </dsp:txXfrm>
    </dsp:sp>
    <dsp:sp modelId="{4B696287-C346-4DDA-B744-864C3F8C8434}">
      <dsp:nvSpPr>
        <dsp:cNvPr id="0" name=""/>
        <dsp:cNvSpPr/>
      </dsp:nvSpPr>
      <dsp:spPr>
        <a:xfrm>
          <a:off x="2050560" y="243541"/>
          <a:ext cx="1850062" cy="1850062"/>
        </a:xfrm>
        <a:prstGeom prst="pieWedg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US" sz="1300" kern="1200" dirty="0"/>
            <a:t>Nice house, education, healthcare, some level of luxuries</a:t>
          </a:r>
          <a:endParaRPr lang="en-SG" sz="1300" kern="1200" dirty="0"/>
        </a:p>
      </dsp:txBody>
      <dsp:txXfrm>
        <a:off x="2592431" y="785412"/>
        <a:ext cx="1308191" cy="1308191"/>
      </dsp:txXfrm>
    </dsp:sp>
    <dsp:sp modelId="{E1DE9DE4-19BE-4078-83EC-DCBB5817A404}">
      <dsp:nvSpPr>
        <dsp:cNvPr id="0" name=""/>
        <dsp:cNvSpPr/>
      </dsp:nvSpPr>
      <dsp:spPr>
        <a:xfrm rot="5400000">
          <a:off x="3986076" y="243541"/>
          <a:ext cx="1850062" cy="1850062"/>
        </a:xfrm>
        <a:prstGeom prst="pieWedg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US" sz="1300" kern="1200" dirty="0"/>
            <a:t>A shelter, literacy, basic food and some medicine</a:t>
          </a:r>
          <a:endParaRPr lang="en-SG" sz="1300" kern="1200" dirty="0"/>
        </a:p>
      </dsp:txBody>
      <dsp:txXfrm rot="-5400000">
        <a:off x="3986076" y="785412"/>
        <a:ext cx="1308191" cy="1308191"/>
      </dsp:txXfrm>
    </dsp:sp>
    <dsp:sp modelId="{A083620F-ED85-4065-95CE-C6DA664B9F67}">
      <dsp:nvSpPr>
        <dsp:cNvPr id="0" name=""/>
        <dsp:cNvSpPr/>
      </dsp:nvSpPr>
      <dsp:spPr>
        <a:xfrm rot="10800000">
          <a:off x="3986076" y="2179057"/>
          <a:ext cx="1850062" cy="1850062"/>
        </a:xfrm>
        <a:prstGeom prst="pieWedg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US" sz="1300" kern="1200" dirty="0"/>
            <a:t>A modest house, basic-college education, basic healthcare, and an occasional holiday</a:t>
          </a:r>
          <a:endParaRPr lang="en-SG" sz="1300" kern="1200" dirty="0"/>
        </a:p>
      </dsp:txBody>
      <dsp:txXfrm rot="10800000">
        <a:off x="3986076" y="2179057"/>
        <a:ext cx="1308191" cy="1308191"/>
      </dsp:txXfrm>
    </dsp:sp>
    <dsp:sp modelId="{661CB33A-EBD8-451A-A2BD-4CBA3C07992B}">
      <dsp:nvSpPr>
        <dsp:cNvPr id="0" name=""/>
        <dsp:cNvSpPr/>
      </dsp:nvSpPr>
      <dsp:spPr>
        <a:xfrm rot="16200000">
          <a:off x="2050560" y="2179057"/>
          <a:ext cx="1850062" cy="1850062"/>
        </a:xfrm>
        <a:prstGeom prst="pieWedg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US" sz="1300" kern="1200" dirty="0"/>
            <a:t>Begging bowl, robes, a permanent dwelling place</a:t>
          </a:r>
          <a:endParaRPr lang="en-SG" sz="1300" kern="1200" dirty="0"/>
        </a:p>
      </dsp:txBody>
      <dsp:txXfrm rot="5400000">
        <a:off x="2592431" y="2179057"/>
        <a:ext cx="1308191" cy="1308191"/>
      </dsp:txXfrm>
    </dsp:sp>
    <dsp:sp modelId="{37F3D3F3-AAB3-4B32-A882-D2F50B171F2C}">
      <dsp:nvSpPr>
        <dsp:cNvPr id="0" name=""/>
        <dsp:cNvSpPr/>
      </dsp:nvSpPr>
      <dsp:spPr>
        <a:xfrm>
          <a:off x="3623968" y="1751791"/>
          <a:ext cx="638762" cy="555446"/>
        </a:xfrm>
        <a:prstGeom prst="circularArrow">
          <a:avLst/>
        </a:prstGeom>
        <a:solidFill>
          <a:schemeClr val="accent6">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6DBA4E4-041F-4071-9699-DFFD139F9F44}">
      <dsp:nvSpPr>
        <dsp:cNvPr id="0" name=""/>
        <dsp:cNvSpPr/>
      </dsp:nvSpPr>
      <dsp:spPr>
        <a:xfrm rot="10800000">
          <a:off x="3623968" y="1965424"/>
          <a:ext cx="638762" cy="555446"/>
        </a:xfrm>
        <a:prstGeom prst="circularArrow">
          <a:avLst/>
        </a:prstGeom>
        <a:solidFill>
          <a:schemeClr val="accent6">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BD7237-5D44-4A72-952A-4305642FBD9E}">
      <dsp:nvSpPr>
        <dsp:cNvPr id="0" name=""/>
        <dsp:cNvSpPr/>
      </dsp:nvSpPr>
      <dsp:spPr>
        <a:xfrm>
          <a:off x="2736533" y="968852"/>
          <a:ext cx="2413632" cy="2413632"/>
        </a:xfrm>
        <a:prstGeom prst="ellipse">
          <a:avLst/>
        </a:prstGeom>
        <a:solidFill>
          <a:schemeClr val="accent2">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r>
            <a:rPr lang="en-US" sz="2600" kern="1200" dirty="0"/>
            <a:t>Buddhism&amp; economics</a:t>
          </a:r>
          <a:endParaRPr lang="en-SG" sz="2600" kern="1200" dirty="0"/>
        </a:p>
      </dsp:txBody>
      <dsp:txXfrm>
        <a:off x="3090001" y="1322320"/>
        <a:ext cx="1706696" cy="1706696"/>
      </dsp:txXfrm>
    </dsp:sp>
    <dsp:sp modelId="{50AF63BF-E17C-4EF6-ACF7-BAA1436F36D9}">
      <dsp:nvSpPr>
        <dsp:cNvPr id="0" name=""/>
        <dsp:cNvSpPr/>
      </dsp:nvSpPr>
      <dsp:spPr>
        <a:xfrm>
          <a:off x="3339941" y="430"/>
          <a:ext cx="1206816" cy="1206816"/>
        </a:xfrm>
        <a:prstGeom prst="ellipse">
          <a:avLst/>
        </a:prstGeom>
        <a:solidFill>
          <a:schemeClr val="accent3">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Ideal</a:t>
          </a:r>
          <a:endParaRPr lang="en-SG" sz="1200" kern="1200" dirty="0"/>
        </a:p>
      </dsp:txBody>
      <dsp:txXfrm>
        <a:off x="3516675" y="177164"/>
        <a:ext cx="853348" cy="853348"/>
      </dsp:txXfrm>
    </dsp:sp>
    <dsp:sp modelId="{D7D6EB7C-F604-4DA0-B4B1-25888DBB5FCF}">
      <dsp:nvSpPr>
        <dsp:cNvPr id="0" name=""/>
        <dsp:cNvSpPr/>
      </dsp:nvSpPr>
      <dsp:spPr>
        <a:xfrm>
          <a:off x="4911771" y="1572260"/>
          <a:ext cx="1206816" cy="1206816"/>
        </a:xfrm>
        <a:prstGeom prst="ellipse">
          <a:avLst/>
        </a:prstGeom>
        <a:solidFill>
          <a:schemeClr val="accent4">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Facts/factors</a:t>
          </a:r>
          <a:endParaRPr lang="en-SG" sz="1200" kern="1200" dirty="0"/>
        </a:p>
      </dsp:txBody>
      <dsp:txXfrm>
        <a:off x="5088505" y="1748994"/>
        <a:ext cx="853348" cy="853348"/>
      </dsp:txXfrm>
    </dsp:sp>
    <dsp:sp modelId="{B324B49F-FCE6-4CB5-A256-6292FA02136A}">
      <dsp:nvSpPr>
        <dsp:cNvPr id="0" name=""/>
        <dsp:cNvSpPr/>
      </dsp:nvSpPr>
      <dsp:spPr>
        <a:xfrm>
          <a:off x="3339941" y="3144090"/>
          <a:ext cx="1206816" cy="1206816"/>
        </a:xfrm>
        <a:prstGeom prst="ellipse">
          <a:avLst/>
        </a:prstGeom>
        <a:solidFill>
          <a:schemeClr val="accent5">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Reality</a:t>
          </a:r>
          <a:endParaRPr lang="en-SG" sz="1200" kern="1200" dirty="0"/>
        </a:p>
      </dsp:txBody>
      <dsp:txXfrm>
        <a:off x="3516675" y="3320824"/>
        <a:ext cx="853348" cy="853348"/>
      </dsp:txXfrm>
    </dsp:sp>
    <dsp:sp modelId="{9D474A7E-6DD0-48F2-8FCD-89CC256661B9}">
      <dsp:nvSpPr>
        <dsp:cNvPr id="0" name=""/>
        <dsp:cNvSpPr/>
      </dsp:nvSpPr>
      <dsp:spPr>
        <a:xfrm>
          <a:off x="1768111" y="1572260"/>
          <a:ext cx="1206816" cy="1206816"/>
        </a:xfrm>
        <a:prstGeom prst="ellipse">
          <a:avLst/>
        </a:prstGeom>
        <a:solidFill>
          <a:schemeClr val="accent6">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Ethics</a:t>
          </a:r>
          <a:endParaRPr lang="en-SG" sz="1200" kern="1200" dirty="0"/>
        </a:p>
      </dsp:txBody>
      <dsp:txXfrm>
        <a:off x="1944845" y="1748994"/>
        <a:ext cx="853348" cy="853348"/>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85DEAD-2EAF-42DE-83AF-4A378218C417}">
      <dsp:nvSpPr>
        <dsp:cNvPr id="0" name=""/>
        <dsp:cNvSpPr/>
      </dsp:nvSpPr>
      <dsp:spPr>
        <a:xfrm>
          <a:off x="2779681" y="934212"/>
          <a:ext cx="2327337" cy="2327337"/>
        </a:xfrm>
        <a:prstGeom prst="ellipse">
          <a:avLst/>
        </a:prstGeom>
        <a:solidFill>
          <a:schemeClr val="accent2">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SG" sz="2800" kern="1200" dirty="0"/>
            <a:t>Cool-head and warm-heart: economics</a:t>
          </a:r>
        </a:p>
      </dsp:txBody>
      <dsp:txXfrm>
        <a:off x="3120512" y="1275043"/>
        <a:ext cx="1645675" cy="1645675"/>
      </dsp:txXfrm>
    </dsp:sp>
    <dsp:sp modelId="{DA5777EF-411F-49D1-99C0-F4DCC23F71FB}">
      <dsp:nvSpPr>
        <dsp:cNvPr id="0" name=""/>
        <dsp:cNvSpPr/>
      </dsp:nvSpPr>
      <dsp:spPr>
        <a:xfrm>
          <a:off x="3361515" y="415"/>
          <a:ext cx="1163668" cy="1163668"/>
        </a:xfrm>
        <a:prstGeom prst="ellipse">
          <a:avLst/>
        </a:prstGeom>
        <a:solidFill>
          <a:schemeClr val="accent3">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SG" sz="1700" kern="1200" dirty="0"/>
            <a:t>Nobel 8fold path</a:t>
          </a:r>
        </a:p>
      </dsp:txBody>
      <dsp:txXfrm>
        <a:off x="3531930" y="170830"/>
        <a:ext cx="822838" cy="822838"/>
      </dsp:txXfrm>
    </dsp:sp>
    <dsp:sp modelId="{9BD6698C-77F2-4F11-890E-869FC4F8637A}">
      <dsp:nvSpPr>
        <dsp:cNvPr id="0" name=""/>
        <dsp:cNvSpPr/>
      </dsp:nvSpPr>
      <dsp:spPr>
        <a:xfrm>
          <a:off x="4877147" y="1516047"/>
          <a:ext cx="1163668" cy="1163668"/>
        </a:xfrm>
        <a:prstGeom prst="ellipse">
          <a:avLst/>
        </a:prstGeom>
        <a:solidFill>
          <a:schemeClr val="accent4">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SG" sz="1700" kern="1200" dirty="0"/>
            <a:t>Pocket money</a:t>
          </a:r>
        </a:p>
      </dsp:txBody>
      <dsp:txXfrm>
        <a:off x="5047562" y="1686462"/>
        <a:ext cx="822838" cy="822838"/>
      </dsp:txXfrm>
    </dsp:sp>
    <dsp:sp modelId="{0CC49D3F-D419-42F5-AA7B-84551C19238B}">
      <dsp:nvSpPr>
        <dsp:cNvPr id="0" name=""/>
        <dsp:cNvSpPr/>
      </dsp:nvSpPr>
      <dsp:spPr>
        <a:xfrm>
          <a:off x="3361515" y="3031678"/>
          <a:ext cx="1163668" cy="1163668"/>
        </a:xfrm>
        <a:prstGeom prst="ellipse">
          <a:avLst/>
        </a:prstGeom>
        <a:solidFill>
          <a:schemeClr val="accent5">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SG" sz="1700" kern="1200" dirty="0"/>
            <a:t>Altruism</a:t>
          </a:r>
        </a:p>
      </dsp:txBody>
      <dsp:txXfrm>
        <a:off x="3531930" y="3202093"/>
        <a:ext cx="822838" cy="822838"/>
      </dsp:txXfrm>
    </dsp:sp>
    <dsp:sp modelId="{5B418E5A-C6BF-4729-8464-4011FD441DA8}">
      <dsp:nvSpPr>
        <dsp:cNvPr id="0" name=""/>
        <dsp:cNvSpPr/>
      </dsp:nvSpPr>
      <dsp:spPr>
        <a:xfrm>
          <a:off x="1845883" y="1516047"/>
          <a:ext cx="1163668" cy="1163668"/>
        </a:xfrm>
        <a:prstGeom prst="ellipse">
          <a:avLst/>
        </a:prstGeom>
        <a:solidFill>
          <a:schemeClr val="accent6">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SG" sz="1700" kern="1200" dirty="0"/>
            <a:t>Karma</a:t>
          </a:r>
        </a:p>
      </dsp:txBody>
      <dsp:txXfrm>
        <a:off x="2016298" y="1686462"/>
        <a:ext cx="822838" cy="8228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BF4932-DA94-40C9-8501-E64DE78C47A3}">
      <dsp:nvSpPr>
        <dsp:cNvPr id="0" name=""/>
        <dsp:cNvSpPr/>
      </dsp:nvSpPr>
      <dsp:spPr>
        <a:xfrm>
          <a:off x="2426622" y="1703230"/>
          <a:ext cx="1214792" cy="1214792"/>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SG" sz="1300" kern="1200" dirty="0"/>
            <a:t>Inter-dependence</a:t>
          </a:r>
        </a:p>
      </dsp:txBody>
      <dsp:txXfrm>
        <a:off x="2604524" y="1881132"/>
        <a:ext cx="858988" cy="858988"/>
      </dsp:txXfrm>
    </dsp:sp>
    <dsp:sp modelId="{C1C9AEBB-47C3-4F84-8A50-DC67A503DA6D}">
      <dsp:nvSpPr>
        <dsp:cNvPr id="0" name=""/>
        <dsp:cNvSpPr/>
      </dsp:nvSpPr>
      <dsp:spPr>
        <a:xfrm rot="16200000">
          <a:off x="2904939" y="1260476"/>
          <a:ext cx="258158" cy="413029"/>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SG" sz="1100" kern="1200"/>
        </a:p>
      </dsp:txBody>
      <dsp:txXfrm>
        <a:off x="2943663" y="1381806"/>
        <a:ext cx="180711" cy="247817"/>
      </dsp:txXfrm>
    </dsp:sp>
    <dsp:sp modelId="{ABF08DD2-D856-4A9A-901F-7085D64B971D}">
      <dsp:nvSpPr>
        <dsp:cNvPr id="0" name=""/>
        <dsp:cNvSpPr/>
      </dsp:nvSpPr>
      <dsp:spPr>
        <a:xfrm>
          <a:off x="2426622" y="1345"/>
          <a:ext cx="1214792" cy="1214792"/>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SG" sz="1300" kern="1200" dirty="0"/>
            <a:t>Self and selfishness</a:t>
          </a:r>
        </a:p>
      </dsp:txBody>
      <dsp:txXfrm>
        <a:off x="2604524" y="179247"/>
        <a:ext cx="858988" cy="858988"/>
      </dsp:txXfrm>
    </dsp:sp>
    <dsp:sp modelId="{9E9F52E7-1E0B-40BB-AA10-423B504CFD34}">
      <dsp:nvSpPr>
        <dsp:cNvPr id="0" name=""/>
        <dsp:cNvSpPr/>
      </dsp:nvSpPr>
      <dsp:spPr>
        <a:xfrm rot="1800000">
          <a:off x="3635549" y="2525929"/>
          <a:ext cx="258158" cy="413029"/>
        </a:xfrm>
        <a:prstGeom prst="rightArrow">
          <a:avLst>
            <a:gd name="adj1" fmla="val 60000"/>
            <a:gd name="adj2" fmla="val 50000"/>
          </a:avLst>
        </a:prstGeom>
        <a:solidFill>
          <a:schemeClr val="accent4">
            <a:hueOff val="-5598875"/>
            <a:satOff val="2630"/>
            <a:lumOff val="98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SG" sz="1100" kern="1200"/>
        </a:p>
      </dsp:txBody>
      <dsp:txXfrm>
        <a:off x="3640737" y="2589173"/>
        <a:ext cx="180711" cy="247817"/>
      </dsp:txXfrm>
    </dsp:sp>
    <dsp:sp modelId="{483719E5-0F21-473D-89FE-BF6B82E0DA30}">
      <dsp:nvSpPr>
        <dsp:cNvPr id="0" name=""/>
        <dsp:cNvSpPr/>
      </dsp:nvSpPr>
      <dsp:spPr>
        <a:xfrm>
          <a:off x="3900497" y="2554172"/>
          <a:ext cx="1214792" cy="1214792"/>
        </a:xfrm>
        <a:prstGeom prst="ellipse">
          <a:avLst/>
        </a:prstGeom>
        <a:solidFill>
          <a:schemeClr val="accent4">
            <a:hueOff val="-5598875"/>
            <a:satOff val="2630"/>
            <a:lumOff val="98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SG" sz="1300" kern="1200" dirty="0"/>
            <a:t>People and nature</a:t>
          </a:r>
        </a:p>
      </dsp:txBody>
      <dsp:txXfrm>
        <a:off x="4078399" y="2732074"/>
        <a:ext cx="858988" cy="858988"/>
      </dsp:txXfrm>
    </dsp:sp>
    <dsp:sp modelId="{6E022361-A7C8-4C7A-A18C-3367EE36CB77}">
      <dsp:nvSpPr>
        <dsp:cNvPr id="0" name=""/>
        <dsp:cNvSpPr/>
      </dsp:nvSpPr>
      <dsp:spPr>
        <a:xfrm rot="9000000">
          <a:off x="2174329" y="2525929"/>
          <a:ext cx="258158" cy="413029"/>
        </a:xfrm>
        <a:prstGeom prst="rightArrow">
          <a:avLst>
            <a:gd name="adj1" fmla="val 60000"/>
            <a:gd name="adj2" fmla="val 50000"/>
          </a:avLst>
        </a:prstGeom>
        <a:solidFill>
          <a:schemeClr val="accent4">
            <a:hueOff val="-11197749"/>
            <a:satOff val="5260"/>
            <a:lumOff val="1959"/>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SG" sz="1100" kern="1200"/>
        </a:p>
      </dsp:txBody>
      <dsp:txXfrm rot="10800000">
        <a:off x="2246588" y="2589173"/>
        <a:ext cx="180711" cy="247817"/>
      </dsp:txXfrm>
    </dsp:sp>
    <dsp:sp modelId="{9E557CF8-378F-416F-AEAE-1AE8A1F598D9}">
      <dsp:nvSpPr>
        <dsp:cNvPr id="0" name=""/>
        <dsp:cNvSpPr/>
      </dsp:nvSpPr>
      <dsp:spPr>
        <a:xfrm>
          <a:off x="952747" y="2554172"/>
          <a:ext cx="1214792" cy="1214792"/>
        </a:xfrm>
        <a:prstGeom prst="ellipse">
          <a:avLst/>
        </a:prstGeom>
        <a:solidFill>
          <a:schemeClr val="accent4">
            <a:hueOff val="-11197749"/>
            <a:satOff val="5260"/>
            <a:lumOff val="19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SG" sz="1300" kern="1200" dirty="0"/>
            <a:t>Each other – people</a:t>
          </a:r>
        </a:p>
      </dsp:txBody>
      <dsp:txXfrm>
        <a:off x="1130649" y="2732074"/>
        <a:ext cx="858988" cy="85898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1DEBB8-3F36-40C7-80D1-E96E1F65E06C}">
      <dsp:nvSpPr>
        <dsp:cNvPr id="0" name=""/>
        <dsp:cNvSpPr/>
      </dsp:nvSpPr>
      <dsp:spPr>
        <a:xfrm>
          <a:off x="512173" y="1286993"/>
          <a:ext cx="2033289" cy="1777351"/>
        </a:xfrm>
        <a:prstGeom prst="rightArrow">
          <a:avLst>
            <a:gd name="adj1" fmla="val 70000"/>
            <a:gd name="adj2" fmla="val 50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15240" bIns="7620" numCol="1" spcCol="1270" anchor="ctr" anchorCtr="0">
          <a:noAutofit/>
        </a:bodyPr>
        <a:lstStyle/>
        <a:p>
          <a:pPr marL="114300" lvl="1" indent="-114300" algn="l" defTabSz="533400">
            <a:lnSpc>
              <a:spcPct val="90000"/>
            </a:lnSpc>
            <a:spcBef>
              <a:spcPct val="0"/>
            </a:spcBef>
            <a:spcAft>
              <a:spcPct val="15000"/>
            </a:spcAft>
            <a:buChar char="•"/>
          </a:pPr>
          <a:r>
            <a:rPr lang="en-SG" sz="1200" kern="1200" dirty="0"/>
            <a:t>Cause </a:t>
          </a:r>
        </a:p>
        <a:p>
          <a:pPr marL="114300" lvl="1" indent="-114300" algn="l" defTabSz="533400">
            <a:lnSpc>
              <a:spcPct val="90000"/>
            </a:lnSpc>
            <a:spcBef>
              <a:spcPct val="0"/>
            </a:spcBef>
            <a:spcAft>
              <a:spcPct val="15000"/>
            </a:spcAft>
            <a:buChar char="•"/>
          </a:pPr>
          <a:r>
            <a:rPr lang="en-SG" sz="1200" kern="1200" dirty="0"/>
            <a:t>Effect</a:t>
          </a:r>
        </a:p>
      </dsp:txBody>
      <dsp:txXfrm>
        <a:off x="1020495" y="1553596"/>
        <a:ext cx="991229" cy="1244145"/>
      </dsp:txXfrm>
    </dsp:sp>
    <dsp:sp modelId="{5CBA62BF-EEDB-4177-B081-8AC9128D76F1}">
      <dsp:nvSpPr>
        <dsp:cNvPr id="0" name=""/>
        <dsp:cNvSpPr/>
      </dsp:nvSpPr>
      <dsp:spPr>
        <a:xfrm>
          <a:off x="3850" y="1667346"/>
          <a:ext cx="1016644" cy="1016644"/>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SG" sz="1800" kern="1200" dirty="0"/>
            <a:t>Karma</a:t>
          </a:r>
        </a:p>
      </dsp:txBody>
      <dsp:txXfrm>
        <a:off x="152734" y="1816230"/>
        <a:ext cx="718876" cy="718876"/>
      </dsp:txXfrm>
    </dsp:sp>
    <dsp:sp modelId="{5863A282-60A1-4F40-9ACD-A93A8C9F3089}">
      <dsp:nvSpPr>
        <dsp:cNvPr id="0" name=""/>
        <dsp:cNvSpPr/>
      </dsp:nvSpPr>
      <dsp:spPr>
        <a:xfrm>
          <a:off x="3180866" y="1286993"/>
          <a:ext cx="2033289" cy="1777351"/>
        </a:xfrm>
        <a:prstGeom prst="rightArrow">
          <a:avLst>
            <a:gd name="adj1" fmla="val 70000"/>
            <a:gd name="adj2" fmla="val 50000"/>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15240" bIns="7620" numCol="1" spcCol="1270" anchor="ctr" anchorCtr="0">
          <a:noAutofit/>
        </a:bodyPr>
        <a:lstStyle/>
        <a:p>
          <a:pPr marL="114300" lvl="1" indent="-114300" algn="l" defTabSz="533400">
            <a:lnSpc>
              <a:spcPct val="90000"/>
            </a:lnSpc>
            <a:spcBef>
              <a:spcPct val="0"/>
            </a:spcBef>
            <a:spcAft>
              <a:spcPct val="15000"/>
            </a:spcAft>
            <a:buChar char="•"/>
          </a:pPr>
          <a:r>
            <a:rPr lang="en-SG" sz="1200" kern="1200" dirty="0"/>
            <a:t>Present action </a:t>
          </a:r>
        </a:p>
        <a:p>
          <a:pPr marL="114300" lvl="1" indent="-114300" algn="l" defTabSz="533400">
            <a:lnSpc>
              <a:spcPct val="90000"/>
            </a:lnSpc>
            <a:spcBef>
              <a:spcPct val="0"/>
            </a:spcBef>
            <a:spcAft>
              <a:spcPct val="15000"/>
            </a:spcAft>
            <a:buChar char="•"/>
          </a:pPr>
          <a:r>
            <a:rPr lang="en-SG" sz="1200" kern="1200" dirty="0"/>
            <a:t>Future consequence</a:t>
          </a:r>
        </a:p>
      </dsp:txBody>
      <dsp:txXfrm>
        <a:off x="3689188" y="1553596"/>
        <a:ext cx="991229" cy="1244145"/>
      </dsp:txXfrm>
    </dsp:sp>
    <dsp:sp modelId="{73898BEB-1BD9-44BD-B368-F73AE77CD94E}">
      <dsp:nvSpPr>
        <dsp:cNvPr id="0" name=""/>
        <dsp:cNvSpPr/>
      </dsp:nvSpPr>
      <dsp:spPr>
        <a:xfrm>
          <a:off x="2672543" y="1667346"/>
          <a:ext cx="1016644" cy="1016644"/>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SG" sz="1800" kern="1200" dirty="0"/>
            <a:t>Human action</a:t>
          </a:r>
        </a:p>
      </dsp:txBody>
      <dsp:txXfrm>
        <a:off x="2821427" y="1816230"/>
        <a:ext cx="718876" cy="718876"/>
      </dsp:txXfrm>
    </dsp:sp>
    <dsp:sp modelId="{925D3C09-0AB9-4E34-A6B4-7D7291D43BEA}">
      <dsp:nvSpPr>
        <dsp:cNvPr id="0" name=""/>
        <dsp:cNvSpPr/>
      </dsp:nvSpPr>
      <dsp:spPr>
        <a:xfrm>
          <a:off x="5849559" y="1286993"/>
          <a:ext cx="2033289" cy="1777351"/>
        </a:xfrm>
        <a:prstGeom prst="rightArrow">
          <a:avLst>
            <a:gd name="adj1" fmla="val 70000"/>
            <a:gd name="adj2" fmla="val 50000"/>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15240" bIns="7620" numCol="1" spcCol="1270" anchor="ctr" anchorCtr="0">
          <a:noAutofit/>
        </a:bodyPr>
        <a:lstStyle/>
        <a:p>
          <a:pPr marL="114300" lvl="1" indent="-114300" algn="l" defTabSz="533400">
            <a:lnSpc>
              <a:spcPct val="90000"/>
            </a:lnSpc>
            <a:spcBef>
              <a:spcPct val="0"/>
            </a:spcBef>
            <a:spcAft>
              <a:spcPct val="15000"/>
            </a:spcAft>
            <a:buChar char="•"/>
          </a:pPr>
          <a:r>
            <a:rPr lang="en-SG" sz="1200" kern="1200" dirty="0"/>
            <a:t>From past to present</a:t>
          </a:r>
        </a:p>
        <a:p>
          <a:pPr marL="114300" lvl="1" indent="-114300" algn="l" defTabSz="533400">
            <a:lnSpc>
              <a:spcPct val="90000"/>
            </a:lnSpc>
            <a:spcBef>
              <a:spcPct val="0"/>
            </a:spcBef>
            <a:spcAft>
              <a:spcPct val="15000"/>
            </a:spcAft>
            <a:buChar char="•"/>
          </a:pPr>
          <a:r>
            <a:rPr lang="en-SG" sz="1200" kern="1200" dirty="0"/>
            <a:t>Present to the future</a:t>
          </a:r>
        </a:p>
      </dsp:txBody>
      <dsp:txXfrm>
        <a:off x="6357881" y="1553596"/>
        <a:ext cx="991229" cy="1244145"/>
      </dsp:txXfrm>
    </dsp:sp>
    <dsp:sp modelId="{CDA13BA3-95A4-4768-A721-D63519FD749F}">
      <dsp:nvSpPr>
        <dsp:cNvPr id="0" name=""/>
        <dsp:cNvSpPr/>
      </dsp:nvSpPr>
      <dsp:spPr>
        <a:xfrm>
          <a:off x="5341236" y="1667346"/>
          <a:ext cx="1016644" cy="1016644"/>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SG" sz="1800" kern="1200" dirty="0"/>
            <a:t>Life cycle</a:t>
          </a:r>
        </a:p>
      </dsp:txBody>
      <dsp:txXfrm>
        <a:off x="5490120" y="1816230"/>
        <a:ext cx="718876" cy="71887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42B9F6-28E6-462D-BFF2-A7831353C8FC}">
      <dsp:nvSpPr>
        <dsp:cNvPr id="0" name=""/>
        <dsp:cNvSpPr/>
      </dsp:nvSpPr>
      <dsp:spPr>
        <a:xfrm>
          <a:off x="2821948" y="900280"/>
          <a:ext cx="2242802" cy="2242802"/>
        </a:xfrm>
        <a:prstGeom prst="ellipse">
          <a:avLst/>
        </a:prstGeom>
        <a:solidFill>
          <a:schemeClr val="accent2">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en-SG" sz="3400" kern="1200" dirty="0"/>
            <a:t>Samsara</a:t>
          </a:r>
        </a:p>
      </dsp:txBody>
      <dsp:txXfrm>
        <a:off x="3150399" y="1228731"/>
        <a:ext cx="1585900" cy="1585900"/>
      </dsp:txXfrm>
    </dsp:sp>
    <dsp:sp modelId="{3A72D2AF-E45E-487F-85BB-B63586B0AB70}">
      <dsp:nvSpPr>
        <dsp:cNvPr id="0" name=""/>
        <dsp:cNvSpPr/>
      </dsp:nvSpPr>
      <dsp:spPr>
        <a:xfrm>
          <a:off x="3382649" y="400"/>
          <a:ext cx="1121401" cy="1121401"/>
        </a:xfrm>
        <a:prstGeom prst="ellipse">
          <a:avLst/>
        </a:prstGeom>
        <a:solidFill>
          <a:schemeClr val="accent3">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SG" sz="1300" kern="1200" dirty="0"/>
            <a:t>Cyclic life</a:t>
          </a:r>
        </a:p>
      </dsp:txBody>
      <dsp:txXfrm>
        <a:off x="3546874" y="164625"/>
        <a:ext cx="792951" cy="792951"/>
      </dsp:txXfrm>
    </dsp:sp>
    <dsp:sp modelId="{FD53F3BF-445A-48EF-9087-1F5A2ECC4BF7}">
      <dsp:nvSpPr>
        <dsp:cNvPr id="0" name=""/>
        <dsp:cNvSpPr/>
      </dsp:nvSpPr>
      <dsp:spPr>
        <a:xfrm>
          <a:off x="4843229" y="1460980"/>
          <a:ext cx="1121401" cy="1121401"/>
        </a:xfrm>
        <a:prstGeom prst="ellipse">
          <a:avLst/>
        </a:prstGeom>
        <a:solidFill>
          <a:schemeClr val="accent4">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SG" sz="1300" kern="1200" dirty="0"/>
            <a:t>Suffering and its cause</a:t>
          </a:r>
        </a:p>
      </dsp:txBody>
      <dsp:txXfrm>
        <a:off x="5007454" y="1625205"/>
        <a:ext cx="792951" cy="792951"/>
      </dsp:txXfrm>
    </dsp:sp>
    <dsp:sp modelId="{3D7F3774-9A6B-4CB6-AA48-416C1B4D2F86}">
      <dsp:nvSpPr>
        <dsp:cNvPr id="0" name=""/>
        <dsp:cNvSpPr/>
      </dsp:nvSpPr>
      <dsp:spPr>
        <a:xfrm>
          <a:off x="3382649" y="2921561"/>
          <a:ext cx="1121401" cy="1121401"/>
        </a:xfrm>
        <a:prstGeom prst="ellipse">
          <a:avLst/>
        </a:prstGeom>
        <a:solidFill>
          <a:schemeClr val="accent5">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SG" sz="1300" kern="1200" dirty="0"/>
            <a:t>Material necessities</a:t>
          </a:r>
        </a:p>
      </dsp:txBody>
      <dsp:txXfrm>
        <a:off x="3546874" y="3085786"/>
        <a:ext cx="792951" cy="792951"/>
      </dsp:txXfrm>
    </dsp:sp>
    <dsp:sp modelId="{E3F9B578-6233-409B-A819-8A26667CF2EA}">
      <dsp:nvSpPr>
        <dsp:cNvPr id="0" name=""/>
        <dsp:cNvSpPr/>
      </dsp:nvSpPr>
      <dsp:spPr>
        <a:xfrm>
          <a:off x="1922068" y="1460980"/>
          <a:ext cx="1121401" cy="1121401"/>
        </a:xfrm>
        <a:prstGeom prst="ellipse">
          <a:avLst/>
        </a:prstGeom>
        <a:solidFill>
          <a:schemeClr val="accent6">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SG" sz="1300" kern="1200" dirty="0"/>
            <a:t>Spiritual enrichment</a:t>
          </a:r>
        </a:p>
      </dsp:txBody>
      <dsp:txXfrm>
        <a:off x="2086293" y="1625205"/>
        <a:ext cx="792951" cy="79295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21E529-21A7-4250-B541-761A878335DF}">
      <dsp:nvSpPr>
        <dsp:cNvPr id="0" name=""/>
        <dsp:cNvSpPr/>
      </dsp:nvSpPr>
      <dsp:spPr>
        <a:xfrm>
          <a:off x="5854671" y="2619731"/>
          <a:ext cx="91440" cy="487862"/>
        </a:xfrm>
        <a:custGeom>
          <a:avLst/>
          <a:gdLst/>
          <a:ahLst/>
          <a:cxnLst/>
          <a:rect l="0" t="0" r="0" b="0"/>
          <a:pathLst>
            <a:path>
              <a:moveTo>
                <a:pt x="45720" y="0"/>
              </a:moveTo>
              <a:lnTo>
                <a:pt x="45720" y="487862"/>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E281462-4FB7-40D8-967A-67D25B778416}">
      <dsp:nvSpPr>
        <dsp:cNvPr id="0" name=""/>
        <dsp:cNvSpPr/>
      </dsp:nvSpPr>
      <dsp:spPr>
        <a:xfrm>
          <a:off x="4362716" y="1066678"/>
          <a:ext cx="1537675" cy="487862"/>
        </a:xfrm>
        <a:custGeom>
          <a:avLst/>
          <a:gdLst/>
          <a:ahLst/>
          <a:cxnLst/>
          <a:rect l="0" t="0" r="0" b="0"/>
          <a:pathLst>
            <a:path>
              <a:moveTo>
                <a:pt x="0" y="0"/>
              </a:moveTo>
              <a:lnTo>
                <a:pt x="0" y="332464"/>
              </a:lnTo>
              <a:lnTo>
                <a:pt x="1537675" y="332464"/>
              </a:lnTo>
              <a:lnTo>
                <a:pt x="1537675" y="487862"/>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E6A8B15-6534-4D3E-BF77-F1FE10AB0460}">
      <dsp:nvSpPr>
        <dsp:cNvPr id="0" name=""/>
        <dsp:cNvSpPr/>
      </dsp:nvSpPr>
      <dsp:spPr>
        <a:xfrm>
          <a:off x="2825040" y="2619731"/>
          <a:ext cx="1025116" cy="487862"/>
        </a:xfrm>
        <a:custGeom>
          <a:avLst/>
          <a:gdLst/>
          <a:ahLst/>
          <a:cxnLst/>
          <a:rect l="0" t="0" r="0" b="0"/>
          <a:pathLst>
            <a:path>
              <a:moveTo>
                <a:pt x="0" y="0"/>
              </a:moveTo>
              <a:lnTo>
                <a:pt x="0" y="332464"/>
              </a:lnTo>
              <a:lnTo>
                <a:pt x="1025116" y="332464"/>
              </a:lnTo>
              <a:lnTo>
                <a:pt x="1025116" y="487862"/>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F30CD17-ACDB-4BF9-9DEE-47839B46B577}">
      <dsp:nvSpPr>
        <dsp:cNvPr id="0" name=""/>
        <dsp:cNvSpPr/>
      </dsp:nvSpPr>
      <dsp:spPr>
        <a:xfrm>
          <a:off x="1799923" y="2619731"/>
          <a:ext cx="1025116" cy="487862"/>
        </a:xfrm>
        <a:custGeom>
          <a:avLst/>
          <a:gdLst/>
          <a:ahLst/>
          <a:cxnLst/>
          <a:rect l="0" t="0" r="0" b="0"/>
          <a:pathLst>
            <a:path>
              <a:moveTo>
                <a:pt x="1025116" y="0"/>
              </a:moveTo>
              <a:lnTo>
                <a:pt x="1025116" y="332464"/>
              </a:lnTo>
              <a:lnTo>
                <a:pt x="0" y="332464"/>
              </a:lnTo>
              <a:lnTo>
                <a:pt x="0" y="487862"/>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B4411A6-1A23-443A-B6AC-82936632530F}">
      <dsp:nvSpPr>
        <dsp:cNvPr id="0" name=""/>
        <dsp:cNvSpPr/>
      </dsp:nvSpPr>
      <dsp:spPr>
        <a:xfrm>
          <a:off x="2825040" y="1066678"/>
          <a:ext cx="1537675" cy="487862"/>
        </a:xfrm>
        <a:custGeom>
          <a:avLst/>
          <a:gdLst/>
          <a:ahLst/>
          <a:cxnLst/>
          <a:rect l="0" t="0" r="0" b="0"/>
          <a:pathLst>
            <a:path>
              <a:moveTo>
                <a:pt x="1537675" y="0"/>
              </a:moveTo>
              <a:lnTo>
                <a:pt x="1537675" y="332464"/>
              </a:lnTo>
              <a:lnTo>
                <a:pt x="0" y="332464"/>
              </a:lnTo>
              <a:lnTo>
                <a:pt x="0" y="487862"/>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382F389-CD0F-466F-AFEB-0975A2EC5DB1}">
      <dsp:nvSpPr>
        <dsp:cNvPr id="0" name=""/>
        <dsp:cNvSpPr/>
      </dsp:nvSpPr>
      <dsp:spPr>
        <a:xfrm>
          <a:off x="3523983" y="1489"/>
          <a:ext cx="1677464" cy="106518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BE2BE93-07EC-4C19-812A-0F485632113F}">
      <dsp:nvSpPr>
        <dsp:cNvPr id="0" name=""/>
        <dsp:cNvSpPr/>
      </dsp:nvSpPr>
      <dsp:spPr>
        <a:xfrm>
          <a:off x="3710368" y="178554"/>
          <a:ext cx="1677464" cy="106518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SG" sz="1300" kern="1200" dirty="0"/>
            <a:t>A window of a shop is broken</a:t>
          </a:r>
        </a:p>
      </dsp:txBody>
      <dsp:txXfrm>
        <a:off x="3741566" y="209752"/>
        <a:ext cx="1615068" cy="1002793"/>
      </dsp:txXfrm>
    </dsp:sp>
    <dsp:sp modelId="{5A3FC35E-D17E-428B-9419-7A4C712D5093}">
      <dsp:nvSpPr>
        <dsp:cNvPr id="0" name=""/>
        <dsp:cNvSpPr/>
      </dsp:nvSpPr>
      <dsp:spPr>
        <a:xfrm>
          <a:off x="1986308" y="1554541"/>
          <a:ext cx="1677464" cy="1065189"/>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03A3165-6A2F-4776-B56D-1DD87714C1BE}">
      <dsp:nvSpPr>
        <dsp:cNvPr id="0" name=""/>
        <dsp:cNvSpPr/>
      </dsp:nvSpPr>
      <dsp:spPr>
        <a:xfrm>
          <a:off x="2172693" y="1731606"/>
          <a:ext cx="1677464" cy="1065189"/>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SG" sz="1300" kern="1200" dirty="0"/>
            <a:t>It is good business because:</a:t>
          </a:r>
        </a:p>
      </dsp:txBody>
      <dsp:txXfrm>
        <a:off x="2203891" y="1762804"/>
        <a:ext cx="1615068" cy="1002793"/>
      </dsp:txXfrm>
    </dsp:sp>
    <dsp:sp modelId="{AAD6577C-53C8-49AC-8377-B59EA6168CBE}">
      <dsp:nvSpPr>
        <dsp:cNvPr id="0" name=""/>
        <dsp:cNvSpPr/>
      </dsp:nvSpPr>
      <dsp:spPr>
        <a:xfrm>
          <a:off x="961191" y="3107593"/>
          <a:ext cx="1677464" cy="1065189"/>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AF677BD-2D0C-4443-9975-B447BC1BD7CD}">
      <dsp:nvSpPr>
        <dsp:cNvPr id="0" name=""/>
        <dsp:cNvSpPr/>
      </dsp:nvSpPr>
      <dsp:spPr>
        <a:xfrm>
          <a:off x="1147576" y="3284659"/>
          <a:ext cx="1677464" cy="1065189"/>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SG" sz="1300" kern="1200" dirty="0"/>
            <a:t>The glass workshop would sell a peace of window-glass</a:t>
          </a:r>
        </a:p>
      </dsp:txBody>
      <dsp:txXfrm>
        <a:off x="1178774" y="3315857"/>
        <a:ext cx="1615068" cy="1002793"/>
      </dsp:txXfrm>
    </dsp:sp>
    <dsp:sp modelId="{348722E6-46B2-4B7B-97B7-76107D880029}">
      <dsp:nvSpPr>
        <dsp:cNvPr id="0" name=""/>
        <dsp:cNvSpPr/>
      </dsp:nvSpPr>
      <dsp:spPr>
        <a:xfrm>
          <a:off x="3011425" y="3107593"/>
          <a:ext cx="1677464" cy="1065189"/>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AB5D897-91DF-41A7-9203-CC0B9024EC26}">
      <dsp:nvSpPr>
        <dsp:cNvPr id="0" name=""/>
        <dsp:cNvSpPr/>
      </dsp:nvSpPr>
      <dsp:spPr>
        <a:xfrm>
          <a:off x="3197810" y="3284659"/>
          <a:ext cx="1677464" cy="1065189"/>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SG" sz="1300" kern="1200" dirty="0"/>
            <a:t>The craftsman would get paid by replacing the window-glass</a:t>
          </a:r>
        </a:p>
      </dsp:txBody>
      <dsp:txXfrm>
        <a:off x="3229008" y="3315857"/>
        <a:ext cx="1615068" cy="1002793"/>
      </dsp:txXfrm>
    </dsp:sp>
    <dsp:sp modelId="{A1597C82-D800-46F5-935B-DA0B2002C458}">
      <dsp:nvSpPr>
        <dsp:cNvPr id="0" name=""/>
        <dsp:cNvSpPr/>
      </dsp:nvSpPr>
      <dsp:spPr>
        <a:xfrm>
          <a:off x="5061659" y="1554541"/>
          <a:ext cx="1677464" cy="1065189"/>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F20126-A2E1-45BE-91EA-DE2E4D2D8366}">
      <dsp:nvSpPr>
        <dsp:cNvPr id="0" name=""/>
        <dsp:cNvSpPr/>
      </dsp:nvSpPr>
      <dsp:spPr>
        <a:xfrm>
          <a:off x="5248044" y="1731606"/>
          <a:ext cx="1677464" cy="1065189"/>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SG" sz="1300" kern="1200" dirty="0"/>
            <a:t>But, it is bad for the shop owner because:</a:t>
          </a:r>
        </a:p>
      </dsp:txBody>
      <dsp:txXfrm>
        <a:off x="5279242" y="1762804"/>
        <a:ext cx="1615068" cy="1002793"/>
      </dsp:txXfrm>
    </dsp:sp>
    <dsp:sp modelId="{8954BDBA-067B-47A8-B4DA-54EDED1331E0}">
      <dsp:nvSpPr>
        <dsp:cNvPr id="0" name=""/>
        <dsp:cNvSpPr/>
      </dsp:nvSpPr>
      <dsp:spPr>
        <a:xfrm>
          <a:off x="5061659" y="3107593"/>
          <a:ext cx="1677464" cy="1065189"/>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5B42812-532E-47CE-AF11-2411F37E0F9D}">
      <dsp:nvSpPr>
        <dsp:cNvPr id="0" name=""/>
        <dsp:cNvSpPr/>
      </dsp:nvSpPr>
      <dsp:spPr>
        <a:xfrm>
          <a:off x="5248044" y="3284659"/>
          <a:ext cx="1677464" cy="1065189"/>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SG" sz="1300" kern="1200" dirty="0"/>
            <a:t>He would have to pay for the new window-glass, and he would have less money for his other expenditures</a:t>
          </a:r>
        </a:p>
      </dsp:txBody>
      <dsp:txXfrm>
        <a:off x="5279242" y="3315857"/>
        <a:ext cx="1615068" cy="100279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EF9907-47B6-4064-8A53-E9E181471DA3}">
      <dsp:nvSpPr>
        <dsp:cNvPr id="0" name=""/>
        <dsp:cNvSpPr/>
      </dsp:nvSpPr>
      <dsp:spPr>
        <a:xfrm>
          <a:off x="3344432" y="1576751"/>
          <a:ext cx="1197834" cy="1197834"/>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SG" sz="2300" kern="1200" dirty="0"/>
            <a:t>Nature</a:t>
          </a:r>
        </a:p>
      </dsp:txBody>
      <dsp:txXfrm>
        <a:off x="3519851" y="1752170"/>
        <a:ext cx="846996" cy="846996"/>
      </dsp:txXfrm>
    </dsp:sp>
    <dsp:sp modelId="{8F0EEC08-C570-487D-82F9-50846ED6E1FB}">
      <dsp:nvSpPr>
        <dsp:cNvPr id="0" name=""/>
        <dsp:cNvSpPr/>
      </dsp:nvSpPr>
      <dsp:spPr>
        <a:xfrm rot="16200000">
          <a:off x="3762570" y="1382303"/>
          <a:ext cx="361558" cy="27338"/>
        </a:xfrm>
        <a:custGeom>
          <a:avLst/>
          <a:gdLst/>
          <a:ahLst/>
          <a:cxnLst/>
          <a:rect l="0" t="0" r="0" b="0"/>
          <a:pathLst>
            <a:path>
              <a:moveTo>
                <a:pt x="0" y="13669"/>
              </a:moveTo>
              <a:lnTo>
                <a:pt x="361558" y="13669"/>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a:off x="3934311" y="1386933"/>
        <a:ext cx="18077" cy="18077"/>
      </dsp:txXfrm>
    </dsp:sp>
    <dsp:sp modelId="{F5F6FBFD-D15C-4FC5-92D8-A370B629960F}">
      <dsp:nvSpPr>
        <dsp:cNvPr id="0" name=""/>
        <dsp:cNvSpPr/>
      </dsp:nvSpPr>
      <dsp:spPr>
        <a:xfrm>
          <a:off x="3344432" y="17359"/>
          <a:ext cx="1197834" cy="1197834"/>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SG" sz="1400" kern="1200" dirty="0"/>
            <a:t>Everything is connected</a:t>
          </a:r>
        </a:p>
      </dsp:txBody>
      <dsp:txXfrm>
        <a:off x="3519851" y="192778"/>
        <a:ext cx="846996" cy="846996"/>
      </dsp:txXfrm>
    </dsp:sp>
    <dsp:sp modelId="{6691A9FC-7712-4DA9-A1AD-A5BCB4CCCED2}">
      <dsp:nvSpPr>
        <dsp:cNvPr id="0" name=""/>
        <dsp:cNvSpPr/>
      </dsp:nvSpPr>
      <dsp:spPr>
        <a:xfrm>
          <a:off x="4542267" y="2161999"/>
          <a:ext cx="361558" cy="27338"/>
        </a:xfrm>
        <a:custGeom>
          <a:avLst/>
          <a:gdLst/>
          <a:ahLst/>
          <a:cxnLst/>
          <a:rect l="0" t="0" r="0" b="0"/>
          <a:pathLst>
            <a:path>
              <a:moveTo>
                <a:pt x="0" y="13669"/>
              </a:moveTo>
              <a:lnTo>
                <a:pt x="361558" y="13669"/>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a:off x="4714007" y="2166630"/>
        <a:ext cx="18077" cy="18077"/>
      </dsp:txXfrm>
    </dsp:sp>
    <dsp:sp modelId="{3DDB870B-B865-4E94-B12E-25E3385E87B8}">
      <dsp:nvSpPr>
        <dsp:cNvPr id="0" name=""/>
        <dsp:cNvSpPr/>
      </dsp:nvSpPr>
      <dsp:spPr>
        <a:xfrm>
          <a:off x="4903825" y="1576751"/>
          <a:ext cx="1197834" cy="1197834"/>
        </a:xfrm>
        <a:prstGeom prst="ellipse">
          <a:avLst/>
        </a:prstGeom>
        <a:solidFill>
          <a:schemeClr val="accent4">
            <a:hueOff val="-3732583"/>
            <a:satOff val="1753"/>
            <a:lumOff val="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SG" sz="1400" kern="1200" dirty="0"/>
            <a:t>There is no such a thing as free lunch</a:t>
          </a:r>
        </a:p>
      </dsp:txBody>
      <dsp:txXfrm>
        <a:off x="5079244" y="1752170"/>
        <a:ext cx="846996" cy="846996"/>
      </dsp:txXfrm>
    </dsp:sp>
    <dsp:sp modelId="{8D6ADE04-85DB-4EF6-A570-56A8DC65AFA6}">
      <dsp:nvSpPr>
        <dsp:cNvPr id="0" name=""/>
        <dsp:cNvSpPr/>
      </dsp:nvSpPr>
      <dsp:spPr>
        <a:xfrm rot="5400000">
          <a:off x="3762570" y="2941696"/>
          <a:ext cx="361558" cy="27338"/>
        </a:xfrm>
        <a:custGeom>
          <a:avLst/>
          <a:gdLst/>
          <a:ahLst/>
          <a:cxnLst/>
          <a:rect l="0" t="0" r="0" b="0"/>
          <a:pathLst>
            <a:path>
              <a:moveTo>
                <a:pt x="0" y="13669"/>
              </a:moveTo>
              <a:lnTo>
                <a:pt x="361558" y="13669"/>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a:off x="3934311" y="2946326"/>
        <a:ext cx="18077" cy="18077"/>
      </dsp:txXfrm>
    </dsp:sp>
    <dsp:sp modelId="{16E09437-F577-4760-BB68-61BED26B3120}">
      <dsp:nvSpPr>
        <dsp:cNvPr id="0" name=""/>
        <dsp:cNvSpPr/>
      </dsp:nvSpPr>
      <dsp:spPr>
        <a:xfrm>
          <a:off x="3344432" y="3136144"/>
          <a:ext cx="1197834" cy="1197834"/>
        </a:xfrm>
        <a:prstGeom prst="ellipse">
          <a:avLst/>
        </a:prstGeom>
        <a:solidFill>
          <a:schemeClr val="accent4">
            <a:hueOff val="-7465166"/>
            <a:satOff val="3507"/>
            <a:lumOff val="13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SG" sz="1400" kern="1200" dirty="0"/>
            <a:t>Nature knows best</a:t>
          </a:r>
        </a:p>
      </dsp:txBody>
      <dsp:txXfrm>
        <a:off x="3519851" y="3311563"/>
        <a:ext cx="846996" cy="846996"/>
      </dsp:txXfrm>
    </dsp:sp>
    <dsp:sp modelId="{D2171567-0BD6-4053-BAB9-AFEC63980F96}">
      <dsp:nvSpPr>
        <dsp:cNvPr id="0" name=""/>
        <dsp:cNvSpPr/>
      </dsp:nvSpPr>
      <dsp:spPr>
        <a:xfrm rot="10800000">
          <a:off x="2982874" y="2161999"/>
          <a:ext cx="361558" cy="27338"/>
        </a:xfrm>
        <a:custGeom>
          <a:avLst/>
          <a:gdLst/>
          <a:ahLst/>
          <a:cxnLst/>
          <a:rect l="0" t="0" r="0" b="0"/>
          <a:pathLst>
            <a:path>
              <a:moveTo>
                <a:pt x="0" y="13669"/>
              </a:moveTo>
              <a:lnTo>
                <a:pt x="361558" y="13669"/>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rot="10800000">
        <a:off x="3154614" y="2166630"/>
        <a:ext cx="18077" cy="18077"/>
      </dsp:txXfrm>
    </dsp:sp>
    <dsp:sp modelId="{D4EE9B6C-E2F2-4442-AE6B-72A5F1863981}">
      <dsp:nvSpPr>
        <dsp:cNvPr id="0" name=""/>
        <dsp:cNvSpPr/>
      </dsp:nvSpPr>
      <dsp:spPr>
        <a:xfrm>
          <a:off x="1785040" y="1576751"/>
          <a:ext cx="1197834" cy="1197834"/>
        </a:xfrm>
        <a:prstGeom prst="ellipse">
          <a:avLst/>
        </a:prstGeom>
        <a:solidFill>
          <a:schemeClr val="accent4">
            <a:hueOff val="-11197749"/>
            <a:satOff val="5260"/>
            <a:lumOff val="19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SG" sz="1400" kern="1200" dirty="0"/>
            <a:t>Everything must go somewhere</a:t>
          </a:r>
        </a:p>
      </dsp:txBody>
      <dsp:txXfrm>
        <a:off x="1960459" y="1752170"/>
        <a:ext cx="846996" cy="84699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C61DD8-B3E7-4597-ABC8-A7B40B452BFE}">
      <dsp:nvSpPr>
        <dsp:cNvPr id="0" name=""/>
        <dsp:cNvSpPr/>
      </dsp:nvSpPr>
      <dsp:spPr>
        <a:xfrm>
          <a:off x="4622158" y="2958909"/>
          <a:ext cx="2149560" cy="1392428"/>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7465166"/>
              <a:satOff val="3507"/>
              <a:lumOff val="1306"/>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0010" tIns="80010" rIns="80010" bIns="80010" numCol="1" spcCol="1270" anchor="t" anchorCtr="0">
          <a:noAutofit/>
        </a:bodyPr>
        <a:lstStyle/>
        <a:p>
          <a:pPr marL="171450" lvl="1" indent="-171450" algn="l" defTabSz="711200">
            <a:lnSpc>
              <a:spcPct val="90000"/>
            </a:lnSpc>
            <a:spcBef>
              <a:spcPct val="0"/>
            </a:spcBef>
            <a:spcAft>
              <a:spcPct val="15000"/>
            </a:spcAft>
            <a:buChar char="•"/>
          </a:pPr>
          <a:r>
            <a:rPr lang="en-SG" sz="1600" kern="1200" dirty="0"/>
            <a:t>Nature knows best</a:t>
          </a:r>
        </a:p>
      </dsp:txBody>
      <dsp:txXfrm>
        <a:off x="5297614" y="3337603"/>
        <a:ext cx="1443518" cy="983147"/>
      </dsp:txXfrm>
    </dsp:sp>
    <dsp:sp modelId="{3198E9E6-DA0C-4B8A-99C5-CE51CCDBA4A8}">
      <dsp:nvSpPr>
        <dsp:cNvPr id="0" name=""/>
        <dsp:cNvSpPr/>
      </dsp:nvSpPr>
      <dsp:spPr>
        <a:xfrm>
          <a:off x="1114980" y="2958909"/>
          <a:ext cx="2149560" cy="1392428"/>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11197749"/>
              <a:satOff val="5260"/>
              <a:lumOff val="1959"/>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0010" tIns="80010" rIns="80010" bIns="80010" numCol="1" spcCol="1270" anchor="t" anchorCtr="0">
          <a:noAutofit/>
        </a:bodyPr>
        <a:lstStyle/>
        <a:p>
          <a:pPr marL="171450" lvl="1" indent="-171450" algn="l" defTabSz="711200">
            <a:lnSpc>
              <a:spcPct val="90000"/>
            </a:lnSpc>
            <a:spcBef>
              <a:spcPct val="0"/>
            </a:spcBef>
            <a:spcAft>
              <a:spcPct val="15000"/>
            </a:spcAft>
            <a:buChar char="•"/>
          </a:pPr>
          <a:r>
            <a:rPr lang="en-SG" sz="1600" kern="1200" dirty="0"/>
            <a:t>Everything must go somewhere</a:t>
          </a:r>
        </a:p>
      </dsp:txBody>
      <dsp:txXfrm>
        <a:off x="1145567" y="3337603"/>
        <a:ext cx="1443518" cy="983147"/>
      </dsp:txXfrm>
    </dsp:sp>
    <dsp:sp modelId="{FA9A212C-3E77-4C2D-97C2-FC05A1C7B931}">
      <dsp:nvSpPr>
        <dsp:cNvPr id="0" name=""/>
        <dsp:cNvSpPr/>
      </dsp:nvSpPr>
      <dsp:spPr>
        <a:xfrm>
          <a:off x="4622158" y="0"/>
          <a:ext cx="2149560" cy="1392428"/>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3732583"/>
              <a:satOff val="1753"/>
              <a:lumOff val="653"/>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0010" tIns="80010" rIns="80010" bIns="80010" numCol="1" spcCol="1270" anchor="t" anchorCtr="0">
          <a:noAutofit/>
        </a:bodyPr>
        <a:lstStyle/>
        <a:p>
          <a:pPr marL="171450" lvl="1" indent="-171450" algn="l" defTabSz="711200">
            <a:lnSpc>
              <a:spcPct val="90000"/>
            </a:lnSpc>
            <a:spcBef>
              <a:spcPct val="0"/>
            </a:spcBef>
            <a:spcAft>
              <a:spcPct val="15000"/>
            </a:spcAft>
            <a:buChar char="•"/>
          </a:pPr>
          <a:r>
            <a:rPr lang="en-SG" sz="1600" kern="1200" dirty="0"/>
            <a:t>There is no such thing as a free lunch</a:t>
          </a:r>
        </a:p>
      </dsp:txBody>
      <dsp:txXfrm>
        <a:off x="5297614" y="30587"/>
        <a:ext cx="1443518" cy="983147"/>
      </dsp:txXfrm>
    </dsp:sp>
    <dsp:sp modelId="{FD28104D-2703-4340-A437-0CD69C267A2F}">
      <dsp:nvSpPr>
        <dsp:cNvPr id="0" name=""/>
        <dsp:cNvSpPr/>
      </dsp:nvSpPr>
      <dsp:spPr>
        <a:xfrm>
          <a:off x="1114980" y="0"/>
          <a:ext cx="2149560" cy="1392428"/>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0010" tIns="80010" rIns="80010" bIns="80010" numCol="1" spcCol="1270" anchor="t" anchorCtr="0">
          <a:noAutofit/>
        </a:bodyPr>
        <a:lstStyle/>
        <a:p>
          <a:pPr marL="171450" lvl="1" indent="-171450" algn="l" defTabSz="711200">
            <a:lnSpc>
              <a:spcPct val="90000"/>
            </a:lnSpc>
            <a:spcBef>
              <a:spcPct val="0"/>
            </a:spcBef>
            <a:spcAft>
              <a:spcPct val="15000"/>
            </a:spcAft>
            <a:buChar char="•"/>
          </a:pPr>
          <a:r>
            <a:rPr lang="en-SG" sz="1600" kern="1200" dirty="0"/>
            <a:t>Everything is connected</a:t>
          </a:r>
        </a:p>
      </dsp:txBody>
      <dsp:txXfrm>
        <a:off x="1145567" y="30587"/>
        <a:ext cx="1443518" cy="983147"/>
      </dsp:txXfrm>
    </dsp:sp>
    <dsp:sp modelId="{41560597-3085-4C10-AB5E-3566172F28B8}">
      <dsp:nvSpPr>
        <dsp:cNvPr id="0" name=""/>
        <dsp:cNvSpPr/>
      </dsp:nvSpPr>
      <dsp:spPr>
        <a:xfrm>
          <a:off x="2015707" y="248026"/>
          <a:ext cx="1884129" cy="1884129"/>
        </a:xfrm>
        <a:prstGeom prst="pieWedg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SG" sz="1600" kern="1200" dirty="0"/>
            <a:t>Dependent co-origination </a:t>
          </a:r>
        </a:p>
      </dsp:txBody>
      <dsp:txXfrm>
        <a:off x="2567556" y="799875"/>
        <a:ext cx="1332280" cy="1332280"/>
      </dsp:txXfrm>
    </dsp:sp>
    <dsp:sp modelId="{8BCFD46D-9AC3-4402-8E71-9F0054837A1D}">
      <dsp:nvSpPr>
        <dsp:cNvPr id="0" name=""/>
        <dsp:cNvSpPr/>
      </dsp:nvSpPr>
      <dsp:spPr>
        <a:xfrm rot="5400000">
          <a:off x="3986863" y="248026"/>
          <a:ext cx="1884129" cy="1884129"/>
        </a:xfrm>
        <a:prstGeom prst="pieWedge">
          <a:avLst/>
        </a:prstGeom>
        <a:gradFill rotWithShape="0">
          <a:gsLst>
            <a:gs pos="0">
              <a:schemeClr val="accent4">
                <a:hueOff val="-3732583"/>
                <a:satOff val="1753"/>
                <a:lumOff val="653"/>
                <a:alphaOff val="0"/>
                <a:satMod val="103000"/>
                <a:lumMod val="102000"/>
                <a:tint val="94000"/>
              </a:schemeClr>
            </a:gs>
            <a:gs pos="50000">
              <a:schemeClr val="accent4">
                <a:hueOff val="-3732583"/>
                <a:satOff val="1753"/>
                <a:lumOff val="653"/>
                <a:alphaOff val="0"/>
                <a:satMod val="110000"/>
                <a:lumMod val="100000"/>
                <a:shade val="100000"/>
              </a:schemeClr>
            </a:gs>
            <a:gs pos="100000">
              <a:schemeClr val="accent4">
                <a:hueOff val="-3732583"/>
                <a:satOff val="1753"/>
                <a:lumOff val="65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SG" sz="1600" i="1" kern="1200" dirty="0"/>
            <a:t>Karma</a:t>
          </a:r>
          <a:r>
            <a:rPr lang="en-SG" sz="1600" kern="1200" dirty="0"/>
            <a:t>: cause and effect</a:t>
          </a:r>
        </a:p>
      </dsp:txBody>
      <dsp:txXfrm rot="-5400000">
        <a:off x="3986863" y="799875"/>
        <a:ext cx="1332280" cy="1332280"/>
      </dsp:txXfrm>
    </dsp:sp>
    <dsp:sp modelId="{E01C8C7A-26C2-4E50-BC77-536981641575}">
      <dsp:nvSpPr>
        <dsp:cNvPr id="0" name=""/>
        <dsp:cNvSpPr/>
      </dsp:nvSpPr>
      <dsp:spPr>
        <a:xfrm rot="10800000">
          <a:off x="3986863" y="2219182"/>
          <a:ext cx="1884129" cy="1884129"/>
        </a:xfrm>
        <a:prstGeom prst="pieWedge">
          <a:avLst/>
        </a:prstGeom>
        <a:gradFill rotWithShape="0">
          <a:gsLst>
            <a:gs pos="0">
              <a:schemeClr val="accent4">
                <a:hueOff val="-7465166"/>
                <a:satOff val="3507"/>
                <a:lumOff val="1306"/>
                <a:alphaOff val="0"/>
                <a:satMod val="103000"/>
                <a:lumMod val="102000"/>
                <a:tint val="94000"/>
              </a:schemeClr>
            </a:gs>
            <a:gs pos="50000">
              <a:schemeClr val="accent4">
                <a:hueOff val="-7465166"/>
                <a:satOff val="3507"/>
                <a:lumOff val="1306"/>
                <a:alphaOff val="0"/>
                <a:satMod val="110000"/>
                <a:lumMod val="100000"/>
                <a:shade val="100000"/>
              </a:schemeClr>
            </a:gs>
            <a:gs pos="100000">
              <a:schemeClr val="accent4">
                <a:hueOff val="-7465166"/>
                <a:satOff val="3507"/>
                <a:lumOff val="1306"/>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SG" sz="1600" kern="1200" dirty="0"/>
            <a:t>Mindfulness</a:t>
          </a:r>
        </a:p>
      </dsp:txBody>
      <dsp:txXfrm rot="10800000">
        <a:off x="3986863" y="2219182"/>
        <a:ext cx="1332280" cy="1332280"/>
      </dsp:txXfrm>
    </dsp:sp>
    <dsp:sp modelId="{D797D61E-ED65-4731-B919-8EE735464FBC}">
      <dsp:nvSpPr>
        <dsp:cNvPr id="0" name=""/>
        <dsp:cNvSpPr/>
      </dsp:nvSpPr>
      <dsp:spPr>
        <a:xfrm rot="16200000">
          <a:off x="2015707" y="2219182"/>
          <a:ext cx="1884129" cy="1884129"/>
        </a:xfrm>
        <a:prstGeom prst="pieWedge">
          <a:avLst/>
        </a:prstGeom>
        <a:gradFill rotWithShape="0">
          <a:gsLst>
            <a:gs pos="0">
              <a:schemeClr val="accent4">
                <a:hueOff val="-11197749"/>
                <a:satOff val="5260"/>
                <a:lumOff val="1959"/>
                <a:alphaOff val="0"/>
                <a:satMod val="103000"/>
                <a:lumMod val="102000"/>
                <a:tint val="94000"/>
              </a:schemeClr>
            </a:gs>
            <a:gs pos="50000">
              <a:schemeClr val="accent4">
                <a:hueOff val="-11197749"/>
                <a:satOff val="5260"/>
                <a:lumOff val="1959"/>
                <a:alphaOff val="0"/>
                <a:satMod val="110000"/>
                <a:lumMod val="100000"/>
                <a:shade val="100000"/>
              </a:schemeClr>
            </a:gs>
            <a:gs pos="100000">
              <a:schemeClr val="accent4">
                <a:hueOff val="-11197749"/>
                <a:satOff val="5260"/>
                <a:lumOff val="195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SG" sz="1600" i="1" kern="1200" dirty="0" err="1"/>
            <a:t>Kamma</a:t>
          </a:r>
          <a:r>
            <a:rPr lang="en-SG" sz="1600" kern="1200" dirty="0"/>
            <a:t> and its consequence</a:t>
          </a:r>
        </a:p>
      </dsp:txBody>
      <dsp:txXfrm rot="5400000">
        <a:off x="2567556" y="2219182"/>
        <a:ext cx="1332280" cy="1332280"/>
      </dsp:txXfrm>
    </dsp:sp>
    <dsp:sp modelId="{00C0D8C1-15FD-4679-8F59-07F90CB50F2B}">
      <dsp:nvSpPr>
        <dsp:cNvPr id="0" name=""/>
        <dsp:cNvSpPr/>
      </dsp:nvSpPr>
      <dsp:spPr>
        <a:xfrm>
          <a:off x="3618087" y="1784048"/>
          <a:ext cx="650525" cy="565673"/>
        </a:xfrm>
        <a:prstGeom prst="circularArrow">
          <a:avLst/>
        </a:prstGeom>
        <a:gradFill rotWithShape="0">
          <a:gsLst>
            <a:gs pos="0">
              <a:schemeClr val="accent4">
                <a:tint val="40000"/>
                <a:hueOff val="0"/>
                <a:satOff val="0"/>
                <a:lumOff val="0"/>
                <a:alphaOff val="0"/>
                <a:satMod val="103000"/>
                <a:lumMod val="102000"/>
                <a:tint val="94000"/>
              </a:schemeClr>
            </a:gs>
            <a:gs pos="50000">
              <a:schemeClr val="accent4">
                <a:tint val="40000"/>
                <a:hueOff val="0"/>
                <a:satOff val="0"/>
                <a:lumOff val="0"/>
                <a:alphaOff val="0"/>
                <a:satMod val="110000"/>
                <a:lumMod val="100000"/>
                <a:shade val="100000"/>
              </a:schemeClr>
            </a:gs>
            <a:gs pos="100000">
              <a:schemeClr val="accent4">
                <a:tint val="4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dsp:style>
    </dsp:sp>
    <dsp:sp modelId="{BCD34C28-A1C6-480F-B34D-18A35A2C4787}">
      <dsp:nvSpPr>
        <dsp:cNvPr id="0" name=""/>
        <dsp:cNvSpPr/>
      </dsp:nvSpPr>
      <dsp:spPr>
        <a:xfrm rot="10800000">
          <a:off x="3618087" y="2001615"/>
          <a:ext cx="650525" cy="565673"/>
        </a:xfrm>
        <a:prstGeom prst="circularArrow">
          <a:avLst/>
        </a:prstGeom>
        <a:gradFill rotWithShape="0">
          <a:gsLst>
            <a:gs pos="0">
              <a:schemeClr val="accent4">
                <a:tint val="40000"/>
                <a:hueOff val="0"/>
                <a:satOff val="0"/>
                <a:lumOff val="0"/>
                <a:alphaOff val="0"/>
                <a:satMod val="103000"/>
                <a:lumMod val="102000"/>
                <a:tint val="94000"/>
              </a:schemeClr>
            </a:gs>
            <a:gs pos="50000">
              <a:schemeClr val="accent4">
                <a:tint val="40000"/>
                <a:hueOff val="0"/>
                <a:satOff val="0"/>
                <a:lumOff val="0"/>
                <a:alphaOff val="0"/>
                <a:satMod val="110000"/>
                <a:lumMod val="100000"/>
                <a:shade val="100000"/>
              </a:schemeClr>
            </a:gs>
            <a:gs pos="100000">
              <a:schemeClr val="accent4">
                <a:tint val="4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8B14AC-19ED-4C3C-83EB-F0095F22DFC8}">
      <dsp:nvSpPr>
        <dsp:cNvPr id="0" name=""/>
        <dsp:cNvSpPr/>
      </dsp:nvSpPr>
      <dsp:spPr>
        <a:xfrm>
          <a:off x="2950388" y="2364822"/>
          <a:ext cx="1985923" cy="1985923"/>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en-SG" sz="2500" kern="1200" dirty="0"/>
            <a:t>Buddhist economics</a:t>
          </a:r>
        </a:p>
      </dsp:txBody>
      <dsp:txXfrm>
        <a:off x="3241220" y="2655654"/>
        <a:ext cx="1404259" cy="1404259"/>
      </dsp:txXfrm>
    </dsp:sp>
    <dsp:sp modelId="{DF1BA2CB-A6EB-4649-9FD8-1370BE643C5A}">
      <dsp:nvSpPr>
        <dsp:cNvPr id="0" name=""/>
        <dsp:cNvSpPr/>
      </dsp:nvSpPr>
      <dsp:spPr>
        <a:xfrm rot="12900000">
          <a:off x="1673933" y="2018253"/>
          <a:ext cx="1521052" cy="565988"/>
        </a:xfrm>
        <a:prstGeom prst="lef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162EC6F-CCBB-4DFF-847B-EAC886E52123}">
      <dsp:nvSpPr>
        <dsp:cNvPr id="0" name=""/>
        <dsp:cNvSpPr/>
      </dsp:nvSpPr>
      <dsp:spPr>
        <a:xfrm>
          <a:off x="868159" y="1110376"/>
          <a:ext cx="1886627" cy="1509301"/>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195" tIns="36195" rIns="36195" bIns="36195" numCol="1" spcCol="1270" anchor="ctr" anchorCtr="0">
          <a:noAutofit/>
        </a:bodyPr>
        <a:lstStyle/>
        <a:p>
          <a:pPr marL="0" lvl="0" indent="0" algn="ctr" defTabSz="844550">
            <a:lnSpc>
              <a:spcPct val="90000"/>
            </a:lnSpc>
            <a:spcBef>
              <a:spcPct val="0"/>
            </a:spcBef>
            <a:spcAft>
              <a:spcPct val="35000"/>
            </a:spcAft>
            <a:buNone/>
          </a:pPr>
          <a:r>
            <a:rPr lang="en-SG" sz="1900" kern="1200" dirty="0"/>
            <a:t>Right action: mindful, compassionate and considerate of the others</a:t>
          </a:r>
        </a:p>
      </dsp:txBody>
      <dsp:txXfrm>
        <a:off x="912365" y="1154582"/>
        <a:ext cx="1798215" cy="1420889"/>
      </dsp:txXfrm>
    </dsp:sp>
    <dsp:sp modelId="{269BB3D8-2CF9-44C2-98B9-A08CB3447430}">
      <dsp:nvSpPr>
        <dsp:cNvPr id="0" name=""/>
        <dsp:cNvSpPr/>
      </dsp:nvSpPr>
      <dsp:spPr>
        <a:xfrm rot="16200000">
          <a:off x="3182823" y="1232775"/>
          <a:ext cx="1521052" cy="565988"/>
        </a:xfrm>
        <a:prstGeom prst="leftArrow">
          <a:avLst>
            <a:gd name="adj1" fmla="val 60000"/>
            <a:gd name="adj2" fmla="val 50000"/>
          </a:avLst>
        </a:prstGeom>
        <a:solidFill>
          <a:schemeClr val="accent4">
            <a:hueOff val="-5598875"/>
            <a:satOff val="2630"/>
            <a:lumOff val="98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4E5447E-1736-435C-AC18-36ED227CAB50}">
      <dsp:nvSpPr>
        <dsp:cNvPr id="0" name=""/>
        <dsp:cNvSpPr/>
      </dsp:nvSpPr>
      <dsp:spPr>
        <a:xfrm>
          <a:off x="3000036" y="592"/>
          <a:ext cx="1886627" cy="1509301"/>
        </a:xfrm>
        <a:prstGeom prst="roundRect">
          <a:avLst>
            <a:gd name="adj" fmla="val 10000"/>
          </a:avLst>
        </a:prstGeom>
        <a:solidFill>
          <a:schemeClr val="accent4">
            <a:hueOff val="-5598875"/>
            <a:satOff val="2630"/>
            <a:lumOff val="98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195" tIns="36195" rIns="36195" bIns="36195" numCol="1" spcCol="1270" anchor="ctr" anchorCtr="0">
          <a:noAutofit/>
        </a:bodyPr>
        <a:lstStyle/>
        <a:p>
          <a:pPr marL="0" lvl="0" indent="0" algn="ctr" defTabSz="844550">
            <a:lnSpc>
              <a:spcPct val="90000"/>
            </a:lnSpc>
            <a:spcBef>
              <a:spcPct val="0"/>
            </a:spcBef>
            <a:spcAft>
              <a:spcPct val="35000"/>
            </a:spcAft>
            <a:buNone/>
          </a:pPr>
          <a:r>
            <a:rPr lang="en-SG" sz="1900" kern="1200" dirty="0"/>
            <a:t>Right livelihood: the right types of profession and right means of living </a:t>
          </a:r>
        </a:p>
      </dsp:txBody>
      <dsp:txXfrm>
        <a:off x="3044242" y="44798"/>
        <a:ext cx="1798215" cy="1420889"/>
      </dsp:txXfrm>
    </dsp:sp>
    <dsp:sp modelId="{71ED0179-9639-429C-90D3-76F6B919C915}">
      <dsp:nvSpPr>
        <dsp:cNvPr id="0" name=""/>
        <dsp:cNvSpPr/>
      </dsp:nvSpPr>
      <dsp:spPr>
        <a:xfrm rot="19500000">
          <a:off x="4691713" y="2018253"/>
          <a:ext cx="1521052" cy="565988"/>
        </a:xfrm>
        <a:prstGeom prst="leftArrow">
          <a:avLst>
            <a:gd name="adj1" fmla="val 60000"/>
            <a:gd name="adj2" fmla="val 50000"/>
          </a:avLst>
        </a:prstGeom>
        <a:solidFill>
          <a:schemeClr val="accent4">
            <a:hueOff val="-11197749"/>
            <a:satOff val="5260"/>
            <a:lumOff val="1959"/>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F87D33B-8FD4-440C-998B-D0E127F26F3D}">
      <dsp:nvSpPr>
        <dsp:cNvPr id="0" name=""/>
        <dsp:cNvSpPr/>
      </dsp:nvSpPr>
      <dsp:spPr>
        <a:xfrm>
          <a:off x="5131913" y="1110376"/>
          <a:ext cx="1886627" cy="1509301"/>
        </a:xfrm>
        <a:prstGeom prst="roundRect">
          <a:avLst>
            <a:gd name="adj" fmla="val 10000"/>
          </a:avLst>
        </a:prstGeom>
        <a:solidFill>
          <a:schemeClr val="accent4">
            <a:hueOff val="-11197749"/>
            <a:satOff val="5260"/>
            <a:lumOff val="19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195" tIns="36195" rIns="36195" bIns="36195" numCol="1" spcCol="1270" anchor="ctr" anchorCtr="0">
          <a:noAutofit/>
        </a:bodyPr>
        <a:lstStyle/>
        <a:p>
          <a:pPr marL="0" lvl="0" indent="0" algn="ctr" defTabSz="844550">
            <a:lnSpc>
              <a:spcPct val="90000"/>
            </a:lnSpc>
            <a:spcBef>
              <a:spcPct val="0"/>
            </a:spcBef>
            <a:spcAft>
              <a:spcPct val="35000"/>
            </a:spcAft>
            <a:buNone/>
          </a:pPr>
          <a:r>
            <a:rPr lang="en-SG" sz="1900" kern="1200" dirty="0"/>
            <a:t>Right effort: enough effort as well as the proper effort</a:t>
          </a:r>
        </a:p>
      </dsp:txBody>
      <dsp:txXfrm>
        <a:off x="5176119" y="1154582"/>
        <a:ext cx="1798215" cy="142088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E9A140-9BF5-48E1-BB9D-AF576487F455}">
      <dsp:nvSpPr>
        <dsp:cNvPr id="0" name=""/>
        <dsp:cNvSpPr/>
      </dsp:nvSpPr>
      <dsp:spPr>
        <a:xfrm>
          <a:off x="3349" y="1955340"/>
          <a:ext cx="2073684" cy="1036842"/>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SG" sz="1800" kern="1200" dirty="0"/>
            <a:t>Right livelihood</a:t>
          </a:r>
        </a:p>
      </dsp:txBody>
      <dsp:txXfrm>
        <a:off x="33717" y="1985708"/>
        <a:ext cx="2012948" cy="976106"/>
      </dsp:txXfrm>
    </dsp:sp>
    <dsp:sp modelId="{89010ECC-CBC7-4FFC-8827-AEC5110AD48F}">
      <dsp:nvSpPr>
        <dsp:cNvPr id="0" name=""/>
        <dsp:cNvSpPr/>
      </dsp:nvSpPr>
      <dsp:spPr>
        <a:xfrm rot="18770822">
          <a:off x="1881902" y="2005177"/>
          <a:ext cx="1219736" cy="42890"/>
        </a:xfrm>
        <a:custGeom>
          <a:avLst/>
          <a:gdLst/>
          <a:ahLst/>
          <a:cxnLst/>
          <a:rect l="0" t="0" r="0" b="0"/>
          <a:pathLst>
            <a:path>
              <a:moveTo>
                <a:pt x="0" y="21445"/>
              </a:moveTo>
              <a:lnTo>
                <a:pt x="1219736" y="21445"/>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a:off x="2461277" y="1996129"/>
        <a:ext cx="60986" cy="60986"/>
      </dsp:txXfrm>
    </dsp:sp>
    <dsp:sp modelId="{18FA8F84-D416-4B58-8EF2-05FE6EE33296}">
      <dsp:nvSpPr>
        <dsp:cNvPr id="0" name=""/>
        <dsp:cNvSpPr/>
      </dsp:nvSpPr>
      <dsp:spPr>
        <a:xfrm>
          <a:off x="2906507" y="1061063"/>
          <a:ext cx="2073684" cy="1036842"/>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SG" sz="1800" kern="1200" dirty="0"/>
            <a:t>Unwholesome means of living to be avoided</a:t>
          </a:r>
        </a:p>
      </dsp:txBody>
      <dsp:txXfrm>
        <a:off x="2936875" y="1091431"/>
        <a:ext cx="2012948" cy="976106"/>
      </dsp:txXfrm>
    </dsp:sp>
    <dsp:sp modelId="{B546A091-5553-4DD9-9FB1-9CDDA230294A}">
      <dsp:nvSpPr>
        <dsp:cNvPr id="0" name=""/>
        <dsp:cNvSpPr/>
      </dsp:nvSpPr>
      <dsp:spPr>
        <a:xfrm rot="19457599">
          <a:off x="4884179" y="1259947"/>
          <a:ext cx="1021500" cy="42890"/>
        </a:xfrm>
        <a:custGeom>
          <a:avLst/>
          <a:gdLst/>
          <a:ahLst/>
          <a:cxnLst/>
          <a:rect l="0" t="0" r="0" b="0"/>
          <a:pathLst>
            <a:path>
              <a:moveTo>
                <a:pt x="0" y="21445"/>
              </a:moveTo>
              <a:lnTo>
                <a:pt x="1021500" y="21445"/>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a:off x="5369391" y="1255855"/>
        <a:ext cx="51075" cy="51075"/>
      </dsp:txXfrm>
    </dsp:sp>
    <dsp:sp modelId="{3FB4B243-940B-4B5C-99CF-4BDAF2A5D6E7}">
      <dsp:nvSpPr>
        <dsp:cNvPr id="0" name=""/>
        <dsp:cNvSpPr/>
      </dsp:nvSpPr>
      <dsp:spPr>
        <a:xfrm>
          <a:off x="5809666" y="464879"/>
          <a:ext cx="2073684" cy="1036842"/>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SG" sz="1800" kern="1200" dirty="0"/>
            <a:t>Illegal according to law or immoral according to social conventions</a:t>
          </a:r>
        </a:p>
      </dsp:txBody>
      <dsp:txXfrm>
        <a:off x="5840034" y="495247"/>
        <a:ext cx="2012948" cy="976106"/>
      </dsp:txXfrm>
    </dsp:sp>
    <dsp:sp modelId="{AAD76083-B65B-4552-AD23-FF2550F3957E}">
      <dsp:nvSpPr>
        <dsp:cNvPr id="0" name=""/>
        <dsp:cNvSpPr/>
      </dsp:nvSpPr>
      <dsp:spPr>
        <a:xfrm rot="2142401">
          <a:off x="4884179" y="1856131"/>
          <a:ext cx="1021500" cy="42890"/>
        </a:xfrm>
        <a:custGeom>
          <a:avLst/>
          <a:gdLst/>
          <a:ahLst/>
          <a:cxnLst/>
          <a:rect l="0" t="0" r="0" b="0"/>
          <a:pathLst>
            <a:path>
              <a:moveTo>
                <a:pt x="0" y="21445"/>
              </a:moveTo>
              <a:lnTo>
                <a:pt x="1021500" y="21445"/>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a:off x="5369391" y="1852039"/>
        <a:ext cx="51075" cy="51075"/>
      </dsp:txXfrm>
    </dsp:sp>
    <dsp:sp modelId="{10AF98DE-4887-45A7-883E-1580C4384E7E}">
      <dsp:nvSpPr>
        <dsp:cNvPr id="0" name=""/>
        <dsp:cNvSpPr/>
      </dsp:nvSpPr>
      <dsp:spPr>
        <a:xfrm>
          <a:off x="5809666" y="1657247"/>
          <a:ext cx="2073684" cy="1036842"/>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SG" sz="1800" kern="1200" dirty="0"/>
            <a:t>Immoral according to Buddhism</a:t>
          </a:r>
        </a:p>
      </dsp:txBody>
      <dsp:txXfrm>
        <a:off x="5840034" y="1687615"/>
        <a:ext cx="2012948" cy="976106"/>
      </dsp:txXfrm>
    </dsp:sp>
    <dsp:sp modelId="{611A04D7-E649-40C1-A79E-C8D857C09886}">
      <dsp:nvSpPr>
        <dsp:cNvPr id="0" name=""/>
        <dsp:cNvSpPr/>
      </dsp:nvSpPr>
      <dsp:spPr>
        <a:xfrm rot="2829178">
          <a:off x="1881902" y="2899454"/>
          <a:ext cx="1219736" cy="42890"/>
        </a:xfrm>
        <a:custGeom>
          <a:avLst/>
          <a:gdLst/>
          <a:ahLst/>
          <a:cxnLst/>
          <a:rect l="0" t="0" r="0" b="0"/>
          <a:pathLst>
            <a:path>
              <a:moveTo>
                <a:pt x="0" y="21445"/>
              </a:moveTo>
              <a:lnTo>
                <a:pt x="1219736" y="21445"/>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a:off x="2461277" y="2890405"/>
        <a:ext cx="60986" cy="60986"/>
      </dsp:txXfrm>
    </dsp:sp>
    <dsp:sp modelId="{C42E6662-AE26-439C-A543-AC092FC08AC4}">
      <dsp:nvSpPr>
        <dsp:cNvPr id="0" name=""/>
        <dsp:cNvSpPr/>
      </dsp:nvSpPr>
      <dsp:spPr>
        <a:xfrm>
          <a:off x="2906507" y="2849616"/>
          <a:ext cx="2073684" cy="1036842"/>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SG" sz="1800" kern="1200" dirty="0"/>
            <a:t>Wholesome means of living to be promoted</a:t>
          </a:r>
        </a:p>
      </dsp:txBody>
      <dsp:txXfrm>
        <a:off x="2936875" y="2879984"/>
        <a:ext cx="2012948" cy="976106"/>
      </dsp:txXfrm>
    </dsp:sp>
    <dsp:sp modelId="{F5423DD7-ACA5-407B-8994-FDFF76A5E5F8}">
      <dsp:nvSpPr>
        <dsp:cNvPr id="0" name=""/>
        <dsp:cNvSpPr/>
      </dsp:nvSpPr>
      <dsp:spPr>
        <a:xfrm>
          <a:off x="4980192" y="3346592"/>
          <a:ext cx="829473" cy="42890"/>
        </a:xfrm>
        <a:custGeom>
          <a:avLst/>
          <a:gdLst/>
          <a:ahLst/>
          <a:cxnLst/>
          <a:rect l="0" t="0" r="0" b="0"/>
          <a:pathLst>
            <a:path>
              <a:moveTo>
                <a:pt x="0" y="21445"/>
              </a:moveTo>
              <a:lnTo>
                <a:pt x="829473" y="21445"/>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a:off x="5374192" y="3347300"/>
        <a:ext cx="41473" cy="41473"/>
      </dsp:txXfrm>
    </dsp:sp>
    <dsp:sp modelId="{C7351EBC-68C0-465D-A661-373D4626FF6F}">
      <dsp:nvSpPr>
        <dsp:cNvPr id="0" name=""/>
        <dsp:cNvSpPr/>
      </dsp:nvSpPr>
      <dsp:spPr>
        <a:xfrm>
          <a:off x="5809666" y="2849616"/>
          <a:ext cx="2073684" cy="1036842"/>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SG" sz="1800" kern="1200" dirty="0"/>
            <a:t>Good for oneself and for the common good</a:t>
          </a:r>
        </a:p>
      </dsp:txBody>
      <dsp:txXfrm>
        <a:off x="5840034" y="2879984"/>
        <a:ext cx="2012948" cy="976106"/>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1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12.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13.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14.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16.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17.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8.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AE316FDD-388C-4FBD-B5B7-9D43D1561EE1}" type="datetimeFigureOut">
              <a:rPr lang="en-US" smtClean="0"/>
              <a:t>9/23/2020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23484-A2E6-4BF6-B5E6-ABC9470C1B66}" type="slidenum">
              <a:rPr lang="en-US" smtClean="0"/>
              <a:t>‹#›</a:t>
            </a:fld>
            <a:endParaRPr lang="en-US"/>
          </a:p>
        </p:txBody>
      </p:sp>
    </p:spTree>
    <p:extLst>
      <p:ext uri="{BB962C8B-B14F-4D97-AF65-F5344CB8AC3E}">
        <p14:creationId xmlns:p14="http://schemas.microsoft.com/office/powerpoint/2010/main" val="1005822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AE316FDD-388C-4FBD-B5B7-9D43D1561EE1}" type="datetimeFigureOut">
              <a:rPr lang="en-US" smtClean="0"/>
              <a:t>9/23/2020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23484-A2E6-4BF6-B5E6-ABC9470C1B66}" type="slidenum">
              <a:rPr lang="en-US" smtClean="0"/>
              <a:t>‹#›</a:t>
            </a:fld>
            <a:endParaRPr lang="en-US"/>
          </a:p>
        </p:txBody>
      </p:sp>
    </p:spTree>
    <p:extLst>
      <p:ext uri="{BB962C8B-B14F-4D97-AF65-F5344CB8AC3E}">
        <p14:creationId xmlns:p14="http://schemas.microsoft.com/office/powerpoint/2010/main" val="2631013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AE316FDD-388C-4FBD-B5B7-9D43D1561EE1}" type="datetimeFigureOut">
              <a:rPr lang="en-US" smtClean="0"/>
              <a:t>9/23/2020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23484-A2E6-4BF6-B5E6-ABC9470C1B66}" type="slidenum">
              <a:rPr lang="en-US" smtClean="0"/>
              <a:t>‹#›</a:t>
            </a:fld>
            <a:endParaRPr lang="en-US"/>
          </a:p>
        </p:txBody>
      </p:sp>
    </p:spTree>
    <p:extLst>
      <p:ext uri="{BB962C8B-B14F-4D97-AF65-F5344CB8AC3E}">
        <p14:creationId xmlns:p14="http://schemas.microsoft.com/office/powerpoint/2010/main" val="2936253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AE316FDD-388C-4FBD-B5B7-9D43D1561EE1}" type="datetimeFigureOut">
              <a:rPr lang="en-US" smtClean="0"/>
              <a:t>9/23/2020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23484-A2E6-4BF6-B5E6-ABC9470C1B66}" type="slidenum">
              <a:rPr lang="en-US" smtClean="0"/>
              <a:t>‹#›</a:t>
            </a:fld>
            <a:endParaRPr lang="en-US"/>
          </a:p>
        </p:txBody>
      </p:sp>
    </p:spTree>
    <p:extLst>
      <p:ext uri="{BB962C8B-B14F-4D97-AF65-F5344CB8AC3E}">
        <p14:creationId xmlns:p14="http://schemas.microsoft.com/office/powerpoint/2010/main" val="104821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AE316FDD-388C-4FBD-B5B7-9D43D1561EE1}" type="datetimeFigureOut">
              <a:rPr lang="en-US" smtClean="0"/>
              <a:t>9/23/2020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23484-A2E6-4BF6-B5E6-ABC9470C1B66}" type="slidenum">
              <a:rPr lang="en-US" smtClean="0"/>
              <a:t>‹#›</a:t>
            </a:fld>
            <a:endParaRPr lang="en-US"/>
          </a:p>
        </p:txBody>
      </p:sp>
    </p:spTree>
    <p:extLst>
      <p:ext uri="{BB962C8B-B14F-4D97-AF65-F5344CB8AC3E}">
        <p14:creationId xmlns:p14="http://schemas.microsoft.com/office/powerpoint/2010/main" val="230118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AE316FDD-388C-4FBD-B5B7-9D43D1561EE1}" type="datetimeFigureOut">
              <a:rPr lang="en-US" smtClean="0"/>
              <a:t>9/23/2020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E23484-A2E6-4BF6-B5E6-ABC9470C1B66}" type="slidenum">
              <a:rPr lang="en-US" smtClean="0"/>
              <a:t>‹#›</a:t>
            </a:fld>
            <a:endParaRPr lang="en-US"/>
          </a:p>
        </p:txBody>
      </p:sp>
    </p:spTree>
    <p:extLst>
      <p:ext uri="{BB962C8B-B14F-4D97-AF65-F5344CB8AC3E}">
        <p14:creationId xmlns:p14="http://schemas.microsoft.com/office/powerpoint/2010/main" val="411796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AE316FDD-388C-4FBD-B5B7-9D43D1561EE1}" type="datetimeFigureOut">
              <a:rPr lang="en-US" smtClean="0"/>
              <a:t>9/23/2020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E23484-A2E6-4BF6-B5E6-ABC9470C1B66}" type="slidenum">
              <a:rPr lang="en-US" smtClean="0"/>
              <a:t>‹#›</a:t>
            </a:fld>
            <a:endParaRPr lang="en-US"/>
          </a:p>
        </p:txBody>
      </p:sp>
    </p:spTree>
    <p:extLst>
      <p:ext uri="{BB962C8B-B14F-4D97-AF65-F5344CB8AC3E}">
        <p14:creationId xmlns:p14="http://schemas.microsoft.com/office/powerpoint/2010/main" val="2506675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AE316FDD-388C-4FBD-B5B7-9D43D1561EE1}" type="datetimeFigureOut">
              <a:rPr lang="en-US" smtClean="0"/>
              <a:t>9/23/2020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E23484-A2E6-4BF6-B5E6-ABC9470C1B66}" type="slidenum">
              <a:rPr lang="en-US" smtClean="0"/>
              <a:t>‹#›</a:t>
            </a:fld>
            <a:endParaRPr lang="en-US"/>
          </a:p>
        </p:txBody>
      </p:sp>
    </p:spTree>
    <p:extLst>
      <p:ext uri="{BB962C8B-B14F-4D97-AF65-F5344CB8AC3E}">
        <p14:creationId xmlns:p14="http://schemas.microsoft.com/office/powerpoint/2010/main" val="53308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316FDD-388C-4FBD-B5B7-9D43D1561EE1}" type="datetimeFigureOut">
              <a:rPr lang="en-US" smtClean="0"/>
              <a:t>9/23/2020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E23484-A2E6-4BF6-B5E6-ABC9470C1B66}" type="slidenum">
              <a:rPr lang="en-US" smtClean="0"/>
              <a:t>‹#›</a:t>
            </a:fld>
            <a:endParaRPr lang="en-US"/>
          </a:p>
        </p:txBody>
      </p:sp>
    </p:spTree>
    <p:extLst>
      <p:ext uri="{BB962C8B-B14F-4D97-AF65-F5344CB8AC3E}">
        <p14:creationId xmlns:p14="http://schemas.microsoft.com/office/powerpoint/2010/main" val="3043288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AE316FDD-388C-4FBD-B5B7-9D43D1561EE1}" type="datetimeFigureOut">
              <a:rPr lang="en-US" smtClean="0"/>
              <a:t>9/23/2020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E23484-A2E6-4BF6-B5E6-ABC9470C1B66}" type="slidenum">
              <a:rPr lang="en-US" smtClean="0"/>
              <a:t>‹#›</a:t>
            </a:fld>
            <a:endParaRPr lang="en-US"/>
          </a:p>
        </p:txBody>
      </p:sp>
    </p:spTree>
    <p:extLst>
      <p:ext uri="{BB962C8B-B14F-4D97-AF65-F5344CB8AC3E}">
        <p14:creationId xmlns:p14="http://schemas.microsoft.com/office/powerpoint/2010/main" val="231573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AE316FDD-388C-4FBD-B5B7-9D43D1561EE1}" type="datetimeFigureOut">
              <a:rPr lang="en-US" smtClean="0"/>
              <a:t>9/23/2020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E23484-A2E6-4BF6-B5E6-ABC9470C1B66}" type="slidenum">
              <a:rPr lang="en-US" smtClean="0"/>
              <a:t>‹#›</a:t>
            </a:fld>
            <a:endParaRPr lang="en-US"/>
          </a:p>
        </p:txBody>
      </p:sp>
    </p:spTree>
    <p:extLst>
      <p:ext uri="{BB962C8B-B14F-4D97-AF65-F5344CB8AC3E}">
        <p14:creationId xmlns:p14="http://schemas.microsoft.com/office/powerpoint/2010/main" val="2452688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316FDD-388C-4FBD-B5B7-9D43D1561EE1}" type="datetimeFigureOut">
              <a:rPr lang="en-US" smtClean="0"/>
              <a:t>9/23/2020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E23484-A2E6-4BF6-B5E6-ABC9470C1B66}" type="slidenum">
              <a:rPr lang="en-US" smtClean="0"/>
              <a:t>‹#›</a:t>
            </a:fld>
            <a:endParaRPr lang="en-US"/>
          </a:p>
        </p:txBody>
      </p:sp>
    </p:spTree>
    <p:extLst>
      <p:ext uri="{BB962C8B-B14F-4D97-AF65-F5344CB8AC3E}">
        <p14:creationId xmlns:p14="http://schemas.microsoft.com/office/powerpoint/2010/main" val="97942207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2.xml.rels><?xml version="1.0" encoding="UTF-8" standalone="yes"?>
<Relationships xmlns="http://schemas.openxmlformats.org/package/2006/relationships"><Relationship Id="rId2" Type="http://schemas.openxmlformats.org/officeDocument/2006/relationships/hyperlink" Target="mailto:chuanqing@bcs.edu.s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Lecture 5</a:t>
            </a:r>
            <a:r>
              <a:rPr lang="en-US" sz="2800" dirty="0"/>
              <a:t>: Buddhist economics in a nutshell</a:t>
            </a:r>
          </a:p>
        </p:txBody>
      </p:sp>
      <p:sp>
        <p:nvSpPr>
          <p:cNvPr id="5" name="Content Placeholder 4"/>
          <p:cNvSpPr>
            <a:spLocks noGrp="1"/>
          </p:cNvSpPr>
          <p:nvPr>
            <p:ph idx="1"/>
          </p:nvPr>
        </p:nvSpPr>
        <p:spPr/>
        <p:txBody>
          <a:bodyPr>
            <a:normAutofit fontScale="92500" lnSpcReduction="20000"/>
          </a:bodyPr>
          <a:lstStyle/>
          <a:p>
            <a:r>
              <a:rPr lang="en-US" dirty="0"/>
              <a:t>In this lecture, we shall discuss some important ideas that are regarded as the bases of Buddhist economics; </a:t>
            </a:r>
          </a:p>
          <a:p>
            <a:r>
              <a:rPr lang="en-US" dirty="0"/>
              <a:t>Buddhist economic ideas: three interdependences</a:t>
            </a:r>
          </a:p>
          <a:p>
            <a:r>
              <a:rPr lang="en-US" dirty="0"/>
              <a:t>The broken window fallacy</a:t>
            </a:r>
          </a:p>
          <a:p>
            <a:r>
              <a:rPr lang="en-US" dirty="0"/>
              <a:t>Buddhist economic ideal: right livelihood</a:t>
            </a:r>
          </a:p>
          <a:p>
            <a:r>
              <a:rPr lang="en-US" dirty="0"/>
              <a:t>From right view to right mindfulness: economic implications</a:t>
            </a:r>
          </a:p>
          <a:p>
            <a:r>
              <a:rPr lang="en-US" dirty="0"/>
              <a:t>Positive, normative and Buddhist economics</a:t>
            </a:r>
          </a:p>
          <a:p>
            <a:r>
              <a:rPr lang="en-US" dirty="0"/>
              <a:t>Buddhism, ethics and economics</a:t>
            </a:r>
          </a:p>
          <a:p>
            <a:r>
              <a:rPr lang="en-US" dirty="0"/>
              <a:t>Concluding remarks</a:t>
            </a:r>
          </a:p>
          <a:p>
            <a:r>
              <a:rPr lang="en-US" dirty="0"/>
              <a:t>Exercises </a:t>
            </a:r>
          </a:p>
          <a:p>
            <a:endParaRPr lang="en-US" dirty="0"/>
          </a:p>
          <a:p>
            <a:endParaRPr lang="en-US" dirty="0"/>
          </a:p>
        </p:txBody>
      </p:sp>
    </p:spTree>
    <p:extLst>
      <p:ext uri="{BB962C8B-B14F-4D97-AF65-F5344CB8AC3E}">
        <p14:creationId xmlns:p14="http://schemas.microsoft.com/office/powerpoint/2010/main" val="6932043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802315-F783-469A-BD40-A21DAD4ECB33}"/>
              </a:ext>
            </a:extLst>
          </p:cNvPr>
          <p:cNvSpPr>
            <a:spLocks noGrp="1"/>
          </p:cNvSpPr>
          <p:nvPr>
            <p:ph type="title"/>
          </p:nvPr>
        </p:nvSpPr>
        <p:spPr/>
        <p:txBody>
          <a:bodyPr>
            <a:normAutofit fontScale="90000"/>
          </a:bodyPr>
          <a:lstStyle/>
          <a:p>
            <a:r>
              <a:rPr lang="en-SG" dirty="0"/>
              <a:t>Right livelihood</a:t>
            </a:r>
            <a:r>
              <a:rPr lang="en-SG" sz="2000" dirty="0"/>
              <a:t>: right livelihood should be understood in two layers; first, the unwholesome means of living, such as harmful to others and environment should be avoided; then, secondly, the wholesome means of living, such as beneficial to oneself and others should be promoted; however, please remember that Buddhism originated in ancient India more than 2500 years ago so everything, not least social norms and human attitudes, may be different now;  </a:t>
            </a:r>
          </a:p>
        </p:txBody>
      </p:sp>
      <p:graphicFrame>
        <p:nvGraphicFramePr>
          <p:cNvPr id="4" name="Content Placeholder 3">
            <a:extLst>
              <a:ext uri="{FF2B5EF4-FFF2-40B4-BE49-F238E27FC236}">
                <a16:creationId xmlns:a16="http://schemas.microsoft.com/office/drawing/2014/main" id="{E028B9B0-F4F6-46FC-B3D8-D9BAD7C6915D}"/>
              </a:ext>
            </a:extLst>
          </p:cNvPr>
          <p:cNvGraphicFramePr>
            <a:graphicFrameLocks noGrp="1"/>
          </p:cNvGraphicFramePr>
          <p:nvPr>
            <p:ph idx="1"/>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655163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3DC43-98FE-4F80-A3E6-CB99C4E3C426}"/>
              </a:ext>
            </a:extLst>
          </p:cNvPr>
          <p:cNvSpPr>
            <a:spLocks noGrp="1"/>
          </p:cNvSpPr>
          <p:nvPr>
            <p:ph type="title"/>
          </p:nvPr>
        </p:nvSpPr>
        <p:spPr/>
        <p:txBody>
          <a:bodyPr>
            <a:normAutofit fontScale="90000"/>
          </a:bodyPr>
          <a:lstStyle/>
          <a:p>
            <a:r>
              <a:rPr lang="en-SG" dirty="0"/>
              <a:t>Noble 8fold path</a:t>
            </a:r>
            <a:r>
              <a:rPr lang="en-SG" sz="2000" dirty="0"/>
              <a:t>: please notice that those 8 points are practiced together so although here the related point to the Buddhist economic idea is right livelihood, all others, in particular right view, right thought, right action and right effort, are just as important as the right livelihood itself;</a:t>
            </a:r>
            <a:endParaRPr lang="en-SG" dirty="0"/>
          </a:p>
        </p:txBody>
      </p:sp>
      <p:graphicFrame>
        <p:nvGraphicFramePr>
          <p:cNvPr id="6" name="Content Placeholder 5">
            <a:extLst>
              <a:ext uri="{FF2B5EF4-FFF2-40B4-BE49-F238E27FC236}">
                <a16:creationId xmlns:a16="http://schemas.microsoft.com/office/drawing/2014/main" id="{9424BABA-A248-44E5-BCE6-A4045A393DA0}"/>
              </a:ext>
            </a:extLst>
          </p:cNvPr>
          <p:cNvGraphicFramePr>
            <a:graphicFrameLocks noGrp="1"/>
          </p:cNvGraphicFramePr>
          <p:nvPr>
            <p:ph idx="1"/>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605077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F4DC4-95B8-4225-9596-CACCD4C40E8A}"/>
              </a:ext>
            </a:extLst>
          </p:cNvPr>
          <p:cNvSpPr>
            <a:spLocks noGrp="1"/>
          </p:cNvSpPr>
          <p:nvPr>
            <p:ph type="title"/>
          </p:nvPr>
        </p:nvSpPr>
        <p:spPr/>
        <p:txBody>
          <a:bodyPr>
            <a:normAutofit fontScale="90000"/>
          </a:bodyPr>
          <a:lstStyle/>
          <a:p>
            <a:r>
              <a:rPr lang="en-US" dirty="0"/>
              <a:t>Positive economics</a:t>
            </a:r>
            <a:r>
              <a:rPr lang="en-US" sz="2000" dirty="0"/>
              <a:t>: as we have mentioned, </a:t>
            </a:r>
            <a:r>
              <a:rPr lang="en-US" sz="2000" i="1" dirty="0"/>
              <a:t>positive economics</a:t>
            </a:r>
            <a:r>
              <a:rPr lang="en-US" sz="2000" dirty="0"/>
              <a:t> is the field of economic studies which concentrates on the study of economic facts and factors, involving economic issues such as GDP and its growth, consumer price indexes, inflation and the performance of financial market etc.; all those issues are important because they illustrate the conditions of the economy of a region or a country; bad economic performance means bad for people and society, especially those ordinary people!</a:t>
            </a:r>
            <a:endParaRPr lang="en-SG" sz="2000" dirty="0"/>
          </a:p>
        </p:txBody>
      </p:sp>
      <p:graphicFrame>
        <p:nvGraphicFramePr>
          <p:cNvPr id="4" name="Content Placeholder 3">
            <a:extLst>
              <a:ext uri="{FF2B5EF4-FFF2-40B4-BE49-F238E27FC236}">
                <a16:creationId xmlns:a16="http://schemas.microsoft.com/office/drawing/2014/main" id="{D9E836AF-55B7-4C16-AF20-4DB68B16F54D}"/>
              </a:ext>
            </a:extLst>
          </p:cNvPr>
          <p:cNvGraphicFramePr>
            <a:graphicFrameLocks noGrp="1"/>
          </p:cNvGraphicFramePr>
          <p:nvPr>
            <p:ph idx="1"/>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74286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B5DDD-4184-4882-88B4-EE07DE81FF0E}"/>
              </a:ext>
            </a:extLst>
          </p:cNvPr>
          <p:cNvSpPr>
            <a:spLocks noGrp="1"/>
          </p:cNvSpPr>
          <p:nvPr>
            <p:ph type="title"/>
          </p:nvPr>
        </p:nvSpPr>
        <p:spPr/>
        <p:txBody>
          <a:bodyPr>
            <a:normAutofit fontScale="90000"/>
          </a:bodyPr>
          <a:lstStyle/>
          <a:p>
            <a:r>
              <a:rPr lang="en-US" dirty="0"/>
              <a:t>Normative economics</a:t>
            </a:r>
            <a:r>
              <a:rPr lang="en-US" sz="2000" dirty="0"/>
              <a:t>: this approach to economics is the studies of economy and its impact on the individuals as well as society; instead of studying economic factors and facts, </a:t>
            </a:r>
            <a:r>
              <a:rPr lang="en-US" sz="2000" i="1" dirty="0"/>
              <a:t>normative economics</a:t>
            </a:r>
            <a:r>
              <a:rPr lang="en-US" sz="2000" dirty="0"/>
              <a:t> emphasizes more on ethical issues such as economics fairness, poverty and inequality in the society and the correlation between social issues, economic development &amp; social coherence;</a:t>
            </a:r>
            <a:endParaRPr lang="en-SG" sz="2000" dirty="0"/>
          </a:p>
        </p:txBody>
      </p:sp>
      <p:graphicFrame>
        <p:nvGraphicFramePr>
          <p:cNvPr id="4" name="Content Placeholder 3">
            <a:extLst>
              <a:ext uri="{FF2B5EF4-FFF2-40B4-BE49-F238E27FC236}">
                <a16:creationId xmlns:a16="http://schemas.microsoft.com/office/drawing/2014/main" id="{DFFFD64F-986F-4BB5-976E-EC113FF15CDD}"/>
              </a:ext>
            </a:extLst>
          </p:cNvPr>
          <p:cNvGraphicFramePr>
            <a:graphicFrameLocks noGrp="1"/>
          </p:cNvGraphicFramePr>
          <p:nvPr>
            <p:ph idx="1"/>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05760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70ED6-76F9-47DE-8263-EB695FE05BD8}"/>
              </a:ext>
            </a:extLst>
          </p:cNvPr>
          <p:cNvSpPr>
            <a:spLocks noGrp="1"/>
          </p:cNvSpPr>
          <p:nvPr>
            <p:ph type="title"/>
          </p:nvPr>
        </p:nvSpPr>
        <p:spPr/>
        <p:txBody>
          <a:bodyPr>
            <a:normAutofit fontScale="90000"/>
          </a:bodyPr>
          <a:lstStyle/>
          <a:p>
            <a:r>
              <a:rPr lang="en-US" dirty="0"/>
              <a:t>Buddhist economics</a:t>
            </a:r>
            <a:r>
              <a:rPr lang="en-US" sz="2000" dirty="0"/>
              <a:t>: here, please pay the due attention to the close overlapping aspects of </a:t>
            </a:r>
            <a:r>
              <a:rPr lang="en-US" sz="2000" i="1" dirty="0"/>
              <a:t>Buddhist</a:t>
            </a:r>
            <a:r>
              <a:rPr lang="en-US" sz="2000" dirty="0"/>
              <a:t> and </a:t>
            </a:r>
            <a:r>
              <a:rPr lang="en-US" sz="2000" i="1" dirty="0"/>
              <a:t>normative economics</a:t>
            </a:r>
            <a:r>
              <a:rPr lang="en-US" sz="2000" dirty="0"/>
              <a:t>, such as happiness, wellbeing and protection of environment as the main concerns of those two approaches to economics; of course Buddhist economics does not contradict with the positive economics, although more often than not, its emphasis on ethical issues generally overrides some important positive facts and factors;</a:t>
            </a:r>
            <a:endParaRPr lang="en-SG" sz="2000" dirty="0"/>
          </a:p>
        </p:txBody>
      </p:sp>
      <p:graphicFrame>
        <p:nvGraphicFramePr>
          <p:cNvPr id="4" name="Content Placeholder 3">
            <a:extLst>
              <a:ext uri="{FF2B5EF4-FFF2-40B4-BE49-F238E27FC236}">
                <a16:creationId xmlns:a16="http://schemas.microsoft.com/office/drawing/2014/main" id="{FB128426-AF6F-4E70-87A1-C61A3F50A6B6}"/>
              </a:ext>
            </a:extLst>
          </p:cNvPr>
          <p:cNvGraphicFramePr>
            <a:graphicFrameLocks noGrp="1"/>
          </p:cNvGraphicFramePr>
          <p:nvPr>
            <p:ph idx="1"/>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05354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C6413-AD7D-472A-B7E7-B1995ACD38A8}"/>
              </a:ext>
            </a:extLst>
          </p:cNvPr>
          <p:cNvSpPr>
            <a:spLocks noGrp="1"/>
          </p:cNvSpPr>
          <p:nvPr>
            <p:ph type="title"/>
          </p:nvPr>
        </p:nvSpPr>
        <p:spPr/>
        <p:txBody>
          <a:bodyPr>
            <a:normAutofit fontScale="90000"/>
          </a:bodyPr>
          <a:lstStyle/>
          <a:p>
            <a:r>
              <a:rPr lang="en-US" dirty="0"/>
              <a:t>Buddhist ideal economic model</a:t>
            </a:r>
            <a:r>
              <a:rPr lang="en-US" sz="2000" dirty="0"/>
              <a:t>: lasting happiness; because Buddhist theories of not-self (or no-self), impermanence and </a:t>
            </a:r>
            <a:r>
              <a:rPr lang="en-US" sz="2000" i="1" dirty="0"/>
              <a:t>dukkha</a:t>
            </a:r>
            <a:r>
              <a:rPr lang="en-US" sz="2000" dirty="0"/>
              <a:t> – unsatisfaction, material possessions can always be overwhelmed by our unlimited and unfulfilled desires; therefore, a proper and deep understanding of human life – the three characteristics (</a:t>
            </a:r>
            <a:r>
              <a:rPr lang="en-US" sz="2000" i="1" dirty="0" err="1"/>
              <a:t>aniccā</a:t>
            </a:r>
            <a:r>
              <a:rPr lang="en-US" sz="2000" dirty="0"/>
              <a:t>, </a:t>
            </a:r>
            <a:r>
              <a:rPr lang="en-US" sz="2000" i="1" dirty="0" err="1"/>
              <a:t>anattā</a:t>
            </a:r>
            <a:r>
              <a:rPr lang="en-US" sz="2000" dirty="0"/>
              <a:t> and </a:t>
            </a:r>
            <a:r>
              <a:rPr lang="en-US" sz="2000" i="1" dirty="0"/>
              <a:t>dukkha</a:t>
            </a:r>
            <a:r>
              <a:rPr lang="en-US" sz="2000" dirty="0"/>
              <a:t>) of existence would uplift our spirituality into higher level; this then would lead our life to the lasting and maximum happiness with only the minimum material consumption;</a:t>
            </a:r>
            <a:endParaRPr lang="en-SG" sz="2000" dirty="0"/>
          </a:p>
        </p:txBody>
      </p:sp>
      <p:graphicFrame>
        <p:nvGraphicFramePr>
          <p:cNvPr id="4" name="Content Placeholder 3">
            <a:extLst>
              <a:ext uri="{FF2B5EF4-FFF2-40B4-BE49-F238E27FC236}">
                <a16:creationId xmlns:a16="http://schemas.microsoft.com/office/drawing/2014/main" id="{9F603F1B-4B18-4DC8-95A0-964B2BC9C7CE}"/>
              </a:ext>
            </a:extLst>
          </p:cNvPr>
          <p:cNvGraphicFramePr>
            <a:graphicFrameLocks noGrp="1"/>
          </p:cNvGraphicFramePr>
          <p:nvPr>
            <p:ph idx="1"/>
          </p:nvPr>
        </p:nvGraphicFramePr>
        <p:xfrm>
          <a:off x="628650" y="2231471"/>
          <a:ext cx="7886700" cy="39454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421031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CD214-800F-4C3E-94F1-95102A5DAD00}"/>
              </a:ext>
            </a:extLst>
          </p:cNvPr>
          <p:cNvSpPr>
            <a:spLocks noGrp="1"/>
          </p:cNvSpPr>
          <p:nvPr>
            <p:ph type="title"/>
          </p:nvPr>
        </p:nvSpPr>
        <p:spPr/>
        <p:txBody>
          <a:bodyPr>
            <a:normAutofit fontScale="90000"/>
          </a:bodyPr>
          <a:lstStyle/>
          <a:p>
            <a:r>
              <a:rPr lang="en-US" dirty="0"/>
              <a:t>Meaningful life</a:t>
            </a:r>
            <a:r>
              <a:rPr lang="en-US" sz="2000" dirty="0"/>
              <a:t>: Clair Brown suggests by saying that Buddhist economics emphasizes the use of resources to create a meaningful life (</a:t>
            </a:r>
            <a:r>
              <a:rPr lang="en-US" sz="2000" i="1" dirty="0"/>
              <a:t>Buddhist Economics</a:t>
            </a:r>
            <a:r>
              <a:rPr lang="en-US" sz="2000" dirty="0"/>
              <a:t>, pp. 16-19); that is a good point but here it is relevant to discuss the very term </a:t>
            </a:r>
            <a:r>
              <a:rPr lang="en-US" sz="2000" i="1" dirty="0"/>
              <a:t>meaningful life</a:t>
            </a:r>
            <a:r>
              <a:rPr lang="en-US" sz="2000" dirty="0"/>
              <a:t>; what does it mean? The answer is difficult to provide, for below are some suggestions:</a:t>
            </a:r>
            <a:endParaRPr lang="en-SG" sz="2000" dirty="0"/>
          </a:p>
        </p:txBody>
      </p:sp>
      <p:graphicFrame>
        <p:nvGraphicFramePr>
          <p:cNvPr id="4" name="Content Placeholder 3">
            <a:extLst>
              <a:ext uri="{FF2B5EF4-FFF2-40B4-BE49-F238E27FC236}">
                <a16:creationId xmlns:a16="http://schemas.microsoft.com/office/drawing/2014/main" id="{5F81B4D6-DF80-4E65-9F06-680926C6807C}"/>
              </a:ext>
            </a:extLst>
          </p:cNvPr>
          <p:cNvGraphicFramePr>
            <a:graphicFrameLocks noGrp="1"/>
          </p:cNvGraphicFramePr>
          <p:nvPr>
            <p:ph idx="1"/>
            <p:extLst>
              <p:ext uri="{D42A27DB-BD31-4B8C-83A1-F6EECF244321}">
                <p14:modId xmlns:p14="http://schemas.microsoft.com/office/powerpoint/2010/main" val="1397033469"/>
              </p:ext>
            </p:extLst>
          </p:nvPr>
        </p:nvGraphicFramePr>
        <p:xfrm>
          <a:off x="628650" y="1904301"/>
          <a:ext cx="7886700" cy="42726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872720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3A068-F686-432C-A95D-2C317CA9E5CC}"/>
              </a:ext>
            </a:extLst>
          </p:cNvPr>
          <p:cNvSpPr>
            <a:spLocks noGrp="1"/>
          </p:cNvSpPr>
          <p:nvPr>
            <p:ph type="title"/>
          </p:nvPr>
        </p:nvSpPr>
        <p:spPr/>
        <p:txBody>
          <a:bodyPr/>
          <a:lstStyle/>
          <a:p>
            <a:r>
              <a:rPr lang="en-US" dirty="0"/>
              <a:t>Further explanations</a:t>
            </a:r>
            <a:endParaRPr lang="en-SG" dirty="0"/>
          </a:p>
        </p:txBody>
      </p:sp>
      <p:sp>
        <p:nvSpPr>
          <p:cNvPr id="3" name="Content Placeholder 2">
            <a:extLst>
              <a:ext uri="{FF2B5EF4-FFF2-40B4-BE49-F238E27FC236}">
                <a16:creationId xmlns:a16="http://schemas.microsoft.com/office/drawing/2014/main" id="{A0230F97-B7A9-4C80-9B89-C0CE4DC9E822}"/>
              </a:ext>
            </a:extLst>
          </p:cNvPr>
          <p:cNvSpPr>
            <a:spLocks noGrp="1"/>
          </p:cNvSpPr>
          <p:nvPr>
            <p:ph idx="1"/>
          </p:nvPr>
        </p:nvSpPr>
        <p:spPr/>
        <p:txBody>
          <a:bodyPr>
            <a:normAutofit fontScale="62500" lnSpcReduction="20000"/>
          </a:bodyPr>
          <a:lstStyle/>
          <a:p>
            <a:r>
              <a:rPr lang="en-US" dirty="0"/>
              <a:t>As you can see from the previous slide, even amongst the well-off, poor, middle class people and Buddhist monks, the basic necessities – or the foundation of </a:t>
            </a:r>
            <a:r>
              <a:rPr lang="en-US" i="1" dirty="0"/>
              <a:t>a meaningful life</a:t>
            </a:r>
            <a:r>
              <a:rPr lang="en-US" dirty="0"/>
              <a:t> – can be difficult to settle; of course we may say that </a:t>
            </a:r>
            <a:r>
              <a:rPr lang="en-US" i="1" dirty="0"/>
              <a:t>meaningful life </a:t>
            </a:r>
            <a:r>
              <a:rPr lang="en-US" dirty="0"/>
              <a:t>means to find meaning in life, not necessarily from material possession or consumption; but without the basic life needs or necessities, it is rather difficult for anyone to concentrate on the meaning of life;</a:t>
            </a:r>
          </a:p>
          <a:p>
            <a:r>
              <a:rPr lang="en-US" dirty="0"/>
              <a:t>For instance, let us say that a virtuous monk from a poor village is provided with food and robes and all other daily necessities, and he is happy; </a:t>
            </a:r>
          </a:p>
          <a:p>
            <a:r>
              <a:rPr lang="en-US" dirty="0"/>
              <a:t>One day he visited a friend in a big city, where he used the flush toilet with running water for the first time in his life; that was basic necessity for the city monk; but for the village monk, that was a novelty and luxury; he would have discovered that with those modern bathroom fittings, life can be much better and even more fun; from that moment onwards, although the flush toilet is still a luxury, the village monk would be forgiven should he feel that such luxury ought to be basically available to him and his fellow villagers; we all need clean toilet with running water; in fact, that is one of the basics of all the basics for the middle class people in the city; so, meaningful life is difficult to define but still, there are some basics that should have been, but </a:t>
            </a:r>
            <a:r>
              <a:rPr lang="en-US" u="sng" dirty="0"/>
              <a:t>NOT</a:t>
            </a:r>
            <a:r>
              <a:rPr lang="en-US" dirty="0"/>
              <a:t> available to all people;</a:t>
            </a:r>
            <a:endParaRPr lang="en-SG" dirty="0"/>
          </a:p>
        </p:txBody>
      </p:sp>
    </p:spTree>
    <p:extLst>
      <p:ext uri="{BB962C8B-B14F-4D97-AF65-F5344CB8AC3E}">
        <p14:creationId xmlns:p14="http://schemas.microsoft.com/office/powerpoint/2010/main" val="25813328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87125-3181-4B7D-AA3E-C8DBF02C1AB6}"/>
              </a:ext>
            </a:extLst>
          </p:cNvPr>
          <p:cNvSpPr>
            <a:spLocks noGrp="1"/>
          </p:cNvSpPr>
          <p:nvPr>
            <p:ph type="title"/>
          </p:nvPr>
        </p:nvSpPr>
        <p:spPr/>
        <p:txBody>
          <a:bodyPr>
            <a:normAutofit fontScale="90000"/>
          </a:bodyPr>
          <a:lstStyle/>
          <a:p>
            <a:r>
              <a:rPr lang="en-US" dirty="0"/>
              <a:t>Buddhism and economics</a:t>
            </a:r>
            <a:r>
              <a:rPr lang="en-US" sz="2400" dirty="0"/>
              <a:t>: the ideal and the reality; below are four aspects of human life, which in the top is the ideal, while its opposite is the social reality; at the left is ethics and the opposite are facts or factors; we shall explain those different domains of life and their implications in the next slide;</a:t>
            </a:r>
            <a:endParaRPr lang="en-SG" sz="2400" dirty="0"/>
          </a:p>
        </p:txBody>
      </p:sp>
      <p:graphicFrame>
        <p:nvGraphicFramePr>
          <p:cNvPr id="4" name="Content Placeholder 3">
            <a:extLst>
              <a:ext uri="{FF2B5EF4-FFF2-40B4-BE49-F238E27FC236}">
                <a16:creationId xmlns:a16="http://schemas.microsoft.com/office/drawing/2014/main" id="{1E45DDE0-FCA0-465F-A6F3-4A6FE6B365B7}"/>
              </a:ext>
            </a:extLst>
          </p:cNvPr>
          <p:cNvGraphicFramePr>
            <a:graphicFrameLocks noGrp="1"/>
          </p:cNvGraphicFramePr>
          <p:nvPr>
            <p:ph idx="1"/>
            <p:extLst>
              <p:ext uri="{D42A27DB-BD31-4B8C-83A1-F6EECF244321}">
                <p14:modId xmlns:p14="http://schemas.microsoft.com/office/powerpoint/2010/main" val="1067516893"/>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024038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0BA26-681D-440D-9B15-F2B9F85450BA}"/>
              </a:ext>
            </a:extLst>
          </p:cNvPr>
          <p:cNvSpPr>
            <a:spLocks noGrp="1"/>
          </p:cNvSpPr>
          <p:nvPr>
            <p:ph type="title"/>
          </p:nvPr>
        </p:nvSpPr>
        <p:spPr/>
        <p:txBody>
          <a:bodyPr/>
          <a:lstStyle/>
          <a:p>
            <a:r>
              <a:rPr lang="en-US" dirty="0"/>
              <a:t>Ethics, ideal, social reality and economic facts and factors</a:t>
            </a:r>
            <a:endParaRPr lang="en-SG" dirty="0"/>
          </a:p>
        </p:txBody>
      </p:sp>
      <p:sp>
        <p:nvSpPr>
          <p:cNvPr id="3" name="Content Placeholder 2">
            <a:extLst>
              <a:ext uri="{FF2B5EF4-FFF2-40B4-BE49-F238E27FC236}">
                <a16:creationId xmlns:a16="http://schemas.microsoft.com/office/drawing/2014/main" id="{3961A26D-0F98-41CA-885B-97F9E53BBEBA}"/>
              </a:ext>
            </a:extLst>
          </p:cNvPr>
          <p:cNvSpPr>
            <a:spLocks noGrp="1"/>
          </p:cNvSpPr>
          <p:nvPr>
            <p:ph idx="1"/>
          </p:nvPr>
        </p:nvSpPr>
        <p:spPr/>
        <p:txBody>
          <a:bodyPr>
            <a:normAutofit fontScale="62500" lnSpcReduction="20000"/>
          </a:bodyPr>
          <a:lstStyle/>
          <a:p>
            <a:r>
              <a:rPr lang="en-US" u="sng" dirty="0"/>
              <a:t>Ethics</a:t>
            </a:r>
            <a:r>
              <a:rPr lang="en-US" dirty="0"/>
              <a:t> or morality is about human behavior and human psychology which makes a decision to behave in a certain way; for instance, ethically speaking, poor people should be supported because they do not have much money and do not have a good pay job; also, rich people should be generous and they should pay higher taxes; we might think that it is a moral duty that wealthy people should take care of the poor and the needy;</a:t>
            </a:r>
          </a:p>
          <a:p>
            <a:r>
              <a:rPr lang="en-US" dirty="0"/>
              <a:t>The </a:t>
            </a:r>
            <a:r>
              <a:rPr lang="en-US" u="sng" dirty="0"/>
              <a:t>ideal society</a:t>
            </a:r>
            <a:r>
              <a:rPr lang="en-US" dirty="0"/>
              <a:t> or </a:t>
            </a:r>
            <a:r>
              <a:rPr lang="en-US" u="sng" dirty="0"/>
              <a:t>state</a:t>
            </a:r>
            <a:r>
              <a:rPr lang="en-US" dirty="0"/>
              <a:t> should be the one that every child should have a good and free education and free medical care; they should be no poor people in the society, nor should there be economic injustice; </a:t>
            </a:r>
          </a:p>
          <a:p>
            <a:r>
              <a:rPr lang="en-US" dirty="0"/>
              <a:t>But the </a:t>
            </a:r>
            <a:r>
              <a:rPr lang="en-US" u="sng" dirty="0"/>
              <a:t>social reality</a:t>
            </a:r>
            <a:r>
              <a:rPr lang="en-US" dirty="0"/>
              <a:t> is that without economic incentives, such as rewards for hardworking, people would be lazy; without competition, people would have no enthusiasm of sufficient efforts; BCS Chinese students are much less hardworking than English students because they think the college needs them, not the other way around – just a handy example;</a:t>
            </a:r>
          </a:p>
          <a:p>
            <a:r>
              <a:rPr lang="en-US" dirty="0"/>
              <a:t>As for the </a:t>
            </a:r>
            <a:r>
              <a:rPr lang="en-US" u="sng" dirty="0"/>
              <a:t>economic facts and factors</a:t>
            </a:r>
            <a:r>
              <a:rPr lang="en-US" dirty="0"/>
              <a:t>, without robust market demands and consumptions, business would stagnate, resulting in economic recession; sometimes overconsumption can be a kind of unnecessary waste, but sufficient consumption is the basis of economic growth; </a:t>
            </a:r>
            <a:endParaRPr lang="en-SG" dirty="0"/>
          </a:p>
        </p:txBody>
      </p:sp>
    </p:spTree>
    <p:extLst>
      <p:ext uri="{BB962C8B-B14F-4D97-AF65-F5344CB8AC3E}">
        <p14:creationId xmlns:p14="http://schemas.microsoft.com/office/powerpoint/2010/main" val="3811273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D4F7C-970A-43B8-9874-757B8D0AFD0F}"/>
              </a:ext>
            </a:extLst>
          </p:cNvPr>
          <p:cNvSpPr>
            <a:spLocks noGrp="1"/>
          </p:cNvSpPr>
          <p:nvPr>
            <p:ph type="title"/>
          </p:nvPr>
        </p:nvSpPr>
        <p:spPr/>
        <p:txBody>
          <a:bodyPr>
            <a:normAutofit fontScale="90000"/>
          </a:bodyPr>
          <a:lstStyle/>
          <a:p>
            <a:r>
              <a:rPr lang="en-SG" dirty="0"/>
              <a:t>Buddhist economics</a:t>
            </a:r>
            <a:r>
              <a:rPr lang="en-SG" sz="2000" dirty="0"/>
              <a:t>: three interdependences are the basics of Buddhist economic ideas; they are: interdependence of one’s self and his/her desires to be happy or self-fulfilling; interdependence of people and natural world, and interdependence of each other – their happiness and suffering;</a:t>
            </a:r>
          </a:p>
        </p:txBody>
      </p:sp>
      <p:graphicFrame>
        <p:nvGraphicFramePr>
          <p:cNvPr id="4" name="Content Placeholder 3">
            <a:extLst>
              <a:ext uri="{FF2B5EF4-FFF2-40B4-BE49-F238E27FC236}">
                <a16:creationId xmlns:a16="http://schemas.microsoft.com/office/drawing/2014/main" id="{E3616DF1-D477-4831-8A16-00A012336CF0}"/>
              </a:ext>
            </a:extLst>
          </p:cNvPr>
          <p:cNvGraphicFramePr>
            <a:graphicFrameLocks noGrp="1"/>
          </p:cNvGraphicFramePr>
          <p:nvPr>
            <p:ph idx="1"/>
          </p:nvPr>
        </p:nvGraphicFramePr>
        <p:xfrm>
          <a:off x="687897" y="1837189"/>
          <a:ext cx="7827453" cy="43397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a:extLst>
              <a:ext uri="{FF2B5EF4-FFF2-40B4-BE49-F238E27FC236}">
                <a16:creationId xmlns:a16="http://schemas.microsoft.com/office/drawing/2014/main" id="{F85F56B6-D427-45AC-B89A-BD305507F812}"/>
              </a:ext>
            </a:extLst>
          </p:cNvPr>
          <p:cNvGraphicFramePr/>
          <p:nvPr>
            <p:extLst>
              <p:ext uri="{D42A27DB-BD31-4B8C-83A1-F6EECF244321}">
                <p14:modId xmlns:p14="http://schemas.microsoft.com/office/powerpoint/2010/main" val="3559554272"/>
              </p:ext>
            </p:extLst>
          </p:nvPr>
        </p:nvGraphicFramePr>
        <p:xfrm>
          <a:off x="1551962" y="1690688"/>
          <a:ext cx="6068037" cy="377031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0495410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E0F9A-4FB2-4E5D-B44C-7955363FCABB}"/>
              </a:ext>
            </a:extLst>
          </p:cNvPr>
          <p:cNvSpPr>
            <a:spLocks noGrp="1"/>
          </p:cNvSpPr>
          <p:nvPr>
            <p:ph type="title"/>
          </p:nvPr>
        </p:nvSpPr>
        <p:spPr/>
        <p:txBody>
          <a:bodyPr/>
          <a:lstStyle/>
          <a:p>
            <a:r>
              <a:rPr lang="en-SG" dirty="0"/>
              <a:t>Concluding remarks</a:t>
            </a:r>
          </a:p>
        </p:txBody>
      </p:sp>
      <p:sp>
        <p:nvSpPr>
          <p:cNvPr id="3" name="Content Placeholder 2">
            <a:extLst>
              <a:ext uri="{FF2B5EF4-FFF2-40B4-BE49-F238E27FC236}">
                <a16:creationId xmlns:a16="http://schemas.microsoft.com/office/drawing/2014/main" id="{FA1A8F42-BBAD-4ECF-81C6-CE69E6B8230C}"/>
              </a:ext>
            </a:extLst>
          </p:cNvPr>
          <p:cNvSpPr>
            <a:spLocks noGrp="1"/>
          </p:cNvSpPr>
          <p:nvPr>
            <p:ph idx="1"/>
          </p:nvPr>
        </p:nvSpPr>
        <p:spPr/>
        <p:txBody>
          <a:bodyPr>
            <a:normAutofit fontScale="77500" lnSpcReduction="20000"/>
          </a:bodyPr>
          <a:lstStyle/>
          <a:p>
            <a:r>
              <a:rPr lang="en-SG" dirty="0"/>
              <a:t>In this lecture, some basic Buddhist economic ideas which form the Buddhist economic model, are discussed; those ideas can boil down to one key words: </a:t>
            </a:r>
            <a:r>
              <a:rPr lang="en-SG" u="sng" dirty="0"/>
              <a:t>interdependence</a:t>
            </a:r>
            <a:r>
              <a:rPr lang="en-SG" dirty="0"/>
              <a:t>; because this interdependence, economics need to be approached with some Buddhist alternatives, such as the balance of self-regards and regards of others;</a:t>
            </a:r>
          </a:p>
          <a:p>
            <a:r>
              <a:rPr lang="en-SG" dirty="0"/>
              <a:t>Also, </a:t>
            </a:r>
            <a:r>
              <a:rPr lang="en-SG" u="sng" dirty="0"/>
              <a:t>right livelihood</a:t>
            </a:r>
            <a:r>
              <a:rPr lang="en-SG" dirty="0"/>
              <a:t>, </a:t>
            </a:r>
            <a:r>
              <a:rPr lang="en-SG" u="sng" dirty="0"/>
              <a:t>right action</a:t>
            </a:r>
            <a:r>
              <a:rPr lang="en-SG" dirty="0"/>
              <a:t> and </a:t>
            </a:r>
            <a:r>
              <a:rPr lang="en-SG" u="sng" dirty="0"/>
              <a:t>right effort</a:t>
            </a:r>
            <a:r>
              <a:rPr lang="en-SG" dirty="0"/>
              <a:t>, along with other elements of the noble 8fold path should be taken into consideration in Buddhist economics; </a:t>
            </a:r>
          </a:p>
          <a:p>
            <a:r>
              <a:rPr lang="en-SG" dirty="0"/>
              <a:t>But importantly, as we pointed out at the beginning, Buddhism is a religion of monastic practice and it was developed more than 2500 years ago; when we apply those old wisdom, we might need to be more rational and less romantic; </a:t>
            </a:r>
          </a:p>
          <a:p>
            <a:r>
              <a:rPr lang="en-SG" dirty="0"/>
              <a:t>For instance, environment protection is needed and necessary but without a sound economic system and healthy economic growth, ordinary people in the society may suffer the consequences; </a:t>
            </a:r>
          </a:p>
        </p:txBody>
      </p:sp>
    </p:spTree>
    <p:extLst>
      <p:ext uri="{BB962C8B-B14F-4D97-AF65-F5344CB8AC3E}">
        <p14:creationId xmlns:p14="http://schemas.microsoft.com/office/powerpoint/2010/main" val="41868654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2FBBE-EC8B-41B4-9F5E-488979084272}"/>
              </a:ext>
            </a:extLst>
          </p:cNvPr>
          <p:cNvSpPr>
            <a:spLocks noGrp="1"/>
          </p:cNvSpPr>
          <p:nvPr>
            <p:ph type="title"/>
          </p:nvPr>
        </p:nvSpPr>
        <p:spPr/>
        <p:txBody>
          <a:bodyPr>
            <a:normAutofit fontScale="90000"/>
          </a:bodyPr>
          <a:lstStyle/>
          <a:p>
            <a:r>
              <a:rPr lang="en-SG" dirty="0"/>
              <a:t>Below</a:t>
            </a:r>
            <a:r>
              <a:rPr lang="en-SG" sz="2000" dirty="0"/>
              <a:t> is how we may think about Buddhism and economics as a student at BCS or in a monastery: in studying economics, as the economists say, we should have a </a:t>
            </a:r>
            <a:r>
              <a:rPr lang="en-SG" sz="2000" i="1" dirty="0"/>
              <a:t>cool-head and warm-heart</a:t>
            </a:r>
            <a:r>
              <a:rPr lang="en-SG" sz="2000" dirty="0"/>
              <a:t>; noble 8fold path is our guide, with or without pocket money; because we are interdependent to each other, we need to be altruistic; and because of karma, we need to be careful of our action and kind toward nature, because there would be consequences for any intentional action and there is a thing called </a:t>
            </a:r>
            <a:r>
              <a:rPr lang="en-SG" sz="2000" b="1" i="1" dirty="0"/>
              <a:t>future</a:t>
            </a:r>
            <a:r>
              <a:rPr lang="en-SG" sz="2000" dirty="0"/>
              <a:t>!</a:t>
            </a:r>
          </a:p>
        </p:txBody>
      </p:sp>
      <p:graphicFrame>
        <p:nvGraphicFramePr>
          <p:cNvPr id="4" name="Content Placeholder 3">
            <a:extLst>
              <a:ext uri="{FF2B5EF4-FFF2-40B4-BE49-F238E27FC236}">
                <a16:creationId xmlns:a16="http://schemas.microsoft.com/office/drawing/2014/main" id="{5CBB937D-2CD4-443B-ADC9-74F00511FE82}"/>
              </a:ext>
            </a:extLst>
          </p:cNvPr>
          <p:cNvGraphicFramePr>
            <a:graphicFrameLocks noGrp="1"/>
          </p:cNvGraphicFramePr>
          <p:nvPr>
            <p:ph idx="1"/>
            <p:extLst>
              <p:ext uri="{D42A27DB-BD31-4B8C-83A1-F6EECF244321}">
                <p14:modId xmlns:p14="http://schemas.microsoft.com/office/powerpoint/2010/main" val="3492767117"/>
              </p:ext>
            </p:extLst>
          </p:nvPr>
        </p:nvGraphicFramePr>
        <p:xfrm>
          <a:off x="628650" y="1981199"/>
          <a:ext cx="7886700" cy="41957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193925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9C73F-A0F1-4ED9-96DC-53CF8D0F5988}"/>
              </a:ext>
            </a:extLst>
          </p:cNvPr>
          <p:cNvSpPr>
            <a:spLocks noGrp="1"/>
          </p:cNvSpPr>
          <p:nvPr>
            <p:ph type="title"/>
          </p:nvPr>
        </p:nvSpPr>
        <p:spPr/>
        <p:txBody>
          <a:bodyPr/>
          <a:lstStyle/>
          <a:p>
            <a:r>
              <a:rPr lang="en-SG" dirty="0"/>
              <a:t>Exercises</a:t>
            </a:r>
          </a:p>
        </p:txBody>
      </p:sp>
      <p:sp>
        <p:nvSpPr>
          <p:cNvPr id="3" name="Content Placeholder 2">
            <a:extLst>
              <a:ext uri="{FF2B5EF4-FFF2-40B4-BE49-F238E27FC236}">
                <a16:creationId xmlns:a16="http://schemas.microsoft.com/office/drawing/2014/main" id="{1B124D44-65E7-4348-A4F2-EEE4544484C7}"/>
              </a:ext>
            </a:extLst>
          </p:cNvPr>
          <p:cNvSpPr>
            <a:spLocks noGrp="1"/>
          </p:cNvSpPr>
          <p:nvPr>
            <p:ph idx="1"/>
          </p:nvPr>
        </p:nvSpPr>
        <p:spPr/>
        <p:txBody>
          <a:bodyPr>
            <a:normAutofit fontScale="85000" lnSpcReduction="10000"/>
          </a:bodyPr>
          <a:lstStyle/>
          <a:p>
            <a:r>
              <a:rPr lang="en-SG" dirty="0"/>
              <a:t>Please notice that this lecture is the summary of Buddhist economic ideas so read all of them because they are all important; we will come back to those ideas at relevant occasions;</a:t>
            </a:r>
          </a:p>
          <a:p>
            <a:r>
              <a:rPr lang="en-SG" dirty="0"/>
              <a:t>Do the following exercises and submit them via email (</a:t>
            </a:r>
            <a:r>
              <a:rPr lang="en-SG" dirty="0">
                <a:hlinkClick r:id="rId2"/>
              </a:rPr>
              <a:t>chuanqing@bcs.edu.sg</a:t>
            </a:r>
            <a:r>
              <a:rPr lang="en-SG" dirty="0"/>
              <a:t>) to me by 5:00 pm, on 30</a:t>
            </a:r>
            <a:r>
              <a:rPr lang="en-SG" baseline="30000" dirty="0"/>
              <a:t>th</a:t>
            </a:r>
            <a:r>
              <a:rPr lang="en-SG" dirty="0"/>
              <a:t> September (Wednesday); as usual, please send the exercises of the two courses (</a:t>
            </a:r>
            <a:r>
              <a:rPr lang="en-SG" i="1" dirty="0"/>
              <a:t>Buddhism and Economics</a:t>
            </a:r>
            <a:r>
              <a:rPr lang="en-SG" dirty="0"/>
              <a:t> &amp; </a:t>
            </a:r>
            <a:r>
              <a:rPr lang="en-SG" i="1" dirty="0"/>
              <a:t>Introduction to Buddhist Logic</a:t>
            </a:r>
            <a:r>
              <a:rPr lang="en-SG" dirty="0"/>
              <a:t>) together in one </a:t>
            </a:r>
            <a:r>
              <a:rPr lang="en-SG" u="sng" dirty="0"/>
              <a:t>Word doc. file</a:t>
            </a:r>
            <a:r>
              <a:rPr lang="en-SG" dirty="0"/>
              <a:t>;</a:t>
            </a:r>
          </a:p>
          <a:p>
            <a:r>
              <a:rPr lang="en-SG" dirty="0"/>
              <a:t>1, According to Buddhism, what kinds of professions are not considered as right livelihood?</a:t>
            </a:r>
          </a:p>
          <a:p>
            <a:r>
              <a:rPr lang="en-SG" dirty="0"/>
              <a:t>2, Without enough money, do you think people can live a happy life?</a:t>
            </a:r>
          </a:p>
        </p:txBody>
      </p:sp>
    </p:spTree>
    <p:extLst>
      <p:ext uri="{BB962C8B-B14F-4D97-AF65-F5344CB8AC3E}">
        <p14:creationId xmlns:p14="http://schemas.microsoft.com/office/powerpoint/2010/main" val="394277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DAEAF-E98C-4CE7-B9E4-F3A630324216}"/>
              </a:ext>
            </a:extLst>
          </p:cNvPr>
          <p:cNvSpPr>
            <a:spLocks noGrp="1"/>
          </p:cNvSpPr>
          <p:nvPr>
            <p:ph type="title"/>
          </p:nvPr>
        </p:nvSpPr>
        <p:spPr/>
        <p:txBody>
          <a:bodyPr>
            <a:normAutofit fontScale="90000"/>
          </a:bodyPr>
          <a:lstStyle/>
          <a:p>
            <a:r>
              <a:rPr lang="en-SG" dirty="0"/>
              <a:t>Buddhist theory </a:t>
            </a:r>
            <a:r>
              <a:rPr lang="en-SG" sz="2200" dirty="0"/>
              <a:t>of </a:t>
            </a:r>
            <a:r>
              <a:rPr lang="en-SG" sz="2200" i="1" dirty="0"/>
              <a:t>karma</a:t>
            </a:r>
            <a:r>
              <a:rPr lang="en-SG" sz="2200" dirty="0"/>
              <a:t> and economic implications: here, karma is important from economic perspective; firstly, it is the link between past, present and the future; so whatever we do, we have to consider the future consequences, such as environment, climate change etc.; also, karma means cause and affect, which means that whatever economic decisions we make, we should consider the consequence now or in the future; </a:t>
            </a:r>
          </a:p>
        </p:txBody>
      </p:sp>
      <p:graphicFrame>
        <p:nvGraphicFramePr>
          <p:cNvPr id="4" name="Content Placeholder 3">
            <a:extLst>
              <a:ext uri="{FF2B5EF4-FFF2-40B4-BE49-F238E27FC236}">
                <a16:creationId xmlns:a16="http://schemas.microsoft.com/office/drawing/2014/main" id="{9CDCEC97-8617-48D3-A4CD-310B0773C509}"/>
              </a:ext>
            </a:extLst>
          </p:cNvPr>
          <p:cNvGraphicFramePr>
            <a:graphicFrameLocks noGrp="1"/>
          </p:cNvGraphicFramePr>
          <p:nvPr>
            <p:ph idx="1"/>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50998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003C9-A66A-4874-AF88-AAC34062801A}"/>
              </a:ext>
            </a:extLst>
          </p:cNvPr>
          <p:cNvSpPr>
            <a:spLocks noGrp="1"/>
          </p:cNvSpPr>
          <p:nvPr>
            <p:ph type="title"/>
          </p:nvPr>
        </p:nvSpPr>
        <p:spPr/>
        <p:txBody>
          <a:bodyPr>
            <a:normAutofit fontScale="90000"/>
          </a:bodyPr>
          <a:lstStyle/>
          <a:p>
            <a:r>
              <a:rPr lang="en-SG" i="1" dirty="0"/>
              <a:t>Samsara</a:t>
            </a:r>
            <a:r>
              <a:rPr lang="en-SG" dirty="0"/>
              <a:t> </a:t>
            </a:r>
            <a:r>
              <a:rPr lang="en-SG" sz="2000" dirty="0"/>
              <a:t>and its economic implications: in Buddhism, </a:t>
            </a:r>
            <a:r>
              <a:rPr lang="en-SG" sz="2000" i="1" dirty="0"/>
              <a:t>samsara</a:t>
            </a:r>
            <a:r>
              <a:rPr lang="en-SG" sz="2000" dirty="0"/>
              <a:t> means both as the endless cycle of life and the endless suffering in it; but it also means that because of </a:t>
            </a:r>
            <a:r>
              <a:rPr lang="en-SG" sz="2000" i="1" dirty="0"/>
              <a:t>samsara</a:t>
            </a:r>
            <a:r>
              <a:rPr lang="en-SG" sz="2000" dirty="0"/>
              <a:t>, we need to get out of it and as a basis of the spiritual practice, we can get out of it; in order to do so, we understand the cause of suffering and the root of </a:t>
            </a:r>
            <a:r>
              <a:rPr lang="en-SG" sz="2000" i="1" dirty="0"/>
              <a:t>samsara</a:t>
            </a:r>
            <a:r>
              <a:rPr lang="en-SG" sz="2000" dirty="0"/>
              <a:t>, and then by wisely employing economics – material necessities as the means, we enrich our spirituality – </a:t>
            </a:r>
            <a:r>
              <a:rPr lang="en-SG" sz="2000" i="1" dirty="0"/>
              <a:t>spiritual enrichment</a:t>
            </a:r>
            <a:r>
              <a:rPr lang="en-SG" sz="2000" dirty="0"/>
              <a:t>; during this process, our life would be happy and at the end of it, </a:t>
            </a:r>
            <a:r>
              <a:rPr lang="en-SG" sz="2000" i="1" dirty="0"/>
              <a:t>samsara</a:t>
            </a:r>
            <a:r>
              <a:rPr lang="en-SG" sz="2000" dirty="0"/>
              <a:t> is no more!</a:t>
            </a:r>
          </a:p>
        </p:txBody>
      </p:sp>
      <p:graphicFrame>
        <p:nvGraphicFramePr>
          <p:cNvPr id="4" name="Content Placeholder 3">
            <a:extLst>
              <a:ext uri="{FF2B5EF4-FFF2-40B4-BE49-F238E27FC236}">
                <a16:creationId xmlns:a16="http://schemas.microsoft.com/office/drawing/2014/main" id="{0571C1E3-F585-45F8-A84B-6CFB6F58C77C}"/>
              </a:ext>
            </a:extLst>
          </p:cNvPr>
          <p:cNvGraphicFramePr>
            <a:graphicFrameLocks noGrp="1"/>
          </p:cNvGraphicFramePr>
          <p:nvPr>
            <p:ph idx="1"/>
            <p:extLst>
              <p:ext uri="{D42A27DB-BD31-4B8C-83A1-F6EECF244321}">
                <p14:modId xmlns:p14="http://schemas.microsoft.com/office/powerpoint/2010/main" val="2752532754"/>
              </p:ext>
            </p:extLst>
          </p:nvPr>
        </p:nvGraphicFramePr>
        <p:xfrm>
          <a:off x="628650" y="2133599"/>
          <a:ext cx="7886700" cy="40433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48057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448E1-D107-4C68-878E-DA8ADE64BF74}"/>
              </a:ext>
            </a:extLst>
          </p:cNvPr>
          <p:cNvSpPr>
            <a:spLocks noGrp="1"/>
          </p:cNvSpPr>
          <p:nvPr>
            <p:ph type="title"/>
          </p:nvPr>
        </p:nvSpPr>
        <p:spPr/>
        <p:txBody>
          <a:bodyPr>
            <a:normAutofit fontScale="90000"/>
          </a:bodyPr>
          <a:lstStyle/>
          <a:p>
            <a:r>
              <a:rPr lang="en-SG" dirty="0"/>
              <a:t>Broken window fallacy</a:t>
            </a:r>
            <a:r>
              <a:rPr lang="en-SG" sz="2000" dirty="0"/>
              <a:t>: this fallacy is used to demonstrate the hidden economic cost in the disguise of economic benefit; it also shows the complexity of economic system, which should be understood rationally and analytically; when we study Buddhist economics, we should remember the </a:t>
            </a:r>
            <a:r>
              <a:rPr lang="en-SG" sz="2000" i="1" dirty="0"/>
              <a:t>cool-head and warm-heart</a:t>
            </a:r>
            <a:r>
              <a:rPr lang="en-SG" sz="2000" dirty="0"/>
              <a:t> analogy; </a:t>
            </a:r>
            <a:endParaRPr lang="en-SG" dirty="0"/>
          </a:p>
        </p:txBody>
      </p:sp>
      <p:graphicFrame>
        <p:nvGraphicFramePr>
          <p:cNvPr id="4" name="Content Placeholder 3">
            <a:extLst>
              <a:ext uri="{FF2B5EF4-FFF2-40B4-BE49-F238E27FC236}">
                <a16:creationId xmlns:a16="http://schemas.microsoft.com/office/drawing/2014/main" id="{06098905-66A7-4872-8F7F-24655D146657}"/>
              </a:ext>
            </a:extLst>
          </p:cNvPr>
          <p:cNvGraphicFramePr>
            <a:graphicFrameLocks noGrp="1"/>
          </p:cNvGraphicFramePr>
          <p:nvPr>
            <p:ph idx="1"/>
            <p:extLst>
              <p:ext uri="{D42A27DB-BD31-4B8C-83A1-F6EECF244321}">
                <p14:modId xmlns:p14="http://schemas.microsoft.com/office/powerpoint/2010/main" val="1906112340"/>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7297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F1F4D-8973-42B4-B8F1-85348F7F548B}"/>
              </a:ext>
            </a:extLst>
          </p:cNvPr>
          <p:cNvSpPr>
            <a:spLocks noGrp="1"/>
          </p:cNvSpPr>
          <p:nvPr>
            <p:ph type="title"/>
          </p:nvPr>
        </p:nvSpPr>
        <p:spPr/>
        <p:txBody>
          <a:bodyPr>
            <a:normAutofit/>
          </a:bodyPr>
          <a:lstStyle/>
          <a:p>
            <a:r>
              <a:rPr lang="en-SG" i="1" dirty="0"/>
              <a:t>The broken window </a:t>
            </a:r>
            <a:r>
              <a:rPr lang="en-SG" dirty="0"/>
              <a:t>fallacy </a:t>
            </a:r>
            <a:r>
              <a:rPr lang="en-SG" sz="2700" dirty="0"/>
              <a:t>and the economy (and the hidden economic cost) of destruction</a:t>
            </a:r>
          </a:p>
        </p:txBody>
      </p:sp>
      <p:sp>
        <p:nvSpPr>
          <p:cNvPr id="3" name="Content Placeholder 2">
            <a:extLst>
              <a:ext uri="{FF2B5EF4-FFF2-40B4-BE49-F238E27FC236}">
                <a16:creationId xmlns:a16="http://schemas.microsoft.com/office/drawing/2014/main" id="{DEC5C4FD-7E64-4E3E-8312-87EB0CCE6E5B}"/>
              </a:ext>
            </a:extLst>
          </p:cNvPr>
          <p:cNvSpPr>
            <a:spLocks noGrp="1"/>
          </p:cNvSpPr>
          <p:nvPr>
            <p:ph idx="1"/>
          </p:nvPr>
        </p:nvSpPr>
        <p:spPr/>
        <p:txBody>
          <a:bodyPr>
            <a:normAutofit fontScale="70000" lnSpcReduction="20000"/>
          </a:bodyPr>
          <a:lstStyle/>
          <a:p>
            <a:r>
              <a:rPr lang="en-SG" i="1" dirty="0"/>
              <a:t>The broken window fallacy </a:t>
            </a:r>
            <a:r>
              <a:rPr lang="en-SG" dirty="0"/>
              <a:t>was first proposed by French economist Claude-Frederic </a:t>
            </a:r>
            <a:r>
              <a:rPr lang="en-SG" dirty="0" err="1"/>
              <a:t>Bastiat</a:t>
            </a:r>
            <a:r>
              <a:rPr lang="en-SG" dirty="0"/>
              <a:t> (1801-1850) and it is vivid elaborated by Henry Hazlitt;</a:t>
            </a:r>
          </a:p>
          <a:p>
            <a:r>
              <a:rPr lang="en-SG" b="1" i="1" dirty="0"/>
              <a:t>The story</a:t>
            </a:r>
            <a:r>
              <a:rPr lang="en-SG" dirty="0"/>
              <a:t>: a boy accidently kicked a ball and broke the window of a baker’s shop; while the shop owner was frustratingly calculating the cost to replace the broken window, others talked about the broad economic consequences;</a:t>
            </a:r>
          </a:p>
          <a:p>
            <a:r>
              <a:rPr lang="en-SG" b="1" i="1" dirty="0"/>
              <a:t>One said</a:t>
            </a:r>
            <a:r>
              <a:rPr lang="en-SG" dirty="0"/>
              <a:t>: that is good for the glazier (glass craftsman) and his workshop, as well as the glass industry; because without a broken window, the sale of a piece of glass may be difficult; but now with the broken window, some people would be actually benefited; it was a wonderful opinion, the crowds agreed;</a:t>
            </a:r>
          </a:p>
          <a:p>
            <a:r>
              <a:rPr lang="en-SG" dirty="0"/>
              <a:t>But then </a:t>
            </a:r>
            <a:r>
              <a:rPr lang="en-SG" b="1" i="1" dirty="0"/>
              <a:t>someone said</a:t>
            </a:r>
            <a:r>
              <a:rPr lang="en-SG" dirty="0"/>
              <a:t>: how about the baker? Surely he need to pay the glazier to replace the broken window; with the unexpected cost of the broken window, he would have less money for his food, other daily necessities or even some luxury; from his perspective, the broken window was simply a waste of resource; </a:t>
            </a:r>
          </a:p>
        </p:txBody>
      </p:sp>
    </p:spTree>
    <p:extLst>
      <p:ext uri="{BB962C8B-B14F-4D97-AF65-F5344CB8AC3E}">
        <p14:creationId xmlns:p14="http://schemas.microsoft.com/office/powerpoint/2010/main" val="3322764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A766E-6403-461E-8F6A-BEADBBE4BE7F}"/>
              </a:ext>
            </a:extLst>
          </p:cNvPr>
          <p:cNvSpPr>
            <a:spLocks noGrp="1"/>
          </p:cNvSpPr>
          <p:nvPr>
            <p:ph type="title"/>
          </p:nvPr>
        </p:nvSpPr>
        <p:spPr/>
        <p:txBody>
          <a:bodyPr>
            <a:normAutofit fontScale="90000"/>
          </a:bodyPr>
          <a:lstStyle/>
          <a:p>
            <a:r>
              <a:rPr lang="en-SG" dirty="0"/>
              <a:t>4 laws of nature</a:t>
            </a:r>
            <a:r>
              <a:rPr lang="en-SG" sz="2200" dirty="0"/>
              <a:t>: those ideas are proposed by American social activist Barry Commoner in his 1971 book </a:t>
            </a:r>
            <a:r>
              <a:rPr lang="en-SG" sz="2200" i="1" dirty="0"/>
              <a:t>The Closing Circle</a:t>
            </a:r>
            <a:r>
              <a:rPr lang="en-SG" sz="2200" dirty="0"/>
              <a:t>; from a ecological point of view, environment protection and conservation are important because such endeavours take time and cost money; but in long term perspective, they are worth of the efforts because they are both beneficial and necessary;</a:t>
            </a:r>
          </a:p>
        </p:txBody>
      </p:sp>
      <p:graphicFrame>
        <p:nvGraphicFramePr>
          <p:cNvPr id="4" name="Content Placeholder 3">
            <a:extLst>
              <a:ext uri="{FF2B5EF4-FFF2-40B4-BE49-F238E27FC236}">
                <a16:creationId xmlns:a16="http://schemas.microsoft.com/office/drawing/2014/main" id="{C59B5726-6649-4FED-ADF4-3FFDDFCF8FAC}"/>
              </a:ext>
            </a:extLst>
          </p:cNvPr>
          <p:cNvGraphicFramePr>
            <a:graphicFrameLocks noGrp="1"/>
          </p:cNvGraphicFramePr>
          <p:nvPr>
            <p:ph idx="1"/>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80151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72760-646F-4050-8139-363143DCBEDC}"/>
              </a:ext>
            </a:extLst>
          </p:cNvPr>
          <p:cNvSpPr>
            <a:spLocks noGrp="1"/>
          </p:cNvSpPr>
          <p:nvPr>
            <p:ph type="title"/>
          </p:nvPr>
        </p:nvSpPr>
        <p:spPr/>
        <p:txBody>
          <a:bodyPr>
            <a:normAutofit fontScale="90000"/>
          </a:bodyPr>
          <a:lstStyle/>
          <a:p>
            <a:r>
              <a:rPr lang="en-SG" dirty="0"/>
              <a:t>4 laws of nature and Buddhist ideas</a:t>
            </a:r>
            <a:r>
              <a:rPr lang="en-SG" sz="2200" dirty="0"/>
              <a:t>: as we said, Buddhist ideas were taught by the Buddha more than 2500 years ago so we should be cautious in applying them to modern world; but as you can see below, Buddhist ideas can be compared with modern wisdom;</a:t>
            </a:r>
          </a:p>
        </p:txBody>
      </p:sp>
      <p:graphicFrame>
        <p:nvGraphicFramePr>
          <p:cNvPr id="4" name="Content Placeholder 3">
            <a:extLst>
              <a:ext uri="{FF2B5EF4-FFF2-40B4-BE49-F238E27FC236}">
                <a16:creationId xmlns:a16="http://schemas.microsoft.com/office/drawing/2014/main" id="{1F68F667-4CF3-4D92-BA5A-40E09FA52F05}"/>
              </a:ext>
            </a:extLst>
          </p:cNvPr>
          <p:cNvGraphicFramePr>
            <a:graphicFrameLocks noGrp="1"/>
          </p:cNvGraphicFramePr>
          <p:nvPr>
            <p:ph idx="1"/>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18823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3F391-89AC-468D-96B2-F084CAF6310A}"/>
              </a:ext>
            </a:extLst>
          </p:cNvPr>
          <p:cNvSpPr>
            <a:spLocks noGrp="1"/>
          </p:cNvSpPr>
          <p:nvPr>
            <p:ph type="title"/>
          </p:nvPr>
        </p:nvSpPr>
        <p:spPr/>
        <p:txBody>
          <a:bodyPr>
            <a:normAutofit/>
          </a:bodyPr>
          <a:lstStyle/>
          <a:p>
            <a:r>
              <a:rPr lang="en-SG" dirty="0"/>
              <a:t>Three basic </a:t>
            </a:r>
            <a:r>
              <a:rPr lang="en-SG" sz="3600" dirty="0"/>
              <a:t>Buddhist economics ideas</a:t>
            </a:r>
            <a:r>
              <a:rPr lang="en-SG" sz="2000" dirty="0"/>
              <a:t>: out of the noble 8fold path, three are important for Buddhist economics; they are: right action, right livelihood and right effort;</a:t>
            </a:r>
          </a:p>
        </p:txBody>
      </p:sp>
      <p:graphicFrame>
        <p:nvGraphicFramePr>
          <p:cNvPr id="6" name="Content Placeholder 5">
            <a:extLst>
              <a:ext uri="{FF2B5EF4-FFF2-40B4-BE49-F238E27FC236}">
                <a16:creationId xmlns:a16="http://schemas.microsoft.com/office/drawing/2014/main" id="{1CF84756-24A2-4227-BE89-1C985F7DCA5E}"/>
              </a:ext>
            </a:extLst>
          </p:cNvPr>
          <p:cNvGraphicFramePr>
            <a:graphicFrameLocks noGrp="1"/>
          </p:cNvGraphicFramePr>
          <p:nvPr>
            <p:ph idx="1"/>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15062748"/>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自定义 98">
      <a:majorFont>
        <a:latin typeface="Times New Roman"/>
        <a:ea typeface="新宋体"/>
        <a:cs typeface=""/>
      </a:majorFont>
      <a:minorFont>
        <a:latin typeface="Times New Roman"/>
        <a:ea typeface="新宋体"/>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1568</TotalTime>
  <Words>2602</Words>
  <Application>Microsoft Office PowerPoint</Application>
  <PresentationFormat>On-screen Show (4:3)</PresentationFormat>
  <Paragraphs>143</Paragraphs>
  <Slides>22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Times New Roman</vt:lpstr>
      <vt:lpstr>Office Theme</vt:lpstr>
      <vt:lpstr>Lecture 5: Buddhist economics in a nutshell</vt:lpstr>
      <vt:lpstr>Buddhist economics: three interdependences are the basics of Buddhist economic ideas; they are: interdependence of one’s self and his/her desires to be happy or self-fulfilling; interdependence of people and natural world, and interdependence of each other – their happiness and suffering;</vt:lpstr>
      <vt:lpstr>Buddhist theory of karma and economic implications: here, karma is important from economic perspective; firstly, it is the link between past, present and the future; so whatever we do, we have to consider the future consequences, such as environment, climate change etc.; also, karma means cause and affect, which means that whatever economic decisions we make, we should consider the consequence now or in the future; </vt:lpstr>
      <vt:lpstr>Samsara and its economic implications: in Buddhism, samsara means both as the endless cycle of life and the endless suffering in it; but it also means that because of samsara, we need to get out of it and as a basis of the spiritual practice, we can get out of it; in order to do so, we understand the cause of suffering and the root of samsara, and then by wisely employing economics – material necessities as the means, we enrich our spirituality – spiritual enrichment; during this process, our life would be happy and at the end of it, samsara is no more!</vt:lpstr>
      <vt:lpstr>Broken window fallacy: this fallacy is used to demonstrate the hidden economic cost in the disguise of economic benefit; it also shows the complexity of economic system, which should be understood rationally and analytically; when we study Buddhist economics, we should remember the cool-head and warm-heart analogy; </vt:lpstr>
      <vt:lpstr>The broken window fallacy and the economy (and the hidden economic cost) of destruction</vt:lpstr>
      <vt:lpstr>4 laws of nature: those ideas are proposed by American social activist Barry Commoner in his 1971 book The Closing Circle; from a ecological point of view, environment protection and conservation are important because such endeavours take time and cost money; but in long term perspective, they are worth of the efforts because they are both beneficial and necessary;</vt:lpstr>
      <vt:lpstr>4 laws of nature and Buddhist ideas: as we said, Buddhist ideas were taught by the Buddha more than 2500 years ago so we should be cautious in applying them to modern world; but as you can see below, Buddhist ideas can be compared with modern wisdom;</vt:lpstr>
      <vt:lpstr>Three basic Buddhist economics ideas: out of the noble 8fold path, three are important for Buddhist economics; they are: right action, right livelihood and right effort;</vt:lpstr>
      <vt:lpstr>Right livelihood: right livelihood should be understood in two layers; first, the unwholesome means of living, such as harmful to others and environment should be avoided; then, secondly, the wholesome means of living, such as beneficial to oneself and others should be promoted; however, please remember that Buddhism originated in ancient India more than 2500 years ago so everything, not least social norms and human attitudes, may be different now;  </vt:lpstr>
      <vt:lpstr>Noble 8fold path: please notice that those 8 points are practiced together so although here the related point to the Buddhist economic idea is right livelihood, all others, in particular right view, right thought, right action and right effort, are just as important as the right livelihood itself;</vt:lpstr>
      <vt:lpstr>Positive economics: as we have mentioned, positive economics is the field of economic studies which concentrates on the study of economic facts and factors, involving economic issues such as GDP and its growth, consumer price indexes, inflation and the performance of financial market etc.; all those issues are important because they illustrate the conditions of the economy of a region or a country; bad economic performance means bad for people and society, especially those ordinary people!</vt:lpstr>
      <vt:lpstr>Normative economics: this approach to economics is the studies of economy and its impact on the individuals as well as society; instead of studying economic factors and facts, normative economics emphasizes more on ethical issues such as economics fairness, poverty and inequality in the society and the correlation between social issues, economic development &amp; social coherence;</vt:lpstr>
      <vt:lpstr>Buddhist economics: here, please pay the due attention to the close overlapping aspects of Buddhist and normative economics, such as happiness, wellbeing and protection of environment as the main concerns of those two approaches to economics; of course Buddhist economics does not contradict with the positive economics, although more often than not, its emphasis on ethical issues generally overrides some important positive facts and factors;</vt:lpstr>
      <vt:lpstr>Buddhist ideal economic model: lasting happiness; because Buddhist theories of not-self (or no-self), impermanence and dukkha – unsatisfaction, material possessions can always be overwhelmed by our unlimited and unfulfilled desires; therefore, a proper and deep understanding of human life – the three characteristics (aniccā, anattā and dukkha) of existence would uplift our spirituality into higher level; this then would lead our life to the lasting and maximum happiness with only the minimum material consumption;</vt:lpstr>
      <vt:lpstr>Meaningful life: Clair Brown suggests by saying that Buddhist economics emphasizes the use of resources to create a meaningful life (Buddhist Economics, pp. 16-19); that is a good point but here it is relevant to discuss the very term meaningful life; what does it mean? The answer is difficult to provide, for below are some suggestions:</vt:lpstr>
      <vt:lpstr>Further explanations</vt:lpstr>
      <vt:lpstr>Buddhism and economics: the ideal and the reality; below are four aspects of human life, which in the top is the ideal, while its opposite is the social reality; at the left is ethics and the opposite are facts or factors; we shall explain those different domains of life and their implications in the next slide;</vt:lpstr>
      <vt:lpstr>Ethics, ideal, social reality and economic facts and factors</vt:lpstr>
      <vt:lpstr>Concluding remarks</vt:lpstr>
      <vt:lpstr>Below is how we may think about Buddhism and economics as a student at BCS or in a monastery: in studying economics, as the economists say, we should have a cool-head and warm-heart; noble 8fold path is our guide, with or without pocket money; because we are interdependent to each other, we need to be altruistic; and because of karma, we need to be careful of our action and kind toward nature, because there would be consequences for any intentional action and there is a thing called future!</vt:lpstr>
      <vt:lpstr>Exercises</vt:lpstr>
    </vt:vector>
  </TitlesOfParts>
  <Company>KMSPKS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[BCS Lecturer] Ven Chuan Qing</dc:creator>
  <cp:lastModifiedBy>[BCS Lecturer] Ven Chuan Qing</cp:lastModifiedBy>
  <cp:revision>57</cp:revision>
  <dcterms:created xsi:type="dcterms:W3CDTF">2018-09-26T00:36:31Z</dcterms:created>
  <dcterms:modified xsi:type="dcterms:W3CDTF">2020-09-23T07:40:58Z</dcterms:modified>
</cp:coreProperties>
</file>