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3" r:id="rId2"/>
    <p:sldId id="302" r:id="rId3"/>
    <p:sldId id="307" r:id="rId4"/>
    <p:sldId id="295" r:id="rId5"/>
    <p:sldId id="274" r:id="rId6"/>
    <p:sldId id="303" r:id="rId7"/>
    <p:sldId id="258" r:id="rId8"/>
    <p:sldId id="313" r:id="rId9"/>
    <p:sldId id="296" r:id="rId10"/>
    <p:sldId id="297" r:id="rId11"/>
    <p:sldId id="298" r:id="rId12"/>
    <p:sldId id="299" r:id="rId13"/>
    <p:sldId id="300" r:id="rId14"/>
    <p:sldId id="314" r:id="rId15"/>
    <p:sldId id="301" r:id="rId16"/>
    <p:sldId id="304" r:id="rId17"/>
    <p:sldId id="305" r:id="rId18"/>
    <p:sldId id="349" r:id="rId19"/>
    <p:sldId id="350" r:id="rId20"/>
    <p:sldId id="34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D289CD-DFAC-40AE-8051-65A8DF97BE75}" type="doc">
      <dgm:prSet loTypeId="urn:microsoft.com/office/officeart/2005/8/layout/hProcess4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SG"/>
        </a:p>
      </dgm:t>
    </dgm:pt>
    <dgm:pt modelId="{6784F045-ADDD-4889-9333-F614A7D26A68}">
      <dgm:prSet phldrT="[Text]"/>
      <dgm:spPr/>
      <dgm:t>
        <a:bodyPr/>
        <a:lstStyle/>
        <a:p>
          <a:r>
            <a:rPr lang="en-US" dirty="0"/>
            <a:t>Nāgārjuna</a:t>
          </a:r>
          <a:endParaRPr lang="en-SG" dirty="0"/>
        </a:p>
      </dgm:t>
    </dgm:pt>
    <dgm:pt modelId="{7F6DED6E-638D-4188-BBB1-4D02235D8763}" type="parTrans" cxnId="{20ED20B4-6507-41FD-A3A2-466EB53733AB}">
      <dgm:prSet/>
      <dgm:spPr/>
      <dgm:t>
        <a:bodyPr/>
        <a:lstStyle/>
        <a:p>
          <a:endParaRPr lang="en-SG"/>
        </a:p>
      </dgm:t>
    </dgm:pt>
    <dgm:pt modelId="{BFE32862-0FB9-4700-AC9F-94D60CA7CF8F}" type="sibTrans" cxnId="{20ED20B4-6507-41FD-A3A2-466EB53733AB}">
      <dgm:prSet/>
      <dgm:spPr/>
      <dgm:t>
        <a:bodyPr/>
        <a:lstStyle/>
        <a:p>
          <a:endParaRPr lang="en-SG"/>
        </a:p>
      </dgm:t>
    </dgm:pt>
    <dgm:pt modelId="{3DB2BF8F-8CA5-4080-BCFD-69235A424E5E}">
      <dgm:prSet phldrT="[Text]"/>
      <dgm:spPr/>
      <dgm:t>
        <a:bodyPr/>
        <a:lstStyle/>
        <a:p>
          <a:r>
            <a:rPr lang="en-US" dirty="0"/>
            <a:t>Madhyamika philosophy</a:t>
          </a:r>
          <a:endParaRPr lang="en-SG" dirty="0"/>
        </a:p>
      </dgm:t>
    </dgm:pt>
    <dgm:pt modelId="{7480E30E-DBD1-4CBB-A4E5-0A6BB429D08B}" type="parTrans" cxnId="{9DD483F8-022E-4368-AAB0-C723D908CEAE}">
      <dgm:prSet/>
      <dgm:spPr/>
      <dgm:t>
        <a:bodyPr/>
        <a:lstStyle/>
        <a:p>
          <a:endParaRPr lang="en-SG"/>
        </a:p>
      </dgm:t>
    </dgm:pt>
    <dgm:pt modelId="{54BB6F2E-DB96-4549-A616-649F2E332543}" type="sibTrans" cxnId="{9DD483F8-022E-4368-AAB0-C723D908CEAE}">
      <dgm:prSet/>
      <dgm:spPr/>
      <dgm:t>
        <a:bodyPr/>
        <a:lstStyle/>
        <a:p>
          <a:endParaRPr lang="en-SG"/>
        </a:p>
      </dgm:t>
    </dgm:pt>
    <dgm:pt modelId="{C870BAA5-266A-4287-9667-F2FE2BC71AA8}">
      <dgm:prSet phldrT="[Text]"/>
      <dgm:spPr/>
      <dgm:t>
        <a:bodyPr/>
        <a:lstStyle/>
        <a:p>
          <a:r>
            <a:rPr lang="en-US" dirty="0"/>
            <a:t>Buddhist logic/dialectic</a:t>
          </a:r>
          <a:endParaRPr lang="en-SG" dirty="0"/>
        </a:p>
      </dgm:t>
    </dgm:pt>
    <dgm:pt modelId="{EC8B0CBA-E809-458E-BB12-E83351527735}" type="parTrans" cxnId="{A3862775-976D-431A-8599-376F2C71CA06}">
      <dgm:prSet/>
      <dgm:spPr/>
      <dgm:t>
        <a:bodyPr/>
        <a:lstStyle/>
        <a:p>
          <a:endParaRPr lang="en-SG"/>
        </a:p>
      </dgm:t>
    </dgm:pt>
    <dgm:pt modelId="{410C2029-381D-4832-8722-A26E4539FD61}" type="sibTrans" cxnId="{A3862775-976D-431A-8599-376F2C71CA06}">
      <dgm:prSet/>
      <dgm:spPr/>
      <dgm:t>
        <a:bodyPr/>
        <a:lstStyle/>
        <a:p>
          <a:endParaRPr lang="en-SG"/>
        </a:p>
      </dgm:t>
    </dgm:pt>
    <dgm:pt modelId="{57B8888D-DD5E-4D8A-B6B0-F717D6C0F4E3}">
      <dgm:prSet phldrT="[Text]"/>
      <dgm:spPr/>
      <dgm:t>
        <a:bodyPr/>
        <a:lstStyle/>
        <a:p>
          <a:r>
            <a:rPr lang="en-US" dirty="0" err="1"/>
            <a:t>Vasubandhu</a:t>
          </a:r>
          <a:r>
            <a:rPr lang="en-US" dirty="0"/>
            <a:t> and </a:t>
          </a:r>
          <a:r>
            <a:rPr lang="en-US" dirty="0" err="1"/>
            <a:t>Asa</a:t>
          </a:r>
          <a:r>
            <a:rPr lang="en-US" dirty="0" err="1">
              <a:latin typeface="Times New Roman" panose="02020603050405020304" pitchFamily="18" charset="0"/>
              <a:cs typeface="Times New Roman" panose="02020603050405020304" pitchFamily="18" charset="0"/>
            </a:rPr>
            <a:t>ṅ</a:t>
          </a:r>
          <a:r>
            <a:rPr lang="en-US" dirty="0" err="1"/>
            <a:t>ga</a:t>
          </a:r>
          <a:endParaRPr lang="en-SG" dirty="0"/>
        </a:p>
      </dgm:t>
    </dgm:pt>
    <dgm:pt modelId="{9F7A6659-6BFF-4B16-B569-A7F48327BE00}" type="parTrans" cxnId="{BF9103A7-2474-4384-A39E-C93C3589B9C9}">
      <dgm:prSet/>
      <dgm:spPr/>
      <dgm:t>
        <a:bodyPr/>
        <a:lstStyle/>
        <a:p>
          <a:endParaRPr lang="en-SG"/>
        </a:p>
      </dgm:t>
    </dgm:pt>
    <dgm:pt modelId="{65C972A5-28FC-4909-BF22-F10F98E88A34}" type="sibTrans" cxnId="{BF9103A7-2474-4384-A39E-C93C3589B9C9}">
      <dgm:prSet/>
      <dgm:spPr/>
      <dgm:t>
        <a:bodyPr/>
        <a:lstStyle/>
        <a:p>
          <a:endParaRPr lang="en-SG"/>
        </a:p>
      </dgm:t>
    </dgm:pt>
    <dgm:pt modelId="{B75C873F-8749-4F43-A5F7-F79657574A38}">
      <dgm:prSet phldrT="[Text]"/>
      <dgm:spPr/>
      <dgm:t>
        <a:bodyPr/>
        <a:lstStyle/>
        <a:p>
          <a:r>
            <a:rPr lang="en-US" dirty="0"/>
            <a:t>Yogacara philosophy</a:t>
          </a:r>
          <a:endParaRPr lang="en-SG" dirty="0"/>
        </a:p>
      </dgm:t>
    </dgm:pt>
    <dgm:pt modelId="{F76A3F78-3D8B-445C-A0AC-5396566F901B}" type="parTrans" cxnId="{40CB8861-3511-46EC-A95E-29AEB6EAFCAF}">
      <dgm:prSet/>
      <dgm:spPr/>
      <dgm:t>
        <a:bodyPr/>
        <a:lstStyle/>
        <a:p>
          <a:endParaRPr lang="en-SG"/>
        </a:p>
      </dgm:t>
    </dgm:pt>
    <dgm:pt modelId="{EED19001-354B-4F3B-8A0C-17F4982620BE}" type="sibTrans" cxnId="{40CB8861-3511-46EC-A95E-29AEB6EAFCAF}">
      <dgm:prSet/>
      <dgm:spPr/>
      <dgm:t>
        <a:bodyPr/>
        <a:lstStyle/>
        <a:p>
          <a:endParaRPr lang="en-SG"/>
        </a:p>
      </dgm:t>
    </dgm:pt>
    <dgm:pt modelId="{A0AC177A-F8A0-4A39-BCDE-328D2D2B2BDA}">
      <dgm:prSet phldrT="[Text]"/>
      <dgm:spPr/>
      <dgm:t>
        <a:bodyPr/>
        <a:lstStyle/>
        <a:p>
          <a:r>
            <a:rPr lang="en-US" dirty="0"/>
            <a:t>Buddhist logical concepts</a:t>
          </a:r>
          <a:endParaRPr lang="en-SG" dirty="0"/>
        </a:p>
      </dgm:t>
    </dgm:pt>
    <dgm:pt modelId="{9BCE1B82-A234-4D30-8BF4-35510459007D}" type="parTrans" cxnId="{BB1C7FE2-1930-48CF-B8F6-33E5B5DFABFC}">
      <dgm:prSet/>
      <dgm:spPr/>
      <dgm:t>
        <a:bodyPr/>
        <a:lstStyle/>
        <a:p>
          <a:endParaRPr lang="en-SG"/>
        </a:p>
      </dgm:t>
    </dgm:pt>
    <dgm:pt modelId="{93601FC7-358A-4B00-B658-9A12A80623DE}" type="sibTrans" cxnId="{BB1C7FE2-1930-48CF-B8F6-33E5B5DFABFC}">
      <dgm:prSet/>
      <dgm:spPr/>
      <dgm:t>
        <a:bodyPr/>
        <a:lstStyle/>
        <a:p>
          <a:endParaRPr lang="en-SG"/>
        </a:p>
      </dgm:t>
    </dgm:pt>
    <dgm:pt modelId="{992B2D6D-6399-4148-AD52-6740A7166B39}">
      <dgm:prSet phldrT="[Text]"/>
      <dgm:spPr/>
      <dgm:t>
        <a:bodyPr/>
        <a:lstStyle/>
        <a:p>
          <a:r>
            <a:rPr lang="en-US" dirty="0" err="1"/>
            <a:t>Dignāga</a:t>
          </a:r>
          <a:r>
            <a:rPr lang="en-US" dirty="0"/>
            <a:t> and </a:t>
          </a:r>
          <a:r>
            <a:rPr lang="en-US" dirty="0" err="1"/>
            <a:t>Dharmak</a:t>
          </a:r>
          <a:r>
            <a:rPr lang="en-US" dirty="0" err="1">
              <a:latin typeface="Times New Roman" panose="02020603050405020304" pitchFamily="18" charset="0"/>
              <a:cs typeface="Times New Roman" panose="02020603050405020304" pitchFamily="18" charset="0"/>
            </a:rPr>
            <a:t>ī</a:t>
          </a:r>
          <a:r>
            <a:rPr lang="en-US" dirty="0" err="1"/>
            <a:t>rti</a:t>
          </a:r>
          <a:endParaRPr lang="en-SG" dirty="0"/>
        </a:p>
      </dgm:t>
    </dgm:pt>
    <dgm:pt modelId="{5683C5E5-4693-4B33-BA45-6D94D935354F}" type="parTrans" cxnId="{F9F5A4B6-8F3A-4736-AEB3-5DBCB0BBAB3F}">
      <dgm:prSet/>
      <dgm:spPr/>
      <dgm:t>
        <a:bodyPr/>
        <a:lstStyle/>
        <a:p>
          <a:endParaRPr lang="en-SG"/>
        </a:p>
      </dgm:t>
    </dgm:pt>
    <dgm:pt modelId="{963220D5-C95D-40B7-80C1-BAE500A21923}" type="sibTrans" cxnId="{F9F5A4B6-8F3A-4736-AEB3-5DBCB0BBAB3F}">
      <dgm:prSet/>
      <dgm:spPr/>
      <dgm:t>
        <a:bodyPr/>
        <a:lstStyle/>
        <a:p>
          <a:endParaRPr lang="en-SG"/>
        </a:p>
      </dgm:t>
    </dgm:pt>
    <dgm:pt modelId="{2E36240D-D051-421B-A747-757EE2A3973A}">
      <dgm:prSet phldrT="[Text]"/>
      <dgm:spPr/>
      <dgm:t>
        <a:bodyPr/>
        <a:lstStyle/>
        <a:p>
          <a:r>
            <a:rPr lang="en-US" dirty="0"/>
            <a:t>New method of Buddhist logic</a:t>
          </a:r>
          <a:endParaRPr lang="en-SG" dirty="0"/>
        </a:p>
      </dgm:t>
    </dgm:pt>
    <dgm:pt modelId="{2D5D4B8E-71E1-4A80-B511-66871A14315D}" type="parTrans" cxnId="{2FF8EA43-3DD3-494C-9AC2-5DE1E3DAE64F}">
      <dgm:prSet/>
      <dgm:spPr/>
      <dgm:t>
        <a:bodyPr/>
        <a:lstStyle/>
        <a:p>
          <a:endParaRPr lang="en-SG"/>
        </a:p>
      </dgm:t>
    </dgm:pt>
    <dgm:pt modelId="{180EE06D-A4A2-4494-995B-4F1614714607}" type="sibTrans" cxnId="{2FF8EA43-3DD3-494C-9AC2-5DE1E3DAE64F}">
      <dgm:prSet/>
      <dgm:spPr/>
      <dgm:t>
        <a:bodyPr/>
        <a:lstStyle/>
        <a:p>
          <a:endParaRPr lang="en-SG"/>
        </a:p>
      </dgm:t>
    </dgm:pt>
    <dgm:pt modelId="{BB609F59-FF85-4600-886F-6D8EAAD8896B}">
      <dgm:prSet phldrT="[Text]"/>
      <dgm:spPr/>
      <dgm:t>
        <a:bodyPr/>
        <a:lstStyle/>
        <a:p>
          <a:r>
            <a:rPr lang="en-US" dirty="0"/>
            <a:t>Buddhist logic-epistemological system</a:t>
          </a:r>
          <a:endParaRPr lang="en-SG" dirty="0"/>
        </a:p>
      </dgm:t>
    </dgm:pt>
    <dgm:pt modelId="{D3E8CA8C-5846-4BA1-8EC1-E506A4592949}" type="parTrans" cxnId="{F81F5BD5-4B47-4A24-A475-EB9C1F3C0C2B}">
      <dgm:prSet/>
      <dgm:spPr/>
      <dgm:t>
        <a:bodyPr/>
        <a:lstStyle/>
        <a:p>
          <a:endParaRPr lang="en-SG"/>
        </a:p>
      </dgm:t>
    </dgm:pt>
    <dgm:pt modelId="{679C34B7-7446-4EC4-9E9D-2282A1B270F0}" type="sibTrans" cxnId="{F81F5BD5-4B47-4A24-A475-EB9C1F3C0C2B}">
      <dgm:prSet/>
      <dgm:spPr/>
      <dgm:t>
        <a:bodyPr/>
        <a:lstStyle/>
        <a:p>
          <a:endParaRPr lang="en-SG"/>
        </a:p>
      </dgm:t>
    </dgm:pt>
    <dgm:pt modelId="{8C9D67CC-C272-48CE-AAC6-E2B76F6C7378}" type="pres">
      <dgm:prSet presAssocID="{00D289CD-DFAC-40AE-8051-65A8DF97BE75}" presName="Name0" presStyleCnt="0">
        <dgm:presLayoutVars>
          <dgm:dir/>
          <dgm:animLvl val="lvl"/>
          <dgm:resizeHandles val="exact"/>
        </dgm:presLayoutVars>
      </dgm:prSet>
      <dgm:spPr/>
    </dgm:pt>
    <dgm:pt modelId="{7FC596B7-73E1-4019-ABD2-53E8387CB40A}" type="pres">
      <dgm:prSet presAssocID="{00D289CD-DFAC-40AE-8051-65A8DF97BE75}" presName="tSp" presStyleCnt="0"/>
      <dgm:spPr/>
    </dgm:pt>
    <dgm:pt modelId="{76245CEE-2662-42BC-A809-448FBFD1ADDF}" type="pres">
      <dgm:prSet presAssocID="{00D289CD-DFAC-40AE-8051-65A8DF97BE75}" presName="bSp" presStyleCnt="0"/>
      <dgm:spPr/>
    </dgm:pt>
    <dgm:pt modelId="{726DD4A9-4913-4333-9783-F39B03FEE148}" type="pres">
      <dgm:prSet presAssocID="{00D289CD-DFAC-40AE-8051-65A8DF97BE75}" presName="process" presStyleCnt="0"/>
      <dgm:spPr/>
    </dgm:pt>
    <dgm:pt modelId="{71EF4FD3-D2A3-4FF5-B0D2-A02F7E010EB6}" type="pres">
      <dgm:prSet presAssocID="{6784F045-ADDD-4889-9333-F614A7D26A68}" presName="composite1" presStyleCnt="0"/>
      <dgm:spPr/>
    </dgm:pt>
    <dgm:pt modelId="{6F71ADC2-A9E2-4F84-9FCC-73BD7C4BA5F8}" type="pres">
      <dgm:prSet presAssocID="{6784F045-ADDD-4889-9333-F614A7D26A68}" presName="dummyNode1" presStyleLbl="node1" presStyleIdx="0" presStyleCnt="3"/>
      <dgm:spPr/>
    </dgm:pt>
    <dgm:pt modelId="{C7031453-E393-4B94-9A98-40AAD3668FA3}" type="pres">
      <dgm:prSet presAssocID="{6784F045-ADDD-4889-9333-F614A7D26A68}" presName="childNode1" presStyleLbl="bgAcc1" presStyleIdx="0" presStyleCnt="3">
        <dgm:presLayoutVars>
          <dgm:bulletEnabled val="1"/>
        </dgm:presLayoutVars>
      </dgm:prSet>
      <dgm:spPr/>
    </dgm:pt>
    <dgm:pt modelId="{F29CE2BA-4145-4DCC-8712-768F7133317A}" type="pres">
      <dgm:prSet presAssocID="{6784F045-ADDD-4889-9333-F614A7D26A68}" presName="childNode1tx" presStyleLbl="bgAcc1" presStyleIdx="0" presStyleCnt="3">
        <dgm:presLayoutVars>
          <dgm:bulletEnabled val="1"/>
        </dgm:presLayoutVars>
      </dgm:prSet>
      <dgm:spPr/>
    </dgm:pt>
    <dgm:pt modelId="{DAC349FC-B496-488F-9407-3FE862EA2BF7}" type="pres">
      <dgm:prSet presAssocID="{6784F045-ADDD-4889-9333-F614A7D26A68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3AE10CB5-B13A-4473-A9E6-E8E242C20999}" type="pres">
      <dgm:prSet presAssocID="{6784F045-ADDD-4889-9333-F614A7D26A68}" presName="connSite1" presStyleCnt="0"/>
      <dgm:spPr/>
    </dgm:pt>
    <dgm:pt modelId="{B3AE02A0-BCA3-47BB-B729-D3474231306B}" type="pres">
      <dgm:prSet presAssocID="{BFE32862-0FB9-4700-AC9F-94D60CA7CF8F}" presName="Name9" presStyleLbl="sibTrans2D1" presStyleIdx="0" presStyleCnt="2"/>
      <dgm:spPr/>
    </dgm:pt>
    <dgm:pt modelId="{623C16A0-6C66-4640-B19E-14F3C7CD35BB}" type="pres">
      <dgm:prSet presAssocID="{57B8888D-DD5E-4D8A-B6B0-F717D6C0F4E3}" presName="composite2" presStyleCnt="0"/>
      <dgm:spPr/>
    </dgm:pt>
    <dgm:pt modelId="{A3F70EF4-1769-449B-A547-E1491A5C9A60}" type="pres">
      <dgm:prSet presAssocID="{57B8888D-DD5E-4D8A-B6B0-F717D6C0F4E3}" presName="dummyNode2" presStyleLbl="node1" presStyleIdx="0" presStyleCnt="3"/>
      <dgm:spPr/>
    </dgm:pt>
    <dgm:pt modelId="{B601D107-859A-4A9D-A863-7AA4A05855C1}" type="pres">
      <dgm:prSet presAssocID="{57B8888D-DD5E-4D8A-B6B0-F717D6C0F4E3}" presName="childNode2" presStyleLbl="bgAcc1" presStyleIdx="1" presStyleCnt="3">
        <dgm:presLayoutVars>
          <dgm:bulletEnabled val="1"/>
        </dgm:presLayoutVars>
      </dgm:prSet>
      <dgm:spPr/>
    </dgm:pt>
    <dgm:pt modelId="{453CC679-AD9B-4D34-A5B5-96E59D892A16}" type="pres">
      <dgm:prSet presAssocID="{57B8888D-DD5E-4D8A-B6B0-F717D6C0F4E3}" presName="childNode2tx" presStyleLbl="bgAcc1" presStyleIdx="1" presStyleCnt="3">
        <dgm:presLayoutVars>
          <dgm:bulletEnabled val="1"/>
        </dgm:presLayoutVars>
      </dgm:prSet>
      <dgm:spPr/>
    </dgm:pt>
    <dgm:pt modelId="{40372F56-2789-43C4-8FA6-6E4684C83A71}" type="pres">
      <dgm:prSet presAssocID="{57B8888D-DD5E-4D8A-B6B0-F717D6C0F4E3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FD6F8DD8-3808-4734-B915-C50F33C5BD8B}" type="pres">
      <dgm:prSet presAssocID="{57B8888D-DD5E-4D8A-B6B0-F717D6C0F4E3}" presName="connSite2" presStyleCnt="0"/>
      <dgm:spPr/>
    </dgm:pt>
    <dgm:pt modelId="{48AA8113-5363-48FF-8A60-7ADB03FC1BCE}" type="pres">
      <dgm:prSet presAssocID="{65C972A5-28FC-4909-BF22-F10F98E88A34}" presName="Name18" presStyleLbl="sibTrans2D1" presStyleIdx="1" presStyleCnt="2"/>
      <dgm:spPr/>
    </dgm:pt>
    <dgm:pt modelId="{982DE3B0-6351-468D-9005-0EE6F5BF6290}" type="pres">
      <dgm:prSet presAssocID="{992B2D6D-6399-4148-AD52-6740A7166B39}" presName="composite1" presStyleCnt="0"/>
      <dgm:spPr/>
    </dgm:pt>
    <dgm:pt modelId="{923484F4-4252-45F3-AF44-FAAC016C8E80}" type="pres">
      <dgm:prSet presAssocID="{992B2D6D-6399-4148-AD52-6740A7166B39}" presName="dummyNode1" presStyleLbl="node1" presStyleIdx="1" presStyleCnt="3"/>
      <dgm:spPr/>
    </dgm:pt>
    <dgm:pt modelId="{231EAB44-2B80-4871-A756-D747EB4A3774}" type="pres">
      <dgm:prSet presAssocID="{992B2D6D-6399-4148-AD52-6740A7166B39}" presName="childNode1" presStyleLbl="bgAcc1" presStyleIdx="2" presStyleCnt="3">
        <dgm:presLayoutVars>
          <dgm:bulletEnabled val="1"/>
        </dgm:presLayoutVars>
      </dgm:prSet>
      <dgm:spPr/>
    </dgm:pt>
    <dgm:pt modelId="{3D0C2045-E724-4504-8B07-4AC40C5B78F4}" type="pres">
      <dgm:prSet presAssocID="{992B2D6D-6399-4148-AD52-6740A7166B39}" presName="childNode1tx" presStyleLbl="bgAcc1" presStyleIdx="2" presStyleCnt="3">
        <dgm:presLayoutVars>
          <dgm:bulletEnabled val="1"/>
        </dgm:presLayoutVars>
      </dgm:prSet>
      <dgm:spPr/>
    </dgm:pt>
    <dgm:pt modelId="{2384E14C-6C3D-4AA0-9038-5D0D86407D6C}" type="pres">
      <dgm:prSet presAssocID="{992B2D6D-6399-4148-AD52-6740A7166B39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58A4CEF8-5395-4A49-A7D8-B46EDE5554C4}" type="pres">
      <dgm:prSet presAssocID="{992B2D6D-6399-4148-AD52-6740A7166B39}" presName="connSite1" presStyleCnt="0"/>
      <dgm:spPr/>
    </dgm:pt>
  </dgm:ptLst>
  <dgm:cxnLst>
    <dgm:cxn modelId="{FCA1D220-2236-49F9-A677-8387AB0F5EE7}" type="presOf" srcId="{B75C873F-8749-4F43-A5F7-F79657574A38}" destId="{B601D107-859A-4A9D-A863-7AA4A05855C1}" srcOrd="0" destOrd="0" presId="urn:microsoft.com/office/officeart/2005/8/layout/hProcess4"/>
    <dgm:cxn modelId="{3251D228-83A3-46C7-8D95-3D8CE938034B}" type="presOf" srcId="{57B8888D-DD5E-4D8A-B6B0-F717D6C0F4E3}" destId="{40372F56-2789-43C4-8FA6-6E4684C83A71}" srcOrd="0" destOrd="0" presId="urn:microsoft.com/office/officeart/2005/8/layout/hProcess4"/>
    <dgm:cxn modelId="{B7B90137-5055-4793-8A71-7427FE7359DA}" type="presOf" srcId="{C870BAA5-266A-4287-9667-F2FE2BC71AA8}" destId="{C7031453-E393-4B94-9A98-40AAD3668FA3}" srcOrd="0" destOrd="1" presId="urn:microsoft.com/office/officeart/2005/8/layout/hProcess4"/>
    <dgm:cxn modelId="{3597105B-5399-490C-BA85-5694ABAC010C}" type="presOf" srcId="{6784F045-ADDD-4889-9333-F614A7D26A68}" destId="{DAC349FC-B496-488F-9407-3FE862EA2BF7}" srcOrd="0" destOrd="0" presId="urn:microsoft.com/office/officeart/2005/8/layout/hProcess4"/>
    <dgm:cxn modelId="{8F1D835E-48C2-4759-86AE-A2F9A385DCC7}" type="presOf" srcId="{BFE32862-0FB9-4700-AC9F-94D60CA7CF8F}" destId="{B3AE02A0-BCA3-47BB-B729-D3474231306B}" srcOrd="0" destOrd="0" presId="urn:microsoft.com/office/officeart/2005/8/layout/hProcess4"/>
    <dgm:cxn modelId="{40CB8861-3511-46EC-A95E-29AEB6EAFCAF}" srcId="{57B8888D-DD5E-4D8A-B6B0-F717D6C0F4E3}" destId="{B75C873F-8749-4F43-A5F7-F79657574A38}" srcOrd="0" destOrd="0" parTransId="{F76A3F78-3D8B-445C-A0AC-5396566F901B}" sibTransId="{EED19001-354B-4F3B-8A0C-17F4982620BE}"/>
    <dgm:cxn modelId="{3B61A342-C0C9-493D-A93F-84C4146E8DE0}" type="presOf" srcId="{65C972A5-28FC-4909-BF22-F10F98E88A34}" destId="{48AA8113-5363-48FF-8A60-7ADB03FC1BCE}" srcOrd="0" destOrd="0" presId="urn:microsoft.com/office/officeart/2005/8/layout/hProcess4"/>
    <dgm:cxn modelId="{2FF8EA43-3DD3-494C-9AC2-5DE1E3DAE64F}" srcId="{992B2D6D-6399-4148-AD52-6740A7166B39}" destId="{2E36240D-D051-421B-A747-757EE2A3973A}" srcOrd="0" destOrd="0" parTransId="{2D5D4B8E-71E1-4A80-B511-66871A14315D}" sibTransId="{180EE06D-A4A2-4494-995B-4F1614714607}"/>
    <dgm:cxn modelId="{D9BD2747-F496-40DB-9331-B12CC1756D5B}" type="presOf" srcId="{A0AC177A-F8A0-4A39-BCDE-328D2D2B2BDA}" destId="{B601D107-859A-4A9D-A863-7AA4A05855C1}" srcOrd="0" destOrd="1" presId="urn:microsoft.com/office/officeart/2005/8/layout/hProcess4"/>
    <dgm:cxn modelId="{41C5606B-CE88-4EB1-8DC4-81406FDDF378}" type="presOf" srcId="{A0AC177A-F8A0-4A39-BCDE-328D2D2B2BDA}" destId="{453CC679-AD9B-4D34-A5B5-96E59D892A16}" srcOrd="1" destOrd="1" presId="urn:microsoft.com/office/officeart/2005/8/layout/hProcess4"/>
    <dgm:cxn modelId="{A3862775-976D-431A-8599-376F2C71CA06}" srcId="{6784F045-ADDD-4889-9333-F614A7D26A68}" destId="{C870BAA5-266A-4287-9667-F2FE2BC71AA8}" srcOrd="1" destOrd="0" parTransId="{EC8B0CBA-E809-458E-BB12-E83351527735}" sibTransId="{410C2029-381D-4832-8722-A26E4539FD61}"/>
    <dgm:cxn modelId="{7953CD58-844C-4291-AFEE-430373E99560}" type="presOf" srcId="{992B2D6D-6399-4148-AD52-6740A7166B39}" destId="{2384E14C-6C3D-4AA0-9038-5D0D86407D6C}" srcOrd="0" destOrd="0" presId="urn:microsoft.com/office/officeart/2005/8/layout/hProcess4"/>
    <dgm:cxn modelId="{06B3B687-47A9-400B-B67F-DA2AD4C81798}" type="presOf" srcId="{BB609F59-FF85-4600-886F-6D8EAAD8896B}" destId="{231EAB44-2B80-4871-A756-D747EB4A3774}" srcOrd="0" destOrd="1" presId="urn:microsoft.com/office/officeart/2005/8/layout/hProcess4"/>
    <dgm:cxn modelId="{97F8B089-8688-4A65-8A91-38F1BDF326F3}" type="presOf" srcId="{2E36240D-D051-421B-A747-757EE2A3973A}" destId="{231EAB44-2B80-4871-A756-D747EB4A3774}" srcOrd="0" destOrd="0" presId="urn:microsoft.com/office/officeart/2005/8/layout/hProcess4"/>
    <dgm:cxn modelId="{57A2EC8A-9CD1-4A0E-A0E6-D94F04148C92}" type="presOf" srcId="{00D289CD-DFAC-40AE-8051-65A8DF97BE75}" destId="{8C9D67CC-C272-48CE-AAC6-E2B76F6C7378}" srcOrd="0" destOrd="0" presId="urn:microsoft.com/office/officeart/2005/8/layout/hProcess4"/>
    <dgm:cxn modelId="{4DE85C91-4C6D-47FF-862D-4F3E8EDD6C92}" type="presOf" srcId="{B75C873F-8749-4F43-A5F7-F79657574A38}" destId="{453CC679-AD9B-4D34-A5B5-96E59D892A16}" srcOrd="1" destOrd="0" presId="urn:microsoft.com/office/officeart/2005/8/layout/hProcess4"/>
    <dgm:cxn modelId="{BF9103A7-2474-4384-A39E-C93C3589B9C9}" srcId="{00D289CD-DFAC-40AE-8051-65A8DF97BE75}" destId="{57B8888D-DD5E-4D8A-B6B0-F717D6C0F4E3}" srcOrd="1" destOrd="0" parTransId="{9F7A6659-6BFF-4B16-B569-A7F48327BE00}" sibTransId="{65C972A5-28FC-4909-BF22-F10F98E88A34}"/>
    <dgm:cxn modelId="{2CF501AD-D44F-435C-9007-A205D2A621CF}" type="presOf" srcId="{2E36240D-D051-421B-A747-757EE2A3973A}" destId="{3D0C2045-E724-4504-8B07-4AC40C5B78F4}" srcOrd="1" destOrd="0" presId="urn:microsoft.com/office/officeart/2005/8/layout/hProcess4"/>
    <dgm:cxn modelId="{20ED20B4-6507-41FD-A3A2-466EB53733AB}" srcId="{00D289CD-DFAC-40AE-8051-65A8DF97BE75}" destId="{6784F045-ADDD-4889-9333-F614A7D26A68}" srcOrd="0" destOrd="0" parTransId="{7F6DED6E-638D-4188-BBB1-4D02235D8763}" sibTransId="{BFE32862-0FB9-4700-AC9F-94D60CA7CF8F}"/>
    <dgm:cxn modelId="{F9F5A4B6-8F3A-4736-AEB3-5DBCB0BBAB3F}" srcId="{00D289CD-DFAC-40AE-8051-65A8DF97BE75}" destId="{992B2D6D-6399-4148-AD52-6740A7166B39}" srcOrd="2" destOrd="0" parTransId="{5683C5E5-4693-4B33-BA45-6D94D935354F}" sibTransId="{963220D5-C95D-40B7-80C1-BAE500A21923}"/>
    <dgm:cxn modelId="{DA67B9C6-4CA0-4D32-A3A8-ED60144ACA34}" type="presOf" srcId="{3DB2BF8F-8CA5-4080-BCFD-69235A424E5E}" destId="{C7031453-E393-4B94-9A98-40AAD3668FA3}" srcOrd="0" destOrd="0" presId="urn:microsoft.com/office/officeart/2005/8/layout/hProcess4"/>
    <dgm:cxn modelId="{F81F5BD5-4B47-4A24-A475-EB9C1F3C0C2B}" srcId="{992B2D6D-6399-4148-AD52-6740A7166B39}" destId="{BB609F59-FF85-4600-886F-6D8EAAD8896B}" srcOrd="1" destOrd="0" parTransId="{D3E8CA8C-5846-4BA1-8EC1-E506A4592949}" sibTransId="{679C34B7-7446-4EC4-9E9D-2282A1B270F0}"/>
    <dgm:cxn modelId="{E21C37DD-FCF4-467A-A225-D29B3C0204ED}" type="presOf" srcId="{3DB2BF8F-8CA5-4080-BCFD-69235A424E5E}" destId="{F29CE2BA-4145-4DCC-8712-768F7133317A}" srcOrd="1" destOrd="0" presId="urn:microsoft.com/office/officeart/2005/8/layout/hProcess4"/>
    <dgm:cxn modelId="{BB1C7FE2-1930-48CF-B8F6-33E5B5DFABFC}" srcId="{57B8888D-DD5E-4D8A-B6B0-F717D6C0F4E3}" destId="{A0AC177A-F8A0-4A39-BCDE-328D2D2B2BDA}" srcOrd="1" destOrd="0" parTransId="{9BCE1B82-A234-4D30-8BF4-35510459007D}" sibTransId="{93601FC7-358A-4B00-B658-9A12A80623DE}"/>
    <dgm:cxn modelId="{C7F235E7-D2A9-4810-8703-FB3F2E59AE65}" type="presOf" srcId="{BB609F59-FF85-4600-886F-6D8EAAD8896B}" destId="{3D0C2045-E724-4504-8B07-4AC40C5B78F4}" srcOrd="1" destOrd="1" presId="urn:microsoft.com/office/officeart/2005/8/layout/hProcess4"/>
    <dgm:cxn modelId="{003276E9-73F4-4D05-8842-2D2578FAD73C}" type="presOf" srcId="{C870BAA5-266A-4287-9667-F2FE2BC71AA8}" destId="{F29CE2BA-4145-4DCC-8712-768F7133317A}" srcOrd="1" destOrd="1" presId="urn:microsoft.com/office/officeart/2005/8/layout/hProcess4"/>
    <dgm:cxn modelId="{9DD483F8-022E-4368-AAB0-C723D908CEAE}" srcId="{6784F045-ADDD-4889-9333-F614A7D26A68}" destId="{3DB2BF8F-8CA5-4080-BCFD-69235A424E5E}" srcOrd="0" destOrd="0" parTransId="{7480E30E-DBD1-4CBB-A4E5-0A6BB429D08B}" sibTransId="{54BB6F2E-DB96-4549-A616-649F2E332543}"/>
    <dgm:cxn modelId="{BC2327A1-2468-4F48-BEA2-EF1957D05FFC}" type="presParOf" srcId="{8C9D67CC-C272-48CE-AAC6-E2B76F6C7378}" destId="{7FC596B7-73E1-4019-ABD2-53E8387CB40A}" srcOrd="0" destOrd="0" presId="urn:microsoft.com/office/officeart/2005/8/layout/hProcess4"/>
    <dgm:cxn modelId="{6268DED7-0F67-481F-B55D-A85007BE51FD}" type="presParOf" srcId="{8C9D67CC-C272-48CE-AAC6-E2B76F6C7378}" destId="{76245CEE-2662-42BC-A809-448FBFD1ADDF}" srcOrd="1" destOrd="0" presId="urn:microsoft.com/office/officeart/2005/8/layout/hProcess4"/>
    <dgm:cxn modelId="{E79E727F-8F34-49ED-8807-4F5BC040A2C1}" type="presParOf" srcId="{8C9D67CC-C272-48CE-AAC6-E2B76F6C7378}" destId="{726DD4A9-4913-4333-9783-F39B03FEE148}" srcOrd="2" destOrd="0" presId="urn:microsoft.com/office/officeart/2005/8/layout/hProcess4"/>
    <dgm:cxn modelId="{9165C164-A30F-46BD-9EFF-12E52358644F}" type="presParOf" srcId="{726DD4A9-4913-4333-9783-F39B03FEE148}" destId="{71EF4FD3-D2A3-4FF5-B0D2-A02F7E010EB6}" srcOrd="0" destOrd="0" presId="urn:microsoft.com/office/officeart/2005/8/layout/hProcess4"/>
    <dgm:cxn modelId="{5B2715D1-FAC8-4F4D-8985-1CC33671E904}" type="presParOf" srcId="{71EF4FD3-D2A3-4FF5-B0D2-A02F7E010EB6}" destId="{6F71ADC2-A9E2-4F84-9FCC-73BD7C4BA5F8}" srcOrd="0" destOrd="0" presId="urn:microsoft.com/office/officeart/2005/8/layout/hProcess4"/>
    <dgm:cxn modelId="{FC03AEB8-8228-4794-BEA4-D335172E098A}" type="presParOf" srcId="{71EF4FD3-D2A3-4FF5-B0D2-A02F7E010EB6}" destId="{C7031453-E393-4B94-9A98-40AAD3668FA3}" srcOrd="1" destOrd="0" presId="urn:microsoft.com/office/officeart/2005/8/layout/hProcess4"/>
    <dgm:cxn modelId="{9684EB1E-A5F2-477F-91B8-CC52027AB85C}" type="presParOf" srcId="{71EF4FD3-D2A3-4FF5-B0D2-A02F7E010EB6}" destId="{F29CE2BA-4145-4DCC-8712-768F7133317A}" srcOrd="2" destOrd="0" presId="urn:microsoft.com/office/officeart/2005/8/layout/hProcess4"/>
    <dgm:cxn modelId="{1565252A-CD11-44BA-948A-98581143CC08}" type="presParOf" srcId="{71EF4FD3-D2A3-4FF5-B0D2-A02F7E010EB6}" destId="{DAC349FC-B496-488F-9407-3FE862EA2BF7}" srcOrd="3" destOrd="0" presId="urn:microsoft.com/office/officeart/2005/8/layout/hProcess4"/>
    <dgm:cxn modelId="{751729CA-6EE1-45B4-BAF6-30F1D29A9614}" type="presParOf" srcId="{71EF4FD3-D2A3-4FF5-B0D2-A02F7E010EB6}" destId="{3AE10CB5-B13A-4473-A9E6-E8E242C20999}" srcOrd="4" destOrd="0" presId="urn:microsoft.com/office/officeart/2005/8/layout/hProcess4"/>
    <dgm:cxn modelId="{DB979F5E-3FBE-4348-989F-AA7440C8E891}" type="presParOf" srcId="{726DD4A9-4913-4333-9783-F39B03FEE148}" destId="{B3AE02A0-BCA3-47BB-B729-D3474231306B}" srcOrd="1" destOrd="0" presId="urn:microsoft.com/office/officeart/2005/8/layout/hProcess4"/>
    <dgm:cxn modelId="{67D6ED16-7ED2-4A73-A07B-F70BD1AB21FF}" type="presParOf" srcId="{726DD4A9-4913-4333-9783-F39B03FEE148}" destId="{623C16A0-6C66-4640-B19E-14F3C7CD35BB}" srcOrd="2" destOrd="0" presId="urn:microsoft.com/office/officeart/2005/8/layout/hProcess4"/>
    <dgm:cxn modelId="{82F677C9-195A-4D32-9F80-A61C24AB192A}" type="presParOf" srcId="{623C16A0-6C66-4640-B19E-14F3C7CD35BB}" destId="{A3F70EF4-1769-449B-A547-E1491A5C9A60}" srcOrd="0" destOrd="0" presId="urn:microsoft.com/office/officeart/2005/8/layout/hProcess4"/>
    <dgm:cxn modelId="{EEA05BD7-474F-4785-BC83-FF45E92725A6}" type="presParOf" srcId="{623C16A0-6C66-4640-B19E-14F3C7CD35BB}" destId="{B601D107-859A-4A9D-A863-7AA4A05855C1}" srcOrd="1" destOrd="0" presId="urn:microsoft.com/office/officeart/2005/8/layout/hProcess4"/>
    <dgm:cxn modelId="{64E51115-CFB2-4506-A102-270488B4A530}" type="presParOf" srcId="{623C16A0-6C66-4640-B19E-14F3C7CD35BB}" destId="{453CC679-AD9B-4D34-A5B5-96E59D892A16}" srcOrd="2" destOrd="0" presId="urn:microsoft.com/office/officeart/2005/8/layout/hProcess4"/>
    <dgm:cxn modelId="{67C43B97-115C-414E-BF28-FD01882B1ACD}" type="presParOf" srcId="{623C16A0-6C66-4640-B19E-14F3C7CD35BB}" destId="{40372F56-2789-43C4-8FA6-6E4684C83A71}" srcOrd="3" destOrd="0" presId="urn:microsoft.com/office/officeart/2005/8/layout/hProcess4"/>
    <dgm:cxn modelId="{2EF3CC5E-B9F1-4159-924C-FCE5B4A4F28D}" type="presParOf" srcId="{623C16A0-6C66-4640-B19E-14F3C7CD35BB}" destId="{FD6F8DD8-3808-4734-B915-C50F33C5BD8B}" srcOrd="4" destOrd="0" presId="urn:microsoft.com/office/officeart/2005/8/layout/hProcess4"/>
    <dgm:cxn modelId="{DF1B1F74-F45E-49B3-B402-6A3E3D29390C}" type="presParOf" srcId="{726DD4A9-4913-4333-9783-F39B03FEE148}" destId="{48AA8113-5363-48FF-8A60-7ADB03FC1BCE}" srcOrd="3" destOrd="0" presId="urn:microsoft.com/office/officeart/2005/8/layout/hProcess4"/>
    <dgm:cxn modelId="{8C6DCBBB-860E-424C-965D-B83922FCFEBA}" type="presParOf" srcId="{726DD4A9-4913-4333-9783-F39B03FEE148}" destId="{982DE3B0-6351-468D-9005-0EE6F5BF6290}" srcOrd="4" destOrd="0" presId="urn:microsoft.com/office/officeart/2005/8/layout/hProcess4"/>
    <dgm:cxn modelId="{242A83DE-590D-498F-B58E-C83A6DB47F34}" type="presParOf" srcId="{982DE3B0-6351-468D-9005-0EE6F5BF6290}" destId="{923484F4-4252-45F3-AF44-FAAC016C8E80}" srcOrd="0" destOrd="0" presId="urn:microsoft.com/office/officeart/2005/8/layout/hProcess4"/>
    <dgm:cxn modelId="{001C0F9C-DF6A-4364-A00E-89DF4291DA2D}" type="presParOf" srcId="{982DE3B0-6351-468D-9005-0EE6F5BF6290}" destId="{231EAB44-2B80-4871-A756-D747EB4A3774}" srcOrd="1" destOrd="0" presId="urn:microsoft.com/office/officeart/2005/8/layout/hProcess4"/>
    <dgm:cxn modelId="{C19381D2-2698-4918-8024-8D48E64ABF4B}" type="presParOf" srcId="{982DE3B0-6351-468D-9005-0EE6F5BF6290}" destId="{3D0C2045-E724-4504-8B07-4AC40C5B78F4}" srcOrd="2" destOrd="0" presId="urn:microsoft.com/office/officeart/2005/8/layout/hProcess4"/>
    <dgm:cxn modelId="{04B4678F-42DC-4101-AF9C-C3B69BD77FD9}" type="presParOf" srcId="{982DE3B0-6351-468D-9005-0EE6F5BF6290}" destId="{2384E14C-6C3D-4AA0-9038-5D0D86407D6C}" srcOrd="3" destOrd="0" presId="urn:microsoft.com/office/officeart/2005/8/layout/hProcess4"/>
    <dgm:cxn modelId="{CAD1E861-7298-4B29-8870-BF77AA1E5A82}" type="presParOf" srcId="{982DE3B0-6351-468D-9005-0EE6F5BF6290}" destId="{58A4CEF8-5395-4A49-A7D8-B46EDE5554C4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4635D60-5E26-46D8-A733-02C223BB5D04}" type="doc">
      <dgm:prSet loTypeId="urn:microsoft.com/office/officeart/2009/3/layout/Descending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SG"/>
        </a:p>
      </dgm:t>
    </dgm:pt>
    <dgm:pt modelId="{3A8B5EBD-20BE-4163-A77F-FA0BC42D7366}">
      <dgm:prSet phldrT="[Text]"/>
      <dgm:spPr/>
      <dgm:t>
        <a:bodyPr/>
        <a:lstStyle/>
        <a:p>
          <a:r>
            <a:rPr lang="en-US" dirty="0"/>
            <a:t>Sound is impermanent </a:t>
          </a:r>
          <a:endParaRPr lang="en-SG" dirty="0"/>
        </a:p>
      </dgm:t>
    </dgm:pt>
    <dgm:pt modelId="{D912CF54-FA49-4035-8B22-A5B143F746A5}" type="parTrans" cxnId="{7186800A-D40D-481B-829D-EFB5FF49D05A}">
      <dgm:prSet/>
      <dgm:spPr/>
      <dgm:t>
        <a:bodyPr/>
        <a:lstStyle/>
        <a:p>
          <a:endParaRPr lang="en-SG"/>
        </a:p>
      </dgm:t>
    </dgm:pt>
    <dgm:pt modelId="{FEA69766-029D-4CBA-8635-613F5606095F}" type="sibTrans" cxnId="{7186800A-D40D-481B-829D-EFB5FF49D05A}">
      <dgm:prSet/>
      <dgm:spPr/>
      <dgm:t>
        <a:bodyPr/>
        <a:lstStyle/>
        <a:p>
          <a:endParaRPr lang="en-SG"/>
        </a:p>
      </dgm:t>
    </dgm:pt>
    <dgm:pt modelId="{0F2E65A7-E7AA-4C85-8F45-AF595E7005BB}">
      <dgm:prSet phldrT="[Text]"/>
      <dgm:spPr/>
      <dgm:t>
        <a:bodyPr/>
        <a:lstStyle/>
        <a:p>
          <a:r>
            <a:rPr lang="en-US" dirty="0"/>
            <a:t>Because it is produced</a:t>
          </a:r>
          <a:endParaRPr lang="en-SG" dirty="0"/>
        </a:p>
      </dgm:t>
    </dgm:pt>
    <dgm:pt modelId="{6248D919-474A-44A2-959F-382F144C5240}" type="parTrans" cxnId="{AFF07C0B-4BEC-4FF0-8792-59D41048B52A}">
      <dgm:prSet/>
      <dgm:spPr/>
      <dgm:t>
        <a:bodyPr/>
        <a:lstStyle/>
        <a:p>
          <a:endParaRPr lang="en-SG"/>
        </a:p>
      </dgm:t>
    </dgm:pt>
    <dgm:pt modelId="{10A1970F-B6A9-47D6-9C7C-0F3DFC5D4DFB}" type="sibTrans" cxnId="{AFF07C0B-4BEC-4FF0-8792-59D41048B52A}">
      <dgm:prSet/>
      <dgm:spPr/>
      <dgm:t>
        <a:bodyPr/>
        <a:lstStyle/>
        <a:p>
          <a:endParaRPr lang="en-SG"/>
        </a:p>
      </dgm:t>
    </dgm:pt>
    <dgm:pt modelId="{C3E4F8A4-A2DA-48A4-A0F0-CD27A9CDB932}">
      <dgm:prSet phldrT="[Text]"/>
      <dgm:spPr/>
      <dgm:t>
        <a:bodyPr/>
        <a:lstStyle/>
        <a:p>
          <a:r>
            <a:rPr lang="en-US" dirty="0"/>
            <a:t>Whatever produced, it is impermanent, such as an </a:t>
          </a:r>
          <a:r>
            <a:rPr lang="en-US" i="1" dirty="0"/>
            <a:t>alms-bowl</a:t>
          </a:r>
          <a:endParaRPr lang="en-SG" i="1" dirty="0"/>
        </a:p>
      </dgm:t>
    </dgm:pt>
    <dgm:pt modelId="{9B9DDB6B-7FFE-47A5-BD64-E8EBCFF152EF}" type="parTrans" cxnId="{34214C1B-1DDD-4039-AE80-1F459D7FDF93}">
      <dgm:prSet/>
      <dgm:spPr/>
      <dgm:t>
        <a:bodyPr/>
        <a:lstStyle/>
        <a:p>
          <a:endParaRPr lang="en-SG"/>
        </a:p>
      </dgm:t>
    </dgm:pt>
    <dgm:pt modelId="{C7746A2C-97B6-4E21-9341-5FB2A0BEC54D}" type="sibTrans" cxnId="{34214C1B-1DDD-4039-AE80-1F459D7FDF93}">
      <dgm:prSet/>
      <dgm:spPr/>
      <dgm:t>
        <a:bodyPr/>
        <a:lstStyle/>
        <a:p>
          <a:endParaRPr lang="en-SG"/>
        </a:p>
      </dgm:t>
    </dgm:pt>
    <dgm:pt modelId="{F52801DC-1B27-47A8-97A1-2B4D290E5BCC}" type="pres">
      <dgm:prSet presAssocID="{74635D60-5E26-46D8-A733-02C223BB5D04}" presName="Name0" presStyleCnt="0">
        <dgm:presLayoutVars>
          <dgm:chMax val="7"/>
          <dgm:chPref val="5"/>
        </dgm:presLayoutVars>
      </dgm:prSet>
      <dgm:spPr/>
    </dgm:pt>
    <dgm:pt modelId="{28ADA7FC-829D-475A-BBB5-595C5DECB91B}" type="pres">
      <dgm:prSet presAssocID="{74635D60-5E26-46D8-A733-02C223BB5D04}" presName="arrowNode" presStyleLbl="node1" presStyleIdx="0" presStyleCnt="1"/>
      <dgm:spPr/>
    </dgm:pt>
    <dgm:pt modelId="{4A0F3B31-25E2-4D3F-9519-A4DD26B8C8FB}" type="pres">
      <dgm:prSet presAssocID="{3A8B5EBD-20BE-4163-A77F-FA0BC42D7366}" presName="txNode1" presStyleLbl="revTx" presStyleIdx="0" presStyleCnt="3">
        <dgm:presLayoutVars>
          <dgm:bulletEnabled val="1"/>
        </dgm:presLayoutVars>
      </dgm:prSet>
      <dgm:spPr/>
    </dgm:pt>
    <dgm:pt modelId="{879BD017-2E19-45A0-A4D4-82E03A2CDCDD}" type="pres">
      <dgm:prSet presAssocID="{0F2E65A7-E7AA-4C85-8F45-AF595E7005BB}" presName="txNode2" presStyleLbl="revTx" presStyleIdx="1" presStyleCnt="3">
        <dgm:presLayoutVars>
          <dgm:bulletEnabled val="1"/>
        </dgm:presLayoutVars>
      </dgm:prSet>
      <dgm:spPr/>
    </dgm:pt>
    <dgm:pt modelId="{4E477226-7129-4AF7-9B75-AC6CDD4B5F74}" type="pres">
      <dgm:prSet presAssocID="{10A1970F-B6A9-47D6-9C7C-0F3DFC5D4DFB}" presName="dotNode2" presStyleCnt="0"/>
      <dgm:spPr/>
    </dgm:pt>
    <dgm:pt modelId="{629DCF71-3102-4AEB-A91C-8F8A15F85B5B}" type="pres">
      <dgm:prSet presAssocID="{10A1970F-B6A9-47D6-9C7C-0F3DFC5D4DFB}" presName="dotRepeatNode" presStyleLbl="fgShp" presStyleIdx="0" presStyleCnt="1"/>
      <dgm:spPr/>
    </dgm:pt>
    <dgm:pt modelId="{0D7381ED-28E8-4F8A-B12F-45A9A9A7D8FD}" type="pres">
      <dgm:prSet presAssocID="{C3E4F8A4-A2DA-48A4-A0F0-CD27A9CDB932}" presName="txNode3" presStyleLbl="revTx" presStyleIdx="2" presStyleCnt="3">
        <dgm:presLayoutVars>
          <dgm:bulletEnabled val="1"/>
        </dgm:presLayoutVars>
      </dgm:prSet>
      <dgm:spPr/>
    </dgm:pt>
  </dgm:ptLst>
  <dgm:cxnLst>
    <dgm:cxn modelId="{745E1107-5AAE-4F72-B7F4-7DD9A96A8003}" type="presOf" srcId="{3A8B5EBD-20BE-4163-A77F-FA0BC42D7366}" destId="{4A0F3B31-25E2-4D3F-9519-A4DD26B8C8FB}" srcOrd="0" destOrd="0" presId="urn:microsoft.com/office/officeart/2009/3/layout/DescendingProcess"/>
    <dgm:cxn modelId="{7186800A-D40D-481B-829D-EFB5FF49D05A}" srcId="{74635D60-5E26-46D8-A733-02C223BB5D04}" destId="{3A8B5EBD-20BE-4163-A77F-FA0BC42D7366}" srcOrd="0" destOrd="0" parTransId="{D912CF54-FA49-4035-8B22-A5B143F746A5}" sibTransId="{FEA69766-029D-4CBA-8635-613F5606095F}"/>
    <dgm:cxn modelId="{AFF07C0B-4BEC-4FF0-8792-59D41048B52A}" srcId="{74635D60-5E26-46D8-A733-02C223BB5D04}" destId="{0F2E65A7-E7AA-4C85-8F45-AF595E7005BB}" srcOrd="1" destOrd="0" parTransId="{6248D919-474A-44A2-959F-382F144C5240}" sibTransId="{10A1970F-B6A9-47D6-9C7C-0F3DFC5D4DFB}"/>
    <dgm:cxn modelId="{34214C1B-1DDD-4039-AE80-1F459D7FDF93}" srcId="{74635D60-5E26-46D8-A733-02C223BB5D04}" destId="{C3E4F8A4-A2DA-48A4-A0F0-CD27A9CDB932}" srcOrd="2" destOrd="0" parTransId="{9B9DDB6B-7FFE-47A5-BD64-E8EBCFF152EF}" sibTransId="{C7746A2C-97B6-4E21-9341-5FB2A0BEC54D}"/>
    <dgm:cxn modelId="{FFBF273B-4987-4ABF-9F21-BE76E53CC447}" type="presOf" srcId="{0F2E65A7-E7AA-4C85-8F45-AF595E7005BB}" destId="{879BD017-2E19-45A0-A4D4-82E03A2CDCDD}" srcOrd="0" destOrd="0" presId="urn:microsoft.com/office/officeart/2009/3/layout/DescendingProcess"/>
    <dgm:cxn modelId="{9036F85B-F668-4F4B-9DBE-79DB78AAA0D3}" type="presOf" srcId="{74635D60-5E26-46D8-A733-02C223BB5D04}" destId="{F52801DC-1B27-47A8-97A1-2B4D290E5BCC}" srcOrd="0" destOrd="0" presId="urn:microsoft.com/office/officeart/2009/3/layout/DescendingProcess"/>
    <dgm:cxn modelId="{BC25ED71-B478-4287-B9F7-4142BD39F833}" type="presOf" srcId="{10A1970F-B6A9-47D6-9C7C-0F3DFC5D4DFB}" destId="{629DCF71-3102-4AEB-A91C-8F8A15F85B5B}" srcOrd="0" destOrd="0" presId="urn:microsoft.com/office/officeart/2009/3/layout/DescendingProcess"/>
    <dgm:cxn modelId="{8926EAFC-1975-4CF9-9434-C4B6FC2AFAAB}" type="presOf" srcId="{C3E4F8A4-A2DA-48A4-A0F0-CD27A9CDB932}" destId="{0D7381ED-28E8-4F8A-B12F-45A9A9A7D8FD}" srcOrd="0" destOrd="0" presId="urn:microsoft.com/office/officeart/2009/3/layout/DescendingProcess"/>
    <dgm:cxn modelId="{2A55690B-3ED8-4D19-9EC8-68DB1F2EDE4C}" type="presParOf" srcId="{F52801DC-1B27-47A8-97A1-2B4D290E5BCC}" destId="{28ADA7FC-829D-475A-BBB5-595C5DECB91B}" srcOrd="0" destOrd="0" presId="urn:microsoft.com/office/officeart/2009/3/layout/DescendingProcess"/>
    <dgm:cxn modelId="{9D31110F-873E-4F48-BC12-658F3476BE19}" type="presParOf" srcId="{F52801DC-1B27-47A8-97A1-2B4D290E5BCC}" destId="{4A0F3B31-25E2-4D3F-9519-A4DD26B8C8FB}" srcOrd="1" destOrd="0" presId="urn:microsoft.com/office/officeart/2009/3/layout/DescendingProcess"/>
    <dgm:cxn modelId="{EB3B625B-F2AD-414B-8A09-ADE0B8389FA8}" type="presParOf" srcId="{F52801DC-1B27-47A8-97A1-2B4D290E5BCC}" destId="{879BD017-2E19-45A0-A4D4-82E03A2CDCDD}" srcOrd="2" destOrd="0" presId="urn:microsoft.com/office/officeart/2009/3/layout/DescendingProcess"/>
    <dgm:cxn modelId="{1DC4E587-F003-4A87-96D9-8CB9BD0AF5AF}" type="presParOf" srcId="{F52801DC-1B27-47A8-97A1-2B4D290E5BCC}" destId="{4E477226-7129-4AF7-9B75-AC6CDD4B5F74}" srcOrd="3" destOrd="0" presId="urn:microsoft.com/office/officeart/2009/3/layout/DescendingProcess"/>
    <dgm:cxn modelId="{3686266D-CB2B-4C51-9952-5259EEDF12F4}" type="presParOf" srcId="{4E477226-7129-4AF7-9B75-AC6CDD4B5F74}" destId="{629DCF71-3102-4AEB-A91C-8F8A15F85B5B}" srcOrd="0" destOrd="0" presId="urn:microsoft.com/office/officeart/2009/3/layout/DescendingProcess"/>
    <dgm:cxn modelId="{2A43B8FF-C55F-4EE6-A199-1F57AFAF57B0}" type="presParOf" srcId="{F52801DC-1B27-47A8-97A1-2B4D290E5BCC}" destId="{0D7381ED-28E8-4F8A-B12F-45A9A9A7D8FD}" srcOrd="4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7E3785C-FDAD-4223-91BD-16B623FF2220}" type="doc">
      <dgm:prSet loTypeId="urn:microsoft.com/office/officeart/2009/3/layout/Descending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SG"/>
        </a:p>
      </dgm:t>
    </dgm:pt>
    <dgm:pt modelId="{7AD78547-19AE-4A5E-84DF-01BE9B3DB503}">
      <dgm:prSet phldrT="[Text]"/>
      <dgm:spPr/>
      <dgm:t>
        <a:bodyPr/>
        <a:lstStyle/>
        <a:p>
          <a:r>
            <a:rPr lang="en-US" dirty="0"/>
            <a:t>There must be some fire in the mountain</a:t>
          </a:r>
          <a:endParaRPr lang="en-SG" dirty="0"/>
        </a:p>
      </dgm:t>
    </dgm:pt>
    <dgm:pt modelId="{2C842A98-FB06-40DB-9559-409E43D272A2}" type="parTrans" cxnId="{9B4C06F7-5D16-4A88-83FE-75E4BACB8DCC}">
      <dgm:prSet/>
      <dgm:spPr/>
      <dgm:t>
        <a:bodyPr/>
        <a:lstStyle/>
        <a:p>
          <a:endParaRPr lang="en-SG"/>
        </a:p>
      </dgm:t>
    </dgm:pt>
    <dgm:pt modelId="{F68D9745-A0FD-4DA0-B299-9D5DDFD24465}" type="sibTrans" cxnId="{9B4C06F7-5D16-4A88-83FE-75E4BACB8DCC}">
      <dgm:prSet/>
      <dgm:spPr/>
      <dgm:t>
        <a:bodyPr/>
        <a:lstStyle/>
        <a:p>
          <a:endParaRPr lang="en-SG"/>
        </a:p>
      </dgm:t>
    </dgm:pt>
    <dgm:pt modelId="{5CCE8E8B-FFDB-4822-AD91-2F83DA1A9E23}">
      <dgm:prSet phldrT="[Text]"/>
      <dgm:spPr/>
      <dgm:t>
        <a:bodyPr/>
        <a:lstStyle/>
        <a:p>
          <a:r>
            <a:rPr lang="en-US" dirty="0"/>
            <a:t>Because smoke can be seen from afar</a:t>
          </a:r>
          <a:endParaRPr lang="en-SG" dirty="0"/>
        </a:p>
      </dgm:t>
    </dgm:pt>
    <dgm:pt modelId="{AE9E1E39-5A63-4D5A-91A9-B565B1886DB7}" type="parTrans" cxnId="{CA87AB9C-3BEE-4D75-B1E2-6F90829109D2}">
      <dgm:prSet/>
      <dgm:spPr/>
      <dgm:t>
        <a:bodyPr/>
        <a:lstStyle/>
        <a:p>
          <a:endParaRPr lang="en-SG"/>
        </a:p>
      </dgm:t>
    </dgm:pt>
    <dgm:pt modelId="{09527761-828C-49E5-9392-E75A00FFE175}" type="sibTrans" cxnId="{CA87AB9C-3BEE-4D75-B1E2-6F90829109D2}">
      <dgm:prSet/>
      <dgm:spPr/>
      <dgm:t>
        <a:bodyPr/>
        <a:lstStyle/>
        <a:p>
          <a:endParaRPr lang="en-SG"/>
        </a:p>
      </dgm:t>
    </dgm:pt>
    <dgm:pt modelId="{F19A375D-3314-4818-BB00-36A8A64C31B0}">
      <dgm:prSet phldrT="[Text]"/>
      <dgm:spPr/>
      <dgm:t>
        <a:bodyPr/>
        <a:lstStyle/>
        <a:p>
          <a:r>
            <a:rPr lang="en-US" dirty="0"/>
            <a:t>Whenever there is a fire, there is some smoke; for example in a kitchen</a:t>
          </a:r>
          <a:endParaRPr lang="en-SG" dirty="0"/>
        </a:p>
      </dgm:t>
    </dgm:pt>
    <dgm:pt modelId="{D44B06CE-4BD1-4D57-B0F1-49AC2F925F1F}" type="parTrans" cxnId="{44412DC8-51B3-4FD2-8844-8FC674CBC708}">
      <dgm:prSet/>
      <dgm:spPr/>
      <dgm:t>
        <a:bodyPr/>
        <a:lstStyle/>
        <a:p>
          <a:endParaRPr lang="en-SG"/>
        </a:p>
      </dgm:t>
    </dgm:pt>
    <dgm:pt modelId="{02F76BD0-123F-4D6E-8FA7-E7B3BCBFD202}" type="sibTrans" cxnId="{44412DC8-51B3-4FD2-8844-8FC674CBC708}">
      <dgm:prSet/>
      <dgm:spPr/>
      <dgm:t>
        <a:bodyPr/>
        <a:lstStyle/>
        <a:p>
          <a:endParaRPr lang="en-SG"/>
        </a:p>
      </dgm:t>
    </dgm:pt>
    <dgm:pt modelId="{A921D0AF-3C23-4EBA-940F-C37DF54C3C1A}" type="pres">
      <dgm:prSet presAssocID="{D7E3785C-FDAD-4223-91BD-16B623FF2220}" presName="Name0" presStyleCnt="0">
        <dgm:presLayoutVars>
          <dgm:chMax val="7"/>
          <dgm:chPref val="5"/>
        </dgm:presLayoutVars>
      </dgm:prSet>
      <dgm:spPr/>
    </dgm:pt>
    <dgm:pt modelId="{43844684-468B-449E-B121-FBCC62894572}" type="pres">
      <dgm:prSet presAssocID="{D7E3785C-FDAD-4223-91BD-16B623FF2220}" presName="arrowNode" presStyleLbl="node1" presStyleIdx="0" presStyleCnt="1"/>
      <dgm:spPr/>
    </dgm:pt>
    <dgm:pt modelId="{BF3A479A-D27D-4E8C-8662-D88CDA9D7FB8}" type="pres">
      <dgm:prSet presAssocID="{7AD78547-19AE-4A5E-84DF-01BE9B3DB503}" presName="txNode1" presStyleLbl="revTx" presStyleIdx="0" presStyleCnt="3">
        <dgm:presLayoutVars>
          <dgm:bulletEnabled val="1"/>
        </dgm:presLayoutVars>
      </dgm:prSet>
      <dgm:spPr/>
    </dgm:pt>
    <dgm:pt modelId="{27CC29CD-8F13-430C-B62A-986C3FE1C514}" type="pres">
      <dgm:prSet presAssocID="{5CCE8E8B-FFDB-4822-AD91-2F83DA1A9E23}" presName="txNode2" presStyleLbl="revTx" presStyleIdx="1" presStyleCnt="3">
        <dgm:presLayoutVars>
          <dgm:bulletEnabled val="1"/>
        </dgm:presLayoutVars>
      </dgm:prSet>
      <dgm:spPr/>
    </dgm:pt>
    <dgm:pt modelId="{B51CE5A8-C906-4E27-8EA5-5B0B8BFCBD96}" type="pres">
      <dgm:prSet presAssocID="{09527761-828C-49E5-9392-E75A00FFE175}" presName="dotNode2" presStyleCnt="0"/>
      <dgm:spPr/>
    </dgm:pt>
    <dgm:pt modelId="{2B1D5322-0983-4AC1-B77E-B55CFE4B2F0B}" type="pres">
      <dgm:prSet presAssocID="{09527761-828C-49E5-9392-E75A00FFE175}" presName="dotRepeatNode" presStyleLbl="fgShp" presStyleIdx="0" presStyleCnt="1"/>
      <dgm:spPr/>
    </dgm:pt>
    <dgm:pt modelId="{8D96C387-DD0F-4833-B109-C7033C2A569E}" type="pres">
      <dgm:prSet presAssocID="{F19A375D-3314-4818-BB00-36A8A64C31B0}" presName="txNode3" presStyleLbl="revTx" presStyleIdx="2" presStyleCnt="3">
        <dgm:presLayoutVars>
          <dgm:bulletEnabled val="1"/>
        </dgm:presLayoutVars>
      </dgm:prSet>
      <dgm:spPr/>
    </dgm:pt>
  </dgm:ptLst>
  <dgm:cxnLst>
    <dgm:cxn modelId="{F070893E-6945-4A24-A88F-7696E70BCA80}" type="presOf" srcId="{D7E3785C-FDAD-4223-91BD-16B623FF2220}" destId="{A921D0AF-3C23-4EBA-940F-C37DF54C3C1A}" srcOrd="0" destOrd="0" presId="urn:microsoft.com/office/officeart/2009/3/layout/DescendingProcess"/>
    <dgm:cxn modelId="{D7EC7F85-A211-4AA0-9252-9D018548918A}" type="presOf" srcId="{5CCE8E8B-FFDB-4822-AD91-2F83DA1A9E23}" destId="{27CC29CD-8F13-430C-B62A-986C3FE1C514}" srcOrd="0" destOrd="0" presId="urn:microsoft.com/office/officeart/2009/3/layout/DescendingProcess"/>
    <dgm:cxn modelId="{1DEA6A90-EC16-4078-B467-2C43061724D0}" type="presOf" srcId="{7AD78547-19AE-4A5E-84DF-01BE9B3DB503}" destId="{BF3A479A-D27D-4E8C-8662-D88CDA9D7FB8}" srcOrd="0" destOrd="0" presId="urn:microsoft.com/office/officeart/2009/3/layout/DescendingProcess"/>
    <dgm:cxn modelId="{CA87AB9C-3BEE-4D75-B1E2-6F90829109D2}" srcId="{D7E3785C-FDAD-4223-91BD-16B623FF2220}" destId="{5CCE8E8B-FFDB-4822-AD91-2F83DA1A9E23}" srcOrd="1" destOrd="0" parTransId="{AE9E1E39-5A63-4D5A-91A9-B565B1886DB7}" sibTransId="{09527761-828C-49E5-9392-E75A00FFE175}"/>
    <dgm:cxn modelId="{44412DC8-51B3-4FD2-8844-8FC674CBC708}" srcId="{D7E3785C-FDAD-4223-91BD-16B623FF2220}" destId="{F19A375D-3314-4818-BB00-36A8A64C31B0}" srcOrd="2" destOrd="0" parTransId="{D44B06CE-4BD1-4D57-B0F1-49AC2F925F1F}" sibTransId="{02F76BD0-123F-4D6E-8FA7-E7B3BCBFD202}"/>
    <dgm:cxn modelId="{CBCC07D7-9A42-4157-A4B0-8CEDBD36F6C3}" type="presOf" srcId="{09527761-828C-49E5-9392-E75A00FFE175}" destId="{2B1D5322-0983-4AC1-B77E-B55CFE4B2F0B}" srcOrd="0" destOrd="0" presId="urn:microsoft.com/office/officeart/2009/3/layout/DescendingProcess"/>
    <dgm:cxn modelId="{4BC6C6EF-8588-49FB-B3A6-40F3420614A5}" type="presOf" srcId="{F19A375D-3314-4818-BB00-36A8A64C31B0}" destId="{8D96C387-DD0F-4833-B109-C7033C2A569E}" srcOrd="0" destOrd="0" presId="urn:microsoft.com/office/officeart/2009/3/layout/DescendingProcess"/>
    <dgm:cxn modelId="{9B4C06F7-5D16-4A88-83FE-75E4BACB8DCC}" srcId="{D7E3785C-FDAD-4223-91BD-16B623FF2220}" destId="{7AD78547-19AE-4A5E-84DF-01BE9B3DB503}" srcOrd="0" destOrd="0" parTransId="{2C842A98-FB06-40DB-9559-409E43D272A2}" sibTransId="{F68D9745-A0FD-4DA0-B299-9D5DDFD24465}"/>
    <dgm:cxn modelId="{A0495351-AE25-4190-B9C8-54F6BA57FC90}" type="presParOf" srcId="{A921D0AF-3C23-4EBA-940F-C37DF54C3C1A}" destId="{43844684-468B-449E-B121-FBCC62894572}" srcOrd="0" destOrd="0" presId="urn:microsoft.com/office/officeart/2009/3/layout/DescendingProcess"/>
    <dgm:cxn modelId="{98D1BD04-B893-4982-929E-70517F0621C2}" type="presParOf" srcId="{A921D0AF-3C23-4EBA-940F-C37DF54C3C1A}" destId="{BF3A479A-D27D-4E8C-8662-D88CDA9D7FB8}" srcOrd="1" destOrd="0" presId="urn:microsoft.com/office/officeart/2009/3/layout/DescendingProcess"/>
    <dgm:cxn modelId="{99521B15-F36E-4C75-8C1E-BE98CD62B4AD}" type="presParOf" srcId="{A921D0AF-3C23-4EBA-940F-C37DF54C3C1A}" destId="{27CC29CD-8F13-430C-B62A-986C3FE1C514}" srcOrd="2" destOrd="0" presId="urn:microsoft.com/office/officeart/2009/3/layout/DescendingProcess"/>
    <dgm:cxn modelId="{4217044B-491E-4E0D-9768-82D0425BFE08}" type="presParOf" srcId="{A921D0AF-3C23-4EBA-940F-C37DF54C3C1A}" destId="{B51CE5A8-C906-4E27-8EA5-5B0B8BFCBD96}" srcOrd="3" destOrd="0" presId="urn:microsoft.com/office/officeart/2009/3/layout/DescendingProcess"/>
    <dgm:cxn modelId="{FE820484-C838-406D-ADBA-F0AD0084509F}" type="presParOf" srcId="{B51CE5A8-C906-4E27-8EA5-5B0B8BFCBD96}" destId="{2B1D5322-0983-4AC1-B77E-B55CFE4B2F0B}" srcOrd="0" destOrd="0" presId="urn:microsoft.com/office/officeart/2009/3/layout/DescendingProcess"/>
    <dgm:cxn modelId="{169A1C51-2CA0-482A-8B5F-CEDD4EE0668F}" type="presParOf" srcId="{A921D0AF-3C23-4EBA-940F-C37DF54C3C1A}" destId="{8D96C387-DD0F-4833-B109-C7033C2A569E}" srcOrd="4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65A0D9F-0E8F-426D-B8A3-81F6BDEAA99D}" type="doc">
      <dgm:prSet loTypeId="urn:microsoft.com/office/officeart/2005/8/layout/cycle3" loCatId="cycle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n-SG"/>
        </a:p>
      </dgm:t>
    </dgm:pt>
    <dgm:pt modelId="{BD3C43FC-D617-4DB9-8F56-F2AB5C608868}">
      <dgm:prSet phldrT="[Text]"/>
      <dgm:spPr/>
      <dgm:t>
        <a:bodyPr/>
        <a:lstStyle/>
        <a:p>
          <a:r>
            <a:rPr lang="en-US" dirty="0" err="1"/>
            <a:t>Pratij</a:t>
          </a:r>
          <a:r>
            <a:rPr lang="en-US" dirty="0" err="1">
              <a:latin typeface="Times New Roman" panose="02020603050405020304" pitchFamily="18" charset="0"/>
              <a:cs typeface="Times New Roman" panose="02020603050405020304" pitchFamily="18" charset="0"/>
            </a:rPr>
            <a:t>ñā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/thesis</a:t>
          </a:r>
          <a:endParaRPr lang="en-SG" dirty="0"/>
        </a:p>
      </dgm:t>
    </dgm:pt>
    <dgm:pt modelId="{AA31E95D-FAFF-4C18-B721-D3647FBF3A9B}" type="parTrans" cxnId="{1BA95EF9-CD74-4384-8F53-3543AC8FE0FF}">
      <dgm:prSet/>
      <dgm:spPr/>
      <dgm:t>
        <a:bodyPr/>
        <a:lstStyle/>
        <a:p>
          <a:endParaRPr lang="en-SG"/>
        </a:p>
      </dgm:t>
    </dgm:pt>
    <dgm:pt modelId="{09FC5024-4A81-4D66-A93F-5C3081F09240}" type="sibTrans" cxnId="{1BA95EF9-CD74-4384-8F53-3543AC8FE0FF}">
      <dgm:prSet/>
      <dgm:spPr/>
      <dgm:t>
        <a:bodyPr/>
        <a:lstStyle/>
        <a:p>
          <a:endParaRPr lang="en-SG"/>
        </a:p>
      </dgm:t>
    </dgm:pt>
    <dgm:pt modelId="{1BF2F757-3600-4761-89CC-0582131B891C}">
      <dgm:prSet phldrT="[Text]"/>
      <dgm:spPr/>
      <dgm:t>
        <a:bodyPr/>
        <a:lstStyle/>
        <a:p>
          <a:r>
            <a:rPr lang="en-US" dirty="0" err="1"/>
            <a:t>Hetu</a:t>
          </a:r>
          <a:r>
            <a:rPr lang="en-US" dirty="0"/>
            <a:t>/reason</a:t>
          </a:r>
          <a:endParaRPr lang="en-SG" dirty="0"/>
        </a:p>
      </dgm:t>
    </dgm:pt>
    <dgm:pt modelId="{2F9285D9-412F-4C4A-A20F-BEF085AF66A2}" type="parTrans" cxnId="{8669B054-9DC5-4A77-A8F0-57072A556165}">
      <dgm:prSet/>
      <dgm:spPr/>
      <dgm:t>
        <a:bodyPr/>
        <a:lstStyle/>
        <a:p>
          <a:endParaRPr lang="en-SG"/>
        </a:p>
      </dgm:t>
    </dgm:pt>
    <dgm:pt modelId="{1244F77E-FE9E-4D77-8BF5-ACBE0A8D9DDB}" type="sibTrans" cxnId="{8669B054-9DC5-4A77-A8F0-57072A556165}">
      <dgm:prSet/>
      <dgm:spPr/>
      <dgm:t>
        <a:bodyPr/>
        <a:lstStyle/>
        <a:p>
          <a:endParaRPr lang="en-SG"/>
        </a:p>
      </dgm:t>
    </dgm:pt>
    <dgm:pt modelId="{5AED9528-ED92-47B0-9F51-116B94972FA5}">
      <dgm:prSet phldrT="[Text]"/>
      <dgm:spPr/>
      <dgm:t>
        <a:bodyPr/>
        <a:lstStyle/>
        <a:p>
          <a:r>
            <a:rPr lang="en-US" dirty="0" err="1"/>
            <a:t>Udāhara</a:t>
          </a:r>
          <a:r>
            <a:rPr lang="en-US" dirty="0" err="1">
              <a:latin typeface="Times New Roman" panose="02020603050405020304" pitchFamily="18" charset="0"/>
              <a:cs typeface="Times New Roman" panose="02020603050405020304" pitchFamily="18" charset="0"/>
            </a:rPr>
            <a:t>ṇa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/illustration</a:t>
          </a:r>
          <a:endParaRPr lang="en-SG" dirty="0"/>
        </a:p>
      </dgm:t>
    </dgm:pt>
    <dgm:pt modelId="{24C093E6-100F-4497-A23A-826AB9CEC76E}" type="parTrans" cxnId="{5E01E95A-DFEC-4856-B0C4-CEAA8BD5D9E2}">
      <dgm:prSet/>
      <dgm:spPr/>
      <dgm:t>
        <a:bodyPr/>
        <a:lstStyle/>
        <a:p>
          <a:endParaRPr lang="en-SG"/>
        </a:p>
      </dgm:t>
    </dgm:pt>
    <dgm:pt modelId="{3326DEDD-F69F-43FB-A666-5467C728E9A4}" type="sibTrans" cxnId="{5E01E95A-DFEC-4856-B0C4-CEAA8BD5D9E2}">
      <dgm:prSet/>
      <dgm:spPr/>
      <dgm:t>
        <a:bodyPr/>
        <a:lstStyle/>
        <a:p>
          <a:endParaRPr lang="en-SG"/>
        </a:p>
      </dgm:t>
    </dgm:pt>
    <dgm:pt modelId="{BF964E61-31A4-495E-9566-D638AE04B495}">
      <dgm:prSet phldrT="[Text]"/>
      <dgm:spPr/>
      <dgm:t>
        <a:bodyPr/>
        <a:lstStyle/>
        <a:p>
          <a:r>
            <a:rPr lang="en-US" dirty="0" err="1"/>
            <a:t>Upanaya</a:t>
          </a:r>
          <a:r>
            <a:rPr lang="en-US" dirty="0"/>
            <a:t>/application</a:t>
          </a:r>
          <a:endParaRPr lang="en-SG" dirty="0"/>
        </a:p>
      </dgm:t>
    </dgm:pt>
    <dgm:pt modelId="{BBB68A02-9EF2-4D4B-B0CC-5411D6D175C4}" type="parTrans" cxnId="{2F50BC04-B261-42AD-8AA0-D92D46787654}">
      <dgm:prSet/>
      <dgm:spPr/>
      <dgm:t>
        <a:bodyPr/>
        <a:lstStyle/>
        <a:p>
          <a:endParaRPr lang="en-SG"/>
        </a:p>
      </dgm:t>
    </dgm:pt>
    <dgm:pt modelId="{40573212-EC19-483C-BC62-B5744F2210AC}" type="sibTrans" cxnId="{2F50BC04-B261-42AD-8AA0-D92D46787654}">
      <dgm:prSet/>
      <dgm:spPr/>
      <dgm:t>
        <a:bodyPr/>
        <a:lstStyle/>
        <a:p>
          <a:endParaRPr lang="en-SG"/>
        </a:p>
      </dgm:t>
    </dgm:pt>
    <dgm:pt modelId="{BBFE3117-8593-483F-8BBE-775727C868B5}">
      <dgm:prSet phldrT="[Text]"/>
      <dgm:spPr/>
      <dgm:t>
        <a:bodyPr/>
        <a:lstStyle/>
        <a:p>
          <a:r>
            <a:rPr lang="en-US" dirty="0" err="1"/>
            <a:t>Nigamana</a:t>
          </a:r>
          <a:r>
            <a:rPr lang="en-US" dirty="0"/>
            <a:t>/conclusion</a:t>
          </a:r>
          <a:endParaRPr lang="en-SG" dirty="0"/>
        </a:p>
      </dgm:t>
    </dgm:pt>
    <dgm:pt modelId="{57C49BA0-754F-4FB5-9449-D83077C297E7}" type="parTrans" cxnId="{02566C06-1E5B-4594-A147-75F6E673579A}">
      <dgm:prSet/>
      <dgm:spPr/>
      <dgm:t>
        <a:bodyPr/>
        <a:lstStyle/>
        <a:p>
          <a:endParaRPr lang="en-SG"/>
        </a:p>
      </dgm:t>
    </dgm:pt>
    <dgm:pt modelId="{962A7333-E8B9-4BF9-BE6D-FE4854E93B57}" type="sibTrans" cxnId="{02566C06-1E5B-4594-A147-75F6E673579A}">
      <dgm:prSet/>
      <dgm:spPr/>
      <dgm:t>
        <a:bodyPr/>
        <a:lstStyle/>
        <a:p>
          <a:endParaRPr lang="en-SG"/>
        </a:p>
      </dgm:t>
    </dgm:pt>
    <dgm:pt modelId="{18A9A13C-7F00-4BAC-84F9-951FCB0DE7B2}" type="pres">
      <dgm:prSet presAssocID="{165A0D9F-0E8F-426D-B8A3-81F6BDEAA99D}" presName="Name0" presStyleCnt="0">
        <dgm:presLayoutVars>
          <dgm:dir/>
          <dgm:resizeHandles val="exact"/>
        </dgm:presLayoutVars>
      </dgm:prSet>
      <dgm:spPr/>
    </dgm:pt>
    <dgm:pt modelId="{2469CAEF-01F3-48DE-B824-6AAB495E8170}" type="pres">
      <dgm:prSet presAssocID="{165A0D9F-0E8F-426D-B8A3-81F6BDEAA99D}" presName="cycle" presStyleCnt="0"/>
      <dgm:spPr/>
    </dgm:pt>
    <dgm:pt modelId="{7984C064-B505-42AA-8E04-32AC7A3711BA}" type="pres">
      <dgm:prSet presAssocID="{BD3C43FC-D617-4DB9-8F56-F2AB5C608868}" presName="nodeFirstNode" presStyleLbl="node1" presStyleIdx="0" presStyleCnt="5">
        <dgm:presLayoutVars>
          <dgm:bulletEnabled val="1"/>
        </dgm:presLayoutVars>
      </dgm:prSet>
      <dgm:spPr/>
    </dgm:pt>
    <dgm:pt modelId="{9407F6EA-7638-4585-A0A3-D03520711D5E}" type="pres">
      <dgm:prSet presAssocID="{09FC5024-4A81-4D66-A93F-5C3081F09240}" presName="sibTransFirstNode" presStyleLbl="bgShp" presStyleIdx="0" presStyleCnt="1"/>
      <dgm:spPr/>
    </dgm:pt>
    <dgm:pt modelId="{55FF32B9-1DBC-4174-A9BF-778B85FD4FCF}" type="pres">
      <dgm:prSet presAssocID="{1BF2F757-3600-4761-89CC-0582131B891C}" presName="nodeFollowingNodes" presStyleLbl="node1" presStyleIdx="1" presStyleCnt="5">
        <dgm:presLayoutVars>
          <dgm:bulletEnabled val="1"/>
        </dgm:presLayoutVars>
      </dgm:prSet>
      <dgm:spPr/>
    </dgm:pt>
    <dgm:pt modelId="{F0BE6D7E-31AC-4D4F-9E77-0D8EAC1945B9}" type="pres">
      <dgm:prSet presAssocID="{5AED9528-ED92-47B0-9F51-116B94972FA5}" presName="nodeFollowingNodes" presStyleLbl="node1" presStyleIdx="2" presStyleCnt="5">
        <dgm:presLayoutVars>
          <dgm:bulletEnabled val="1"/>
        </dgm:presLayoutVars>
      </dgm:prSet>
      <dgm:spPr/>
    </dgm:pt>
    <dgm:pt modelId="{2C199818-6BDE-43CE-BBA7-9EE70FC77AC2}" type="pres">
      <dgm:prSet presAssocID="{BF964E61-31A4-495E-9566-D638AE04B495}" presName="nodeFollowingNodes" presStyleLbl="node1" presStyleIdx="3" presStyleCnt="5">
        <dgm:presLayoutVars>
          <dgm:bulletEnabled val="1"/>
        </dgm:presLayoutVars>
      </dgm:prSet>
      <dgm:spPr/>
    </dgm:pt>
    <dgm:pt modelId="{5074EAFD-22FA-4B36-8D52-AE926CF05499}" type="pres">
      <dgm:prSet presAssocID="{BBFE3117-8593-483F-8BBE-775727C868B5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2F50BC04-B261-42AD-8AA0-D92D46787654}" srcId="{165A0D9F-0E8F-426D-B8A3-81F6BDEAA99D}" destId="{BF964E61-31A4-495E-9566-D638AE04B495}" srcOrd="3" destOrd="0" parTransId="{BBB68A02-9EF2-4D4B-B0CC-5411D6D175C4}" sibTransId="{40573212-EC19-483C-BC62-B5744F2210AC}"/>
    <dgm:cxn modelId="{02566C06-1E5B-4594-A147-75F6E673579A}" srcId="{165A0D9F-0E8F-426D-B8A3-81F6BDEAA99D}" destId="{BBFE3117-8593-483F-8BBE-775727C868B5}" srcOrd="4" destOrd="0" parTransId="{57C49BA0-754F-4FB5-9449-D83077C297E7}" sibTransId="{962A7333-E8B9-4BF9-BE6D-FE4854E93B57}"/>
    <dgm:cxn modelId="{D892101D-4701-4972-A4C1-A862FD44BE4F}" type="presOf" srcId="{165A0D9F-0E8F-426D-B8A3-81F6BDEAA99D}" destId="{18A9A13C-7F00-4BAC-84F9-951FCB0DE7B2}" srcOrd="0" destOrd="0" presId="urn:microsoft.com/office/officeart/2005/8/layout/cycle3"/>
    <dgm:cxn modelId="{B5344373-F64B-49E3-90BA-94BFD0786C47}" type="presOf" srcId="{BBFE3117-8593-483F-8BBE-775727C868B5}" destId="{5074EAFD-22FA-4B36-8D52-AE926CF05499}" srcOrd="0" destOrd="0" presId="urn:microsoft.com/office/officeart/2005/8/layout/cycle3"/>
    <dgm:cxn modelId="{8669B054-9DC5-4A77-A8F0-57072A556165}" srcId="{165A0D9F-0E8F-426D-B8A3-81F6BDEAA99D}" destId="{1BF2F757-3600-4761-89CC-0582131B891C}" srcOrd="1" destOrd="0" parTransId="{2F9285D9-412F-4C4A-A20F-BEF085AF66A2}" sibTransId="{1244F77E-FE9E-4D77-8BF5-ACBE0A8D9DDB}"/>
    <dgm:cxn modelId="{5E01E95A-DFEC-4856-B0C4-CEAA8BD5D9E2}" srcId="{165A0D9F-0E8F-426D-B8A3-81F6BDEAA99D}" destId="{5AED9528-ED92-47B0-9F51-116B94972FA5}" srcOrd="2" destOrd="0" parTransId="{24C093E6-100F-4497-A23A-826AB9CEC76E}" sibTransId="{3326DEDD-F69F-43FB-A666-5467C728E9A4}"/>
    <dgm:cxn modelId="{5E5F5490-FFDC-458F-943A-0BC81B06967F}" type="presOf" srcId="{BD3C43FC-D617-4DB9-8F56-F2AB5C608868}" destId="{7984C064-B505-42AA-8E04-32AC7A3711BA}" srcOrd="0" destOrd="0" presId="urn:microsoft.com/office/officeart/2005/8/layout/cycle3"/>
    <dgm:cxn modelId="{B07A86A1-4DCE-4B7D-9E1B-F95BD365129F}" type="presOf" srcId="{5AED9528-ED92-47B0-9F51-116B94972FA5}" destId="{F0BE6D7E-31AC-4D4F-9E77-0D8EAC1945B9}" srcOrd="0" destOrd="0" presId="urn:microsoft.com/office/officeart/2005/8/layout/cycle3"/>
    <dgm:cxn modelId="{BCBE1EBB-3992-412E-A7F1-17A153466B1D}" type="presOf" srcId="{BF964E61-31A4-495E-9566-D638AE04B495}" destId="{2C199818-6BDE-43CE-BBA7-9EE70FC77AC2}" srcOrd="0" destOrd="0" presId="urn:microsoft.com/office/officeart/2005/8/layout/cycle3"/>
    <dgm:cxn modelId="{05DB74C7-E465-4A33-981E-344DFDDD7A93}" type="presOf" srcId="{1BF2F757-3600-4761-89CC-0582131B891C}" destId="{55FF32B9-1DBC-4174-A9BF-778B85FD4FCF}" srcOrd="0" destOrd="0" presId="urn:microsoft.com/office/officeart/2005/8/layout/cycle3"/>
    <dgm:cxn modelId="{D0DE4EEB-A8BF-4794-8383-E353C9025D00}" type="presOf" srcId="{09FC5024-4A81-4D66-A93F-5C3081F09240}" destId="{9407F6EA-7638-4585-A0A3-D03520711D5E}" srcOrd="0" destOrd="0" presId="urn:microsoft.com/office/officeart/2005/8/layout/cycle3"/>
    <dgm:cxn modelId="{1BA95EF9-CD74-4384-8F53-3543AC8FE0FF}" srcId="{165A0D9F-0E8F-426D-B8A3-81F6BDEAA99D}" destId="{BD3C43FC-D617-4DB9-8F56-F2AB5C608868}" srcOrd="0" destOrd="0" parTransId="{AA31E95D-FAFF-4C18-B721-D3647FBF3A9B}" sibTransId="{09FC5024-4A81-4D66-A93F-5C3081F09240}"/>
    <dgm:cxn modelId="{458470DE-2E59-40B6-9F60-F5F50AA7779A}" type="presParOf" srcId="{18A9A13C-7F00-4BAC-84F9-951FCB0DE7B2}" destId="{2469CAEF-01F3-48DE-B824-6AAB495E8170}" srcOrd="0" destOrd="0" presId="urn:microsoft.com/office/officeart/2005/8/layout/cycle3"/>
    <dgm:cxn modelId="{BD79E1E3-FD44-49A2-8D78-1F6CC1A99EBD}" type="presParOf" srcId="{2469CAEF-01F3-48DE-B824-6AAB495E8170}" destId="{7984C064-B505-42AA-8E04-32AC7A3711BA}" srcOrd="0" destOrd="0" presId="urn:microsoft.com/office/officeart/2005/8/layout/cycle3"/>
    <dgm:cxn modelId="{094AAB7F-ACEE-4CA7-9482-C6B1B7F8A969}" type="presParOf" srcId="{2469CAEF-01F3-48DE-B824-6AAB495E8170}" destId="{9407F6EA-7638-4585-A0A3-D03520711D5E}" srcOrd="1" destOrd="0" presId="urn:microsoft.com/office/officeart/2005/8/layout/cycle3"/>
    <dgm:cxn modelId="{8C14779E-029F-4202-BB34-59CDAA84E1C3}" type="presParOf" srcId="{2469CAEF-01F3-48DE-B824-6AAB495E8170}" destId="{55FF32B9-1DBC-4174-A9BF-778B85FD4FCF}" srcOrd="2" destOrd="0" presId="urn:microsoft.com/office/officeart/2005/8/layout/cycle3"/>
    <dgm:cxn modelId="{5F0DCC5A-2F8E-4842-80FE-78F47890A03B}" type="presParOf" srcId="{2469CAEF-01F3-48DE-B824-6AAB495E8170}" destId="{F0BE6D7E-31AC-4D4F-9E77-0D8EAC1945B9}" srcOrd="3" destOrd="0" presId="urn:microsoft.com/office/officeart/2005/8/layout/cycle3"/>
    <dgm:cxn modelId="{9A365D64-2506-40DF-90EF-FF666A7AC379}" type="presParOf" srcId="{2469CAEF-01F3-48DE-B824-6AAB495E8170}" destId="{2C199818-6BDE-43CE-BBA7-9EE70FC77AC2}" srcOrd="4" destOrd="0" presId="urn:microsoft.com/office/officeart/2005/8/layout/cycle3"/>
    <dgm:cxn modelId="{B0661757-9BAD-4BEC-9B38-269CEE03AFF0}" type="presParOf" srcId="{2469CAEF-01F3-48DE-B824-6AAB495E8170}" destId="{5074EAFD-22FA-4B36-8D52-AE926CF05499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07ED8F-9FEB-4A9E-8E6A-982B8AAE7338}" type="doc">
      <dgm:prSet loTypeId="urn:microsoft.com/office/officeart/2008/layout/HexagonCluster" loCatId="relationship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n-SG"/>
        </a:p>
      </dgm:t>
    </dgm:pt>
    <dgm:pt modelId="{45B883A6-63D8-4265-A54E-7787E3B1F4BC}" type="pres">
      <dgm:prSet presAssocID="{D107ED8F-9FEB-4A9E-8E6A-982B8AAE7338}" presName="Name0" presStyleCnt="0">
        <dgm:presLayoutVars>
          <dgm:chMax val="21"/>
          <dgm:chPref val="21"/>
        </dgm:presLayoutVars>
      </dgm:prSet>
      <dgm:spPr/>
    </dgm:pt>
  </dgm:ptLst>
  <dgm:cxnLst>
    <dgm:cxn modelId="{CFCEC161-7135-409C-AB90-6E66A4D67C75}" type="presOf" srcId="{D107ED8F-9FEB-4A9E-8E6A-982B8AAE7338}" destId="{45B883A6-63D8-4265-A54E-7787E3B1F4BC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96ECB8-1B35-4485-AC80-97ECAD391115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SG"/>
        </a:p>
      </dgm:t>
    </dgm:pt>
    <dgm:pt modelId="{52A5AEA5-B405-413C-9C00-067FD4ED3A62}">
      <dgm:prSet phldrT="[Text]"/>
      <dgm:spPr/>
      <dgm:t>
        <a:bodyPr/>
        <a:lstStyle/>
        <a:p>
          <a:r>
            <a:rPr lang="en-US" dirty="0" err="1"/>
            <a:t>Vātsyāyana</a:t>
          </a:r>
          <a:r>
            <a:rPr lang="en-US" dirty="0"/>
            <a:t> &amp; </a:t>
          </a:r>
          <a:r>
            <a:rPr lang="en-US" i="1" dirty="0" err="1"/>
            <a:t>Nyāya-bhāṣya</a:t>
          </a:r>
          <a:r>
            <a:rPr lang="en-US" i="0" dirty="0"/>
            <a:t> (first commentary)</a:t>
          </a:r>
          <a:endParaRPr lang="en-SG" i="1" dirty="0"/>
        </a:p>
      </dgm:t>
    </dgm:pt>
    <dgm:pt modelId="{D5BA5FD8-A824-41CE-9125-4CC94AEA2E6C}" type="parTrans" cxnId="{9EE652BD-C10A-4024-ADF2-3A9A188C4601}">
      <dgm:prSet/>
      <dgm:spPr/>
      <dgm:t>
        <a:bodyPr/>
        <a:lstStyle/>
        <a:p>
          <a:endParaRPr lang="en-SG"/>
        </a:p>
      </dgm:t>
    </dgm:pt>
    <dgm:pt modelId="{77F4B1E9-3620-41D6-8FFC-42F94848CC68}" type="sibTrans" cxnId="{9EE652BD-C10A-4024-ADF2-3A9A188C4601}">
      <dgm:prSet/>
      <dgm:spPr/>
      <dgm:t>
        <a:bodyPr/>
        <a:lstStyle/>
        <a:p>
          <a:endParaRPr lang="en-SG"/>
        </a:p>
      </dgm:t>
    </dgm:pt>
    <dgm:pt modelId="{F234CD9B-531D-4030-B98F-D9908E999E83}">
      <dgm:prSet phldrT="[Text]"/>
      <dgm:spPr/>
      <dgm:t>
        <a:bodyPr/>
        <a:lstStyle/>
        <a:p>
          <a:r>
            <a:rPr lang="en-US" dirty="0"/>
            <a:t>Indian logic</a:t>
          </a:r>
          <a:endParaRPr lang="en-SG" dirty="0"/>
        </a:p>
      </dgm:t>
    </dgm:pt>
    <dgm:pt modelId="{5F016EB0-0ED7-4E69-B746-8BB35F239D15}" type="parTrans" cxnId="{375CD850-2AD7-43B7-8409-9F4FC3620E04}">
      <dgm:prSet/>
      <dgm:spPr/>
      <dgm:t>
        <a:bodyPr/>
        <a:lstStyle/>
        <a:p>
          <a:endParaRPr lang="en-SG"/>
        </a:p>
      </dgm:t>
    </dgm:pt>
    <dgm:pt modelId="{B668ECF3-5C36-411C-9806-6F15C4BC4485}" type="sibTrans" cxnId="{375CD850-2AD7-43B7-8409-9F4FC3620E04}">
      <dgm:prSet/>
      <dgm:spPr/>
      <dgm:t>
        <a:bodyPr/>
        <a:lstStyle/>
        <a:p>
          <a:endParaRPr lang="en-SG"/>
        </a:p>
      </dgm:t>
    </dgm:pt>
    <dgm:pt modelId="{C9EEC427-3CB6-417D-875C-31D4004087CC}">
      <dgm:prSet phldrT="[Text]"/>
      <dgm:spPr/>
      <dgm:t>
        <a:bodyPr/>
        <a:lstStyle/>
        <a:p>
          <a:r>
            <a:rPr lang="en-US" dirty="0"/>
            <a:t>Buddhist logic</a:t>
          </a:r>
          <a:endParaRPr lang="en-SG" dirty="0"/>
        </a:p>
      </dgm:t>
    </dgm:pt>
    <dgm:pt modelId="{F5165C25-5B3B-494B-96C8-C41D14A3CCB3}" type="parTrans" cxnId="{E6CEF5C5-586D-436D-95A6-4CBE41E547CD}">
      <dgm:prSet/>
      <dgm:spPr/>
      <dgm:t>
        <a:bodyPr/>
        <a:lstStyle/>
        <a:p>
          <a:endParaRPr lang="en-SG"/>
        </a:p>
      </dgm:t>
    </dgm:pt>
    <dgm:pt modelId="{7439A2E2-9748-4BC3-8AED-3D5A5CD9D976}" type="sibTrans" cxnId="{E6CEF5C5-586D-436D-95A6-4CBE41E547CD}">
      <dgm:prSet/>
      <dgm:spPr/>
      <dgm:t>
        <a:bodyPr/>
        <a:lstStyle/>
        <a:p>
          <a:endParaRPr lang="en-SG"/>
        </a:p>
      </dgm:t>
    </dgm:pt>
    <dgm:pt modelId="{9CB5396B-BF0A-45F0-87B9-665B85304A32}">
      <dgm:prSet/>
      <dgm:spPr/>
    </dgm:pt>
    <dgm:pt modelId="{D7E65E15-E8E3-4E50-8503-8BE454CFAB54}" type="parTrans" cxnId="{CF2C1F63-2642-466B-B4E8-8810006A86D8}">
      <dgm:prSet/>
      <dgm:spPr/>
      <dgm:t>
        <a:bodyPr/>
        <a:lstStyle/>
        <a:p>
          <a:endParaRPr lang="en-SG"/>
        </a:p>
      </dgm:t>
    </dgm:pt>
    <dgm:pt modelId="{1362ECA9-505C-4341-B681-12F38BBA2FE4}" type="sibTrans" cxnId="{CF2C1F63-2642-466B-B4E8-8810006A86D8}">
      <dgm:prSet/>
      <dgm:spPr/>
      <dgm:t>
        <a:bodyPr/>
        <a:lstStyle/>
        <a:p>
          <a:endParaRPr lang="en-SG"/>
        </a:p>
      </dgm:t>
    </dgm:pt>
    <dgm:pt modelId="{8C92DE7B-1630-482B-9136-DDEA4AFBF9D9}" type="pres">
      <dgm:prSet presAssocID="{1296ECB8-1B35-4485-AC80-97ECAD391115}" presName="Name0" presStyleCnt="0">
        <dgm:presLayoutVars>
          <dgm:chMax val="1"/>
          <dgm:chPref val="1"/>
        </dgm:presLayoutVars>
      </dgm:prSet>
      <dgm:spPr/>
    </dgm:pt>
    <dgm:pt modelId="{ECEB84B2-6405-4DEB-B7B6-0430C8D57836}" type="pres">
      <dgm:prSet presAssocID="{52A5AEA5-B405-413C-9C00-067FD4ED3A62}" presName="Parent" presStyleLbl="node0" presStyleIdx="0" presStyleCnt="1">
        <dgm:presLayoutVars>
          <dgm:chMax val="5"/>
          <dgm:chPref val="5"/>
        </dgm:presLayoutVars>
      </dgm:prSet>
      <dgm:spPr/>
    </dgm:pt>
    <dgm:pt modelId="{DA17301D-2854-4BA7-AE6B-51199ADB841F}" type="pres">
      <dgm:prSet presAssocID="{52A5AEA5-B405-413C-9C00-067FD4ED3A62}" presName="Accent1" presStyleLbl="node1" presStyleIdx="0" presStyleCnt="13"/>
      <dgm:spPr/>
    </dgm:pt>
    <dgm:pt modelId="{4C4DE85C-792C-4080-84EE-710AFB40A2EB}" type="pres">
      <dgm:prSet presAssocID="{52A5AEA5-B405-413C-9C00-067FD4ED3A62}" presName="Accent2" presStyleLbl="node1" presStyleIdx="1" presStyleCnt="13"/>
      <dgm:spPr/>
    </dgm:pt>
    <dgm:pt modelId="{E142AFAD-ADE5-4C5C-8E79-132AFF0D394D}" type="pres">
      <dgm:prSet presAssocID="{52A5AEA5-B405-413C-9C00-067FD4ED3A62}" presName="Accent3" presStyleLbl="node1" presStyleIdx="2" presStyleCnt="13"/>
      <dgm:spPr/>
    </dgm:pt>
    <dgm:pt modelId="{00B4CA15-E1E2-437C-8AF2-494FF2A0230E}" type="pres">
      <dgm:prSet presAssocID="{52A5AEA5-B405-413C-9C00-067FD4ED3A62}" presName="Accent4" presStyleLbl="node1" presStyleIdx="3" presStyleCnt="13"/>
      <dgm:spPr/>
    </dgm:pt>
    <dgm:pt modelId="{F12A5802-AA67-473C-92B8-211FC3F6F7B5}" type="pres">
      <dgm:prSet presAssocID="{52A5AEA5-B405-413C-9C00-067FD4ED3A62}" presName="Accent5" presStyleLbl="node1" presStyleIdx="4" presStyleCnt="13"/>
      <dgm:spPr/>
    </dgm:pt>
    <dgm:pt modelId="{D8BD7542-22DD-4A33-9DA0-FE2D997C0869}" type="pres">
      <dgm:prSet presAssocID="{52A5AEA5-B405-413C-9C00-067FD4ED3A62}" presName="Accent6" presStyleLbl="node1" presStyleIdx="5" presStyleCnt="13"/>
      <dgm:spPr/>
    </dgm:pt>
    <dgm:pt modelId="{A9135008-0EFB-4E7E-8F7F-EA2FB2FA86EF}" type="pres">
      <dgm:prSet presAssocID="{F234CD9B-531D-4030-B98F-D9908E999E83}" presName="Child1" presStyleLbl="node1" presStyleIdx="6" presStyleCnt="13">
        <dgm:presLayoutVars>
          <dgm:chMax val="0"/>
          <dgm:chPref val="0"/>
        </dgm:presLayoutVars>
      </dgm:prSet>
      <dgm:spPr/>
    </dgm:pt>
    <dgm:pt modelId="{83C6DCBB-B1F8-47FD-9627-D2A83590EF14}" type="pres">
      <dgm:prSet presAssocID="{F234CD9B-531D-4030-B98F-D9908E999E83}" presName="Accent7" presStyleCnt="0"/>
      <dgm:spPr/>
    </dgm:pt>
    <dgm:pt modelId="{F4FC9A23-6ADE-4B31-BE34-D6609A0060BA}" type="pres">
      <dgm:prSet presAssocID="{F234CD9B-531D-4030-B98F-D9908E999E83}" presName="AccentHold1" presStyleLbl="node1" presStyleIdx="7" presStyleCnt="13"/>
      <dgm:spPr/>
    </dgm:pt>
    <dgm:pt modelId="{D3AD940E-B8DD-4B68-95E7-26CF9369449D}" type="pres">
      <dgm:prSet presAssocID="{F234CD9B-531D-4030-B98F-D9908E999E83}" presName="Accent8" presStyleCnt="0"/>
      <dgm:spPr/>
    </dgm:pt>
    <dgm:pt modelId="{394923DA-FE4B-49A4-B867-BABE9EE3D81D}" type="pres">
      <dgm:prSet presAssocID="{F234CD9B-531D-4030-B98F-D9908E999E83}" presName="AccentHold2" presStyleLbl="node1" presStyleIdx="8" presStyleCnt="13"/>
      <dgm:spPr/>
    </dgm:pt>
    <dgm:pt modelId="{3CFF7393-563A-41B1-A9B3-2351545DAEB6}" type="pres">
      <dgm:prSet presAssocID="{C9EEC427-3CB6-417D-875C-31D4004087CC}" presName="Child2" presStyleLbl="node1" presStyleIdx="9" presStyleCnt="13">
        <dgm:presLayoutVars>
          <dgm:chMax val="0"/>
          <dgm:chPref val="0"/>
        </dgm:presLayoutVars>
      </dgm:prSet>
      <dgm:spPr/>
    </dgm:pt>
    <dgm:pt modelId="{C241B9D7-56AB-4D92-9126-0F0D2F9C903F}" type="pres">
      <dgm:prSet presAssocID="{C9EEC427-3CB6-417D-875C-31D4004087CC}" presName="Accent9" presStyleCnt="0"/>
      <dgm:spPr/>
    </dgm:pt>
    <dgm:pt modelId="{DE1BA5FE-C423-4237-B130-3821AA829589}" type="pres">
      <dgm:prSet presAssocID="{C9EEC427-3CB6-417D-875C-31D4004087CC}" presName="AccentHold1" presStyleLbl="node1" presStyleIdx="10" presStyleCnt="13"/>
      <dgm:spPr/>
    </dgm:pt>
    <dgm:pt modelId="{F59E4C36-E064-4768-A896-F83F305B18A4}" type="pres">
      <dgm:prSet presAssocID="{C9EEC427-3CB6-417D-875C-31D4004087CC}" presName="Accent10" presStyleCnt="0"/>
      <dgm:spPr/>
    </dgm:pt>
    <dgm:pt modelId="{C086099F-9195-4C3D-AD7D-E0F321CCE7AE}" type="pres">
      <dgm:prSet presAssocID="{C9EEC427-3CB6-417D-875C-31D4004087CC}" presName="AccentHold2" presStyleLbl="node1" presStyleIdx="11" presStyleCnt="13"/>
      <dgm:spPr/>
    </dgm:pt>
    <dgm:pt modelId="{5AB07F83-6AF9-49E6-8F5C-79D431646AA3}" type="pres">
      <dgm:prSet presAssocID="{C9EEC427-3CB6-417D-875C-31D4004087CC}" presName="Accent11" presStyleCnt="0"/>
      <dgm:spPr/>
    </dgm:pt>
    <dgm:pt modelId="{52C83871-E8C3-4314-BF9F-E5CD1FE88A01}" type="pres">
      <dgm:prSet presAssocID="{C9EEC427-3CB6-417D-875C-31D4004087CC}" presName="AccentHold3" presStyleLbl="node1" presStyleIdx="12" presStyleCnt="13"/>
      <dgm:spPr/>
    </dgm:pt>
  </dgm:ptLst>
  <dgm:cxnLst>
    <dgm:cxn modelId="{22D4372A-7480-435B-894C-79D9A5585A4D}" type="presOf" srcId="{1296ECB8-1B35-4485-AC80-97ECAD391115}" destId="{8C92DE7B-1630-482B-9136-DDEA4AFBF9D9}" srcOrd="0" destOrd="0" presId="urn:microsoft.com/office/officeart/2009/3/layout/CircleRelationship"/>
    <dgm:cxn modelId="{CF2C1F63-2642-466B-B4E8-8810006A86D8}" srcId="{1296ECB8-1B35-4485-AC80-97ECAD391115}" destId="{9CB5396B-BF0A-45F0-87B9-665B85304A32}" srcOrd="1" destOrd="0" parTransId="{D7E65E15-E8E3-4E50-8503-8BE454CFAB54}" sibTransId="{1362ECA9-505C-4341-B681-12F38BBA2FE4}"/>
    <dgm:cxn modelId="{1BF7CC4D-3AA5-4DD1-B40F-40532EFFE257}" type="presOf" srcId="{52A5AEA5-B405-413C-9C00-067FD4ED3A62}" destId="{ECEB84B2-6405-4DEB-B7B6-0430C8D57836}" srcOrd="0" destOrd="0" presId="urn:microsoft.com/office/officeart/2009/3/layout/CircleRelationship"/>
    <dgm:cxn modelId="{375CD850-2AD7-43B7-8409-9F4FC3620E04}" srcId="{52A5AEA5-B405-413C-9C00-067FD4ED3A62}" destId="{F234CD9B-531D-4030-B98F-D9908E999E83}" srcOrd="0" destOrd="0" parTransId="{5F016EB0-0ED7-4E69-B746-8BB35F239D15}" sibTransId="{B668ECF3-5C36-411C-9806-6F15C4BC4485}"/>
    <dgm:cxn modelId="{9EE652BD-C10A-4024-ADF2-3A9A188C4601}" srcId="{1296ECB8-1B35-4485-AC80-97ECAD391115}" destId="{52A5AEA5-B405-413C-9C00-067FD4ED3A62}" srcOrd="0" destOrd="0" parTransId="{D5BA5FD8-A824-41CE-9125-4CC94AEA2E6C}" sibTransId="{77F4B1E9-3620-41D6-8FFC-42F94848CC68}"/>
    <dgm:cxn modelId="{E6CEF5C5-586D-436D-95A6-4CBE41E547CD}" srcId="{52A5AEA5-B405-413C-9C00-067FD4ED3A62}" destId="{C9EEC427-3CB6-417D-875C-31D4004087CC}" srcOrd="1" destOrd="0" parTransId="{F5165C25-5B3B-494B-96C8-C41D14A3CCB3}" sibTransId="{7439A2E2-9748-4BC3-8AED-3D5A5CD9D976}"/>
    <dgm:cxn modelId="{15C952D3-7ED7-4996-974E-B7C5113AEB67}" type="presOf" srcId="{F234CD9B-531D-4030-B98F-D9908E999E83}" destId="{A9135008-0EFB-4E7E-8F7F-EA2FB2FA86EF}" srcOrd="0" destOrd="0" presId="urn:microsoft.com/office/officeart/2009/3/layout/CircleRelationship"/>
    <dgm:cxn modelId="{2ACA65DB-1361-4FB4-A264-4A96D99FB721}" type="presOf" srcId="{C9EEC427-3CB6-417D-875C-31D4004087CC}" destId="{3CFF7393-563A-41B1-A9B3-2351545DAEB6}" srcOrd="0" destOrd="0" presId="urn:microsoft.com/office/officeart/2009/3/layout/CircleRelationship"/>
    <dgm:cxn modelId="{19431D9A-22E4-42E0-975E-B49E489008FD}" type="presParOf" srcId="{8C92DE7B-1630-482B-9136-DDEA4AFBF9D9}" destId="{ECEB84B2-6405-4DEB-B7B6-0430C8D57836}" srcOrd="0" destOrd="0" presId="urn:microsoft.com/office/officeart/2009/3/layout/CircleRelationship"/>
    <dgm:cxn modelId="{33BAA0C1-3A66-41C4-BAC5-8ED2955FF079}" type="presParOf" srcId="{8C92DE7B-1630-482B-9136-DDEA4AFBF9D9}" destId="{DA17301D-2854-4BA7-AE6B-51199ADB841F}" srcOrd="1" destOrd="0" presId="urn:microsoft.com/office/officeart/2009/3/layout/CircleRelationship"/>
    <dgm:cxn modelId="{952C04B6-8B22-4D8E-9EFB-B76664A7024C}" type="presParOf" srcId="{8C92DE7B-1630-482B-9136-DDEA4AFBF9D9}" destId="{4C4DE85C-792C-4080-84EE-710AFB40A2EB}" srcOrd="2" destOrd="0" presId="urn:microsoft.com/office/officeart/2009/3/layout/CircleRelationship"/>
    <dgm:cxn modelId="{48897670-F172-450B-874E-AFE21B8732EB}" type="presParOf" srcId="{8C92DE7B-1630-482B-9136-DDEA4AFBF9D9}" destId="{E142AFAD-ADE5-4C5C-8E79-132AFF0D394D}" srcOrd="3" destOrd="0" presId="urn:microsoft.com/office/officeart/2009/3/layout/CircleRelationship"/>
    <dgm:cxn modelId="{61FE4D60-3F36-41A0-B6DC-FEB163ABAED7}" type="presParOf" srcId="{8C92DE7B-1630-482B-9136-DDEA4AFBF9D9}" destId="{00B4CA15-E1E2-437C-8AF2-494FF2A0230E}" srcOrd="4" destOrd="0" presId="urn:microsoft.com/office/officeart/2009/3/layout/CircleRelationship"/>
    <dgm:cxn modelId="{BC60C310-1D89-4420-A8D0-3D2E283179FA}" type="presParOf" srcId="{8C92DE7B-1630-482B-9136-DDEA4AFBF9D9}" destId="{F12A5802-AA67-473C-92B8-211FC3F6F7B5}" srcOrd="5" destOrd="0" presId="urn:microsoft.com/office/officeart/2009/3/layout/CircleRelationship"/>
    <dgm:cxn modelId="{9C7F02A0-2FF8-4365-9507-F8C5DA8C3818}" type="presParOf" srcId="{8C92DE7B-1630-482B-9136-DDEA4AFBF9D9}" destId="{D8BD7542-22DD-4A33-9DA0-FE2D997C0869}" srcOrd="6" destOrd="0" presId="urn:microsoft.com/office/officeart/2009/3/layout/CircleRelationship"/>
    <dgm:cxn modelId="{3DF3DD27-4087-480D-9019-461F3AB4D52C}" type="presParOf" srcId="{8C92DE7B-1630-482B-9136-DDEA4AFBF9D9}" destId="{A9135008-0EFB-4E7E-8F7F-EA2FB2FA86EF}" srcOrd="7" destOrd="0" presId="urn:microsoft.com/office/officeart/2009/3/layout/CircleRelationship"/>
    <dgm:cxn modelId="{C9824FD4-F3CF-485A-A14A-EC5EF4B985F7}" type="presParOf" srcId="{8C92DE7B-1630-482B-9136-DDEA4AFBF9D9}" destId="{83C6DCBB-B1F8-47FD-9627-D2A83590EF14}" srcOrd="8" destOrd="0" presId="urn:microsoft.com/office/officeart/2009/3/layout/CircleRelationship"/>
    <dgm:cxn modelId="{FD718B82-43B2-4BB1-A410-486F971CC703}" type="presParOf" srcId="{83C6DCBB-B1F8-47FD-9627-D2A83590EF14}" destId="{F4FC9A23-6ADE-4B31-BE34-D6609A0060BA}" srcOrd="0" destOrd="0" presId="urn:microsoft.com/office/officeart/2009/3/layout/CircleRelationship"/>
    <dgm:cxn modelId="{0C7CA588-6B8F-4E70-990B-8E538B0705CC}" type="presParOf" srcId="{8C92DE7B-1630-482B-9136-DDEA4AFBF9D9}" destId="{D3AD940E-B8DD-4B68-95E7-26CF9369449D}" srcOrd="9" destOrd="0" presId="urn:microsoft.com/office/officeart/2009/3/layout/CircleRelationship"/>
    <dgm:cxn modelId="{E6995F3E-BBAC-43CB-8E60-DCD865B03AB7}" type="presParOf" srcId="{D3AD940E-B8DD-4B68-95E7-26CF9369449D}" destId="{394923DA-FE4B-49A4-B867-BABE9EE3D81D}" srcOrd="0" destOrd="0" presId="urn:microsoft.com/office/officeart/2009/3/layout/CircleRelationship"/>
    <dgm:cxn modelId="{9215281B-BA31-4E83-A611-432FBBD814FE}" type="presParOf" srcId="{8C92DE7B-1630-482B-9136-DDEA4AFBF9D9}" destId="{3CFF7393-563A-41B1-A9B3-2351545DAEB6}" srcOrd="10" destOrd="0" presId="urn:microsoft.com/office/officeart/2009/3/layout/CircleRelationship"/>
    <dgm:cxn modelId="{697EE5B9-03DA-45C5-8008-0C194C5EB23D}" type="presParOf" srcId="{8C92DE7B-1630-482B-9136-DDEA4AFBF9D9}" destId="{C241B9D7-56AB-4D92-9126-0F0D2F9C903F}" srcOrd="11" destOrd="0" presId="urn:microsoft.com/office/officeart/2009/3/layout/CircleRelationship"/>
    <dgm:cxn modelId="{EC64805B-8A2E-4105-9F81-E7C3B6F3CAD9}" type="presParOf" srcId="{C241B9D7-56AB-4D92-9126-0F0D2F9C903F}" destId="{DE1BA5FE-C423-4237-B130-3821AA829589}" srcOrd="0" destOrd="0" presId="urn:microsoft.com/office/officeart/2009/3/layout/CircleRelationship"/>
    <dgm:cxn modelId="{EEBF4B18-A2E6-4115-92B3-3385A1EA4FC3}" type="presParOf" srcId="{8C92DE7B-1630-482B-9136-DDEA4AFBF9D9}" destId="{F59E4C36-E064-4768-A896-F83F305B18A4}" srcOrd="12" destOrd="0" presId="urn:microsoft.com/office/officeart/2009/3/layout/CircleRelationship"/>
    <dgm:cxn modelId="{8C6DBA06-7BEC-4230-916E-A1A8E55265FB}" type="presParOf" srcId="{F59E4C36-E064-4768-A896-F83F305B18A4}" destId="{C086099F-9195-4C3D-AD7D-E0F321CCE7AE}" srcOrd="0" destOrd="0" presId="urn:microsoft.com/office/officeart/2009/3/layout/CircleRelationship"/>
    <dgm:cxn modelId="{D30C4A42-206B-4AAE-8431-39214F49FA64}" type="presParOf" srcId="{8C92DE7B-1630-482B-9136-DDEA4AFBF9D9}" destId="{5AB07F83-6AF9-49E6-8F5C-79D431646AA3}" srcOrd="13" destOrd="0" presId="urn:microsoft.com/office/officeart/2009/3/layout/CircleRelationship"/>
    <dgm:cxn modelId="{67AADA30-0526-447F-BCB6-E7558F5B6E94}" type="presParOf" srcId="{5AB07F83-6AF9-49E6-8F5C-79D431646AA3}" destId="{52C83871-E8C3-4314-BF9F-E5CD1FE88A01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A5A897-BF68-442C-ACF8-5A087B63B466}" type="doc">
      <dgm:prSet loTypeId="urn:microsoft.com/office/officeart/2005/8/layout/radial3" loCatId="cycle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SG"/>
        </a:p>
      </dgm:t>
    </dgm:pt>
    <dgm:pt modelId="{255B048E-7A45-4736-83D1-BADF97F796E9}">
      <dgm:prSet phldrT="[Text]"/>
      <dgm:spPr/>
      <dgm:t>
        <a:bodyPr/>
        <a:lstStyle/>
        <a:p>
          <a:r>
            <a:rPr lang="en-US" dirty="0"/>
            <a:t>Argument</a:t>
          </a:r>
          <a:endParaRPr lang="en-SG" dirty="0"/>
        </a:p>
      </dgm:t>
    </dgm:pt>
    <dgm:pt modelId="{07B603B9-E6C1-4BD8-9D53-906697D00E2D}" type="parTrans" cxnId="{65F80A68-A1C8-4F35-8872-39951645A83C}">
      <dgm:prSet/>
      <dgm:spPr/>
      <dgm:t>
        <a:bodyPr/>
        <a:lstStyle/>
        <a:p>
          <a:endParaRPr lang="en-SG"/>
        </a:p>
      </dgm:t>
    </dgm:pt>
    <dgm:pt modelId="{D7C89176-381E-452D-9E6F-75763C8C2CF6}" type="sibTrans" cxnId="{65F80A68-A1C8-4F35-8872-39951645A83C}">
      <dgm:prSet/>
      <dgm:spPr/>
      <dgm:t>
        <a:bodyPr/>
        <a:lstStyle/>
        <a:p>
          <a:endParaRPr lang="en-SG"/>
        </a:p>
      </dgm:t>
    </dgm:pt>
    <dgm:pt modelId="{D5DF11F6-93B6-45F7-B938-FB7237B13061}">
      <dgm:prSet phldrT="[Text]"/>
      <dgm:spPr/>
      <dgm:t>
        <a:bodyPr/>
        <a:lstStyle/>
        <a:p>
          <a:r>
            <a:rPr lang="en-US" dirty="0"/>
            <a:t>Conclusion</a:t>
          </a:r>
          <a:endParaRPr lang="en-SG" dirty="0"/>
        </a:p>
      </dgm:t>
    </dgm:pt>
    <dgm:pt modelId="{01B3FC6E-E41B-4DA4-9DC8-696D2BE16C9B}" type="parTrans" cxnId="{342D3F18-4F45-4130-94A1-966B31B72E77}">
      <dgm:prSet/>
      <dgm:spPr/>
      <dgm:t>
        <a:bodyPr/>
        <a:lstStyle/>
        <a:p>
          <a:endParaRPr lang="en-SG"/>
        </a:p>
      </dgm:t>
    </dgm:pt>
    <dgm:pt modelId="{3AE6BEDE-D12A-4918-B623-2EF6C3F0527B}" type="sibTrans" cxnId="{342D3F18-4F45-4130-94A1-966B31B72E77}">
      <dgm:prSet/>
      <dgm:spPr/>
      <dgm:t>
        <a:bodyPr/>
        <a:lstStyle/>
        <a:p>
          <a:endParaRPr lang="en-SG"/>
        </a:p>
      </dgm:t>
    </dgm:pt>
    <dgm:pt modelId="{0F11D095-A600-4A7B-A1E4-C19877B3DCA2}">
      <dgm:prSet phldrT="[Text]"/>
      <dgm:spPr/>
      <dgm:t>
        <a:bodyPr/>
        <a:lstStyle/>
        <a:p>
          <a:r>
            <a:rPr lang="en-US" dirty="0"/>
            <a:t>Premise</a:t>
          </a:r>
          <a:endParaRPr lang="en-SG" dirty="0"/>
        </a:p>
      </dgm:t>
    </dgm:pt>
    <dgm:pt modelId="{7AD0AAE0-4976-414E-9B7B-72F5D3F321E3}" type="parTrans" cxnId="{CFC7B197-0210-4373-A873-952B7B86BC9B}">
      <dgm:prSet/>
      <dgm:spPr/>
      <dgm:t>
        <a:bodyPr/>
        <a:lstStyle/>
        <a:p>
          <a:endParaRPr lang="en-SG"/>
        </a:p>
      </dgm:t>
    </dgm:pt>
    <dgm:pt modelId="{D4C53773-A057-46EC-BB9F-3474CD12E125}" type="sibTrans" cxnId="{CFC7B197-0210-4373-A873-952B7B86BC9B}">
      <dgm:prSet/>
      <dgm:spPr/>
      <dgm:t>
        <a:bodyPr/>
        <a:lstStyle/>
        <a:p>
          <a:endParaRPr lang="en-SG"/>
        </a:p>
      </dgm:t>
    </dgm:pt>
    <dgm:pt modelId="{5A920605-FC57-4723-BE9A-60B0E4B10416}">
      <dgm:prSet phldrT="[Text]"/>
      <dgm:spPr/>
      <dgm:t>
        <a:bodyPr/>
        <a:lstStyle/>
        <a:p>
          <a:r>
            <a:rPr lang="en-US" dirty="0"/>
            <a:t>Premise </a:t>
          </a:r>
          <a:endParaRPr lang="en-SG" dirty="0"/>
        </a:p>
      </dgm:t>
    </dgm:pt>
    <dgm:pt modelId="{CD2ED5F4-DD51-452D-8B35-936EF4497DA7}" type="parTrans" cxnId="{A9D4BCA6-73BA-422F-BE77-8FB3F27A920D}">
      <dgm:prSet/>
      <dgm:spPr/>
      <dgm:t>
        <a:bodyPr/>
        <a:lstStyle/>
        <a:p>
          <a:endParaRPr lang="en-SG"/>
        </a:p>
      </dgm:t>
    </dgm:pt>
    <dgm:pt modelId="{A9BF394F-371A-4A39-B695-CDDE75AA8CCB}" type="sibTrans" cxnId="{A9D4BCA6-73BA-422F-BE77-8FB3F27A920D}">
      <dgm:prSet/>
      <dgm:spPr/>
      <dgm:t>
        <a:bodyPr/>
        <a:lstStyle/>
        <a:p>
          <a:endParaRPr lang="en-SG"/>
        </a:p>
      </dgm:t>
    </dgm:pt>
    <dgm:pt modelId="{BE0BCAF4-974F-4870-B480-E36C37E0917F}" type="pres">
      <dgm:prSet presAssocID="{54A5A897-BF68-442C-ACF8-5A087B63B466}" presName="composite" presStyleCnt="0">
        <dgm:presLayoutVars>
          <dgm:chMax val="1"/>
          <dgm:dir/>
          <dgm:resizeHandles val="exact"/>
        </dgm:presLayoutVars>
      </dgm:prSet>
      <dgm:spPr/>
    </dgm:pt>
    <dgm:pt modelId="{67D43771-C13A-4ED8-8663-3778DADAB1B8}" type="pres">
      <dgm:prSet presAssocID="{54A5A897-BF68-442C-ACF8-5A087B63B466}" presName="radial" presStyleCnt="0">
        <dgm:presLayoutVars>
          <dgm:animLvl val="ctr"/>
        </dgm:presLayoutVars>
      </dgm:prSet>
      <dgm:spPr/>
    </dgm:pt>
    <dgm:pt modelId="{4EC5CB04-97D8-46D5-9A5A-FB313CF63CFC}" type="pres">
      <dgm:prSet presAssocID="{255B048E-7A45-4736-83D1-BADF97F796E9}" presName="centerShape" presStyleLbl="vennNode1" presStyleIdx="0" presStyleCnt="4"/>
      <dgm:spPr/>
    </dgm:pt>
    <dgm:pt modelId="{D970D41D-E09D-4573-A23A-872F6709F130}" type="pres">
      <dgm:prSet presAssocID="{D5DF11F6-93B6-45F7-B938-FB7237B13061}" presName="node" presStyleLbl="vennNode1" presStyleIdx="1" presStyleCnt="4">
        <dgm:presLayoutVars>
          <dgm:bulletEnabled val="1"/>
        </dgm:presLayoutVars>
      </dgm:prSet>
      <dgm:spPr/>
    </dgm:pt>
    <dgm:pt modelId="{C2A96818-93E6-4C4B-93DB-C4FD43920610}" type="pres">
      <dgm:prSet presAssocID="{0F11D095-A600-4A7B-A1E4-C19877B3DCA2}" presName="node" presStyleLbl="vennNode1" presStyleIdx="2" presStyleCnt="4">
        <dgm:presLayoutVars>
          <dgm:bulletEnabled val="1"/>
        </dgm:presLayoutVars>
      </dgm:prSet>
      <dgm:spPr/>
    </dgm:pt>
    <dgm:pt modelId="{F0C93632-5727-4477-93E8-ED3A9A8D2C02}" type="pres">
      <dgm:prSet presAssocID="{5A920605-FC57-4723-BE9A-60B0E4B10416}" presName="node" presStyleLbl="vennNode1" presStyleIdx="3" presStyleCnt="4">
        <dgm:presLayoutVars>
          <dgm:bulletEnabled val="1"/>
        </dgm:presLayoutVars>
      </dgm:prSet>
      <dgm:spPr/>
    </dgm:pt>
  </dgm:ptLst>
  <dgm:cxnLst>
    <dgm:cxn modelId="{342D3F18-4F45-4130-94A1-966B31B72E77}" srcId="{255B048E-7A45-4736-83D1-BADF97F796E9}" destId="{D5DF11F6-93B6-45F7-B938-FB7237B13061}" srcOrd="0" destOrd="0" parTransId="{01B3FC6E-E41B-4DA4-9DC8-696D2BE16C9B}" sibTransId="{3AE6BEDE-D12A-4918-B623-2EF6C3F0527B}"/>
    <dgm:cxn modelId="{937BEE1A-310B-4333-A789-6F21E7DFDF4F}" type="presOf" srcId="{0F11D095-A600-4A7B-A1E4-C19877B3DCA2}" destId="{C2A96818-93E6-4C4B-93DB-C4FD43920610}" srcOrd="0" destOrd="0" presId="urn:microsoft.com/office/officeart/2005/8/layout/radial3"/>
    <dgm:cxn modelId="{71293421-78FA-4B11-A213-3F25A003B1BF}" type="presOf" srcId="{255B048E-7A45-4736-83D1-BADF97F796E9}" destId="{4EC5CB04-97D8-46D5-9A5A-FB313CF63CFC}" srcOrd="0" destOrd="0" presId="urn:microsoft.com/office/officeart/2005/8/layout/radial3"/>
    <dgm:cxn modelId="{01BBB921-BA21-4902-8D36-A4A932DB180E}" type="presOf" srcId="{5A920605-FC57-4723-BE9A-60B0E4B10416}" destId="{F0C93632-5727-4477-93E8-ED3A9A8D2C02}" srcOrd="0" destOrd="0" presId="urn:microsoft.com/office/officeart/2005/8/layout/radial3"/>
    <dgm:cxn modelId="{65F80A68-A1C8-4F35-8872-39951645A83C}" srcId="{54A5A897-BF68-442C-ACF8-5A087B63B466}" destId="{255B048E-7A45-4736-83D1-BADF97F796E9}" srcOrd="0" destOrd="0" parTransId="{07B603B9-E6C1-4BD8-9D53-906697D00E2D}" sibTransId="{D7C89176-381E-452D-9E6F-75763C8C2CF6}"/>
    <dgm:cxn modelId="{3356D94A-FF73-4041-ACDE-4F3B69B4252F}" type="presOf" srcId="{54A5A897-BF68-442C-ACF8-5A087B63B466}" destId="{BE0BCAF4-974F-4870-B480-E36C37E0917F}" srcOrd="0" destOrd="0" presId="urn:microsoft.com/office/officeart/2005/8/layout/radial3"/>
    <dgm:cxn modelId="{CFC7B197-0210-4373-A873-952B7B86BC9B}" srcId="{255B048E-7A45-4736-83D1-BADF97F796E9}" destId="{0F11D095-A600-4A7B-A1E4-C19877B3DCA2}" srcOrd="1" destOrd="0" parTransId="{7AD0AAE0-4976-414E-9B7B-72F5D3F321E3}" sibTransId="{D4C53773-A057-46EC-BB9F-3474CD12E125}"/>
    <dgm:cxn modelId="{A9D4BCA6-73BA-422F-BE77-8FB3F27A920D}" srcId="{255B048E-7A45-4736-83D1-BADF97F796E9}" destId="{5A920605-FC57-4723-BE9A-60B0E4B10416}" srcOrd="2" destOrd="0" parTransId="{CD2ED5F4-DD51-452D-8B35-936EF4497DA7}" sibTransId="{A9BF394F-371A-4A39-B695-CDDE75AA8CCB}"/>
    <dgm:cxn modelId="{AD5EAFDC-7821-47BC-9F75-E8BD7B211420}" type="presOf" srcId="{D5DF11F6-93B6-45F7-B938-FB7237B13061}" destId="{D970D41D-E09D-4573-A23A-872F6709F130}" srcOrd="0" destOrd="0" presId="urn:microsoft.com/office/officeart/2005/8/layout/radial3"/>
    <dgm:cxn modelId="{A6FFC29D-5D2A-4C2C-BA80-C6E33127F996}" type="presParOf" srcId="{BE0BCAF4-974F-4870-B480-E36C37E0917F}" destId="{67D43771-C13A-4ED8-8663-3778DADAB1B8}" srcOrd="0" destOrd="0" presId="urn:microsoft.com/office/officeart/2005/8/layout/radial3"/>
    <dgm:cxn modelId="{F1423818-59C6-4AAC-B686-47F96C552231}" type="presParOf" srcId="{67D43771-C13A-4ED8-8663-3778DADAB1B8}" destId="{4EC5CB04-97D8-46D5-9A5A-FB313CF63CFC}" srcOrd="0" destOrd="0" presId="urn:microsoft.com/office/officeart/2005/8/layout/radial3"/>
    <dgm:cxn modelId="{B9BC3F80-C9E4-44F6-B2DA-D78395D5DDE4}" type="presParOf" srcId="{67D43771-C13A-4ED8-8663-3778DADAB1B8}" destId="{D970D41D-E09D-4573-A23A-872F6709F130}" srcOrd="1" destOrd="0" presId="urn:microsoft.com/office/officeart/2005/8/layout/radial3"/>
    <dgm:cxn modelId="{A5E15F95-CD55-490E-BAA0-DE74CB97065E}" type="presParOf" srcId="{67D43771-C13A-4ED8-8663-3778DADAB1B8}" destId="{C2A96818-93E6-4C4B-93DB-C4FD43920610}" srcOrd="2" destOrd="0" presId="urn:microsoft.com/office/officeart/2005/8/layout/radial3"/>
    <dgm:cxn modelId="{0EED833E-5D1E-4B8A-8346-94C503F75AB8}" type="presParOf" srcId="{67D43771-C13A-4ED8-8663-3778DADAB1B8}" destId="{F0C93632-5727-4477-93E8-ED3A9A8D2C02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ED70A68-6DD8-4407-90A1-CF4040125E8B}" type="doc">
      <dgm:prSet loTypeId="urn:microsoft.com/office/officeart/2005/8/layout/cycle8" loCatId="cycle" qsTypeId="urn:microsoft.com/office/officeart/2005/8/quickstyle/simple1" qsCatId="simple" csTypeId="urn:microsoft.com/office/officeart/2005/8/colors/colorful4" csCatId="colorful" phldr="1"/>
      <dgm:spPr/>
    </dgm:pt>
    <dgm:pt modelId="{3F3C494E-0586-42CE-A30C-E56F6ED84B23}">
      <dgm:prSet phldrT="[Text]"/>
      <dgm:spPr/>
      <dgm:t>
        <a:bodyPr/>
        <a:lstStyle/>
        <a:p>
          <a:r>
            <a:rPr lang="en-SG" dirty="0"/>
            <a:t>He is at home now</a:t>
          </a:r>
        </a:p>
      </dgm:t>
    </dgm:pt>
    <dgm:pt modelId="{2AFA7B43-8DDE-4F8C-97A6-0C37AF5CF80C}" type="parTrans" cxnId="{C9072921-056D-4BF1-AEC6-CCB1C503C4E0}">
      <dgm:prSet/>
      <dgm:spPr/>
      <dgm:t>
        <a:bodyPr/>
        <a:lstStyle/>
        <a:p>
          <a:endParaRPr lang="en-SG"/>
        </a:p>
      </dgm:t>
    </dgm:pt>
    <dgm:pt modelId="{12BA83F2-A6E2-4D8A-B3EA-873F232E9D16}" type="sibTrans" cxnId="{C9072921-056D-4BF1-AEC6-CCB1C503C4E0}">
      <dgm:prSet/>
      <dgm:spPr/>
      <dgm:t>
        <a:bodyPr/>
        <a:lstStyle/>
        <a:p>
          <a:endParaRPr lang="en-SG"/>
        </a:p>
      </dgm:t>
    </dgm:pt>
    <dgm:pt modelId="{3B75D0E3-7746-4E00-AE4A-8A3A32AAAC92}">
      <dgm:prSet phldrT="[Text]"/>
      <dgm:spPr/>
      <dgm:t>
        <a:bodyPr/>
        <a:lstStyle/>
        <a:p>
          <a:r>
            <a:rPr lang="en-SG" dirty="0"/>
            <a:t>He cannot be in the office</a:t>
          </a:r>
        </a:p>
      </dgm:t>
    </dgm:pt>
    <dgm:pt modelId="{37690DE8-1AE5-4C99-AF6C-D01FD3C2CADE}" type="parTrans" cxnId="{053AFEA0-9471-4C2B-A497-A09A4A319A79}">
      <dgm:prSet/>
      <dgm:spPr/>
      <dgm:t>
        <a:bodyPr/>
        <a:lstStyle/>
        <a:p>
          <a:endParaRPr lang="en-SG"/>
        </a:p>
      </dgm:t>
    </dgm:pt>
    <dgm:pt modelId="{A04D6869-E834-40FB-87BC-0787B3D34BF9}" type="sibTrans" cxnId="{053AFEA0-9471-4C2B-A497-A09A4A319A79}">
      <dgm:prSet/>
      <dgm:spPr/>
      <dgm:t>
        <a:bodyPr/>
        <a:lstStyle/>
        <a:p>
          <a:endParaRPr lang="en-SG"/>
        </a:p>
      </dgm:t>
    </dgm:pt>
    <dgm:pt modelId="{69BC4802-AE86-4D4D-B683-2FA5E6E01AA3}">
      <dgm:prSet phldrT="[Text]"/>
      <dgm:spPr/>
      <dgm:t>
        <a:bodyPr/>
        <a:lstStyle/>
        <a:p>
          <a:r>
            <a:rPr lang="en-SG" dirty="0"/>
            <a:t>If he is at home, he cannot be in the office</a:t>
          </a:r>
        </a:p>
      </dgm:t>
    </dgm:pt>
    <dgm:pt modelId="{D529D6ED-C2FA-42F0-8495-A1DF0536C10E}" type="parTrans" cxnId="{BFEFA8EC-0485-446C-AA21-51CFD45C2825}">
      <dgm:prSet/>
      <dgm:spPr/>
      <dgm:t>
        <a:bodyPr/>
        <a:lstStyle/>
        <a:p>
          <a:endParaRPr lang="en-SG"/>
        </a:p>
      </dgm:t>
    </dgm:pt>
    <dgm:pt modelId="{9AABD5CA-BA2D-4F73-B519-077897BFA106}" type="sibTrans" cxnId="{BFEFA8EC-0485-446C-AA21-51CFD45C2825}">
      <dgm:prSet/>
      <dgm:spPr/>
      <dgm:t>
        <a:bodyPr/>
        <a:lstStyle/>
        <a:p>
          <a:endParaRPr lang="en-SG"/>
        </a:p>
      </dgm:t>
    </dgm:pt>
    <dgm:pt modelId="{7FEC6D82-9BA5-4F0A-9DDC-7B86FF2A52B1}" type="pres">
      <dgm:prSet presAssocID="{2ED70A68-6DD8-4407-90A1-CF4040125E8B}" presName="compositeShape" presStyleCnt="0">
        <dgm:presLayoutVars>
          <dgm:chMax val="7"/>
          <dgm:dir/>
          <dgm:resizeHandles val="exact"/>
        </dgm:presLayoutVars>
      </dgm:prSet>
      <dgm:spPr/>
    </dgm:pt>
    <dgm:pt modelId="{B6B1A3B9-2E17-4096-9290-73E1C87B172D}" type="pres">
      <dgm:prSet presAssocID="{2ED70A68-6DD8-4407-90A1-CF4040125E8B}" presName="wedge1" presStyleLbl="node1" presStyleIdx="0" presStyleCnt="3"/>
      <dgm:spPr/>
    </dgm:pt>
    <dgm:pt modelId="{2CEC8A01-FD2F-4D1C-A097-58853955C093}" type="pres">
      <dgm:prSet presAssocID="{2ED70A68-6DD8-4407-90A1-CF4040125E8B}" presName="dummy1a" presStyleCnt="0"/>
      <dgm:spPr/>
    </dgm:pt>
    <dgm:pt modelId="{9BDE641B-DDA5-45D9-8C8A-C0A0D2F6264A}" type="pres">
      <dgm:prSet presAssocID="{2ED70A68-6DD8-4407-90A1-CF4040125E8B}" presName="dummy1b" presStyleCnt="0"/>
      <dgm:spPr/>
    </dgm:pt>
    <dgm:pt modelId="{0C0F0759-A058-4656-98D7-73130A371FF1}" type="pres">
      <dgm:prSet presAssocID="{2ED70A68-6DD8-4407-90A1-CF4040125E8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29BC674C-04BB-4A98-99C7-A67986554D3C}" type="pres">
      <dgm:prSet presAssocID="{2ED70A68-6DD8-4407-90A1-CF4040125E8B}" presName="wedge2" presStyleLbl="node1" presStyleIdx="1" presStyleCnt="3"/>
      <dgm:spPr/>
    </dgm:pt>
    <dgm:pt modelId="{B2BA919C-DE53-428E-87B5-AC542A1A7C82}" type="pres">
      <dgm:prSet presAssocID="{2ED70A68-6DD8-4407-90A1-CF4040125E8B}" presName="dummy2a" presStyleCnt="0"/>
      <dgm:spPr/>
    </dgm:pt>
    <dgm:pt modelId="{C5D5C08E-A767-48EA-B018-9DB1D8F97C79}" type="pres">
      <dgm:prSet presAssocID="{2ED70A68-6DD8-4407-90A1-CF4040125E8B}" presName="dummy2b" presStyleCnt="0"/>
      <dgm:spPr/>
    </dgm:pt>
    <dgm:pt modelId="{CD4419E0-EEF7-4110-A0EF-168188DCA41F}" type="pres">
      <dgm:prSet presAssocID="{2ED70A68-6DD8-4407-90A1-CF4040125E8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504F8C52-1806-452E-A2EB-033215150576}" type="pres">
      <dgm:prSet presAssocID="{2ED70A68-6DD8-4407-90A1-CF4040125E8B}" presName="wedge3" presStyleLbl="node1" presStyleIdx="2" presStyleCnt="3"/>
      <dgm:spPr/>
    </dgm:pt>
    <dgm:pt modelId="{80EC12E0-67DD-4CA0-A885-3FD3F671F4F3}" type="pres">
      <dgm:prSet presAssocID="{2ED70A68-6DD8-4407-90A1-CF4040125E8B}" presName="dummy3a" presStyleCnt="0"/>
      <dgm:spPr/>
    </dgm:pt>
    <dgm:pt modelId="{EB026929-F455-45A5-8585-B46EEF70DAFA}" type="pres">
      <dgm:prSet presAssocID="{2ED70A68-6DD8-4407-90A1-CF4040125E8B}" presName="dummy3b" presStyleCnt="0"/>
      <dgm:spPr/>
    </dgm:pt>
    <dgm:pt modelId="{896F5BCA-B695-4BC2-A18A-939AA7AB1E84}" type="pres">
      <dgm:prSet presAssocID="{2ED70A68-6DD8-4407-90A1-CF4040125E8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AABFE9BA-E760-4B46-9278-2970BC0DEDF9}" type="pres">
      <dgm:prSet presAssocID="{12BA83F2-A6E2-4D8A-B3EA-873F232E9D16}" presName="arrowWedge1" presStyleLbl="fgSibTrans2D1" presStyleIdx="0" presStyleCnt="3"/>
      <dgm:spPr/>
    </dgm:pt>
    <dgm:pt modelId="{A67C1370-06ED-468F-9E1D-BD64CF8BA4C5}" type="pres">
      <dgm:prSet presAssocID="{A04D6869-E834-40FB-87BC-0787B3D34BF9}" presName="arrowWedge2" presStyleLbl="fgSibTrans2D1" presStyleIdx="1" presStyleCnt="3"/>
      <dgm:spPr/>
    </dgm:pt>
    <dgm:pt modelId="{27F84AC7-032C-4A95-8480-ECAD83CAD2AA}" type="pres">
      <dgm:prSet presAssocID="{9AABD5CA-BA2D-4F73-B519-077897BFA106}" presName="arrowWedge3" presStyleLbl="fgSibTrans2D1" presStyleIdx="2" presStyleCnt="3"/>
      <dgm:spPr/>
    </dgm:pt>
  </dgm:ptLst>
  <dgm:cxnLst>
    <dgm:cxn modelId="{3171AA05-247A-49A4-B4EF-9684DFAC3455}" type="presOf" srcId="{3F3C494E-0586-42CE-A30C-E56F6ED84B23}" destId="{0C0F0759-A058-4656-98D7-73130A371FF1}" srcOrd="1" destOrd="0" presId="urn:microsoft.com/office/officeart/2005/8/layout/cycle8"/>
    <dgm:cxn modelId="{C9072921-056D-4BF1-AEC6-CCB1C503C4E0}" srcId="{2ED70A68-6DD8-4407-90A1-CF4040125E8B}" destId="{3F3C494E-0586-42CE-A30C-E56F6ED84B23}" srcOrd="0" destOrd="0" parTransId="{2AFA7B43-8DDE-4F8C-97A6-0C37AF5CF80C}" sibTransId="{12BA83F2-A6E2-4D8A-B3EA-873F232E9D16}"/>
    <dgm:cxn modelId="{296D1F40-15DC-4BD6-8B54-6DB115AACEAE}" type="presOf" srcId="{3F3C494E-0586-42CE-A30C-E56F6ED84B23}" destId="{B6B1A3B9-2E17-4096-9290-73E1C87B172D}" srcOrd="0" destOrd="0" presId="urn:microsoft.com/office/officeart/2005/8/layout/cycle8"/>
    <dgm:cxn modelId="{402E776E-7F7A-442C-B964-771BAA757D8D}" type="presOf" srcId="{2ED70A68-6DD8-4407-90A1-CF4040125E8B}" destId="{7FEC6D82-9BA5-4F0A-9DDC-7B86FF2A52B1}" srcOrd="0" destOrd="0" presId="urn:microsoft.com/office/officeart/2005/8/layout/cycle8"/>
    <dgm:cxn modelId="{607EEE73-A126-4C15-A542-BCE34ECBFD04}" type="presOf" srcId="{3B75D0E3-7746-4E00-AE4A-8A3A32AAAC92}" destId="{29BC674C-04BB-4A98-99C7-A67986554D3C}" srcOrd="0" destOrd="0" presId="urn:microsoft.com/office/officeart/2005/8/layout/cycle8"/>
    <dgm:cxn modelId="{053AFEA0-9471-4C2B-A497-A09A4A319A79}" srcId="{2ED70A68-6DD8-4407-90A1-CF4040125E8B}" destId="{3B75D0E3-7746-4E00-AE4A-8A3A32AAAC92}" srcOrd="1" destOrd="0" parTransId="{37690DE8-1AE5-4C99-AF6C-D01FD3C2CADE}" sibTransId="{A04D6869-E834-40FB-87BC-0787B3D34BF9}"/>
    <dgm:cxn modelId="{B68749E5-986F-440F-975E-B5FD5A12296B}" type="presOf" srcId="{69BC4802-AE86-4D4D-B683-2FA5E6E01AA3}" destId="{896F5BCA-B695-4BC2-A18A-939AA7AB1E84}" srcOrd="1" destOrd="0" presId="urn:microsoft.com/office/officeart/2005/8/layout/cycle8"/>
    <dgm:cxn modelId="{BFEFA8EC-0485-446C-AA21-51CFD45C2825}" srcId="{2ED70A68-6DD8-4407-90A1-CF4040125E8B}" destId="{69BC4802-AE86-4D4D-B683-2FA5E6E01AA3}" srcOrd="2" destOrd="0" parTransId="{D529D6ED-C2FA-42F0-8495-A1DF0536C10E}" sibTransId="{9AABD5CA-BA2D-4F73-B519-077897BFA106}"/>
    <dgm:cxn modelId="{EC58B7EF-A91C-47D7-AF73-9FD46D13627B}" type="presOf" srcId="{3B75D0E3-7746-4E00-AE4A-8A3A32AAAC92}" destId="{CD4419E0-EEF7-4110-A0EF-168188DCA41F}" srcOrd="1" destOrd="0" presId="urn:microsoft.com/office/officeart/2005/8/layout/cycle8"/>
    <dgm:cxn modelId="{0FDB5AF5-03A5-45C7-9AE3-4EBE80573644}" type="presOf" srcId="{69BC4802-AE86-4D4D-B683-2FA5E6E01AA3}" destId="{504F8C52-1806-452E-A2EB-033215150576}" srcOrd="0" destOrd="0" presId="urn:microsoft.com/office/officeart/2005/8/layout/cycle8"/>
    <dgm:cxn modelId="{0482BF7E-1A31-4DD7-811D-FB54857EF7E1}" type="presParOf" srcId="{7FEC6D82-9BA5-4F0A-9DDC-7B86FF2A52B1}" destId="{B6B1A3B9-2E17-4096-9290-73E1C87B172D}" srcOrd="0" destOrd="0" presId="urn:microsoft.com/office/officeart/2005/8/layout/cycle8"/>
    <dgm:cxn modelId="{2BF7CCE9-93D6-4776-BDE0-33F878034EB5}" type="presParOf" srcId="{7FEC6D82-9BA5-4F0A-9DDC-7B86FF2A52B1}" destId="{2CEC8A01-FD2F-4D1C-A097-58853955C093}" srcOrd="1" destOrd="0" presId="urn:microsoft.com/office/officeart/2005/8/layout/cycle8"/>
    <dgm:cxn modelId="{477E59E6-F0E0-4A5F-935E-E2E9B5F89C78}" type="presParOf" srcId="{7FEC6D82-9BA5-4F0A-9DDC-7B86FF2A52B1}" destId="{9BDE641B-DDA5-45D9-8C8A-C0A0D2F6264A}" srcOrd="2" destOrd="0" presId="urn:microsoft.com/office/officeart/2005/8/layout/cycle8"/>
    <dgm:cxn modelId="{687538F7-993D-4F08-93E5-29EA79DC4AA4}" type="presParOf" srcId="{7FEC6D82-9BA5-4F0A-9DDC-7B86FF2A52B1}" destId="{0C0F0759-A058-4656-98D7-73130A371FF1}" srcOrd="3" destOrd="0" presId="urn:microsoft.com/office/officeart/2005/8/layout/cycle8"/>
    <dgm:cxn modelId="{13B4A0F6-9DC1-4C45-B919-3381D1E4121A}" type="presParOf" srcId="{7FEC6D82-9BA5-4F0A-9DDC-7B86FF2A52B1}" destId="{29BC674C-04BB-4A98-99C7-A67986554D3C}" srcOrd="4" destOrd="0" presId="urn:microsoft.com/office/officeart/2005/8/layout/cycle8"/>
    <dgm:cxn modelId="{E1AE5B4C-BE1C-4491-BC47-84796F9CD27B}" type="presParOf" srcId="{7FEC6D82-9BA5-4F0A-9DDC-7B86FF2A52B1}" destId="{B2BA919C-DE53-428E-87B5-AC542A1A7C82}" srcOrd="5" destOrd="0" presId="urn:microsoft.com/office/officeart/2005/8/layout/cycle8"/>
    <dgm:cxn modelId="{8E24AB7D-2095-46C0-9D65-43E95983689F}" type="presParOf" srcId="{7FEC6D82-9BA5-4F0A-9DDC-7B86FF2A52B1}" destId="{C5D5C08E-A767-48EA-B018-9DB1D8F97C79}" srcOrd="6" destOrd="0" presId="urn:microsoft.com/office/officeart/2005/8/layout/cycle8"/>
    <dgm:cxn modelId="{8183F4FD-AEA9-40BE-B1F0-E0D2E6984DC3}" type="presParOf" srcId="{7FEC6D82-9BA5-4F0A-9DDC-7B86FF2A52B1}" destId="{CD4419E0-EEF7-4110-A0EF-168188DCA41F}" srcOrd="7" destOrd="0" presId="urn:microsoft.com/office/officeart/2005/8/layout/cycle8"/>
    <dgm:cxn modelId="{502F23ED-4A15-466A-BAA3-8F0B25D4C3CA}" type="presParOf" srcId="{7FEC6D82-9BA5-4F0A-9DDC-7B86FF2A52B1}" destId="{504F8C52-1806-452E-A2EB-033215150576}" srcOrd="8" destOrd="0" presId="urn:microsoft.com/office/officeart/2005/8/layout/cycle8"/>
    <dgm:cxn modelId="{BC2201A8-E3B6-4CCB-BBB8-3F892EB27972}" type="presParOf" srcId="{7FEC6D82-9BA5-4F0A-9DDC-7B86FF2A52B1}" destId="{80EC12E0-67DD-4CA0-A885-3FD3F671F4F3}" srcOrd="9" destOrd="0" presId="urn:microsoft.com/office/officeart/2005/8/layout/cycle8"/>
    <dgm:cxn modelId="{85C9B4DB-1754-4441-8B01-57839BE5F024}" type="presParOf" srcId="{7FEC6D82-9BA5-4F0A-9DDC-7B86FF2A52B1}" destId="{EB026929-F455-45A5-8585-B46EEF70DAFA}" srcOrd="10" destOrd="0" presId="urn:microsoft.com/office/officeart/2005/8/layout/cycle8"/>
    <dgm:cxn modelId="{405FC6F6-B8DC-475D-A900-228975635B8A}" type="presParOf" srcId="{7FEC6D82-9BA5-4F0A-9DDC-7B86FF2A52B1}" destId="{896F5BCA-B695-4BC2-A18A-939AA7AB1E84}" srcOrd="11" destOrd="0" presId="urn:microsoft.com/office/officeart/2005/8/layout/cycle8"/>
    <dgm:cxn modelId="{E4DCCCE4-088D-4721-9F45-F8036D5234DE}" type="presParOf" srcId="{7FEC6D82-9BA5-4F0A-9DDC-7B86FF2A52B1}" destId="{AABFE9BA-E760-4B46-9278-2970BC0DEDF9}" srcOrd="12" destOrd="0" presId="urn:microsoft.com/office/officeart/2005/8/layout/cycle8"/>
    <dgm:cxn modelId="{81C47CD3-E2B8-42CC-9AE3-6E553A2C9C6C}" type="presParOf" srcId="{7FEC6D82-9BA5-4F0A-9DDC-7B86FF2A52B1}" destId="{A67C1370-06ED-468F-9E1D-BD64CF8BA4C5}" srcOrd="13" destOrd="0" presId="urn:microsoft.com/office/officeart/2005/8/layout/cycle8"/>
    <dgm:cxn modelId="{EFDC0549-021E-43E9-B11F-590DB782C129}" type="presParOf" srcId="{7FEC6D82-9BA5-4F0A-9DDC-7B86FF2A52B1}" destId="{27F84AC7-032C-4A95-8480-ECAD83CAD2AA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5408E6E-3EDF-4AFE-B590-DD8FC965AC37}" type="doc">
      <dgm:prSet loTypeId="urn:microsoft.com/office/officeart/2011/layout/HexagonRadial" loCatId="cycle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SG"/>
        </a:p>
      </dgm:t>
    </dgm:pt>
    <dgm:pt modelId="{D33B3E89-1032-4AFE-AB32-232F8DD48813}">
      <dgm:prSet phldrT="[Text]"/>
      <dgm:spPr/>
      <dgm:t>
        <a:bodyPr/>
        <a:lstStyle/>
        <a:p>
          <a:r>
            <a:rPr lang="en-US" i="1" dirty="0" err="1"/>
            <a:t>Pramāṇa</a:t>
          </a:r>
          <a:r>
            <a:rPr lang="en-US" dirty="0"/>
            <a:t>/means of knowledge</a:t>
          </a:r>
          <a:endParaRPr lang="en-SG" dirty="0"/>
        </a:p>
      </dgm:t>
    </dgm:pt>
    <dgm:pt modelId="{2FF86367-8075-4165-A6F9-2EA56612A915}" type="parTrans" cxnId="{2BB2E45E-8665-46A1-952D-8A2C51E71353}">
      <dgm:prSet/>
      <dgm:spPr/>
      <dgm:t>
        <a:bodyPr/>
        <a:lstStyle/>
        <a:p>
          <a:endParaRPr lang="en-SG"/>
        </a:p>
      </dgm:t>
    </dgm:pt>
    <dgm:pt modelId="{8B02FB1C-CBB0-4BA5-B333-5850E96D4982}" type="sibTrans" cxnId="{2BB2E45E-8665-46A1-952D-8A2C51E71353}">
      <dgm:prSet/>
      <dgm:spPr/>
      <dgm:t>
        <a:bodyPr/>
        <a:lstStyle/>
        <a:p>
          <a:endParaRPr lang="en-SG"/>
        </a:p>
      </dgm:t>
    </dgm:pt>
    <dgm:pt modelId="{334D2BA0-B37B-48CD-A012-35E210374907}">
      <dgm:prSet phldrT="[Text]"/>
      <dgm:spPr/>
      <dgm:t>
        <a:bodyPr/>
        <a:lstStyle/>
        <a:p>
          <a:r>
            <a:rPr lang="en-US" dirty="0"/>
            <a:t>Perception</a:t>
          </a:r>
          <a:endParaRPr lang="en-SG" dirty="0"/>
        </a:p>
      </dgm:t>
    </dgm:pt>
    <dgm:pt modelId="{CAD51F3D-E42B-493F-B216-49A39CACEEF6}" type="parTrans" cxnId="{924E63CC-2C3F-4120-BDA0-44CD6D16CD97}">
      <dgm:prSet/>
      <dgm:spPr/>
      <dgm:t>
        <a:bodyPr/>
        <a:lstStyle/>
        <a:p>
          <a:endParaRPr lang="en-SG"/>
        </a:p>
      </dgm:t>
    </dgm:pt>
    <dgm:pt modelId="{FDA5862C-550F-436A-A72A-8D6A1B132E2D}" type="sibTrans" cxnId="{924E63CC-2C3F-4120-BDA0-44CD6D16CD97}">
      <dgm:prSet/>
      <dgm:spPr/>
      <dgm:t>
        <a:bodyPr/>
        <a:lstStyle/>
        <a:p>
          <a:endParaRPr lang="en-SG"/>
        </a:p>
      </dgm:t>
    </dgm:pt>
    <dgm:pt modelId="{B8C1F6B9-31BD-42FF-95F2-BB7C3F428D3A}">
      <dgm:prSet phldrT="[Text]"/>
      <dgm:spPr/>
      <dgm:t>
        <a:bodyPr/>
        <a:lstStyle/>
        <a:p>
          <a:r>
            <a:rPr lang="en-US" dirty="0"/>
            <a:t>Inference</a:t>
          </a:r>
          <a:endParaRPr lang="en-SG" dirty="0"/>
        </a:p>
      </dgm:t>
    </dgm:pt>
    <dgm:pt modelId="{CC5B28C5-5B62-44F5-89D0-CDDE61EB2D1B}" type="parTrans" cxnId="{2EA3E92D-9C13-40B9-B9ED-D76BAD60ED4B}">
      <dgm:prSet/>
      <dgm:spPr/>
      <dgm:t>
        <a:bodyPr/>
        <a:lstStyle/>
        <a:p>
          <a:endParaRPr lang="en-SG"/>
        </a:p>
      </dgm:t>
    </dgm:pt>
    <dgm:pt modelId="{4A6816CE-AB1B-4D04-ADE6-A4AE0074235A}" type="sibTrans" cxnId="{2EA3E92D-9C13-40B9-B9ED-D76BAD60ED4B}">
      <dgm:prSet/>
      <dgm:spPr/>
      <dgm:t>
        <a:bodyPr/>
        <a:lstStyle/>
        <a:p>
          <a:endParaRPr lang="en-SG"/>
        </a:p>
      </dgm:t>
    </dgm:pt>
    <dgm:pt modelId="{76AAD9A3-E6FA-4642-B590-EA938F90CC57}">
      <dgm:prSet phldrT="[Text]"/>
      <dgm:spPr/>
      <dgm:t>
        <a:bodyPr/>
        <a:lstStyle/>
        <a:p>
          <a:r>
            <a:rPr lang="en-US" dirty="0"/>
            <a:t>Analogy</a:t>
          </a:r>
          <a:endParaRPr lang="en-SG" dirty="0"/>
        </a:p>
      </dgm:t>
    </dgm:pt>
    <dgm:pt modelId="{26DCE8B4-EF77-4C6C-9E33-2F4D6ACCE3F1}" type="parTrans" cxnId="{D01916B1-B21E-49E4-8E55-74B626E937E2}">
      <dgm:prSet/>
      <dgm:spPr/>
      <dgm:t>
        <a:bodyPr/>
        <a:lstStyle/>
        <a:p>
          <a:endParaRPr lang="en-SG"/>
        </a:p>
      </dgm:t>
    </dgm:pt>
    <dgm:pt modelId="{1468EE95-B8E1-418D-ADFE-EF6728506DB8}" type="sibTrans" cxnId="{D01916B1-B21E-49E4-8E55-74B626E937E2}">
      <dgm:prSet/>
      <dgm:spPr/>
      <dgm:t>
        <a:bodyPr/>
        <a:lstStyle/>
        <a:p>
          <a:endParaRPr lang="en-SG"/>
        </a:p>
      </dgm:t>
    </dgm:pt>
    <dgm:pt modelId="{2855C6C2-1919-4B51-8E55-DA6C645E9BD4}">
      <dgm:prSet phldrT="[Text]"/>
      <dgm:spPr/>
      <dgm:t>
        <a:bodyPr/>
        <a:lstStyle/>
        <a:p>
          <a:r>
            <a:rPr lang="en-US" dirty="0"/>
            <a:t>Postulation</a:t>
          </a:r>
          <a:endParaRPr lang="en-SG" dirty="0"/>
        </a:p>
      </dgm:t>
    </dgm:pt>
    <dgm:pt modelId="{34875567-15FD-4131-B157-4F1DAD6D65D6}" type="parTrans" cxnId="{44B28D3E-3920-43C2-95B1-559B07F8BF68}">
      <dgm:prSet/>
      <dgm:spPr/>
      <dgm:t>
        <a:bodyPr/>
        <a:lstStyle/>
        <a:p>
          <a:endParaRPr lang="en-SG"/>
        </a:p>
      </dgm:t>
    </dgm:pt>
    <dgm:pt modelId="{FDFB50EF-CB94-482D-9ABA-D3D6AC0EDB7D}" type="sibTrans" cxnId="{44B28D3E-3920-43C2-95B1-559B07F8BF68}">
      <dgm:prSet/>
      <dgm:spPr/>
      <dgm:t>
        <a:bodyPr/>
        <a:lstStyle/>
        <a:p>
          <a:endParaRPr lang="en-SG"/>
        </a:p>
      </dgm:t>
    </dgm:pt>
    <dgm:pt modelId="{47B047BA-AF88-4E72-A1CA-1233D5500C84}">
      <dgm:prSet phldrT="[Text]"/>
      <dgm:spPr/>
      <dgm:t>
        <a:bodyPr/>
        <a:lstStyle/>
        <a:p>
          <a:r>
            <a:rPr lang="en-US" dirty="0"/>
            <a:t>Cognitive</a:t>
          </a:r>
          <a:endParaRPr lang="en-SG" dirty="0"/>
        </a:p>
      </dgm:t>
    </dgm:pt>
    <dgm:pt modelId="{8529A694-26A8-4FB9-96E7-BFAB826CFDA3}" type="parTrans" cxnId="{F53F4240-FFD6-428A-B487-97FA2113567D}">
      <dgm:prSet/>
      <dgm:spPr/>
      <dgm:t>
        <a:bodyPr/>
        <a:lstStyle/>
        <a:p>
          <a:endParaRPr lang="en-SG"/>
        </a:p>
      </dgm:t>
    </dgm:pt>
    <dgm:pt modelId="{00B30738-2C8E-4090-B647-714578272BF5}" type="sibTrans" cxnId="{F53F4240-FFD6-428A-B487-97FA2113567D}">
      <dgm:prSet/>
      <dgm:spPr/>
      <dgm:t>
        <a:bodyPr/>
        <a:lstStyle/>
        <a:p>
          <a:endParaRPr lang="en-SG"/>
        </a:p>
      </dgm:t>
    </dgm:pt>
    <dgm:pt modelId="{68087F60-3C92-4162-BE44-2411DB2C6AB3}">
      <dgm:prSet phldrT="[Text]"/>
      <dgm:spPr/>
      <dgm:t>
        <a:bodyPr/>
        <a:lstStyle/>
        <a:p>
          <a:r>
            <a:rPr lang="en-US" dirty="0"/>
            <a:t>Testimony</a:t>
          </a:r>
          <a:endParaRPr lang="en-SG" dirty="0"/>
        </a:p>
      </dgm:t>
    </dgm:pt>
    <dgm:pt modelId="{10E121E8-665C-40B5-82E3-AC129A147D7F}" type="parTrans" cxnId="{1242A3B1-5DDE-4FD2-BBA4-A241D5E70488}">
      <dgm:prSet/>
      <dgm:spPr/>
      <dgm:t>
        <a:bodyPr/>
        <a:lstStyle/>
        <a:p>
          <a:endParaRPr lang="en-SG"/>
        </a:p>
      </dgm:t>
    </dgm:pt>
    <dgm:pt modelId="{10994BD5-2E06-4DFF-8C8F-C05F03393BDE}" type="sibTrans" cxnId="{1242A3B1-5DDE-4FD2-BBA4-A241D5E70488}">
      <dgm:prSet/>
      <dgm:spPr/>
      <dgm:t>
        <a:bodyPr/>
        <a:lstStyle/>
        <a:p>
          <a:endParaRPr lang="en-SG"/>
        </a:p>
      </dgm:t>
    </dgm:pt>
    <dgm:pt modelId="{C3B8FE61-DE91-48CA-8D98-5679CB1B3228}">
      <dgm:prSet/>
      <dgm:spPr/>
    </dgm:pt>
    <dgm:pt modelId="{94DB4B35-F70D-4BE4-AAAA-9F882E984879}" type="parTrans" cxnId="{50491583-4AD9-457B-9487-38140CE5AC23}">
      <dgm:prSet/>
      <dgm:spPr/>
      <dgm:t>
        <a:bodyPr/>
        <a:lstStyle/>
        <a:p>
          <a:endParaRPr lang="en-SG"/>
        </a:p>
      </dgm:t>
    </dgm:pt>
    <dgm:pt modelId="{A287634E-8A83-4BA9-89BE-07BED90BC4F0}" type="sibTrans" cxnId="{50491583-4AD9-457B-9487-38140CE5AC23}">
      <dgm:prSet/>
      <dgm:spPr/>
      <dgm:t>
        <a:bodyPr/>
        <a:lstStyle/>
        <a:p>
          <a:endParaRPr lang="en-SG"/>
        </a:p>
      </dgm:t>
    </dgm:pt>
    <dgm:pt modelId="{63AF5D7B-B5F1-4FC7-9A03-E736FB647D42}">
      <dgm:prSet/>
      <dgm:spPr/>
    </dgm:pt>
    <dgm:pt modelId="{DBAC3C1E-71DE-44CA-BE2C-C05FD70601F8}" type="parTrans" cxnId="{658F703F-02E6-44DF-A92C-EFA2061F6730}">
      <dgm:prSet/>
      <dgm:spPr/>
      <dgm:t>
        <a:bodyPr/>
        <a:lstStyle/>
        <a:p>
          <a:endParaRPr lang="en-SG"/>
        </a:p>
      </dgm:t>
    </dgm:pt>
    <dgm:pt modelId="{2C97F257-94B5-483D-B5A9-479389D61BAF}" type="sibTrans" cxnId="{658F703F-02E6-44DF-A92C-EFA2061F6730}">
      <dgm:prSet/>
      <dgm:spPr/>
      <dgm:t>
        <a:bodyPr/>
        <a:lstStyle/>
        <a:p>
          <a:endParaRPr lang="en-SG"/>
        </a:p>
      </dgm:t>
    </dgm:pt>
    <dgm:pt modelId="{6EFCEA16-B4EA-4693-9F99-A364747FDB49}" type="pres">
      <dgm:prSet presAssocID="{05408E6E-3EDF-4AFE-B590-DD8FC965AC3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ECB3985F-D071-4BA1-B516-34FE9BE7FCC5}" type="pres">
      <dgm:prSet presAssocID="{D33B3E89-1032-4AFE-AB32-232F8DD48813}" presName="Parent" presStyleLbl="node0" presStyleIdx="0" presStyleCnt="1">
        <dgm:presLayoutVars>
          <dgm:chMax val="6"/>
          <dgm:chPref val="6"/>
        </dgm:presLayoutVars>
      </dgm:prSet>
      <dgm:spPr/>
    </dgm:pt>
    <dgm:pt modelId="{D52FCC7D-419D-4FCB-BE30-E55E78917B74}" type="pres">
      <dgm:prSet presAssocID="{334D2BA0-B37B-48CD-A012-35E210374907}" presName="Accent1" presStyleCnt="0"/>
      <dgm:spPr/>
    </dgm:pt>
    <dgm:pt modelId="{0B850A1B-5102-4025-BC36-272A00662A19}" type="pres">
      <dgm:prSet presAssocID="{334D2BA0-B37B-48CD-A012-35E210374907}" presName="Accent" presStyleLbl="bgShp" presStyleIdx="0" presStyleCnt="6"/>
      <dgm:spPr/>
    </dgm:pt>
    <dgm:pt modelId="{E1250F32-283B-4594-8D44-EEA51DFCDA2F}" type="pres">
      <dgm:prSet presAssocID="{334D2BA0-B37B-48CD-A012-35E210374907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EC98ACC7-2337-4BA8-901C-DB157FE901C6}" type="pres">
      <dgm:prSet presAssocID="{B8C1F6B9-31BD-42FF-95F2-BB7C3F428D3A}" presName="Accent2" presStyleCnt="0"/>
      <dgm:spPr/>
    </dgm:pt>
    <dgm:pt modelId="{AB558EF9-1EDA-424D-8B3B-FFEDBC9ECE2C}" type="pres">
      <dgm:prSet presAssocID="{B8C1F6B9-31BD-42FF-95F2-BB7C3F428D3A}" presName="Accent" presStyleLbl="bgShp" presStyleIdx="1" presStyleCnt="6"/>
      <dgm:spPr/>
    </dgm:pt>
    <dgm:pt modelId="{2FFAF668-F0A1-446D-BD06-021E22D96DCB}" type="pres">
      <dgm:prSet presAssocID="{B8C1F6B9-31BD-42FF-95F2-BB7C3F428D3A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E666EAEF-9E30-4CAA-8A16-82D3C4D428DC}" type="pres">
      <dgm:prSet presAssocID="{76AAD9A3-E6FA-4642-B590-EA938F90CC57}" presName="Accent3" presStyleCnt="0"/>
      <dgm:spPr/>
    </dgm:pt>
    <dgm:pt modelId="{1FC856D5-0C93-420E-974B-4524FE58FF0B}" type="pres">
      <dgm:prSet presAssocID="{76AAD9A3-E6FA-4642-B590-EA938F90CC57}" presName="Accent" presStyleLbl="bgShp" presStyleIdx="2" presStyleCnt="6"/>
      <dgm:spPr/>
    </dgm:pt>
    <dgm:pt modelId="{4A3604B9-C744-4FF8-B3F7-C95003C0CC12}" type="pres">
      <dgm:prSet presAssocID="{76AAD9A3-E6FA-4642-B590-EA938F90CC57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449D4B44-ED9C-4414-9500-0BD62239498C}" type="pres">
      <dgm:prSet presAssocID="{2855C6C2-1919-4B51-8E55-DA6C645E9BD4}" presName="Accent4" presStyleCnt="0"/>
      <dgm:spPr/>
    </dgm:pt>
    <dgm:pt modelId="{983B02FA-7B92-43CA-A692-0FF177D38E14}" type="pres">
      <dgm:prSet presAssocID="{2855C6C2-1919-4B51-8E55-DA6C645E9BD4}" presName="Accent" presStyleLbl="bgShp" presStyleIdx="3" presStyleCnt="6"/>
      <dgm:spPr/>
    </dgm:pt>
    <dgm:pt modelId="{F34DEB9F-9B2C-4945-8202-8C8EEC5910C9}" type="pres">
      <dgm:prSet presAssocID="{2855C6C2-1919-4B51-8E55-DA6C645E9BD4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8C149780-C5D0-4059-8563-3248B5C1CEC3}" type="pres">
      <dgm:prSet presAssocID="{47B047BA-AF88-4E72-A1CA-1233D5500C84}" presName="Accent5" presStyleCnt="0"/>
      <dgm:spPr/>
    </dgm:pt>
    <dgm:pt modelId="{ABB61382-E37A-49E7-89D3-1B89F53E95E8}" type="pres">
      <dgm:prSet presAssocID="{47B047BA-AF88-4E72-A1CA-1233D5500C84}" presName="Accent" presStyleLbl="bgShp" presStyleIdx="4" presStyleCnt="6"/>
      <dgm:spPr/>
    </dgm:pt>
    <dgm:pt modelId="{4E017B8B-D34F-41A4-A675-628C7363E0CE}" type="pres">
      <dgm:prSet presAssocID="{47B047BA-AF88-4E72-A1CA-1233D5500C84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0D33A5F7-FC0C-4C17-BB3F-748AC09CD4B0}" type="pres">
      <dgm:prSet presAssocID="{68087F60-3C92-4162-BE44-2411DB2C6AB3}" presName="Accent6" presStyleCnt="0"/>
      <dgm:spPr/>
    </dgm:pt>
    <dgm:pt modelId="{063280FC-C16B-4FCB-A2D6-7DC465F628BD}" type="pres">
      <dgm:prSet presAssocID="{68087F60-3C92-4162-BE44-2411DB2C6AB3}" presName="Accent" presStyleLbl="bgShp" presStyleIdx="5" presStyleCnt="6"/>
      <dgm:spPr/>
    </dgm:pt>
    <dgm:pt modelId="{3C350C5E-ABDC-4E84-A2A9-BA57C12F3EE3}" type="pres">
      <dgm:prSet presAssocID="{68087F60-3C92-4162-BE44-2411DB2C6AB3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C39BF10B-B7E6-487D-9FF0-3DF148FFDB52}" type="presOf" srcId="{05408E6E-3EDF-4AFE-B590-DD8FC965AC37}" destId="{6EFCEA16-B4EA-4693-9F99-A364747FDB49}" srcOrd="0" destOrd="0" presId="urn:microsoft.com/office/officeart/2011/layout/HexagonRadial"/>
    <dgm:cxn modelId="{00098813-7BCC-4300-A533-C86D5194BC9A}" type="presOf" srcId="{2855C6C2-1919-4B51-8E55-DA6C645E9BD4}" destId="{F34DEB9F-9B2C-4945-8202-8C8EEC5910C9}" srcOrd="0" destOrd="0" presId="urn:microsoft.com/office/officeart/2011/layout/HexagonRadial"/>
    <dgm:cxn modelId="{D5E4EB2A-2B41-4365-BC19-977186E5BC2F}" type="presOf" srcId="{47B047BA-AF88-4E72-A1CA-1233D5500C84}" destId="{4E017B8B-D34F-41A4-A675-628C7363E0CE}" srcOrd="0" destOrd="0" presId="urn:microsoft.com/office/officeart/2011/layout/HexagonRadial"/>
    <dgm:cxn modelId="{2EA3E92D-9C13-40B9-B9ED-D76BAD60ED4B}" srcId="{D33B3E89-1032-4AFE-AB32-232F8DD48813}" destId="{B8C1F6B9-31BD-42FF-95F2-BB7C3F428D3A}" srcOrd="1" destOrd="0" parTransId="{CC5B28C5-5B62-44F5-89D0-CDDE61EB2D1B}" sibTransId="{4A6816CE-AB1B-4D04-ADE6-A4AE0074235A}"/>
    <dgm:cxn modelId="{44B28D3E-3920-43C2-95B1-559B07F8BF68}" srcId="{D33B3E89-1032-4AFE-AB32-232F8DD48813}" destId="{2855C6C2-1919-4B51-8E55-DA6C645E9BD4}" srcOrd="3" destOrd="0" parTransId="{34875567-15FD-4131-B157-4F1DAD6D65D6}" sibTransId="{FDFB50EF-CB94-482D-9ABA-D3D6AC0EDB7D}"/>
    <dgm:cxn modelId="{658F703F-02E6-44DF-A92C-EFA2061F6730}" srcId="{05408E6E-3EDF-4AFE-B590-DD8FC965AC37}" destId="{63AF5D7B-B5F1-4FC7-9A03-E736FB647D42}" srcOrd="1" destOrd="0" parTransId="{DBAC3C1E-71DE-44CA-BE2C-C05FD70601F8}" sibTransId="{2C97F257-94B5-483D-B5A9-479389D61BAF}"/>
    <dgm:cxn modelId="{F53F4240-FFD6-428A-B487-97FA2113567D}" srcId="{D33B3E89-1032-4AFE-AB32-232F8DD48813}" destId="{47B047BA-AF88-4E72-A1CA-1233D5500C84}" srcOrd="4" destOrd="0" parTransId="{8529A694-26A8-4FB9-96E7-BFAB826CFDA3}" sibTransId="{00B30738-2C8E-4090-B647-714578272BF5}"/>
    <dgm:cxn modelId="{2BB2E45E-8665-46A1-952D-8A2C51E71353}" srcId="{05408E6E-3EDF-4AFE-B590-DD8FC965AC37}" destId="{D33B3E89-1032-4AFE-AB32-232F8DD48813}" srcOrd="0" destOrd="0" parTransId="{2FF86367-8075-4165-A6F9-2EA56612A915}" sibTransId="{8B02FB1C-CBB0-4BA5-B333-5850E96D4982}"/>
    <dgm:cxn modelId="{50491583-4AD9-457B-9487-38140CE5AC23}" srcId="{05408E6E-3EDF-4AFE-B590-DD8FC965AC37}" destId="{C3B8FE61-DE91-48CA-8D98-5679CB1B3228}" srcOrd="2" destOrd="0" parTransId="{94DB4B35-F70D-4BE4-AAAA-9F882E984879}" sibTransId="{A287634E-8A83-4BA9-89BE-07BED90BC4F0}"/>
    <dgm:cxn modelId="{D01916B1-B21E-49E4-8E55-74B626E937E2}" srcId="{D33B3E89-1032-4AFE-AB32-232F8DD48813}" destId="{76AAD9A3-E6FA-4642-B590-EA938F90CC57}" srcOrd="2" destOrd="0" parTransId="{26DCE8B4-EF77-4C6C-9E33-2F4D6ACCE3F1}" sibTransId="{1468EE95-B8E1-418D-ADFE-EF6728506DB8}"/>
    <dgm:cxn modelId="{1242A3B1-5DDE-4FD2-BBA4-A241D5E70488}" srcId="{D33B3E89-1032-4AFE-AB32-232F8DD48813}" destId="{68087F60-3C92-4162-BE44-2411DB2C6AB3}" srcOrd="5" destOrd="0" parTransId="{10E121E8-665C-40B5-82E3-AC129A147D7F}" sibTransId="{10994BD5-2E06-4DFF-8C8F-C05F03393BDE}"/>
    <dgm:cxn modelId="{75792BB8-627E-46B3-BC4E-D04DC95E24F7}" type="presOf" srcId="{76AAD9A3-E6FA-4642-B590-EA938F90CC57}" destId="{4A3604B9-C744-4FF8-B3F7-C95003C0CC12}" srcOrd="0" destOrd="0" presId="urn:microsoft.com/office/officeart/2011/layout/HexagonRadial"/>
    <dgm:cxn modelId="{924E63CC-2C3F-4120-BDA0-44CD6D16CD97}" srcId="{D33B3E89-1032-4AFE-AB32-232F8DD48813}" destId="{334D2BA0-B37B-48CD-A012-35E210374907}" srcOrd="0" destOrd="0" parTransId="{CAD51F3D-E42B-493F-B216-49A39CACEEF6}" sibTransId="{FDA5862C-550F-436A-A72A-8D6A1B132E2D}"/>
    <dgm:cxn modelId="{169CA5CC-4964-483D-8295-21326B35B15A}" type="presOf" srcId="{68087F60-3C92-4162-BE44-2411DB2C6AB3}" destId="{3C350C5E-ABDC-4E84-A2A9-BA57C12F3EE3}" srcOrd="0" destOrd="0" presId="urn:microsoft.com/office/officeart/2011/layout/HexagonRadial"/>
    <dgm:cxn modelId="{FBF45DD6-D020-4785-B1A6-E0185040A249}" type="presOf" srcId="{334D2BA0-B37B-48CD-A012-35E210374907}" destId="{E1250F32-283B-4594-8D44-EEA51DFCDA2F}" srcOrd="0" destOrd="0" presId="urn:microsoft.com/office/officeart/2011/layout/HexagonRadial"/>
    <dgm:cxn modelId="{AE8B65E1-5A76-4EF3-B98B-2527612E38D0}" type="presOf" srcId="{B8C1F6B9-31BD-42FF-95F2-BB7C3F428D3A}" destId="{2FFAF668-F0A1-446D-BD06-021E22D96DCB}" srcOrd="0" destOrd="0" presId="urn:microsoft.com/office/officeart/2011/layout/HexagonRadial"/>
    <dgm:cxn modelId="{AAA792FB-2E5A-40C0-B0B1-7F7241BD5C37}" type="presOf" srcId="{D33B3E89-1032-4AFE-AB32-232F8DD48813}" destId="{ECB3985F-D071-4BA1-B516-34FE9BE7FCC5}" srcOrd="0" destOrd="0" presId="urn:microsoft.com/office/officeart/2011/layout/HexagonRadial"/>
    <dgm:cxn modelId="{641550B6-B245-4243-97A7-5D607C98E540}" type="presParOf" srcId="{6EFCEA16-B4EA-4693-9F99-A364747FDB49}" destId="{ECB3985F-D071-4BA1-B516-34FE9BE7FCC5}" srcOrd="0" destOrd="0" presId="urn:microsoft.com/office/officeart/2011/layout/HexagonRadial"/>
    <dgm:cxn modelId="{EF0B97CA-D045-42A0-8870-1A8A5364C0AA}" type="presParOf" srcId="{6EFCEA16-B4EA-4693-9F99-A364747FDB49}" destId="{D52FCC7D-419D-4FCB-BE30-E55E78917B74}" srcOrd="1" destOrd="0" presId="urn:microsoft.com/office/officeart/2011/layout/HexagonRadial"/>
    <dgm:cxn modelId="{9ECA19FD-11D2-46B4-87BB-B6B7B80B3A0A}" type="presParOf" srcId="{D52FCC7D-419D-4FCB-BE30-E55E78917B74}" destId="{0B850A1B-5102-4025-BC36-272A00662A19}" srcOrd="0" destOrd="0" presId="urn:microsoft.com/office/officeart/2011/layout/HexagonRadial"/>
    <dgm:cxn modelId="{E8F900F3-9826-4552-AA9D-9EF18C92E9F2}" type="presParOf" srcId="{6EFCEA16-B4EA-4693-9F99-A364747FDB49}" destId="{E1250F32-283B-4594-8D44-EEA51DFCDA2F}" srcOrd="2" destOrd="0" presId="urn:microsoft.com/office/officeart/2011/layout/HexagonRadial"/>
    <dgm:cxn modelId="{B0F8D71E-CF0A-46E3-BF1E-5AACD3885116}" type="presParOf" srcId="{6EFCEA16-B4EA-4693-9F99-A364747FDB49}" destId="{EC98ACC7-2337-4BA8-901C-DB157FE901C6}" srcOrd="3" destOrd="0" presId="urn:microsoft.com/office/officeart/2011/layout/HexagonRadial"/>
    <dgm:cxn modelId="{631B0D00-9802-4742-B38D-2528133388F6}" type="presParOf" srcId="{EC98ACC7-2337-4BA8-901C-DB157FE901C6}" destId="{AB558EF9-1EDA-424D-8B3B-FFEDBC9ECE2C}" srcOrd="0" destOrd="0" presId="urn:microsoft.com/office/officeart/2011/layout/HexagonRadial"/>
    <dgm:cxn modelId="{C4783B31-E4A4-42D8-8961-0C68094497BD}" type="presParOf" srcId="{6EFCEA16-B4EA-4693-9F99-A364747FDB49}" destId="{2FFAF668-F0A1-446D-BD06-021E22D96DCB}" srcOrd="4" destOrd="0" presId="urn:microsoft.com/office/officeart/2011/layout/HexagonRadial"/>
    <dgm:cxn modelId="{1319425A-FA19-42A9-84B3-60C3908146A3}" type="presParOf" srcId="{6EFCEA16-B4EA-4693-9F99-A364747FDB49}" destId="{E666EAEF-9E30-4CAA-8A16-82D3C4D428DC}" srcOrd="5" destOrd="0" presId="urn:microsoft.com/office/officeart/2011/layout/HexagonRadial"/>
    <dgm:cxn modelId="{4E1E04D1-1CD4-4F75-B2B9-E5BA93C43CF0}" type="presParOf" srcId="{E666EAEF-9E30-4CAA-8A16-82D3C4D428DC}" destId="{1FC856D5-0C93-420E-974B-4524FE58FF0B}" srcOrd="0" destOrd="0" presId="urn:microsoft.com/office/officeart/2011/layout/HexagonRadial"/>
    <dgm:cxn modelId="{AC9FE34F-58A5-4056-9C43-30AB94C63A31}" type="presParOf" srcId="{6EFCEA16-B4EA-4693-9F99-A364747FDB49}" destId="{4A3604B9-C744-4FF8-B3F7-C95003C0CC12}" srcOrd="6" destOrd="0" presId="urn:microsoft.com/office/officeart/2011/layout/HexagonRadial"/>
    <dgm:cxn modelId="{010FC333-5A35-4627-A89E-3235EB2C7D6C}" type="presParOf" srcId="{6EFCEA16-B4EA-4693-9F99-A364747FDB49}" destId="{449D4B44-ED9C-4414-9500-0BD62239498C}" srcOrd="7" destOrd="0" presId="urn:microsoft.com/office/officeart/2011/layout/HexagonRadial"/>
    <dgm:cxn modelId="{1943C4A7-91B2-4376-8104-8689B1A6A45E}" type="presParOf" srcId="{449D4B44-ED9C-4414-9500-0BD62239498C}" destId="{983B02FA-7B92-43CA-A692-0FF177D38E14}" srcOrd="0" destOrd="0" presId="urn:microsoft.com/office/officeart/2011/layout/HexagonRadial"/>
    <dgm:cxn modelId="{D0D3DD71-2630-4AF2-86A5-1B322077ECDF}" type="presParOf" srcId="{6EFCEA16-B4EA-4693-9F99-A364747FDB49}" destId="{F34DEB9F-9B2C-4945-8202-8C8EEC5910C9}" srcOrd="8" destOrd="0" presId="urn:microsoft.com/office/officeart/2011/layout/HexagonRadial"/>
    <dgm:cxn modelId="{D3B2D94B-BF61-4CEE-BD84-345ADE903FF9}" type="presParOf" srcId="{6EFCEA16-B4EA-4693-9F99-A364747FDB49}" destId="{8C149780-C5D0-4059-8563-3248B5C1CEC3}" srcOrd="9" destOrd="0" presId="urn:microsoft.com/office/officeart/2011/layout/HexagonRadial"/>
    <dgm:cxn modelId="{C2F1EBCB-0DF0-403F-BD00-A8A36667B277}" type="presParOf" srcId="{8C149780-C5D0-4059-8563-3248B5C1CEC3}" destId="{ABB61382-E37A-49E7-89D3-1B89F53E95E8}" srcOrd="0" destOrd="0" presId="urn:microsoft.com/office/officeart/2011/layout/HexagonRadial"/>
    <dgm:cxn modelId="{AA826850-75ED-471C-A3EA-E9D1CAB7E2FB}" type="presParOf" srcId="{6EFCEA16-B4EA-4693-9F99-A364747FDB49}" destId="{4E017B8B-D34F-41A4-A675-628C7363E0CE}" srcOrd="10" destOrd="0" presId="urn:microsoft.com/office/officeart/2011/layout/HexagonRadial"/>
    <dgm:cxn modelId="{C4D03465-84B7-471D-8024-ED46013D8872}" type="presParOf" srcId="{6EFCEA16-B4EA-4693-9F99-A364747FDB49}" destId="{0D33A5F7-FC0C-4C17-BB3F-748AC09CD4B0}" srcOrd="11" destOrd="0" presId="urn:microsoft.com/office/officeart/2011/layout/HexagonRadial"/>
    <dgm:cxn modelId="{94DBCF47-A839-46E3-A5E2-0F997359D58B}" type="presParOf" srcId="{0D33A5F7-FC0C-4C17-BB3F-748AC09CD4B0}" destId="{063280FC-C16B-4FCB-A2D6-7DC465F628BD}" srcOrd="0" destOrd="0" presId="urn:microsoft.com/office/officeart/2011/layout/HexagonRadial"/>
    <dgm:cxn modelId="{0C21F9E1-F1CE-467D-8BF9-372BAB6C71FE}" type="presParOf" srcId="{6EFCEA16-B4EA-4693-9F99-A364747FDB49}" destId="{3C350C5E-ABDC-4E84-A2A9-BA57C12F3EE3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7D6B175-A59A-4E9A-8EFA-6E438B657A68}" type="doc">
      <dgm:prSet loTypeId="urn:microsoft.com/office/officeart/2005/8/layout/chevronAccent+Icon" loCatId="process" qsTypeId="urn:microsoft.com/office/officeart/2005/8/quickstyle/simple2" qsCatId="simple" csTypeId="urn:microsoft.com/office/officeart/2005/8/colors/colorful1" csCatId="colorful" phldr="1"/>
      <dgm:spPr/>
    </dgm:pt>
    <dgm:pt modelId="{A0A877E9-7CB9-4212-9F49-058D7A1E2098}">
      <dgm:prSet phldrT="[Text]"/>
      <dgm:spPr/>
      <dgm:t>
        <a:bodyPr/>
        <a:lstStyle/>
        <a:p>
          <a:r>
            <a:rPr lang="en-US" dirty="0"/>
            <a:t>Unknown/?</a:t>
          </a:r>
          <a:endParaRPr lang="en-SG" dirty="0"/>
        </a:p>
      </dgm:t>
    </dgm:pt>
    <dgm:pt modelId="{211A2895-CDAD-43EC-B77D-5FCF6711221C}" type="parTrans" cxnId="{6E103399-54BB-43DE-8489-B5E604B3D922}">
      <dgm:prSet/>
      <dgm:spPr/>
      <dgm:t>
        <a:bodyPr/>
        <a:lstStyle/>
        <a:p>
          <a:endParaRPr lang="en-SG"/>
        </a:p>
      </dgm:t>
    </dgm:pt>
    <dgm:pt modelId="{CA66F1BB-210B-4A7D-A609-7AF879B2215E}" type="sibTrans" cxnId="{6E103399-54BB-43DE-8489-B5E604B3D922}">
      <dgm:prSet/>
      <dgm:spPr/>
      <dgm:t>
        <a:bodyPr/>
        <a:lstStyle/>
        <a:p>
          <a:endParaRPr lang="en-SG"/>
        </a:p>
      </dgm:t>
    </dgm:pt>
    <dgm:pt modelId="{38DD423F-01C5-4592-BFAD-398541E2B0E5}">
      <dgm:prSet phldrT="[Text]"/>
      <dgm:spPr/>
      <dgm:t>
        <a:bodyPr/>
        <a:lstStyle/>
        <a:p>
          <a:r>
            <a:rPr lang="en-US" dirty="0"/>
            <a:t>Inferring/inference</a:t>
          </a:r>
          <a:endParaRPr lang="en-SG" dirty="0"/>
        </a:p>
      </dgm:t>
    </dgm:pt>
    <dgm:pt modelId="{45B09980-D9DD-4E07-A4FE-E4E389ECD0A7}" type="parTrans" cxnId="{D36D7FAC-C79A-45E2-8319-330ED43253FE}">
      <dgm:prSet/>
      <dgm:spPr/>
      <dgm:t>
        <a:bodyPr/>
        <a:lstStyle/>
        <a:p>
          <a:endParaRPr lang="en-SG"/>
        </a:p>
      </dgm:t>
    </dgm:pt>
    <dgm:pt modelId="{C7ABC99D-A73F-48FD-B2AA-7F38E9F864C8}" type="sibTrans" cxnId="{D36D7FAC-C79A-45E2-8319-330ED43253FE}">
      <dgm:prSet/>
      <dgm:spPr/>
      <dgm:t>
        <a:bodyPr/>
        <a:lstStyle/>
        <a:p>
          <a:endParaRPr lang="en-SG"/>
        </a:p>
      </dgm:t>
    </dgm:pt>
    <dgm:pt modelId="{13E6E2BA-0373-4690-8048-783198A95340}">
      <dgm:prSet phldrT="[Text]"/>
      <dgm:spPr/>
      <dgm:t>
        <a:bodyPr/>
        <a:lstStyle/>
        <a:p>
          <a:r>
            <a:rPr lang="en-US" dirty="0"/>
            <a:t>Knowing</a:t>
          </a:r>
          <a:endParaRPr lang="en-SG" dirty="0"/>
        </a:p>
      </dgm:t>
    </dgm:pt>
    <dgm:pt modelId="{3F1BC299-EE57-40A1-99F9-3777A1DD05F4}" type="parTrans" cxnId="{18ACD193-2775-44E3-BCDA-045FC0D5F8F7}">
      <dgm:prSet/>
      <dgm:spPr/>
      <dgm:t>
        <a:bodyPr/>
        <a:lstStyle/>
        <a:p>
          <a:endParaRPr lang="en-SG"/>
        </a:p>
      </dgm:t>
    </dgm:pt>
    <dgm:pt modelId="{A0724CCA-3194-488B-9FC4-D3628FFD8782}" type="sibTrans" cxnId="{18ACD193-2775-44E3-BCDA-045FC0D5F8F7}">
      <dgm:prSet/>
      <dgm:spPr/>
      <dgm:t>
        <a:bodyPr/>
        <a:lstStyle/>
        <a:p>
          <a:endParaRPr lang="en-SG"/>
        </a:p>
      </dgm:t>
    </dgm:pt>
    <dgm:pt modelId="{A2343E96-B505-44C7-A603-EE857FC7E9FB}" type="pres">
      <dgm:prSet presAssocID="{D7D6B175-A59A-4E9A-8EFA-6E438B657A68}" presName="Name0" presStyleCnt="0">
        <dgm:presLayoutVars>
          <dgm:dir/>
          <dgm:resizeHandles val="exact"/>
        </dgm:presLayoutVars>
      </dgm:prSet>
      <dgm:spPr/>
    </dgm:pt>
    <dgm:pt modelId="{4F746B53-0A83-4A5E-A4C6-D3F1156EF408}" type="pres">
      <dgm:prSet presAssocID="{A0A877E9-7CB9-4212-9F49-058D7A1E2098}" presName="composite" presStyleCnt="0"/>
      <dgm:spPr/>
    </dgm:pt>
    <dgm:pt modelId="{486D2070-B099-4E08-8FEE-625AD1E4BF6C}" type="pres">
      <dgm:prSet presAssocID="{A0A877E9-7CB9-4212-9F49-058D7A1E2098}" presName="bgChev" presStyleLbl="node1" presStyleIdx="0" presStyleCnt="3"/>
      <dgm:spPr/>
    </dgm:pt>
    <dgm:pt modelId="{7888C201-A3B8-4EC3-ABAD-9341F15DD2A7}" type="pres">
      <dgm:prSet presAssocID="{A0A877E9-7CB9-4212-9F49-058D7A1E2098}" presName="txNode" presStyleLbl="fgAcc1" presStyleIdx="0" presStyleCnt="3">
        <dgm:presLayoutVars>
          <dgm:bulletEnabled val="1"/>
        </dgm:presLayoutVars>
      </dgm:prSet>
      <dgm:spPr/>
    </dgm:pt>
    <dgm:pt modelId="{4F33C689-2FB0-4A56-B4E5-6182B6A1C126}" type="pres">
      <dgm:prSet presAssocID="{CA66F1BB-210B-4A7D-A609-7AF879B2215E}" presName="compositeSpace" presStyleCnt="0"/>
      <dgm:spPr/>
    </dgm:pt>
    <dgm:pt modelId="{E68A4894-EA3E-4730-8794-51C7A84EA6E9}" type="pres">
      <dgm:prSet presAssocID="{38DD423F-01C5-4592-BFAD-398541E2B0E5}" presName="composite" presStyleCnt="0"/>
      <dgm:spPr/>
    </dgm:pt>
    <dgm:pt modelId="{DD046EC4-99B1-47FA-A985-59E7E10799B2}" type="pres">
      <dgm:prSet presAssocID="{38DD423F-01C5-4592-BFAD-398541E2B0E5}" presName="bgChev" presStyleLbl="node1" presStyleIdx="1" presStyleCnt="3"/>
      <dgm:spPr/>
    </dgm:pt>
    <dgm:pt modelId="{CB309848-38B4-49D8-A4F7-E8F970B5EDF8}" type="pres">
      <dgm:prSet presAssocID="{38DD423F-01C5-4592-BFAD-398541E2B0E5}" presName="txNode" presStyleLbl="fgAcc1" presStyleIdx="1" presStyleCnt="3">
        <dgm:presLayoutVars>
          <dgm:bulletEnabled val="1"/>
        </dgm:presLayoutVars>
      </dgm:prSet>
      <dgm:spPr/>
    </dgm:pt>
    <dgm:pt modelId="{1A61348E-4638-4D26-AE8C-C2202B1A1CD3}" type="pres">
      <dgm:prSet presAssocID="{C7ABC99D-A73F-48FD-B2AA-7F38E9F864C8}" presName="compositeSpace" presStyleCnt="0"/>
      <dgm:spPr/>
    </dgm:pt>
    <dgm:pt modelId="{230E591D-7B59-4042-A2AB-B19E0AD2222D}" type="pres">
      <dgm:prSet presAssocID="{13E6E2BA-0373-4690-8048-783198A95340}" presName="composite" presStyleCnt="0"/>
      <dgm:spPr/>
    </dgm:pt>
    <dgm:pt modelId="{3366D053-4370-474F-8B64-B395805175B7}" type="pres">
      <dgm:prSet presAssocID="{13E6E2BA-0373-4690-8048-783198A95340}" presName="bgChev" presStyleLbl="node1" presStyleIdx="2" presStyleCnt="3"/>
      <dgm:spPr/>
    </dgm:pt>
    <dgm:pt modelId="{2A4FB598-C315-4528-AD67-A12B0B804B30}" type="pres">
      <dgm:prSet presAssocID="{13E6E2BA-0373-4690-8048-783198A95340}" presName="txNode" presStyleLbl="fgAcc1" presStyleIdx="2" presStyleCnt="3">
        <dgm:presLayoutVars>
          <dgm:bulletEnabled val="1"/>
        </dgm:presLayoutVars>
      </dgm:prSet>
      <dgm:spPr/>
    </dgm:pt>
  </dgm:ptLst>
  <dgm:cxnLst>
    <dgm:cxn modelId="{5692B82C-6123-44D9-B58C-286D3CF27CF5}" type="presOf" srcId="{38DD423F-01C5-4592-BFAD-398541E2B0E5}" destId="{CB309848-38B4-49D8-A4F7-E8F970B5EDF8}" srcOrd="0" destOrd="0" presId="urn:microsoft.com/office/officeart/2005/8/layout/chevronAccent+Icon"/>
    <dgm:cxn modelId="{7F5CD048-CA0B-4E58-B685-6ACC7ACF012A}" type="presOf" srcId="{13E6E2BA-0373-4690-8048-783198A95340}" destId="{2A4FB598-C315-4528-AD67-A12B0B804B30}" srcOrd="0" destOrd="0" presId="urn:microsoft.com/office/officeart/2005/8/layout/chevronAccent+Icon"/>
    <dgm:cxn modelId="{1AA09D4A-488F-4D24-9D0D-120F350FE7A4}" type="presOf" srcId="{D7D6B175-A59A-4E9A-8EFA-6E438B657A68}" destId="{A2343E96-B505-44C7-A603-EE857FC7E9FB}" srcOrd="0" destOrd="0" presId="urn:microsoft.com/office/officeart/2005/8/layout/chevronAccent+Icon"/>
    <dgm:cxn modelId="{35199B6C-E8FB-4058-9D44-D4616D0C8032}" type="presOf" srcId="{A0A877E9-7CB9-4212-9F49-058D7A1E2098}" destId="{7888C201-A3B8-4EC3-ABAD-9341F15DD2A7}" srcOrd="0" destOrd="0" presId="urn:microsoft.com/office/officeart/2005/8/layout/chevronAccent+Icon"/>
    <dgm:cxn modelId="{18ACD193-2775-44E3-BCDA-045FC0D5F8F7}" srcId="{D7D6B175-A59A-4E9A-8EFA-6E438B657A68}" destId="{13E6E2BA-0373-4690-8048-783198A95340}" srcOrd="2" destOrd="0" parTransId="{3F1BC299-EE57-40A1-99F9-3777A1DD05F4}" sibTransId="{A0724CCA-3194-488B-9FC4-D3628FFD8782}"/>
    <dgm:cxn modelId="{6E103399-54BB-43DE-8489-B5E604B3D922}" srcId="{D7D6B175-A59A-4E9A-8EFA-6E438B657A68}" destId="{A0A877E9-7CB9-4212-9F49-058D7A1E2098}" srcOrd="0" destOrd="0" parTransId="{211A2895-CDAD-43EC-B77D-5FCF6711221C}" sibTransId="{CA66F1BB-210B-4A7D-A609-7AF879B2215E}"/>
    <dgm:cxn modelId="{D36D7FAC-C79A-45E2-8319-330ED43253FE}" srcId="{D7D6B175-A59A-4E9A-8EFA-6E438B657A68}" destId="{38DD423F-01C5-4592-BFAD-398541E2B0E5}" srcOrd="1" destOrd="0" parTransId="{45B09980-D9DD-4E07-A4FE-E4E389ECD0A7}" sibTransId="{C7ABC99D-A73F-48FD-B2AA-7F38E9F864C8}"/>
    <dgm:cxn modelId="{44B8D88F-7997-435D-9F47-E4C824AEDFDC}" type="presParOf" srcId="{A2343E96-B505-44C7-A603-EE857FC7E9FB}" destId="{4F746B53-0A83-4A5E-A4C6-D3F1156EF408}" srcOrd="0" destOrd="0" presId="urn:microsoft.com/office/officeart/2005/8/layout/chevronAccent+Icon"/>
    <dgm:cxn modelId="{2A65E550-9E38-43F2-BC59-AE336F775E56}" type="presParOf" srcId="{4F746B53-0A83-4A5E-A4C6-D3F1156EF408}" destId="{486D2070-B099-4E08-8FEE-625AD1E4BF6C}" srcOrd="0" destOrd="0" presId="urn:microsoft.com/office/officeart/2005/8/layout/chevronAccent+Icon"/>
    <dgm:cxn modelId="{36C0E14C-A3FE-47E2-A736-1983DE1C7743}" type="presParOf" srcId="{4F746B53-0A83-4A5E-A4C6-D3F1156EF408}" destId="{7888C201-A3B8-4EC3-ABAD-9341F15DD2A7}" srcOrd="1" destOrd="0" presId="urn:microsoft.com/office/officeart/2005/8/layout/chevronAccent+Icon"/>
    <dgm:cxn modelId="{FB1A7DC6-F9C2-4F80-A263-8F113BD9988F}" type="presParOf" srcId="{A2343E96-B505-44C7-A603-EE857FC7E9FB}" destId="{4F33C689-2FB0-4A56-B4E5-6182B6A1C126}" srcOrd="1" destOrd="0" presId="urn:microsoft.com/office/officeart/2005/8/layout/chevronAccent+Icon"/>
    <dgm:cxn modelId="{72155F31-830A-4284-A5A9-60A28866512B}" type="presParOf" srcId="{A2343E96-B505-44C7-A603-EE857FC7E9FB}" destId="{E68A4894-EA3E-4730-8794-51C7A84EA6E9}" srcOrd="2" destOrd="0" presId="urn:microsoft.com/office/officeart/2005/8/layout/chevronAccent+Icon"/>
    <dgm:cxn modelId="{C74F4AE2-B9C0-442E-AFD3-9BBDDEE5DF60}" type="presParOf" srcId="{E68A4894-EA3E-4730-8794-51C7A84EA6E9}" destId="{DD046EC4-99B1-47FA-A985-59E7E10799B2}" srcOrd="0" destOrd="0" presId="urn:microsoft.com/office/officeart/2005/8/layout/chevronAccent+Icon"/>
    <dgm:cxn modelId="{BEA70715-BF2F-4482-8ECD-6C62C0D6E4E1}" type="presParOf" srcId="{E68A4894-EA3E-4730-8794-51C7A84EA6E9}" destId="{CB309848-38B4-49D8-A4F7-E8F970B5EDF8}" srcOrd="1" destOrd="0" presId="urn:microsoft.com/office/officeart/2005/8/layout/chevronAccent+Icon"/>
    <dgm:cxn modelId="{64FDF27F-B3E0-4507-A783-784EE7E4EA39}" type="presParOf" srcId="{A2343E96-B505-44C7-A603-EE857FC7E9FB}" destId="{1A61348E-4638-4D26-AE8C-C2202B1A1CD3}" srcOrd="3" destOrd="0" presId="urn:microsoft.com/office/officeart/2005/8/layout/chevronAccent+Icon"/>
    <dgm:cxn modelId="{FF56B445-B745-4779-AE40-1F1BEC257181}" type="presParOf" srcId="{A2343E96-B505-44C7-A603-EE857FC7E9FB}" destId="{230E591D-7B59-4042-A2AB-B19E0AD2222D}" srcOrd="4" destOrd="0" presId="urn:microsoft.com/office/officeart/2005/8/layout/chevronAccent+Icon"/>
    <dgm:cxn modelId="{7D9A5F42-6062-4C35-9F3E-954F2EC99B21}" type="presParOf" srcId="{230E591D-7B59-4042-A2AB-B19E0AD2222D}" destId="{3366D053-4370-474F-8B64-B395805175B7}" srcOrd="0" destOrd="0" presId="urn:microsoft.com/office/officeart/2005/8/layout/chevronAccent+Icon"/>
    <dgm:cxn modelId="{19BAB821-8C5F-451D-A302-97D940DB3B3D}" type="presParOf" srcId="{230E591D-7B59-4042-A2AB-B19E0AD2222D}" destId="{2A4FB598-C315-4528-AD67-A12B0B804B30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E034A47-9FBC-4C19-8CA8-0C7AA9A4840F}" type="doc">
      <dgm:prSet loTypeId="urn:microsoft.com/office/officeart/2005/8/layout/arrow2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SG"/>
        </a:p>
      </dgm:t>
    </dgm:pt>
    <dgm:pt modelId="{AD5CC764-1A5D-4DE6-B3CD-DF33655A9F1A}">
      <dgm:prSet phldrT="[Text]"/>
      <dgm:spPr/>
      <dgm:t>
        <a:bodyPr/>
        <a:lstStyle/>
        <a:p>
          <a:r>
            <a:rPr lang="en-US" dirty="0"/>
            <a:t>A: all human beings are mortal </a:t>
          </a:r>
          <a:endParaRPr lang="en-SG" dirty="0"/>
        </a:p>
      </dgm:t>
    </dgm:pt>
    <dgm:pt modelId="{61D5C997-171B-459A-91F4-DA226DBDB9C0}" type="parTrans" cxnId="{26261A60-D8AF-4685-981C-077B9FE251E5}">
      <dgm:prSet/>
      <dgm:spPr/>
      <dgm:t>
        <a:bodyPr/>
        <a:lstStyle/>
        <a:p>
          <a:endParaRPr lang="en-SG"/>
        </a:p>
      </dgm:t>
    </dgm:pt>
    <dgm:pt modelId="{2FC9452E-EFD7-44B1-9A89-D29816A84DAD}" type="sibTrans" cxnId="{26261A60-D8AF-4685-981C-077B9FE251E5}">
      <dgm:prSet/>
      <dgm:spPr/>
      <dgm:t>
        <a:bodyPr/>
        <a:lstStyle/>
        <a:p>
          <a:endParaRPr lang="en-SG"/>
        </a:p>
      </dgm:t>
    </dgm:pt>
    <dgm:pt modelId="{CAD7D8A1-537F-4DE2-8236-4AD1D0FDF132}">
      <dgm:prSet phldrT="[Text]"/>
      <dgm:spPr/>
      <dgm:t>
        <a:bodyPr/>
        <a:lstStyle/>
        <a:p>
          <a:r>
            <a:rPr lang="en-US" dirty="0"/>
            <a:t>B: Socrates is a human being</a:t>
          </a:r>
          <a:endParaRPr lang="en-SG" dirty="0"/>
        </a:p>
      </dgm:t>
    </dgm:pt>
    <dgm:pt modelId="{24C5CD26-7B07-4C4C-AB4E-45B4A8E27ED1}" type="parTrans" cxnId="{C53F824B-7513-4A5C-86E0-5099692C6BA3}">
      <dgm:prSet/>
      <dgm:spPr/>
      <dgm:t>
        <a:bodyPr/>
        <a:lstStyle/>
        <a:p>
          <a:endParaRPr lang="en-SG"/>
        </a:p>
      </dgm:t>
    </dgm:pt>
    <dgm:pt modelId="{C08E33EC-B2A5-45F4-97CD-8256E8483B33}" type="sibTrans" cxnId="{C53F824B-7513-4A5C-86E0-5099692C6BA3}">
      <dgm:prSet/>
      <dgm:spPr/>
      <dgm:t>
        <a:bodyPr/>
        <a:lstStyle/>
        <a:p>
          <a:endParaRPr lang="en-SG"/>
        </a:p>
      </dgm:t>
    </dgm:pt>
    <dgm:pt modelId="{B470BAFD-5C77-4351-AE6B-16AC926788EF}">
      <dgm:prSet phldrT="[Text]"/>
      <dgm:spPr/>
      <dgm:t>
        <a:bodyPr/>
        <a:lstStyle/>
        <a:p>
          <a:r>
            <a:rPr lang="en-US" dirty="0"/>
            <a:t>C: therefore, Socrates is mortal</a:t>
          </a:r>
          <a:endParaRPr lang="en-SG" dirty="0"/>
        </a:p>
      </dgm:t>
    </dgm:pt>
    <dgm:pt modelId="{E0932861-3F88-4401-926A-CA47ED623F7D}" type="parTrans" cxnId="{37EB0538-70AC-490A-BE05-1B9A0F3B2F07}">
      <dgm:prSet/>
      <dgm:spPr/>
      <dgm:t>
        <a:bodyPr/>
        <a:lstStyle/>
        <a:p>
          <a:endParaRPr lang="en-SG"/>
        </a:p>
      </dgm:t>
    </dgm:pt>
    <dgm:pt modelId="{D8237627-6C51-4898-933C-619B6E79877B}" type="sibTrans" cxnId="{37EB0538-70AC-490A-BE05-1B9A0F3B2F07}">
      <dgm:prSet/>
      <dgm:spPr/>
      <dgm:t>
        <a:bodyPr/>
        <a:lstStyle/>
        <a:p>
          <a:endParaRPr lang="en-SG"/>
        </a:p>
      </dgm:t>
    </dgm:pt>
    <dgm:pt modelId="{6D9C68ED-CE9B-417D-9879-793E61E5EDEB}" type="pres">
      <dgm:prSet presAssocID="{5E034A47-9FBC-4C19-8CA8-0C7AA9A4840F}" presName="arrowDiagram" presStyleCnt="0">
        <dgm:presLayoutVars>
          <dgm:chMax val="5"/>
          <dgm:dir/>
          <dgm:resizeHandles val="exact"/>
        </dgm:presLayoutVars>
      </dgm:prSet>
      <dgm:spPr/>
    </dgm:pt>
    <dgm:pt modelId="{E19DD0E1-0369-4BF2-98A2-DA813A100AC2}" type="pres">
      <dgm:prSet presAssocID="{5E034A47-9FBC-4C19-8CA8-0C7AA9A4840F}" presName="arrow" presStyleLbl="bgShp" presStyleIdx="0" presStyleCnt="1"/>
      <dgm:spPr/>
    </dgm:pt>
    <dgm:pt modelId="{C73C55B9-38A3-43CA-AAEC-46947094875A}" type="pres">
      <dgm:prSet presAssocID="{5E034A47-9FBC-4C19-8CA8-0C7AA9A4840F}" presName="arrowDiagram3" presStyleCnt="0"/>
      <dgm:spPr/>
    </dgm:pt>
    <dgm:pt modelId="{099F40AE-8199-4515-B0D6-3DBB132B6FA3}" type="pres">
      <dgm:prSet presAssocID="{AD5CC764-1A5D-4DE6-B3CD-DF33655A9F1A}" presName="bullet3a" presStyleLbl="node1" presStyleIdx="0" presStyleCnt="3"/>
      <dgm:spPr/>
    </dgm:pt>
    <dgm:pt modelId="{23385B6B-A68C-4D2D-9D24-5A03368C7A3D}" type="pres">
      <dgm:prSet presAssocID="{AD5CC764-1A5D-4DE6-B3CD-DF33655A9F1A}" presName="textBox3a" presStyleLbl="revTx" presStyleIdx="0" presStyleCnt="3">
        <dgm:presLayoutVars>
          <dgm:bulletEnabled val="1"/>
        </dgm:presLayoutVars>
      </dgm:prSet>
      <dgm:spPr/>
    </dgm:pt>
    <dgm:pt modelId="{59E93459-3ED9-4DE5-8CCD-780BE3BEA1D4}" type="pres">
      <dgm:prSet presAssocID="{CAD7D8A1-537F-4DE2-8236-4AD1D0FDF132}" presName="bullet3b" presStyleLbl="node1" presStyleIdx="1" presStyleCnt="3"/>
      <dgm:spPr/>
    </dgm:pt>
    <dgm:pt modelId="{7805BF9C-8B91-4AFE-9E00-1B8C6FF1B9D2}" type="pres">
      <dgm:prSet presAssocID="{CAD7D8A1-537F-4DE2-8236-4AD1D0FDF132}" presName="textBox3b" presStyleLbl="revTx" presStyleIdx="1" presStyleCnt="3">
        <dgm:presLayoutVars>
          <dgm:bulletEnabled val="1"/>
        </dgm:presLayoutVars>
      </dgm:prSet>
      <dgm:spPr/>
    </dgm:pt>
    <dgm:pt modelId="{D9368855-FA37-45E6-9DD8-6FC8B95D8AD3}" type="pres">
      <dgm:prSet presAssocID="{B470BAFD-5C77-4351-AE6B-16AC926788EF}" presName="bullet3c" presStyleLbl="node1" presStyleIdx="2" presStyleCnt="3"/>
      <dgm:spPr/>
    </dgm:pt>
    <dgm:pt modelId="{BE211454-A462-45C8-8C20-5625E43E384B}" type="pres">
      <dgm:prSet presAssocID="{B470BAFD-5C77-4351-AE6B-16AC926788EF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1A6B1F07-03D5-41D5-819E-A519A4819CD3}" type="presOf" srcId="{CAD7D8A1-537F-4DE2-8236-4AD1D0FDF132}" destId="{7805BF9C-8B91-4AFE-9E00-1B8C6FF1B9D2}" srcOrd="0" destOrd="0" presId="urn:microsoft.com/office/officeart/2005/8/layout/arrow2"/>
    <dgm:cxn modelId="{3606530F-67C9-413D-9489-343B21A891FA}" type="presOf" srcId="{5E034A47-9FBC-4C19-8CA8-0C7AA9A4840F}" destId="{6D9C68ED-CE9B-417D-9879-793E61E5EDEB}" srcOrd="0" destOrd="0" presId="urn:microsoft.com/office/officeart/2005/8/layout/arrow2"/>
    <dgm:cxn modelId="{37EB0538-70AC-490A-BE05-1B9A0F3B2F07}" srcId="{5E034A47-9FBC-4C19-8CA8-0C7AA9A4840F}" destId="{B470BAFD-5C77-4351-AE6B-16AC926788EF}" srcOrd="2" destOrd="0" parTransId="{E0932861-3F88-4401-926A-CA47ED623F7D}" sibTransId="{D8237627-6C51-4898-933C-619B6E79877B}"/>
    <dgm:cxn modelId="{26261A60-D8AF-4685-981C-077B9FE251E5}" srcId="{5E034A47-9FBC-4C19-8CA8-0C7AA9A4840F}" destId="{AD5CC764-1A5D-4DE6-B3CD-DF33655A9F1A}" srcOrd="0" destOrd="0" parTransId="{61D5C997-171B-459A-91F4-DA226DBDB9C0}" sibTransId="{2FC9452E-EFD7-44B1-9A89-D29816A84DAD}"/>
    <dgm:cxn modelId="{C53F824B-7513-4A5C-86E0-5099692C6BA3}" srcId="{5E034A47-9FBC-4C19-8CA8-0C7AA9A4840F}" destId="{CAD7D8A1-537F-4DE2-8236-4AD1D0FDF132}" srcOrd="1" destOrd="0" parTransId="{24C5CD26-7B07-4C4C-AB4E-45B4A8E27ED1}" sibTransId="{C08E33EC-B2A5-45F4-97CD-8256E8483B33}"/>
    <dgm:cxn modelId="{DEF17B51-5F01-4411-9DE4-F0329F4B95B8}" type="presOf" srcId="{B470BAFD-5C77-4351-AE6B-16AC926788EF}" destId="{BE211454-A462-45C8-8C20-5625E43E384B}" srcOrd="0" destOrd="0" presId="urn:microsoft.com/office/officeart/2005/8/layout/arrow2"/>
    <dgm:cxn modelId="{DD6BC3BC-C93D-4695-AD9E-C614CBD34B46}" type="presOf" srcId="{AD5CC764-1A5D-4DE6-B3CD-DF33655A9F1A}" destId="{23385B6B-A68C-4D2D-9D24-5A03368C7A3D}" srcOrd="0" destOrd="0" presId="urn:microsoft.com/office/officeart/2005/8/layout/arrow2"/>
    <dgm:cxn modelId="{38E557CD-BACD-4BA2-9FB3-2F00A9786E45}" type="presParOf" srcId="{6D9C68ED-CE9B-417D-9879-793E61E5EDEB}" destId="{E19DD0E1-0369-4BF2-98A2-DA813A100AC2}" srcOrd="0" destOrd="0" presId="urn:microsoft.com/office/officeart/2005/8/layout/arrow2"/>
    <dgm:cxn modelId="{8C03E93A-1E49-4AA1-972B-FAEF9408D0EC}" type="presParOf" srcId="{6D9C68ED-CE9B-417D-9879-793E61E5EDEB}" destId="{C73C55B9-38A3-43CA-AAEC-46947094875A}" srcOrd="1" destOrd="0" presId="urn:microsoft.com/office/officeart/2005/8/layout/arrow2"/>
    <dgm:cxn modelId="{8FE21557-25DF-4D95-A9D1-5327B6ED8B0E}" type="presParOf" srcId="{C73C55B9-38A3-43CA-AAEC-46947094875A}" destId="{099F40AE-8199-4515-B0D6-3DBB132B6FA3}" srcOrd="0" destOrd="0" presId="urn:microsoft.com/office/officeart/2005/8/layout/arrow2"/>
    <dgm:cxn modelId="{1E966CFC-3A8F-4AF6-BD27-CCEA1B051250}" type="presParOf" srcId="{C73C55B9-38A3-43CA-AAEC-46947094875A}" destId="{23385B6B-A68C-4D2D-9D24-5A03368C7A3D}" srcOrd="1" destOrd="0" presId="urn:microsoft.com/office/officeart/2005/8/layout/arrow2"/>
    <dgm:cxn modelId="{93BB16EA-58B1-4F6F-86AF-5036C679285E}" type="presParOf" srcId="{C73C55B9-38A3-43CA-AAEC-46947094875A}" destId="{59E93459-3ED9-4DE5-8CCD-780BE3BEA1D4}" srcOrd="2" destOrd="0" presId="urn:microsoft.com/office/officeart/2005/8/layout/arrow2"/>
    <dgm:cxn modelId="{00124C3F-2D36-4A44-8CF6-6A1D17690E03}" type="presParOf" srcId="{C73C55B9-38A3-43CA-AAEC-46947094875A}" destId="{7805BF9C-8B91-4AFE-9E00-1B8C6FF1B9D2}" srcOrd="3" destOrd="0" presId="urn:microsoft.com/office/officeart/2005/8/layout/arrow2"/>
    <dgm:cxn modelId="{9A836F5B-5E83-44FC-925A-A9499A0BE77B}" type="presParOf" srcId="{C73C55B9-38A3-43CA-AAEC-46947094875A}" destId="{D9368855-FA37-45E6-9DD8-6FC8B95D8AD3}" srcOrd="4" destOrd="0" presId="urn:microsoft.com/office/officeart/2005/8/layout/arrow2"/>
    <dgm:cxn modelId="{E0D8938B-FD72-467C-B3B2-D82C264C72F0}" type="presParOf" srcId="{C73C55B9-38A3-43CA-AAEC-46947094875A}" destId="{BE211454-A462-45C8-8C20-5625E43E384B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FAF5F01-D70C-4729-B86B-BFE1761E34AB}" type="doc">
      <dgm:prSet loTypeId="urn:microsoft.com/office/officeart/2005/8/layout/hProcess6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SG"/>
        </a:p>
      </dgm:t>
    </dgm:pt>
    <dgm:pt modelId="{3679BD3A-D1D2-4096-9E07-FEE66DC11927}">
      <dgm:prSet phldrT="[Text]"/>
      <dgm:spPr/>
      <dgm:t>
        <a:bodyPr/>
        <a:lstStyle/>
        <a:p>
          <a:r>
            <a:rPr lang="en-SG" dirty="0"/>
            <a:t>All men all mortal</a:t>
          </a:r>
        </a:p>
      </dgm:t>
    </dgm:pt>
    <dgm:pt modelId="{45093184-39F1-4A6F-A818-F08820DA5962}" type="parTrans" cxnId="{465E8A9F-664D-453B-899B-BEAA9F23D638}">
      <dgm:prSet/>
      <dgm:spPr/>
      <dgm:t>
        <a:bodyPr/>
        <a:lstStyle/>
        <a:p>
          <a:endParaRPr lang="en-SG"/>
        </a:p>
      </dgm:t>
    </dgm:pt>
    <dgm:pt modelId="{82D593B2-A175-4B53-AC4B-CEBB38D121EC}" type="sibTrans" cxnId="{465E8A9F-664D-453B-899B-BEAA9F23D638}">
      <dgm:prSet/>
      <dgm:spPr/>
      <dgm:t>
        <a:bodyPr/>
        <a:lstStyle/>
        <a:p>
          <a:endParaRPr lang="en-SG"/>
        </a:p>
      </dgm:t>
    </dgm:pt>
    <dgm:pt modelId="{85CBF6E2-3CFB-4704-905B-C0022A25DE90}">
      <dgm:prSet phldrT="[Text]"/>
      <dgm:spPr/>
      <dgm:t>
        <a:bodyPr/>
        <a:lstStyle/>
        <a:p>
          <a:r>
            <a:rPr lang="en-SG" dirty="0"/>
            <a:t>Major term</a:t>
          </a:r>
        </a:p>
      </dgm:t>
    </dgm:pt>
    <dgm:pt modelId="{F4C4225B-49B5-4FDA-A0B1-479129EC7BCC}" type="parTrans" cxnId="{D3562BEB-6A2B-429A-8CBD-70943B42F604}">
      <dgm:prSet/>
      <dgm:spPr/>
      <dgm:t>
        <a:bodyPr/>
        <a:lstStyle/>
        <a:p>
          <a:endParaRPr lang="en-SG"/>
        </a:p>
      </dgm:t>
    </dgm:pt>
    <dgm:pt modelId="{EAACF1C1-5DEF-46DA-A271-6BA318752B79}" type="sibTrans" cxnId="{D3562BEB-6A2B-429A-8CBD-70943B42F604}">
      <dgm:prSet/>
      <dgm:spPr/>
      <dgm:t>
        <a:bodyPr/>
        <a:lstStyle/>
        <a:p>
          <a:endParaRPr lang="en-SG"/>
        </a:p>
      </dgm:t>
    </dgm:pt>
    <dgm:pt modelId="{FE114104-A9CA-4096-BA3A-AB21103FA376}">
      <dgm:prSet phldrT="[Text]"/>
      <dgm:spPr/>
      <dgm:t>
        <a:bodyPr/>
        <a:lstStyle/>
        <a:p>
          <a:r>
            <a:rPr lang="en-SG" dirty="0"/>
            <a:t>Socrates is a man</a:t>
          </a:r>
        </a:p>
      </dgm:t>
    </dgm:pt>
    <dgm:pt modelId="{2808E4F6-2632-4CD4-BC8D-C5F908D760AB}" type="parTrans" cxnId="{B02D61E8-5A4D-4746-A0FA-1099CEB4F0A3}">
      <dgm:prSet/>
      <dgm:spPr/>
      <dgm:t>
        <a:bodyPr/>
        <a:lstStyle/>
        <a:p>
          <a:endParaRPr lang="en-SG"/>
        </a:p>
      </dgm:t>
    </dgm:pt>
    <dgm:pt modelId="{C95B5B6C-7D4F-4949-BEAB-C07B8DCC5FDF}" type="sibTrans" cxnId="{B02D61E8-5A4D-4746-A0FA-1099CEB4F0A3}">
      <dgm:prSet/>
      <dgm:spPr/>
      <dgm:t>
        <a:bodyPr/>
        <a:lstStyle/>
        <a:p>
          <a:endParaRPr lang="en-SG"/>
        </a:p>
      </dgm:t>
    </dgm:pt>
    <dgm:pt modelId="{EDF45D8C-7F5B-4657-A3B3-735DCA47D509}">
      <dgm:prSet phldrT="[Text]"/>
      <dgm:spPr/>
      <dgm:t>
        <a:bodyPr/>
        <a:lstStyle/>
        <a:p>
          <a:r>
            <a:rPr lang="en-SG" dirty="0"/>
            <a:t>Middle term</a:t>
          </a:r>
        </a:p>
      </dgm:t>
    </dgm:pt>
    <dgm:pt modelId="{6532C5A3-D7E5-45C3-9BF8-038676888473}" type="parTrans" cxnId="{56633B85-0762-4D6C-B2F0-392E3F2D7F4B}">
      <dgm:prSet/>
      <dgm:spPr/>
      <dgm:t>
        <a:bodyPr/>
        <a:lstStyle/>
        <a:p>
          <a:endParaRPr lang="en-SG"/>
        </a:p>
      </dgm:t>
    </dgm:pt>
    <dgm:pt modelId="{05AD3DAE-2BAF-4E1B-BD84-165C71B3C6B0}" type="sibTrans" cxnId="{56633B85-0762-4D6C-B2F0-392E3F2D7F4B}">
      <dgm:prSet/>
      <dgm:spPr/>
      <dgm:t>
        <a:bodyPr/>
        <a:lstStyle/>
        <a:p>
          <a:endParaRPr lang="en-SG"/>
        </a:p>
      </dgm:t>
    </dgm:pt>
    <dgm:pt modelId="{5A9A9184-19B1-4ECB-A8CC-AE5CD84CBE67}">
      <dgm:prSet phldrT="[Text]"/>
      <dgm:spPr/>
      <dgm:t>
        <a:bodyPr/>
        <a:lstStyle/>
        <a:p>
          <a:r>
            <a:rPr lang="en-SG" dirty="0"/>
            <a:t>So Socrates is mortal</a:t>
          </a:r>
        </a:p>
      </dgm:t>
    </dgm:pt>
    <dgm:pt modelId="{DFC248C6-E871-46D5-8B1B-B1F6D6BBC153}" type="parTrans" cxnId="{1C985228-C263-471F-B3D0-AA901F221904}">
      <dgm:prSet/>
      <dgm:spPr/>
      <dgm:t>
        <a:bodyPr/>
        <a:lstStyle/>
        <a:p>
          <a:endParaRPr lang="en-SG"/>
        </a:p>
      </dgm:t>
    </dgm:pt>
    <dgm:pt modelId="{C263CABB-01F4-4D52-9366-77F50C307146}" type="sibTrans" cxnId="{1C985228-C263-471F-B3D0-AA901F221904}">
      <dgm:prSet/>
      <dgm:spPr/>
      <dgm:t>
        <a:bodyPr/>
        <a:lstStyle/>
        <a:p>
          <a:endParaRPr lang="en-SG"/>
        </a:p>
      </dgm:t>
    </dgm:pt>
    <dgm:pt modelId="{81B73E91-69FF-447B-98A5-CDB6C4CA4967}">
      <dgm:prSet phldrT="[Text]"/>
      <dgm:spPr/>
      <dgm:t>
        <a:bodyPr/>
        <a:lstStyle/>
        <a:p>
          <a:r>
            <a:rPr lang="en-SG" dirty="0"/>
            <a:t>Conclusion</a:t>
          </a:r>
        </a:p>
      </dgm:t>
    </dgm:pt>
    <dgm:pt modelId="{1ED9EA2F-685E-4B16-A24F-039B039AB804}" type="parTrans" cxnId="{B32BBDBC-BFF6-4090-B7B5-0666A9405AC6}">
      <dgm:prSet/>
      <dgm:spPr/>
      <dgm:t>
        <a:bodyPr/>
        <a:lstStyle/>
        <a:p>
          <a:endParaRPr lang="en-SG"/>
        </a:p>
      </dgm:t>
    </dgm:pt>
    <dgm:pt modelId="{0C365CB2-0758-41D3-A59E-2DC3B5EBE926}" type="sibTrans" cxnId="{B32BBDBC-BFF6-4090-B7B5-0666A9405AC6}">
      <dgm:prSet/>
      <dgm:spPr/>
      <dgm:t>
        <a:bodyPr/>
        <a:lstStyle/>
        <a:p>
          <a:endParaRPr lang="en-SG"/>
        </a:p>
      </dgm:t>
    </dgm:pt>
    <dgm:pt modelId="{40A5EB28-21CE-4EA6-B358-9610D0C4C5FC}" type="pres">
      <dgm:prSet presAssocID="{9FAF5F01-D70C-4729-B86B-BFE1761E34AB}" presName="theList" presStyleCnt="0">
        <dgm:presLayoutVars>
          <dgm:dir/>
          <dgm:animLvl val="lvl"/>
          <dgm:resizeHandles val="exact"/>
        </dgm:presLayoutVars>
      </dgm:prSet>
      <dgm:spPr/>
    </dgm:pt>
    <dgm:pt modelId="{4CCEDAF5-A87F-4E1B-BCFC-1BD8DF07A6C9}" type="pres">
      <dgm:prSet presAssocID="{3679BD3A-D1D2-4096-9E07-FEE66DC11927}" presName="compNode" presStyleCnt="0"/>
      <dgm:spPr/>
    </dgm:pt>
    <dgm:pt modelId="{A87457B9-74E6-44B0-A469-998F5F0DC263}" type="pres">
      <dgm:prSet presAssocID="{3679BD3A-D1D2-4096-9E07-FEE66DC11927}" presName="noGeometry" presStyleCnt="0"/>
      <dgm:spPr/>
    </dgm:pt>
    <dgm:pt modelId="{ED178505-38ED-44D2-A906-CF60900A4D59}" type="pres">
      <dgm:prSet presAssocID="{3679BD3A-D1D2-4096-9E07-FEE66DC11927}" presName="childTextVisible" presStyleLbl="bgAccFollowNode1" presStyleIdx="0" presStyleCnt="3">
        <dgm:presLayoutVars>
          <dgm:bulletEnabled val="1"/>
        </dgm:presLayoutVars>
      </dgm:prSet>
      <dgm:spPr/>
    </dgm:pt>
    <dgm:pt modelId="{E5D19DC5-7822-4756-9398-4515EB32413C}" type="pres">
      <dgm:prSet presAssocID="{3679BD3A-D1D2-4096-9E07-FEE66DC11927}" presName="childTextHidden" presStyleLbl="bgAccFollowNode1" presStyleIdx="0" presStyleCnt="3"/>
      <dgm:spPr/>
    </dgm:pt>
    <dgm:pt modelId="{B0C5B20A-C577-4767-BA3D-6EF932BB4D51}" type="pres">
      <dgm:prSet presAssocID="{3679BD3A-D1D2-4096-9E07-FEE66DC11927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EA4B83A0-F85D-486B-8340-A7BC48965A51}" type="pres">
      <dgm:prSet presAssocID="{3679BD3A-D1D2-4096-9E07-FEE66DC11927}" presName="aSpace" presStyleCnt="0"/>
      <dgm:spPr/>
    </dgm:pt>
    <dgm:pt modelId="{70678E50-06E1-4E56-AEBF-020022A155A4}" type="pres">
      <dgm:prSet presAssocID="{FE114104-A9CA-4096-BA3A-AB21103FA376}" presName="compNode" presStyleCnt="0"/>
      <dgm:spPr/>
    </dgm:pt>
    <dgm:pt modelId="{19796215-F129-4F8D-BECB-2E3773E398D8}" type="pres">
      <dgm:prSet presAssocID="{FE114104-A9CA-4096-BA3A-AB21103FA376}" presName="noGeometry" presStyleCnt="0"/>
      <dgm:spPr/>
    </dgm:pt>
    <dgm:pt modelId="{D7E67185-82B4-43C9-994A-1C244081E894}" type="pres">
      <dgm:prSet presAssocID="{FE114104-A9CA-4096-BA3A-AB21103FA376}" presName="childTextVisible" presStyleLbl="bgAccFollowNode1" presStyleIdx="1" presStyleCnt="3">
        <dgm:presLayoutVars>
          <dgm:bulletEnabled val="1"/>
        </dgm:presLayoutVars>
      </dgm:prSet>
      <dgm:spPr/>
    </dgm:pt>
    <dgm:pt modelId="{60F8F0E3-2990-4B2C-9A3E-E43A6A578F84}" type="pres">
      <dgm:prSet presAssocID="{FE114104-A9CA-4096-BA3A-AB21103FA376}" presName="childTextHidden" presStyleLbl="bgAccFollowNode1" presStyleIdx="1" presStyleCnt="3"/>
      <dgm:spPr/>
    </dgm:pt>
    <dgm:pt modelId="{168CB001-FE13-4084-893C-31D992E67B5E}" type="pres">
      <dgm:prSet presAssocID="{FE114104-A9CA-4096-BA3A-AB21103FA376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700A29DF-E122-4703-9965-3C05B47A34A0}" type="pres">
      <dgm:prSet presAssocID="{FE114104-A9CA-4096-BA3A-AB21103FA376}" presName="aSpace" presStyleCnt="0"/>
      <dgm:spPr/>
    </dgm:pt>
    <dgm:pt modelId="{896590C8-0AC8-48FC-8FA7-0D0E503E061B}" type="pres">
      <dgm:prSet presAssocID="{5A9A9184-19B1-4ECB-A8CC-AE5CD84CBE67}" presName="compNode" presStyleCnt="0"/>
      <dgm:spPr/>
    </dgm:pt>
    <dgm:pt modelId="{EA6FBBE6-F263-439A-8875-A3575D90710E}" type="pres">
      <dgm:prSet presAssocID="{5A9A9184-19B1-4ECB-A8CC-AE5CD84CBE67}" presName="noGeometry" presStyleCnt="0"/>
      <dgm:spPr/>
    </dgm:pt>
    <dgm:pt modelId="{75428255-2B13-4A94-BF85-89010C3B9BC1}" type="pres">
      <dgm:prSet presAssocID="{5A9A9184-19B1-4ECB-A8CC-AE5CD84CBE67}" presName="childTextVisible" presStyleLbl="bgAccFollowNode1" presStyleIdx="2" presStyleCnt="3">
        <dgm:presLayoutVars>
          <dgm:bulletEnabled val="1"/>
        </dgm:presLayoutVars>
      </dgm:prSet>
      <dgm:spPr/>
    </dgm:pt>
    <dgm:pt modelId="{B8B7CD76-B701-4CAF-AEC0-4D2C7A548A30}" type="pres">
      <dgm:prSet presAssocID="{5A9A9184-19B1-4ECB-A8CC-AE5CD84CBE67}" presName="childTextHidden" presStyleLbl="bgAccFollowNode1" presStyleIdx="2" presStyleCnt="3"/>
      <dgm:spPr/>
    </dgm:pt>
    <dgm:pt modelId="{705DB495-D2F7-48B9-9213-6A18674E111D}" type="pres">
      <dgm:prSet presAssocID="{5A9A9184-19B1-4ECB-A8CC-AE5CD84CBE67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540EF111-3D29-42C9-AA91-0C22FCBF7E89}" type="presOf" srcId="{EDF45D8C-7F5B-4657-A3B3-735DCA47D509}" destId="{60F8F0E3-2990-4B2C-9A3E-E43A6A578F84}" srcOrd="1" destOrd="0" presId="urn:microsoft.com/office/officeart/2005/8/layout/hProcess6"/>
    <dgm:cxn modelId="{1C985228-C263-471F-B3D0-AA901F221904}" srcId="{9FAF5F01-D70C-4729-B86B-BFE1761E34AB}" destId="{5A9A9184-19B1-4ECB-A8CC-AE5CD84CBE67}" srcOrd="2" destOrd="0" parTransId="{DFC248C6-E871-46D5-8B1B-B1F6D6BBC153}" sibTransId="{C263CABB-01F4-4D52-9366-77F50C307146}"/>
    <dgm:cxn modelId="{81750F31-E9C9-48BF-9411-0AB29DB1C948}" type="presOf" srcId="{85CBF6E2-3CFB-4704-905B-C0022A25DE90}" destId="{E5D19DC5-7822-4756-9398-4515EB32413C}" srcOrd="1" destOrd="0" presId="urn:microsoft.com/office/officeart/2005/8/layout/hProcess6"/>
    <dgm:cxn modelId="{ACB18C3B-E163-4368-B130-C51630303C1D}" type="presOf" srcId="{EDF45D8C-7F5B-4657-A3B3-735DCA47D509}" destId="{D7E67185-82B4-43C9-994A-1C244081E894}" srcOrd="0" destOrd="0" presId="urn:microsoft.com/office/officeart/2005/8/layout/hProcess6"/>
    <dgm:cxn modelId="{CD09E16C-1D41-4F5E-B8B5-5A60DBF9E64A}" type="presOf" srcId="{81B73E91-69FF-447B-98A5-CDB6C4CA4967}" destId="{75428255-2B13-4A94-BF85-89010C3B9BC1}" srcOrd="0" destOrd="0" presId="urn:microsoft.com/office/officeart/2005/8/layout/hProcess6"/>
    <dgm:cxn modelId="{AB61F282-FD6C-468A-9BAC-6E1EF0E9232B}" type="presOf" srcId="{3679BD3A-D1D2-4096-9E07-FEE66DC11927}" destId="{B0C5B20A-C577-4767-BA3D-6EF932BB4D51}" srcOrd="0" destOrd="0" presId="urn:microsoft.com/office/officeart/2005/8/layout/hProcess6"/>
    <dgm:cxn modelId="{56633B85-0762-4D6C-B2F0-392E3F2D7F4B}" srcId="{FE114104-A9CA-4096-BA3A-AB21103FA376}" destId="{EDF45D8C-7F5B-4657-A3B3-735DCA47D509}" srcOrd="0" destOrd="0" parTransId="{6532C5A3-D7E5-45C3-9BF8-038676888473}" sibTransId="{05AD3DAE-2BAF-4E1B-BD84-165C71B3C6B0}"/>
    <dgm:cxn modelId="{465E8A9F-664D-453B-899B-BEAA9F23D638}" srcId="{9FAF5F01-D70C-4729-B86B-BFE1761E34AB}" destId="{3679BD3A-D1D2-4096-9E07-FEE66DC11927}" srcOrd="0" destOrd="0" parTransId="{45093184-39F1-4A6F-A818-F08820DA5962}" sibTransId="{82D593B2-A175-4B53-AC4B-CEBB38D121EC}"/>
    <dgm:cxn modelId="{3EE843A2-DBEB-49C3-9F2C-084A5868787A}" type="presOf" srcId="{FE114104-A9CA-4096-BA3A-AB21103FA376}" destId="{168CB001-FE13-4084-893C-31D992E67B5E}" srcOrd="0" destOrd="0" presId="urn:microsoft.com/office/officeart/2005/8/layout/hProcess6"/>
    <dgm:cxn modelId="{07F812B7-EFDD-4420-85B4-8E6B49724EF3}" type="presOf" srcId="{85CBF6E2-3CFB-4704-905B-C0022A25DE90}" destId="{ED178505-38ED-44D2-A906-CF60900A4D59}" srcOrd="0" destOrd="0" presId="urn:microsoft.com/office/officeart/2005/8/layout/hProcess6"/>
    <dgm:cxn modelId="{B32BBDBC-BFF6-4090-B7B5-0666A9405AC6}" srcId="{5A9A9184-19B1-4ECB-A8CC-AE5CD84CBE67}" destId="{81B73E91-69FF-447B-98A5-CDB6C4CA4967}" srcOrd="0" destOrd="0" parTransId="{1ED9EA2F-685E-4B16-A24F-039B039AB804}" sibTransId="{0C365CB2-0758-41D3-A59E-2DC3B5EBE926}"/>
    <dgm:cxn modelId="{592F19BD-36C3-422D-B6B7-D3F645DC117A}" type="presOf" srcId="{5A9A9184-19B1-4ECB-A8CC-AE5CD84CBE67}" destId="{705DB495-D2F7-48B9-9213-6A18674E111D}" srcOrd="0" destOrd="0" presId="urn:microsoft.com/office/officeart/2005/8/layout/hProcess6"/>
    <dgm:cxn modelId="{22644EC0-FA19-4CC0-B53A-DA05F7AD5614}" type="presOf" srcId="{81B73E91-69FF-447B-98A5-CDB6C4CA4967}" destId="{B8B7CD76-B701-4CAF-AEC0-4D2C7A548A30}" srcOrd="1" destOrd="0" presId="urn:microsoft.com/office/officeart/2005/8/layout/hProcess6"/>
    <dgm:cxn modelId="{B02D61E8-5A4D-4746-A0FA-1099CEB4F0A3}" srcId="{9FAF5F01-D70C-4729-B86B-BFE1761E34AB}" destId="{FE114104-A9CA-4096-BA3A-AB21103FA376}" srcOrd="1" destOrd="0" parTransId="{2808E4F6-2632-4CD4-BC8D-C5F908D760AB}" sibTransId="{C95B5B6C-7D4F-4949-BEAB-C07B8DCC5FDF}"/>
    <dgm:cxn modelId="{D3562BEB-6A2B-429A-8CBD-70943B42F604}" srcId="{3679BD3A-D1D2-4096-9E07-FEE66DC11927}" destId="{85CBF6E2-3CFB-4704-905B-C0022A25DE90}" srcOrd="0" destOrd="0" parTransId="{F4C4225B-49B5-4FDA-A0B1-479129EC7BCC}" sibTransId="{EAACF1C1-5DEF-46DA-A271-6BA318752B79}"/>
    <dgm:cxn modelId="{51EF0EFA-69A3-4D9C-8BD2-93C4AA7E74EC}" type="presOf" srcId="{9FAF5F01-D70C-4729-B86B-BFE1761E34AB}" destId="{40A5EB28-21CE-4EA6-B358-9610D0C4C5FC}" srcOrd="0" destOrd="0" presId="urn:microsoft.com/office/officeart/2005/8/layout/hProcess6"/>
    <dgm:cxn modelId="{5BCFE90F-8BCA-4CC0-9FA5-BB3D8C015D70}" type="presParOf" srcId="{40A5EB28-21CE-4EA6-B358-9610D0C4C5FC}" destId="{4CCEDAF5-A87F-4E1B-BCFC-1BD8DF07A6C9}" srcOrd="0" destOrd="0" presId="urn:microsoft.com/office/officeart/2005/8/layout/hProcess6"/>
    <dgm:cxn modelId="{9233CD1D-B0EA-4286-8CBB-4EE38C2C59CE}" type="presParOf" srcId="{4CCEDAF5-A87F-4E1B-BCFC-1BD8DF07A6C9}" destId="{A87457B9-74E6-44B0-A469-998F5F0DC263}" srcOrd="0" destOrd="0" presId="urn:microsoft.com/office/officeart/2005/8/layout/hProcess6"/>
    <dgm:cxn modelId="{36812135-822D-4722-BFFD-BF25259ECE01}" type="presParOf" srcId="{4CCEDAF5-A87F-4E1B-BCFC-1BD8DF07A6C9}" destId="{ED178505-38ED-44D2-A906-CF60900A4D59}" srcOrd="1" destOrd="0" presId="urn:microsoft.com/office/officeart/2005/8/layout/hProcess6"/>
    <dgm:cxn modelId="{685AB764-F9EE-4C30-A048-E94FD05C71EC}" type="presParOf" srcId="{4CCEDAF5-A87F-4E1B-BCFC-1BD8DF07A6C9}" destId="{E5D19DC5-7822-4756-9398-4515EB32413C}" srcOrd="2" destOrd="0" presId="urn:microsoft.com/office/officeart/2005/8/layout/hProcess6"/>
    <dgm:cxn modelId="{905B34BB-FD60-4A35-8C71-96836FB591BE}" type="presParOf" srcId="{4CCEDAF5-A87F-4E1B-BCFC-1BD8DF07A6C9}" destId="{B0C5B20A-C577-4767-BA3D-6EF932BB4D51}" srcOrd="3" destOrd="0" presId="urn:microsoft.com/office/officeart/2005/8/layout/hProcess6"/>
    <dgm:cxn modelId="{46D35ABF-62B9-44A9-9833-537D2FF6324E}" type="presParOf" srcId="{40A5EB28-21CE-4EA6-B358-9610D0C4C5FC}" destId="{EA4B83A0-F85D-486B-8340-A7BC48965A51}" srcOrd="1" destOrd="0" presId="urn:microsoft.com/office/officeart/2005/8/layout/hProcess6"/>
    <dgm:cxn modelId="{46B9DE79-A317-4625-A891-CDEF225D4F46}" type="presParOf" srcId="{40A5EB28-21CE-4EA6-B358-9610D0C4C5FC}" destId="{70678E50-06E1-4E56-AEBF-020022A155A4}" srcOrd="2" destOrd="0" presId="urn:microsoft.com/office/officeart/2005/8/layout/hProcess6"/>
    <dgm:cxn modelId="{E8172AB8-4B6D-4ECF-BCA9-E3DC6E3991AB}" type="presParOf" srcId="{70678E50-06E1-4E56-AEBF-020022A155A4}" destId="{19796215-F129-4F8D-BECB-2E3773E398D8}" srcOrd="0" destOrd="0" presId="urn:microsoft.com/office/officeart/2005/8/layout/hProcess6"/>
    <dgm:cxn modelId="{B7509144-DE24-4F60-919C-4CA1146BB2E5}" type="presParOf" srcId="{70678E50-06E1-4E56-AEBF-020022A155A4}" destId="{D7E67185-82B4-43C9-994A-1C244081E894}" srcOrd="1" destOrd="0" presId="urn:microsoft.com/office/officeart/2005/8/layout/hProcess6"/>
    <dgm:cxn modelId="{7D545007-DBB3-4583-AC86-1CB0A26AB7A7}" type="presParOf" srcId="{70678E50-06E1-4E56-AEBF-020022A155A4}" destId="{60F8F0E3-2990-4B2C-9A3E-E43A6A578F84}" srcOrd="2" destOrd="0" presId="urn:microsoft.com/office/officeart/2005/8/layout/hProcess6"/>
    <dgm:cxn modelId="{88A01D5B-A8F3-4A97-A7DE-B05DF59393EB}" type="presParOf" srcId="{70678E50-06E1-4E56-AEBF-020022A155A4}" destId="{168CB001-FE13-4084-893C-31D992E67B5E}" srcOrd="3" destOrd="0" presId="urn:microsoft.com/office/officeart/2005/8/layout/hProcess6"/>
    <dgm:cxn modelId="{B7B6B341-6DF2-416C-9E1B-55CBD2B919B3}" type="presParOf" srcId="{40A5EB28-21CE-4EA6-B358-9610D0C4C5FC}" destId="{700A29DF-E122-4703-9965-3C05B47A34A0}" srcOrd="3" destOrd="0" presId="urn:microsoft.com/office/officeart/2005/8/layout/hProcess6"/>
    <dgm:cxn modelId="{B18002B2-D87A-4449-8A9A-9F3DC9858D25}" type="presParOf" srcId="{40A5EB28-21CE-4EA6-B358-9610D0C4C5FC}" destId="{896590C8-0AC8-48FC-8FA7-0D0E503E061B}" srcOrd="4" destOrd="0" presId="urn:microsoft.com/office/officeart/2005/8/layout/hProcess6"/>
    <dgm:cxn modelId="{A029F679-1E22-421D-856E-95344043B395}" type="presParOf" srcId="{896590C8-0AC8-48FC-8FA7-0D0E503E061B}" destId="{EA6FBBE6-F263-439A-8875-A3575D90710E}" srcOrd="0" destOrd="0" presId="urn:microsoft.com/office/officeart/2005/8/layout/hProcess6"/>
    <dgm:cxn modelId="{724D0B02-02DD-4D22-BA70-4B2788040EED}" type="presParOf" srcId="{896590C8-0AC8-48FC-8FA7-0D0E503E061B}" destId="{75428255-2B13-4A94-BF85-89010C3B9BC1}" srcOrd="1" destOrd="0" presId="urn:microsoft.com/office/officeart/2005/8/layout/hProcess6"/>
    <dgm:cxn modelId="{5D53E184-6904-4DE3-9A04-8BE810BA366F}" type="presParOf" srcId="{896590C8-0AC8-48FC-8FA7-0D0E503E061B}" destId="{B8B7CD76-B701-4CAF-AEC0-4D2C7A548A30}" srcOrd="2" destOrd="0" presId="urn:microsoft.com/office/officeart/2005/8/layout/hProcess6"/>
    <dgm:cxn modelId="{0699448B-4FE5-40FA-9C45-A095654DF600}" type="presParOf" srcId="{896590C8-0AC8-48FC-8FA7-0D0E503E061B}" destId="{705DB495-D2F7-48B9-9213-6A18674E111D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031453-E393-4B94-9A98-40AAD3668FA3}">
      <dsp:nvSpPr>
        <dsp:cNvPr id="0" name=""/>
        <dsp:cNvSpPr/>
      </dsp:nvSpPr>
      <dsp:spPr>
        <a:xfrm>
          <a:off x="2907" y="1282412"/>
          <a:ext cx="2166019" cy="1786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Madhyamika philosophy</a:t>
          </a:r>
          <a:endParaRPr lang="en-SG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Buddhist logic/dialectic</a:t>
          </a:r>
          <a:endParaRPr lang="en-SG" sz="1800" kern="1200" dirty="0"/>
        </a:p>
      </dsp:txBody>
      <dsp:txXfrm>
        <a:off x="44020" y="1323525"/>
        <a:ext cx="2083793" cy="1321462"/>
      </dsp:txXfrm>
    </dsp:sp>
    <dsp:sp modelId="{B3AE02A0-BCA3-47BB-B729-D3474231306B}">
      <dsp:nvSpPr>
        <dsp:cNvPr id="0" name=""/>
        <dsp:cNvSpPr/>
      </dsp:nvSpPr>
      <dsp:spPr>
        <a:xfrm>
          <a:off x="1228743" y="1738752"/>
          <a:ext cx="2343145" cy="2343145"/>
        </a:xfrm>
        <a:prstGeom prst="leftCircularArrow">
          <a:avLst>
            <a:gd name="adj1" fmla="val 2961"/>
            <a:gd name="adj2" fmla="val 362765"/>
            <a:gd name="adj3" fmla="val 2138276"/>
            <a:gd name="adj4" fmla="val 9024489"/>
            <a:gd name="adj5" fmla="val 3455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AC349FC-B496-488F-9407-3FE862EA2BF7}">
      <dsp:nvSpPr>
        <dsp:cNvPr id="0" name=""/>
        <dsp:cNvSpPr/>
      </dsp:nvSpPr>
      <dsp:spPr>
        <a:xfrm>
          <a:off x="484245" y="2686101"/>
          <a:ext cx="1925350" cy="7656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Nāgārjuna</a:t>
          </a:r>
          <a:endParaRPr lang="en-SG" sz="2500" kern="1200" dirty="0"/>
        </a:p>
      </dsp:txBody>
      <dsp:txXfrm>
        <a:off x="506670" y="2708526"/>
        <a:ext cx="1880500" cy="720798"/>
      </dsp:txXfrm>
    </dsp:sp>
    <dsp:sp modelId="{B601D107-859A-4A9D-A863-7AA4A05855C1}">
      <dsp:nvSpPr>
        <dsp:cNvPr id="0" name=""/>
        <dsp:cNvSpPr/>
      </dsp:nvSpPr>
      <dsp:spPr>
        <a:xfrm>
          <a:off x="2740005" y="1282412"/>
          <a:ext cx="2166019" cy="1786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Yogacara philosophy</a:t>
          </a:r>
          <a:endParaRPr lang="en-SG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Buddhist logical concepts</a:t>
          </a:r>
          <a:endParaRPr lang="en-SG" sz="1800" kern="1200" dirty="0"/>
        </a:p>
      </dsp:txBody>
      <dsp:txXfrm>
        <a:off x="2781118" y="1706349"/>
        <a:ext cx="2083793" cy="1321462"/>
      </dsp:txXfrm>
    </dsp:sp>
    <dsp:sp modelId="{48AA8113-5363-48FF-8A60-7ADB03FC1BCE}">
      <dsp:nvSpPr>
        <dsp:cNvPr id="0" name=""/>
        <dsp:cNvSpPr/>
      </dsp:nvSpPr>
      <dsp:spPr>
        <a:xfrm>
          <a:off x="3947791" y="199392"/>
          <a:ext cx="2619914" cy="2619914"/>
        </a:xfrm>
        <a:prstGeom prst="circularArrow">
          <a:avLst>
            <a:gd name="adj1" fmla="val 2648"/>
            <a:gd name="adj2" fmla="val 322078"/>
            <a:gd name="adj3" fmla="val 19502412"/>
            <a:gd name="adj4" fmla="val 12575511"/>
            <a:gd name="adj5" fmla="val 309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372F56-2789-43C4-8FA6-6E4684C83A71}">
      <dsp:nvSpPr>
        <dsp:cNvPr id="0" name=""/>
        <dsp:cNvSpPr/>
      </dsp:nvSpPr>
      <dsp:spPr>
        <a:xfrm>
          <a:off x="3221343" y="899588"/>
          <a:ext cx="1925350" cy="7656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Vasubandhu</a:t>
          </a:r>
          <a:r>
            <a:rPr lang="en-US" sz="2500" kern="1200" dirty="0"/>
            <a:t> and </a:t>
          </a:r>
          <a:r>
            <a:rPr lang="en-US" sz="2500" kern="1200" dirty="0" err="1"/>
            <a:t>Asa</a:t>
          </a:r>
          <a:r>
            <a:rPr lang="en-US" sz="2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ṅ</a:t>
          </a:r>
          <a:r>
            <a:rPr lang="en-US" sz="2500" kern="1200" dirty="0" err="1"/>
            <a:t>ga</a:t>
          </a:r>
          <a:endParaRPr lang="en-SG" sz="2500" kern="1200" dirty="0"/>
        </a:p>
      </dsp:txBody>
      <dsp:txXfrm>
        <a:off x="3243768" y="922013"/>
        <a:ext cx="1880500" cy="720798"/>
      </dsp:txXfrm>
    </dsp:sp>
    <dsp:sp modelId="{231EAB44-2B80-4871-A756-D747EB4A3774}">
      <dsp:nvSpPr>
        <dsp:cNvPr id="0" name=""/>
        <dsp:cNvSpPr/>
      </dsp:nvSpPr>
      <dsp:spPr>
        <a:xfrm>
          <a:off x="5477103" y="1282412"/>
          <a:ext cx="2166019" cy="1786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New method of Buddhist logic</a:t>
          </a:r>
          <a:endParaRPr lang="en-SG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Buddhist logic-epistemological system</a:t>
          </a:r>
          <a:endParaRPr lang="en-SG" sz="1800" kern="1200" dirty="0"/>
        </a:p>
      </dsp:txBody>
      <dsp:txXfrm>
        <a:off x="5518216" y="1323525"/>
        <a:ext cx="2083793" cy="1321462"/>
      </dsp:txXfrm>
    </dsp:sp>
    <dsp:sp modelId="{2384E14C-6C3D-4AA0-9038-5D0D86407D6C}">
      <dsp:nvSpPr>
        <dsp:cNvPr id="0" name=""/>
        <dsp:cNvSpPr/>
      </dsp:nvSpPr>
      <dsp:spPr>
        <a:xfrm>
          <a:off x="5958441" y="2686101"/>
          <a:ext cx="1925350" cy="7656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Dignāga</a:t>
          </a:r>
          <a:r>
            <a:rPr lang="en-US" sz="2500" kern="1200" dirty="0"/>
            <a:t> and </a:t>
          </a:r>
          <a:r>
            <a:rPr lang="en-US" sz="2500" kern="1200" dirty="0" err="1"/>
            <a:t>Dharmak</a:t>
          </a:r>
          <a:r>
            <a:rPr lang="en-US" sz="2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ī</a:t>
          </a:r>
          <a:r>
            <a:rPr lang="en-US" sz="2500" kern="1200" dirty="0" err="1"/>
            <a:t>rti</a:t>
          </a:r>
          <a:endParaRPr lang="en-SG" sz="2500" kern="1200" dirty="0"/>
        </a:p>
      </dsp:txBody>
      <dsp:txXfrm>
        <a:off x="5980866" y="2708526"/>
        <a:ext cx="1880500" cy="72079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DA7FC-829D-475A-BBB5-595C5DECB91B}">
      <dsp:nvSpPr>
        <dsp:cNvPr id="0" name=""/>
        <dsp:cNvSpPr/>
      </dsp:nvSpPr>
      <dsp:spPr>
        <a:xfrm rot="4396374">
          <a:off x="1801927" y="865882"/>
          <a:ext cx="3756332" cy="2619573"/>
        </a:xfrm>
        <a:prstGeom prst="swooshArrow">
          <a:avLst>
            <a:gd name="adj1" fmla="val 16310"/>
            <a:gd name="adj2" fmla="val 313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9DCF71-3102-4AEB-A91C-8F8A15F85B5B}">
      <dsp:nvSpPr>
        <dsp:cNvPr id="0" name=""/>
        <dsp:cNvSpPr/>
      </dsp:nvSpPr>
      <dsp:spPr>
        <a:xfrm>
          <a:off x="3791575" y="1689624"/>
          <a:ext cx="94859" cy="94859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0F3B31-25E2-4D3F-9519-A4DD26B8C8FB}">
      <dsp:nvSpPr>
        <dsp:cNvPr id="0" name=""/>
        <dsp:cNvSpPr/>
      </dsp:nvSpPr>
      <dsp:spPr>
        <a:xfrm>
          <a:off x="1550114" y="0"/>
          <a:ext cx="1770994" cy="696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b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Sound is impermanent </a:t>
          </a:r>
          <a:endParaRPr lang="en-SG" sz="1600" kern="1200" dirty="0"/>
        </a:p>
      </dsp:txBody>
      <dsp:txXfrm>
        <a:off x="1550114" y="0"/>
        <a:ext cx="1770994" cy="696214"/>
      </dsp:txXfrm>
    </dsp:sp>
    <dsp:sp modelId="{879BD017-2E19-45A0-A4D4-82E03A2CDCDD}">
      <dsp:nvSpPr>
        <dsp:cNvPr id="0" name=""/>
        <dsp:cNvSpPr/>
      </dsp:nvSpPr>
      <dsp:spPr>
        <a:xfrm>
          <a:off x="4230538" y="1388947"/>
          <a:ext cx="2106047" cy="696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Because it is produced</a:t>
          </a:r>
          <a:endParaRPr lang="en-SG" sz="1600" kern="1200" dirty="0"/>
        </a:p>
      </dsp:txBody>
      <dsp:txXfrm>
        <a:off x="4230538" y="1388947"/>
        <a:ext cx="2106047" cy="696214"/>
      </dsp:txXfrm>
    </dsp:sp>
    <dsp:sp modelId="{0D7381ED-28E8-4F8A-B12F-45A9A9A7D8FD}">
      <dsp:nvSpPr>
        <dsp:cNvPr id="0" name=""/>
        <dsp:cNvSpPr/>
      </dsp:nvSpPr>
      <dsp:spPr>
        <a:xfrm>
          <a:off x="3943350" y="3655123"/>
          <a:ext cx="2393235" cy="696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Whatever produced, it is impermanent, such as an </a:t>
          </a:r>
          <a:r>
            <a:rPr lang="en-US" sz="1600" i="1" kern="1200" dirty="0"/>
            <a:t>alms-bowl</a:t>
          </a:r>
          <a:endParaRPr lang="en-SG" sz="1600" i="1" kern="1200" dirty="0"/>
        </a:p>
      </dsp:txBody>
      <dsp:txXfrm>
        <a:off x="3943350" y="3655123"/>
        <a:ext cx="2393235" cy="69621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844684-468B-449E-B121-FBCC62894572}">
      <dsp:nvSpPr>
        <dsp:cNvPr id="0" name=""/>
        <dsp:cNvSpPr/>
      </dsp:nvSpPr>
      <dsp:spPr>
        <a:xfrm rot="4396374">
          <a:off x="1801927" y="865882"/>
          <a:ext cx="3756332" cy="2619573"/>
        </a:xfrm>
        <a:prstGeom prst="swooshArrow">
          <a:avLst>
            <a:gd name="adj1" fmla="val 16310"/>
            <a:gd name="adj2" fmla="val 313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1D5322-0983-4AC1-B77E-B55CFE4B2F0B}">
      <dsp:nvSpPr>
        <dsp:cNvPr id="0" name=""/>
        <dsp:cNvSpPr/>
      </dsp:nvSpPr>
      <dsp:spPr>
        <a:xfrm>
          <a:off x="3791575" y="1689624"/>
          <a:ext cx="94859" cy="94859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3A479A-D27D-4E8C-8662-D88CDA9D7FB8}">
      <dsp:nvSpPr>
        <dsp:cNvPr id="0" name=""/>
        <dsp:cNvSpPr/>
      </dsp:nvSpPr>
      <dsp:spPr>
        <a:xfrm>
          <a:off x="1550114" y="0"/>
          <a:ext cx="1770994" cy="696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b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There must be some fire in the mountain</a:t>
          </a:r>
          <a:endParaRPr lang="en-SG" sz="1600" kern="1200" dirty="0"/>
        </a:p>
      </dsp:txBody>
      <dsp:txXfrm>
        <a:off x="1550114" y="0"/>
        <a:ext cx="1770994" cy="696214"/>
      </dsp:txXfrm>
    </dsp:sp>
    <dsp:sp modelId="{27CC29CD-8F13-430C-B62A-986C3FE1C514}">
      <dsp:nvSpPr>
        <dsp:cNvPr id="0" name=""/>
        <dsp:cNvSpPr/>
      </dsp:nvSpPr>
      <dsp:spPr>
        <a:xfrm>
          <a:off x="4230538" y="1388947"/>
          <a:ext cx="2106047" cy="696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Because smoke can be seen from afar</a:t>
          </a:r>
          <a:endParaRPr lang="en-SG" sz="1600" kern="1200" dirty="0"/>
        </a:p>
      </dsp:txBody>
      <dsp:txXfrm>
        <a:off x="4230538" y="1388947"/>
        <a:ext cx="2106047" cy="696214"/>
      </dsp:txXfrm>
    </dsp:sp>
    <dsp:sp modelId="{8D96C387-DD0F-4833-B109-C7033C2A569E}">
      <dsp:nvSpPr>
        <dsp:cNvPr id="0" name=""/>
        <dsp:cNvSpPr/>
      </dsp:nvSpPr>
      <dsp:spPr>
        <a:xfrm>
          <a:off x="3943350" y="3655123"/>
          <a:ext cx="2393235" cy="696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Whenever there is a fire, there is some smoke; for example in a kitchen</a:t>
          </a:r>
          <a:endParaRPr lang="en-SG" sz="1600" kern="1200" dirty="0"/>
        </a:p>
      </dsp:txBody>
      <dsp:txXfrm>
        <a:off x="3943350" y="3655123"/>
        <a:ext cx="2393235" cy="69621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7F6EA-7638-4585-A0A3-D03520711D5E}">
      <dsp:nvSpPr>
        <dsp:cNvPr id="0" name=""/>
        <dsp:cNvSpPr/>
      </dsp:nvSpPr>
      <dsp:spPr>
        <a:xfrm>
          <a:off x="1780554" y="-26335"/>
          <a:ext cx="4325590" cy="4325590"/>
        </a:xfrm>
        <a:prstGeom prst="circularArrow">
          <a:avLst>
            <a:gd name="adj1" fmla="val 5544"/>
            <a:gd name="adj2" fmla="val 330680"/>
            <a:gd name="adj3" fmla="val 13775842"/>
            <a:gd name="adj4" fmla="val 17386015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84C064-B505-42AA-8E04-32AC7A3711BA}">
      <dsp:nvSpPr>
        <dsp:cNvPr id="0" name=""/>
        <dsp:cNvSpPr/>
      </dsp:nvSpPr>
      <dsp:spPr>
        <a:xfrm>
          <a:off x="2930556" y="814"/>
          <a:ext cx="2025587" cy="101279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Pratij</a:t>
          </a:r>
          <a:r>
            <a:rPr lang="en-US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ñā</a:t>
          </a:r>
          <a:r>
            <a:rPr lang="en-US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/thesis</a:t>
          </a:r>
          <a:endParaRPr lang="en-SG" sz="1500" kern="1200" dirty="0"/>
        </a:p>
      </dsp:txBody>
      <dsp:txXfrm>
        <a:off x="2979996" y="50254"/>
        <a:ext cx="1926707" cy="913913"/>
      </dsp:txXfrm>
    </dsp:sp>
    <dsp:sp modelId="{55FF32B9-1DBC-4174-A9BF-778B85FD4FCF}">
      <dsp:nvSpPr>
        <dsp:cNvPr id="0" name=""/>
        <dsp:cNvSpPr/>
      </dsp:nvSpPr>
      <dsp:spPr>
        <a:xfrm>
          <a:off x="4684876" y="1275402"/>
          <a:ext cx="2025587" cy="101279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Hetu</a:t>
          </a:r>
          <a:r>
            <a:rPr lang="en-US" sz="1500" kern="1200" dirty="0"/>
            <a:t>/reason</a:t>
          </a:r>
          <a:endParaRPr lang="en-SG" sz="1500" kern="1200" dirty="0"/>
        </a:p>
      </dsp:txBody>
      <dsp:txXfrm>
        <a:off x="4734316" y="1324842"/>
        <a:ext cx="1926707" cy="913913"/>
      </dsp:txXfrm>
    </dsp:sp>
    <dsp:sp modelId="{F0BE6D7E-31AC-4D4F-9E77-0D8EAC1945B9}">
      <dsp:nvSpPr>
        <dsp:cNvPr id="0" name=""/>
        <dsp:cNvSpPr/>
      </dsp:nvSpPr>
      <dsp:spPr>
        <a:xfrm>
          <a:off x="4014785" y="3337729"/>
          <a:ext cx="2025587" cy="101279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Udāhara</a:t>
          </a:r>
          <a:r>
            <a:rPr lang="en-US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ṇa</a:t>
          </a:r>
          <a:r>
            <a:rPr lang="en-US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/illustration</a:t>
          </a:r>
          <a:endParaRPr lang="en-SG" sz="1500" kern="1200" dirty="0"/>
        </a:p>
      </dsp:txBody>
      <dsp:txXfrm>
        <a:off x="4064225" y="3387169"/>
        <a:ext cx="1926707" cy="913913"/>
      </dsp:txXfrm>
    </dsp:sp>
    <dsp:sp modelId="{2C199818-6BDE-43CE-BBA7-9EE70FC77AC2}">
      <dsp:nvSpPr>
        <dsp:cNvPr id="0" name=""/>
        <dsp:cNvSpPr/>
      </dsp:nvSpPr>
      <dsp:spPr>
        <a:xfrm>
          <a:off x="1846326" y="3337729"/>
          <a:ext cx="2025587" cy="101279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Upanaya</a:t>
          </a:r>
          <a:r>
            <a:rPr lang="en-US" sz="1500" kern="1200" dirty="0"/>
            <a:t>/application</a:t>
          </a:r>
          <a:endParaRPr lang="en-SG" sz="1500" kern="1200" dirty="0"/>
        </a:p>
      </dsp:txBody>
      <dsp:txXfrm>
        <a:off x="1895766" y="3387169"/>
        <a:ext cx="1926707" cy="913913"/>
      </dsp:txXfrm>
    </dsp:sp>
    <dsp:sp modelId="{5074EAFD-22FA-4B36-8D52-AE926CF05499}">
      <dsp:nvSpPr>
        <dsp:cNvPr id="0" name=""/>
        <dsp:cNvSpPr/>
      </dsp:nvSpPr>
      <dsp:spPr>
        <a:xfrm>
          <a:off x="1176235" y="1275402"/>
          <a:ext cx="2025587" cy="101279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Nigamana</a:t>
          </a:r>
          <a:r>
            <a:rPr lang="en-US" sz="1500" kern="1200" dirty="0"/>
            <a:t>/conclusion</a:t>
          </a:r>
          <a:endParaRPr lang="en-SG" sz="1500" kern="1200" dirty="0"/>
        </a:p>
      </dsp:txBody>
      <dsp:txXfrm>
        <a:off x="1225675" y="1324842"/>
        <a:ext cx="1926707" cy="9139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EB84B2-6405-4DEB-B7B6-0430C8D57836}">
      <dsp:nvSpPr>
        <dsp:cNvPr id="0" name=""/>
        <dsp:cNvSpPr/>
      </dsp:nvSpPr>
      <dsp:spPr>
        <a:xfrm>
          <a:off x="1246693" y="135712"/>
          <a:ext cx="2978772" cy="297870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Vātsyāyana</a:t>
          </a:r>
          <a:r>
            <a:rPr lang="en-US" sz="1600" kern="1200" dirty="0"/>
            <a:t> &amp; </a:t>
          </a:r>
          <a:r>
            <a:rPr lang="en-US" sz="1600" i="1" kern="1200" dirty="0" err="1"/>
            <a:t>Nyāya-bhāṣya</a:t>
          </a:r>
          <a:r>
            <a:rPr lang="en-US" sz="1600" i="0" kern="1200" dirty="0"/>
            <a:t> (first commentary)</a:t>
          </a:r>
          <a:endParaRPr lang="en-SG" sz="1600" i="1" kern="1200" dirty="0"/>
        </a:p>
      </dsp:txBody>
      <dsp:txXfrm>
        <a:off x="1682924" y="571934"/>
        <a:ext cx="2106310" cy="2106264"/>
      </dsp:txXfrm>
    </dsp:sp>
    <dsp:sp modelId="{DA17301D-2854-4BA7-AE6B-51199ADB841F}">
      <dsp:nvSpPr>
        <dsp:cNvPr id="0" name=""/>
        <dsp:cNvSpPr/>
      </dsp:nvSpPr>
      <dsp:spPr>
        <a:xfrm>
          <a:off x="2946316" y="0"/>
          <a:ext cx="331282" cy="33127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4DE85C-792C-4080-84EE-710AFB40A2EB}">
      <dsp:nvSpPr>
        <dsp:cNvPr id="0" name=""/>
        <dsp:cNvSpPr/>
      </dsp:nvSpPr>
      <dsp:spPr>
        <a:xfrm>
          <a:off x="2161875" y="2893105"/>
          <a:ext cx="239875" cy="240106"/>
        </a:xfrm>
        <a:prstGeom prst="ellipse">
          <a:avLst/>
        </a:prstGeom>
        <a:solidFill>
          <a:schemeClr val="accent5">
            <a:hueOff val="92187"/>
            <a:satOff val="1047"/>
            <a:lumOff val="9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42AFAD-ADE5-4C5C-8E79-132AFF0D394D}">
      <dsp:nvSpPr>
        <dsp:cNvPr id="0" name=""/>
        <dsp:cNvSpPr/>
      </dsp:nvSpPr>
      <dsp:spPr>
        <a:xfrm>
          <a:off x="4417144" y="1344594"/>
          <a:ext cx="239875" cy="240106"/>
        </a:xfrm>
        <a:prstGeom prst="ellipse">
          <a:avLst/>
        </a:prstGeom>
        <a:solidFill>
          <a:schemeClr val="accent5">
            <a:hueOff val="184375"/>
            <a:satOff val="2093"/>
            <a:lumOff val="18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B4CA15-E1E2-437C-8AF2-494FF2A0230E}">
      <dsp:nvSpPr>
        <dsp:cNvPr id="0" name=""/>
        <dsp:cNvSpPr/>
      </dsp:nvSpPr>
      <dsp:spPr>
        <a:xfrm>
          <a:off x="3269289" y="3148523"/>
          <a:ext cx="331282" cy="331276"/>
        </a:xfrm>
        <a:prstGeom prst="ellipse">
          <a:avLst/>
        </a:prstGeom>
        <a:solidFill>
          <a:schemeClr val="accent5">
            <a:hueOff val="276562"/>
            <a:satOff val="3140"/>
            <a:lumOff val="2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2A5802-AA67-473C-92B8-211FC3F6F7B5}">
      <dsp:nvSpPr>
        <dsp:cNvPr id="0" name=""/>
        <dsp:cNvSpPr/>
      </dsp:nvSpPr>
      <dsp:spPr>
        <a:xfrm>
          <a:off x="2230015" y="470816"/>
          <a:ext cx="239875" cy="240106"/>
        </a:xfrm>
        <a:prstGeom prst="ellipse">
          <a:avLst/>
        </a:prstGeom>
        <a:solidFill>
          <a:schemeClr val="accent5">
            <a:hueOff val="368749"/>
            <a:satOff val="4187"/>
            <a:lumOff val="379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BD7542-22DD-4A33-9DA0-FE2D997C0869}">
      <dsp:nvSpPr>
        <dsp:cNvPr id="0" name=""/>
        <dsp:cNvSpPr/>
      </dsp:nvSpPr>
      <dsp:spPr>
        <a:xfrm>
          <a:off x="1473826" y="1844294"/>
          <a:ext cx="239875" cy="240106"/>
        </a:xfrm>
        <a:prstGeom prst="ellipse">
          <a:avLst/>
        </a:prstGeom>
        <a:solidFill>
          <a:schemeClr val="accent5">
            <a:hueOff val="460937"/>
            <a:satOff val="5234"/>
            <a:lumOff val="47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135008-0EFB-4E7E-8F7F-EA2FB2FA86EF}">
      <dsp:nvSpPr>
        <dsp:cNvPr id="0" name=""/>
        <dsp:cNvSpPr/>
      </dsp:nvSpPr>
      <dsp:spPr>
        <a:xfrm>
          <a:off x="315999" y="673341"/>
          <a:ext cx="1211009" cy="1210622"/>
        </a:xfrm>
        <a:prstGeom prst="ellipse">
          <a:avLst/>
        </a:prstGeom>
        <a:solidFill>
          <a:schemeClr val="accent5">
            <a:hueOff val="553124"/>
            <a:satOff val="6280"/>
            <a:lumOff val="5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Indian logic</a:t>
          </a:r>
          <a:endParaRPr lang="en-SG" sz="1600" kern="1200" dirty="0"/>
        </a:p>
      </dsp:txBody>
      <dsp:txXfrm>
        <a:off x="493347" y="850632"/>
        <a:ext cx="856313" cy="856040"/>
      </dsp:txXfrm>
    </dsp:sp>
    <dsp:sp modelId="{F4FC9A23-6ADE-4B31-BE34-D6609A0060BA}">
      <dsp:nvSpPr>
        <dsp:cNvPr id="0" name=""/>
        <dsp:cNvSpPr/>
      </dsp:nvSpPr>
      <dsp:spPr>
        <a:xfrm>
          <a:off x="2611156" y="481256"/>
          <a:ext cx="331282" cy="331276"/>
        </a:xfrm>
        <a:prstGeom prst="ellipse">
          <a:avLst/>
        </a:prstGeom>
        <a:solidFill>
          <a:schemeClr val="accent5">
            <a:hueOff val="645311"/>
            <a:satOff val="7327"/>
            <a:lumOff val="66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4923DA-FE4B-49A4-B867-BABE9EE3D81D}">
      <dsp:nvSpPr>
        <dsp:cNvPr id="0" name=""/>
        <dsp:cNvSpPr/>
      </dsp:nvSpPr>
      <dsp:spPr>
        <a:xfrm>
          <a:off x="429566" y="2238903"/>
          <a:ext cx="598856" cy="598873"/>
        </a:xfrm>
        <a:prstGeom prst="ellipse">
          <a:avLst/>
        </a:prstGeom>
        <a:solidFill>
          <a:schemeClr val="accent5">
            <a:hueOff val="737499"/>
            <a:satOff val="8374"/>
            <a:lumOff val="75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FF7393-563A-41B1-A9B3-2351545DAEB6}">
      <dsp:nvSpPr>
        <dsp:cNvPr id="0" name=""/>
        <dsp:cNvSpPr/>
      </dsp:nvSpPr>
      <dsp:spPr>
        <a:xfrm>
          <a:off x="4530711" y="103698"/>
          <a:ext cx="1211009" cy="1210622"/>
        </a:xfrm>
        <a:prstGeom prst="ellipse">
          <a:avLst/>
        </a:prstGeom>
        <a:solidFill>
          <a:schemeClr val="accent5">
            <a:hueOff val="829686"/>
            <a:satOff val="9421"/>
            <a:lumOff val="8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Buddhist logic</a:t>
          </a:r>
          <a:endParaRPr lang="en-SG" sz="1600" kern="1200" dirty="0"/>
        </a:p>
      </dsp:txBody>
      <dsp:txXfrm>
        <a:off x="4708059" y="280989"/>
        <a:ext cx="856313" cy="856040"/>
      </dsp:txXfrm>
    </dsp:sp>
    <dsp:sp modelId="{DE1BA5FE-C423-4237-B130-3821AA829589}">
      <dsp:nvSpPr>
        <dsp:cNvPr id="0" name=""/>
        <dsp:cNvSpPr/>
      </dsp:nvSpPr>
      <dsp:spPr>
        <a:xfrm>
          <a:off x="3990576" y="939546"/>
          <a:ext cx="331282" cy="331276"/>
        </a:xfrm>
        <a:prstGeom prst="ellipse">
          <a:avLst/>
        </a:prstGeom>
        <a:solidFill>
          <a:schemeClr val="accent5">
            <a:hueOff val="921873"/>
            <a:satOff val="10467"/>
            <a:lumOff val="94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86099F-9195-4C3D-AD7D-E0F321CCE7AE}">
      <dsp:nvSpPr>
        <dsp:cNvPr id="0" name=""/>
        <dsp:cNvSpPr/>
      </dsp:nvSpPr>
      <dsp:spPr>
        <a:xfrm>
          <a:off x="201879" y="2951566"/>
          <a:ext cx="239875" cy="240106"/>
        </a:xfrm>
        <a:prstGeom prst="ellipse">
          <a:avLst/>
        </a:prstGeom>
        <a:solidFill>
          <a:schemeClr val="accent5">
            <a:hueOff val="1014061"/>
            <a:satOff val="11514"/>
            <a:lumOff val="104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C83871-E8C3-4314-BF9F-E5CD1FE88A01}">
      <dsp:nvSpPr>
        <dsp:cNvPr id="0" name=""/>
        <dsp:cNvSpPr/>
      </dsp:nvSpPr>
      <dsp:spPr>
        <a:xfrm>
          <a:off x="2593982" y="2609850"/>
          <a:ext cx="239875" cy="240106"/>
        </a:xfrm>
        <a:prstGeom prst="ellipse">
          <a:avLst/>
        </a:prstGeom>
        <a:solidFill>
          <a:schemeClr val="accent5">
            <a:hueOff val="1106248"/>
            <a:satOff val="12561"/>
            <a:lumOff val="113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C5CB04-97D8-46D5-9A5A-FB313CF63CFC}">
      <dsp:nvSpPr>
        <dsp:cNvPr id="0" name=""/>
        <dsp:cNvSpPr/>
      </dsp:nvSpPr>
      <dsp:spPr>
        <a:xfrm>
          <a:off x="2606928" y="1273980"/>
          <a:ext cx="2672843" cy="2672843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Argument</a:t>
          </a:r>
          <a:endParaRPr lang="en-SG" sz="3500" kern="1200" dirty="0"/>
        </a:p>
      </dsp:txBody>
      <dsp:txXfrm>
        <a:off x="2998357" y="1665409"/>
        <a:ext cx="1889985" cy="1889985"/>
      </dsp:txXfrm>
    </dsp:sp>
    <dsp:sp modelId="{D970D41D-E09D-4573-A23A-872F6709F130}">
      <dsp:nvSpPr>
        <dsp:cNvPr id="0" name=""/>
        <dsp:cNvSpPr/>
      </dsp:nvSpPr>
      <dsp:spPr>
        <a:xfrm>
          <a:off x="3275139" y="203257"/>
          <a:ext cx="1336421" cy="1336421"/>
        </a:xfrm>
        <a:prstGeom prst="ellipse">
          <a:avLst/>
        </a:prstGeom>
        <a:solidFill>
          <a:schemeClr val="accent3">
            <a:alpha val="50000"/>
            <a:hueOff val="252426"/>
            <a:satOff val="3301"/>
            <a:lumOff val="-4052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Conclusion</a:t>
          </a:r>
          <a:endParaRPr lang="en-SG" sz="1500" kern="1200" dirty="0"/>
        </a:p>
      </dsp:txBody>
      <dsp:txXfrm>
        <a:off x="3470853" y="398971"/>
        <a:ext cx="944993" cy="944993"/>
      </dsp:txXfrm>
    </dsp:sp>
    <dsp:sp modelId="{C2A96818-93E6-4C4B-93DB-C4FD43920610}">
      <dsp:nvSpPr>
        <dsp:cNvPr id="0" name=""/>
        <dsp:cNvSpPr/>
      </dsp:nvSpPr>
      <dsp:spPr>
        <a:xfrm>
          <a:off x="4781100" y="2811658"/>
          <a:ext cx="1336421" cy="1336421"/>
        </a:xfrm>
        <a:prstGeom prst="ellipse">
          <a:avLst/>
        </a:prstGeom>
        <a:solidFill>
          <a:schemeClr val="accent3">
            <a:alpha val="50000"/>
            <a:hueOff val="504853"/>
            <a:satOff val="6602"/>
            <a:lumOff val="-8104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Premise</a:t>
          </a:r>
          <a:endParaRPr lang="en-SG" sz="1500" kern="1200" dirty="0"/>
        </a:p>
      </dsp:txBody>
      <dsp:txXfrm>
        <a:off x="4976814" y="3007372"/>
        <a:ext cx="944993" cy="944993"/>
      </dsp:txXfrm>
    </dsp:sp>
    <dsp:sp modelId="{F0C93632-5727-4477-93E8-ED3A9A8D2C02}">
      <dsp:nvSpPr>
        <dsp:cNvPr id="0" name=""/>
        <dsp:cNvSpPr/>
      </dsp:nvSpPr>
      <dsp:spPr>
        <a:xfrm>
          <a:off x="1769177" y="2811658"/>
          <a:ext cx="1336421" cy="1336421"/>
        </a:xfrm>
        <a:prstGeom prst="ellipse">
          <a:avLst/>
        </a:prstGeom>
        <a:solidFill>
          <a:schemeClr val="accent3">
            <a:alpha val="50000"/>
            <a:hueOff val="757279"/>
            <a:satOff val="9903"/>
            <a:lumOff val="-12156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Premise </a:t>
          </a:r>
          <a:endParaRPr lang="en-SG" sz="1500" kern="1200" dirty="0"/>
        </a:p>
      </dsp:txBody>
      <dsp:txXfrm>
        <a:off x="1964891" y="3007372"/>
        <a:ext cx="944993" cy="9449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B1A3B9-2E17-4096-9290-73E1C87B172D}">
      <dsp:nvSpPr>
        <dsp:cNvPr id="0" name=""/>
        <dsp:cNvSpPr/>
      </dsp:nvSpPr>
      <dsp:spPr>
        <a:xfrm>
          <a:off x="2191066" y="282836"/>
          <a:ext cx="3655123" cy="3655123"/>
        </a:xfrm>
        <a:prstGeom prst="pie">
          <a:avLst>
            <a:gd name="adj1" fmla="val 16200000"/>
            <a:gd name="adj2" fmla="val 1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900" kern="1200" dirty="0"/>
            <a:t>He is at home now</a:t>
          </a:r>
        </a:p>
      </dsp:txBody>
      <dsp:txXfrm>
        <a:off x="4117403" y="1057375"/>
        <a:ext cx="1305401" cy="1087834"/>
      </dsp:txXfrm>
    </dsp:sp>
    <dsp:sp modelId="{29BC674C-04BB-4A98-99C7-A67986554D3C}">
      <dsp:nvSpPr>
        <dsp:cNvPr id="0" name=""/>
        <dsp:cNvSpPr/>
      </dsp:nvSpPr>
      <dsp:spPr>
        <a:xfrm>
          <a:off x="2115788" y="413377"/>
          <a:ext cx="3655123" cy="3655123"/>
        </a:xfrm>
        <a:prstGeom prst="pie">
          <a:avLst>
            <a:gd name="adj1" fmla="val 1800000"/>
            <a:gd name="adj2" fmla="val 9000000"/>
          </a:avLst>
        </a:prstGeom>
        <a:solidFill>
          <a:schemeClr val="accent4">
            <a:hueOff val="-5598875"/>
            <a:satOff val="2630"/>
            <a:lumOff val="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900" kern="1200" dirty="0"/>
            <a:t>He cannot be in the office</a:t>
          </a:r>
        </a:p>
      </dsp:txBody>
      <dsp:txXfrm>
        <a:off x="2986055" y="2784856"/>
        <a:ext cx="1958102" cy="957294"/>
      </dsp:txXfrm>
    </dsp:sp>
    <dsp:sp modelId="{504F8C52-1806-452E-A2EB-033215150576}">
      <dsp:nvSpPr>
        <dsp:cNvPr id="0" name=""/>
        <dsp:cNvSpPr/>
      </dsp:nvSpPr>
      <dsp:spPr>
        <a:xfrm>
          <a:off x="2040509" y="282836"/>
          <a:ext cx="3655123" cy="3655123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900" kern="1200" dirty="0"/>
            <a:t>If he is at home, he cannot be in the office</a:t>
          </a:r>
        </a:p>
      </dsp:txBody>
      <dsp:txXfrm>
        <a:off x="2463895" y="1057375"/>
        <a:ext cx="1305401" cy="1087834"/>
      </dsp:txXfrm>
    </dsp:sp>
    <dsp:sp modelId="{AABFE9BA-E760-4B46-9278-2970BC0DEDF9}">
      <dsp:nvSpPr>
        <dsp:cNvPr id="0" name=""/>
        <dsp:cNvSpPr/>
      </dsp:nvSpPr>
      <dsp:spPr>
        <a:xfrm>
          <a:off x="1965098" y="56567"/>
          <a:ext cx="4107663" cy="4107663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7C1370-06ED-468F-9E1D-BD64CF8BA4C5}">
      <dsp:nvSpPr>
        <dsp:cNvPr id="0" name=""/>
        <dsp:cNvSpPr/>
      </dsp:nvSpPr>
      <dsp:spPr>
        <a:xfrm>
          <a:off x="1889518" y="186876"/>
          <a:ext cx="4107663" cy="4107663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4">
            <a:hueOff val="-5598875"/>
            <a:satOff val="2630"/>
            <a:lumOff val="98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84AC7-032C-4A95-8480-ECAD83CAD2AA}">
      <dsp:nvSpPr>
        <dsp:cNvPr id="0" name=""/>
        <dsp:cNvSpPr/>
      </dsp:nvSpPr>
      <dsp:spPr>
        <a:xfrm>
          <a:off x="1813938" y="56567"/>
          <a:ext cx="4107663" cy="4107663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B3985F-D071-4BA1-B516-34FE9BE7FCC5}">
      <dsp:nvSpPr>
        <dsp:cNvPr id="0" name=""/>
        <dsp:cNvSpPr/>
      </dsp:nvSpPr>
      <dsp:spPr>
        <a:xfrm>
          <a:off x="3051034" y="1403741"/>
          <a:ext cx="1784216" cy="1543419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i="1" kern="1200" dirty="0" err="1"/>
            <a:t>Pramāṇa</a:t>
          </a:r>
          <a:r>
            <a:rPr lang="en-US" sz="1300" kern="1200" dirty="0"/>
            <a:t>/means of knowledge</a:t>
          </a:r>
          <a:endParaRPr lang="en-SG" sz="1300" kern="1200" dirty="0"/>
        </a:p>
      </dsp:txBody>
      <dsp:txXfrm>
        <a:off x="3346704" y="1659507"/>
        <a:ext cx="1192876" cy="1031887"/>
      </dsp:txXfrm>
    </dsp:sp>
    <dsp:sp modelId="{AB558EF9-1EDA-424D-8B3B-FFEDBC9ECE2C}">
      <dsp:nvSpPr>
        <dsp:cNvPr id="0" name=""/>
        <dsp:cNvSpPr/>
      </dsp:nvSpPr>
      <dsp:spPr>
        <a:xfrm>
          <a:off x="4168296" y="665319"/>
          <a:ext cx="673179" cy="580033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1250F32-283B-4594-8D44-EEA51DFCDA2F}">
      <dsp:nvSpPr>
        <dsp:cNvPr id="0" name=""/>
        <dsp:cNvSpPr/>
      </dsp:nvSpPr>
      <dsp:spPr>
        <a:xfrm>
          <a:off x="3215386" y="0"/>
          <a:ext cx="1462152" cy="1264933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Perception</a:t>
          </a:r>
          <a:endParaRPr lang="en-SG" sz="1300" kern="1200" dirty="0"/>
        </a:p>
      </dsp:txBody>
      <dsp:txXfrm>
        <a:off x="3457696" y="209626"/>
        <a:ext cx="977532" cy="845681"/>
      </dsp:txXfrm>
    </dsp:sp>
    <dsp:sp modelId="{1FC856D5-0C93-420E-974B-4524FE58FF0B}">
      <dsp:nvSpPr>
        <dsp:cNvPr id="0" name=""/>
        <dsp:cNvSpPr/>
      </dsp:nvSpPr>
      <dsp:spPr>
        <a:xfrm>
          <a:off x="4953949" y="1749673"/>
          <a:ext cx="673179" cy="580033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FFAF668-F0A1-446D-BD06-021E22D96DCB}">
      <dsp:nvSpPr>
        <dsp:cNvPr id="0" name=""/>
        <dsp:cNvSpPr/>
      </dsp:nvSpPr>
      <dsp:spPr>
        <a:xfrm>
          <a:off x="4556350" y="778019"/>
          <a:ext cx="1462152" cy="1264933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Inference</a:t>
          </a:r>
          <a:endParaRPr lang="en-SG" sz="1300" kern="1200" dirty="0"/>
        </a:p>
      </dsp:txBody>
      <dsp:txXfrm>
        <a:off x="4798660" y="987645"/>
        <a:ext cx="977532" cy="845681"/>
      </dsp:txXfrm>
    </dsp:sp>
    <dsp:sp modelId="{983B02FA-7B92-43CA-A692-0FF177D38E14}">
      <dsp:nvSpPr>
        <dsp:cNvPr id="0" name=""/>
        <dsp:cNvSpPr/>
      </dsp:nvSpPr>
      <dsp:spPr>
        <a:xfrm>
          <a:off x="4408184" y="2973704"/>
          <a:ext cx="673179" cy="580033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A3604B9-C744-4FF8-B3F7-C95003C0CC12}">
      <dsp:nvSpPr>
        <dsp:cNvPr id="0" name=""/>
        <dsp:cNvSpPr/>
      </dsp:nvSpPr>
      <dsp:spPr>
        <a:xfrm>
          <a:off x="4556350" y="2307514"/>
          <a:ext cx="1462152" cy="1264933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Analogy</a:t>
          </a:r>
          <a:endParaRPr lang="en-SG" sz="1300" kern="1200" dirty="0"/>
        </a:p>
      </dsp:txBody>
      <dsp:txXfrm>
        <a:off x="4798660" y="2517140"/>
        <a:ext cx="977532" cy="845681"/>
      </dsp:txXfrm>
    </dsp:sp>
    <dsp:sp modelId="{ABB61382-E37A-49E7-89D3-1B89F53E95E8}">
      <dsp:nvSpPr>
        <dsp:cNvPr id="0" name=""/>
        <dsp:cNvSpPr/>
      </dsp:nvSpPr>
      <dsp:spPr>
        <a:xfrm>
          <a:off x="3054354" y="3100763"/>
          <a:ext cx="673179" cy="580033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34DEB9F-9B2C-4945-8202-8C8EEC5910C9}">
      <dsp:nvSpPr>
        <dsp:cNvPr id="0" name=""/>
        <dsp:cNvSpPr/>
      </dsp:nvSpPr>
      <dsp:spPr>
        <a:xfrm>
          <a:off x="3215386" y="3086404"/>
          <a:ext cx="1462152" cy="1264933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Postulation</a:t>
          </a:r>
          <a:endParaRPr lang="en-SG" sz="1300" kern="1200" dirty="0"/>
        </a:p>
      </dsp:txBody>
      <dsp:txXfrm>
        <a:off x="3457696" y="3296030"/>
        <a:ext cx="977532" cy="845681"/>
      </dsp:txXfrm>
    </dsp:sp>
    <dsp:sp modelId="{063280FC-C16B-4FCB-A2D6-7DC465F628BD}">
      <dsp:nvSpPr>
        <dsp:cNvPr id="0" name=""/>
        <dsp:cNvSpPr/>
      </dsp:nvSpPr>
      <dsp:spPr>
        <a:xfrm>
          <a:off x="2255835" y="2016845"/>
          <a:ext cx="673179" cy="580033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E017B8B-D34F-41A4-A675-628C7363E0CE}">
      <dsp:nvSpPr>
        <dsp:cNvPr id="0" name=""/>
        <dsp:cNvSpPr/>
      </dsp:nvSpPr>
      <dsp:spPr>
        <a:xfrm>
          <a:off x="1868196" y="2308384"/>
          <a:ext cx="1462152" cy="1264933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Cognitive</a:t>
          </a:r>
          <a:endParaRPr lang="en-SG" sz="1300" kern="1200" dirty="0"/>
        </a:p>
      </dsp:txBody>
      <dsp:txXfrm>
        <a:off x="2110506" y="2518010"/>
        <a:ext cx="977532" cy="845681"/>
      </dsp:txXfrm>
    </dsp:sp>
    <dsp:sp modelId="{3C350C5E-ABDC-4E84-A2A9-BA57C12F3EE3}">
      <dsp:nvSpPr>
        <dsp:cNvPr id="0" name=""/>
        <dsp:cNvSpPr/>
      </dsp:nvSpPr>
      <dsp:spPr>
        <a:xfrm>
          <a:off x="1868196" y="776278"/>
          <a:ext cx="1462152" cy="1264933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Testimony</a:t>
          </a:r>
          <a:endParaRPr lang="en-SG" sz="1300" kern="1200" dirty="0"/>
        </a:p>
      </dsp:txBody>
      <dsp:txXfrm>
        <a:off x="2110506" y="985904"/>
        <a:ext cx="977532" cy="8456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6D2070-B099-4E08-8FEE-625AD1E4BF6C}">
      <dsp:nvSpPr>
        <dsp:cNvPr id="0" name=""/>
        <dsp:cNvSpPr/>
      </dsp:nvSpPr>
      <dsp:spPr>
        <a:xfrm>
          <a:off x="924" y="1615460"/>
          <a:ext cx="2322109" cy="896334"/>
        </a:xfrm>
        <a:prstGeom prst="chevron">
          <a:avLst>
            <a:gd name="adj" fmla="val 4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888C201-A3B8-4EC3-ABAD-9341F15DD2A7}">
      <dsp:nvSpPr>
        <dsp:cNvPr id="0" name=""/>
        <dsp:cNvSpPr/>
      </dsp:nvSpPr>
      <dsp:spPr>
        <a:xfrm>
          <a:off x="620153" y="1839543"/>
          <a:ext cx="1960892" cy="8963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Unknown/?</a:t>
          </a:r>
          <a:endParaRPr lang="en-SG" sz="1700" kern="1200" dirty="0"/>
        </a:p>
      </dsp:txBody>
      <dsp:txXfrm>
        <a:off x="646406" y="1865796"/>
        <a:ext cx="1908386" cy="843828"/>
      </dsp:txXfrm>
    </dsp:sp>
    <dsp:sp modelId="{DD046EC4-99B1-47FA-A985-59E7E10799B2}">
      <dsp:nvSpPr>
        <dsp:cNvPr id="0" name=""/>
        <dsp:cNvSpPr/>
      </dsp:nvSpPr>
      <dsp:spPr>
        <a:xfrm>
          <a:off x="2653289" y="1615460"/>
          <a:ext cx="2322109" cy="896334"/>
        </a:xfrm>
        <a:prstGeom prst="chevron">
          <a:avLst>
            <a:gd name="adj" fmla="val 4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B309848-38B4-49D8-A4F7-E8F970B5EDF8}">
      <dsp:nvSpPr>
        <dsp:cNvPr id="0" name=""/>
        <dsp:cNvSpPr/>
      </dsp:nvSpPr>
      <dsp:spPr>
        <a:xfrm>
          <a:off x="3272518" y="1839543"/>
          <a:ext cx="1960892" cy="8963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Inferring/inference</a:t>
          </a:r>
          <a:endParaRPr lang="en-SG" sz="1700" kern="1200" dirty="0"/>
        </a:p>
      </dsp:txBody>
      <dsp:txXfrm>
        <a:off x="3298771" y="1865796"/>
        <a:ext cx="1908386" cy="843828"/>
      </dsp:txXfrm>
    </dsp:sp>
    <dsp:sp modelId="{3366D053-4370-474F-8B64-B395805175B7}">
      <dsp:nvSpPr>
        <dsp:cNvPr id="0" name=""/>
        <dsp:cNvSpPr/>
      </dsp:nvSpPr>
      <dsp:spPr>
        <a:xfrm>
          <a:off x="5305654" y="1615460"/>
          <a:ext cx="2322109" cy="896334"/>
        </a:xfrm>
        <a:prstGeom prst="chevron">
          <a:avLst>
            <a:gd name="adj" fmla="val 4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A4FB598-C315-4528-AD67-A12B0B804B30}">
      <dsp:nvSpPr>
        <dsp:cNvPr id="0" name=""/>
        <dsp:cNvSpPr/>
      </dsp:nvSpPr>
      <dsp:spPr>
        <a:xfrm>
          <a:off x="5924883" y="1839543"/>
          <a:ext cx="1960892" cy="8963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Knowing</a:t>
          </a:r>
          <a:endParaRPr lang="en-SG" sz="1700" kern="1200" dirty="0"/>
        </a:p>
      </dsp:txBody>
      <dsp:txXfrm>
        <a:off x="5951136" y="1865796"/>
        <a:ext cx="1908386" cy="84382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9DD0E1-0369-4BF2-98A2-DA813A100AC2}">
      <dsp:nvSpPr>
        <dsp:cNvPr id="0" name=""/>
        <dsp:cNvSpPr/>
      </dsp:nvSpPr>
      <dsp:spPr>
        <a:xfrm>
          <a:off x="462279" y="0"/>
          <a:ext cx="6962140" cy="435133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9F40AE-8199-4515-B0D6-3DBB132B6FA3}">
      <dsp:nvSpPr>
        <dsp:cNvPr id="0" name=""/>
        <dsp:cNvSpPr/>
      </dsp:nvSpPr>
      <dsp:spPr>
        <a:xfrm>
          <a:off x="1346471" y="3003293"/>
          <a:ext cx="181015" cy="18101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385B6B-A68C-4D2D-9D24-5A03368C7A3D}">
      <dsp:nvSpPr>
        <dsp:cNvPr id="0" name=""/>
        <dsp:cNvSpPr/>
      </dsp:nvSpPr>
      <dsp:spPr>
        <a:xfrm>
          <a:off x="1436979" y="3093801"/>
          <a:ext cx="1622178" cy="125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916" tIns="0" rIns="0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A: all human beings are mortal </a:t>
          </a:r>
          <a:endParaRPr lang="en-SG" sz="2300" kern="1200" dirty="0"/>
        </a:p>
      </dsp:txBody>
      <dsp:txXfrm>
        <a:off x="1436979" y="3093801"/>
        <a:ext cx="1622178" cy="1257536"/>
      </dsp:txXfrm>
    </dsp:sp>
    <dsp:sp modelId="{59E93459-3ED9-4DE5-8CCD-780BE3BEA1D4}">
      <dsp:nvSpPr>
        <dsp:cNvPr id="0" name=""/>
        <dsp:cNvSpPr/>
      </dsp:nvSpPr>
      <dsp:spPr>
        <a:xfrm>
          <a:off x="2944282" y="1820599"/>
          <a:ext cx="327220" cy="327220"/>
        </a:xfrm>
        <a:prstGeom prst="ellipse">
          <a:avLst/>
        </a:prstGeom>
        <a:solidFill>
          <a:schemeClr val="accent3">
            <a:hueOff val="378640"/>
            <a:satOff val="4952"/>
            <a:lumOff val="-6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05BF9C-8B91-4AFE-9E00-1B8C6FF1B9D2}">
      <dsp:nvSpPr>
        <dsp:cNvPr id="0" name=""/>
        <dsp:cNvSpPr/>
      </dsp:nvSpPr>
      <dsp:spPr>
        <a:xfrm>
          <a:off x="3107893" y="1984210"/>
          <a:ext cx="1670913" cy="2367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3387" tIns="0" rIns="0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B: Socrates is a human being</a:t>
          </a:r>
          <a:endParaRPr lang="en-SG" sz="2300" kern="1200" dirty="0"/>
        </a:p>
      </dsp:txBody>
      <dsp:txXfrm>
        <a:off x="3107893" y="1984210"/>
        <a:ext cx="1670913" cy="2367127"/>
      </dsp:txXfrm>
    </dsp:sp>
    <dsp:sp modelId="{D9368855-FA37-45E6-9DD8-6FC8B95D8AD3}">
      <dsp:nvSpPr>
        <dsp:cNvPr id="0" name=""/>
        <dsp:cNvSpPr/>
      </dsp:nvSpPr>
      <dsp:spPr>
        <a:xfrm>
          <a:off x="4865833" y="1100888"/>
          <a:ext cx="452539" cy="452539"/>
        </a:xfrm>
        <a:prstGeom prst="ellipse">
          <a:avLst/>
        </a:prstGeom>
        <a:solidFill>
          <a:schemeClr val="accent3">
            <a:hueOff val="757279"/>
            <a:satOff val="9903"/>
            <a:lumOff val="-121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211454-A462-45C8-8C20-5625E43E384B}">
      <dsp:nvSpPr>
        <dsp:cNvPr id="0" name=""/>
        <dsp:cNvSpPr/>
      </dsp:nvSpPr>
      <dsp:spPr>
        <a:xfrm>
          <a:off x="5092103" y="1327158"/>
          <a:ext cx="1670913" cy="3024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791" tIns="0" rIns="0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C: therefore, Socrates is mortal</a:t>
          </a:r>
          <a:endParaRPr lang="en-SG" sz="2300" kern="1200" dirty="0"/>
        </a:p>
      </dsp:txBody>
      <dsp:txXfrm>
        <a:off x="5092103" y="1327158"/>
        <a:ext cx="1670913" cy="302417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178505-38ED-44D2-A906-CF60900A4D59}">
      <dsp:nvSpPr>
        <dsp:cNvPr id="0" name=""/>
        <dsp:cNvSpPr/>
      </dsp:nvSpPr>
      <dsp:spPr>
        <a:xfrm>
          <a:off x="512173" y="1286993"/>
          <a:ext cx="2033289" cy="1777351"/>
        </a:xfrm>
        <a:prstGeom prst="rightArrow">
          <a:avLst>
            <a:gd name="adj1" fmla="val 70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2032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600" kern="1200" dirty="0"/>
            <a:t>Major term</a:t>
          </a:r>
        </a:p>
      </dsp:txBody>
      <dsp:txXfrm>
        <a:off x="1020495" y="1553596"/>
        <a:ext cx="991229" cy="1244145"/>
      </dsp:txXfrm>
    </dsp:sp>
    <dsp:sp modelId="{B0C5B20A-C577-4767-BA3D-6EF932BB4D51}">
      <dsp:nvSpPr>
        <dsp:cNvPr id="0" name=""/>
        <dsp:cNvSpPr/>
      </dsp:nvSpPr>
      <dsp:spPr>
        <a:xfrm>
          <a:off x="3850" y="1667346"/>
          <a:ext cx="1016644" cy="101664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500" kern="1200" dirty="0"/>
            <a:t>All men all mortal</a:t>
          </a:r>
        </a:p>
      </dsp:txBody>
      <dsp:txXfrm>
        <a:off x="152734" y="1816230"/>
        <a:ext cx="718876" cy="718876"/>
      </dsp:txXfrm>
    </dsp:sp>
    <dsp:sp modelId="{D7E67185-82B4-43C9-994A-1C244081E894}">
      <dsp:nvSpPr>
        <dsp:cNvPr id="0" name=""/>
        <dsp:cNvSpPr/>
      </dsp:nvSpPr>
      <dsp:spPr>
        <a:xfrm>
          <a:off x="3180866" y="1286993"/>
          <a:ext cx="2033289" cy="1777351"/>
        </a:xfrm>
        <a:prstGeom prst="rightArrow">
          <a:avLst>
            <a:gd name="adj1" fmla="val 70000"/>
            <a:gd name="adj2" fmla="val 50000"/>
          </a:avLst>
        </a:prstGeom>
        <a:solidFill>
          <a:schemeClr val="accent4">
            <a:tint val="40000"/>
            <a:alpha val="90000"/>
            <a:hueOff val="-6248188"/>
            <a:satOff val="3403"/>
            <a:lumOff val="377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-6248188"/>
              <a:satOff val="3403"/>
              <a:lumOff val="3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2032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600" kern="1200" dirty="0"/>
            <a:t>Middle term</a:t>
          </a:r>
        </a:p>
      </dsp:txBody>
      <dsp:txXfrm>
        <a:off x="3689188" y="1553596"/>
        <a:ext cx="991229" cy="1244145"/>
      </dsp:txXfrm>
    </dsp:sp>
    <dsp:sp modelId="{168CB001-FE13-4084-893C-31D992E67B5E}">
      <dsp:nvSpPr>
        <dsp:cNvPr id="0" name=""/>
        <dsp:cNvSpPr/>
      </dsp:nvSpPr>
      <dsp:spPr>
        <a:xfrm>
          <a:off x="2672543" y="1667346"/>
          <a:ext cx="1016644" cy="1016644"/>
        </a:xfrm>
        <a:prstGeom prst="ellipse">
          <a:avLst/>
        </a:prstGeom>
        <a:solidFill>
          <a:schemeClr val="accent4">
            <a:hueOff val="-5598875"/>
            <a:satOff val="2630"/>
            <a:lumOff val="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500" kern="1200" dirty="0"/>
            <a:t>Socrates is a man</a:t>
          </a:r>
        </a:p>
      </dsp:txBody>
      <dsp:txXfrm>
        <a:off x="2821427" y="1816230"/>
        <a:ext cx="718876" cy="718876"/>
      </dsp:txXfrm>
    </dsp:sp>
    <dsp:sp modelId="{75428255-2B13-4A94-BF85-89010C3B9BC1}">
      <dsp:nvSpPr>
        <dsp:cNvPr id="0" name=""/>
        <dsp:cNvSpPr/>
      </dsp:nvSpPr>
      <dsp:spPr>
        <a:xfrm>
          <a:off x="5849559" y="1286993"/>
          <a:ext cx="2033289" cy="1777351"/>
        </a:xfrm>
        <a:prstGeom prst="rightArrow">
          <a:avLst>
            <a:gd name="adj1" fmla="val 70000"/>
            <a:gd name="adj2" fmla="val 50000"/>
          </a:avLst>
        </a:prstGeom>
        <a:solidFill>
          <a:schemeClr val="accent4">
            <a:tint val="40000"/>
            <a:alpha val="90000"/>
            <a:hueOff val="-12496376"/>
            <a:satOff val="6806"/>
            <a:lumOff val="753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-12496376"/>
              <a:satOff val="6806"/>
              <a:lumOff val="7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2032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600" kern="1200" dirty="0"/>
            <a:t>Conclusion</a:t>
          </a:r>
        </a:p>
      </dsp:txBody>
      <dsp:txXfrm>
        <a:off x="6357881" y="1553596"/>
        <a:ext cx="991229" cy="1244145"/>
      </dsp:txXfrm>
    </dsp:sp>
    <dsp:sp modelId="{705DB495-D2F7-48B9-9213-6A18674E111D}">
      <dsp:nvSpPr>
        <dsp:cNvPr id="0" name=""/>
        <dsp:cNvSpPr/>
      </dsp:nvSpPr>
      <dsp:spPr>
        <a:xfrm>
          <a:off x="5341236" y="1667346"/>
          <a:ext cx="1016644" cy="1016644"/>
        </a:xfrm>
        <a:prstGeom prst="ellipse">
          <a:avLst/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500" kern="1200" dirty="0"/>
            <a:t>So Socrates is mortal</a:t>
          </a:r>
        </a:p>
      </dsp:txBody>
      <dsp:txXfrm>
        <a:off x="5490120" y="1816230"/>
        <a:ext cx="718876" cy="7188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F9A1-3B95-4F0A-ADF7-08B3EE58E9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653-3038-4DD7-9A6C-F638125B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3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F9A1-3B95-4F0A-ADF7-08B3EE58E9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653-3038-4DD7-9A6C-F638125B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34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F9A1-3B95-4F0A-ADF7-08B3EE58E9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653-3038-4DD7-9A6C-F638125B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55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F9A1-3B95-4F0A-ADF7-08B3EE58E9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653-3038-4DD7-9A6C-F638125B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5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F9A1-3B95-4F0A-ADF7-08B3EE58E9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653-3038-4DD7-9A6C-F638125B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73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F9A1-3B95-4F0A-ADF7-08B3EE58E9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653-3038-4DD7-9A6C-F638125B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11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F9A1-3B95-4F0A-ADF7-08B3EE58E9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653-3038-4DD7-9A6C-F638125B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873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F9A1-3B95-4F0A-ADF7-08B3EE58E9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653-3038-4DD7-9A6C-F638125B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5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F9A1-3B95-4F0A-ADF7-08B3EE58E9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653-3038-4DD7-9A6C-F638125B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74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F9A1-3B95-4F0A-ADF7-08B3EE58E9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653-3038-4DD7-9A6C-F638125B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F9A1-3B95-4F0A-ADF7-08B3EE58E9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653-3038-4DD7-9A6C-F638125B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30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8F9A1-3B95-4F0A-ADF7-08B3EE58E9E5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61653-3038-4DD7-9A6C-F638125B7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94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chuanqing@bcs.edu.s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62746-5A37-4121-BB91-1CC704DB7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Lecture 3: Foundations of Buddhist Logic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B4A99-C102-488C-A78F-85EA6EB27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SG" dirty="0"/>
              <a:t>In the previous lectures, we have already outlined the historical background and the brief developmental history of Buddhist logical reasoning method together with Indian logical ideas; in this lecture, we shall discuss the foundations of Buddhist logic, which laid down by Buddhist philosophers during the second phase of Buddhist development after the demise of the Buddha: the Mahayana period; this is also the time of formation of Buddhist logical method;</a:t>
            </a:r>
          </a:p>
          <a:p>
            <a:r>
              <a:rPr lang="en-SG" dirty="0"/>
              <a:t>In order to make our lecture more interesting, I will also briefly discuss some basics of general logic, structure of Indian and Buddhist logic and how the system works; detailed discussions will be provided in late lectures;</a:t>
            </a:r>
          </a:p>
        </p:txBody>
      </p:sp>
    </p:spTree>
    <p:extLst>
      <p:ext uri="{BB962C8B-B14F-4D97-AF65-F5344CB8AC3E}">
        <p14:creationId xmlns:p14="http://schemas.microsoft.com/office/powerpoint/2010/main" val="1236837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C7D05-4C0F-4D63-B850-561D08C2B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Six </a:t>
            </a:r>
            <a:r>
              <a:rPr lang="en-SG" i="1" dirty="0"/>
              <a:t>pramāṇa-s</a:t>
            </a:r>
            <a:endParaRPr lang="en-S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1476B5F-8F8D-41F2-A6B6-29BBB98CBD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34087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584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D961A-A61B-4CFE-A613-1F65F900C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Indian and Buddhist logic: </a:t>
            </a:r>
            <a:br>
              <a:rPr lang="en-US" dirty="0"/>
            </a:br>
            <a:r>
              <a:rPr lang="en-SG" i="1" dirty="0" err="1"/>
              <a:t>anumāna</a:t>
            </a:r>
            <a:r>
              <a:rPr lang="en-SG" dirty="0"/>
              <a:t> or</a:t>
            </a:r>
            <a:r>
              <a:rPr lang="en-SG" i="1" dirty="0"/>
              <a:t> </a:t>
            </a:r>
            <a:r>
              <a:rPr lang="en-US" i="1" dirty="0"/>
              <a:t>inference</a:t>
            </a:r>
            <a:endParaRPr lang="en-SG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0DA7A-B0B8-43E6-B797-6682EC963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 the above mentioned six means of knowledge or ways of knowing, the knowledge by way of perception is direct and straightforward but there are problems; first, it is too limited; and secondly, it is uncertain;</a:t>
            </a:r>
          </a:p>
          <a:p>
            <a:r>
              <a:rPr lang="en-US" dirty="0"/>
              <a:t>As for </a:t>
            </a:r>
            <a:r>
              <a:rPr lang="en-US" i="1" dirty="0"/>
              <a:t>analogy</a:t>
            </a:r>
            <a:r>
              <a:rPr lang="en-US" dirty="0"/>
              <a:t>, </a:t>
            </a:r>
            <a:r>
              <a:rPr lang="en-US" i="1" dirty="0"/>
              <a:t>postulation</a:t>
            </a:r>
            <a:r>
              <a:rPr lang="en-US" dirty="0"/>
              <a:t> and </a:t>
            </a:r>
            <a:r>
              <a:rPr lang="en-US" i="1" dirty="0"/>
              <a:t>cognitive</a:t>
            </a:r>
            <a:r>
              <a:rPr lang="en-US" dirty="0"/>
              <a:t>, the methods are also somewhat less inclusive and less inconclusive;</a:t>
            </a:r>
          </a:p>
          <a:p>
            <a:r>
              <a:rPr lang="en-US" dirty="0"/>
              <a:t>The last </a:t>
            </a:r>
            <a:r>
              <a:rPr lang="en-SG" i="1" dirty="0" err="1"/>
              <a:t>pramāṇa</a:t>
            </a:r>
            <a:r>
              <a:rPr lang="en-SG" i="1" dirty="0"/>
              <a:t>,</a:t>
            </a:r>
            <a:r>
              <a:rPr lang="en-SG" dirty="0"/>
              <a:t> </a:t>
            </a:r>
            <a:r>
              <a:rPr lang="en-SG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śabda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SG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testimony of an authority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is also difficult to come by, and even less homogenous; for instance, while as Buddhists we respect the words of the Buddha, this cannot be the case for people of other convictions;</a:t>
            </a:r>
          </a:p>
          <a:p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in terms of </a:t>
            </a:r>
            <a:r>
              <a:rPr lang="en-SG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valid knowledge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SG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inference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regarded as a more practical way of knowing or knowledge with a considerable degree of certainty;  </a:t>
            </a:r>
            <a:endParaRPr lang="en-US" dirty="0"/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58716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BA38D-C3C9-4F4B-AA34-AF01F0C1D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of inference: </a:t>
            </a:r>
            <a:r>
              <a:rPr lang="en-US" sz="2400" dirty="0"/>
              <a:t>here, something is unknown or uncertain, by way of inference, it can be known and certain;</a:t>
            </a:r>
            <a:endParaRPr lang="en-S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9B0CCFD-1086-47D1-B844-B8CFC314F3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992235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7842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0B008-841A-4C60-A056-9D32F53E2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of general logic: </a:t>
            </a:r>
            <a:r>
              <a:rPr lang="en-US" sz="2400" dirty="0"/>
              <a:t>as mentioned, in general logic, a conclusion can be drawn from the premises; the process is therefore: premise A &amp; B, and then Conclusion C;</a:t>
            </a:r>
            <a:endParaRPr lang="en-S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D097583-1EF5-4E32-A897-782DC578BB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958324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6996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EAE97-4760-4791-94D8-71DC4214E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 </a:t>
            </a:r>
            <a:r>
              <a:rPr lang="en-SG" i="1" dirty="0"/>
              <a:t>syllogism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CEA0ADB-52C4-4A90-9560-2A2381B163B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0746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31219-6C8B-4811-80C8-D869D6935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Indian and Buddhist logical process – example #1: </a:t>
            </a:r>
            <a:r>
              <a:rPr lang="en-US" sz="2400" dirty="0"/>
              <a:t>in Indian and Buddhist logic, however, the </a:t>
            </a:r>
            <a:r>
              <a:rPr lang="en-US" sz="2400" i="1" dirty="0"/>
              <a:t>conclusion</a:t>
            </a:r>
            <a:r>
              <a:rPr lang="en-US" sz="2400" dirty="0"/>
              <a:t> is generally stated first, and then the </a:t>
            </a:r>
            <a:r>
              <a:rPr lang="en-US" sz="2400" i="1" dirty="0"/>
              <a:t>reason</a:t>
            </a:r>
            <a:r>
              <a:rPr lang="en-US" sz="2400" dirty="0"/>
              <a:t> and </a:t>
            </a:r>
            <a:r>
              <a:rPr lang="en-US" sz="2400" i="1" dirty="0"/>
              <a:t>examples</a:t>
            </a:r>
            <a:r>
              <a:rPr lang="en-US" sz="2400" dirty="0"/>
              <a:t> (similar to </a:t>
            </a:r>
            <a:r>
              <a:rPr lang="en-US" sz="2400" i="1" dirty="0"/>
              <a:t>premises</a:t>
            </a:r>
            <a:r>
              <a:rPr lang="en-US" sz="2400" dirty="0"/>
              <a:t>) are given;</a:t>
            </a:r>
            <a:endParaRPr lang="en-S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6D579EB-6A0A-4143-A1A2-962F5A3E0B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58075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8809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1BEEE-2FB1-4C9A-BF48-AF665FABF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Buddhist logic method – </a:t>
            </a:r>
            <a:r>
              <a:rPr lang="en-US" sz="3600" i="1" dirty="0"/>
              <a:t>example #2</a:t>
            </a:r>
            <a:r>
              <a:rPr lang="en-US" sz="3600" dirty="0"/>
              <a:t>: </a:t>
            </a:r>
            <a:r>
              <a:rPr lang="en-US" sz="2400" dirty="0"/>
              <a:t>again please notice that the </a:t>
            </a:r>
            <a:r>
              <a:rPr lang="en-US" sz="2400" i="1" dirty="0"/>
              <a:t>conclusion</a:t>
            </a:r>
            <a:r>
              <a:rPr lang="en-US" sz="2400" dirty="0"/>
              <a:t> is stated at the beginning of the argument, while the </a:t>
            </a:r>
            <a:r>
              <a:rPr lang="en-US" sz="2400" i="1" dirty="0"/>
              <a:t>reason/s</a:t>
            </a:r>
            <a:r>
              <a:rPr lang="en-US" sz="2400" dirty="0"/>
              <a:t> and </a:t>
            </a:r>
            <a:r>
              <a:rPr lang="en-US" sz="2400" i="1" dirty="0"/>
              <a:t>example/s</a:t>
            </a:r>
            <a:r>
              <a:rPr lang="en-US" sz="2400" dirty="0"/>
              <a:t> (similar to </a:t>
            </a:r>
            <a:r>
              <a:rPr lang="en-US" sz="2400" i="1" dirty="0"/>
              <a:t>premises</a:t>
            </a:r>
            <a:r>
              <a:rPr lang="en-US" sz="2400" dirty="0"/>
              <a:t>) are put at the end;</a:t>
            </a:r>
            <a:endParaRPr lang="en-SG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572CD62-FED5-4334-BBE5-D6F4EF79D1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31917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073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0B495-8EE7-4106-9D61-CBFE9D0A5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Indian and Buddhist logic: the 5-membered inference</a:t>
            </a:r>
            <a:r>
              <a:rPr lang="en-US" sz="2200" dirty="0"/>
              <a:t>: the following five steps (5-membered logical method) were used as a common structure for Indian and Buddhist logic; later on they were reduced into 3-membered method; </a:t>
            </a:r>
            <a:endParaRPr lang="en-SG" sz="2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BB8F834-1E37-45FE-9EED-F10A8B535A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752102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4475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F2CBF-5050-40F4-9210-6F7525810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more explanations of the 5-membered logical method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D5290-DDDF-4ABF-8D26-0BC76B867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following examples outside and insides the [], are the most commonly used examples in Indian and particular Buddhist logic; please read those concepts, the structure and try to be familiar with them; we will explain further in the next lecture;</a:t>
            </a:r>
          </a:p>
          <a:p>
            <a:r>
              <a:rPr lang="en-US" b="1" i="1" dirty="0" err="1"/>
              <a:t>Pratijñā</a:t>
            </a:r>
            <a:r>
              <a:rPr lang="en-US" dirty="0"/>
              <a:t>:</a:t>
            </a:r>
            <a:r>
              <a:rPr lang="en-US" i="1" dirty="0"/>
              <a:t> </a:t>
            </a:r>
            <a:r>
              <a:rPr lang="en-US" dirty="0"/>
              <a:t>there is a fire on the hill; [sound is impermanent] </a:t>
            </a:r>
          </a:p>
          <a:p>
            <a:r>
              <a:rPr lang="en-US" b="1" i="1" dirty="0" err="1"/>
              <a:t>Hetu</a:t>
            </a:r>
            <a:r>
              <a:rPr lang="en-US" dirty="0"/>
              <a:t>: due to the fact of smoke; [because it is created]</a:t>
            </a:r>
            <a:endParaRPr lang="en-SG" dirty="0"/>
          </a:p>
          <a:p>
            <a:r>
              <a:rPr lang="en-US" b="1" i="1" dirty="0" err="1"/>
              <a:t>Udāharaṇa</a:t>
            </a:r>
            <a:r>
              <a:rPr lang="en-US" dirty="0"/>
              <a:t>:</a:t>
            </a:r>
            <a:r>
              <a:rPr lang="en-US" i="1" dirty="0"/>
              <a:t> </a:t>
            </a:r>
            <a:r>
              <a:rPr lang="en-US" dirty="0"/>
              <a:t>wherever there is a fire, there is some smoke, like in a kitchen; [whatever is created is impermanent, like a pot]</a:t>
            </a:r>
            <a:endParaRPr lang="en-SG" dirty="0"/>
          </a:p>
          <a:p>
            <a:r>
              <a:rPr lang="en-US" b="1" i="1" dirty="0" err="1"/>
              <a:t>Upanaya</a:t>
            </a:r>
            <a:r>
              <a:rPr lang="en-US" dirty="0"/>
              <a:t>: there is smoke from the hill; [sound is created]</a:t>
            </a:r>
            <a:endParaRPr lang="en-SG" dirty="0"/>
          </a:p>
          <a:p>
            <a:r>
              <a:rPr lang="en-US" b="1" i="1" dirty="0" err="1"/>
              <a:t>Nigamana</a:t>
            </a:r>
            <a:r>
              <a:rPr lang="en-US" dirty="0"/>
              <a:t>: therefore there is a fire on the hill; [therefore sound is impermanent]</a:t>
            </a:r>
            <a:endParaRPr lang="en-SG" dirty="0"/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459435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ADC9A-5093-4736-ADA6-7ECE3B359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facts check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1413E-E26B-4B7B-8ACA-922DB6954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this lecture, we reviewed some basics of logic such as </a:t>
            </a:r>
            <a:r>
              <a:rPr lang="en-US" u="sng" dirty="0"/>
              <a:t>argument</a:t>
            </a:r>
            <a:r>
              <a:rPr lang="en-US" dirty="0"/>
              <a:t>, </a:t>
            </a:r>
            <a:r>
              <a:rPr lang="en-US" u="sng" dirty="0"/>
              <a:t>premises</a:t>
            </a:r>
            <a:r>
              <a:rPr lang="en-US" dirty="0"/>
              <a:t> and </a:t>
            </a:r>
            <a:r>
              <a:rPr lang="en-US" u="sng" dirty="0"/>
              <a:t>conclusion</a:t>
            </a:r>
            <a:r>
              <a:rPr lang="en-US" dirty="0"/>
              <a:t>;</a:t>
            </a:r>
          </a:p>
          <a:p>
            <a:r>
              <a:rPr lang="en-US" dirty="0"/>
              <a:t>We also outlined the three important stages of Buddhist logical development: </a:t>
            </a:r>
            <a:r>
              <a:rPr lang="en-US" u="sng" dirty="0"/>
              <a:t>Nāgārjuna – </a:t>
            </a:r>
            <a:r>
              <a:rPr lang="en-US" u="sng" dirty="0" err="1"/>
              <a:t>Asa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ṅga-Vasubandhu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Dignāga-Dharmakīti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SG" i="1" u="sng" dirty="0" err="1"/>
              <a:t>ramāṇa</a:t>
            </a:r>
            <a:r>
              <a:rPr lang="en-SG" i="1" u="sng" dirty="0"/>
              <a:t> </a:t>
            </a:r>
            <a:r>
              <a:rPr lang="en-SG" dirty="0"/>
              <a:t>and the importance of </a:t>
            </a:r>
            <a:r>
              <a:rPr lang="en-SG" i="1" u="sng" dirty="0" err="1"/>
              <a:t>anumāna</a:t>
            </a:r>
            <a:r>
              <a:rPr lang="en-SG" i="1" dirty="0"/>
              <a:t> </a:t>
            </a:r>
            <a:r>
              <a:rPr lang="en-SG" dirty="0"/>
              <a:t>– </a:t>
            </a:r>
            <a:r>
              <a:rPr lang="en-SG" i="1" dirty="0"/>
              <a:t>inference</a:t>
            </a:r>
            <a:r>
              <a:rPr lang="en-SG" dirty="0"/>
              <a:t>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different order of general logic: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premise – premise – conclusion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Indian-Buddhist logic: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 – reason/premise – example/premise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SG" u="sng" dirty="0"/>
              <a:t>Vātsyāyana</a:t>
            </a:r>
            <a:r>
              <a:rPr lang="en-SG" dirty="0"/>
              <a:t> and its importance - </a:t>
            </a:r>
            <a:r>
              <a:rPr lang="en-SG" i="1" u="sng" dirty="0"/>
              <a:t>Nyāya-</a:t>
            </a:r>
            <a:r>
              <a:rPr lang="en-SG" i="1" u="sng" dirty="0" err="1"/>
              <a:t>bhāṣya</a:t>
            </a:r>
            <a:r>
              <a:rPr lang="en-SG" dirty="0"/>
              <a:t>;</a:t>
            </a:r>
          </a:p>
          <a:p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SG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members 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Indian and Buddhist logic and some </a:t>
            </a:r>
            <a:r>
              <a:rPr lang="en-SG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classical examples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020064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9060-A4D1-43FA-8C96-79C3FA91C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Contents of the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7A6FF-B6F7-4F01-BC5B-39381C1D1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SG" dirty="0"/>
              <a:t>Buddhist logic: formative period</a:t>
            </a:r>
          </a:p>
          <a:p>
            <a:r>
              <a:rPr lang="en-SG" dirty="0"/>
              <a:t>Indian Nyāya logic after Gautama: Vātsyāyana</a:t>
            </a:r>
          </a:p>
          <a:p>
            <a:r>
              <a:rPr lang="en-SG" dirty="0"/>
              <a:t>Three pioneers of Buddhist logic – 1: Nagarjuna (please read his biography in the </a:t>
            </a:r>
            <a:r>
              <a:rPr lang="en-SG" i="1" dirty="0"/>
              <a:t>Lecture Notes</a:t>
            </a:r>
            <a:r>
              <a:rPr lang="en-SG" dirty="0"/>
              <a:t>)</a:t>
            </a:r>
          </a:p>
          <a:p>
            <a:r>
              <a:rPr lang="en-SG" dirty="0"/>
              <a:t>Three pioneers of Buddhist logic – 2: </a:t>
            </a:r>
            <a:r>
              <a:rPr lang="en-SG" dirty="0" err="1"/>
              <a:t>Asanga</a:t>
            </a:r>
            <a:r>
              <a:rPr lang="en-SG" dirty="0"/>
              <a:t> and </a:t>
            </a:r>
            <a:r>
              <a:rPr lang="en-SG" dirty="0" err="1"/>
              <a:t>Vasubandhu</a:t>
            </a:r>
            <a:r>
              <a:rPr lang="en-SG" dirty="0"/>
              <a:t> (these two philosophers shall be discussed in next lecture)</a:t>
            </a:r>
          </a:p>
          <a:p>
            <a:r>
              <a:rPr lang="en-SG" dirty="0"/>
              <a:t>Elements of logic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SG" i="1" dirty="0" err="1"/>
              <a:t>ramāṇa</a:t>
            </a:r>
            <a:r>
              <a:rPr lang="en-SG" i="1" dirty="0"/>
              <a:t> </a:t>
            </a:r>
            <a:r>
              <a:rPr lang="en-SG" dirty="0"/>
              <a:t>and the importance of </a:t>
            </a:r>
            <a:r>
              <a:rPr lang="en-SG" i="1" dirty="0" err="1"/>
              <a:t>anumāna</a:t>
            </a:r>
            <a:endParaRPr lang="en-SG" dirty="0"/>
          </a:p>
          <a:p>
            <a:r>
              <a:rPr lang="en-SG" dirty="0"/>
              <a:t>Indian and Buddhist logic: basic structure</a:t>
            </a:r>
          </a:p>
          <a:p>
            <a:r>
              <a:rPr lang="en-SG" dirty="0"/>
              <a:t>Indian and Buddhist logic: working mechanism</a:t>
            </a:r>
          </a:p>
          <a:p>
            <a:r>
              <a:rPr lang="en-SG" dirty="0"/>
              <a:t>Summary and facts check</a:t>
            </a:r>
          </a:p>
          <a:p>
            <a:r>
              <a:rPr lang="en-SG" dirty="0"/>
              <a:t>Exercises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7512377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7A291-E70E-48D6-83BC-7067AEB90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Exercises/coursework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17E97-69F1-4FAB-B06A-805FEBEAA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SG" dirty="0"/>
              <a:t>Do the following exercises and submit them via email (</a:t>
            </a:r>
            <a:r>
              <a:rPr lang="en-SG" dirty="0">
                <a:hlinkClick r:id="rId2"/>
              </a:rPr>
              <a:t>chuanqing@bcs.edu.sg</a:t>
            </a:r>
            <a:r>
              <a:rPr lang="en-SG" dirty="0"/>
              <a:t>) to me by 5:00 pm, on 23</a:t>
            </a:r>
            <a:r>
              <a:rPr lang="en-SG" baseline="30000" dirty="0"/>
              <a:t>rd</a:t>
            </a:r>
            <a:r>
              <a:rPr lang="en-SG" dirty="0"/>
              <a:t> September (Wednesday); as usual, please send the exercises of the two courses (</a:t>
            </a:r>
            <a:r>
              <a:rPr lang="en-SG" i="1" dirty="0"/>
              <a:t>Buddhism and Economics</a:t>
            </a:r>
            <a:r>
              <a:rPr lang="en-SG" dirty="0"/>
              <a:t> &amp; </a:t>
            </a:r>
            <a:r>
              <a:rPr lang="en-SG" i="1" dirty="0"/>
              <a:t>Introduction to Buddhist Logic</a:t>
            </a:r>
            <a:r>
              <a:rPr lang="en-SG" dirty="0"/>
              <a:t>) together in one </a:t>
            </a:r>
            <a:r>
              <a:rPr lang="en-SG" u="sng" dirty="0"/>
              <a:t>Word doc. file</a:t>
            </a:r>
            <a:r>
              <a:rPr lang="en-SG" dirty="0"/>
              <a:t>;</a:t>
            </a:r>
            <a:endParaRPr lang="en-US" dirty="0"/>
          </a:p>
          <a:p>
            <a:r>
              <a:rPr lang="en-US" dirty="0"/>
              <a:t>1, </a:t>
            </a:r>
            <a:r>
              <a:rPr lang="en-SG" dirty="0"/>
              <a:t>Vātsyāyana</a:t>
            </a:r>
            <a:r>
              <a:rPr lang="en-US" dirty="0"/>
              <a:t> is regarded as the most important philosopher of </a:t>
            </a:r>
            <a:r>
              <a:rPr lang="en-SG" dirty="0"/>
              <a:t>Nyāya logic after its founder Gautama; what </a:t>
            </a:r>
            <a:r>
              <a:rPr lang="en-SG"/>
              <a:t>is the name </a:t>
            </a:r>
            <a:r>
              <a:rPr lang="en-SG" dirty="0"/>
              <a:t>of the commentary he wrote on </a:t>
            </a:r>
            <a:r>
              <a:rPr lang="en-SG" i="1" dirty="0"/>
              <a:t>Nyāya-sutra</a:t>
            </a:r>
            <a:r>
              <a:rPr lang="en-SG" dirty="0"/>
              <a:t>?</a:t>
            </a:r>
            <a:endParaRPr lang="en-US" dirty="0"/>
          </a:p>
          <a:p>
            <a:r>
              <a:rPr lang="en-US" dirty="0"/>
              <a:t>2, What are the 5 members of the early Indian and Buddhist logical reasoning method? Please also give the necessary examples;</a:t>
            </a:r>
            <a:endParaRPr lang="en-SG" dirty="0"/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864189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92C39-712C-429C-B7F3-8CAFBC8A8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976" y="681037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Buddhist logic</a:t>
            </a:r>
            <a:r>
              <a:rPr lang="en-US" sz="2200" dirty="0"/>
              <a:t>: </a:t>
            </a:r>
            <a:r>
              <a:rPr lang="en-US" sz="2700" dirty="0"/>
              <a:t>please be familiar with this timeframe, for we will discuss more about Buddhist logic from next week onwards; although we cannot say for certain regarding the beginning of Buddhist logic, Nāgārjuna is a good point to start;</a:t>
            </a:r>
            <a:endParaRPr lang="en-SG" sz="27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9AD8CEE-C864-4DAA-A069-11F6061917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48213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0187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D434B-AC70-4EE6-A596-971A37469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SG" dirty="0"/>
              <a:t>Vātsyāyana &amp; </a:t>
            </a:r>
            <a:r>
              <a:rPr lang="en-SG" sz="2200" i="1" dirty="0"/>
              <a:t>Nyāya-bhāṣya</a:t>
            </a:r>
            <a:r>
              <a:rPr lang="en-SG" sz="2200" dirty="0"/>
              <a:t>: both Vātsyāyana and </a:t>
            </a:r>
            <a:r>
              <a:rPr lang="en-SG" sz="2200" i="1" dirty="0"/>
              <a:t>Nyāya-bhāṣya</a:t>
            </a:r>
            <a:r>
              <a:rPr lang="en-SG" sz="2200" dirty="0"/>
              <a:t> are important in the sense that while the work is the earliest extant commentary on </a:t>
            </a:r>
            <a:r>
              <a:rPr lang="en-SG" sz="2200" i="1" dirty="0"/>
              <a:t>Nyāya-sutra</a:t>
            </a:r>
            <a:r>
              <a:rPr lang="en-SG" sz="2200" dirty="0"/>
              <a:t>, it also cited some other earlier commentaries, which suggests that the lost works are indeed preserved in </a:t>
            </a:r>
            <a:r>
              <a:rPr lang="en-SG" sz="2200" i="1" dirty="0"/>
              <a:t>Nyāya-bhāṣya</a:t>
            </a:r>
            <a:r>
              <a:rPr lang="en-SG" sz="2200" dirty="0"/>
              <a:t>;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702DD0F-7767-4D41-B05B-E5A3C8E9F8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802060"/>
              </p:ext>
            </p:extLst>
          </p:nvPr>
        </p:nvGraphicFramePr>
        <p:xfrm>
          <a:off x="762000" y="1981199"/>
          <a:ext cx="7753350" cy="4195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8F80679-0392-45C4-9145-C082175EEA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3764374"/>
              </p:ext>
            </p:extLst>
          </p:nvPr>
        </p:nvGraphicFramePr>
        <p:xfrm>
          <a:off x="1676400" y="1981200"/>
          <a:ext cx="5943600" cy="347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14736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5CBE6-BB25-40A4-A611-896E2BE67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of logic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C6F22-025B-422A-88D6-77A628961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SG" dirty="0"/>
              <a:t>Before discussing Buddhist logical concepts and method, again, we shall introduce some more concepts about general logic; for more information, please read Greg </a:t>
            </a:r>
            <a:r>
              <a:rPr lang="en-SG" dirty="0" err="1"/>
              <a:t>Restall’s</a:t>
            </a:r>
            <a:r>
              <a:rPr lang="en-SG" dirty="0"/>
              <a:t> book: </a:t>
            </a:r>
            <a:r>
              <a:rPr lang="en-SG" i="1" dirty="0"/>
              <a:t>Logic: An Introduction</a:t>
            </a:r>
            <a:r>
              <a:rPr lang="en-SG" dirty="0"/>
              <a:t>;</a:t>
            </a:r>
          </a:p>
          <a:p>
            <a:r>
              <a:rPr lang="en-US" i="1" dirty="0"/>
              <a:t> Argument</a:t>
            </a:r>
            <a:r>
              <a:rPr lang="en-US" dirty="0"/>
              <a:t>: an argument is a set of two or more sentences, one of which is designated as the </a:t>
            </a:r>
            <a:r>
              <a:rPr lang="en-US" i="1" dirty="0"/>
              <a:t>conclusion</a:t>
            </a:r>
            <a:r>
              <a:rPr lang="en-US" dirty="0"/>
              <a:t> and the others as the </a:t>
            </a:r>
            <a:r>
              <a:rPr lang="en-US" i="1" dirty="0"/>
              <a:t>premises</a:t>
            </a:r>
            <a:r>
              <a:rPr lang="en-US" dirty="0"/>
              <a:t>; this set would be varied and can be more than two, but usually the standard form constitutes of two premises and a conclusion; i.e., 1, human beings are mortal, 2, Socrates is a human being, 3, therefore Socrates is mortal;</a:t>
            </a:r>
          </a:p>
          <a:p>
            <a:r>
              <a:rPr lang="en-SG" dirty="0"/>
              <a:t>In the above example, the statements 1 and 2 are two </a:t>
            </a:r>
            <a:r>
              <a:rPr lang="en-SG" i="1" dirty="0"/>
              <a:t>premises</a:t>
            </a:r>
            <a:r>
              <a:rPr lang="en-SG" dirty="0"/>
              <a:t> while the statement – 3 – after </a:t>
            </a:r>
            <a:r>
              <a:rPr lang="en-SG" i="1" u="sng" dirty="0"/>
              <a:t>therefore </a:t>
            </a:r>
            <a:r>
              <a:rPr lang="en-SG" dirty="0"/>
              <a:t>is the resulting </a:t>
            </a:r>
            <a:r>
              <a:rPr lang="en-SG" i="1" dirty="0"/>
              <a:t>conclusion</a:t>
            </a:r>
            <a:r>
              <a:rPr lang="en-SG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537803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4D1A1-E708-4E35-B154-E0E73B3F5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 </a:t>
            </a:r>
            <a:r>
              <a:rPr lang="en-US" i="1" dirty="0"/>
              <a:t>argument</a:t>
            </a:r>
            <a:r>
              <a:rPr lang="en-US" dirty="0"/>
              <a:t>: </a:t>
            </a:r>
            <a:r>
              <a:rPr lang="en-US" sz="2400" dirty="0"/>
              <a:t>here, the </a:t>
            </a:r>
            <a:r>
              <a:rPr lang="en-US" sz="2400" i="1" dirty="0"/>
              <a:t>argument</a:t>
            </a:r>
            <a:r>
              <a:rPr lang="en-US" sz="2400" dirty="0"/>
              <a:t> is a logical process, which intends to prove that a conclusion can be drawn from one or two premises; do not confuse this </a:t>
            </a:r>
            <a:r>
              <a:rPr lang="en-US" sz="2400" i="1" u="sng" dirty="0"/>
              <a:t>argument</a:t>
            </a:r>
            <a:r>
              <a:rPr lang="en-US" sz="2400" dirty="0"/>
              <a:t> with </a:t>
            </a:r>
            <a:r>
              <a:rPr lang="en-US" sz="2400" i="1" dirty="0"/>
              <a:t>quarrels</a:t>
            </a:r>
            <a:r>
              <a:rPr lang="en-US" sz="2400" dirty="0"/>
              <a:t> or </a:t>
            </a:r>
            <a:r>
              <a:rPr lang="en-US" sz="2400" i="1" dirty="0"/>
              <a:t>disputes</a:t>
            </a:r>
            <a:r>
              <a:rPr lang="en-US" sz="2400" dirty="0"/>
              <a:t>;</a:t>
            </a:r>
            <a:endParaRPr lang="en-S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08B088D-950A-4EA8-A2C0-749938B83E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12955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5863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Constituents of an </a:t>
            </a:r>
            <a:r>
              <a:rPr lang="en-US" i="1" dirty="0"/>
              <a:t>argument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/>
              <a:t>Premises</a:t>
            </a:r>
            <a:r>
              <a:rPr lang="en-US" dirty="0"/>
              <a:t>: these are the statements that provide the reasons or evidence based on which a </a:t>
            </a:r>
            <a:r>
              <a:rPr lang="en-US" i="1" dirty="0"/>
              <a:t>conclusion</a:t>
            </a:r>
            <a:r>
              <a:rPr lang="en-US" dirty="0"/>
              <a:t> could be drawn; and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i="1" dirty="0"/>
              <a:t>conclusion</a:t>
            </a:r>
            <a:r>
              <a:rPr lang="en-US" dirty="0"/>
              <a:t> then is the outcome that the </a:t>
            </a:r>
            <a:r>
              <a:rPr lang="en-US" i="1" dirty="0"/>
              <a:t>premises</a:t>
            </a:r>
            <a:r>
              <a:rPr lang="en-US" dirty="0"/>
              <a:t> should support; a </a:t>
            </a:r>
            <a:r>
              <a:rPr lang="en-US" i="1" dirty="0"/>
              <a:t>sound argument</a:t>
            </a:r>
            <a:r>
              <a:rPr lang="en-US" dirty="0"/>
              <a:t> is the one that conclusion must be support by its premises;</a:t>
            </a:r>
          </a:p>
          <a:p>
            <a:r>
              <a:rPr lang="en-US" i="1" dirty="0"/>
              <a:t>Conclusion</a:t>
            </a:r>
            <a:r>
              <a:rPr lang="en-US" dirty="0"/>
              <a:t>: as mentioned, this is the outcome of the </a:t>
            </a:r>
            <a:r>
              <a:rPr lang="en-US" i="1" dirty="0"/>
              <a:t>premise</a:t>
            </a:r>
            <a:r>
              <a:rPr lang="en-US" dirty="0"/>
              <a:t> or </a:t>
            </a:r>
            <a:r>
              <a:rPr lang="en-US" i="1" dirty="0"/>
              <a:t>premises</a:t>
            </a:r>
            <a:r>
              <a:rPr lang="en-US" dirty="0"/>
              <a:t>; generally a </a:t>
            </a:r>
            <a:r>
              <a:rPr lang="en-US" i="1" dirty="0"/>
              <a:t>conclusion</a:t>
            </a:r>
            <a:r>
              <a:rPr lang="en-US" dirty="0"/>
              <a:t> is placed at the end of a standard argument, although the order may be the other way around;</a:t>
            </a:r>
          </a:p>
          <a:p>
            <a:r>
              <a:rPr lang="en-US" dirty="0"/>
              <a:t>Below (after the examples – the 8</a:t>
            </a:r>
            <a:r>
              <a:rPr lang="en-US" baseline="30000" dirty="0"/>
              <a:t>th</a:t>
            </a:r>
            <a:r>
              <a:rPr lang="en-US" dirty="0"/>
              <a:t> slide) we shall briefly discuss the method and structure of Buddhist logical reasoning; at this stage, it is only for you to be familiar with the basics; detailed discussions will be given in the forthcoming lecture;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759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37B25-2071-47F8-B691-96986FB5A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An </a:t>
            </a:r>
            <a:r>
              <a:rPr lang="en-SG" i="1" dirty="0"/>
              <a:t>argument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1EB3387-56EB-4DDA-8DE0-8D9321F00C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017448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4143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9EE46-2A60-4FE4-982B-5F157E488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i="1" dirty="0"/>
              <a:t>Pramāṇa</a:t>
            </a:r>
            <a:r>
              <a:rPr lang="en-SG" dirty="0"/>
              <a:t> and the means of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1690C-0D7B-4D0B-A441-0178B86DB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As we mentioned, generally, in Indian and Buddhist traditions, there are six ways of knowing something or acquiring knowledge or </a:t>
            </a:r>
            <a:r>
              <a:rPr lang="en-SG" i="1" dirty="0" err="1"/>
              <a:t>pramāṇa</a:t>
            </a:r>
            <a:r>
              <a:rPr lang="en-SG" dirty="0"/>
              <a:t>, which consist of:</a:t>
            </a:r>
          </a:p>
          <a:p>
            <a:r>
              <a:rPr lang="en-US" i="1" u="sng" dirty="0" err="1"/>
              <a:t>Pratyakṣa</a:t>
            </a:r>
            <a:r>
              <a:rPr lang="en-US" dirty="0"/>
              <a:t>: “perception” = intuitive comprehension;</a:t>
            </a:r>
            <a:endParaRPr lang="en-SG" dirty="0"/>
          </a:p>
          <a:p>
            <a:r>
              <a:rPr lang="en-US" i="1" u="sng" dirty="0" err="1"/>
              <a:t>Anumāna</a:t>
            </a:r>
            <a:r>
              <a:rPr lang="en-US" dirty="0"/>
              <a:t>: “inference” = inferential knowing;</a:t>
            </a:r>
            <a:endParaRPr lang="en-SG" dirty="0"/>
          </a:p>
          <a:p>
            <a:r>
              <a:rPr lang="en-US" i="1" dirty="0" err="1"/>
              <a:t>Upamāṇa</a:t>
            </a:r>
            <a:r>
              <a:rPr lang="en-US" dirty="0"/>
              <a:t>: “comparison or analogy” = knowledge by analogies or comparing two or more things;</a:t>
            </a:r>
            <a:endParaRPr lang="en-SG" dirty="0"/>
          </a:p>
          <a:p>
            <a:r>
              <a:rPr lang="en-US" i="1" dirty="0" err="1"/>
              <a:t>Arthāpatti</a:t>
            </a:r>
            <a:r>
              <a:rPr lang="en-US" dirty="0"/>
              <a:t>: “postulation” = derived from circumstance;</a:t>
            </a:r>
            <a:endParaRPr lang="en-SG" dirty="0"/>
          </a:p>
          <a:p>
            <a:r>
              <a:rPr lang="en-US" i="1" dirty="0" err="1"/>
              <a:t>Anupalabdhi</a:t>
            </a:r>
            <a:r>
              <a:rPr lang="en-US" dirty="0"/>
              <a:t>: “non-perceptive or negative or cognitive” = proof by way of cognitive or </a:t>
            </a:r>
            <a:r>
              <a:rPr lang="en-US" i="1" dirty="0"/>
              <a:t>negative elimination</a:t>
            </a:r>
            <a:r>
              <a:rPr lang="en-US" dirty="0"/>
              <a:t>;</a:t>
            </a:r>
            <a:endParaRPr lang="en-SG" dirty="0"/>
          </a:p>
          <a:p>
            <a:r>
              <a:rPr lang="en-US" i="1" u="sng" dirty="0" err="1"/>
              <a:t>Śábda</a:t>
            </a:r>
            <a:r>
              <a:rPr lang="en-US" dirty="0"/>
              <a:t>: word or sound/speech of an expert or a sage;</a:t>
            </a:r>
          </a:p>
          <a:p>
            <a:r>
              <a:rPr lang="en-SG" dirty="0"/>
              <a:t>The 4 underlined means of knowledge are accepted by Buddhists as valid ways of knowledge;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163050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Custom 2">
      <a:majorFont>
        <a:latin typeface="Times New Roman"/>
        <a:ea typeface="新宋体"/>
        <a:cs typeface=""/>
      </a:majorFont>
      <a:minorFont>
        <a:latin typeface="Times New Roman"/>
        <a:ea typeface="新宋体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1278</TotalTime>
  <Words>1623</Words>
  <Application>Microsoft Office PowerPoint</Application>
  <PresentationFormat>On-screen Show (4:3)</PresentationFormat>
  <Paragraphs>114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Times New Roman</vt:lpstr>
      <vt:lpstr>Office Theme</vt:lpstr>
      <vt:lpstr>Lecture 3: Foundations of Buddhist Logic</vt:lpstr>
      <vt:lpstr>Contents of the lecture</vt:lpstr>
      <vt:lpstr>Buddhist logic: please be familiar with this timeframe, for we will discuss more about Buddhist logic from next week onwards; although we cannot say for certain regarding the beginning of Buddhist logic, Nāgārjuna is a good point to start;</vt:lpstr>
      <vt:lpstr>Vātsyāyana &amp; Nyāya-bhāṣya: both Vātsyāyana and Nyāya-bhāṣya are important in the sense that while the work is the earliest extant commentary on Nyāya-sutra, it also cited some other earlier commentaries, which suggests that the lost works are indeed preserved in Nyāya-bhāṣya;</vt:lpstr>
      <vt:lpstr>Elements of logic</vt:lpstr>
      <vt:lpstr>An argument: here, the argument is a logical process, which intends to prove that a conclusion can be drawn from one or two premises; do not confuse this argument with quarrels or disputes;</vt:lpstr>
      <vt:lpstr>Constituents of an argument</vt:lpstr>
      <vt:lpstr>An argument</vt:lpstr>
      <vt:lpstr>Pramāṇa and the means of knowledge</vt:lpstr>
      <vt:lpstr>Six pramāṇa-s</vt:lpstr>
      <vt:lpstr>Indian and Buddhist logic:  anumāna or inference</vt:lpstr>
      <vt:lpstr>Process of inference: here, something is unknown or uncertain, by way of inference, it can be known and certain;</vt:lpstr>
      <vt:lpstr>Process of general logic: as mentioned, in general logic, a conclusion can be drawn from the premises; the process is therefore: premise A &amp; B, and then Conclusion C;</vt:lpstr>
      <vt:lpstr>A syllogism</vt:lpstr>
      <vt:lpstr>Indian and Buddhist logical process – example #1: in Indian and Buddhist logic, however, the conclusion is generally stated first, and then the reason and examples (similar to premises) are given;</vt:lpstr>
      <vt:lpstr>Buddhist logic method – example #2: again please notice that the conclusion is stated at the beginning of the argument, while the reason/s and example/s (similar to premises) are put at the end;</vt:lpstr>
      <vt:lpstr>Indian and Buddhist logic: the 5-membered inference: the following five steps (5-membered logical method) were used as a common structure for Indian and Buddhist logic; later on they were reduced into 3-membered method; </vt:lpstr>
      <vt:lpstr>Some more explanations of the 5-membered logical method</vt:lpstr>
      <vt:lpstr>Summary and facts check</vt:lpstr>
      <vt:lpstr>Exercises/coursework #3</vt:lpstr>
    </vt:vector>
  </TitlesOfParts>
  <Company>KMSPKS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[BCS Lecturer] Ven Chuan Qing</dc:creator>
  <cp:lastModifiedBy>[BCS Lecturer] Ven Chuan Qing</cp:lastModifiedBy>
  <cp:revision>68</cp:revision>
  <dcterms:created xsi:type="dcterms:W3CDTF">2018-09-04T08:04:31Z</dcterms:created>
  <dcterms:modified xsi:type="dcterms:W3CDTF">2020-09-09T06:42:14Z</dcterms:modified>
</cp:coreProperties>
</file>