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308" r:id="rId4"/>
    <p:sldId id="258" r:id="rId5"/>
    <p:sldId id="259" r:id="rId6"/>
    <p:sldId id="260" r:id="rId7"/>
    <p:sldId id="261" r:id="rId8"/>
    <p:sldId id="262" r:id="rId9"/>
    <p:sldId id="307" r:id="rId10"/>
    <p:sldId id="297" r:id="rId11"/>
    <p:sldId id="299" r:id="rId12"/>
    <p:sldId id="300" r:id="rId13"/>
    <p:sldId id="305" r:id="rId14"/>
    <p:sldId id="306" r:id="rId15"/>
    <p:sldId id="309" r:id="rId16"/>
    <p:sldId id="310" r:id="rId17"/>
    <p:sldId id="311" r:id="rId18"/>
    <p:sldId id="263"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150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82D917-8EBA-4753-B55C-DF74C63A776B}" type="doc">
      <dgm:prSet loTypeId="urn:microsoft.com/office/officeart/2005/8/layout/chart3" loCatId="cycle" qsTypeId="urn:microsoft.com/office/officeart/2005/8/quickstyle/simple4" qsCatId="simple" csTypeId="urn:microsoft.com/office/officeart/2005/8/colors/colorful1" csCatId="colorful" phldr="1"/>
      <dgm:spPr/>
    </dgm:pt>
    <dgm:pt modelId="{E152152E-3486-410D-A882-3F49A832144D}">
      <dgm:prSet phldrT="[Text]"/>
      <dgm:spPr/>
      <dgm:t>
        <a:bodyPr/>
        <a:lstStyle/>
        <a:p>
          <a:r>
            <a:rPr lang="en-SG" dirty="0"/>
            <a:t>Indo-Buddhist logical method</a:t>
          </a:r>
        </a:p>
      </dgm:t>
    </dgm:pt>
    <dgm:pt modelId="{1F1CF222-7285-41BE-A814-85DE9F913061}" type="parTrans" cxnId="{F036ADEC-A538-4518-90F6-61D0CE47D4CF}">
      <dgm:prSet/>
      <dgm:spPr/>
      <dgm:t>
        <a:bodyPr/>
        <a:lstStyle/>
        <a:p>
          <a:endParaRPr lang="en-SG"/>
        </a:p>
      </dgm:t>
    </dgm:pt>
    <dgm:pt modelId="{3103DBCA-D0F7-41F6-B351-D96F08FEDA76}" type="sibTrans" cxnId="{F036ADEC-A538-4518-90F6-61D0CE47D4CF}">
      <dgm:prSet/>
      <dgm:spPr/>
      <dgm:t>
        <a:bodyPr/>
        <a:lstStyle/>
        <a:p>
          <a:endParaRPr lang="en-SG"/>
        </a:p>
      </dgm:t>
    </dgm:pt>
    <dgm:pt modelId="{8C324834-631F-4C81-8C86-46787CA1C1FC}">
      <dgm:prSet phldrT="[Text]"/>
      <dgm:spPr/>
      <dgm:t>
        <a:bodyPr/>
        <a:lstStyle/>
        <a:p>
          <a:r>
            <a:rPr lang="en-SG" dirty="0"/>
            <a:t>Aristotelian syllogism</a:t>
          </a:r>
        </a:p>
      </dgm:t>
    </dgm:pt>
    <dgm:pt modelId="{1BC8CAAB-379D-4E83-8ED8-16CB78032418}" type="parTrans" cxnId="{473D90B5-7603-4861-8074-1DF26AF15380}">
      <dgm:prSet/>
      <dgm:spPr/>
      <dgm:t>
        <a:bodyPr/>
        <a:lstStyle/>
        <a:p>
          <a:endParaRPr lang="en-SG"/>
        </a:p>
      </dgm:t>
    </dgm:pt>
    <dgm:pt modelId="{B94D072D-F758-4350-899E-E68DCE96243E}" type="sibTrans" cxnId="{473D90B5-7603-4861-8074-1DF26AF15380}">
      <dgm:prSet/>
      <dgm:spPr/>
      <dgm:t>
        <a:bodyPr/>
        <a:lstStyle/>
        <a:p>
          <a:endParaRPr lang="en-SG"/>
        </a:p>
      </dgm:t>
    </dgm:pt>
    <dgm:pt modelId="{553C159B-7A63-4A1E-8978-C6EC4188F0ED}">
      <dgm:prSet phldrT="[Text]"/>
      <dgm:spPr/>
      <dgm:t>
        <a:bodyPr/>
        <a:lstStyle/>
        <a:p>
          <a:r>
            <a:rPr lang="en-SG" dirty="0"/>
            <a:t>Chinese Mohist/School of Name</a:t>
          </a:r>
        </a:p>
      </dgm:t>
    </dgm:pt>
    <dgm:pt modelId="{8F5C9156-2EFF-4DB0-A7CA-9418CEC9EB92}" type="parTrans" cxnId="{8E0B2E5D-7FA2-492C-B41E-6F8296DE7A28}">
      <dgm:prSet/>
      <dgm:spPr/>
      <dgm:t>
        <a:bodyPr/>
        <a:lstStyle/>
        <a:p>
          <a:endParaRPr lang="en-SG"/>
        </a:p>
      </dgm:t>
    </dgm:pt>
    <dgm:pt modelId="{85D44767-F15F-4B9A-9F8B-B6E02992624C}" type="sibTrans" cxnId="{8E0B2E5D-7FA2-492C-B41E-6F8296DE7A28}">
      <dgm:prSet/>
      <dgm:spPr/>
      <dgm:t>
        <a:bodyPr/>
        <a:lstStyle/>
        <a:p>
          <a:endParaRPr lang="en-SG"/>
        </a:p>
      </dgm:t>
    </dgm:pt>
    <dgm:pt modelId="{4320A6CC-3230-4814-BF43-9B11ECA8DDDD}" type="pres">
      <dgm:prSet presAssocID="{7A82D917-8EBA-4753-B55C-DF74C63A776B}" presName="compositeShape" presStyleCnt="0">
        <dgm:presLayoutVars>
          <dgm:chMax val="7"/>
          <dgm:dir/>
          <dgm:resizeHandles val="exact"/>
        </dgm:presLayoutVars>
      </dgm:prSet>
      <dgm:spPr/>
    </dgm:pt>
    <dgm:pt modelId="{2EC272F7-B990-4FEB-B4E9-CEC26D34BC9B}" type="pres">
      <dgm:prSet presAssocID="{7A82D917-8EBA-4753-B55C-DF74C63A776B}" presName="wedge1" presStyleLbl="node1" presStyleIdx="0" presStyleCnt="3"/>
      <dgm:spPr/>
    </dgm:pt>
    <dgm:pt modelId="{80B0372F-4180-487F-AF57-FFC549AEEB05}" type="pres">
      <dgm:prSet presAssocID="{7A82D917-8EBA-4753-B55C-DF74C63A776B}" presName="wedge1Tx" presStyleLbl="node1" presStyleIdx="0" presStyleCnt="3">
        <dgm:presLayoutVars>
          <dgm:chMax val="0"/>
          <dgm:chPref val="0"/>
          <dgm:bulletEnabled val="1"/>
        </dgm:presLayoutVars>
      </dgm:prSet>
      <dgm:spPr/>
    </dgm:pt>
    <dgm:pt modelId="{33AAC85D-D162-4D9B-BBEB-CA35C28777D4}" type="pres">
      <dgm:prSet presAssocID="{7A82D917-8EBA-4753-B55C-DF74C63A776B}" presName="wedge2" presStyleLbl="node1" presStyleIdx="1" presStyleCnt="3"/>
      <dgm:spPr/>
    </dgm:pt>
    <dgm:pt modelId="{020D6053-2A1E-466D-9E3F-5D194DF5245B}" type="pres">
      <dgm:prSet presAssocID="{7A82D917-8EBA-4753-B55C-DF74C63A776B}" presName="wedge2Tx" presStyleLbl="node1" presStyleIdx="1" presStyleCnt="3">
        <dgm:presLayoutVars>
          <dgm:chMax val="0"/>
          <dgm:chPref val="0"/>
          <dgm:bulletEnabled val="1"/>
        </dgm:presLayoutVars>
      </dgm:prSet>
      <dgm:spPr/>
    </dgm:pt>
    <dgm:pt modelId="{91F94D49-6D6B-4A35-92F9-345F3FFEC405}" type="pres">
      <dgm:prSet presAssocID="{7A82D917-8EBA-4753-B55C-DF74C63A776B}" presName="wedge3" presStyleLbl="node1" presStyleIdx="2" presStyleCnt="3"/>
      <dgm:spPr/>
    </dgm:pt>
    <dgm:pt modelId="{DFFF5ACD-3C39-4B6E-9747-1543162FC1D0}" type="pres">
      <dgm:prSet presAssocID="{7A82D917-8EBA-4753-B55C-DF74C63A776B}" presName="wedge3Tx" presStyleLbl="node1" presStyleIdx="2" presStyleCnt="3">
        <dgm:presLayoutVars>
          <dgm:chMax val="0"/>
          <dgm:chPref val="0"/>
          <dgm:bulletEnabled val="1"/>
        </dgm:presLayoutVars>
      </dgm:prSet>
      <dgm:spPr/>
    </dgm:pt>
  </dgm:ptLst>
  <dgm:cxnLst>
    <dgm:cxn modelId="{275D9F27-7648-4177-89E7-368E455538C1}" type="presOf" srcId="{8C324834-631F-4C81-8C86-46787CA1C1FC}" destId="{020D6053-2A1E-466D-9E3F-5D194DF5245B}" srcOrd="1" destOrd="0" presId="urn:microsoft.com/office/officeart/2005/8/layout/chart3"/>
    <dgm:cxn modelId="{8E0B2E5D-7FA2-492C-B41E-6F8296DE7A28}" srcId="{7A82D917-8EBA-4753-B55C-DF74C63A776B}" destId="{553C159B-7A63-4A1E-8978-C6EC4188F0ED}" srcOrd="2" destOrd="0" parTransId="{8F5C9156-2EFF-4DB0-A7CA-9418CEC9EB92}" sibTransId="{85D44767-F15F-4B9A-9F8B-B6E02992624C}"/>
    <dgm:cxn modelId="{EB2B8A80-D3C7-4258-8AA4-112A5AEADCCA}" type="presOf" srcId="{553C159B-7A63-4A1E-8978-C6EC4188F0ED}" destId="{91F94D49-6D6B-4A35-92F9-345F3FFEC405}" srcOrd="0" destOrd="0" presId="urn:microsoft.com/office/officeart/2005/8/layout/chart3"/>
    <dgm:cxn modelId="{0394F488-3169-45C9-9D9B-64A3F63EA8BB}" type="presOf" srcId="{8C324834-631F-4C81-8C86-46787CA1C1FC}" destId="{33AAC85D-D162-4D9B-BBEB-CA35C28777D4}" srcOrd="0" destOrd="0" presId="urn:microsoft.com/office/officeart/2005/8/layout/chart3"/>
    <dgm:cxn modelId="{F0F16599-B7AE-40B6-A35B-0147ACF89A7A}" type="presOf" srcId="{E152152E-3486-410D-A882-3F49A832144D}" destId="{80B0372F-4180-487F-AF57-FFC549AEEB05}" srcOrd="1" destOrd="0" presId="urn:microsoft.com/office/officeart/2005/8/layout/chart3"/>
    <dgm:cxn modelId="{600136A6-F115-4588-81E3-3CC530831B2A}" type="presOf" srcId="{7A82D917-8EBA-4753-B55C-DF74C63A776B}" destId="{4320A6CC-3230-4814-BF43-9B11ECA8DDDD}" srcOrd="0" destOrd="0" presId="urn:microsoft.com/office/officeart/2005/8/layout/chart3"/>
    <dgm:cxn modelId="{473D90B5-7603-4861-8074-1DF26AF15380}" srcId="{7A82D917-8EBA-4753-B55C-DF74C63A776B}" destId="{8C324834-631F-4C81-8C86-46787CA1C1FC}" srcOrd="1" destOrd="0" parTransId="{1BC8CAAB-379D-4E83-8ED8-16CB78032418}" sibTransId="{B94D072D-F758-4350-899E-E68DCE96243E}"/>
    <dgm:cxn modelId="{199DECBB-7D5A-4C56-A853-CEDC727C20AD}" type="presOf" srcId="{553C159B-7A63-4A1E-8978-C6EC4188F0ED}" destId="{DFFF5ACD-3C39-4B6E-9747-1543162FC1D0}" srcOrd="1" destOrd="0" presId="urn:microsoft.com/office/officeart/2005/8/layout/chart3"/>
    <dgm:cxn modelId="{089FB7D8-723A-4F17-A938-F5AF4EA9F0F1}" type="presOf" srcId="{E152152E-3486-410D-A882-3F49A832144D}" destId="{2EC272F7-B990-4FEB-B4E9-CEC26D34BC9B}" srcOrd="0" destOrd="0" presId="urn:microsoft.com/office/officeart/2005/8/layout/chart3"/>
    <dgm:cxn modelId="{F036ADEC-A538-4518-90F6-61D0CE47D4CF}" srcId="{7A82D917-8EBA-4753-B55C-DF74C63A776B}" destId="{E152152E-3486-410D-A882-3F49A832144D}" srcOrd="0" destOrd="0" parTransId="{1F1CF222-7285-41BE-A814-85DE9F913061}" sibTransId="{3103DBCA-D0F7-41F6-B351-D96F08FEDA76}"/>
    <dgm:cxn modelId="{B907F410-0327-40A4-B37F-E7ABD17B4B6F}" type="presParOf" srcId="{4320A6CC-3230-4814-BF43-9B11ECA8DDDD}" destId="{2EC272F7-B990-4FEB-B4E9-CEC26D34BC9B}" srcOrd="0" destOrd="0" presId="urn:microsoft.com/office/officeart/2005/8/layout/chart3"/>
    <dgm:cxn modelId="{28768339-EA1E-489B-B2D2-89E6B2616983}" type="presParOf" srcId="{4320A6CC-3230-4814-BF43-9B11ECA8DDDD}" destId="{80B0372F-4180-487F-AF57-FFC549AEEB05}" srcOrd="1" destOrd="0" presId="urn:microsoft.com/office/officeart/2005/8/layout/chart3"/>
    <dgm:cxn modelId="{D1F59539-664A-40B4-BCC1-18AC4DA66EE4}" type="presParOf" srcId="{4320A6CC-3230-4814-BF43-9B11ECA8DDDD}" destId="{33AAC85D-D162-4D9B-BBEB-CA35C28777D4}" srcOrd="2" destOrd="0" presId="urn:microsoft.com/office/officeart/2005/8/layout/chart3"/>
    <dgm:cxn modelId="{7406DED7-5527-4261-8488-CA299C30EA4F}" type="presParOf" srcId="{4320A6CC-3230-4814-BF43-9B11ECA8DDDD}" destId="{020D6053-2A1E-466D-9E3F-5D194DF5245B}" srcOrd="3" destOrd="0" presId="urn:microsoft.com/office/officeart/2005/8/layout/chart3"/>
    <dgm:cxn modelId="{FC40BBC1-AD9D-45C0-904E-DE09D163D490}" type="presParOf" srcId="{4320A6CC-3230-4814-BF43-9B11ECA8DDDD}" destId="{91F94D49-6D6B-4A35-92F9-345F3FFEC405}" srcOrd="4" destOrd="0" presId="urn:microsoft.com/office/officeart/2005/8/layout/chart3"/>
    <dgm:cxn modelId="{9555D2E0-B0F1-4052-91B1-100E9CAC96B1}" type="presParOf" srcId="{4320A6CC-3230-4814-BF43-9B11ECA8DDDD}" destId="{DFFF5ACD-3C39-4B6E-9747-1543162FC1D0}" srcOrd="5"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7D6B175-A59A-4E9A-8EFA-6E438B657A68}" type="doc">
      <dgm:prSet loTypeId="urn:microsoft.com/office/officeart/2009/3/layout/RandomtoResultProcess" loCatId="process" qsTypeId="urn:microsoft.com/office/officeart/2005/8/quickstyle/simple2" qsCatId="simple" csTypeId="urn:microsoft.com/office/officeart/2005/8/colors/colorful4" csCatId="colorful" phldr="1"/>
      <dgm:spPr/>
    </dgm:pt>
    <dgm:pt modelId="{A0A877E9-7CB9-4212-9F49-058D7A1E2098}">
      <dgm:prSet phldrT="[Text]"/>
      <dgm:spPr/>
      <dgm:t>
        <a:bodyPr/>
        <a:lstStyle/>
        <a:p>
          <a:r>
            <a:rPr lang="en-US" dirty="0"/>
            <a:t>Unknown/?</a:t>
          </a:r>
          <a:endParaRPr lang="en-SG" dirty="0"/>
        </a:p>
      </dgm:t>
    </dgm:pt>
    <dgm:pt modelId="{211A2895-CDAD-43EC-B77D-5FCF6711221C}" type="parTrans" cxnId="{6E103399-54BB-43DE-8489-B5E604B3D922}">
      <dgm:prSet/>
      <dgm:spPr/>
      <dgm:t>
        <a:bodyPr/>
        <a:lstStyle/>
        <a:p>
          <a:endParaRPr lang="en-SG"/>
        </a:p>
      </dgm:t>
    </dgm:pt>
    <dgm:pt modelId="{CA66F1BB-210B-4A7D-A609-7AF879B2215E}" type="sibTrans" cxnId="{6E103399-54BB-43DE-8489-B5E604B3D922}">
      <dgm:prSet/>
      <dgm:spPr/>
      <dgm:t>
        <a:bodyPr/>
        <a:lstStyle/>
        <a:p>
          <a:endParaRPr lang="en-SG"/>
        </a:p>
      </dgm:t>
    </dgm:pt>
    <dgm:pt modelId="{38DD423F-01C5-4592-BFAD-398541E2B0E5}">
      <dgm:prSet phldrT="[Text]"/>
      <dgm:spPr/>
      <dgm:t>
        <a:bodyPr/>
        <a:lstStyle/>
        <a:p>
          <a:r>
            <a:rPr lang="en-US" dirty="0"/>
            <a:t>Inferring/inference</a:t>
          </a:r>
          <a:endParaRPr lang="en-SG" dirty="0"/>
        </a:p>
      </dgm:t>
    </dgm:pt>
    <dgm:pt modelId="{45B09980-D9DD-4E07-A4FE-E4E389ECD0A7}" type="parTrans" cxnId="{D36D7FAC-C79A-45E2-8319-330ED43253FE}">
      <dgm:prSet/>
      <dgm:spPr/>
      <dgm:t>
        <a:bodyPr/>
        <a:lstStyle/>
        <a:p>
          <a:endParaRPr lang="en-SG"/>
        </a:p>
      </dgm:t>
    </dgm:pt>
    <dgm:pt modelId="{C7ABC99D-A73F-48FD-B2AA-7F38E9F864C8}" type="sibTrans" cxnId="{D36D7FAC-C79A-45E2-8319-330ED43253FE}">
      <dgm:prSet/>
      <dgm:spPr/>
      <dgm:t>
        <a:bodyPr/>
        <a:lstStyle/>
        <a:p>
          <a:endParaRPr lang="en-SG"/>
        </a:p>
      </dgm:t>
    </dgm:pt>
    <dgm:pt modelId="{13E6E2BA-0373-4690-8048-783198A95340}">
      <dgm:prSet phldrT="[Text]"/>
      <dgm:spPr/>
      <dgm:t>
        <a:bodyPr/>
        <a:lstStyle/>
        <a:p>
          <a:r>
            <a:rPr lang="en-US" dirty="0"/>
            <a:t>Knowing</a:t>
          </a:r>
          <a:endParaRPr lang="en-SG" dirty="0"/>
        </a:p>
      </dgm:t>
    </dgm:pt>
    <dgm:pt modelId="{3F1BC299-EE57-40A1-99F9-3777A1DD05F4}" type="parTrans" cxnId="{18ACD193-2775-44E3-BCDA-045FC0D5F8F7}">
      <dgm:prSet/>
      <dgm:spPr/>
      <dgm:t>
        <a:bodyPr/>
        <a:lstStyle/>
        <a:p>
          <a:endParaRPr lang="en-SG"/>
        </a:p>
      </dgm:t>
    </dgm:pt>
    <dgm:pt modelId="{A0724CCA-3194-488B-9FC4-D3628FFD8782}" type="sibTrans" cxnId="{18ACD193-2775-44E3-BCDA-045FC0D5F8F7}">
      <dgm:prSet/>
      <dgm:spPr/>
      <dgm:t>
        <a:bodyPr/>
        <a:lstStyle/>
        <a:p>
          <a:endParaRPr lang="en-SG"/>
        </a:p>
      </dgm:t>
    </dgm:pt>
    <dgm:pt modelId="{EBC622CB-10D3-4395-9B27-67A87938F3E1}" type="pres">
      <dgm:prSet presAssocID="{D7D6B175-A59A-4E9A-8EFA-6E438B657A68}" presName="Name0" presStyleCnt="0">
        <dgm:presLayoutVars>
          <dgm:dir/>
          <dgm:animOne val="branch"/>
          <dgm:animLvl val="lvl"/>
        </dgm:presLayoutVars>
      </dgm:prSet>
      <dgm:spPr/>
    </dgm:pt>
    <dgm:pt modelId="{5344F013-B0D8-448F-891E-701F02F3EE07}" type="pres">
      <dgm:prSet presAssocID="{A0A877E9-7CB9-4212-9F49-058D7A1E2098}" presName="chaos" presStyleCnt="0"/>
      <dgm:spPr/>
    </dgm:pt>
    <dgm:pt modelId="{1515E695-7DA1-476E-90C3-47441BA336B2}" type="pres">
      <dgm:prSet presAssocID="{A0A877E9-7CB9-4212-9F49-058D7A1E2098}" presName="parTx1" presStyleLbl="revTx" presStyleIdx="0" presStyleCnt="2"/>
      <dgm:spPr/>
    </dgm:pt>
    <dgm:pt modelId="{CA104031-52C7-4827-B954-409F9741749E}" type="pres">
      <dgm:prSet presAssocID="{A0A877E9-7CB9-4212-9F49-058D7A1E2098}" presName="c1" presStyleLbl="node1" presStyleIdx="0" presStyleCnt="19"/>
      <dgm:spPr/>
    </dgm:pt>
    <dgm:pt modelId="{134DC638-57D7-4FA5-B42B-C8D903ADF906}" type="pres">
      <dgm:prSet presAssocID="{A0A877E9-7CB9-4212-9F49-058D7A1E2098}" presName="c2" presStyleLbl="node1" presStyleIdx="1" presStyleCnt="19"/>
      <dgm:spPr/>
    </dgm:pt>
    <dgm:pt modelId="{C2E52B4B-376D-4EB5-A918-6B60E4BA28E1}" type="pres">
      <dgm:prSet presAssocID="{A0A877E9-7CB9-4212-9F49-058D7A1E2098}" presName="c3" presStyleLbl="node1" presStyleIdx="2" presStyleCnt="19"/>
      <dgm:spPr/>
    </dgm:pt>
    <dgm:pt modelId="{A568FA4A-8C40-48AA-9B6E-1319E53277CE}" type="pres">
      <dgm:prSet presAssocID="{A0A877E9-7CB9-4212-9F49-058D7A1E2098}" presName="c4" presStyleLbl="node1" presStyleIdx="3" presStyleCnt="19"/>
      <dgm:spPr/>
    </dgm:pt>
    <dgm:pt modelId="{D8AA6125-8259-4224-B8C4-6E94C062205A}" type="pres">
      <dgm:prSet presAssocID="{A0A877E9-7CB9-4212-9F49-058D7A1E2098}" presName="c5" presStyleLbl="node1" presStyleIdx="4" presStyleCnt="19"/>
      <dgm:spPr/>
    </dgm:pt>
    <dgm:pt modelId="{D10E6F35-76BF-4083-9293-6E0734F2662C}" type="pres">
      <dgm:prSet presAssocID="{A0A877E9-7CB9-4212-9F49-058D7A1E2098}" presName="c6" presStyleLbl="node1" presStyleIdx="5" presStyleCnt="19"/>
      <dgm:spPr/>
    </dgm:pt>
    <dgm:pt modelId="{1558C675-42F4-4E09-B636-C65FD4436F0F}" type="pres">
      <dgm:prSet presAssocID="{A0A877E9-7CB9-4212-9F49-058D7A1E2098}" presName="c7" presStyleLbl="node1" presStyleIdx="6" presStyleCnt="19"/>
      <dgm:spPr/>
    </dgm:pt>
    <dgm:pt modelId="{501AA9E0-55D1-42BD-9C85-D6E18B4BC1FB}" type="pres">
      <dgm:prSet presAssocID="{A0A877E9-7CB9-4212-9F49-058D7A1E2098}" presName="c8" presStyleLbl="node1" presStyleIdx="7" presStyleCnt="19"/>
      <dgm:spPr/>
    </dgm:pt>
    <dgm:pt modelId="{0F03BC41-F6F4-4B8D-A579-F5E6C5E2ECB4}" type="pres">
      <dgm:prSet presAssocID="{A0A877E9-7CB9-4212-9F49-058D7A1E2098}" presName="c9" presStyleLbl="node1" presStyleIdx="8" presStyleCnt="19"/>
      <dgm:spPr/>
    </dgm:pt>
    <dgm:pt modelId="{8AD2351C-8C32-47F0-91B0-2AA04345CF1C}" type="pres">
      <dgm:prSet presAssocID="{A0A877E9-7CB9-4212-9F49-058D7A1E2098}" presName="c10" presStyleLbl="node1" presStyleIdx="9" presStyleCnt="19"/>
      <dgm:spPr/>
    </dgm:pt>
    <dgm:pt modelId="{B1CFA05E-F02F-4D23-A445-77442DA9DD26}" type="pres">
      <dgm:prSet presAssocID="{A0A877E9-7CB9-4212-9F49-058D7A1E2098}" presName="c11" presStyleLbl="node1" presStyleIdx="10" presStyleCnt="19"/>
      <dgm:spPr/>
    </dgm:pt>
    <dgm:pt modelId="{E5A35B4F-3631-4AC5-9357-06D2EC93293B}" type="pres">
      <dgm:prSet presAssocID="{A0A877E9-7CB9-4212-9F49-058D7A1E2098}" presName="c12" presStyleLbl="node1" presStyleIdx="11" presStyleCnt="19"/>
      <dgm:spPr/>
    </dgm:pt>
    <dgm:pt modelId="{C63D9BF0-424B-44C7-9EC6-E467E9BBA164}" type="pres">
      <dgm:prSet presAssocID="{A0A877E9-7CB9-4212-9F49-058D7A1E2098}" presName="c13" presStyleLbl="node1" presStyleIdx="12" presStyleCnt="19"/>
      <dgm:spPr/>
    </dgm:pt>
    <dgm:pt modelId="{CCED84A6-3511-4174-B19F-1856E6B98EFD}" type="pres">
      <dgm:prSet presAssocID="{A0A877E9-7CB9-4212-9F49-058D7A1E2098}" presName="c14" presStyleLbl="node1" presStyleIdx="13" presStyleCnt="19"/>
      <dgm:spPr/>
    </dgm:pt>
    <dgm:pt modelId="{9C1C6F1F-F174-45A1-AC77-8D5D3FF8B684}" type="pres">
      <dgm:prSet presAssocID="{A0A877E9-7CB9-4212-9F49-058D7A1E2098}" presName="c15" presStyleLbl="node1" presStyleIdx="14" presStyleCnt="19"/>
      <dgm:spPr/>
    </dgm:pt>
    <dgm:pt modelId="{44A6632C-BC64-4A5F-B849-9006BD7E8893}" type="pres">
      <dgm:prSet presAssocID="{A0A877E9-7CB9-4212-9F49-058D7A1E2098}" presName="c16" presStyleLbl="node1" presStyleIdx="15" presStyleCnt="19"/>
      <dgm:spPr/>
    </dgm:pt>
    <dgm:pt modelId="{525D2792-48C9-45E0-9E29-6BEBBE10CA7C}" type="pres">
      <dgm:prSet presAssocID="{A0A877E9-7CB9-4212-9F49-058D7A1E2098}" presName="c17" presStyleLbl="node1" presStyleIdx="16" presStyleCnt="19"/>
      <dgm:spPr/>
    </dgm:pt>
    <dgm:pt modelId="{65E38624-4A88-47B8-8DD5-3BA154D422FD}" type="pres">
      <dgm:prSet presAssocID="{A0A877E9-7CB9-4212-9F49-058D7A1E2098}" presName="c18" presStyleLbl="node1" presStyleIdx="17" presStyleCnt="19"/>
      <dgm:spPr/>
    </dgm:pt>
    <dgm:pt modelId="{CDC7B067-E549-4059-A205-2412EA4B3957}" type="pres">
      <dgm:prSet presAssocID="{CA66F1BB-210B-4A7D-A609-7AF879B2215E}" presName="chevronComposite1" presStyleCnt="0"/>
      <dgm:spPr/>
    </dgm:pt>
    <dgm:pt modelId="{0CB61886-D69D-4320-8F81-578E115D6060}" type="pres">
      <dgm:prSet presAssocID="{CA66F1BB-210B-4A7D-A609-7AF879B2215E}" presName="chevron1" presStyleLbl="sibTrans2D1" presStyleIdx="0" presStyleCnt="2"/>
      <dgm:spPr/>
    </dgm:pt>
    <dgm:pt modelId="{04F888D1-B364-48E6-807F-C4338203CDB9}" type="pres">
      <dgm:prSet presAssocID="{CA66F1BB-210B-4A7D-A609-7AF879B2215E}" presName="spChevron1" presStyleCnt="0"/>
      <dgm:spPr/>
    </dgm:pt>
    <dgm:pt modelId="{B90D984D-3573-4631-AE22-73F46247EC6B}" type="pres">
      <dgm:prSet presAssocID="{38DD423F-01C5-4592-BFAD-398541E2B0E5}" presName="middle" presStyleCnt="0"/>
      <dgm:spPr/>
    </dgm:pt>
    <dgm:pt modelId="{27A8996D-DCD7-41C1-9290-BD96FCDB5497}" type="pres">
      <dgm:prSet presAssocID="{38DD423F-01C5-4592-BFAD-398541E2B0E5}" presName="parTxMid" presStyleLbl="revTx" presStyleIdx="1" presStyleCnt="2"/>
      <dgm:spPr/>
    </dgm:pt>
    <dgm:pt modelId="{CE3D0967-C3EF-4B3C-BA1E-4A0A5870E811}" type="pres">
      <dgm:prSet presAssocID="{38DD423F-01C5-4592-BFAD-398541E2B0E5}" presName="spMid" presStyleCnt="0"/>
      <dgm:spPr/>
    </dgm:pt>
    <dgm:pt modelId="{11BDC1F3-6ED6-45D8-9CE6-BB318E7D7E0C}" type="pres">
      <dgm:prSet presAssocID="{C7ABC99D-A73F-48FD-B2AA-7F38E9F864C8}" presName="chevronComposite1" presStyleCnt="0"/>
      <dgm:spPr/>
    </dgm:pt>
    <dgm:pt modelId="{A93E5DC2-6D79-4E58-B1D0-F2ADEDE25C6E}" type="pres">
      <dgm:prSet presAssocID="{C7ABC99D-A73F-48FD-B2AA-7F38E9F864C8}" presName="chevron1" presStyleLbl="sibTrans2D1" presStyleIdx="1" presStyleCnt="2"/>
      <dgm:spPr/>
    </dgm:pt>
    <dgm:pt modelId="{55E48C3D-7125-4E6C-AA26-C1CF28EF0352}" type="pres">
      <dgm:prSet presAssocID="{C7ABC99D-A73F-48FD-B2AA-7F38E9F864C8}" presName="spChevron1" presStyleCnt="0"/>
      <dgm:spPr/>
    </dgm:pt>
    <dgm:pt modelId="{CA5B6E2F-41C9-4F98-9E11-71209EE1BE52}" type="pres">
      <dgm:prSet presAssocID="{13E6E2BA-0373-4690-8048-783198A95340}" presName="last" presStyleCnt="0"/>
      <dgm:spPr/>
    </dgm:pt>
    <dgm:pt modelId="{1C5463D1-BE51-4D57-ACCF-442C285C529B}" type="pres">
      <dgm:prSet presAssocID="{13E6E2BA-0373-4690-8048-783198A95340}" presName="circleTx" presStyleLbl="node1" presStyleIdx="18" presStyleCnt="19"/>
      <dgm:spPr/>
    </dgm:pt>
    <dgm:pt modelId="{395970D7-23CC-4AA7-91C3-AC517ACC53AE}" type="pres">
      <dgm:prSet presAssocID="{13E6E2BA-0373-4690-8048-783198A95340}" presName="spN" presStyleCnt="0"/>
      <dgm:spPr/>
    </dgm:pt>
  </dgm:ptLst>
  <dgm:cxnLst>
    <dgm:cxn modelId="{18ACD193-2775-44E3-BCDA-045FC0D5F8F7}" srcId="{D7D6B175-A59A-4E9A-8EFA-6E438B657A68}" destId="{13E6E2BA-0373-4690-8048-783198A95340}" srcOrd="2" destOrd="0" parTransId="{3F1BC299-EE57-40A1-99F9-3777A1DD05F4}" sibTransId="{A0724CCA-3194-488B-9FC4-D3628FFD8782}"/>
    <dgm:cxn modelId="{6E103399-54BB-43DE-8489-B5E604B3D922}" srcId="{D7D6B175-A59A-4E9A-8EFA-6E438B657A68}" destId="{A0A877E9-7CB9-4212-9F49-058D7A1E2098}" srcOrd="0" destOrd="0" parTransId="{211A2895-CDAD-43EC-B77D-5FCF6711221C}" sibTransId="{CA66F1BB-210B-4A7D-A609-7AF879B2215E}"/>
    <dgm:cxn modelId="{D36D7FAC-C79A-45E2-8319-330ED43253FE}" srcId="{D7D6B175-A59A-4E9A-8EFA-6E438B657A68}" destId="{38DD423F-01C5-4592-BFAD-398541E2B0E5}" srcOrd="1" destOrd="0" parTransId="{45B09980-D9DD-4E07-A4FE-E4E389ECD0A7}" sibTransId="{C7ABC99D-A73F-48FD-B2AA-7F38E9F864C8}"/>
    <dgm:cxn modelId="{CD2B19C5-5B64-4E39-B984-9AABB593DACE}" type="presOf" srcId="{13E6E2BA-0373-4690-8048-783198A95340}" destId="{1C5463D1-BE51-4D57-ACCF-442C285C529B}" srcOrd="0" destOrd="0" presId="urn:microsoft.com/office/officeart/2009/3/layout/RandomtoResultProcess"/>
    <dgm:cxn modelId="{544C68C5-B942-4073-B695-FBE8437D64CF}" type="presOf" srcId="{A0A877E9-7CB9-4212-9F49-058D7A1E2098}" destId="{1515E695-7DA1-476E-90C3-47441BA336B2}" srcOrd="0" destOrd="0" presId="urn:microsoft.com/office/officeart/2009/3/layout/RandomtoResultProcess"/>
    <dgm:cxn modelId="{8D30F5C9-094C-4822-809B-99C0C2E1973F}" type="presOf" srcId="{D7D6B175-A59A-4E9A-8EFA-6E438B657A68}" destId="{EBC622CB-10D3-4395-9B27-67A87938F3E1}" srcOrd="0" destOrd="0" presId="urn:microsoft.com/office/officeart/2009/3/layout/RandomtoResultProcess"/>
    <dgm:cxn modelId="{C07D5BFE-D825-4A8A-A7F0-0895F11E4EAB}" type="presOf" srcId="{38DD423F-01C5-4592-BFAD-398541E2B0E5}" destId="{27A8996D-DCD7-41C1-9290-BD96FCDB5497}" srcOrd="0" destOrd="0" presId="urn:microsoft.com/office/officeart/2009/3/layout/RandomtoResultProcess"/>
    <dgm:cxn modelId="{97F4A689-FDBC-4D94-AB10-734CD631CBED}" type="presParOf" srcId="{EBC622CB-10D3-4395-9B27-67A87938F3E1}" destId="{5344F013-B0D8-448F-891E-701F02F3EE07}" srcOrd="0" destOrd="0" presId="urn:microsoft.com/office/officeart/2009/3/layout/RandomtoResultProcess"/>
    <dgm:cxn modelId="{FC4B4488-6A9A-4C98-B44E-AEC8205FBF4B}" type="presParOf" srcId="{5344F013-B0D8-448F-891E-701F02F3EE07}" destId="{1515E695-7DA1-476E-90C3-47441BA336B2}" srcOrd="0" destOrd="0" presId="urn:microsoft.com/office/officeart/2009/3/layout/RandomtoResultProcess"/>
    <dgm:cxn modelId="{233141BA-DCC9-4F35-BBFC-4808B43AD975}" type="presParOf" srcId="{5344F013-B0D8-448F-891E-701F02F3EE07}" destId="{CA104031-52C7-4827-B954-409F9741749E}" srcOrd="1" destOrd="0" presId="urn:microsoft.com/office/officeart/2009/3/layout/RandomtoResultProcess"/>
    <dgm:cxn modelId="{F91B5B61-AB11-4FB0-91ED-0213F40F3892}" type="presParOf" srcId="{5344F013-B0D8-448F-891E-701F02F3EE07}" destId="{134DC638-57D7-4FA5-B42B-C8D903ADF906}" srcOrd="2" destOrd="0" presId="urn:microsoft.com/office/officeart/2009/3/layout/RandomtoResultProcess"/>
    <dgm:cxn modelId="{0C6CFD38-6BB8-4DF8-8975-2E99819D61FE}" type="presParOf" srcId="{5344F013-B0D8-448F-891E-701F02F3EE07}" destId="{C2E52B4B-376D-4EB5-A918-6B60E4BA28E1}" srcOrd="3" destOrd="0" presId="urn:microsoft.com/office/officeart/2009/3/layout/RandomtoResultProcess"/>
    <dgm:cxn modelId="{111F5823-F846-4465-9C7B-6D634244DFBC}" type="presParOf" srcId="{5344F013-B0D8-448F-891E-701F02F3EE07}" destId="{A568FA4A-8C40-48AA-9B6E-1319E53277CE}" srcOrd="4" destOrd="0" presId="urn:microsoft.com/office/officeart/2009/3/layout/RandomtoResultProcess"/>
    <dgm:cxn modelId="{FACA8A8A-9DB0-4655-9369-DA31B8F13B37}" type="presParOf" srcId="{5344F013-B0D8-448F-891E-701F02F3EE07}" destId="{D8AA6125-8259-4224-B8C4-6E94C062205A}" srcOrd="5" destOrd="0" presId="urn:microsoft.com/office/officeart/2009/3/layout/RandomtoResultProcess"/>
    <dgm:cxn modelId="{C9F6EE82-9D41-4E2E-9581-AE550FD8F141}" type="presParOf" srcId="{5344F013-B0D8-448F-891E-701F02F3EE07}" destId="{D10E6F35-76BF-4083-9293-6E0734F2662C}" srcOrd="6" destOrd="0" presId="urn:microsoft.com/office/officeart/2009/3/layout/RandomtoResultProcess"/>
    <dgm:cxn modelId="{E3EBD5C8-77D3-4C56-B235-810DA335BB3E}" type="presParOf" srcId="{5344F013-B0D8-448F-891E-701F02F3EE07}" destId="{1558C675-42F4-4E09-B636-C65FD4436F0F}" srcOrd="7" destOrd="0" presId="urn:microsoft.com/office/officeart/2009/3/layout/RandomtoResultProcess"/>
    <dgm:cxn modelId="{A4D6DD65-DD0A-4B2C-89B3-35517BF229FE}" type="presParOf" srcId="{5344F013-B0D8-448F-891E-701F02F3EE07}" destId="{501AA9E0-55D1-42BD-9C85-D6E18B4BC1FB}" srcOrd="8" destOrd="0" presId="urn:microsoft.com/office/officeart/2009/3/layout/RandomtoResultProcess"/>
    <dgm:cxn modelId="{732B7815-F5B2-434F-A710-D912DBE5E677}" type="presParOf" srcId="{5344F013-B0D8-448F-891E-701F02F3EE07}" destId="{0F03BC41-F6F4-4B8D-A579-F5E6C5E2ECB4}" srcOrd="9" destOrd="0" presId="urn:microsoft.com/office/officeart/2009/3/layout/RandomtoResultProcess"/>
    <dgm:cxn modelId="{21F8654E-69AB-4458-9DF2-F062E2387E5C}" type="presParOf" srcId="{5344F013-B0D8-448F-891E-701F02F3EE07}" destId="{8AD2351C-8C32-47F0-91B0-2AA04345CF1C}" srcOrd="10" destOrd="0" presId="urn:microsoft.com/office/officeart/2009/3/layout/RandomtoResultProcess"/>
    <dgm:cxn modelId="{CDF68876-2D9B-4DCA-BE47-59B7B1B7D9C5}" type="presParOf" srcId="{5344F013-B0D8-448F-891E-701F02F3EE07}" destId="{B1CFA05E-F02F-4D23-A445-77442DA9DD26}" srcOrd="11" destOrd="0" presId="urn:microsoft.com/office/officeart/2009/3/layout/RandomtoResultProcess"/>
    <dgm:cxn modelId="{30897C7E-21E3-4C70-A1A6-D8E7EAD5A6D8}" type="presParOf" srcId="{5344F013-B0D8-448F-891E-701F02F3EE07}" destId="{E5A35B4F-3631-4AC5-9357-06D2EC93293B}" srcOrd="12" destOrd="0" presId="urn:microsoft.com/office/officeart/2009/3/layout/RandomtoResultProcess"/>
    <dgm:cxn modelId="{E1D77FC9-819C-4DCC-9DCB-9515BFBF7534}" type="presParOf" srcId="{5344F013-B0D8-448F-891E-701F02F3EE07}" destId="{C63D9BF0-424B-44C7-9EC6-E467E9BBA164}" srcOrd="13" destOrd="0" presId="urn:microsoft.com/office/officeart/2009/3/layout/RandomtoResultProcess"/>
    <dgm:cxn modelId="{C7FED2F7-B230-4E00-B52B-1E099CE50DB8}" type="presParOf" srcId="{5344F013-B0D8-448F-891E-701F02F3EE07}" destId="{CCED84A6-3511-4174-B19F-1856E6B98EFD}" srcOrd="14" destOrd="0" presId="urn:microsoft.com/office/officeart/2009/3/layout/RandomtoResultProcess"/>
    <dgm:cxn modelId="{606232B7-774D-4110-8E69-E5417ACF94F6}" type="presParOf" srcId="{5344F013-B0D8-448F-891E-701F02F3EE07}" destId="{9C1C6F1F-F174-45A1-AC77-8D5D3FF8B684}" srcOrd="15" destOrd="0" presId="urn:microsoft.com/office/officeart/2009/3/layout/RandomtoResultProcess"/>
    <dgm:cxn modelId="{D8F8A791-FE31-49CA-B1BA-1251CBDF7EB8}" type="presParOf" srcId="{5344F013-B0D8-448F-891E-701F02F3EE07}" destId="{44A6632C-BC64-4A5F-B849-9006BD7E8893}" srcOrd="16" destOrd="0" presId="urn:microsoft.com/office/officeart/2009/3/layout/RandomtoResultProcess"/>
    <dgm:cxn modelId="{778E3E27-0EDC-4F09-91A4-9E3F7F597B76}" type="presParOf" srcId="{5344F013-B0D8-448F-891E-701F02F3EE07}" destId="{525D2792-48C9-45E0-9E29-6BEBBE10CA7C}" srcOrd="17" destOrd="0" presId="urn:microsoft.com/office/officeart/2009/3/layout/RandomtoResultProcess"/>
    <dgm:cxn modelId="{A319423A-DD12-4E26-A643-D270A0BA49FE}" type="presParOf" srcId="{5344F013-B0D8-448F-891E-701F02F3EE07}" destId="{65E38624-4A88-47B8-8DD5-3BA154D422FD}" srcOrd="18" destOrd="0" presId="urn:microsoft.com/office/officeart/2009/3/layout/RandomtoResultProcess"/>
    <dgm:cxn modelId="{1E5647C4-5BEA-4031-8978-6BA2825875E6}" type="presParOf" srcId="{EBC622CB-10D3-4395-9B27-67A87938F3E1}" destId="{CDC7B067-E549-4059-A205-2412EA4B3957}" srcOrd="1" destOrd="0" presId="urn:microsoft.com/office/officeart/2009/3/layout/RandomtoResultProcess"/>
    <dgm:cxn modelId="{4DE016C5-6761-43B9-A2A3-1C5612162427}" type="presParOf" srcId="{CDC7B067-E549-4059-A205-2412EA4B3957}" destId="{0CB61886-D69D-4320-8F81-578E115D6060}" srcOrd="0" destOrd="0" presId="urn:microsoft.com/office/officeart/2009/3/layout/RandomtoResultProcess"/>
    <dgm:cxn modelId="{35337BDB-2413-450A-988F-CD8C577485AF}" type="presParOf" srcId="{CDC7B067-E549-4059-A205-2412EA4B3957}" destId="{04F888D1-B364-48E6-807F-C4338203CDB9}" srcOrd="1" destOrd="0" presId="urn:microsoft.com/office/officeart/2009/3/layout/RandomtoResultProcess"/>
    <dgm:cxn modelId="{B407A092-BB3E-4354-91EE-307432EA87E5}" type="presParOf" srcId="{EBC622CB-10D3-4395-9B27-67A87938F3E1}" destId="{B90D984D-3573-4631-AE22-73F46247EC6B}" srcOrd="2" destOrd="0" presId="urn:microsoft.com/office/officeart/2009/3/layout/RandomtoResultProcess"/>
    <dgm:cxn modelId="{19BF22AC-9EDD-491D-95BB-04DE3D64FC3A}" type="presParOf" srcId="{B90D984D-3573-4631-AE22-73F46247EC6B}" destId="{27A8996D-DCD7-41C1-9290-BD96FCDB5497}" srcOrd="0" destOrd="0" presId="urn:microsoft.com/office/officeart/2009/3/layout/RandomtoResultProcess"/>
    <dgm:cxn modelId="{3ECBE1F9-ED7B-4843-9BA6-CBEEF7B01797}" type="presParOf" srcId="{B90D984D-3573-4631-AE22-73F46247EC6B}" destId="{CE3D0967-C3EF-4B3C-BA1E-4A0A5870E811}" srcOrd="1" destOrd="0" presId="urn:microsoft.com/office/officeart/2009/3/layout/RandomtoResultProcess"/>
    <dgm:cxn modelId="{DB849CFD-8C31-45D2-AB54-9C35B7CB4F37}" type="presParOf" srcId="{EBC622CB-10D3-4395-9B27-67A87938F3E1}" destId="{11BDC1F3-6ED6-45D8-9CE6-BB318E7D7E0C}" srcOrd="3" destOrd="0" presId="urn:microsoft.com/office/officeart/2009/3/layout/RandomtoResultProcess"/>
    <dgm:cxn modelId="{867BC48B-7845-41FC-A125-170B7CAF77D4}" type="presParOf" srcId="{11BDC1F3-6ED6-45D8-9CE6-BB318E7D7E0C}" destId="{A93E5DC2-6D79-4E58-B1D0-F2ADEDE25C6E}" srcOrd="0" destOrd="0" presId="urn:microsoft.com/office/officeart/2009/3/layout/RandomtoResultProcess"/>
    <dgm:cxn modelId="{8C0DB371-C4F9-42E7-A6E7-95F9D4541BC6}" type="presParOf" srcId="{11BDC1F3-6ED6-45D8-9CE6-BB318E7D7E0C}" destId="{55E48C3D-7125-4E6C-AA26-C1CF28EF0352}" srcOrd="1" destOrd="0" presId="urn:microsoft.com/office/officeart/2009/3/layout/RandomtoResultProcess"/>
    <dgm:cxn modelId="{620272CE-9FBF-47B3-B7AC-0F9567B34926}" type="presParOf" srcId="{EBC622CB-10D3-4395-9B27-67A87938F3E1}" destId="{CA5B6E2F-41C9-4F98-9E11-71209EE1BE52}" srcOrd="4" destOrd="0" presId="urn:microsoft.com/office/officeart/2009/3/layout/RandomtoResultProcess"/>
    <dgm:cxn modelId="{F120C715-1CC2-44A6-8F0C-E5F9322ADE89}" type="presParOf" srcId="{CA5B6E2F-41C9-4F98-9E11-71209EE1BE52}" destId="{1C5463D1-BE51-4D57-ACCF-442C285C529B}" srcOrd="0" destOrd="0" presId="urn:microsoft.com/office/officeart/2009/3/layout/RandomtoResultProcess"/>
    <dgm:cxn modelId="{61CB5AF6-0DB7-48E0-A95B-EE4E8E131ED0}" type="presParOf" srcId="{CA5B6E2F-41C9-4F98-9E11-71209EE1BE52}" destId="{395970D7-23CC-4AA7-91C3-AC517ACC53AE}" srcOrd="1" destOrd="0" presId="urn:microsoft.com/office/officeart/2009/3/layout/RandomtoResul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CCC0B25-7321-4709-A8B9-2236EA595FB5}" type="doc">
      <dgm:prSet loTypeId="urn:microsoft.com/office/officeart/2005/8/layout/hList9" loCatId="list" qsTypeId="urn:microsoft.com/office/officeart/2005/8/quickstyle/simple1" qsCatId="simple" csTypeId="urn:microsoft.com/office/officeart/2005/8/colors/colorful1" csCatId="colorful" phldr="1"/>
      <dgm:spPr/>
      <dgm:t>
        <a:bodyPr/>
        <a:lstStyle/>
        <a:p>
          <a:endParaRPr lang="en-SG"/>
        </a:p>
      </dgm:t>
    </dgm:pt>
    <dgm:pt modelId="{3E06FAB0-F603-43F6-9056-0959664FC4F5}">
      <dgm:prSet phldrT="[Text]"/>
      <dgm:spPr/>
      <dgm:t>
        <a:bodyPr/>
        <a:lstStyle/>
        <a:p>
          <a:r>
            <a:rPr lang="en-US" dirty="0"/>
            <a:t>Syllogism</a:t>
          </a:r>
          <a:endParaRPr lang="en-SG" dirty="0"/>
        </a:p>
      </dgm:t>
    </dgm:pt>
    <dgm:pt modelId="{8B1ABEDB-03DF-43E0-9C31-677E43AEB8D7}" type="parTrans" cxnId="{C0ABA011-2EDA-4504-93A1-F40A67AC4EBD}">
      <dgm:prSet/>
      <dgm:spPr/>
      <dgm:t>
        <a:bodyPr/>
        <a:lstStyle/>
        <a:p>
          <a:endParaRPr lang="en-SG"/>
        </a:p>
      </dgm:t>
    </dgm:pt>
    <dgm:pt modelId="{DA42E49F-2BC8-4F37-91CD-3F8295335F19}" type="sibTrans" cxnId="{C0ABA011-2EDA-4504-93A1-F40A67AC4EBD}">
      <dgm:prSet/>
      <dgm:spPr/>
      <dgm:t>
        <a:bodyPr/>
        <a:lstStyle/>
        <a:p>
          <a:endParaRPr lang="en-SG"/>
        </a:p>
      </dgm:t>
    </dgm:pt>
    <dgm:pt modelId="{59032F80-B24C-48FD-8CA5-856241ABC15E}">
      <dgm:prSet phldrT="[Text]"/>
      <dgm:spPr/>
      <dgm:t>
        <a:bodyPr/>
        <a:lstStyle/>
        <a:p>
          <a:r>
            <a:rPr lang="en-US" dirty="0"/>
            <a:t>Premise 1: all men are mortal</a:t>
          </a:r>
        </a:p>
        <a:p>
          <a:r>
            <a:rPr lang="en-US" dirty="0"/>
            <a:t>Premise 2: Socrates is a man</a:t>
          </a:r>
          <a:endParaRPr lang="en-SG" dirty="0"/>
        </a:p>
      </dgm:t>
    </dgm:pt>
    <dgm:pt modelId="{FCF96B7A-3FDF-49DC-BB45-2D43570ED98C}" type="parTrans" cxnId="{8AFD15CC-1735-44F9-874D-997639DD9CB2}">
      <dgm:prSet/>
      <dgm:spPr/>
      <dgm:t>
        <a:bodyPr/>
        <a:lstStyle/>
        <a:p>
          <a:endParaRPr lang="en-SG"/>
        </a:p>
      </dgm:t>
    </dgm:pt>
    <dgm:pt modelId="{8C5BA524-2825-4BB9-9838-94FA4F79CF74}" type="sibTrans" cxnId="{8AFD15CC-1735-44F9-874D-997639DD9CB2}">
      <dgm:prSet/>
      <dgm:spPr/>
      <dgm:t>
        <a:bodyPr/>
        <a:lstStyle/>
        <a:p>
          <a:endParaRPr lang="en-SG"/>
        </a:p>
      </dgm:t>
    </dgm:pt>
    <dgm:pt modelId="{E67B1FAB-AF89-42EB-9CCF-B4A32E7C5147}">
      <dgm:prSet phldrT="[Text]"/>
      <dgm:spPr/>
      <dgm:t>
        <a:bodyPr/>
        <a:lstStyle/>
        <a:p>
          <a:r>
            <a:rPr lang="en-US" dirty="0"/>
            <a:t>Conclusion: Socrates is mortal</a:t>
          </a:r>
          <a:endParaRPr lang="en-SG" dirty="0"/>
        </a:p>
      </dgm:t>
    </dgm:pt>
    <dgm:pt modelId="{07E39DBD-8480-44F1-8487-E2FA925FF3AF}" type="parTrans" cxnId="{20CFE533-BA10-4904-8FDD-E474489421CE}">
      <dgm:prSet/>
      <dgm:spPr/>
      <dgm:t>
        <a:bodyPr/>
        <a:lstStyle/>
        <a:p>
          <a:endParaRPr lang="en-SG"/>
        </a:p>
      </dgm:t>
    </dgm:pt>
    <dgm:pt modelId="{81C07398-D16A-433E-B073-369FB8F7EDEE}" type="sibTrans" cxnId="{20CFE533-BA10-4904-8FDD-E474489421CE}">
      <dgm:prSet/>
      <dgm:spPr/>
      <dgm:t>
        <a:bodyPr/>
        <a:lstStyle/>
        <a:p>
          <a:endParaRPr lang="en-SG"/>
        </a:p>
      </dgm:t>
    </dgm:pt>
    <dgm:pt modelId="{5ACE8CE6-9D0C-4A68-B4F2-92AEB310009A}">
      <dgm:prSet phldrT="[Text]"/>
      <dgm:spPr/>
      <dgm:t>
        <a:bodyPr/>
        <a:lstStyle/>
        <a:p>
          <a:r>
            <a:rPr lang="en-US" dirty="0"/>
            <a:t>Buddhist logic</a:t>
          </a:r>
          <a:endParaRPr lang="en-SG" dirty="0"/>
        </a:p>
      </dgm:t>
    </dgm:pt>
    <dgm:pt modelId="{F6D44717-77F6-4EE0-AF26-FFBBB033999C}" type="parTrans" cxnId="{C3C38A3B-6A37-4F23-BEE0-3EAF188D0503}">
      <dgm:prSet/>
      <dgm:spPr/>
      <dgm:t>
        <a:bodyPr/>
        <a:lstStyle/>
        <a:p>
          <a:endParaRPr lang="en-SG"/>
        </a:p>
      </dgm:t>
    </dgm:pt>
    <dgm:pt modelId="{EF6B7D86-9051-4C20-B849-5BAA9F5F3E8D}" type="sibTrans" cxnId="{C3C38A3B-6A37-4F23-BEE0-3EAF188D0503}">
      <dgm:prSet/>
      <dgm:spPr/>
      <dgm:t>
        <a:bodyPr/>
        <a:lstStyle/>
        <a:p>
          <a:endParaRPr lang="en-SG"/>
        </a:p>
      </dgm:t>
    </dgm:pt>
    <dgm:pt modelId="{EE186321-E49E-41E7-A9BE-C8BE54886C4E}">
      <dgm:prSet phldrT="[Text]"/>
      <dgm:spPr/>
      <dgm:t>
        <a:bodyPr/>
        <a:lstStyle/>
        <a:p>
          <a:r>
            <a:rPr lang="en-US" dirty="0"/>
            <a:t>Thesis: there must be some fire in the mountain</a:t>
          </a:r>
          <a:endParaRPr lang="en-SG" dirty="0"/>
        </a:p>
      </dgm:t>
    </dgm:pt>
    <dgm:pt modelId="{8CB27E13-6A77-4507-A697-37C5E57930FD}" type="parTrans" cxnId="{5BD3FE3F-D015-4B3E-8831-B86E548ECC55}">
      <dgm:prSet/>
      <dgm:spPr/>
      <dgm:t>
        <a:bodyPr/>
        <a:lstStyle/>
        <a:p>
          <a:endParaRPr lang="en-SG"/>
        </a:p>
      </dgm:t>
    </dgm:pt>
    <dgm:pt modelId="{5668C1C2-FA26-4566-9793-9A637563F646}" type="sibTrans" cxnId="{5BD3FE3F-D015-4B3E-8831-B86E548ECC55}">
      <dgm:prSet/>
      <dgm:spPr/>
      <dgm:t>
        <a:bodyPr/>
        <a:lstStyle/>
        <a:p>
          <a:endParaRPr lang="en-SG"/>
        </a:p>
      </dgm:t>
    </dgm:pt>
    <dgm:pt modelId="{674DF811-6580-490B-964A-56663FEA5947}">
      <dgm:prSet phldrT="[Text]"/>
      <dgm:spPr/>
      <dgm:t>
        <a:bodyPr/>
        <a:lstStyle/>
        <a:p>
          <a:r>
            <a:rPr lang="en-US" dirty="0"/>
            <a:t>Reason: because smoke can be seen afar;</a:t>
          </a:r>
        </a:p>
        <a:p>
          <a:r>
            <a:rPr lang="en-SG" dirty="0"/>
            <a:t>Explanation: smoke and fire are always together, like in a kitchen</a:t>
          </a:r>
        </a:p>
      </dgm:t>
    </dgm:pt>
    <dgm:pt modelId="{8646A1F8-6541-4749-9227-7B77C0B66959}" type="parTrans" cxnId="{3DF3787A-8364-4EC4-8B78-5D28EDFB3BCB}">
      <dgm:prSet/>
      <dgm:spPr/>
      <dgm:t>
        <a:bodyPr/>
        <a:lstStyle/>
        <a:p>
          <a:endParaRPr lang="en-SG"/>
        </a:p>
      </dgm:t>
    </dgm:pt>
    <dgm:pt modelId="{BBB31CBD-F142-4F7C-95F6-9A66D8C5B3FD}" type="sibTrans" cxnId="{3DF3787A-8364-4EC4-8B78-5D28EDFB3BCB}">
      <dgm:prSet/>
      <dgm:spPr/>
      <dgm:t>
        <a:bodyPr/>
        <a:lstStyle/>
        <a:p>
          <a:endParaRPr lang="en-SG"/>
        </a:p>
      </dgm:t>
    </dgm:pt>
    <dgm:pt modelId="{FCD4004F-91F6-443D-A292-C241B897C91B}" type="pres">
      <dgm:prSet presAssocID="{3CCC0B25-7321-4709-A8B9-2236EA595FB5}" presName="list" presStyleCnt="0">
        <dgm:presLayoutVars>
          <dgm:dir/>
          <dgm:animLvl val="lvl"/>
        </dgm:presLayoutVars>
      </dgm:prSet>
      <dgm:spPr/>
    </dgm:pt>
    <dgm:pt modelId="{FA2355D7-A7C5-4FDF-AE00-32954433EB82}" type="pres">
      <dgm:prSet presAssocID="{3E06FAB0-F603-43F6-9056-0959664FC4F5}" presName="posSpace" presStyleCnt="0"/>
      <dgm:spPr/>
    </dgm:pt>
    <dgm:pt modelId="{31F6B0F8-684D-4C7E-A7B1-5593AF85688C}" type="pres">
      <dgm:prSet presAssocID="{3E06FAB0-F603-43F6-9056-0959664FC4F5}" presName="vertFlow" presStyleCnt="0"/>
      <dgm:spPr/>
    </dgm:pt>
    <dgm:pt modelId="{F5AD1AEA-3E4F-487E-BF3D-C417CEAFB785}" type="pres">
      <dgm:prSet presAssocID="{3E06FAB0-F603-43F6-9056-0959664FC4F5}" presName="topSpace" presStyleCnt="0"/>
      <dgm:spPr/>
    </dgm:pt>
    <dgm:pt modelId="{6BFEC9AE-C5D1-4801-A22C-660F67F08B7F}" type="pres">
      <dgm:prSet presAssocID="{3E06FAB0-F603-43F6-9056-0959664FC4F5}" presName="firstComp" presStyleCnt="0"/>
      <dgm:spPr/>
    </dgm:pt>
    <dgm:pt modelId="{11847679-DFF1-4174-88CF-3871CE806558}" type="pres">
      <dgm:prSet presAssocID="{3E06FAB0-F603-43F6-9056-0959664FC4F5}" presName="firstChild" presStyleLbl="bgAccFollowNode1" presStyleIdx="0" presStyleCnt="4"/>
      <dgm:spPr/>
    </dgm:pt>
    <dgm:pt modelId="{BCD6AB40-2692-4598-8832-5746F6EA6E29}" type="pres">
      <dgm:prSet presAssocID="{3E06FAB0-F603-43F6-9056-0959664FC4F5}" presName="firstChildTx" presStyleLbl="bgAccFollowNode1" presStyleIdx="0" presStyleCnt="4">
        <dgm:presLayoutVars>
          <dgm:bulletEnabled val="1"/>
        </dgm:presLayoutVars>
      </dgm:prSet>
      <dgm:spPr/>
    </dgm:pt>
    <dgm:pt modelId="{845534B9-8F04-4A44-805F-DAB1E5A3D027}" type="pres">
      <dgm:prSet presAssocID="{E67B1FAB-AF89-42EB-9CCF-B4A32E7C5147}" presName="comp" presStyleCnt="0"/>
      <dgm:spPr/>
    </dgm:pt>
    <dgm:pt modelId="{E6DB27FD-831D-4550-9424-13A2BF2FEB0B}" type="pres">
      <dgm:prSet presAssocID="{E67B1FAB-AF89-42EB-9CCF-B4A32E7C5147}" presName="child" presStyleLbl="bgAccFollowNode1" presStyleIdx="1" presStyleCnt="4"/>
      <dgm:spPr/>
    </dgm:pt>
    <dgm:pt modelId="{9A8C8BBF-1342-4496-B5B7-046742FA9EBB}" type="pres">
      <dgm:prSet presAssocID="{E67B1FAB-AF89-42EB-9CCF-B4A32E7C5147}" presName="childTx" presStyleLbl="bgAccFollowNode1" presStyleIdx="1" presStyleCnt="4">
        <dgm:presLayoutVars>
          <dgm:bulletEnabled val="1"/>
        </dgm:presLayoutVars>
      </dgm:prSet>
      <dgm:spPr/>
    </dgm:pt>
    <dgm:pt modelId="{EB1229FC-FD75-4A68-A19D-AA432FC56A08}" type="pres">
      <dgm:prSet presAssocID="{3E06FAB0-F603-43F6-9056-0959664FC4F5}" presName="negSpace" presStyleCnt="0"/>
      <dgm:spPr/>
    </dgm:pt>
    <dgm:pt modelId="{474DAC6C-B977-4967-83AF-2E502F359C68}" type="pres">
      <dgm:prSet presAssocID="{3E06FAB0-F603-43F6-9056-0959664FC4F5}" presName="circle" presStyleLbl="node1" presStyleIdx="0" presStyleCnt="2"/>
      <dgm:spPr/>
    </dgm:pt>
    <dgm:pt modelId="{FAC08604-1E1C-468C-B5A3-9F8C7352EA8A}" type="pres">
      <dgm:prSet presAssocID="{DA42E49F-2BC8-4F37-91CD-3F8295335F19}" presName="transSpace" presStyleCnt="0"/>
      <dgm:spPr/>
    </dgm:pt>
    <dgm:pt modelId="{47AE7E46-E436-427D-BD6B-EDB18F544E17}" type="pres">
      <dgm:prSet presAssocID="{5ACE8CE6-9D0C-4A68-B4F2-92AEB310009A}" presName="posSpace" presStyleCnt="0"/>
      <dgm:spPr/>
    </dgm:pt>
    <dgm:pt modelId="{156E275D-E421-4FCD-8ED0-34466BF489EB}" type="pres">
      <dgm:prSet presAssocID="{5ACE8CE6-9D0C-4A68-B4F2-92AEB310009A}" presName="vertFlow" presStyleCnt="0"/>
      <dgm:spPr/>
    </dgm:pt>
    <dgm:pt modelId="{C952A9F1-7791-424C-95DA-E323F1573AB1}" type="pres">
      <dgm:prSet presAssocID="{5ACE8CE6-9D0C-4A68-B4F2-92AEB310009A}" presName="topSpace" presStyleCnt="0"/>
      <dgm:spPr/>
    </dgm:pt>
    <dgm:pt modelId="{742352E6-1F25-4B56-9CCE-510CD32A353C}" type="pres">
      <dgm:prSet presAssocID="{5ACE8CE6-9D0C-4A68-B4F2-92AEB310009A}" presName="firstComp" presStyleCnt="0"/>
      <dgm:spPr/>
    </dgm:pt>
    <dgm:pt modelId="{53F02012-3F7D-4EF4-999A-B78257AF9250}" type="pres">
      <dgm:prSet presAssocID="{5ACE8CE6-9D0C-4A68-B4F2-92AEB310009A}" presName="firstChild" presStyleLbl="bgAccFollowNode1" presStyleIdx="2" presStyleCnt="4"/>
      <dgm:spPr/>
    </dgm:pt>
    <dgm:pt modelId="{C3EABE29-43DD-403C-AEF8-63F187B26769}" type="pres">
      <dgm:prSet presAssocID="{5ACE8CE6-9D0C-4A68-B4F2-92AEB310009A}" presName="firstChildTx" presStyleLbl="bgAccFollowNode1" presStyleIdx="2" presStyleCnt="4">
        <dgm:presLayoutVars>
          <dgm:bulletEnabled val="1"/>
        </dgm:presLayoutVars>
      </dgm:prSet>
      <dgm:spPr/>
    </dgm:pt>
    <dgm:pt modelId="{2C5718AD-0C1B-40A9-AA2E-371177EE8C89}" type="pres">
      <dgm:prSet presAssocID="{674DF811-6580-490B-964A-56663FEA5947}" presName="comp" presStyleCnt="0"/>
      <dgm:spPr/>
    </dgm:pt>
    <dgm:pt modelId="{3749C76E-936A-4CAB-BCB5-075082A64DB0}" type="pres">
      <dgm:prSet presAssocID="{674DF811-6580-490B-964A-56663FEA5947}" presName="child" presStyleLbl="bgAccFollowNode1" presStyleIdx="3" presStyleCnt="4"/>
      <dgm:spPr/>
    </dgm:pt>
    <dgm:pt modelId="{B688E953-17E3-4BB3-97D3-5481300712A2}" type="pres">
      <dgm:prSet presAssocID="{674DF811-6580-490B-964A-56663FEA5947}" presName="childTx" presStyleLbl="bgAccFollowNode1" presStyleIdx="3" presStyleCnt="4">
        <dgm:presLayoutVars>
          <dgm:bulletEnabled val="1"/>
        </dgm:presLayoutVars>
      </dgm:prSet>
      <dgm:spPr/>
    </dgm:pt>
    <dgm:pt modelId="{3D0F95ED-E07A-4D65-9426-4B4D66CC2631}" type="pres">
      <dgm:prSet presAssocID="{5ACE8CE6-9D0C-4A68-B4F2-92AEB310009A}" presName="negSpace" presStyleCnt="0"/>
      <dgm:spPr/>
    </dgm:pt>
    <dgm:pt modelId="{3CD92412-3933-4ABE-8820-53A4F9E33277}" type="pres">
      <dgm:prSet presAssocID="{5ACE8CE6-9D0C-4A68-B4F2-92AEB310009A}" presName="circle" presStyleLbl="node1" presStyleIdx="1" presStyleCnt="2"/>
      <dgm:spPr/>
    </dgm:pt>
  </dgm:ptLst>
  <dgm:cxnLst>
    <dgm:cxn modelId="{C0ABA011-2EDA-4504-93A1-F40A67AC4EBD}" srcId="{3CCC0B25-7321-4709-A8B9-2236EA595FB5}" destId="{3E06FAB0-F603-43F6-9056-0959664FC4F5}" srcOrd="0" destOrd="0" parTransId="{8B1ABEDB-03DF-43E0-9C31-677E43AEB8D7}" sibTransId="{DA42E49F-2BC8-4F37-91CD-3F8295335F19}"/>
    <dgm:cxn modelId="{D922F317-FD54-45DA-A696-7C83ACB3EBC1}" type="presOf" srcId="{674DF811-6580-490B-964A-56663FEA5947}" destId="{3749C76E-936A-4CAB-BCB5-075082A64DB0}" srcOrd="0" destOrd="0" presId="urn:microsoft.com/office/officeart/2005/8/layout/hList9"/>
    <dgm:cxn modelId="{20CFE533-BA10-4904-8FDD-E474489421CE}" srcId="{3E06FAB0-F603-43F6-9056-0959664FC4F5}" destId="{E67B1FAB-AF89-42EB-9CCF-B4A32E7C5147}" srcOrd="1" destOrd="0" parTransId="{07E39DBD-8480-44F1-8487-E2FA925FF3AF}" sibTransId="{81C07398-D16A-433E-B073-369FB8F7EDEE}"/>
    <dgm:cxn modelId="{CCBC7D34-2D33-463F-BD67-B2532ED2477F}" type="presOf" srcId="{674DF811-6580-490B-964A-56663FEA5947}" destId="{B688E953-17E3-4BB3-97D3-5481300712A2}" srcOrd="1" destOrd="0" presId="urn:microsoft.com/office/officeart/2005/8/layout/hList9"/>
    <dgm:cxn modelId="{C3C38A3B-6A37-4F23-BEE0-3EAF188D0503}" srcId="{3CCC0B25-7321-4709-A8B9-2236EA595FB5}" destId="{5ACE8CE6-9D0C-4A68-B4F2-92AEB310009A}" srcOrd="1" destOrd="0" parTransId="{F6D44717-77F6-4EE0-AF26-FFBBB033999C}" sibTransId="{EF6B7D86-9051-4C20-B849-5BAA9F5F3E8D}"/>
    <dgm:cxn modelId="{5BD3FE3F-D015-4B3E-8831-B86E548ECC55}" srcId="{5ACE8CE6-9D0C-4A68-B4F2-92AEB310009A}" destId="{EE186321-E49E-41E7-A9BE-C8BE54886C4E}" srcOrd="0" destOrd="0" parTransId="{8CB27E13-6A77-4507-A697-37C5E57930FD}" sibTransId="{5668C1C2-FA26-4566-9793-9A637563F646}"/>
    <dgm:cxn modelId="{24657058-9901-49DB-B3A0-BE1FC93A942B}" type="presOf" srcId="{E67B1FAB-AF89-42EB-9CCF-B4A32E7C5147}" destId="{E6DB27FD-831D-4550-9424-13A2BF2FEB0B}" srcOrd="0" destOrd="0" presId="urn:microsoft.com/office/officeart/2005/8/layout/hList9"/>
    <dgm:cxn modelId="{3DF3787A-8364-4EC4-8B78-5D28EDFB3BCB}" srcId="{5ACE8CE6-9D0C-4A68-B4F2-92AEB310009A}" destId="{674DF811-6580-490B-964A-56663FEA5947}" srcOrd="1" destOrd="0" parTransId="{8646A1F8-6541-4749-9227-7B77C0B66959}" sibTransId="{BBB31CBD-F142-4F7C-95F6-9A66D8C5B3FD}"/>
    <dgm:cxn modelId="{979BE791-2E50-411F-9E50-96DAD022DE90}" type="presOf" srcId="{59032F80-B24C-48FD-8CA5-856241ABC15E}" destId="{11847679-DFF1-4174-88CF-3871CE806558}" srcOrd="0" destOrd="0" presId="urn:microsoft.com/office/officeart/2005/8/layout/hList9"/>
    <dgm:cxn modelId="{7646F39F-179E-4557-9EEA-E8BD54F17FF8}" type="presOf" srcId="{59032F80-B24C-48FD-8CA5-856241ABC15E}" destId="{BCD6AB40-2692-4598-8832-5746F6EA6E29}" srcOrd="1" destOrd="0" presId="urn:microsoft.com/office/officeart/2005/8/layout/hList9"/>
    <dgm:cxn modelId="{8AFD15CC-1735-44F9-874D-997639DD9CB2}" srcId="{3E06FAB0-F603-43F6-9056-0959664FC4F5}" destId="{59032F80-B24C-48FD-8CA5-856241ABC15E}" srcOrd="0" destOrd="0" parTransId="{FCF96B7A-3FDF-49DC-BB45-2D43570ED98C}" sibTransId="{8C5BA524-2825-4BB9-9838-94FA4F79CF74}"/>
    <dgm:cxn modelId="{57CDCACF-2199-48EB-ABBA-D122DEFA5C2F}" type="presOf" srcId="{3E06FAB0-F603-43F6-9056-0959664FC4F5}" destId="{474DAC6C-B977-4967-83AF-2E502F359C68}" srcOrd="0" destOrd="0" presId="urn:microsoft.com/office/officeart/2005/8/layout/hList9"/>
    <dgm:cxn modelId="{FF8A03D1-C66D-4614-BCC3-D6EDE6560CBE}" type="presOf" srcId="{5ACE8CE6-9D0C-4A68-B4F2-92AEB310009A}" destId="{3CD92412-3933-4ABE-8820-53A4F9E33277}" srcOrd="0" destOrd="0" presId="urn:microsoft.com/office/officeart/2005/8/layout/hList9"/>
    <dgm:cxn modelId="{75309FDA-A368-4A54-9396-6202EBC0539D}" type="presOf" srcId="{EE186321-E49E-41E7-A9BE-C8BE54886C4E}" destId="{53F02012-3F7D-4EF4-999A-B78257AF9250}" srcOrd="0" destOrd="0" presId="urn:microsoft.com/office/officeart/2005/8/layout/hList9"/>
    <dgm:cxn modelId="{252DABE2-D6DD-44CA-8445-515B117BAE4F}" type="presOf" srcId="{E67B1FAB-AF89-42EB-9CCF-B4A32E7C5147}" destId="{9A8C8BBF-1342-4496-B5B7-046742FA9EBB}" srcOrd="1" destOrd="0" presId="urn:microsoft.com/office/officeart/2005/8/layout/hList9"/>
    <dgm:cxn modelId="{97D37CFD-94BB-4926-A2F9-D001A1775DD1}" type="presOf" srcId="{3CCC0B25-7321-4709-A8B9-2236EA595FB5}" destId="{FCD4004F-91F6-443D-A292-C241B897C91B}" srcOrd="0" destOrd="0" presId="urn:microsoft.com/office/officeart/2005/8/layout/hList9"/>
    <dgm:cxn modelId="{11D309FE-A964-4F54-B9B3-FDFC8FAF7EF0}" type="presOf" srcId="{EE186321-E49E-41E7-A9BE-C8BE54886C4E}" destId="{C3EABE29-43DD-403C-AEF8-63F187B26769}" srcOrd="1" destOrd="0" presId="urn:microsoft.com/office/officeart/2005/8/layout/hList9"/>
    <dgm:cxn modelId="{E098E9C5-1AC2-47A7-9CEE-5F52E6D14909}" type="presParOf" srcId="{FCD4004F-91F6-443D-A292-C241B897C91B}" destId="{FA2355D7-A7C5-4FDF-AE00-32954433EB82}" srcOrd="0" destOrd="0" presId="urn:microsoft.com/office/officeart/2005/8/layout/hList9"/>
    <dgm:cxn modelId="{BBA60718-64D4-4EEA-BBE0-0F3DB859FE5D}" type="presParOf" srcId="{FCD4004F-91F6-443D-A292-C241B897C91B}" destId="{31F6B0F8-684D-4C7E-A7B1-5593AF85688C}" srcOrd="1" destOrd="0" presId="urn:microsoft.com/office/officeart/2005/8/layout/hList9"/>
    <dgm:cxn modelId="{29C4F654-FCA2-4AD0-AA01-F4C0B6D65E64}" type="presParOf" srcId="{31F6B0F8-684D-4C7E-A7B1-5593AF85688C}" destId="{F5AD1AEA-3E4F-487E-BF3D-C417CEAFB785}" srcOrd="0" destOrd="0" presId="urn:microsoft.com/office/officeart/2005/8/layout/hList9"/>
    <dgm:cxn modelId="{1E3FEEB9-7179-44A8-993E-3D44CAEC53A4}" type="presParOf" srcId="{31F6B0F8-684D-4C7E-A7B1-5593AF85688C}" destId="{6BFEC9AE-C5D1-4801-A22C-660F67F08B7F}" srcOrd="1" destOrd="0" presId="urn:microsoft.com/office/officeart/2005/8/layout/hList9"/>
    <dgm:cxn modelId="{22BBB831-D38A-4D1B-81C4-66AF6E638397}" type="presParOf" srcId="{6BFEC9AE-C5D1-4801-A22C-660F67F08B7F}" destId="{11847679-DFF1-4174-88CF-3871CE806558}" srcOrd="0" destOrd="0" presId="urn:microsoft.com/office/officeart/2005/8/layout/hList9"/>
    <dgm:cxn modelId="{4A183DD8-0ABA-4B19-92A1-2E6747C8AFDC}" type="presParOf" srcId="{6BFEC9AE-C5D1-4801-A22C-660F67F08B7F}" destId="{BCD6AB40-2692-4598-8832-5746F6EA6E29}" srcOrd="1" destOrd="0" presId="urn:microsoft.com/office/officeart/2005/8/layout/hList9"/>
    <dgm:cxn modelId="{0E289B5A-F425-4DD4-B1AC-F0DB70E4D764}" type="presParOf" srcId="{31F6B0F8-684D-4C7E-A7B1-5593AF85688C}" destId="{845534B9-8F04-4A44-805F-DAB1E5A3D027}" srcOrd="2" destOrd="0" presId="urn:microsoft.com/office/officeart/2005/8/layout/hList9"/>
    <dgm:cxn modelId="{EF9E6CB4-B39E-4752-A290-AC0C058903C5}" type="presParOf" srcId="{845534B9-8F04-4A44-805F-DAB1E5A3D027}" destId="{E6DB27FD-831D-4550-9424-13A2BF2FEB0B}" srcOrd="0" destOrd="0" presId="urn:microsoft.com/office/officeart/2005/8/layout/hList9"/>
    <dgm:cxn modelId="{8E42291D-2E1A-4F74-96BA-09109730CCD3}" type="presParOf" srcId="{845534B9-8F04-4A44-805F-DAB1E5A3D027}" destId="{9A8C8BBF-1342-4496-B5B7-046742FA9EBB}" srcOrd="1" destOrd="0" presId="urn:microsoft.com/office/officeart/2005/8/layout/hList9"/>
    <dgm:cxn modelId="{E99DB27F-409F-4A9E-A0DC-9693B7E68C5D}" type="presParOf" srcId="{FCD4004F-91F6-443D-A292-C241B897C91B}" destId="{EB1229FC-FD75-4A68-A19D-AA432FC56A08}" srcOrd="2" destOrd="0" presId="urn:microsoft.com/office/officeart/2005/8/layout/hList9"/>
    <dgm:cxn modelId="{B842B7B7-BD6D-440F-8924-A6D30BE999A3}" type="presParOf" srcId="{FCD4004F-91F6-443D-A292-C241B897C91B}" destId="{474DAC6C-B977-4967-83AF-2E502F359C68}" srcOrd="3" destOrd="0" presId="urn:microsoft.com/office/officeart/2005/8/layout/hList9"/>
    <dgm:cxn modelId="{61ABF6DB-E672-415D-A41C-19452FCCED54}" type="presParOf" srcId="{FCD4004F-91F6-443D-A292-C241B897C91B}" destId="{FAC08604-1E1C-468C-B5A3-9F8C7352EA8A}" srcOrd="4" destOrd="0" presId="urn:microsoft.com/office/officeart/2005/8/layout/hList9"/>
    <dgm:cxn modelId="{D01EF0C0-67A5-4CB0-AD57-39B597AB5D39}" type="presParOf" srcId="{FCD4004F-91F6-443D-A292-C241B897C91B}" destId="{47AE7E46-E436-427D-BD6B-EDB18F544E17}" srcOrd="5" destOrd="0" presId="urn:microsoft.com/office/officeart/2005/8/layout/hList9"/>
    <dgm:cxn modelId="{FAFC62A9-DDC8-4F23-B798-365DC5FB1C3C}" type="presParOf" srcId="{FCD4004F-91F6-443D-A292-C241B897C91B}" destId="{156E275D-E421-4FCD-8ED0-34466BF489EB}" srcOrd="6" destOrd="0" presId="urn:microsoft.com/office/officeart/2005/8/layout/hList9"/>
    <dgm:cxn modelId="{95C59E03-2AE2-4E48-AC06-13B173042251}" type="presParOf" srcId="{156E275D-E421-4FCD-8ED0-34466BF489EB}" destId="{C952A9F1-7791-424C-95DA-E323F1573AB1}" srcOrd="0" destOrd="0" presId="urn:microsoft.com/office/officeart/2005/8/layout/hList9"/>
    <dgm:cxn modelId="{5C678629-53FD-46CD-BA6D-2386A3FF05B9}" type="presParOf" srcId="{156E275D-E421-4FCD-8ED0-34466BF489EB}" destId="{742352E6-1F25-4B56-9CCE-510CD32A353C}" srcOrd="1" destOrd="0" presId="urn:microsoft.com/office/officeart/2005/8/layout/hList9"/>
    <dgm:cxn modelId="{446B841F-4F38-4707-AA8B-D660F6C13446}" type="presParOf" srcId="{742352E6-1F25-4B56-9CCE-510CD32A353C}" destId="{53F02012-3F7D-4EF4-999A-B78257AF9250}" srcOrd="0" destOrd="0" presId="urn:microsoft.com/office/officeart/2005/8/layout/hList9"/>
    <dgm:cxn modelId="{014DE35B-B9CA-47EB-8A41-0418A1DA6030}" type="presParOf" srcId="{742352E6-1F25-4B56-9CCE-510CD32A353C}" destId="{C3EABE29-43DD-403C-AEF8-63F187B26769}" srcOrd="1" destOrd="0" presId="urn:microsoft.com/office/officeart/2005/8/layout/hList9"/>
    <dgm:cxn modelId="{4BF95B39-7E1C-4ABD-A6C4-BDB4EC28BA44}" type="presParOf" srcId="{156E275D-E421-4FCD-8ED0-34466BF489EB}" destId="{2C5718AD-0C1B-40A9-AA2E-371177EE8C89}" srcOrd="2" destOrd="0" presId="urn:microsoft.com/office/officeart/2005/8/layout/hList9"/>
    <dgm:cxn modelId="{D64166CD-8F04-464E-A935-01EE28A03D05}" type="presParOf" srcId="{2C5718AD-0C1B-40A9-AA2E-371177EE8C89}" destId="{3749C76E-936A-4CAB-BCB5-075082A64DB0}" srcOrd="0" destOrd="0" presId="urn:microsoft.com/office/officeart/2005/8/layout/hList9"/>
    <dgm:cxn modelId="{388D1502-83B7-492A-8738-1B6876B062A9}" type="presParOf" srcId="{2C5718AD-0C1B-40A9-AA2E-371177EE8C89}" destId="{B688E953-17E3-4BB3-97D3-5481300712A2}" srcOrd="1" destOrd="0" presId="urn:microsoft.com/office/officeart/2005/8/layout/hList9"/>
    <dgm:cxn modelId="{1A7D283E-7FE3-4B39-A3AC-BF3FF41B2297}" type="presParOf" srcId="{FCD4004F-91F6-443D-A292-C241B897C91B}" destId="{3D0F95ED-E07A-4D65-9426-4B4D66CC2631}" srcOrd="7" destOrd="0" presId="urn:microsoft.com/office/officeart/2005/8/layout/hList9"/>
    <dgm:cxn modelId="{4B697346-5C14-4919-AF9D-0C300FBAF08F}" type="presParOf" srcId="{FCD4004F-91F6-443D-A292-C241B897C91B}" destId="{3CD92412-3933-4ABE-8820-53A4F9E33277}"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65A0D9F-0E8F-426D-B8A3-81F6BDEAA99D}" type="doc">
      <dgm:prSet loTypeId="urn:microsoft.com/office/officeart/2009/3/layout/IncreasingArrowsProcess" loCatId="process" qsTypeId="urn:microsoft.com/office/officeart/2005/8/quickstyle/simple1" qsCatId="simple" csTypeId="urn:microsoft.com/office/officeart/2005/8/colors/accent5_1" csCatId="accent5" phldr="1"/>
      <dgm:spPr/>
      <dgm:t>
        <a:bodyPr/>
        <a:lstStyle/>
        <a:p>
          <a:endParaRPr lang="en-SG"/>
        </a:p>
      </dgm:t>
    </dgm:pt>
    <dgm:pt modelId="{BD3C43FC-D617-4DB9-8F56-F2AB5C608868}">
      <dgm:prSet phldrT="[Text]"/>
      <dgm:spPr/>
      <dgm:t>
        <a:bodyPr/>
        <a:lstStyle/>
        <a:p>
          <a:r>
            <a:rPr lang="en-US" b="1" i="1" dirty="0" err="1"/>
            <a:t>Pratij</a:t>
          </a:r>
          <a:r>
            <a:rPr lang="en-US" b="1" i="1" dirty="0" err="1">
              <a:latin typeface="Times New Roman" panose="02020603050405020304" pitchFamily="18" charset="0"/>
              <a:cs typeface="Times New Roman" panose="02020603050405020304" pitchFamily="18" charset="0"/>
            </a:rPr>
            <a:t>ñā</a:t>
          </a:r>
          <a:r>
            <a:rPr lang="en-US" b="1" i="1" dirty="0">
              <a:latin typeface="Times New Roman" panose="02020603050405020304" pitchFamily="18" charset="0"/>
              <a:cs typeface="Times New Roman" panose="02020603050405020304" pitchFamily="18" charset="0"/>
            </a:rPr>
            <a:t>/thesis</a:t>
          </a:r>
          <a:r>
            <a:rPr lang="en-US" dirty="0">
              <a:latin typeface="Times New Roman" panose="02020603050405020304" pitchFamily="18" charset="0"/>
              <a:cs typeface="Times New Roman" panose="02020603050405020304" pitchFamily="18" charset="0"/>
            </a:rPr>
            <a:t>: there is a fire on the mountain</a:t>
          </a:r>
          <a:endParaRPr lang="en-SG" dirty="0"/>
        </a:p>
      </dgm:t>
    </dgm:pt>
    <dgm:pt modelId="{AA31E95D-FAFF-4C18-B721-D3647FBF3A9B}" type="parTrans" cxnId="{1BA95EF9-CD74-4384-8F53-3543AC8FE0FF}">
      <dgm:prSet/>
      <dgm:spPr/>
      <dgm:t>
        <a:bodyPr/>
        <a:lstStyle/>
        <a:p>
          <a:endParaRPr lang="en-SG"/>
        </a:p>
      </dgm:t>
    </dgm:pt>
    <dgm:pt modelId="{09FC5024-4A81-4D66-A93F-5C3081F09240}" type="sibTrans" cxnId="{1BA95EF9-CD74-4384-8F53-3543AC8FE0FF}">
      <dgm:prSet/>
      <dgm:spPr/>
      <dgm:t>
        <a:bodyPr/>
        <a:lstStyle/>
        <a:p>
          <a:endParaRPr lang="en-SG"/>
        </a:p>
      </dgm:t>
    </dgm:pt>
    <dgm:pt modelId="{1BF2F757-3600-4761-89CC-0582131B891C}">
      <dgm:prSet phldrT="[Text]"/>
      <dgm:spPr/>
      <dgm:t>
        <a:bodyPr/>
        <a:lstStyle/>
        <a:p>
          <a:r>
            <a:rPr lang="en-US" b="1" i="1" dirty="0" err="1"/>
            <a:t>Hetu</a:t>
          </a:r>
          <a:r>
            <a:rPr lang="en-US" b="1" i="1" dirty="0"/>
            <a:t>/reason</a:t>
          </a:r>
          <a:r>
            <a:rPr lang="en-US" dirty="0"/>
            <a:t>: because some smoke can be seen from afar</a:t>
          </a:r>
          <a:endParaRPr lang="en-SG" dirty="0"/>
        </a:p>
      </dgm:t>
    </dgm:pt>
    <dgm:pt modelId="{2F9285D9-412F-4C4A-A20F-BEF085AF66A2}" type="parTrans" cxnId="{8669B054-9DC5-4A77-A8F0-57072A556165}">
      <dgm:prSet/>
      <dgm:spPr/>
      <dgm:t>
        <a:bodyPr/>
        <a:lstStyle/>
        <a:p>
          <a:endParaRPr lang="en-SG"/>
        </a:p>
      </dgm:t>
    </dgm:pt>
    <dgm:pt modelId="{1244F77E-FE9E-4D77-8BF5-ACBE0A8D9DDB}" type="sibTrans" cxnId="{8669B054-9DC5-4A77-A8F0-57072A556165}">
      <dgm:prSet/>
      <dgm:spPr/>
      <dgm:t>
        <a:bodyPr/>
        <a:lstStyle/>
        <a:p>
          <a:endParaRPr lang="en-SG"/>
        </a:p>
      </dgm:t>
    </dgm:pt>
    <dgm:pt modelId="{5AED9528-ED92-47B0-9F51-116B94972FA5}">
      <dgm:prSet phldrT="[Text]"/>
      <dgm:spPr/>
      <dgm:t>
        <a:bodyPr/>
        <a:lstStyle/>
        <a:p>
          <a:r>
            <a:rPr lang="en-US" b="1" i="1" dirty="0" err="1"/>
            <a:t>Udāhara</a:t>
          </a:r>
          <a:r>
            <a:rPr lang="en-US" b="1" i="1" dirty="0" err="1">
              <a:latin typeface="Times New Roman" panose="02020603050405020304" pitchFamily="18" charset="0"/>
              <a:cs typeface="Times New Roman" panose="02020603050405020304" pitchFamily="18" charset="0"/>
            </a:rPr>
            <a:t>ṇa</a:t>
          </a:r>
          <a:r>
            <a:rPr lang="en-US" b="1" i="1" dirty="0">
              <a:latin typeface="Times New Roman" panose="02020603050405020304" pitchFamily="18" charset="0"/>
              <a:cs typeface="Times New Roman" panose="02020603050405020304" pitchFamily="18" charset="0"/>
            </a:rPr>
            <a:t>/illustration</a:t>
          </a:r>
          <a:r>
            <a:rPr lang="en-US" dirty="0">
              <a:latin typeface="Times New Roman" panose="02020603050405020304" pitchFamily="18" charset="0"/>
              <a:cs typeface="Times New Roman" panose="02020603050405020304" pitchFamily="18" charset="0"/>
            </a:rPr>
            <a:t>: whenever there is smoke, there is fire</a:t>
          </a:r>
          <a:endParaRPr lang="en-SG" dirty="0"/>
        </a:p>
      </dgm:t>
    </dgm:pt>
    <dgm:pt modelId="{24C093E6-100F-4497-A23A-826AB9CEC76E}" type="parTrans" cxnId="{5E01E95A-DFEC-4856-B0C4-CEAA8BD5D9E2}">
      <dgm:prSet/>
      <dgm:spPr/>
      <dgm:t>
        <a:bodyPr/>
        <a:lstStyle/>
        <a:p>
          <a:endParaRPr lang="en-SG"/>
        </a:p>
      </dgm:t>
    </dgm:pt>
    <dgm:pt modelId="{3326DEDD-F69F-43FB-A666-5467C728E9A4}" type="sibTrans" cxnId="{5E01E95A-DFEC-4856-B0C4-CEAA8BD5D9E2}">
      <dgm:prSet/>
      <dgm:spPr/>
      <dgm:t>
        <a:bodyPr/>
        <a:lstStyle/>
        <a:p>
          <a:endParaRPr lang="en-SG"/>
        </a:p>
      </dgm:t>
    </dgm:pt>
    <dgm:pt modelId="{BF964E61-31A4-495E-9566-D638AE04B495}">
      <dgm:prSet phldrT="[Text]"/>
      <dgm:spPr/>
      <dgm:t>
        <a:bodyPr/>
        <a:lstStyle/>
        <a:p>
          <a:r>
            <a:rPr lang="en-US" b="1" i="1" dirty="0" err="1"/>
            <a:t>Upanaya</a:t>
          </a:r>
          <a:r>
            <a:rPr lang="en-US" b="1" i="1" dirty="0"/>
            <a:t>/application</a:t>
          </a:r>
          <a:r>
            <a:rPr lang="en-US" dirty="0"/>
            <a:t>: there are some smoke </a:t>
          </a:r>
          <a:endParaRPr lang="en-SG" dirty="0"/>
        </a:p>
      </dgm:t>
    </dgm:pt>
    <dgm:pt modelId="{BBB68A02-9EF2-4D4B-B0CC-5411D6D175C4}" type="parTrans" cxnId="{2F50BC04-B261-42AD-8AA0-D92D46787654}">
      <dgm:prSet/>
      <dgm:spPr/>
      <dgm:t>
        <a:bodyPr/>
        <a:lstStyle/>
        <a:p>
          <a:endParaRPr lang="en-SG"/>
        </a:p>
      </dgm:t>
    </dgm:pt>
    <dgm:pt modelId="{40573212-EC19-483C-BC62-B5744F2210AC}" type="sibTrans" cxnId="{2F50BC04-B261-42AD-8AA0-D92D46787654}">
      <dgm:prSet/>
      <dgm:spPr/>
      <dgm:t>
        <a:bodyPr/>
        <a:lstStyle/>
        <a:p>
          <a:endParaRPr lang="en-SG"/>
        </a:p>
      </dgm:t>
    </dgm:pt>
    <dgm:pt modelId="{BBFE3117-8593-483F-8BBE-775727C868B5}">
      <dgm:prSet phldrT="[Text]"/>
      <dgm:spPr/>
      <dgm:t>
        <a:bodyPr/>
        <a:lstStyle/>
        <a:p>
          <a:r>
            <a:rPr lang="en-US" b="1" i="1" dirty="0" err="1"/>
            <a:t>Nigamana</a:t>
          </a:r>
          <a:r>
            <a:rPr lang="en-US" b="1" i="1" dirty="0"/>
            <a:t>/conclusion</a:t>
          </a:r>
          <a:r>
            <a:rPr lang="en-US" dirty="0"/>
            <a:t>: there is a fire on the M</a:t>
          </a:r>
          <a:endParaRPr lang="en-SG" dirty="0"/>
        </a:p>
      </dgm:t>
    </dgm:pt>
    <dgm:pt modelId="{57C49BA0-754F-4FB5-9449-D83077C297E7}" type="parTrans" cxnId="{02566C06-1E5B-4594-A147-75F6E673579A}">
      <dgm:prSet/>
      <dgm:spPr/>
      <dgm:t>
        <a:bodyPr/>
        <a:lstStyle/>
        <a:p>
          <a:endParaRPr lang="en-SG"/>
        </a:p>
      </dgm:t>
    </dgm:pt>
    <dgm:pt modelId="{962A7333-E8B9-4BF9-BE6D-FE4854E93B57}" type="sibTrans" cxnId="{02566C06-1E5B-4594-A147-75F6E673579A}">
      <dgm:prSet/>
      <dgm:spPr/>
      <dgm:t>
        <a:bodyPr/>
        <a:lstStyle/>
        <a:p>
          <a:endParaRPr lang="en-SG"/>
        </a:p>
      </dgm:t>
    </dgm:pt>
    <dgm:pt modelId="{483012ED-B6C1-4F79-96CC-A4980F62970F}" type="pres">
      <dgm:prSet presAssocID="{165A0D9F-0E8F-426D-B8A3-81F6BDEAA99D}" presName="Name0" presStyleCnt="0">
        <dgm:presLayoutVars>
          <dgm:chMax val="5"/>
          <dgm:chPref val="5"/>
          <dgm:dir/>
          <dgm:animLvl val="lvl"/>
        </dgm:presLayoutVars>
      </dgm:prSet>
      <dgm:spPr/>
    </dgm:pt>
    <dgm:pt modelId="{07077856-C99A-4884-8336-9C2B6F2D6AFC}" type="pres">
      <dgm:prSet presAssocID="{BD3C43FC-D617-4DB9-8F56-F2AB5C608868}" presName="parentText1" presStyleLbl="node1" presStyleIdx="0" presStyleCnt="5">
        <dgm:presLayoutVars>
          <dgm:chMax/>
          <dgm:chPref val="3"/>
          <dgm:bulletEnabled val="1"/>
        </dgm:presLayoutVars>
      </dgm:prSet>
      <dgm:spPr/>
    </dgm:pt>
    <dgm:pt modelId="{DA33DC0B-2A09-415D-AAC4-7E9CC3A42FFE}" type="pres">
      <dgm:prSet presAssocID="{1BF2F757-3600-4761-89CC-0582131B891C}" presName="parentText2" presStyleLbl="node1" presStyleIdx="1" presStyleCnt="5">
        <dgm:presLayoutVars>
          <dgm:chMax/>
          <dgm:chPref val="3"/>
          <dgm:bulletEnabled val="1"/>
        </dgm:presLayoutVars>
      </dgm:prSet>
      <dgm:spPr/>
    </dgm:pt>
    <dgm:pt modelId="{EF627B3B-6BDE-4216-BE9B-CD4D1896E1ED}" type="pres">
      <dgm:prSet presAssocID="{5AED9528-ED92-47B0-9F51-116B94972FA5}" presName="parentText3" presStyleLbl="node1" presStyleIdx="2" presStyleCnt="5">
        <dgm:presLayoutVars>
          <dgm:chMax/>
          <dgm:chPref val="3"/>
          <dgm:bulletEnabled val="1"/>
        </dgm:presLayoutVars>
      </dgm:prSet>
      <dgm:spPr/>
    </dgm:pt>
    <dgm:pt modelId="{3BA1B3FD-E7E5-47DD-8F00-0CDAAEF2359C}" type="pres">
      <dgm:prSet presAssocID="{BF964E61-31A4-495E-9566-D638AE04B495}" presName="parentText4" presStyleLbl="node1" presStyleIdx="3" presStyleCnt="5">
        <dgm:presLayoutVars>
          <dgm:chMax/>
          <dgm:chPref val="3"/>
          <dgm:bulletEnabled val="1"/>
        </dgm:presLayoutVars>
      </dgm:prSet>
      <dgm:spPr/>
    </dgm:pt>
    <dgm:pt modelId="{42F22335-9439-438A-B931-CBAA40DD8B54}" type="pres">
      <dgm:prSet presAssocID="{BBFE3117-8593-483F-8BBE-775727C868B5}" presName="parentText5" presStyleLbl="node1" presStyleIdx="4" presStyleCnt="5">
        <dgm:presLayoutVars>
          <dgm:chMax/>
          <dgm:chPref val="3"/>
          <dgm:bulletEnabled val="1"/>
        </dgm:presLayoutVars>
      </dgm:prSet>
      <dgm:spPr/>
    </dgm:pt>
  </dgm:ptLst>
  <dgm:cxnLst>
    <dgm:cxn modelId="{2F50BC04-B261-42AD-8AA0-D92D46787654}" srcId="{165A0D9F-0E8F-426D-B8A3-81F6BDEAA99D}" destId="{BF964E61-31A4-495E-9566-D638AE04B495}" srcOrd="3" destOrd="0" parTransId="{BBB68A02-9EF2-4D4B-B0CC-5411D6D175C4}" sibTransId="{40573212-EC19-483C-BC62-B5744F2210AC}"/>
    <dgm:cxn modelId="{02566C06-1E5B-4594-A147-75F6E673579A}" srcId="{165A0D9F-0E8F-426D-B8A3-81F6BDEAA99D}" destId="{BBFE3117-8593-483F-8BBE-775727C868B5}" srcOrd="4" destOrd="0" parTransId="{57C49BA0-754F-4FB5-9449-D83077C297E7}" sibTransId="{962A7333-E8B9-4BF9-BE6D-FE4854E93B57}"/>
    <dgm:cxn modelId="{92A97F42-5E16-48C0-9E0A-E936E9A6FDFE}" type="presOf" srcId="{BF964E61-31A4-495E-9566-D638AE04B495}" destId="{3BA1B3FD-E7E5-47DD-8F00-0CDAAEF2359C}" srcOrd="0" destOrd="0" presId="urn:microsoft.com/office/officeart/2009/3/layout/IncreasingArrowsProcess"/>
    <dgm:cxn modelId="{CA165A6E-72B9-4EF9-867C-AA1329C1ABC5}" type="presOf" srcId="{5AED9528-ED92-47B0-9F51-116B94972FA5}" destId="{EF627B3B-6BDE-4216-BE9B-CD4D1896E1ED}" srcOrd="0" destOrd="0" presId="urn:microsoft.com/office/officeart/2009/3/layout/IncreasingArrowsProcess"/>
    <dgm:cxn modelId="{8669B054-9DC5-4A77-A8F0-57072A556165}" srcId="{165A0D9F-0E8F-426D-B8A3-81F6BDEAA99D}" destId="{1BF2F757-3600-4761-89CC-0582131B891C}" srcOrd="1" destOrd="0" parTransId="{2F9285D9-412F-4C4A-A20F-BEF085AF66A2}" sibTransId="{1244F77E-FE9E-4D77-8BF5-ACBE0A8D9DDB}"/>
    <dgm:cxn modelId="{5E01E95A-DFEC-4856-B0C4-CEAA8BD5D9E2}" srcId="{165A0D9F-0E8F-426D-B8A3-81F6BDEAA99D}" destId="{5AED9528-ED92-47B0-9F51-116B94972FA5}" srcOrd="2" destOrd="0" parTransId="{24C093E6-100F-4497-A23A-826AB9CEC76E}" sibTransId="{3326DEDD-F69F-43FB-A666-5467C728E9A4}"/>
    <dgm:cxn modelId="{C411CDA3-E890-48D6-84C8-8D6230B041E8}" type="presOf" srcId="{BD3C43FC-D617-4DB9-8F56-F2AB5C608868}" destId="{07077856-C99A-4884-8336-9C2B6F2D6AFC}" srcOrd="0" destOrd="0" presId="urn:microsoft.com/office/officeart/2009/3/layout/IncreasingArrowsProcess"/>
    <dgm:cxn modelId="{4D5BA8B8-BBA4-4ACD-97B5-266C98AF639E}" type="presOf" srcId="{BBFE3117-8593-483F-8BBE-775727C868B5}" destId="{42F22335-9439-438A-B931-CBAA40DD8B54}" srcOrd="0" destOrd="0" presId="urn:microsoft.com/office/officeart/2009/3/layout/IncreasingArrowsProcess"/>
    <dgm:cxn modelId="{A582F1B9-AC28-4294-9885-D034A2BED76A}" type="presOf" srcId="{165A0D9F-0E8F-426D-B8A3-81F6BDEAA99D}" destId="{483012ED-B6C1-4F79-96CC-A4980F62970F}" srcOrd="0" destOrd="0" presId="urn:microsoft.com/office/officeart/2009/3/layout/IncreasingArrowsProcess"/>
    <dgm:cxn modelId="{3CD77DF7-2AA2-41FA-B723-CFEA23BBEB11}" type="presOf" srcId="{1BF2F757-3600-4761-89CC-0582131B891C}" destId="{DA33DC0B-2A09-415D-AAC4-7E9CC3A42FFE}" srcOrd="0" destOrd="0" presId="urn:microsoft.com/office/officeart/2009/3/layout/IncreasingArrowsProcess"/>
    <dgm:cxn modelId="{1BA95EF9-CD74-4384-8F53-3543AC8FE0FF}" srcId="{165A0D9F-0E8F-426D-B8A3-81F6BDEAA99D}" destId="{BD3C43FC-D617-4DB9-8F56-F2AB5C608868}" srcOrd="0" destOrd="0" parTransId="{AA31E95D-FAFF-4C18-B721-D3647FBF3A9B}" sibTransId="{09FC5024-4A81-4D66-A93F-5C3081F09240}"/>
    <dgm:cxn modelId="{75A84FDE-A05A-4B87-9FEC-00D07B8D6B91}" type="presParOf" srcId="{483012ED-B6C1-4F79-96CC-A4980F62970F}" destId="{07077856-C99A-4884-8336-9C2B6F2D6AFC}" srcOrd="0" destOrd="0" presId="urn:microsoft.com/office/officeart/2009/3/layout/IncreasingArrowsProcess"/>
    <dgm:cxn modelId="{03B00794-0A16-4F9F-841F-B3713ECE4019}" type="presParOf" srcId="{483012ED-B6C1-4F79-96CC-A4980F62970F}" destId="{DA33DC0B-2A09-415D-AAC4-7E9CC3A42FFE}" srcOrd="1" destOrd="0" presId="urn:microsoft.com/office/officeart/2009/3/layout/IncreasingArrowsProcess"/>
    <dgm:cxn modelId="{3FE3F6DB-2757-4ED0-A0A0-F9B3F4ABAA2E}" type="presParOf" srcId="{483012ED-B6C1-4F79-96CC-A4980F62970F}" destId="{EF627B3B-6BDE-4216-BE9B-CD4D1896E1ED}" srcOrd="2" destOrd="0" presId="urn:microsoft.com/office/officeart/2009/3/layout/IncreasingArrowsProcess"/>
    <dgm:cxn modelId="{AFE6C6D3-686F-4658-BC5A-DDA1948504E8}" type="presParOf" srcId="{483012ED-B6C1-4F79-96CC-A4980F62970F}" destId="{3BA1B3FD-E7E5-47DD-8F00-0CDAAEF2359C}" srcOrd="3" destOrd="0" presId="urn:microsoft.com/office/officeart/2009/3/layout/IncreasingArrowsProcess"/>
    <dgm:cxn modelId="{3F545F99-A44E-4823-8087-3B84F4907B37}" type="presParOf" srcId="{483012ED-B6C1-4F79-96CC-A4980F62970F}" destId="{42F22335-9439-438A-B931-CBAA40DD8B54}" srcOrd="4"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1C3BCE67-52CC-49A6-80B0-B98E8F974814}" type="doc">
      <dgm:prSet loTypeId="urn:microsoft.com/office/officeart/2005/8/layout/hProcess11" loCatId="process" qsTypeId="urn:microsoft.com/office/officeart/2005/8/quickstyle/3d5" qsCatId="3D" csTypeId="urn:microsoft.com/office/officeart/2005/8/colors/colorful4" csCatId="colorful" phldr="1"/>
      <dgm:spPr/>
      <dgm:t>
        <a:bodyPr/>
        <a:lstStyle/>
        <a:p>
          <a:endParaRPr lang="en-SG"/>
        </a:p>
      </dgm:t>
    </dgm:pt>
    <dgm:pt modelId="{59919617-3374-4E10-B919-AA6B4B572661}">
      <dgm:prSet phldrT="[Text]"/>
      <dgm:spPr/>
      <dgm:t>
        <a:bodyPr/>
        <a:lstStyle/>
        <a:p>
          <a:r>
            <a:rPr lang="en-US" b="1" i="1" dirty="0"/>
            <a:t>Thesis</a:t>
          </a:r>
          <a:r>
            <a:rPr lang="en-US" dirty="0"/>
            <a:t>: sound is impermanent</a:t>
          </a:r>
          <a:endParaRPr lang="en-SG" dirty="0"/>
        </a:p>
      </dgm:t>
    </dgm:pt>
    <dgm:pt modelId="{FF707041-3328-49B8-9CB5-95C00CEB9C34}" type="parTrans" cxnId="{49D5C7D5-9B06-49C0-BF4B-28EA45DF8775}">
      <dgm:prSet/>
      <dgm:spPr/>
      <dgm:t>
        <a:bodyPr/>
        <a:lstStyle/>
        <a:p>
          <a:endParaRPr lang="en-SG"/>
        </a:p>
      </dgm:t>
    </dgm:pt>
    <dgm:pt modelId="{3CE073D3-FA65-4E61-8D79-110971A8AE6B}" type="sibTrans" cxnId="{49D5C7D5-9B06-49C0-BF4B-28EA45DF8775}">
      <dgm:prSet/>
      <dgm:spPr/>
      <dgm:t>
        <a:bodyPr/>
        <a:lstStyle/>
        <a:p>
          <a:endParaRPr lang="en-SG"/>
        </a:p>
      </dgm:t>
    </dgm:pt>
    <dgm:pt modelId="{C923D1A7-7F71-4270-91DF-887BC07A89D5}">
      <dgm:prSet phldrT="[Text]"/>
      <dgm:spPr/>
      <dgm:t>
        <a:bodyPr/>
        <a:lstStyle/>
        <a:p>
          <a:r>
            <a:rPr lang="en-US" b="1" i="1" dirty="0"/>
            <a:t>Reason</a:t>
          </a:r>
          <a:r>
            <a:rPr lang="en-US" dirty="0"/>
            <a:t>: because it is produced</a:t>
          </a:r>
          <a:endParaRPr lang="en-SG" dirty="0"/>
        </a:p>
      </dgm:t>
    </dgm:pt>
    <dgm:pt modelId="{6411BD00-C50C-4430-93D4-F0AEFE4AE758}" type="parTrans" cxnId="{B7DBFE8F-F599-4301-9233-1C18B0BC667E}">
      <dgm:prSet/>
      <dgm:spPr/>
      <dgm:t>
        <a:bodyPr/>
        <a:lstStyle/>
        <a:p>
          <a:endParaRPr lang="en-SG"/>
        </a:p>
      </dgm:t>
    </dgm:pt>
    <dgm:pt modelId="{080B44DC-59E1-414C-B210-1A39248B71F6}" type="sibTrans" cxnId="{B7DBFE8F-F599-4301-9233-1C18B0BC667E}">
      <dgm:prSet/>
      <dgm:spPr/>
      <dgm:t>
        <a:bodyPr/>
        <a:lstStyle/>
        <a:p>
          <a:endParaRPr lang="en-SG"/>
        </a:p>
      </dgm:t>
    </dgm:pt>
    <dgm:pt modelId="{73C3E7E2-F6D8-45EF-B1A0-BC0F95D36CB4}">
      <dgm:prSet phldrT="[Text]"/>
      <dgm:spPr/>
      <dgm:t>
        <a:bodyPr/>
        <a:lstStyle/>
        <a:p>
          <a:r>
            <a:rPr lang="en-US" b="1" i="1" dirty="0"/>
            <a:t>Illustration</a:t>
          </a:r>
          <a:r>
            <a:rPr lang="en-US" dirty="0"/>
            <a:t>: whatever is produced is impermanent, like an alms-bowl </a:t>
          </a:r>
          <a:endParaRPr lang="en-SG" dirty="0"/>
        </a:p>
      </dgm:t>
    </dgm:pt>
    <dgm:pt modelId="{E88E757E-FF76-4F92-A72E-5E61F8F1A3E8}" type="parTrans" cxnId="{ED1F27D1-C0C2-44DD-A378-CADF834D706F}">
      <dgm:prSet/>
      <dgm:spPr/>
      <dgm:t>
        <a:bodyPr/>
        <a:lstStyle/>
        <a:p>
          <a:endParaRPr lang="en-SG"/>
        </a:p>
      </dgm:t>
    </dgm:pt>
    <dgm:pt modelId="{860B3BBE-D398-4BB6-A097-0B1CA1A05887}" type="sibTrans" cxnId="{ED1F27D1-C0C2-44DD-A378-CADF834D706F}">
      <dgm:prSet/>
      <dgm:spPr/>
      <dgm:t>
        <a:bodyPr/>
        <a:lstStyle/>
        <a:p>
          <a:endParaRPr lang="en-SG"/>
        </a:p>
      </dgm:t>
    </dgm:pt>
    <dgm:pt modelId="{DC564872-F984-45E7-AF06-924B1A434364}">
      <dgm:prSet phldrT="[Text]"/>
      <dgm:spPr/>
      <dgm:t>
        <a:bodyPr/>
        <a:lstStyle/>
        <a:p>
          <a:r>
            <a:rPr lang="en-US" b="1" i="1" dirty="0"/>
            <a:t>Application</a:t>
          </a:r>
          <a:r>
            <a:rPr lang="en-US" dirty="0"/>
            <a:t>: sound is produced</a:t>
          </a:r>
          <a:endParaRPr lang="en-SG" dirty="0"/>
        </a:p>
      </dgm:t>
    </dgm:pt>
    <dgm:pt modelId="{5FE622CF-3255-48EB-8F10-4556558893A7}" type="parTrans" cxnId="{AC729B6B-DA1E-417E-882B-C6C340DAADA3}">
      <dgm:prSet/>
      <dgm:spPr/>
      <dgm:t>
        <a:bodyPr/>
        <a:lstStyle/>
        <a:p>
          <a:endParaRPr lang="en-SG"/>
        </a:p>
      </dgm:t>
    </dgm:pt>
    <dgm:pt modelId="{9FDDD796-617C-4A6B-A7EF-98273C87494D}" type="sibTrans" cxnId="{AC729B6B-DA1E-417E-882B-C6C340DAADA3}">
      <dgm:prSet/>
      <dgm:spPr/>
      <dgm:t>
        <a:bodyPr/>
        <a:lstStyle/>
        <a:p>
          <a:endParaRPr lang="en-SG"/>
        </a:p>
      </dgm:t>
    </dgm:pt>
    <dgm:pt modelId="{AB4BDFF9-6C69-48F6-81F9-0328F9FD4C38}">
      <dgm:prSet phldrT="[Text]"/>
      <dgm:spPr/>
      <dgm:t>
        <a:bodyPr/>
        <a:lstStyle/>
        <a:p>
          <a:r>
            <a:rPr lang="en-US" b="1" i="1" dirty="0"/>
            <a:t>Conclusion</a:t>
          </a:r>
          <a:r>
            <a:rPr lang="en-US" dirty="0"/>
            <a:t>: sound is impermanent</a:t>
          </a:r>
          <a:endParaRPr lang="en-SG" dirty="0"/>
        </a:p>
      </dgm:t>
    </dgm:pt>
    <dgm:pt modelId="{3602631B-6C05-4A31-B3D7-4BDF00B6F361}" type="parTrans" cxnId="{4202224C-70BD-4876-8DC2-7118146C6A89}">
      <dgm:prSet/>
      <dgm:spPr/>
      <dgm:t>
        <a:bodyPr/>
        <a:lstStyle/>
        <a:p>
          <a:endParaRPr lang="en-SG"/>
        </a:p>
      </dgm:t>
    </dgm:pt>
    <dgm:pt modelId="{D82F62D4-15AD-4312-9A16-2B99DCEC498A}" type="sibTrans" cxnId="{4202224C-70BD-4876-8DC2-7118146C6A89}">
      <dgm:prSet/>
      <dgm:spPr/>
      <dgm:t>
        <a:bodyPr/>
        <a:lstStyle/>
        <a:p>
          <a:endParaRPr lang="en-SG"/>
        </a:p>
      </dgm:t>
    </dgm:pt>
    <dgm:pt modelId="{37ED8A01-EA71-4DE2-B9C4-D4519C6224A1}" type="pres">
      <dgm:prSet presAssocID="{1C3BCE67-52CC-49A6-80B0-B98E8F974814}" presName="Name0" presStyleCnt="0">
        <dgm:presLayoutVars>
          <dgm:dir/>
          <dgm:resizeHandles val="exact"/>
        </dgm:presLayoutVars>
      </dgm:prSet>
      <dgm:spPr/>
    </dgm:pt>
    <dgm:pt modelId="{C2EDE9A8-D89D-48EB-8A6D-7B5EBC25462B}" type="pres">
      <dgm:prSet presAssocID="{1C3BCE67-52CC-49A6-80B0-B98E8F974814}" presName="arrow" presStyleLbl="bgShp" presStyleIdx="0" presStyleCnt="1"/>
      <dgm:spPr/>
    </dgm:pt>
    <dgm:pt modelId="{CFC3ECD4-6DAE-4148-AC6C-EDFB6EB72673}" type="pres">
      <dgm:prSet presAssocID="{1C3BCE67-52CC-49A6-80B0-B98E8F974814}" presName="points" presStyleCnt="0"/>
      <dgm:spPr/>
    </dgm:pt>
    <dgm:pt modelId="{DBCDCC00-196D-4429-B198-6DD722C56C22}" type="pres">
      <dgm:prSet presAssocID="{59919617-3374-4E10-B919-AA6B4B572661}" presName="compositeA" presStyleCnt="0"/>
      <dgm:spPr/>
    </dgm:pt>
    <dgm:pt modelId="{F16A1C18-2C24-4244-9557-5722AA4CCC52}" type="pres">
      <dgm:prSet presAssocID="{59919617-3374-4E10-B919-AA6B4B572661}" presName="textA" presStyleLbl="revTx" presStyleIdx="0" presStyleCnt="5">
        <dgm:presLayoutVars>
          <dgm:bulletEnabled val="1"/>
        </dgm:presLayoutVars>
      </dgm:prSet>
      <dgm:spPr/>
    </dgm:pt>
    <dgm:pt modelId="{7BEAF05F-CD44-4427-B60D-957749F30CC2}" type="pres">
      <dgm:prSet presAssocID="{59919617-3374-4E10-B919-AA6B4B572661}" presName="circleA" presStyleLbl="node1" presStyleIdx="0" presStyleCnt="5"/>
      <dgm:spPr/>
    </dgm:pt>
    <dgm:pt modelId="{252A2C24-335D-4CA9-B91C-FE789F5D77AE}" type="pres">
      <dgm:prSet presAssocID="{59919617-3374-4E10-B919-AA6B4B572661}" presName="spaceA" presStyleCnt="0"/>
      <dgm:spPr/>
    </dgm:pt>
    <dgm:pt modelId="{85BC2915-8C1E-492C-8A7D-8DCBA5072A07}" type="pres">
      <dgm:prSet presAssocID="{3CE073D3-FA65-4E61-8D79-110971A8AE6B}" presName="space" presStyleCnt="0"/>
      <dgm:spPr/>
    </dgm:pt>
    <dgm:pt modelId="{162C7B93-D2B9-4EA1-B770-5BF08666BE52}" type="pres">
      <dgm:prSet presAssocID="{C923D1A7-7F71-4270-91DF-887BC07A89D5}" presName="compositeB" presStyleCnt="0"/>
      <dgm:spPr/>
    </dgm:pt>
    <dgm:pt modelId="{99015DCC-AD7D-4C11-BAEF-3F1CBD1FC023}" type="pres">
      <dgm:prSet presAssocID="{C923D1A7-7F71-4270-91DF-887BC07A89D5}" presName="textB" presStyleLbl="revTx" presStyleIdx="1" presStyleCnt="5">
        <dgm:presLayoutVars>
          <dgm:bulletEnabled val="1"/>
        </dgm:presLayoutVars>
      </dgm:prSet>
      <dgm:spPr/>
    </dgm:pt>
    <dgm:pt modelId="{1AE2645B-3AEA-4BE2-8AB6-8FF84827497E}" type="pres">
      <dgm:prSet presAssocID="{C923D1A7-7F71-4270-91DF-887BC07A89D5}" presName="circleB" presStyleLbl="node1" presStyleIdx="1" presStyleCnt="5"/>
      <dgm:spPr/>
    </dgm:pt>
    <dgm:pt modelId="{FE4510DE-005E-402E-8631-878100DA0199}" type="pres">
      <dgm:prSet presAssocID="{C923D1A7-7F71-4270-91DF-887BC07A89D5}" presName="spaceB" presStyleCnt="0"/>
      <dgm:spPr/>
    </dgm:pt>
    <dgm:pt modelId="{B4B50407-8C5E-419C-8790-F3F307BD1FC6}" type="pres">
      <dgm:prSet presAssocID="{080B44DC-59E1-414C-B210-1A39248B71F6}" presName="space" presStyleCnt="0"/>
      <dgm:spPr/>
    </dgm:pt>
    <dgm:pt modelId="{EDF3DDA9-DAFE-4D5B-8577-644DC145EF3F}" type="pres">
      <dgm:prSet presAssocID="{73C3E7E2-F6D8-45EF-B1A0-BC0F95D36CB4}" presName="compositeA" presStyleCnt="0"/>
      <dgm:spPr/>
    </dgm:pt>
    <dgm:pt modelId="{E3B40E69-A7D8-4CC1-92D8-07A3F432B1F0}" type="pres">
      <dgm:prSet presAssocID="{73C3E7E2-F6D8-45EF-B1A0-BC0F95D36CB4}" presName="textA" presStyleLbl="revTx" presStyleIdx="2" presStyleCnt="5">
        <dgm:presLayoutVars>
          <dgm:bulletEnabled val="1"/>
        </dgm:presLayoutVars>
      </dgm:prSet>
      <dgm:spPr/>
    </dgm:pt>
    <dgm:pt modelId="{3D7FBD3A-1CFA-4212-9314-0DC42F6EF600}" type="pres">
      <dgm:prSet presAssocID="{73C3E7E2-F6D8-45EF-B1A0-BC0F95D36CB4}" presName="circleA" presStyleLbl="node1" presStyleIdx="2" presStyleCnt="5"/>
      <dgm:spPr/>
    </dgm:pt>
    <dgm:pt modelId="{73857D68-1CC4-4652-B3B0-150357DDAEB1}" type="pres">
      <dgm:prSet presAssocID="{73C3E7E2-F6D8-45EF-B1A0-BC0F95D36CB4}" presName="spaceA" presStyleCnt="0"/>
      <dgm:spPr/>
    </dgm:pt>
    <dgm:pt modelId="{02294067-C507-435F-9E11-DC0A433ABCD5}" type="pres">
      <dgm:prSet presAssocID="{860B3BBE-D398-4BB6-A097-0B1CA1A05887}" presName="space" presStyleCnt="0"/>
      <dgm:spPr/>
    </dgm:pt>
    <dgm:pt modelId="{C58AFD7D-3B67-41F9-896B-5389BA1C3856}" type="pres">
      <dgm:prSet presAssocID="{DC564872-F984-45E7-AF06-924B1A434364}" presName="compositeB" presStyleCnt="0"/>
      <dgm:spPr/>
    </dgm:pt>
    <dgm:pt modelId="{63AEF0B4-7CD4-4625-BF69-6CC84FC90C31}" type="pres">
      <dgm:prSet presAssocID="{DC564872-F984-45E7-AF06-924B1A434364}" presName="textB" presStyleLbl="revTx" presStyleIdx="3" presStyleCnt="5">
        <dgm:presLayoutVars>
          <dgm:bulletEnabled val="1"/>
        </dgm:presLayoutVars>
      </dgm:prSet>
      <dgm:spPr/>
    </dgm:pt>
    <dgm:pt modelId="{1E6129C3-2CDF-4200-BF8A-9BCBC723F34A}" type="pres">
      <dgm:prSet presAssocID="{DC564872-F984-45E7-AF06-924B1A434364}" presName="circleB" presStyleLbl="node1" presStyleIdx="3" presStyleCnt="5"/>
      <dgm:spPr/>
    </dgm:pt>
    <dgm:pt modelId="{E2A0424D-BBB6-4CE8-AA0F-4682BDD1141E}" type="pres">
      <dgm:prSet presAssocID="{DC564872-F984-45E7-AF06-924B1A434364}" presName="spaceB" presStyleCnt="0"/>
      <dgm:spPr/>
    </dgm:pt>
    <dgm:pt modelId="{9D8800AF-0223-4459-899D-8BC021A0F820}" type="pres">
      <dgm:prSet presAssocID="{9FDDD796-617C-4A6B-A7EF-98273C87494D}" presName="space" presStyleCnt="0"/>
      <dgm:spPr/>
    </dgm:pt>
    <dgm:pt modelId="{C65485B7-EABC-48E7-ACD3-5ABAF58EC545}" type="pres">
      <dgm:prSet presAssocID="{AB4BDFF9-6C69-48F6-81F9-0328F9FD4C38}" presName="compositeA" presStyleCnt="0"/>
      <dgm:spPr/>
    </dgm:pt>
    <dgm:pt modelId="{F60742A0-CBD9-4FDF-AF4A-F1A9D4BB0FFD}" type="pres">
      <dgm:prSet presAssocID="{AB4BDFF9-6C69-48F6-81F9-0328F9FD4C38}" presName="textA" presStyleLbl="revTx" presStyleIdx="4" presStyleCnt="5">
        <dgm:presLayoutVars>
          <dgm:bulletEnabled val="1"/>
        </dgm:presLayoutVars>
      </dgm:prSet>
      <dgm:spPr/>
    </dgm:pt>
    <dgm:pt modelId="{1AAA9068-BB43-4A49-B166-229DE281E9DD}" type="pres">
      <dgm:prSet presAssocID="{AB4BDFF9-6C69-48F6-81F9-0328F9FD4C38}" presName="circleA" presStyleLbl="node1" presStyleIdx="4" presStyleCnt="5"/>
      <dgm:spPr/>
    </dgm:pt>
    <dgm:pt modelId="{7BA896D8-8507-42DB-B279-462C8F4F3FCA}" type="pres">
      <dgm:prSet presAssocID="{AB4BDFF9-6C69-48F6-81F9-0328F9FD4C38}" presName="spaceA" presStyleCnt="0"/>
      <dgm:spPr/>
    </dgm:pt>
  </dgm:ptLst>
  <dgm:cxnLst>
    <dgm:cxn modelId="{13F64810-F01B-425B-BB97-92ABFF938AD6}" type="presOf" srcId="{C923D1A7-7F71-4270-91DF-887BC07A89D5}" destId="{99015DCC-AD7D-4C11-BAEF-3F1CBD1FC023}" srcOrd="0" destOrd="0" presId="urn:microsoft.com/office/officeart/2005/8/layout/hProcess11"/>
    <dgm:cxn modelId="{68862443-41F8-4B23-9893-3323F2927AEB}" type="presOf" srcId="{AB4BDFF9-6C69-48F6-81F9-0328F9FD4C38}" destId="{F60742A0-CBD9-4FDF-AF4A-F1A9D4BB0FFD}" srcOrd="0" destOrd="0" presId="urn:microsoft.com/office/officeart/2005/8/layout/hProcess11"/>
    <dgm:cxn modelId="{13072449-1B14-4E8C-8E99-97C8D6F9E11A}" type="presOf" srcId="{DC564872-F984-45E7-AF06-924B1A434364}" destId="{63AEF0B4-7CD4-4625-BF69-6CC84FC90C31}" srcOrd="0" destOrd="0" presId="urn:microsoft.com/office/officeart/2005/8/layout/hProcess11"/>
    <dgm:cxn modelId="{AC729B6B-DA1E-417E-882B-C6C340DAADA3}" srcId="{1C3BCE67-52CC-49A6-80B0-B98E8F974814}" destId="{DC564872-F984-45E7-AF06-924B1A434364}" srcOrd="3" destOrd="0" parTransId="{5FE622CF-3255-48EB-8F10-4556558893A7}" sibTransId="{9FDDD796-617C-4A6B-A7EF-98273C87494D}"/>
    <dgm:cxn modelId="{4202224C-70BD-4876-8DC2-7118146C6A89}" srcId="{1C3BCE67-52CC-49A6-80B0-B98E8F974814}" destId="{AB4BDFF9-6C69-48F6-81F9-0328F9FD4C38}" srcOrd="4" destOrd="0" parTransId="{3602631B-6C05-4A31-B3D7-4BDF00B6F361}" sibTransId="{D82F62D4-15AD-4312-9A16-2B99DCEC498A}"/>
    <dgm:cxn modelId="{88F62E54-D34C-498B-8C9B-6A2F3C0D5E3A}" type="presOf" srcId="{1C3BCE67-52CC-49A6-80B0-B98E8F974814}" destId="{37ED8A01-EA71-4DE2-B9C4-D4519C6224A1}" srcOrd="0" destOrd="0" presId="urn:microsoft.com/office/officeart/2005/8/layout/hProcess11"/>
    <dgm:cxn modelId="{4DA37C77-4138-4F43-94FC-93B78B28ED95}" type="presOf" srcId="{73C3E7E2-F6D8-45EF-B1A0-BC0F95D36CB4}" destId="{E3B40E69-A7D8-4CC1-92D8-07A3F432B1F0}" srcOrd="0" destOrd="0" presId="urn:microsoft.com/office/officeart/2005/8/layout/hProcess11"/>
    <dgm:cxn modelId="{B7DBFE8F-F599-4301-9233-1C18B0BC667E}" srcId="{1C3BCE67-52CC-49A6-80B0-B98E8F974814}" destId="{C923D1A7-7F71-4270-91DF-887BC07A89D5}" srcOrd="1" destOrd="0" parTransId="{6411BD00-C50C-4430-93D4-F0AEFE4AE758}" sibTransId="{080B44DC-59E1-414C-B210-1A39248B71F6}"/>
    <dgm:cxn modelId="{ED1F27D1-C0C2-44DD-A378-CADF834D706F}" srcId="{1C3BCE67-52CC-49A6-80B0-B98E8F974814}" destId="{73C3E7E2-F6D8-45EF-B1A0-BC0F95D36CB4}" srcOrd="2" destOrd="0" parTransId="{E88E757E-FF76-4F92-A72E-5E61F8F1A3E8}" sibTransId="{860B3BBE-D398-4BB6-A097-0B1CA1A05887}"/>
    <dgm:cxn modelId="{49D5C7D5-9B06-49C0-BF4B-28EA45DF8775}" srcId="{1C3BCE67-52CC-49A6-80B0-B98E8F974814}" destId="{59919617-3374-4E10-B919-AA6B4B572661}" srcOrd="0" destOrd="0" parTransId="{FF707041-3328-49B8-9CB5-95C00CEB9C34}" sibTransId="{3CE073D3-FA65-4E61-8D79-110971A8AE6B}"/>
    <dgm:cxn modelId="{DD68F5E3-2EA3-44E7-82FE-0D34466151EA}" type="presOf" srcId="{59919617-3374-4E10-B919-AA6B4B572661}" destId="{F16A1C18-2C24-4244-9557-5722AA4CCC52}" srcOrd="0" destOrd="0" presId="urn:microsoft.com/office/officeart/2005/8/layout/hProcess11"/>
    <dgm:cxn modelId="{2203C788-C264-4886-91A6-588A63498151}" type="presParOf" srcId="{37ED8A01-EA71-4DE2-B9C4-D4519C6224A1}" destId="{C2EDE9A8-D89D-48EB-8A6D-7B5EBC25462B}" srcOrd="0" destOrd="0" presId="urn:microsoft.com/office/officeart/2005/8/layout/hProcess11"/>
    <dgm:cxn modelId="{8B8B9AC8-A5E0-4DBB-B7FB-F5112A8519AA}" type="presParOf" srcId="{37ED8A01-EA71-4DE2-B9C4-D4519C6224A1}" destId="{CFC3ECD4-6DAE-4148-AC6C-EDFB6EB72673}" srcOrd="1" destOrd="0" presId="urn:microsoft.com/office/officeart/2005/8/layout/hProcess11"/>
    <dgm:cxn modelId="{119B1AC9-F779-4679-971F-3A1EBCA1863D}" type="presParOf" srcId="{CFC3ECD4-6DAE-4148-AC6C-EDFB6EB72673}" destId="{DBCDCC00-196D-4429-B198-6DD722C56C22}" srcOrd="0" destOrd="0" presId="urn:microsoft.com/office/officeart/2005/8/layout/hProcess11"/>
    <dgm:cxn modelId="{1A8C7994-2AF8-4E87-B613-9B86D4953EF5}" type="presParOf" srcId="{DBCDCC00-196D-4429-B198-6DD722C56C22}" destId="{F16A1C18-2C24-4244-9557-5722AA4CCC52}" srcOrd="0" destOrd="0" presId="urn:microsoft.com/office/officeart/2005/8/layout/hProcess11"/>
    <dgm:cxn modelId="{C5F3919D-D0A7-4735-BCC4-9BE12EC09144}" type="presParOf" srcId="{DBCDCC00-196D-4429-B198-6DD722C56C22}" destId="{7BEAF05F-CD44-4427-B60D-957749F30CC2}" srcOrd="1" destOrd="0" presId="urn:microsoft.com/office/officeart/2005/8/layout/hProcess11"/>
    <dgm:cxn modelId="{B8DEED5E-6DC1-4092-AB28-4C52D24D1B5E}" type="presParOf" srcId="{DBCDCC00-196D-4429-B198-6DD722C56C22}" destId="{252A2C24-335D-4CA9-B91C-FE789F5D77AE}" srcOrd="2" destOrd="0" presId="urn:microsoft.com/office/officeart/2005/8/layout/hProcess11"/>
    <dgm:cxn modelId="{D9333F3B-722B-4781-93AA-28D9972CBBAE}" type="presParOf" srcId="{CFC3ECD4-6DAE-4148-AC6C-EDFB6EB72673}" destId="{85BC2915-8C1E-492C-8A7D-8DCBA5072A07}" srcOrd="1" destOrd="0" presId="urn:microsoft.com/office/officeart/2005/8/layout/hProcess11"/>
    <dgm:cxn modelId="{6798E993-A31A-49EE-B7B0-F9F8942590E5}" type="presParOf" srcId="{CFC3ECD4-6DAE-4148-AC6C-EDFB6EB72673}" destId="{162C7B93-D2B9-4EA1-B770-5BF08666BE52}" srcOrd="2" destOrd="0" presId="urn:microsoft.com/office/officeart/2005/8/layout/hProcess11"/>
    <dgm:cxn modelId="{8EEA7DC5-11B0-4586-B677-F41FF68A334E}" type="presParOf" srcId="{162C7B93-D2B9-4EA1-B770-5BF08666BE52}" destId="{99015DCC-AD7D-4C11-BAEF-3F1CBD1FC023}" srcOrd="0" destOrd="0" presId="urn:microsoft.com/office/officeart/2005/8/layout/hProcess11"/>
    <dgm:cxn modelId="{FF4523C3-2B5B-433F-A95F-E15030692F6E}" type="presParOf" srcId="{162C7B93-D2B9-4EA1-B770-5BF08666BE52}" destId="{1AE2645B-3AEA-4BE2-8AB6-8FF84827497E}" srcOrd="1" destOrd="0" presId="urn:microsoft.com/office/officeart/2005/8/layout/hProcess11"/>
    <dgm:cxn modelId="{4BA2BBEE-0CD2-48BB-A5E2-107C94E1FB77}" type="presParOf" srcId="{162C7B93-D2B9-4EA1-B770-5BF08666BE52}" destId="{FE4510DE-005E-402E-8631-878100DA0199}" srcOrd="2" destOrd="0" presId="urn:microsoft.com/office/officeart/2005/8/layout/hProcess11"/>
    <dgm:cxn modelId="{E38C2E3F-F3E8-49F6-80E7-99559BEDF4B3}" type="presParOf" srcId="{CFC3ECD4-6DAE-4148-AC6C-EDFB6EB72673}" destId="{B4B50407-8C5E-419C-8790-F3F307BD1FC6}" srcOrd="3" destOrd="0" presId="urn:microsoft.com/office/officeart/2005/8/layout/hProcess11"/>
    <dgm:cxn modelId="{EE5FEB3F-9755-4827-8E40-D2ECB04CE3E5}" type="presParOf" srcId="{CFC3ECD4-6DAE-4148-AC6C-EDFB6EB72673}" destId="{EDF3DDA9-DAFE-4D5B-8577-644DC145EF3F}" srcOrd="4" destOrd="0" presId="urn:microsoft.com/office/officeart/2005/8/layout/hProcess11"/>
    <dgm:cxn modelId="{192907AA-2C15-4705-9A65-9A69A199BD0D}" type="presParOf" srcId="{EDF3DDA9-DAFE-4D5B-8577-644DC145EF3F}" destId="{E3B40E69-A7D8-4CC1-92D8-07A3F432B1F0}" srcOrd="0" destOrd="0" presId="urn:microsoft.com/office/officeart/2005/8/layout/hProcess11"/>
    <dgm:cxn modelId="{A95E8B48-000A-4E1C-B1CD-1297603B4B88}" type="presParOf" srcId="{EDF3DDA9-DAFE-4D5B-8577-644DC145EF3F}" destId="{3D7FBD3A-1CFA-4212-9314-0DC42F6EF600}" srcOrd="1" destOrd="0" presId="urn:microsoft.com/office/officeart/2005/8/layout/hProcess11"/>
    <dgm:cxn modelId="{5495D7D7-AC38-4C8D-AAC3-F4FDF2029F34}" type="presParOf" srcId="{EDF3DDA9-DAFE-4D5B-8577-644DC145EF3F}" destId="{73857D68-1CC4-4652-B3B0-150357DDAEB1}" srcOrd="2" destOrd="0" presId="urn:microsoft.com/office/officeart/2005/8/layout/hProcess11"/>
    <dgm:cxn modelId="{2B2F5447-62A5-4E43-9CAA-3C73165EE552}" type="presParOf" srcId="{CFC3ECD4-6DAE-4148-AC6C-EDFB6EB72673}" destId="{02294067-C507-435F-9E11-DC0A433ABCD5}" srcOrd="5" destOrd="0" presId="urn:microsoft.com/office/officeart/2005/8/layout/hProcess11"/>
    <dgm:cxn modelId="{A3F6FA28-8121-43EE-94CD-E3625A556EF2}" type="presParOf" srcId="{CFC3ECD4-6DAE-4148-AC6C-EDFB6EB72673}" destId="{C58AFD7D-3B67-41F9-896B-5389BA1C3856}" srcOrd="6" destOrd="0" presId="urn:microsoft.com/office/officeart/2005/8/layout/hProcess11"/>
    <dgm:cxn modelId="{1B227DA7-DD5F-4AB5-AF69-9F1C45027C11}" type="presParOf" srcId="{C58AFD7D-3B67-41F9-896B-5389BA1C3856}" destId="{63AEF0B4-7CD4-4625-BF69-6CC84FC90C31}" srcOrd="0" destOrd="0" presId="urn:microsoft.com/office/officeart/2005/8/layout/hProcess11"/>
    <dgm:cxn modelId="{95931AB2-60BF-416A-8C8B-D05C35A41414}" type="presParOf" srcId="{C58AFD7D-3B67-41F9-896B-5389BA1C3856}" destId="{1E6129C3-2CDF-4200-BF8A-9BCBC723F34A}" srcOrd="1" destOrd="0" presId="urn:microsoft.com/office/officeart/2005/8/layout/hProcess11"/>
    <dgm:cxn modelId="{07046355-21CD-4C09-B1BC-D611F1B3EFF2}" type="presParOf" srcId="{C58AFD7D-3B67-41F9-896B-5389BA1C3856}" destId="{E2A0424D-BBB6-4CE8-AA0F-4682BDD1141E}" srcOrd="2" destOrd="0" presId="urn:microsoft.com/office/officeart/2005/8/layout/hProcess11"/>
    <dgm:cxn modelId="{0BCF2107-DF46-45FF-A133-08EBA4BA7CF7}" type="presParOf" srcId="{CFC3ECD4-6DAE-4148-AC6C-EDFB6EB72673}" destId="{9D8800AF-0223-4459-899D-8BC021A0F820}" srcOrd="7" destOrd="0" presId="urn:microsoft.com/office/officeart/2005/8/layout/hProcess11"/>
    <dgm:cxn modelId="{669460B7-380A-4262-BE3B-0D5777B1609D}" type="presParOf" srcId="{CFC3ECD4-6DAE-4148-AC6C-EDFB6EB72673}" destId="{C65485B7-EABC-48E7-ACD3-5ABAF58EC545}" srcOrd="8" destOrd="0" presId="urn:microsoft.com/office/officeart/2005/8/layout/hProcess11"/>
    <dgm:cxn modelId="{03ECDFE8-2B93-44D1-B3DA-2B37261B4EFE}" type="presParOf" srcId="{C65485B7-EABC-48E7-ACD3-5ABAF58EC545}" destId="{F60742A0-CBD9-4FDF-AF4A-F1A9D4BB0FFD}" srcOrd="0" destOrd="0" presId="urn:microsoft.com/office/officeart/2005/8/layout/hProcess11"/>
    <dgm:cxn modelId="{E11F778F-AA0A-4581-934E-800EC5382F48}" type="presParOf" srcId="{C65485B7-EABC-48E7-ACD3-5ABAF58EC545}" destId="{1AAA9068-BB43-4A49-B166-229DE281E9DD}" srcOrd="1" destOrd="0" presId="urn:microsoft.com/office/officeart/2005/8/layout/hProcess11"/>
    <dgm:cxn modelId="{64B88F42-1FEB-4B06-B4AE-7567AB022BFC}" type="presParOf" srcId="{C65485B7-EABC-48E7-ACD3-5ABAF58EC545}" destId="{7BA896D8-8507-42DB-B279-462C8F4F3FCA}"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3DBD39-0B93-47F1-85B6-BFFEC5B02B3C}" type="doc">
      <dgm:prSet loTypeId="urn:microsoft.com/office/officeart/2005/8/layout/radial5" loCatId="cycle" qsTypeId="urn:microsoft.com/office/officeart/2005/8/quickstyle/simple1" qsCatId="simple" csTypeId="urn:microsoft.com/office/officeart/2005/8/colors/colorful4" csCatId="colorful" phldr="1"/>
      <dgm:spPr/>
      <dgm:t>
        <a:bodyPr/>
        <a:lstStyle/>
        <a:p>
          <a:endParaRPr lang="en-SG"/>
        </a:p>
      </dgm:t>
    </dgm:pt>
    <dgm:pt modelId="{19FFF244-47AC-45EC-8953-B90A380649C6}">
      <dgm:prSet phldrT="[Text]"/>
      <dgm:spPr/>
      <dgm:t>
        <a:bodyPr/>
        <a:lstStyle/>
        <a:p>
          <a:r>
            <a:rPr lang="en-SG" dirty="0"/>
            <a:t>Modern research</a:t>
          </a:r>
        </a:p>
      </dgm:t>
    </dgm:pt>
    <dgm:pt modelId="{222D1765-5E74-489D-8A1D-5DC2362C81BB}" type="parTrans" cxnId="{FB41AF9E-1941-4B47-AD95-CCF2B9642C7A}">
      <dgm:prSet/>
      <dgm:spPr/>
      <dgm:t>
        <a:bodyPr/>
        <a:lstStyle/>
        <a:p>
          <a:endParaRPr lang="en-SG"/>
        </a:p>
      </dgm:t>
    </dgm:pt>
    <dgm:pt modelId="{F307771A-7B7B-4504-82B6-1473FB5AC8C5}" type="sibTrans" cxnId="{FB41AF9E-1941-4B47-AD95-CCF2B9642C7A}">
      <dgm:prSet/>
      <dgm:spPr/>
      <dgm:t>
        <a:bodyPr/>
        <a:lstStyle/>
        <a:p>
          <a:endParaRPr lang="en-SG"/>
        </a:p>
      </dgm:t>
    </dgm:pt>
    <dgm:pt modelId="{88DBA9BC-A3DE-4C76-B2BC-D69C5BE34059}">
      <dgm:prSet phldrT="[Text]"/>
      <dgm:spPr/>
      <dgm:t>
        <a:bodyPr/>
        <a:lstStyle/>
        <a:p>
          <a:r>
            <a:rPr lang="en-SG" dirty="0"/>
            <a:t>Buddhist logic</a:t>
          </a:r>
        </a:p>
      </dgm:t>
    </dgm:pt>
    <dgm:pt modelId="{2EC9D498-60F7-420F-BEF2-684976E59531}" type="parTrans" cxnId="{18EC4F0A-8BD3-449F-B9BC-1823204CC487}">
      <dgm:prSet/>
      <dgm:spPr/>
      <dgm:t>
        <a:bodyPr/>
        <a:lstStyle/>
        <a:p>
          <a:endParaRPr lang="en-SG"/>
        </a:p>
      </dgm:t>
    </dgm:pt>
    <dgm:pt modelId="{8EF49AAE-01EE-4CFA-A27C-AEBAAE1C0604}" type="sibTrans" cxnId="{18EC4F0A-8BD3-449F-B9BC-1823204CC487}">
      <dgm:prSet/>
      <dgm:spPr/>
      <dgm:t>
        <a:bodyPr/>
        <a:lstStyle/>
        <a:p>
          <a:endParaRPr lang="en-SG"/>
        </a:p>
      </dgm:t>
    </dgm:pt>
    <dgm:pt modelId="{CDA39FD7-B5FE-4815-8306-D6B5665E7EA2}">
      <dgm:prSet phldrT="[Text]"/>
      <dgm:spPr/>
      <dgm:t>
        <a:bodyPr/>
        <a:lstStyle/>
        <a:p>
          <a:r>
            <a:rPr lang="en-SG" dirty="0"/>
            <a:t>Western logic</a:t>
          </a:r>
        </a:p>
      </dgm:t>
    </dgm:pt>
    <dgm:pt modelId="{C59EA5D8-23E5-4378-99F9-63D13DA63B02}" type="parTrans" cxnId="{C1A8B633-785F-498B-B4B1-35E4034D69ED}">
      <dgm:prSet/>
      <dgm:spPr/>
      <dgm:t>
        <a:bodyPr/>
        <a:lstStyle/>
        <a:p>
          <a:endParaRPr lang="en-SG"/>
        </a:p>
      </dgm:t>
    </dgm:pt>
    <dgm:pt modelId="{E88CAD23-C8EB-4A49-92F7-11975CD97926}" type="sibTrans" cxnId="{C1A8B633-785F-498B-B4B1-35E4034D69ED}">
      <dgm:prSet/>
      <dgm:spPr/>
      <dgm:t>
        <a:bodyPr/>
        <a:lstStyle/>
        <a:p>
          <a:endParaRPr lang="en-SG"/>
        </a:p>
      </dgm:t>
    </dgm:pt>
    <dgm:pt modelId="{4FF26B05-F74A-4520-B7E0-A78D5A08C22E}">
      <dgm:prSet phldrT="[Text]"/>
      <dgm:spPr/>
      <dgm:t>
        <a:bodyPr/>
        <a:lstStyle/>
        <a:p>
          <a:r>
            <a:rPr lang="en-SG" dirty="0"/>
            <a:t>Different sources</a:t>
          </a:r>
        </a:p>
      </dgm:t>
    </dgm:pt>
    <dgm:pt modelId="{E6861238-9EE6-4B52-A165-7973789E6CEF}" type="parTrans" cxnId="{7D46EC4D-07F5-4186-B577-D928B04DF94E}">
      <dgm:prSet/>
      <dgm:spPr/>
      <dgm:t>
        <a:bodyPr/>
        <a:lstStyle/>
        <a:p>
          <a:endParaRPr lang="en-SG"/>
        </a:p>
      </dgm:t>
    </dgm:pt>
    <dgm:pt modelId="{38BEE1A1-75D9-490A-B6B5-85E2AE7130E2}" type="sibTrans" cxnId="{7D46EC4D-07F5-4186-B577-D928B04DF94E}">
      <dgm:prSet/>
      <dgm:spPr/>
      <dgm:t>
        <a:bodyPr/>
        <a:lstStyle/>
        <a:p>
          <a:endParaRPr lang="en-SG"/>
        </a:p>
      </dgm:t>
    </dgm:pt>
    <dgm:pt modelId="{D4F91F65-2948-451C-A24B-95FDF3E6B352}">
      <dgm:prSet phldrT="[Text]"/>
      <dgm:spPr/>
      <dgm:t>
        <a:bodyPr/>
        <a:lstStyle/>
        <a:p>
          <a:r>
            <a:rPr lang="en-SG" dirty="0"/>
            <a:t>Indian logic</a:t>
          </a:r>
        </a:p>
      </dgm:t>
    </dgm:pt>
    <dgm:pt modelId="{926C01CB-840C-4F60-AF07-53256371C94D}" type="parTrans" cxnId="{1180B0B8-FA0A-4ABC-A8ED-655BB40560F1}">
      <dgm:prSet/>
      <dgm:spPr/>
      <dgm:t>
        <a:bodyPr/>
        <a:lstStyle/>
        <a:p>
          <a:endParaRPr lang="en-SG"/>
        </a:p>
      </dgm:t>
    </dgm:pt>
    <dgm:pt modelId="{DAEFF57B-2172-46F7-B434-D760B38EDF48}" type="sibTrans" cxnId="{1180B0B8-FA0A-4ABC-A8ED-655BB40560F1}">
      <dgm:prSet/>
      <dgm:spPr/>
      <dgm:t>
        <a:bodyPr/>
        <a:lstStyle/>
        <a:p>
          <a:endParaRPr lang="en-SG"/>
        </a:p>
      </dgm:t>
    </dgm:pt>
    <dgm:pt modelId="{A6560BC9-4D90-45EB-9AF0-DB76BD848821}" type="pres">
      <dgm:prSet presAssocID="{1A3DBD39-0B93-47F1-85B6-BFFEC5B02B3C}" presName="Name0" presStyleCnt="0">
        <dgm:presLayoutVars>
          <dgm:chMax val="1"/>
          <dgm:dir/>
          <dgm:animLvl val="ctr"/>
          <dgm:resizeHandles val="exact"/>
        </dgm:presLayoutVars>
      </dgm:prSet>
      <dgm:spPr/>
    </dgm:pt>
    <dgm:pt modelId="{03260D2D-AA46-4C39-B010-535249C57532}" type="pres">
      <dgm:prSet presAssocID="{19FFF244-47AC-45EC-8953-B90A380649C6}" presName="centerShape" presStyleLbl="node0" presStyleIdx="0" presStyleCnt="1"/>
      <dgm:spPr/>
    </dgm:pt>
    <dgm:pt modelId="{B12C7A9E-76F5-40BE-9719-244C6E96437C}" type="pres">
      <dgm:prSet presAssocID="{2EC9D498-60F7-420F-BEF2-684976E59531}" presName="parTrans" presStyleLbl="sibTrans2D1" presStyleIdx="0" presStyleCnt="4"/>
      <dgm:spPr/>
    </dgm:pt>
    <dgm:pt modelId="{DF3A4190-EC0F-4860-A892-890F0AEFE8C2}" type="pres">
      <dgm:prSet presAssocID="{2EC9D498-60F7-420F-BEF2-684976E59531}" presName="connectorText" presStyleLbl="sibTrans2D1" presStyleIdx="0" presStyleCnt="4"/>
      <dgm:spPr/>
    </dgm:pt>
    <dgm:pt modelId="{4E0FEF1E-CFBC-4D29-B312-6E0F093CC957}" type="pres">
      <dgm:prSet presAssocID="{88DBA9BC-A3DE-4C76-B2BC-D69C5BE34059}" presName="node" presStyleLbl="node1" presStyleIdx="0" presStyleCnt="4">
        <dgm:presLayoutVars>
          <dgm:bulletEnabled val="1"/>
        </dgm:presLayoutVars>
      </dgm:prSet>
      <dgm:spPr/>
    </dgm:pt>
    <dgm:pt modelId="{26B25FFC-F6E3-4211-8BCA-8C8EEE7E2992}" type="pres">
      <dgm:prSet presAssocID="{C59EA5D8-23E5-4378-99F9-63D13DA63B02}" presName="parTrans" presStyleLbl="sibTrans2D1" presStyleIdx="1" presStyleCnt="4"/>
      <dgm:spPr/>
    </dgm:pt>
    <dgm:pt modelId="{298DEA2A-3276-4626-9242-EBE34CD0AA1B}" type="pres">
      <dgm:prSet presAssocID="{C59EA5D8-23E5-4378-99F9-63D13DA63B02}" presName="connectorText" presStyleLbl="sibTrans2D1" presStyleIdx="1" presStyleCnt="4"/>
      <dgm:spPr/>
    </dgm:pt>
    <dgm:pt modelId="{DA759D67-F206-44B3-B4CA-22C439D81528}" type="pres">
      <dgm:prSet presAssocID="{CDA39FD7-B5FE-4815-8306-D6B5665E7EA2}" presName="node" presStyleLbl="node1" presStyleIdx="1" presStyleCnt="4">
        <dgm:presLayoutVars>
          <dgm:bulletEnabled val="1"/>
        </dgm:presLayoutVars>
      </dgm:prSet>
      <dgm:spPr/>
    </dgm:pt>
    <dgm:pt modelId="{C0569B4B-E8DE-4A99-A567-E42264428367}" type="pres">
      <dgm:prSet presAssocID="{E6861238-9EE6-4B52-A165-7973789E6CEF}" presName="parTrans" presStyleLbl="sibTrans2D1" presStyleIdx="2" presStyleCnt="4"/>
      <dgm:spPr/>
    </dgm:pt>
    <dgm:pt modelId="{CAF603E0-7FCC-494A-BE0D-39D91C1BAB64}" type="pres">
      <dgm:prSet presAssocID="{E6861238-9EE6-4B52-A165-7973789E6CEF}" presName="connectorText" presStyleLbl="sibTrans2D1" presStyleIdx="2" presStyleCnt="4"/>
      <dgm:spPr/>
    </dgm:pt>
    <dgm:pt modelId="{168DF848-8079-42E6-BAC9-58DBEB5ABCE0}" type="pres">
      <dgm:prSet presAssocID="{4FF26B05-F74A-4520-B7E0-A78D5A08C22E}" presName="node" presStyleLbl="node1" presStyleIdx="2" presStyleCnt="4">
        <dgm:presLayoutVars>
          <dgm:bulletEnabled val="1"/>
        </dgm:presLayoutVars>
      </dgm:prSet>
      <dgm:spPr/>
    </dgm:pt>
    <dgm:pt modelId="{646927C5-4D71-4F26-AA05-CB71D832F625}" type="pres">
      <dgm:prSet presAssocID="{926C01CB-840C-4F60-AF07-53256371C94D}" presName="parTrans" presStyleLbl="sibTrans2D1" presStyleIdx="3" presStyleCnt="4"/>
      <dgm:spPr/>
    </dgm:pt>
    <dgm:pt modelId="{7D735812-B784-48FD-8D4E-51CD37D0A9F0}" type="pres">
      <dgm:prSet presAssocID="{926C01CB-840C-4F60-AF07-53256371C94D}" presName="connectorText" presStyleLbl="sibTrans2D1" presStyleIdx="3" presStyleCnt="4"/>
      <dgm:spPr/>
    </dgm:pt>
    <dgm:pt modelId="{5976719C-3075-4268-87CC-082EB40B7B09}" type="pres">
      <dgm:prSet presAssocID="{D4F91F65-2948-451C-A24B-95FDF3E6B352}" presName="node" presStyleLbl="node1" presStyleIdx="3" presStyleCnt="4">
        <dgm:presLayoutVars>
          <dgm:bulletEnabled val="1"/>
        </dgm:presLayoutVars>
      </dgm:prSet>
      <dgm:spPr/>
    </dgm:pt>
  </dgm:ptLst>
  <dgm:cxnLst>
    <dgm:cxn modelId="{A7A8C400-E002-47B3-A060-F1D2F356301E}" type="presOf" srcId="{19FFF244-47AC-45EC-8953-B90A380649C6}" destId="{03260D2D-AA46-4C39-B010-535249C57532}" srcOrd="0" destOrd="0" presId="urn:microsoft.com/office/officeart/2005/8/layout/radial5"/>
    <dgm:cxn modelId="{18EC4F0A-8BD3-449F-B9BC-1823204CC487}" srcId="{19FFF244-47AC-45EC-8953-B90A380649C6}" destId="{88DBA9BC-A3DE-4C76-B2BC-D69C5BE34059}" srcOrd="0" destOrd="0" parTransId="{2EC9D498-60F7-420F-BEF2-684976E59531}" sibTransId="{8EF49AAE-01EE-4CFA-A27C-AEBAAE1C0604}"/>
    <dgm:cxn modelId="{1126BF1D-FE62-4C76-A838-D196A423F086}" type="presOf" srcId="{2EC9D498-60F7-420F-BEF2-684976E59531}" destId="{B12C7A9E-76F5-40BE-9719-244C6E96437C}" srcOrd="0" destOrd="0" presId="urn:microsoft.com/office/officeart/2005/8/layout/radial5"/>
    <dgm:cxn modelId="{2ACC412D-9710-4263-B5E8-D08E33A493DF}" type="presOf" srcId="{926C01CB-840C-4F60-AF07-53256371C94D}" destId="{7D735812-B784-48FD-8D4E-51CD37D0A9F0}" srcOrd="1" destOrd="0" presId="urn:microsoft.com/office/officeart/2005/8/layout/radial5"/>
    <dgm:cxn modelId="{253A4B30-524D-4A55-BC60-0C7657A8290A}" type="presOf" srcId="{E6861238-9EE6-4B52-A165-7973789E6CEF}" destId="{CAF603E0-7FCC-494A-BE0D-39D91C1BAB64}" srcOrd="1" destOrd="0" presId="urn:microsoft.com/office/officeart/2005/8/layout/radial5"/>
    <dgm:cxn modelId="{BCA00231-CBCA-4C7A-A912-A8C88A443790}" type="presOf" srcId="{1A3DBD39-0B93-47F1-85B6-BFFEC5B02B3C}" destId="{A6560BC9-4D90-45EB-9AF0-DB76BD848821}" srcOrd="0" destOrd="0" presId="urn:microsoft.com/office/officeart/2005/8/layout/radial5"/>
    <dgm:cxn modelId="{C1A8B633-785F-498B-B4B1-35E4034D69ED}" srcId="{19FFF244-47AC-45EC-8953-B90A380649C6}" destId="{CDA39FD7-B5FE-4815-8306-D6B5665E7EA2}" srcOrd="1" destOrd="0" parTransId="{C59EA5D8-23E5-4378-99F9-63D13DA63B02}" sibTransId="{E88CAD23-C8EB-4A49-92F7-11975CD97926}"/>
    <dgm:cxn modelId="{DC7A1042-8341-49B6-BDC2-E76386E112B2}" type="presOf" srcId="{E6861238-9EE6-4B52-A165-7973789E6CEF}" destId="{C0569B4B-E8DE-4A99-A567-E42264428367}" srcOrd="0" destOrd="0" presId="urn:microsoft.com/office/officeart/2005/8/layout/radial5"/>
    <dgm:cxn modelId="{60066E4A-0409-4ACA-8CD5-7E959F5E686A}" type="presOf" srcId="{4FF26B05-F74A-4520-B7E0-A78D5A08C22E}" destId="{168DF848-8079-42E6-BAC9-58DBEB5ABCE0}" srcOrd="0" destOrd="0" presId="urn:microsoft.com/office/officeart/2005/8/layout/radial5"/>
    <dgm:cxn modelId="{7D46EC4D-07F5-4186-B577-D928B04DF94E}" srcId="{19FFF244-47AC-45EC-8953-B90A380649C6}" destId="{4FF26B05-F74A-4520-B7E0-A78D5A08C22E}" srcOrd="2" destOrd="0" parTransId="{E6861238-9EE6-4B52-A165-7973789E6CEF}" sibTransId="{38BEE1A1-75D9-490A-B6B5-85E2AE7130E2}"/>
    <dgm:cxn modelId="{5404F373-E269-4FC3-9211-C53B246C772A}" type="presOf" srcId="{2EC9D498-60F7-420F-BEF2-684976E59531}" destId="{DF3A4190-EC0F-4860-A892-890F0AEFE8C2}" srcOrd="1" destOrd="0" presId="urn:microsoft.com/office/officeart/2005/8/layout/radial5"/>
    <dgm:cxn modelId="{597FFF7D-4063-4964-B012-C1AA2D535D41}" type="presOf" srcId="{C59EA5D8-23E5-4378-99F9-63D13DA63B02}" destId="{26B25FFC-F6E3-4211-8BCA-8C8EEE7E2992}" srcOrd="0" destOrd="0" presId="urn:microsoft.com/office/officeart/2005/8/layout/radial5"/>
    <dgm:cxn modelId="{4E86CC8D-B9D0-4ABD-8B37-50326159A9C5}" type="presOf" srcId="{CDA39FD7-B5FE-4815-8306-D6B5665E7EA2}" destId="{DA759D67-F206-44B3-B4CA-22C439D81528}" srcOrd="0" destOrd="0" presId="urn:microsoft.com/office/officeart/2005/8/layout/radial5"/>
    <dgm:cxn modelId="{FB41AF9E-1941-4B47-AD95-CCF2B9642C7A}" srcId="{1A3DBD39-0B93-47F1-85B6-BFFEC5B02B3C}" destId="{19FFF244-47AC-45EC-8953-B90A380649C6}" srcOrd="0" destOrd="0" parTransId="{222D1765-5E74-489D-8A1D-5DC2362C81BB}" sibTransId="{F307771A-7B7B-4504-82B6-1473FB5AC8C5}"/>
    <dgm:cxn modelId="{1B45A9AB-429D-4F71-BD53-4B73BECB97AE}" type="presOf" srcId="{C59EA5D8-23E5-4378-99F9-63D13DA63B02}" destId="{298DEA2A-3276-4626-9242-EBE34CD0AA1B}" srcOrd="1" destOrd="0" presId="urn:microsoft.com/office/officeart/2005/8/layout/radial5"/>
    <dgm:cxn modelId="{B57994B2-C6F0-490F-8080-EE1ACC650FE1}" type="presOf" srcId="{88DBA9BC-A3DE-4C76-B2BC-D69C5BE34059}" destId="{4E0FEF1E-CFBC-4D29-B312-6E0F093CC957}" srcOrd="0" destOrd="0" presId="urn:microsoft.com/office/officeart/2005/8/layout/radial5"/>
    <dgm:cxn modelId="{1180B0B8-FA0A-4ABC-A8ED-655BB40560F1}" srcId="{19FFF244-47AC-45EC-8953-B90A380649C6}" destId="{D4F91F65-2948-451C-A24B-95FDF3E6B352}" srcOrd="3" destOrd="0" parTransId="{926C01CB-840C-4F60-AF07-53256371C94D}" sibTransId="{DAEFF57B-2172-46F7-B434-D760B38EDF48}"/>
    <dgm:cxn modelId="{986D5AD8-87DE-4224-9753-9EBBAFD860CD}" type="presOf" srcId="{D4F91F65-2948-451C-A24B-95FDF3E6B352}" destId="{5976719C-3075-4268-87CC-082EB40B7B09}" srcOrd="0" destOrd="0" presId="urn:microsoft.com/office/officeart/2005/8/layout/radial5"/>
    <dgm:cxn modelId="{82CC67DB-A3C0-499A-A013-037C38C49BFF}" type="presOf" srcId="{926C01CB-840C-4F60-AF07-53256371C94D}" destId="{646927C5-4D71-4F26-AA05-CB71D832F625}" srcOrd="0" destOrd="0" presId="urn:microsoft.com/office/officeart/2005/8/layout/radial5"/>
    <dgm:cxn modelId="{5085E3EA-7ECF-4840-8939-C78AE59CE985}" type="presParOf" srcId="{A6560BC9-4D90-45EB-9AF0-DB76BD848821}" destId="{03260D2D-AA46-4C39-B010-535249C57532}" srcOrd="0" destOrd="0" presId="urn:microsoft.com/office/officeart/2005/8/layout/radial5"/>
    <dgm:cxn modelId="{B76966FD-BC81-4230-A8EA-B2DF899BEC3B}" type="presParOf" srcId="{A6560BC9-4D90-45EB-9AF0-DB76BD848821}" destId="{B12C7A9E-76F5-40BE-9719-244C6E96437C}" srcOrd="1" destOrd="0" presId="urn:microsoft.com/office/officeart/2005/8/layout/radial5"/>
    <dgm:cxn modelId="{C395ECD7-6779-4610-94F3-3DBF2E5339FB}" type="presParOf" srcId="{B12C7A9E-76F5-40BE-9719-244C6E96437C}" destId="{DF3A4190-EC0F-4860-A892-890F0AEFE8C2}" srcOrd="0" destOrd="0" presId="urn:microsoft.com/office/officeart/2005/8/layout/radial5"/>
    <dgm:cxn modelId="{BB235395-897C-4AA1-8518-76CACB2E8F31}" type="presParOf" srcId="{A6560BC9-4D90-45EB-9AF0-DB76BD848821}" destId="{4E0FEF1E-CFBC-4D29-B312-6E0F093CC957}" srcOrd="2" destOrd="0" presId="urn:microsoft.com/office/officeart/2005/8/layout/radial5"/>
    <dgm:cxn modelId="{486D5E1D-30AF-41E2-8C91-00D35F248D41}" type="presParOf" srcId="{A6560BC9-4D90-45EB-9AF0-DB76BD848821}" destId="{26B25FFC-F6E3-4211-8BCA-8C8EEE7E2992}" srcOrd="3" destOrd="0" presId="urn:microsoft.com/office/officeart/2005/8/layout/radial5"/>
    <dgm:cxn modelId="{1D9F66B3-3F9E-49D3-AE9D-DF1393A95C71}" type="presParOf" srcId="{26B25FFC-F6E3-4211-8BCA-8C8EEE7E2992}" destId="{298DEA2A-3276-4626-9242-EBE34CD0AA1B}" srcOrd="0" destOrd="0" presId="urn:microsoft.com/office/officeart/2005/8/layout/radial5"/>
    <dgm:cxn modelId="{1404B607-5638-427E-A32C-65B79594F7F6}" type="presParOf" srcId="{A6560BC9-4D90-45EB-9AF0-DB76BD848821}" destId="{DA759D67-F206-44B3-B4CA-22C439D81528}" srcOrd="4" destOrd="0" presId="urn:microsoft.com/office/officeart/2005/8/layout/radial5"/>
    <dgm:cxn modelId="{DAAB7EE9-C56E-4D0C-A1AE-DBDB855594B9}" type="presParOf" srcId="{A6560BC9-4D90-45EB-9AF0-DB76BD848821}" destId="{C0569B4B-E8DE-4A99-A567-E42264428367}" srcOrd="5" destOrd="0" presId="urn:microsoft.com/office/officeart/2005/8/layout/radial5"/>
    <dgm:cxn modelId="{2B707A0C-A6B3-41AD-B818-2CB5C18C5E44}" type="presParOf" srcId="{C0569B4B-E8DE-4A99-A567-E42264428367}" destId="{CAF603E0-7FCC-494A-BE0D-39D91C1BAB64}" srcOrd="0" destOrd="0" presId="urn:microsoft.com/office/officeart/2005/8/layout/radial5"/>
    <dgm:cxn modelId="{8D4D27A8-8B1C-4BEF-87CD-E00CD5F739DA}" type="presParOf" srcId="{A6560BC9-4D90-45EB-9AF0-DB76BD848821}" destId="{168DF848-8079-42E6-BAC9-58DBEB5ABCE0}" srcOrd="6" destOrd="0" presId="urn:microsoft.com/office/officeart/2005/8/layout/radial5"/>
    <dgm:cxn modelId="{FFCC0AF8-10DF-4D5F-8446-2FB77C8836CE}" type="presParOf" srcId="{A6560BC9-4D90-45EB-9AF0-DB76BD848821}" destId="{646927C5-4D71-4F26-AA05-CB71D832F625}" srcOrd="7" destOrd="0" presId="urn:microsoft.com/office/officeart/2005/8/layout/radial5"/>
    <dgm:cxn modelId="{BB3D917B-0481-40FE-B6C2-93A2C1C03132}" type="presParOf" srcId="{646927C5-4D71-4F26-AA05-CB71D832F625}" destId="{7D735812-B784-48FD-8D4E-51CD37D0A9F0}" srcOrd="0" destOrd="0" presId="urn:microsoft.com/office/officeart/2005/8/layout/radial5"/>
    <dgm:cxn modelId="{8020D5CD-61EF-4C68-8C77-9C43BEE7D1E3}" type="presParOf" srcId="{A6560BC9-4D90-45EB-9AF0-DB76BD848821}" destId="{5976719C-3075-4268-87CC-082EB40B7B09}"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7763D7E-B94D-406D-AC14-F52A1E4394EC}" type="doc">
      <dgm:prSet loTypeId="urn:microsoft.com/office/officeart/2005/8/layout/hList9" loCatId="list" qsTypeId="urn:microsoft.com/office/officeart/2005/8/quickstyle/simple4" qsCatId="simple" csTypeId="urn:microsoft.com/office/officeart/2005/8/colors/colorful4" csCatId="colorful" phldr="1"/>
      <dgm:spPr/>
      <dgm:t>
        <a:bodyPr/>
        <a:lstStyle/>
        <a:p>
          <a:endParaRPr lang="en-SG"/>
        </a:p>
      </dgm:t>
    </dgm:pt>
    <dgm:pt modelId="{F61B7590-D112-4F2A-8DEF-7C0DB6FA8CB0}">
      <dgm:prSet phldrT="[Text]"/>
      <dgm:spPr/>
      <dgm:t>
        <a:bodyPr/>
        <a:lstStyle/>
        <a:p>
          <a:r>
            <a:rPr lang="en-SG" dirty="0"/>
            <a:t>Deductive logical reasoning</a:t>
          </a:r>
        </a:p>
      </dgm:t>
    </dgm:pt>
    <dgm:pt modelId="{5BC411A6-0154-46E9-AF37-15145B0F6367}" type="parTrans" cxnId="{1360E086-9249-4B73-8E2B-6DA010B78FEF}">
      <dgm:prSet/>
      <dgm:spPr/>
      <dgm:t>
        <a:bodyPr/>
        <a:lstStyle/>
        <a:p>
          <a:endParaRPr lang="en-SG"/>
        </a:p>
      </dgm:t>
    </dgm:pt>
    <dgm:pt modelId="{00F3BCA1-38CC-4E44-A068-DF1879C362AE}" type="sibTrans" cxnId="{1360E086-9249-4B73-8E2B-6DA010B78FEF}">
      <dgm:prSet/>
      <dgm:spPr/>
      <dgm:t>
        <a:bodyPr/>
        <a:lstStyle/>
        <a:p>
          <a:endParaRPr lang="en-SG"/>
        </a:p>
      </dgm:t>
    </dgm:pt>
    <dgm:pt modelId="{BFC887B6-5E43-4E60-9958-ED84B92F5E70}">
      <dgm:prSet phldrT="[Text]"/>
      <dgm:spPr/>
      <dgm:t>
        <a:bodyPr/>
        <a:lstStyle/>
        <a:p>
          <a:r>
            <a:rPr lang="en-SG" dirty="0"/>
            <a:t>It is </a:t>
          </a:r>
          <a:r>
            <a:rPr lang="en-SG" i="1" dirty="0"/>
            <a:t>necessary</a:t>
          </a:r>
          <a:r>
            <a:rPr lang="en-SG" dirty="0"/>
            <a:t> for the conclusion to be true, if all the premises are true</a:t>
          </a:r>
        </a:p>
      </dgm:t>
    </dgm:pt>
    <dgm:pt modelId="{4CB54DDE-B7F7-49E4-A795-317A0A3380F5}" type="parTrans" cxnId="{37C8746E-D6C1-4E65-8D29-B77987C07B2C}">
      <dgm:prSet/>
      <dgm:spPr/>
      <dgm:t>
        <a:bodyPr/>
        <a:lstStyle/>
        <a:p>
          <a:endParaRPr lang="en-SG"/>
        </a:p>
      </dgm:t>
    </dgm:pt>
    <dgm:pt modelId="{DBF34B68-280E-4F5D-9379-B8B040365174}" type="sibTrans" cxnId="{37C8746E-D6C1-4E65-8D29-B77987C07B2C}">
      <dgm:prSet/>
      <dgm:spPr/>
      <dgm:t>
        <a:bodyPr/>
        <a:lstStyle/>
        <a:p>
          <a:endParaRPr lang="en-SG"/>
        </a:p>
      </dgm:t>
    </dgm:pt>
    <dgm:pt modelId="{09497757-72CD-4B4C-BB8A-99E70340E994}">
      <dgm:prSet phldrT="[Text]"/>
      <dgm:spPr/>
      <dgm:t>
        <a:bodyPr/>
        <a:lstStyle/>
        <a:p>
          <a:r>
            <a:rPr lang="en-SG" b="1" u="sng" dirty="0"/>
            <a:t>From general to particular</a:t>
          </a:r>
          <a:r>
            <a:rPr lang="en-SG" dirty="0"/>
            <a:t>: all men are mortal – Buddha is a man – he is mortal</a:t>
          </a:r>
        </a:p>
      </dgm:t>
    </dgm:pt>
    <dgm:pt modelId="{E6944395-A946-4BDB-8924-6CFE597E51B9}" type="parTrans" cxnId="{7BF5B3BD-FB20-4930-8B6E-CB86B17340F9}">
      <dgm:prSet/>
      <dgm:spPr/>
      <dgm:t>
        <a:bodyPr/>
        <a:lstStyle/>
        <a:p>
          <a:endParaRPr lang="en-SG"/>
        </a:p>
      </dgm:t>
    </dgm:pt>
    <dgm:pt modelId="{7609051C-D2B6-4536-8401-8CA153CDC166}" type="sibTrans" cxnId="{7BF5B3BD-FB20-4930-8B6E-CB86B17340F9}">
      <dgm:prSet/>
      <dgm:spPr/>
      <dgm:t>
        <a:bodyPr/>
        <a:lstStyle/>
        <a:p>
          <a:endParaRPr lang="en-SG"/>
        </a:p>
      </dgm:t>
    </dgm:pt>
    <dgm:pt modelId="{5CD67F0D-72BD-4422-8C3A-16A8C89D254F}">
      <dgm:prSet phldrT="[Text]"/>
      <dgm:spPr/>
      <dgm:t>
        <a:bodyPr/>
        <a:lstStyle/>
        <a:p>
          <a:r>
            <a:rPr lang="en-SG" dirty="0"/>
            <a:t>Inductive logical reasoning</a:t>
          </a:r>
        </a:p>
      </dgm:t>
    </dgm:pt>
    <dgm:pt modelId="{E370908B-4170-4435-97D6-5AD540636A96}" type="parTrans" cxnId="{98F0E367-DF1D-4EA3-9BD2-A725C407A409}">
      <dgm:prSet/>
      <dgm:spPr/>
      <dgm:t>
        <a:bodyPr/>
        <a:lstStyle/>
        <a:p>
          <a:endParaRPr lang="en-SG"/>
        </a:p>
      </dgm:t>
    </dgm:pt>
    <dgm:pt modelId="{84ABF880-8CD5-4096-90DB-A8586266581D}" type="sibTrans" cxnId="{98F0E367-DF1D-4EA3-9BD2-A725C407A409}">
      <dgm:prSet/>
      <dgm:spPr/>
      <dgm:t>
        <a:bodyPr/>
        <a:lstStyle/>
        <a:p>
          <a:endParaRPr lang="en-SG"/>
        </a:p>
      </dgm:t>
    </dgm:pt>
    <dgm:pt modelId="{14DF55B8-5712-452E-BEBB-A3635AA4AB2D}">
      <dgm:prSet phldrT="[Text]"/>
      <dgm:spPr/>
      <dgm:t>
        <a:bodyPr/>
        <a:lstStyle/>
        <a:p>
          <a:r>
            <a:rPr lang="en-SG" dirty="0"/>
            <a:t>It is probable but not necessarily so: the conclusion is </a:t>
          </a:r>
          <a:r>
            <a:rPr lang="en-SG" i="1" dirty="0"/>
            <a:t>probably </a:t>
          </a:r>
          <a:r>
            <a:rPr lang="en-SG" i="0" dirty="0"/>
            <a:t>true, given the premises are true</a:t>
          </a:r>
          <a:endParaRPr lang="en-SG" dirty="0"/>
        </a:p>
      </dgm:t>
    </dgm:pt>
    <dgm:pt modelId="{8D87C2F1-033C-43C7-BF2F-644DF8E7DF57}" type="parTrans" cxnId="{8F2048AD-2448-4CD5-9352-065DA2ADF976}">
      <dgm:prSet/>
      <dgm:spPr/>
      <dgm:t>
        <a:bodyPr/>
        <a:lstStyle/>
        <a:p>
          <a:endParaRPr lang="en-SG"/>
        </a:p>
      </dgm:t>
    </dgm:pt>
    <dgm:pt modelId="{AA010D45-5451-4862-8CE7-37EC8F02AEC5}" type="sibTrans" cxnId="{8F2048AD-2448-4CD5-9352-065DA2ADF976}">
      <dgm:prSet/>
      <dgm:spPr/>
      <dgm:t>
        <a:bodyPr/>
        <a:lstStyle/>
        <a:p>
          <a:endParaRPr lang="en-SG"/>
        </a:p>
      </dgm:t>
    </dgm:pt>
    <dgm:pt modelId="{7F7D57FB-4E55-48E9-AD9C-2E47EB98E253}">
      <dgm:prSet phldrT="[Text]"/>
      <dgm:spPr/>
      <dgm:t>
        <a:bodyPr/>
        <a:lstStyle/>
        <a:p>
          <a:r>
            <a:rPr lang="en-SG" b="1" u="sng" dirty="0"/>
            <a:t>From particular to general</a:t>
          </a:r>
          <a:r>
            <a:rPr lang="en-SG" dirty="0"/>
            <a:t>: </a:t>
          </a:r>
          <a:r>
            <a:rPr lang="en-SG" dirty="0" err="1"/>
            <a:t>Buddhaghosa</a:t>
          </a:r>
          <a:r>
            <a:rPr lang="en-SG" dirty="0"/>
            <a:t> is a monk – he does not have a wife – so all Buddhist monks do not have wives </a:t>
          </a:r>
        </a:p>
      </dgm:t>
    </dgm:pt>
    <dgm:pt modelId="{10C3D26D-2D09-4C43-A88F-CDAC1CCF50AF}" type="parTrans" cxnId="{4E374446-45EC-4A49-9688-D1A1D628E6BC}">
      <dgm:prSet/>
      <dgm:spPr/>
      <dgm:t>
        <a:bodyPr/>
        <a:lstStyle/>
        <a:p>
          <a:endParaRPr lang="en-SG"/>
        </a:p>
      </dgm:t>
    </dgm:pt>
    <dgm:pt modelId="{411F8026-FD44-4AB6-809C-3289F031A8EE}" type="sibTrans" cxnId="{4E374446-45EC-4A49-9688-D1A1D628E6BC}">
      <dgm:prSet/>
      <dgm:spPr/>
      <dgm:t>
        <a:bodyPr/>
        <a:lstStyle/>
        <a:p>
          <a:endParaRPr lang="en-SG"/>
        </a:p>
      </dgm:t>
    </dgm:pt>
    <dgm:pt modelId="{B7E9D602-3A4B-4647-9D3C-F8AAA8516E7C}" type="pres">
      <dgm:prSet presAssocID="{17763D7E-B94D-406D-AC14-F52A1E4394EC}" presName="list" presStyleCnt="0">
        <dgm:presLayoutVars>
          <dgm:dir/>
          <dgm:animLvl val="lvl"/>
        </dgm:presLayoutVars>
      </dgm:prSet>
      <dgm:spPr/>
    </dgm:pt>
    <dgm:pt modelId="{BC352D3D-0CF0-4CB3-B4E5-95866B349B76}" type="pres">
      <dgm:prSet presAssocID="{F61B7590-D112-4F2A-8DEF-7C0DB6FA8CB0}" presName="posSpace" presStyleCnt="0"/>
      <dgm:spPr/>
    </dgm:pt>
    <dgm:pt modelId="{927EF975-63EC-4268-A4D7-1F94B8D6022B}" type="pres">
      <dgm:prSet presAssocID="{F61B7590-D112-4F2A-8DEF-7C0DB6FA8CB0}" presName="vertFlow" presStyleCnt="0"/>
      <dgm:spPr/>
    </dgm:pt>
    <dgm:pt modelId="{7B526BA4-6406-459B-A2FE-845EED8E4592}" type="pres">
      <dgm:prSet presAssocID="{F61B7590-D112-4F2A-8DEF-7C0DB6FA8CB0}" presName="topSpace" presStyleCnt="0"/>
      <dgm:spPr/>
    </dgm:pt>
    <dgm:pt modelId="{D39CFDC6-3AFE-45A5-9283-96CE31BA0C03}" type="pres">
      <dgm:prSet presAssocID="{F61B7590-D112-4F2A-8DEF-7C0DB6FA8CB0}" presName="firstComp" presStyleCnt="0"/>
      <dgm:spPr/>
    </dgm:pt>
    <dgm:pt modelId="{2B67EE80-2F36-441E-862D-4C49AE94D465}" type="pres">
      <dgm:prSet presAssocID="{F61B7590-D112-4F2A-8DEF-7C0DB6FA8CB0}" presName="firstChild" presStyleLbl="bgAccFollowNode1" presStyleIdx="0" presStyleCnt="4"/>
      <dgm:spPr/>
    </dgm:pt>
    <dgm:pt modelId="{4C6E18A0-B49E-4647-95DB-582B74017D9A}" type="pres">
      <dgm:prSet presAssocID="{F61B7590-D112-4F2A-8DEF-7C0DB6FA8CB0}" presName="firstChildTx" presStyleLbl="bgAccFollowNode1" presStyleIdx="0" presStyleCnt="4">
        <dgm:presLayoutVars>
          <dgm:bulletEnabled val="1"/>
        </dgm:presLayoutVars>
      </dgm:prSet>
      <dgm:spPr/>
    </dgm:pt>
    <dgm:pt modelId="{59B536C9-4AC2-4DCB-8AD6-C43DBBA43C06}" type="pres">
      <dgm:prSet presAssocID="{09497757-72CD-4B4C-BB8A-99E70340E994}" presName="comp" presStyleCnt="0"/>
      <dgm:spPr/>
    </dgm:pt>
    <dgm:pt modelId="{6B0EA80C-A21E-4F26-AAF8-F292CEBB01C6}" type="pres">
      <dgm:prSet presAssocID="{09497757-72CD-4B4C-BB8A-99E70340E994}" presName="child" presStyleLbl="bgAccFollowNode1" presStyleIdx="1" presStyleCnt="4"/>
      <dgm:spPr/>
    </dgm:pt>
    <dgm:pt modelId="{DE4E6FAD-B92B-4A3A-9C44-0FCC3634050D}" type="pres">
      <dgm:prSet presAssocID="{09497757-72CD-4B4C-BB8A-99E70340E994}" presName="childTx" presStyleLbl="bgAccFollowNode1" presStyleIdx="1" presStyleCnt="4">
        <dgm:presLayoutVars>
          <dgm:bulletEnabled val="1"/>
        </dgm:presLayoutVars>
      </dgm:prSet>
      <dgm:spPr/>
    </dgm:pt>
    <dgm:pt modelId="{89A5F4F3-7E43-4A1C-8C7D-A4806CE45316}" type="pres">
      <dgm:prSet presAssocID="{F61B7590-D112-4F2A-8DEF-7C0DB6FA8CB0}" presName="negSpace" presStyleCnt="0"/>
      <dgm:spPr/>
    </dgm:pt>
    <dgm:pt modelId="{A8B15119-C5E1-4228-9711-1C1CE1CC2EB2}" type="pres">
      <dgm:prSet presAssocID="{F61B7590-D112-4F2A-8DEF-7C0DB6FA8CB0}" presName="circle" presStyleLbl="node1" presStyleIdx="0" presStyleCnt="2"/>
      <dgm:spPr/>
    </dgm:pt>
    <dgm:pt modelId="{4F047E31-CC11-4895-AEDD-8640B9BA66B3}" type="pres">
      <dgm:prSet presAssocID="{00F3BCA1-38CC-4E44-A068-DF1879C362AE}" presName="transSpace" presStyleCnt="0"/>
      <dgm:spPr/>
    </dgm:pt>
    <dgm:pt modelId="{1CE8AB63-AEE2-45AB-99F1-CC6B0F84E590}" type="pres">
      <dgm:prSet presAssocID="{5CD67F0D-72BD-4422-8C3A-16A8C89D254F}" presName="posSpace" presStyleCnt="0"/>
      <dgm:spPr/>
    </dgm:pt>
    <dgm:pt modelId="{80F5C30E-37EF-4D33-BFCD-6C76D086DFB6}" type="pres">
      <dgm:prSet presAssocID="{5CD67F0D-72BD-4422-8C3A-16A8C89D254F}" presName="vertFlow" presStyleCnt="0"/>
      <dgm:spPr/>
    </dgm:pt>
    <dgm:pt modelId="{DF510639-B451-4ABD-910B-79CF65B64F6C}" type="pres">
      <dgm:prSet presAssocID="{5CD67F0D-72BD-4422-8C3A-16A8C89D254F}" presName="topSpace" presStyleCnt="0"/>
      <dgm:spPr/>
    </dgm:pt>
    <dgm:pt modelId="{4DB64BD2-1635-4269-A724-58C08F9BBC35}" type="pres">
      <dgm:prSet presAssocID="{5CD67F0D-72BD-4422-8C3A-16A8C89D254F}" presName="firstComp" presStyleCnt="0"/>
      <dgm:spPr/>
    </dgm:pt>
    <dgm:pt modelId="{E78F93A8-ABB3-4461-88D1-7C32077A6B89}" type="pres">
      <dgm:prSet presAssocID="{5CD67F0D-72BD-4422-8C3A-16A8C89D254F}" presName="firstChild" presStyleLbl="bgAccFollowNode1" presStyleIdx="2" presStyleCnt="4"/>
      <dgm:spPr/>
    </dgm:pt>
    <dgm:pt modelId="{22E59340-2341-4575-8832-1FAB4C178699}" type="pres">
      <dgm:prSet presAssocID="{5CD67F0D-72BD-4422-8C3A-16A8C89D254F}" presName="firstChildTx" presStyleLbl="bgAccFollowNode1" presStyleIdx="2" presStyleCnt="4">
        <dgm:presLayoutVars>
          <dgm:bulletEnabled val="1"/>
        </dgm:presLayoutVars>
      </dgm:prSet>
      <dgm:spPr/>
    </dgm:pt>
    <dgm:pt modelId="{9017EAD9-B592-4CD0-837C-E7344FA0B96F}" type="pres">
      <dgm:prSet presAssocID="{7F7D57FB-4E55-48E9-AD9C-2E47EB98E253}" presName="comp" presStyleCnt="0"/>
      <dgm:spPr/>
    </dgm:pt>
    <dgm:pt modelId="{D703AF6B-EFBC-423B-B9FD-2AB44381560B}" type="pres">
      <dgm:prSet presAssocID="{7F7D57FB-4E55-48E9-AD9C-2E47EB98E253}" presName="child" presStyleLbl="bgAccFollowNode1" presStyleIdx="3" presStyleCnt="4"/>
      <dgm:spPr/>
    </dgm:pt>
    <dgm:pt modelId="{10B4F508-424C-4D1D-9ACD-0CA73CE3187E}" type="pres">
      <dgm:prSet presAssocID="{7F7D57FB-4E55-48E9-AD9C-2E47EB98E253}" presName="childTx" presStyleLbl="bgAccFollowNode1" presStyleIdx="3" presStyleCnt="4">
        <dgm:presLayoutVars>
          <dgm:bulletEnabled val="1"/>
        </dgm:presLayoutVars>
      </dgm:prSet>
      <dgm:spPr/>
    </dgm:pt>
    <dgm:pt modelId="{B30821F2-2C2F-4581-A955-37F80AC967B9}" type="pres">
      <dgm:prSet presAssocID="{5CD67F0D-72BD-4422-8C3A-16A8C89D254F}" presName="negSpace" presStyleCnt="0"/>
      <dgm:spPr/>
    </dgm:pt>
    <dgm:pt modelId="{E0D59D81-29BE-47CD-A757-2721F90D1D8F}" type="pres">
      <dgm:prSet presAssocID="{5CD67F0D-72BD-4422-8C3A-16A8C89D254F}" presName="circle" presStyleLbl="node1" presStyleIdx="1" presStyleCnt="2"/>
      <dgm:spPr/>
    </dgm:pt>
  </dgm:ptLst>
  <dgm:cxnLst>
    <dgm:cxn modelId="{49B7B702-6294-469E-BFB7-655288B1E435}" type="presOf" srcId="{7F7D57FB-4E55-48E9-AD9C-2E47EB98E253}" destId="{10B4F508-424C-4D1D-9ACD-0CA73CE3187E}" srcOrd="1" destOrd="0" presId="urn:microsoft.com/office/officeart/2005/8/layout/hList9"/>
    <dgm:cxn modelId="{B7FE7811-3183-4742-8DF9-E13B6C09B05D}" type="presOf" srcId="{14DF55B8-5712-452E-BEBB-A3635AA4AB2D}" destId="{E78F93A8-ABB3-4461-88D1-7C32077A6B89}" srcOrd="0" destOrd="0" presId="urn:microsoft.com/office/officeart/2005/8/layout/hList9"/>
    <dgm:cxn modelId="{964E3927-9201-43AA-8527-BCCEA95F9840}" type="presOf" srcId="{BFC887B6-5E43-4E60-9958-ED84B92F5E70}" destId="{2B67EE80-2F36-441E-862D-4C49AE94D465}" srcOrd="0" destOrd="0" presId="urn:microsoft.com/office/officeart/2005/8/layout/hList9"/>
    <dgm:cxn modelId="{33346F2A-5051-4A9D-8319-26D5CDE049E6}" type="presOf" srcId="{17763D7E-B94D-406D-AC14-F52A1E4394EC}" destId="{B7E9D602-3A4B-4647-9D3C-F8AAA8516E7C}" srcOrd="0" destOrd="0" presId="urn:microsoft.com/office/officeart/2005/8/layout/hList9"/>
    <dgm:cxn modelId="{BE33433F-1EB0-4FF0-BF2C-272F0EB75758}" type="presOf" srcId="{09497757-72CD-4B4C-BB8A-99E70340E994}" destId="{6B0EA80C-A21E-4F26-AAF8-F292CEBB01C6}" srcOrd="0" destOrd="0" presId="urn:microsoft.com/office/officeart/2005/8/layout/hList9"/>
    <dgm:cxn modelId="{C0413D61-FDEA-4B39-98AB-306823D65483}" type="presOf" srcId="{14DF55B8-5712-452E-BEBB-A3635AA4AB2D}" destId="{22E59340-2341-4575-8832-1FAB4C178699}" srcOrd="1" destOrd="0" presId="urn:microsoft.com/office/officeart/2005/8/layout/hList9"/>
    <dgm:cxn modelId="{4E374446-45EC-4A49-9688-D1A1D628E6BC}" srcId="{5CD67F0D-72BD-4422-8C3A-16A8C89D254F}" destId="{7F7D57FB-4E55-48E9-AD9C-2E47EB98E253}" srcOrd="1" destOrd="0" parTransId="{10C3D26D-2D09-4C43-A88F-CDAC1CCF50AF}" sibTransId="{411F8026-FD44-4AB6-809C-3289F031A8EE}"/>
    <dgm:cxn modelId="{EEE08447-186F-4B08-8B6D-0829943A60E4}" type="presOf" srcId="{7F7D57FB-4E55-48E9-AD9C-2E47EB98E253}" destId="{D703AF6B-EFBC-423B-B9FD-2AB44381560B}" srcOrd="0" destOrd="0" presId="urn:microsoft.com/office/officeart/2005/8/layout/hList9"/>
    <dgm:cxn modelId="{98F0E367-DF1D-4EA3-9BD2-A725C407A409}" srcId="{17763D7E-B94D-406D-AC14-F52A1E4394EC}" destId="{5CD67F0D-72BD-4422-8C3A-16A8C89D254F}" srcOrd="1" destOrd="0" parTransId="{E370908B-4170-4435-97D6-5AD540636A96}" sibTransId="{84ABF880-8CD5-4096-90DB-A8586266581D}"/>
    <dgm:cxn modelId="{37C8746E-D6C1-4E65-8D29-B77987C07B2C}" srcId="{F61B7590-D112-4F2A-8DEF-7C0DB6FA8CB0}" destId="{BFC887B6-5E43-4E60-9958-ED84B92F5E70}" srcOrd="0" destOrd="0" parTransId="{4CB54DDE-B7F7-49E4-A795-317A0A3380F5}" sibTransId="{DBF34B68-280E-4F5D-9379-B8B040365174}"/>
    <dgm:cxn modelId="{90815282-7963-449C-92C6-8D77F513B6DF}" type="presOf" srcId="{F61B7590-D112-4F2A-8DEF-7C0DB6FA8CB0}" destId="{A8B15119-C5E1-4228-9711-1C1CE1CC2EB2}" srcOrd="0" destOrd="0" presId="urn:microsoft.com/office/officeart/2005/8/layout/hList9"/>
    <dgm:cxn modelId="{1360E086-9249-4B73-8E2B-6DA010B78FEF}" srcId="{17763D7E-B94D-406D-AC14-F52A1E4394EC}" destId="{F61B7590-D112-4F2A-8DEF-7C0DB6FA8CB0}" srcOrd="0" destOrd="0" parTransId="{5BC411A6-0154-46E9-AF37-15145B0F6367}" sibTransId="{00F3BCA1-38CC-4E44-A068-DF1879C362AE}"/>
    <dgm:cxn modelId="{8F2048AD-2448-4CD5-9352-065DA2ADF976}" srcId="{5CD67F0D-72BD-4422-8C3A-16A8C89D254F}" destId="{14DF55B8-5712-452E-BEBB-A3635AA4AB2D}" srcOrd="0" destOrd="0" parTransId="{8D87C2F1-033C-43C7-BF2F-644DF8E7DF57}" sibTransId="{AA010D45-5451-4862-8CE7-37EC8F02AEC5}"/>
    <dgm:cxn modelId="{7BF5B3BD-FB20-4930-8B6E-CB86B17340F9}" srcId="{F61B7590-D112-4F2A-8DEF-7C0DB6FA8CB0}" destId="{09497757-72CD-4B4C-BB8A-99E70340E994}" srcOrd="1" destOrd="0" parTransId="{E6944395-A946-4BDB-8924-6CFE597E51B9}" sibTransId="{7609051C-D2B6-4536-8401-8CA153CDC166}"/>
    <dgm:cxn modelId="{0EF53EEA-F9EA-4076-A141-64C989A1BEC4}" type="presOf" srcId="{BFC887B6-5E43-4E60-9958-ED84B92F5E70}" destId="{4C6E18A0-B49E-4647-95DB-582B74017D9A}" srcOrd="1" destOrd="0" presId="urn:microsoft.com/office/officeart/2005/8/layout/hList9"/>
    <dgm:cxn modelId="{D01AA2EB-5CD2-401F-9EF2-557F4455FF3E}" type="presOf" srcId="{09497757-72CD-4B4C-BB8A-99E70340E994}" destId="{DE4E6FAD-B92B-4A3A-9C44-0FCC3634050D}" srcOrd="1" destOrd="0" presId="urn:microsoft.com/office/officeart/2005/8/layout/hList9"/>
    <dgm:cxn modelId="{DCC3FFEB-8E65-4280-ADDC-52B7700B0AEE}" type="presOf" srcId="{5CD67F0D-72BD-4422-8C3A-16A8C89D254F}" destId="{E0D59D81-29BE-47CD-A757-2721F90D1D8F}" srcOrd="0" destOrd="0" presId="urn:microsoft.com/office/officeart/2005/8/layout/hList9"/>
    <dgm:cxn modelId="{F4EF04F4-F01B-40E5-B308-D6804B258E58}" type="presParOf" srcId="{B7E9D602-3A4B-4647-9D3C-F8AAA8516E7C}" destId="{BC352D3D-0CF0-4CB3-B4E5-95866B349B76}" srcOrd="0" destOrd="0" presId="urn:microsoft.com/office/officeart/2005/8/layout/hList9"/>
    <dgm:cxn modelId="{1F9DC022-6879-4B0F-96FD-630DA4BA9185}" type="presParOf" srcId="{B7E9D602-3A4B-4647-9D3C-F8AAA8516E7C}" destId="{927EF975-63EC-4268-A4D7-1F94B8D6022B}" srcOrd="1" destOrd="0" presId="urn:microsoft.com/office/officeart/2005/8/layout/hList9"/>
    <dgm:cxn modelId="{BBBBA86D-8398-432A-B65D-E8DE3A7FA2A3}" type="presParOf" srcId="{927EF975-63EC-4268-A4D7-1F94B8D6022B}" destId="{7B526BA4-6406-459B-A2FE-845EED8E4592}" srcOrd="0" destOrd="0" presId="urn:microsoft.com/office/officeart/2005/8/layout/hList9"/>
    <dgm:cxn modelId="{BC660CF3-B799-428F-BE12-4D52412F2CCF}" type="presParOf" srcId="{927EF975-63EC-4268-A4D7-1F94B8D6022B}" destId="{D39CFDC6-3AFE-45A5-9283-96CE31BA0C03}" srcOrd="1" destOrd="0" presId="urn:microsoft.com/office/officeart/2005/8/layout/hList9"/>
    <dgm:cxn modelId="{B881DEB0-47E8-49F0-AF5A-9B395D3A3908}" type="presParOf" srcId="{D39CFDC6-3AFE-45A5-9283-96CE31BA0C03}" destId="{2B67EE80-2F36-441E-862D-4C49AE94D465}" srcOrd="0" destOrd="0" presId="urn:microsoft.com/office/officeart/2005/8/layout/hList9"/>
    <dgm:cxn modelId="{18F02D2B-4680-4A8A-97A6-D84E0AC6B039}" type="presParOf" srcId="{D39CFDC6-3AFE-45A5-9283-96CE31BA0C03}" destId="{4C6E18A0-B49E-4647-95DB-582B74017D9A}" srcOrd="1" destOrd="0" presId="urn:microsoft.com/office/officeart/2005/8/layout/hList9"/>
    <dgm:cxn modelId="{EEAC043F-560F-4D67-977C-58A61D132DB4}" type="presParOf" srcId="{927EF975-63EC-4268-A4D7-1F94B8D6022B}" destId="{59B536C9-4AC2-4DCB-8AD6-C43DBBA43C06}" srcOrd="2" destOrd="0" presId="urn:microsoft.com/office/officeart/2005/8/layout/hList9"/>
    <dgm:cxn modelId="{E40D4FAA-12CE-4453-86C9-2D458EADDD1D}" type="presParOf" srcId="{59B536C9-4AC2-4DCB-8AD6-C43DBBA43C06}" destId="{6B0EA80C-A21E-4F26-AAF8-F292CEBB01C6}" srcOrd="0" destOrd="0" presId="urn:microsoft.com/office/officeart/2005/8/layout/hList9"/>
    <dgm:cxn modelId="{5EF577CF-49C8-47D0-B62A-3FFFBF27E6BD}" type="presParOf" srcId="{59B536C9-4AC2-4DCB-8AD6-C43DBBA43C06}" destId="{DE4E6FAD-B92B-4A3A-9C44-0FCC3634050D}" srcOrd="1" destOrd="0" presId="urn:microsoft.com/office/officeart/2005/8/layout/hList9"/>
    <dgm:cxn modelId="{5CA06C30-6211-41CD-9A16-BD0C38338D0F}" type="presParOf" srcId="{B7E9D602-3A4B-4647-9D3C-F8AAA8516E7C}" destId="{89A5F4F3-7E43-4A1C-8C7D-A4806CE45316}" srcOrd="2" destOrd="0" presId="urn:microsoft.com/office/officeart/2005/8/layout/hList9"/>
    <dgm:cxn modelId="{5C31B269-2966-4263-A1B7-E4F2C1C4B77A}" type="presParOf" srcId="{B7E9D602-3A4B-4647-9D3C-F8AAA8516E7C}" destId="{A8B15119-C5E1-4228-9711-1C1CE1CC2EB2}" srcOrd="3" destOrd="0" presId="urn:microsoft.com/office/officeart/2005/8/layout/hList9"/>
    <dgm:cxn modelId="{BE789862-5319-48FE-8D35-C627BCD94D52}" type="presParOf" srcId="{B7E9D602-3A4B-4647-9D3C-F8AAA8516E7C}" destId="{4F047E31-CC11-4895-AEDD-8640B9BA66B3}" srcOrd="4" destOrd="0" presId="urn:microsoft.com/office/officeart/2005/8/layout/hList9"/>
    <dgm:cxn modelId="{E1A8D9AE-79DD-4015-A47F-A4CBC265292A}" type="presParOf" srcId="{B7E9D602-3A4B-4647-9D3C-F8AAA8516E7C}" destId="{1CE8AB63-AEE2-45AB-99F1-CC6B0F84E590}" srcOrd="5" destOrd="0" presId="urn:microsoft.com/office/officeart/2005/8/layout/hList9"/>
    <dgm:cxn modelId="{1CDDA2B5-5989-4B7B-B6F2-7B32A0E6045C}" type="presParOf" srcId="{B7E9D602-3A4B-4647-9D3C-F8AAA8516E7C}" destId="{80F5C30E-37EF-4D33-BFCD-6C76D086DFB6}" srcOrd="6" destOrd="0" presId="urn:microsoft.com/office/officeart/2005/8/layout/hList9"/>
    <dgm:cxn modelId="{27260F96-A232-4064-A094-ED1C5F39A9E4}" type="presParOf" srcId="{80F5C30E-37EF-4D33-BFCD-6C76D086DFB6}" destId="{DF510639-B451-4ABD-910B-79CF65B64F6C}" srcOrd="0" destOrd="0" presId="urn:microsoft.com/office/officeart/2005/8/layout/hList9"/>
    <dgm:cxn modelId="{B3E53EA5-57F5-4FB7-8047-F3005EABD4B2}" type="presParOf" srcId="{80F5C30E-37EF-4D33-BFCD-6C76D086DFB6}" destId="{4DB64BD2-1635-4269-A724-58C08F9BBC35}" srcOrd="1" destOrd="0" presId="urn:microsoft.com/office/officeart/2005/8/layout/hList9"/>
    <dgm:cxn modelId="{9C025604-EC32-4034-8BA0-3CA065459C9D}" type="presParOf" srcId="{4DB64BD2-1635-4269-A724-58C08F9BBC35}" destId="{E78F93A8-ABB3-4461-88D1-7C32077A6B89}" srcOrd="0" destOrd="0" presId="urn:microsoft.com/office/officeart/2005/8/layout/hList9"/>
    <dgm:cxn modelId="{7DA8D2CB-915D-4D74-AE7B-83DFF90B5955}" type="presParOf" srcId="{4DB64BD2-1635-4269-A724-58C08F9BBC35}" destId="{22E59340-2341-4575-8832-1FAB4C178699}" srcOrd="1" destOrd="0" presId="urn:microsoft.com/office/officeart/2005/8/layout/hList9"/>
    <dgm:cxn modelId="{3B3B2DE5-760E-4313-B4F9-533F8F4CC066}" type="presParOf" srcId="{80F5C30E-37EF-4D33-BFCD-6C76D086DFB6}" destId="{9017EAD9-B592-4CD0-837C-E7344FA0B96F}" srcOrd="2" destOrd="0" presId="urn:microsoft.com/office/officeart/2005/8/layout/hList9"/>
    <dgm:cxn modelId="{1CDA2B27-9FF8-4869-954E-426BAE67E600}" type="presParOf" srcId="{9017EAD9-B592-4CD0-837C-E7344FA0B96F}" destId="{D703AF6B-EFBC-423B-B9FD-2AB44381560B}" srcOrd="0" destOrd="0" presId="urn:microsoft.com/office/officeart/2005/8/layout/hList9"/>
    <dgm:cxn modelId="{88AE921C-C3C9-4FC6-A6B7-E4B320D12E57}" type="presParOf" srcId="{9017EAD9-B592-4CD0-837C-E7344FA0B96F}" destId="{10B4F508-424C-4D1D-9ACD-0CA73CE3187E}" srcOrd="1" destOrd="0" presId="urn:microsoft.com/office/officeart/2005/8/layout/hList9"/>
    <dgm:cxn modelId="{73C9F166-3207-4225-A5B9-FE4131B07CE1}" type="presParOf" srcId="{B7E9D602-3A4B-4647-9D3C-F8AAA8516E7C}" destId="{B30821F2-2C2F-4581-A955-37F80AC967B9}" srcOrd="7" destOrd="0" presId="urn:microsoft.com/office/officeart/2005/8/layout/hList9"/>
    <dgm:cxn modelId="{1B37B2DA-239B-4B34-9A24-B7EC27F9DF79}" type="presParOf" srcId="{B7E9D602-3A4B-4647-9D3C-F8AAA8516E7C}" destId="{E0D59D81-29BE-47CD-A757-2721F90D1D8F}"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D999E69-E845-4942-AC5D-FF86E4A6575C}" type="doc">
      <dgm:prSet loTypeId="urn:microsoft.com/office/officeart/2005/8/layout/target1" loCatId="relationship" qsTypeId="urn:microsoft.com/office/officeart/2005/8/quickstyle/simple1" qsCatId="simple" csTypeId="urn:microsoft.com/office/officeart/2005/8/colors/colorful3" csCatId="colorful" phldr="1"/>
      <dgm:spPr/>
    </dgm:pt>
    <dgm:pt modelId="{CAB1107E-237E-4B0C-BB87-BB661EAD0EA0}">
      <dgm:prSet phldrT="[Text]"/>
      <dgm:spPr/>
      <dgm:t>
        <a:bodyPr/>
        <a:lstStyle/>
        <a:p>
          <a:r>
            <a:rPr lang="en-SG" b="1" i="1" u="none" dirty="0"/>
            <a:t>Ven. Xuan Zang’s White horse </a:t>
          </a:r>
          <a:r>
            <a:rPr lang="en-SG" dirty="0"/>
            <a:t>(more particulars – a white horse belongs to the famous translator)</a:t>
          </a:r>
        </a:p>
      </dgm:t>
    </dgm:pt>
    <dgm:pt modelId="{2A14E409-0F0B-40AC-B8C5-4F00A03C5F67}" type="parTrans" cxnId="{185E9069-9241-4364-A5A3-FD6CF9FDE919}">
      <dgm:prSet/>
      <dgm:spPr/>
      <dgm:t>
        <a:bodyPr/>
        <a:lstStyle/>
        <a:p>
          <a:endParaRPr lang="en-SG"/>
        </a:p>
      </dgm:t>
    </dgm:pt>
    <dgm:pt modelId="{94220E2D-ABC8-4218-A972-55A84F4BDB05}" type="sibTrans" cxnId="{185E9069-9241-4364-A5A3-FD6CF9FDE919}">
      <dgm:prSet/>
      <dgm:spPr/>
      <dgm:t>
        <a:bodyPr/>
        <a:lstStyle/>
        <a:p>
          <a:endParaRPr lang="en-SG"/>
        </a:p>
      </dgm:t>
    </dgm:pt>
    <dgm:pt modelId="{007526A6-A06B-41A0-A490-9B15EBA0636A}">
      <dgm:prSet phldrT="[Text]"/>
      <dgm:spPr/>
      <dgm:t>
        <a:bodyPr/>
        <a:lstStyle/>
        <a:p>
          <a:r>
            <a:rPr lang="en-SG" b="1" i="1" dirty="0"/>
            <a:t>White horse </a:t>
          </a:r>
          <a:r>
            <a:rPr lang="en-SG" dirty="0"/>
            <a:t>(particulars – a horse with white colour)</a:t>
          </a:r>
        </a:p>
      </dgm:t>
    </dgm:pt>
    <dgm:pt modelId="{479F80DD-04F7-415C-9AB3-7A3F23CD44B1}" type="parTrans" cxnId="{9CC3BBE3-832F-4A68-B2F0-4C6EC610C152}">
      <dgm:prSet/>
      <dgm:spPr/>
      <dgm:t>
        <a:bodyPr/>
        <a:lstStyle/>
        <a:p>
          <a:endParaRPr lang="en-SG"/>
        </a:p>
      </dgm:t>
    </dgm:pt>
    <dgm:pt modelId="{FFDD6C51-3A7A-4C31-86B0-B8C56DECB1B6}" type="sibTrans" cxnId="{9CC3BBE3-832F-4A68-B2F0-4C6EC610C152}">
      <dgm:prSet/>
      <dgm:spPr/>
      <dgm:t>
        <a:bodyPr/>
        <a:lstStyle/>
        <a:p>
          <a:endParaRPr lang="en-SG"/>
        </a:p>
      </dgm:t>
    </dgm:pt>
    <dgm:pt modelId="{824CD78E-10FE-4B72-9F29-2B59B4BA2143}">
      <dgm:prSet phldrT="[Text]"/>
      <dgm:spPr/>
      <dgm:t>
        <a:bodyPr/>
        <a:lstStyle/>
        <a:p>
          <a:r>
            <a:rPr lang="en-SG" b="1" i="1" dirty="0"/>
            <a:t>Horse</a:t>
          </a:r>
          <a:r>
            <a:rPr lang="en-SG" dirty="0"/>
            <a:t> (a four legged, tall and fast running animal – general property of a horse)</a:t>
          </a:r>
        </a:p>
      </dgm:t>
    </dgm:pt>
    <dgm:pt modelId="{D93B7A43-43BF-49BA-94B3-EB141D161BF8}" type="parTrans" cxnId="{BC4A4CDB-8723-4004-B095-2F3503AD7BDE}">
      <dgm:prSet/>
      <dgm:spPr/>
      <dgm:t>
        <a:bodyPr/>
        <a:lstStyle/>
        <a:p>
          <a:endParaRPr lang="en-SG"/>
        </a:p>
      </dgm:t>
    </dgm:pt>
    <dgm:pt modelId="{794F5E7B-D5D0-4A18-9922-601F1E9E4235}" type="sibTrans" cxnId="{BC4A4CDB-8723-4004-B095-2F3503AD7BDE}">
      <dgm:prSet/>
      <dgm:spPr/>
      <dgm:t>
        <a:bodyPr/>
        <a:lstStyle/>
        <a:p>
          <a:endParaRPr lang="en-SG"/>
        </a:p>
      </dgm:t>
    </dgm:pt>
    <dgm:pt modelId="{D81C9B1A-4236-4A50-A2D0-91EC78C16004}" type="pres">
      <dgm:prSet presAssocID="{9D999E69-E845-4942-AC5D-FF86E4A6575C}" presName="composite" presStyleCnt="0">
        <dgm:presLayoutVars>
          <dgm:chMax val="5"/>
          <dgm:dir/>
          <dgm:resizeHandles val="exact"/>
        </dgm:presLayoutVars>
      </dgm:prSet>
      <dgm:spPr/>
    </dgm:pt>
    <dgm:pt modelId="{05171DF9-225E-41D5-8BB1-D10BD0DE1494}" type="pres">
      <dgm:prSet presAssocID="{CAB1107E-237E-4B0C-BB87-BB661EAD0EA0}" presName="circle1" presStyleLbl="lnNode1" presStyleIdx="0" presStyleCnt="3"/>
      <dgm:spPr/>
    </dgm:pt>
    <dgm:pt modelId="{83DDA66F-B210-45CA-9243-5DE9E802EC92}" type="pres">
      <dgm:prSet presAssocID="{CAB1107E-237E-4B0C-BB87-BB661EAD0EA0}" presName="text1" presStyleLbl="revTx" presStyleIdx="0" presStyleCnt="3">
        <dgm:presLayoutVars>
          <dgm:bulletEnabled val="1"/>
        </dgm:presLayoutVars>
      </dgm:prSet>
      <dgm:spPr/>
    </dgm:pt>
    <dgm:pt modelId="{910BF2A4-485C-410E-B821-37816AC7B913}" type="pres">
      <dgm:prSet presAssocID="{CAB1107E-237E-4B0C-BB87-BB661EAD0EA0}" presName="line1" presStyleLbl="callout" presStyleIdx="0" presStyleCnt="6"/>
      <dgm:spPr/>
    </dgm:pt>
    <dgm:pt modelId="{F5674F8E-85FD-4E56-9FCA-D942BE7DC79F}" type="pres">
      <dgm:prSet presAssocID="{CAB1107E-237E-4B0C-BB87-BB661EAD0EA0}" presName="d1" presStyleLbl="callout" presStyleIdx="1" presStyleCnt="6"/>
      <dgm:spPr/>
    </dgm:pt>
    <dgm:pt modelId="{6F7279AB-1844-41E7-8097-CB8B5E234C36}" type="pres">
      <dgm:prSet presAssocID="{007526A6-A06B-41A0-A490-9B15EBA0636A}" presName="circle2" presStyleLbl="lnNode1" presStyleIdx="1" presStyleCnt="3"/>
      <dgm:spPr/>
    </dgm:pt>
    <dgm:pt modelId="{B13BDBFE-DD65-4CD9-BC0E-6FDFECD0E3B3}" type="pres">
      <dgm:prSet presAssocID="{007526A6-A06B-41A0-A490-9B15EBA0636A}" presName="text2" presStyleLbl="revTx" presStyleIdx="1" presStyleCnt="3">
        <dgm:presLayoutVars>
          <dgm:bulletEnabled val="1"/>
        </dgm:presLayoutVars>
      </dgm:prSet>
      <dgm:spPr/>
    </dgm:pt>
    <dgm:pt modelId="{3E12BBF5-53D0-4DCC-B897-AE6AA334EF0A}" type="pres">
      <dgm:prSet presAssocID="{007526A6-A06B-41A0-A490-9B15EBA0636A}" presName="line2" presStyleLbl="callout" presStyleIdx="2" presStyleCnt="6"/>
      <dgm:spPr/>
    </dgm:pt>
    <dgm:pt modelId="{FA8A927A-FFCD-4244-849D-F527DCB8014E}" type="pres">
      <dgm:prSet presAssocID="{007526A6-A06B-41A0-A490-9B15EBA0636A}" presName="d2" presStyleLbl="callout" presStyleIdx="3" presStyleCnt="6"/>
      <dgm:spPr/>
    </dgm:pt>
    <dgm:pt modelId="{CDE7946C-9772-4876-BA35-10773967D863}" type="pres">
      <dgm:prSet presAssocID="{824CD78E-10FE-4B72-9F29-2B59B4BA2143}" presName="circle3" presStyleLbl="lnNode1" presStyleIdx="2" presStyleCnt="3"/>
      <dgm:spPr/>
    </dgm:pt>
    <dgm:pt modelId="{0B84B452-EF36-40D5-9981-99898FF9EF05}" type="pres">
      <dgm:prSet presAssocID="{824CD78E-10FE-4B72-9F29-2B59B4BA2143}" presName="text3" presStyleLbl="revTx" presStyleIdx="2" presStyleCnt="3">
        <dgm:presLayoutVars>
          <dgm:bulletEnabled val="1"/>
        </dgm:presLayoutVars>
      </dgm:prSet>
      <dgm:spPr/>
    </dgm:pt>
    <dgm:pt modelId="{0E9C683B-70C0-4076-8A9A-11ADD12DC665}" type="pres">
      <dgm:prSet presAssocID="{824CD78E-10FE-4B72-9F29-2B59B4BA2143}" presName="line3" presStyleLbl="callout" presStyleIdx="4" presStyleCnt="6"/>
      <dgm:spPr/>
    </dgm:pt>
    <dgm:pt modelId="{8C548DA0-DFFD-44D8-9FC4-DBDEEF1A0981}" type="pres">
      <dgm:prSet presAssocID="{824CD78E-10FE-4B72-9F29-2B59B4BA2143}" presName="d3" presStyleLbl="callout" presStyleIdx="5" presStyleCnt="6"/>
      <dgm:spPr/>
    </dgm:pt>
  </dgm:ptLst>
  <dgm:cxnLst>
    <dgm:cxn modelId="{C7CACA3A-C271-4317-897A-A8B5E5EE3500}" type="presOf" srcId="{CAB1107E-237E-4B0C-BB87-BB661EAD0EA0}" destId="{83DDA66F-B210-45CA-9243-5DE9E802EC92}" srcOrd="0" destOrd="0" presId="urn:microsoft.com/office/officeart/2005/8/layout/target1"/>
    <dgm:cxn modelId="{7F6EF53F-8FFC-40BC-BF63-117AD9F7D855}" type="presOf" srcId="{9D999E69-E845-4942-AC5D-FF86E4A6575C}" destId="{D81C9B1A-4236-4A50-A2D0-91EC78C16004}" srcOrd="0" destOrd="0" presId="urn:microsoft.com/office/officeart/2005/8/layout/target1"/>
    <dgm:cxn modelId="{185E9069-9241-4364-A5A3-FD6CF9FDE919}" srcId="{9D999E69-E845-4942-AC5D-FF86E4A6575C}" destId="{CAB1107E-237E-4B0C-BB87-BB661EAD0EA0}" srcOrd="0" destOrd="0" parTransId="{2A14E409-0F0B-40AC-B8C5-4F00A03C5F67}" sibTransId="{94220E2D-ABC8-4218-A972-55A84F4BDB05}"/>
    <dgm:cxn modelId="{2FDCA25A-0A35-4CDB-A800-4979290AE6FE}" type="presOf" srcId="{824CD78E-10FE-4B72-9F29-2B59B4BA2143}" destId="{0B84B452-EF36-40D5-9981-99898FF9EF05}" srcOrd="0" destOrd="0" presId="urn:microsoft.com/office/officeart/2005/8/layout/target1"/>
    <dgm:cxn modelId="{B8C4B2CA-996A-4DE3-A80F-9F602B4A027F}" type="presOf" srcId="{007526A6-A06B-41A0-A490-9B15EBA0636A}" destId="{B13BDBFE-DD65-4CD9-BC0E-6FDFECD0E3B3}" srcOrd="0" destOrd="0" presId="urn:microsoft.com/office/officeart/2005/8/layout/target1"/>
    <dgm:cxn modelId="{BC4A4CDB-8723-4004-B095-2F3503AD7BDE}" srcId="{9D999E69-E845-4942-AC5D-FF86E4A6575C}" destId="{824CD78E-10FE-4B72-9F29-2B59B4BA2143}" srcOrd="2" destOrd="0" parTransId="{D93B7A43-43BF-49BA-94B3-EB141D161BF8}" sibTransId="{794F5E7B-D5D0-4A18-9922-601F1E9E4235}"/>
    <dgm:cxn modelId="{9CC3BBE3-832F-4A68-B2F0-4C6EC610C152}" srcId="{9D999E69-E845-4942-AC5D-FF86E4A6575C}" destId="{007526A6-A06B-41A0-A490-9B15EBA0636A}" srcOrd="1" destOrd="0" parTransId="{479F80DD-04F7-415C-9AB3-7A3F23CD44B1}" sibTransId="{FFDD6C51-3A7A-4C31-86B0-B8C56DECB1B6}"/>
    <dgm:cxn modelId="{6FB44C5D-A0BC-4720-B923-FAC63AFCAFF7}" type="presParOf" srcId="{D81C9B1A-4236-4A50-A2D0-91EC78C16004}" destId="{05171DF9-225E-41D5-8BB1-D10BD0DE1494}" srcOrd="0" destOrd="0" presId="urn:microsoft.com/office/officeart/2005/8/layout/target1"/>
    <dgm:cxn modelId="{B23D1174-6F3D-455D-89E7-48E753B4127A}" type="presParOf" srcId="{D81C9B1A-4236-4A50-A2D0-91EC78C16004}" destId="{83DDA66F-B210-45CA-9243-5DE9E802EC92}" srcOrd="1" destOrd="0" presId="urn:microsoft.com/office/officeart/2005/8/layout/target1"/>
    <dgm:cxn modelId="{114FF46A-F471-4EEB-89EA-9D6D8061FFBF}" type="presParOf" srcId="{D81C9B1A-4236-4A50-A2D0-91EC78C16004}" destId="{910BF2A4-485C-410E-B821-37816AC7B913}" srcOrd="2" destOrd="0" presId="urn:microsoft.com/office/officeart/2005/8/layout/target1"/>
    <dgm:cxn modelId="{69040655-64D9-438A-AA55-58C296765354}" type="presParOf" srcId="{D81C9B1A-4236-4A50-A2D0-91EC78C16004}" destId="{F5674F8E-85FD-4E56-9FCA-D942BE7DC79F}" srcOrd="3" destOrd="0" presId="urn:microsoft.com/office/officeart/2005/8/layout/target1"/>
    <dgm:cxn modelId="{5575ACB2-95C3-4D44-B75F-921D90F956C1}" type="presParOf" srcId="{D81C9B1A-4236-4A50-A2D0-91EC78C16004}" destId="{6F7279AB-1844-41E7-8097-CB8B5E234C36}" srcOrd="4" destOrd="0" presId="urn:microsoft.com/office/officeart/2005/8/layout/target1"/>
    <dgm:cxn modelId="{232350EE-8271-4411-9071-9BA3A31EA6EE}" type="presParOf" srcId="{D81C9B1A-4236-4A50-A2D0-91EC78C16004}" destId="{B13BDBFE-DD65-4CD9-BC0E-6FDFECD0E3B3}" srcOrd="5" destOrd="0" presId="urn:microsoft.com/office/officeart/2005/8/layout/target1"/>
    <dgm:cxn modelId="{91D1D74F-37CA-4083-82CD-AE98F56BC5C5}" type="presParOf" srcId="{D81C9B1A-4236-4A50-A2D0-91EC78C16004}" destId="{3E12BBF5-53D0-4DCC-B897-AE6AA334EF0A}" srcOrd="6" destOrd="0" presId="urn:microsoft.com/office/officeart/2005/8/layout/target1"/>
    <dgm:cxn modelId="{E7BF7956-45C8-4F18-8A7C-0AF84AE665E4}" type="presParOf" srcId="{D81C9B1A-4236-4A50-A2D0-91EC78C16004}" destId="{FA8A927A-FFCD-4244-849D-F527DCB8014E}" srcOrd="7" destOrd="0" presId="urn:microsoft.com/office/officeart/2005/8/layout/target1"/>
    <dgm:cxn modelId="{5C2E2126-7DF8-4F3F-9B8B-71675CA5D8F2}" type="presParOf" srcId="{D81C9B1A-4236-4A50-A2D0-91EC78C16004}" destId="{CDE7946C-9772-4876-BA35-10773967D863}" srcOrd="8" destOrd="0" presId="urn:microsoft.com/office/officeart/2005/8/layout/target1"/>
    <dgm:cxn modelId="{A94E97C7-DD2E-4E50-A474-6605678AB849}" type="presParOf" srcId="{D81C9B1A-4236-4A50-A2D0-91EC78C16004}" destId="{0B84B452-EF36-40D5-9981-99898FF9EF05}" srcOrd="9" destOrd="0" presId="urn:microsoft.com/office/officeart/2005/8/layout/target1"/>
    <dgm:cxn modelId="{5022EF4B-9EE5-424C-B269-637A9C93A82E}" type="presParOf" srcId="{D81C9B1A-4236-4A50-A2D0-91EC78C16004}" destId="{0E9C683B-70C0-4076-8A9A-11ADD12DC665}" srcOrd="10" destOrd="0" presId="urn:microsoft.com/office/officeart/2005/8/layout/target1"/>
    <dgm:cxn modelId="{01E44E2C-CB6C-4FC6-A02E-32B130C5525E}" type="presParOf" srcId="{D81C9B1A-4236-4A50-A2D0-91EC78C16004}" destId="{8C548DA0-DFFD-44D8-9FC4-DBDEEF1A0981}" srcOrd="11"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3E5A3BC-83CD-4D28-92B5-FB99220621B3}" type="doc">
      <dgm:prSet loTypeId="urn:microsoft.com/office/officeart/2005/8/layout/radial3" loCatId="cycle" qsTypeId="urn:microsoft.com/office/officeart/2005/8/quickstyle/3d5" qsCatId="3D" csTypeId="urn:microsoft.com/office/officeart/2005/8/colors/colorful1" csCatId="colorful" phldr="1"/>
      <dgm:spPr/>
      <dgm:t>
        <a:bodyPr/>
        <a:lstStyle/>
        <a:p>
          <a:endParaRPr lang="en-SG"/>
        </a:p>
      </dgm:t>
    </dgm:pt>
    <dgm:pt modelId="{5311EBF9-B8F7-4D8F-B3B5-56C7976AB0C8}">
      <dgm:prSet phldrT="[Text]"/>
      <dgm:spPr/>
      <dgm:t>
        <a:bodyPr/>
        <a:lstStyle/>
        <a:p>
          <a:r>
            <a:rPr lang="en-SG" dirty="0"/>
            <a:t>4 ways of answering a question</a:t>
          </a:r>
        </a:p>
      </dgm:t>
    </dgm:pt>
    <dgm:pt modelId="{25F114B5-9843-4AD5-AC85-C0B4DDFA4F5A}" type="parTrans" cxnId="{FF7E6FB4-CD84-4DD3-AEFE-8E53469A097C}">
      <dgm:prSet/>
      <dgm:spPr/>
      <dgm:t>
        <a:bodyPr/>
        <a:lstStyle/>
        <a:p>
          <a:endParaRPr lang="en-SG"/>
        </a:p>
      </dgm:t>
    </dgm:pt>
    <dgm:pt modelId="{0A39916E-0F7C-4820-9603-7ABF1F8A7538}" type="sibTrans" cxnId="{FF7E6FB4-CD84-4DD3-AEFE-8E53469A097C}">
      <dgm:prSet/>
      <dgm:spPr/>
      <dgm:t>
        <a:bodyPr/>
        <a:lstStyle/>
        <a:p>
          <a:endParaRPr lang="en-SG"/>
        </a:p>
      </dgm:t>
    </dgm:pt>
    <dgm:pt modelId="{E8417691-8047-48F8-A8CB-253A62F438F0}">
      <dgm:prSet phldrT="[Text]"/>
      <dgm:spPr/>
      <dgm:t>
        <a:bodyPr/>
        <a:lstStyle/>
        <a:p>
          <a:r>
            <a:rPr lang="en-SG" dirty="0"/>
            <a:t>Yes/no</a:t>
          </a:r>
        </a:p>
      </dgm:t>
    </dgm:pt>
    <dgm:pt modelId="{24DEEC8B-D974-4752-B541-A48DA5FE750F}" type="parTrans" cxnId="{1680048B-AA78-46EA-8320-058ED07EA5BE}">
      <dgm:prSet/>
      <dgm:spPr/>
      <dgm:t>
        <a:bodyPr/>
        <a:lstStyle/>
        <a:p>
          <a:endParaRPr lang="en-SG"/>
        </a:p>
      </dgm:t>
    </dgm:pt>
    <dgm:pt modelId="{E826C8B9-E60E-419D-AE83-774161717B97}" type="sibTrans" cxnId="{1680048B-AA78-46EA-8320-058ED07EA5BE}">
      <dgm:prSet/>
      <dgm:spPr/>
      <dgm:t>
        <a:bodyPr/>
        <a:lstStyle/>
        <a:p>
          <a:endParaRPr lang="en-SG"/>
        </a:p>
      </dgm:t>
    </dgm:pt>
    <dgm:pt modelId="{153A4EE3-4633-4308-8F0E-ED0FA51D6260}">
      <dgm:prSet phldrT="[Text]"/>
      <dgm:spPr/>
      <dgm:t>
        <a:bodyPr/>
        <a:lstStyle/>
        <a:p>
          <a:r>
            <a:rPr lang="en-SG" dirty="0"/>
            <a:t>Explanation</a:t>
          </a:r>
        </a:p>
      </dgm:t>
    </dgm:pt>
    <dgm:pt modelId="{FFD13D93-B1F1-4EFC-A873-B27A71B331E5}" type="parTrans" cxnId="{6395B14C-557A-4EC6-B483-3027741A8409}">
      <dgm:prSet/>
      <dgm:spPr/>
      <dgm:t>
        <a:bodyPr/>
        <a:lstStyle/>
        <a:p>
          <a:endParaRPr lang="en-SG"/>
        </a:p>
      </dgm:t>
    </dgm:pt>
    <dgm:pt modelId="{DD118D2A-3DB7-4278-B49C-4B3EA4F48927}" type="sibTrans" cxnId="{6395B14C-557A-4EC6-B483-3027741A8409}">
      <dgm:prSet/>
      <dgm:spPr/>
      <dgm:t>
        <a:bodyPr/>
        <a:lstStyle/>
        <a:p>
          <a:endParaRPr lang="en-SG"/>
        </a:p>
      </dgm:t>
    </dgm:pt>
    <dgm:pt modelId="{9026009A-2E50-46A8-8E5B-07A67DFFDC9B}">
      <dgm:prSet phldrT="[Text]"/>
      <dgm:spPr/>
      <dgm:t>
        <a:bodyPr/>
        <a:lstStyle/>
        <a:p>
          <a:r>
            <a:rPr lang="en-SG" dirty="0"/>
            <a:t>Questioning</a:t>
          </a:r>
        </a:p>
      </dgm:t>
    </dgm:pt>
    <dgm:pt modelId="{4797E44A-B754-4128-BD68-CCF5E1317B60}" type="parTrans" cxnId="{3F8E2858-E6D0-4ECB-9482-D4C01282F615}">
      <dgm:prSet/>
      <dgm:spPr/>
      <dgm:t>
        <a:bodyPr/>
        <a:lstStyle/>
        <a:p>
          <a:endParaRPr lang="en-SG"/>
        </a:p>
      </dgm:t>
    </dgm:pt>
    <dgm:pt modelId="{C2D9307A-FBBF-456E-B702-6356AD6E9963}" type="sibTrans" cxnId="{3F8E2858-E6D0-4ECB-9482-D4C01282F615}">
      <dgm:prSet/>
      <dgm:spPr/>
      <dgm:t>
        <a:bodyPr/>
        <a:lstStyle/>
        <a:p>
          <a:endParaRPr lang="en-SG"/>
        </a:p>
      </dgm:t>
    </dgm:pt>
    <dgm:pt modelId="{97557C88-2690-40A8-80CC-F6CFDDB45D8B}">
      <dgm:prSet phldrT="[Text]"/>
      <dgm:spPr/>
      <dgm:t>
        <a:bodyPr/>
        <a:lstStyle/>
        <a:p>
          <a:r>
            <a:rPr lang="en-SG" dirty="0"/>
            <a:t>Silence</a:t>
          </a:r>
        </a:p>
      </dgm:t>
    </dgm:pt>
    <dgm:pt modelId="{786E0A6D-138A-417B-873D-E90BCEA2166A}" type="parTrans" cxnId="{E8156408-E99F-467B-939B-313BCD1D498F}">
      <dgm:prSet/>
      <dgm:spPr/>
      <dgm:t>
        <a:bodyPr/>
        <a:lstStyle/>
        <a:p>
          <a:endParaRPr lang="en-SG"/>
        </a:p>
      </dgm:t>
    </dgm:pt>
    <dgm:pt modelId="{6AEEB86D-514C-4688-A1D1-3F7B00533206}" type="sibTrans" cxnId="{E8156408-E99F-467B-939B-313BCD1D498F}">
      <dgm:prSet/>
      <dgm:spPr/>
      <dgm:t>
        <a:bodyPr/>
        <a:lstStyle/>
        <a:p>
          <a:endParaRPr lang="en-SG"/>
        </a:p>
      </dgm:t>
    </dgm:pt>
    <dgm:pt modelId="{4016D1AD-3C34-4574-890D-66B43E5DCF88}" type="pres">
      <dgm:prSet presAssocID="{23E5A3BC-83CD-4D28-92B5-FB99220621B3}" presName="composite" presStyleCnt="0">
        <dgm:presLayoutVars>
          <dgm:chMax val="1"/>
          <dgm:dir/>
          <dgm:resizeHandles val="exact"/>
        </dgm:presLayoutVars>
      </dgm:prSet>
      <dgm:spPr/>
    </dgm:pt>
    <dgm:pt modelId="{848D8193-A4BF-4DB5-89EC-6F9E09F4222B}" type="pres">
      <dgm:prSet presAssocID="{23E5A3BC-83CD-4D28-92B5-FB99220621B3}" presName="radial" presStyleCnt="0">
        <dgm:presLayoutVars>
          <dgm:animLvl val="ctr"/>
        </dgm:presLayoutVars>
      </dgm:prSet>
      <dgm:spPr/>
    </dgm:pt>
    <dgm:pt modelId="{FF21B5F4-7B35-438A-AC08-03B9DCE7D998}" type="pres">
      <dgm:prSet presAssocID="{5311EBF9-B8F7-4D8F-B3B5-56C7976AB0C8}" presName="centerShape" presStyleLbl="vennNode1" presStyleIdx="0" presStyleCnt="5"/>
      <dgm:spPr/>
    </dgm:pt>
    <dgm:pt modelId="{8E487348-383D-4C6A-A276-72E9C114F1EB}" type="pres">
      <dgm:prSet presAssocID="{E8417691-8047-48F8-A8CB-253A62F438F0}" presName="node" presStyleLbl="vennNode1" presStyleIdx="1" presStyleCnt="5">
        <dgm:presLayoutVars>
          <dgm:bulletEnabled val="1"/>
        </dgm:presLayoutVars>
      </dgm:prSet>
      <dgm:spPr/>
    </dgm:pt>
    <dgm:pt modelId="{3F31F298-4369-4172-A046-5452AAA33B4F}" type="pres">
      <dgm:prSet presAssocID="{153A4EE3-4633-4308-8F0E-ED0FA51D6260}" presName="node" presStyleLbl="vennNode1" presStyleIdx="2" presStyleCnt="5">
        <dgm:presLayoutVars>
          <dgm:bulletEnabled val="1"/>
        </dgm:presLayoutVars>
      </dgm:prSet>
      <dgm:spPr/>
    </dgm:pt>
    <dgm:pt modelId="{2585D4ED-E7AF-4AD5-8C12-C8B9499B1243}" type="pres">
      <dgm:prSet presAssocID="{9026009A-2E50-46A8-8E5B-07A67DFFDC9B}" presName="node" presStyleLbl="vennNode1" presStyleIdx="3" presStyleCnt="5">
        <dgm:presLayoutVars>
          <dgm:bulletEnabled val="1"/>
        </dgm:presLayoutVars>
      </dgm:prSet>
      <dgm:spPr/>
    </dgm:pt>
    <dgm:pt modelId="{72565F23-2BF0-406F-A975-78ED2E7627E8}" type="pres">
      <dgm:prSet presAssocID="{97557C88-2690-40A8-80CC-F6CFDDB45D8B}" presName="node" presStyleLbl="vennNode1" presStyleIdx="4" presStyleCnt="5">
        <dgm:presLayoutVars>
          <dgm:bulletEnabled val="1"/>
        </dgm:presLayoutVars>
      </dgm:prSet>
      <dgm:spPr/>
    </dgm:pt>
  </dgm:ptLst>
  <dgm:cxnLst>
    <dgm:cxn modelId="{E8156408-E99F-467B-939B-313BCD1D498F}" srcId="{5311EBF9-B8F7-4D8F-B3B5-56C7976AB0C8}" destId="{97557C88-2690-40A8-80CC-F6CFDDB45D8B}" srcOrd="3" destOrd="0" parTransId="{786E0A6D-138A-417B-873D-E90BCEA2166A}" sibTransId="{6AEEB86D-514C-4688-A1D1-3F7B00533206}"/>
    <dgm:cxn modelId="{8EA98813-CF35-48E0-926D-0E7D85EE5EAF}" type="presOf" srcId="{5311EBF9-B8F7-4D8F-B3B5-56C7976AB0C8}" destId="{FF21B5F4-7B35-438A-AC08-03B9DCE7D998}" srcOrd="0" destOrd="0" presId="urn:microsoft.com/office/officeart/2005/8/layout/radial3"/>
    <dgm:cxn modelId="{CA858A3E-6F8F-484D-9C48-3BD1D2AA5AA3}" type="presOf" srcId="{E8417691-8047-48F8-A8CB-253A62F438F0}" destId="{8E487348-383D-4C6A-A276-72E9C114F1EB}" srcOrd="0" destOrd="0" presId="urn:microsoft.com/office/officeart/2005/8/layout/radial3"/>
    <dgm:cxn modelId="{609E9947-AD4F-45F4-AB26-22C3EF0425FE}" type="presOf" srcId="{153A4EE3-4633-4308-8F0E-ED0FA51D6260}" destId="{3F31F298-4369-4172-A046-5452AAA33B4F}" srcOrd="0" destOrd="0" presId="urn:microsoft.com/office/officeart/2005/8/layout/radial3"/>
    <dgm:cxn modelId="{6395B14C-557A-4EC6-B483-3027741A8409}" srcId="{5311EBF9-B8F7-4D8F-B3B5-56C7976AB0C8}" destId="{153A4EE3-4633-4308-8F0E-ED0FA51D6260}" srcOrd="1" destOrd="0" parTransId="{FFD13D93-B1F1-4EFC-A873-B27A71B331E5}" sibTransId="{DD118D2A-3DB7-4278-B49C-4B3EA4F48927}"/>
    <dgm:cxn modelId="{0B3D2453-46D1-4B36-8112-27445D3C6FF7}" type="presOf" srcId="{23E5A3BC-83CD-4D28-92B5-FB99220621B3}" destId="{4016D1AD-3C34-4574-890D-66B43E5DCF88}" srcOrd="0" destOrd="0" presId="urn:microsoft.com/office/officeart/2005/8/layout/radial3"/>
    <dgm:cxn modelId="{3F8E2858-E6D0-4ECB-9482-D4C01282F615}" srcId="{5311EBF9-B8F7-4D8F-B3B5-56C7976AB0C8}" destId="{9026009A-2E50-46A8-8E5B-07A67DFFDC9B}" srcOrd="2" destOrd="0" parTransId="{4797E44A-B754-4128-BD68-CCF5E1317B60}" sibTransId="{C2D9307A-FBBF-456E-B702-6356AD6E9963}"/>
    <dgm:cxn modelId="{1680048B-AA78-46EA-8320-058ED07EA5BE}" srcId="{5311EBF9-B8F7-4D8F-B3B5-56C7976AB0C8}" destId="{E8417691-8047-48F8-A8CB-253A62F438F0}" srcOrd="0" destOrd="0" parTransId="{24DEEC8B-D974-4752-B541-A48DA5FE750F}" sibTransId="{E826C8B9-E60E-419D-AE83-774161717B97}"/>
    <dgm:cxn modelId="{FF7E6FB4-CD84-4DD3-AEFE-8E53469A097C}" srcId="{23E5A3BC-83CD-4D28-92B5-FB99220621B3}" destId="{5311EBF9-B8F7-4D8F-B3B5-56C7976AB0C8}" srcOrd="0" destOrd="0" parTransId="{25F114B5-9843-4AD5-AC85-C0B4DDFA4F5A}" sibTransId="{0A39916E-0F7C-4820-9603-7ABF1F8A7538}"/>
    <dgm:cxn modelId="{423A8BF3-CAA5-4E3A-A828-4C3851DB3EE4}" type="presOf" srcId="{97557C88-2690-40A8-80CC-F6CFDDB45D8B}" destId="{72565F23-2BF0-406F-A975-78ED2E7627E8}" srcOrd="0" destOrd="0" presId="urn:microsoft.com/office/officeart/2005/8/layout/radial3"/>
    <dgm:cxn modelId="{2E6FE1F9-D072-4351-B0CD-788603DDCB1B}" type="presOf" srcId="{9026009A-2E50-46A8-8E5B-07A67DFFDC9B}" destId="{2585D4ED-E7AF-4AD5-8C12-C8B9499B1243}" srcOrd="0" destOrd="0" presId="urn:microsoft.com/office/officeart/2005/8/layout/radial3"/>
    <dgm:cxn modelId="{CCC3DB9D-BCB0-4EC8-93A4-A52BA820FB9D}" type="presParOf" srcId="{4016D1AD-3C34-4574-890D-66B43E5DCF88}" destId="{848D8193-A4BF-4DB5-89EC-6F9E09F4222B}" srcOrd="0" destOrd="0" presId="urn:microsoft.com/office/officeart/2005/8/layout/radial3"/>
    <dgm:cxn modelId="{7766429C-A20F-413B-AE6E-432FA6B3507A}" type="presParOf" srcId="{848D8193-A4BF-4DB5-89EC-6F9E09F4222B}" destId="{FF21B5F4-7B35-438A-AC08-03B9DCE7D998}" srcOrd="0" destOrd="0" presId="urn:microsoft.com/office/officeart/2005/8/layout/radial3"/>
    <dgm:cxn modelId="{EF67BAE2-9871-401B-AB9B-BEBA7E4F709D}" type="presParOf" srcId="{848D8193-A4BF-4DB5-89EC-6F9E09F4222B}" destId="{8E487348-383D-4C6A-A276-72E9C114F1EB}" srcOrd="1" destOrd="0" presId="urn:microsoft.com/office/officeart/2005/8/layout/radial3"/>
    <dgm:cxn modelId="{FDCB8D3E-889B-447B-9AD9-3A76BD95E732}" type="presParOf" srcId="{848D8193-A4BF-4DB5-89EC-6F9E09F4222B}" destId="{3F31F298-4369-4172-A046-5452AAA33B4F}" srcOrd="2" destOrd="0" presId="urn:microsoft.com/office/officeart/2005/8/layout/radial3"/>
    <dgm:cxn modelId="{292F70D6-23D7-4C09-91B2-843F7222BE69}" type="presParOf" srcId="{848D8193-A4BF-4DB5-89EC-6F9E09F4222B}" destId="{2585D4ED-E7AF-4AD5-8C12-C8B9499B1243}" srcOrd="3" destOrd="0" presId="urn:microsoft.com/office/officeart/2005/8/layout/radial3"/>
    <dgm:cxn modelId="{927F72C7-6D6C-4086-9FF5-62984EE42AE2}" type="presParOf" srcId="{848D8193-A4BF-4DB5-89EC-6F9E09F4222B}" destId="{72565F23-2BF0-406F-A975-78ED2E7627E8}"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D046A3F-9AC3-4BB5-8A1D-40818505F31A}" type="doc">
      <dgm:prSet loTypeId="urn:microsoft.com/office/officeart/2008/layout/IncreasingCircleProcess" loCatId="list" qsTypeId="urn:microsoft.com/office/officeart/2005/8/quickstyle/simple2" qsCatId="simple" csTypeId="urn:microsoft.com/office/officeart/2005/8/colors/colorful4" csCatId="colorful" phldr="1"/>
      <dgm:spPr/>
      <dgm:t>
        <a:bodyPr/>
        <a:lstStyle/>
        <a:p>
          <a:endParaRPr lang="en-SG"/>
        </a:p>
      </dgm:t>
    </dgm:pt>
    <dgm:pt modelId="{C7F89F9A-8590-4E7E-85E8-98AAF72AC819}">
      <dgm:prSet phldrT="[Text]"/>
      <dgm:spPr/>
      <dgm:t>
        <a:bodyPr/>
        <a:lstStyle/>
        <a:p>
          <a:r>
            <a:rPr lang="en-SG" dirty="0"/>
            <a:t>1</a:t>
          </a:r>
          <a:r>
            <a:rPr lang="en-SG" baseline="30000" dirty="0"/>
            <a:t>st</a:t>
          </a:r>
          <a:r>
            <a:rPr lang="en-SG" dirty="0"/>
            <a:t> stage </a:t>
          </a:r>
        </a:p>
      </dgm:t>
    </dgm:pt>
    <dgm:pt modelId="{A68B9BD0-A240-411F-82D2-58E4CF2449F6}" type="parTrans" cxnId="{8A204C08-1DCE-4BED-8450-B540DA6091D9}">
      <dgm:prSet/>
      <dgm:spPr/>
      <dgm:t>
        <a:bodyPr/>
        <a:lstStyle/>
        <a:p>
          <a:endParaRPr lang="en-SG"/>
        </a:p>
      </dgm:t>
    </dgm:pt>
    <dgm:pt modelId="{EFB7275E-9744-4AFA-AC47-62FCC1F8E755}" type="sibTrans" cxnId="{8A204C08-1DCE-4BED-8450-B540DA6091D9}">
      <dgm:prSet/>
      <dgm:spPr/>
      <dgm:t>
        <a:bodyPr/>
        <a:lstStyle/>
        <a:p>
          <a:endParaRPr lang="en-SG"/>
        </a:p>
      </dgm:t>
    </dgm:pt>
    <dgm:pt modelId="{61563C08-08F1-46AC-8434-D44B347102D7}">
      <dgm:prSet phldrT="[Text]"/>
      <dgm:spPr/>
      <dgm:t>
        <a:bodyPr/>
        <a:lstStyle/>
        <a:p>
          <a:r>
            <a:rPr lang="en-SG" dirty="0"/>
            <a:t>The time of the Buddha and foundation of Buddhism and Buddhist philosophy (possible foundation of Buddhist logical reasoning)</a:t>
          </a:r>
        </a:p>
      </dgm:t>
    </dgm:pt>
    <dgm:pt modelId="{602EF192-F23C-4441-BA44-4299FF52C9F6}" type="parTrans" cxnId="{1DF2063B-4FA8-45B9-8B8A-FCE360785B2B}">
      <dgm:prSet/>
      <dgm:spPr/>
      <dgm:t>
        <a:bodyPr/>
        <a:lstStyle/>
        <a:p>
          <a:endParaRPr lang="en-SG"/>
        </a:p>
      </dgm:t>
    </dgm:pt>
    <dgm:pt modelId="{CEC2DC07-3FEB-4AD5-9258-28599DEC66E4}" type="sibTrans" cxnId="{1DF2063B-4FA8-45B9-8B8A-FCE360785B2B}">
      <dgm:prSet/>
      <dgm:spPr/>
      <dgm:t>
        <a:bodyPr/>
        <a:lstStyle/>
        <a:p>
          <a:endParaRPr lang="en-SG"/>
        </a:p>
      </dgm:t>
    </dgm:pt>
    <dgm:pt modelId="{12D35D02-C47C-444E-9F79-ACD4E00384C2}">
      <dgm:prSet phldrT="[Text]"/>
      <dgm:spPr/>
      <dgm:t>
        <a:bodyPr/>
        <a:lstStyle/>
        <a:p>
          <a:r>
            <a:rPr lang="en-SG" dirty="0"/>
            <a:t>2</a:t>
          </a:r>
          <a:r>
            <a:rPr lang="en-SG" baseline="30000" dirty="0"/>
            <a:t>nd</a:t>
          </a:r>
          <a:r>
            <a:rPr lang="en-SG" dirty="0"/>
            <a:t> stage</a:t>
          </a:r>
        </a:p>
      </dgm:t>
    </dgm:pt>
    <dgm:pt modelId="{32C8DC86-AB9D-452B-89B6-1ABA9BD18DE7}" type="parTrans" cxnId="{F413B329-38D6-4DAB-9C97-95C44FD35369}">
      <dgm:prSet/>
      <dgm:spPr/>
      <dgm:t>
        <a:bodyPr/>
        <a:lstStyle/>
        <a:p>
          <a:endParaRPr lang="en-SG"/>
        </a:p>
      </dgm:t>
    </dgm:pt>
    <dgm:pt modelId="{7F58A6EF-CEDE-4D8C-8430-BD9101FFC73A}" type="sibTrans" cxnId="{F413B329-38D6-4DAB-9C97-95C44FD35369}">
      <dgm:prSet/>
      <dgm:spPr/>
      <dgm:t>
        <a:bodyPr/>
        <a:lstStyle/>
        <a:p>
          <a:endParaRPr lang="en-SG"/>
        </a:p>
      </dgm:t>
    </dgm:pt>
    <dgm:pt modelId="{81A38F15-AABE-4BF3-8E59-B0383DD040F8}">
      <dgm:prSet phldrT="[Text]"/>
      <dgm:spPr/>
      <dgm:t>
        <a:bodyPr/>
        <a:lstStyle/>
        <a:p>
          <a:r>
            <a:rPr lang="en-SG" dirty="0"/>
            <a:t>Buddhist Schools and the beginning of Mahayana Buddhist development (the beginning of Indo-Buddhist logical ideas such as Gautama and </a:t>
          </a:r>
          <a:r>
            <a:rPr lang="en-SG" i="1" dirty="0" err="1"/>
            <a:t>Nyāya-sūtra</a:t>
          </a:r>
          <a:r>
            <a:rPr lang="en-SG" dirty="0"/>
            <a:t>)</a:t>
          </a:r>
        </a:p>
      </dgm:t>
    </dgm:pt>
    <dgm:pt modelId="{BBBBEE01-EE6A-4971-BA04-DFECDD117F10}" type="parTrans" cxnId="{EAFA1373-B89B-4DF2-B4B6-70955EAE2E97}">
      <dgm:prSet/>
      <dgm:spPr/>
      <dgm:t>
        <a:bodyPr/>
        <a:lstStyle/>
        <a:p>
          <a:endParaRPr lang="en-SG"/>
        </a:p>
      </dgm:t>
    </dgm:pt>
    <dgm:pt modelId="{3B52E6F6-5965-403C-A923-11E1473222DB}" type="sibTrans" cxnId="{EAFA1373-B89B-4DF2-B4B6-70955EAE2E97}">
      <dgm:prSet/>
      <dgm:spPr/>
      <dgm:t>
        <a:bodyPr/>
        <a:lstStyle/>
        <a:p>
          <a:endParaRPr lang="en-SG"/>
        </a:p>
      </dgm:t>
    </dgm:pt>
    <dgm:pt modelId="{F27B6E59-C99F-43B9-BD3F-2A9D5AF26678}">
      <dgm:prSet phldrT="[Text]"/>
      <dgm:spPr/>
      <dgm:t>
        <a:bodyPr/>
        <a:lstStyle/>
        <a:p>
          <a:r>
            <a:rPr lang="en-SG" dirty="0"/>
            <a:t>3</a:t>
          </a:r>
          <a:r>
            <a:rPr lang="en-SG" baseline="30000" dirty="0"/>
            <a:t>rd</a:t>
          </a:r>
          <a:r>
            <a:rPr lang="en-SG" dirty="0"/>
            <a:t> stage</a:t>
          </a:r>
        </a:p>
      </dgm:t>
    </dgm:pt>
    <dgm:pt modelId="{2DFEA7C4-6EF1-4319-8A1F-9AA50ECDDB23}" type="parTrans" cxnId="{4F55E523-698C-4C69-91ED-5E6AD07DB2E3}">
      <dgm:prSet/>
      <dgm:spPr/>
      <dgm:t>
        <a:bodyPr/>
        <a:lstStyle/>
        <a:p>
          <a:endParaRPr lang="en-SG"/>
        </a:p>
      </dgm:t>
    </dgm:pt>
    <dgm:pt modelId="{61728448-D5F5-462F-893C-1DB749ED3E62}" type="sibTrans" cxnId="{4F55E523-698C-4C69-91ED-5E6AD07DB2E3}">
      <dgm:prSet/>
      <dgm:spPr/>
      <dgm:t>
        <a:bodyPr/>
        <a:lstStyle/>
        <a:p>
          <a:endParaRPr lang="en-SG"/>
        </a:p>
      </dgm:t>
    </dgm:pt>
    <dgm:pt modelId="{894472A7-B127-4CB9-B135-03B4AB915F3B}">
      <dgm:prSet phldrT="[Text]"/>
      <dgm:spPr/>
      <dgm:t>
        <a:bodyPr/>
        <a:lstStyle/>
        <a:p>
          <a:r>
            <a:rPr lang="en-SG" dirty="0"/>
            <a:t>The full development of Mahayana ideas (foundation and development Buddhist logic from </a:t>
          </a:r>
          <a:r>
            <a:rPr lang="en-SG" dirty="0" err="1"/>
            <a:t>Nāgārjuna</a:t>
          </a:r>
          <a:r>
            <a:rPr lang="en-SG" dirty="0"/>
            <a:t>- </a:t>
          </a:r>
          <a:r>
            <a:rPr lang="en-SG" dirty="0" err="1"/>
            <a:t>Asa</a:t>
          </a:r>
          <a:r>
            <a:rPr lang="en-SG" dirty="0" err="1">
              <a:latin typeface="Times New Roman" panose="02020603050405020304" pitchFamily="18" charset="0"/>
              <a:cs typeface="Times New Roman" panose="02020603050405020304" pitchFamily="18" charset="0"/>
            </a:rPr>
            <a:t>ṇga</a:t>
          </a:r>
          <a:r>
            <a:rPr lang="en-SG" dirty="0">
              <a:latin typeface="Times New Roman" panose="02020603050405020304" pitchFamily="18" charset="0"/>
              <a:cs typeface="Times New Roman" panose="02020603050405020304" pitchFamily="18" charset="0"/>
            </a:rPr>
            <a:t>/</a:t>
          </a:r>
          <a:r>
            <a:rPr lang="en-SG" dirty="0" err="1">
              <a:latin typeface="Times New Roman" panose="02020603050405020304" pitchFamily="18" charset="0"/>
              <a:cs typeface="Times New Roman" panose="02020603050405020304" pitchFamily="18" charset="0"/>
            </a:rPr>
            <a:t>Vasubandhu</a:t>
          </a:r>
          <a:r>
            <a:rPr lang="en-SG" dirty="0">
              <a:latin typeface="Times New Roman" panose="02020603050405020304" pitchFamily="18" charset="0"/>
              <a:cs typeface="Times New Roman" panose="02020603050405020304" pitchFamily="18" charset="0"/>
            </a:rPr>
            <a:t> to </a:t>
          </a:r>
          <a:r>
            <a:rPr lang="en-SG" dirty="0" err="1">
              <a:latin typeface="Times New Roman" panose="02020603050405020304" pitchFamily="18" charset="0"/>
              <a:cs typeface="Times New Roman" panose="02020603050405020304" pitchFamily="18" charset="0"/>
            </a:rPr>
            <a:t>Dignāga</a:t>
          </a:r>
          <a:r>
            <a:rPr lang="en-SG" dirty="0">
              <a:latin typeface="Times New Roman" panose="02020603050405020304" pitchFamily="18" charset="0"/>
              <a:cs typeface="Times New Roman" panose="02020603050405020304" pitchFamily="18" charset="0"/>
            </a:rPr>
            <a:t> and </a:t>
          </a:r>
          <a:r>
            <a:rPr lang="en-SG" dirty="0" err="1">
              <a:latin typeface="Times New Roman" panose="02020603050405020304" pitchFamily="18" charset="0"/>
              <a:cs typeface="Times New Roman" panose="02020603050405020304" pitchFamily="18" charset="0"/>
            </a:rPr>
            <a:t>Dharmakīrti</a:t>
          </a:r>
          <a:r>
            <a:rPr lang="en-SG" dirty="0"/>
            <a:t>)</a:t>
          </a:r>
        </a:p>
      </dgm:t>
    </dgm:pt>
    <dgm:pt modelId="{3D89A8CB-C525-4D3F-93B5-D4F00B5A65BA}" type="parTrans" cxnId="{4598B2BB-3084-4670-9CBE-E103A524FB90}">
      <dgm:prSet/>
      <dgm:spPr/>
      <dgm:t>
        <a:bodyPr/>
        <a:lstStyle/>
        <a:p>
          <a:endParaRPr lang="en-SG"/>
        </a:p>
      </dgm:t>
    </dgm:pt>
    <dgm:pt modelId="{40D7CD5C-CF99-45A2-A24C-512220B4923A}" type="sibTrans" cxnId="{4598B2BB-3084-4670-9CBE-E103A524FB90}">
      <dgm:prSet/>
      <dgm:spPr/>
      <dgm:t>
        <a:bodyPr/>
        <a:lstStyle/>
        <a:p>
          <a:endParaRPr lang="en-SG"/>
        </a:p>
      </dgm:t>
    </dgm:pt>
    <dgm:pt modelId="{A55F1150-A3EC-4726-BC04-474F0AA08AA2}" type="pres">
      <dgm:prSet presAssocID="{5D046A3F-9AC3-4BB5-8A1D-40818505F31A}" presName="Name0" presStyleCnt="0">
        <dgm:presLayoutVars>
          <dgm:chMax val="7"/>
          <dgm:chPref val="7"/>
          <dgm:dir/>
          <dgm:animOne val="branch"/>
          <dgm:animLvl val="lvl"/>
        </dgm:presLayoutVars>
      </dgm:prSet>
      <dgm:spPr/>
    </dgm:pt>
    <dgm:pt modelId="{CC763E8A-C9D1-48B3-B48C-3F66F4F451D0}" type="pres">
      <dgm:prSet presAssocID="{C7F89F9A-8590-4E7E-85E8-98AAF72AC819}" presName="composite" presStyleCnt="0"/>
      <dgm:spPr/>
    </dgm:pt>
    <dgm:pt modelId="{E1C6D990-BE91-4360-A68D-E73F98B0C0EC}" type="pres">
      <dgm:prSet presAssocID="{C7F89F9A-8590-4E7E-85E8-98AAF72AC819}" presName="BackAccent" presStyleLbl="bgShp" presStyleIdx="0" presStyleCnt="3"/>
      <dgm:spPr/>
    </dgm:pt>
    <dgm:pt modelId="{8E685135-D8E5-4203-8861-428508BA750B}" type="pres">
      <dgm:prSet presAssocID="{C7F89F9A-8590-4E7E-85E8-98AAF72AC819}" presName="Accent" presStyleLbl="alignNode1" presStyleIdx="0" presStyleCnt="3"/>
      <dgm:spPr/>
    </dgm:pt>
    <dgm:pt modelId="{1DDCE4E4-A8E1-4137-A8F1-D1E9414ACF6B}" type="pres">
      <dgm:prSet presAssocID="{C7F89F9A-8590-4E7E-85E8-98AAF72AC819}" presName="Child" presStyleLbl="revTx" presStyleIdx="0" presStyleCnt="6">
        <dgm:presLayoutVars>
          <dgm:chMax val="0"/>
          <dgm:chPref val="0"/>
          <dgm:bulletEnabled val="1"/>
        </dgm:presLayoutVars>
      </dgm:prSet>
      <dgm:spPr/>
    </dgm:pt>
    <dgm:pt modelId="{B2459BC2-7829-41FB-9F89-E9A9C1E901EC}" type="pres">
      <dgm:prSet presAssocID="{C7F89F9A-8590-4E7E-85E8-98AAF72AC819}" presName="Parent" presStyleLbl="revTx" presStyleIdx="1" presStyleCnt="6">
        <dgm:presLayoutVars>
          <dgm:chMax val="1"/>
          <dgm:chPref val="1"/>
          <dgm:bulletEnabled val="1"/>
        </dgm:presLayoutVars>
      </dgm:prSet>
      <dgm:spPr/>
    </dgm:pt>
    <dgm:pt modelId="{47D821D0-2D37-4A8F-87A8-FF2D4D33266A}" type="pres">
      <dgm:prSet presAssocID="{EFB7275E-9744-4AFA-AC47-62FCC1F8E755}" presName="sibTrans" presStyleCnt="0"/>
      <dgm:spPr/>
    </dgm:pt>
    <dgm:pt modelId="{0D6C00A0-93B5-41EE-808F-5288180C9E61}" type="pres">
      <dgm:prSet presAssocID="{12D35D02-C47C-444E-9F79-ACD4E00384C2}" presName="composite" presStyleCnt="0"/>
      <dgm:spPr/>
    </dgm:pt>
    <dgm:pt modelId="{3DCA18E9-1188-41FC-AA10-781043A32932}" type="pres">
      <dgm:prSet presAssocID="{12D35D02-C47C-444E-9F79-ACD4E00384C2}" presName="BackAccent" presStyleLbl="bgShp" presStyleIdx="1" presStyleCnt="3"/>
      <dgm:spPr/>
    </dgm:pt>
    <dgm:pt modelId="{778EA2B7-33EC-4A42-A4C8-9BD345B5053A}" type="pres">
      <dgm:prSet presAssocID="{12D35D02-C47C-444E-9F79-ACD4E00384C2}" presName="Accent" presStyleLbl="alignNode1" presStyleIdx="1" presStyleCnt="3"/>
      <dgm:spPr/>
    </dgm:pt>
    <dgm:pt modelId="{1DF2BB9B-A9EB-4A04-AC8F-CE042D746E8C}" type="pres">
      <dgm:prSet presAssocID="{12D35D02-C47C-444E-9F79-ACD4E00384C2}" presName="Child" presStyleLbl="revTx" presStyleIdx="2" presStyleCnt="6">
        <dgm:presLayoutVars>
          <dgm:chMax val="0"/>
          <dgm:chPref val="0"/>
          <dgm:bulletEnabled val="1"/>
        </dgm:presLayoutVars>
      </dgm:prSet>
      <dgm:spPr/>
    </dgm:pt>
    <dgm:pt modelId="{9C29DC66-37DD-439E-9C83-97588D0E7733}" type="pres">
      <dgm:prSet presAssocID="{12D35D02-C47C-444E-9F79-ACD4E00384C2}" presName="Parent" presStyleLbl="revTx" presStyleIdx="3" presStyleCnt="6">
        <dgm:presLayoutVars>
          <dgm:chMax val="1"/>
          <dgm:chPref val="1"/>
          <dgm:bulletEnabled val="1"/>
        </dgm:presLayoutVars>
      </dgm:prSet>
      <dgm:spPr/>
    </dgm:pt>
    <dgm:pt modelId="{F2FCF5FB-FE10-4BC7-9044-6882712A5CED}" type="pres">
      <dgm:prSet presAssocID="{7F58A6EF-CEDE-4D8C-8430-BD9101FFC73A}" presName="sibTrans" presStyleCnt="0"/>
      <dgm:spPr/>
    </dgm:pt>
    <dgm:pt modelId="{F3E6B3EE-EA0E-4F5F-9DBA-4248CC7E8EC6}" type="pres">
      <dgm:prSet presAssocID="{F27B6E59-C99F-43B9-BD3F-2A9D5AF26678}" presName="composite" presStyleCnt="0"/>
      <dgm:spPr/>
    </dgm:pt>
    <dgm:pt modelId="{1F6AE94A-2FA6-494A-B304-4D5DA0D8626C}" type="pres">
      <dgm:prSet presAssocID="{F27B6E59-C99F-43B9-BD3F-2A9D5AF26678}" presName="BackAccent" presStyleLbl="bgShp" presStyleIdx="2" presStyleCnt="3"/>
      <dgm:spPr/>
    </dgm:pt>
    <dgm:pt modelId="{99693FBA-A6C9-4244-A6DA-C681A9F983CD}" type="pres">
      <dgm:prSet presAssocID="{F27B6E59-C99F-43B9-BD3F-2A9D5AF26678}" presName="Accent" presStyleLbl="alignNode1" presStyleIdx="2" presStyleCnt="3"/>
      <dgm:spPr/>
    </dgm:pt>
    <dgm:pt modelId="{44776B09-B436-4919-9F12-895A3164B16B}" type="pres">
      <dgm:prSet presAssocID="{F27B6E59-C99F-43B9-BD3F-2A9D5AF26678}" presName="Child" presStyleLbl="revTx" presStyleIdx="4" presStyleCnt="6">
        <dgm:presLayoutVars>
          <dgm:chMax val="0"/>
          <dgm:chPref val="0"/>
          <dgm:bulletEnabled val="1"/>
        </dgm:presLayoutVars>
      </dgm:prSet>
      <dgm:spPr/>
    </dgm:pt>
    <dgm:pt modelId="{144E144C-3F09-4D5C-A6D8-37F0EFB0D9A4}" type="pres">
      <dgm:prSet presAssocID="{F27B6E59-C99F-43B9-BD3F-2A9D5AF26678}" presName="Parent" presStyleLbl="revTx" presStyleIdx="5" presStyleCnt="6">
        <dgm:presLayoutVars>
          <dgm:chMax val="1"/>
          <dgm:chPref val="1"/>
          <dgm:bulletEnabled val="1"/>
        </dgm:presLayoutVars>
      </dgm:prSet>
      <dgm:spPr/>
    </dgm:pt>
  </dgm:ptLst>
  <dgm:cxnLst>
    <dgm:cxn modelId="{8A204C08-1DCE-4BED-8450-B540DA6091D9}" srcId="{5D046A3F-9AC3-4BB5-8A1D-40818505F31A}" destId="{C7F89F9A-8590-4E7E-85E8-98AAF72AC819}" srcOrd="0" destOrd="0" parTransId="{A68B9BD0-A240-411F-82D2-58E4CF2449F6}" sibTransId="{EFB7275E-9744-4AFA-AC47-62FCC1F8E755}"/>
    <dgm:cxn modelId="{4F55E523-698C-4C69-91ED-5E6AD07DB2E3}" srcId="{5D046A3F-9AC3-4BB5-8A1D-40818505F31A}" destId="{F27B6E59-C99F-43B9-BD3F-2A9D5AF26678}" srcOrd="2" destOrd="0" parTransId="{2DFEA7C4-6EF1-4319-8A1F-9AA50ECDDB23}" sibTransId="{61728448-D5F5-462F-893C-1DB749ED3E62}"/>
    <dgm:cxn modelId="{F413B329-38D6-4DAB-9C97-95C44FD35369}" srcId="{5D046A3F-9AC3-4BB5-8A1D-40818505F31A}" destId="{12D35D02-C47C-444E-9F79-ACD4E00384C2}" srcOrd="1" destOrd="0" parTransId="{32C8DC86-AB9D-452B-89B6-1ABA9BD18DE7}" sibTransId="{7F58A6EF-CEDE-4D8C-8430-BD9101FFC73A}"/>
    <dgm:cxn modelId="{1DF2063B-4FA8-45B9-8B8A-FCE360785B2B}" srcId="{C7F89F9A-8590-4E7E-85E8-98AAF72AC819}" destId="{61563C08-08F1-46AC-8434-D44B347102D7}" srcOrd="0" destOrd="0" parTransId="{602EF192-F23C-4441-BA44-4299FF52C9F6}" sibTransId="{CEC2DC07-3FEB-4AD5-9258-28599DEC66E4}"/>
    <dgm:cxn modelId="{BB65E65B-579B-482E-A85F-7C9A1E37F0D1}" type="presOf" srcId="{894472A7-B127-4CB9-B135-03B4AB915F3B}" destId="{44776B09-B436-4919-9F12-895A3164B16B}" srcOrd="0" destOrd="0" presId="urn:microsoft.com/office/officeart/2008/layout/IncreasingCircleProcess"/>
    <dgm:cxn modelId="{1BB66363-D38C-497B-B697-4C3CCE6CECDC}" type="presOf" srcId="{61563C08-08F1-46AC-8434-D44B347102D7}" destId="{1DDCE4E4-A8E1-4137-A8F1-D1E9414ACF6B}" srcOrd="0" destOrd="0" presId="urn:microsoft.com/office/officeart/2008/layout/IncreasingCircleProcess"/>
    <dgm:cxn modelId="{E2170945-23A1-4FAE-AE58-38F0DB3F5254}" type="presOf" srcId="{81A38F15-AABE-4BF3-8E59-B0383DD040F8}" destId="{1DF2BB9B-A9EB-4A04-AC8F-CE042D746E8C}" srcOrd="0" destOrd="0" presId="urn:microsoft.com/office/officeart/2008/layout/IncreasingCircleProcess"/>
    <dgm:cxn modelId="{F1B6CF68-5D73-4978-AA25-981228181777}" type="presOf" srcId="{5D046A3F-9AC3-4BB5-8A1D-40818505F31A}" destId="{A55F1150-A3EC-4726-BC04-474F0AA08AA2}" srcOrd="0" destOrd="0" presId="urn:microsoft.com/office/officeart/2008/layout/IncreasingCircleProcess"/>
    <dgm:cxn modelId="{EAFA1373-B89B-4DF2-B4B6-70955EAE2E97}" srcId="{12D35D02-C47C-444E-9F79-ACD4E00384C2}" destId="{81A38F15-AABE-4BF3-8E59-B0383DD040F8}" srcOrd="0" destOrd="0" parTransId="{BBBBEE01-EE6A-4971-BA04-DFECDD117F10}" sibTransId="{3B52E6F6-5965-403C-A923-11E1473222DB}"/>
    <dgm:cxn modelId="{8D79E376-4E9E-4E24-83A7-F68E5F5FFC17}" type="presOf" srcId="{12D35D02-C47C-444E-9F79-ACD4E00384C2}" destId="{9C29DC66-37DD-439E-9C83-97588D0E7733}" srcOrd="0" destOrd="0" presId="urn:microsoft.com/office/officeart/2008/layout/IncreasingCircleProcess"/>
    <dgm:cxn modelId="{757854AD-717B-4B53-96E4-AB352C64EC92}" type="presOf" srcId="{F27B6E59-C99F-43B9-BD3F-2A9D5AF26678}" destId="{144E144C-3F09-4D5C-A6D8-37F0EFB0D9A4}" srcOrd="0" destOrd="0" presId="urn:microsoft.com/office/officeart/2008/layout/IncreasingCircleProcess"/>
    <dgm:cxn modelId="{4598B2BB-3084-4670-9CBE-E103A524FB90}" srcId="{F27B6E59-C99F-43B9-BD3F-2A9D5AF26678}" destId="{894472A7-B127-4CB9-B135-03B4AB915F3B}" srcOrd="0" destOrd="0" parTransId="{3D89A8CB-C525-4D3F-93B5-D4F00B5A65BA}" sibTransId="{40D7CD5C-CF99-45A2-A24C-512220B4923A}"/>
    <dgm:cxn modelId="{4A446BD4-5D15-4205-BAA7-2AD7F7E58F4D}" type="presOf" srcId="{C7F89F9A-8590-4E7E-85E8-98AAF72AC819}" destId="{B2459BC2-7829-41FB-9F89-E9A9C1E901EC}" srcOrd="0" destOrd="0" presId="urn:microsoft.com/office/officeart/2008/layout/IncreasingCircleProcess"/>
    <dgm:cxn modelId="{704D7C86-FB3F-4BD2-A255-2BCF01356C96}" type="presParOf" srcId="{A55F1150-A3EC-4726-BC04-474F0AA08AA2}" destId="{CC763E8A-C9D1-48B3-B48C-3F66F4F451D0}" srcOrd="0" destOrd="0" presId="urn:microsoft.com/office/officeart/2008/layout/IncreasingCircleProcess"/>
    <dgm:cxn modelId="{AC2E27DE-C4DA-472F-80A2-06D4B51AA4D3}" type="presParOf" srcId="{CC763E8A-C9D1-48B3-B48C-3F66F4F451D0}" destId="{E1C6D990-BE91-4360-A68D-E73F98B0C0EC}" srcOrd="0" destOrd="0" presId="urn:microsoft.com/office/officeart/2008/layout/IncreasingCircleProcess"/>
    <dgm:cxn modelId="{5C2A0173-450E-4751-87DC-E2FB061909C4}" type="presParOf" srcId="{CC763E8A-C9D1-48B3-B48C-3F66F4F451D0}" destId="{8E685135-D8E5-4203-8861-428508BA750B}" srcOrd="1" destOrd="0" presId="urn:microsoft.com/office/officeart/2008/layout/IncreasingCircleProcess"/>
    <dgm:cxn modelId="{2BC593C9-3082-4F0C-8DAC-80D6DC492773}" type="presParOf" srcId="{CC763E8A-C9D1-48B3-B48C-3F66F4F451D0}" destId="{1DDCE4E4-A8E1-4137-A8F1-D1E9414ACF6B}" srcOrd="2" destOrd="0" presId="urn:microsoft.com/office/officeart/2008/layout/IncreasingCircleProcess"/>
    <dgm:cxn modelId="{A4135142-E586-4510-8330-6977FD1382B3}" type="presParOf" srcId="{CC763E8A-C9D1-48B3-B48C-3F66F4F451D0}" destId="{B2459BC2-7829-41FB-9F89-E9A9C1E901EC}" srcOrd="3" destOrd="0" presId="urn:microsoft.com/office/officeart/2008/layout/IncreasingCircleProcess"/>
    <dgm:cxn modelId="{8C94725F-AA92-4BFD-A999-A1A4A57DAA2D}" type="presParOf" srcId="{A55F1150-A3EC-4726-BC04-474F0AA08AA2}" destId="{47D821D0-2D37-4A8F-87A8-FF2D4D33266A}" srcOrd="1" destOrd="0" presId="urn:microsoft.com/office/officeart/2008/layout/IncreasingCircleProcess"/>
    <dgm:cxn modelId="{20F9CDD4-AC9B-4A4A-97CC-BAEFF77ED0C4}" type="presParOf" srcId="{A55F1150-A3EC-4726-BC04-474F0AA08AA2}" destId="{0D6C00A0-93B5-41EE-808F-5288180C9E61}" srcOrd="2" destOrd="0" presId="urn:microsoft.com/office/officeart/2008/layout/IncreasingCircleProcess"/>
    <dgm:cxn modelId="{E6EAD230-B76E-409F-B1B6-153EA13CC7D7}" type="presParOf" srcId="{0D6C00A0-93B5-41EE-808F-5288180C9E61}" destId="{3DCA18E9-1188-41FC-AA10-781043A32932}" srcOrd="0" destOrd="0" presId="urn:microsoft.com/office/officeart/2008/layout/IncreasingCircleProcess"/>
    <dgm:cxn modelId="{80A915E7-FA7B-449E-A101-0B818827C2C2}" type="presParOf" srcId="{0D6C00A0-93B5-41EE-808F-5288180C9E61}" destId="{778EA2B7-33EC-4A42-A4C8-9BD345B5053A}" srcOrd="1" destOrd="0" presId="urn:microsoft.com/office/officeart/2008/layout/IncreasingCircleProcess"/>
    <dgm:cxn modelId="{DD6262BB-D324-4760-82A1-975146F21BCA}" type="presParOf" srcId="{0D6C00A0-93B5-41EE-808F-5288180C9E61}" destId="{1DF2BB9B-A9EB-4A04-AC8F-CE042D746E8C}" srcOrd="2" destOrd="0" presId="urn:microsoft.com/office/officeart/2008/layout/IncreasingCircleProcess"/>
    <dgm:cxn modelId="{8B6F4A7A-8C06-4EA5-A5DA-D1A40B9F50FF}" type="presParOf" srcId="{0D6C00A0-93B5-41EE-808F-5288180C9E61}" destId="{9C29DC66-37DD-439E-9C83-97588D0E7733}" srcOrd="3" destOrd="0" presId="urn:microsoft.com/office/officeart/2008/layout/IncreasingCircleProcess"/>
    <dgm:cxn modelId="{6C0561A1-41AC-4D89-90C1-72FDE897B3CF}" type="presParOf" srcId="{A55F1150-A3EC-4726-BC04-474F0AA08AA2}" destId="{F2FCF5FB-FE10-4BC7-9044-6882712A5CED}" srcOrd="3" destOrd="0" presId="urn:microsoft.com/office/officeart/2008/layout/IncreasingCircleProcess"/>
    <dgm:cxn modelId="{5BF12758-D4C4-4C24-83BA-093612D4300A}" type="presParOf" srcId="{A55F1150-A3EC-4726-BC04-474F0AA08AA2}" destId="{F3E6B3EE-EA0E-4F5F-9DBA-4248CC7E8EC6}" srcOrd="4" destOrd="0" presId="urn:microsoft.com/office/officeart/2008/layout/IncreasingCircleProcess"/>
    <dgm:cxn modelId="{D858C23E-E214-43C1-8395-E4FEFD73D454}" type="presParOf" srcId="{F3E6B3EE-EA0E-4F5F-9DBA-4248CC7E8EC6}" destId="{1F6AE94A-2FA6-494A-B304-4D5DA0D8626C}" srcOrd="0" destOrd="0" presId="urn:microsoft.com/office/officeart/2008/layout/IncreasingCircleProcess"/>
    <dgm:cxn modelId="{9BF3B519-4273-4A55-AC48-EAB8063C1928}" type="presParOf" srcId="{F3E6B3EE-EA0E-4F5F-9DBA-4248CC7E8EC6}" destId="{99693FBA-A6C9-4244-A6DA-C681A9F983CD}" srcOrd="1" destOrd="0" presId="urn:microsoft.com/office/officeart/2008/layout/IncreasingCircleProcess"/>
    <dgm:cxn modelId="{9D252A0A-1036-47F8-B59E-4C291BBEF9F2}" type="presParOf" srcId="{F3E6B3EE-EA0E-4F5F-9DBA-4248CC7E8EC6}" destId="{44776B09-B436-4919-9F12-895A3164B16B}" srcOrd="2" destOrd="0" presId="urn:microsoft.com/office/officeart/2008/layout/IncreasingCircleProcess"/>
    <dgm:cxn modelId="{2F70C224-775A-487E-AA6C-D7019077DDC2}" type="presParOf" srcId="{F3E6B3EE-EA0E-4F5F-9DBA-4248CC7E8EC6}" destId="{144E144C-3F09-4D5C-A6D8-37F0EFB0D9A4}" srcOrd="3" destOrd="0" presId="urn:microsoft.com/office/officeart/2008/layout/Increasing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F861FF2-BD41-47EF-B804-843C1EBAFB97}" type="doc">
      <dgm:prSet loTypeId="urn:microsoft.com/office/officeart/2005/8/layout/gear1" loCatId="cycle" qsTypeId="urn:microsoft.com/office/officeart/2005/8/quickstyle/simple1" qsCatId="simple" csTypeId="urn:microsoft.com/office/officeart/2005/8/colors/colorful4" csCatId="colorful" phldr="1"/>
      <dgm:spPr/>
    </dgm:pt>
    <dgm:pt modelId="{83957A88-F168-48B0-976B-3B1219A013C4}">
      <dgm:prSet phldrT="[Text]"/>
      <dgm:spPr/>
      <dgm:t>
        <a:bodyPr/>
        <a:lstStyle/>
        <a:p>
          <a:r>
            <a:rPr lang="en-US" dirty="0"/>
            <a:t>Gautama and </a:t>
          </a:r>
          <a:r>
            <a:rPr lang="en-US" i="1" dirty="0" err="1"/>
            <a:t>Nyāya-sūtra</a:t>
          </a:r>
          <a:endParaRPr lang="en-SG" i="1" dirty="0"/>
        </a:p>
      </dgm:t>
    </dgm:pt>
    <dgm:pt modelId="{04F24058-8409-431B-8B98-EFA54F731062}" type="parTrans" cxnId="{1879C65C-4C65-430F-9780-DA6F6AB0C20E}">
      <dgm:prSet/>
      <dgm:spPr/>
      <dgm:t>
        <a:bodyPr/>
        <a:lstStyle/>
        <a:p>
          <a:endParaRPr lang="en-SG"/>
        </a:p>
      </dgm:t>
    </dgm:pt>
    <dgm:pt modelId="{2CDA1376-EE2F-432D-A471-B8BB5AA60B7F}" type="sibTrans" cxnId="{1879C65C-4C65-430F-9780-DA6F6AB0C20E}">
      <dgm:prSet/>
      <dgm:spPr/>
      <dgm:t>
        <a:bodyPr/>
        <a:lstStyle/>
        <a:p>
          <a:endParaRPr lang="en-SG"/>
        </a:p>
      </dgm:t>
    </dgm:pt>
    <dgm:pt modelId="{7253BBC2-9421-46F7-A233-9A339D51BCC7}">
      <dgm:prSet phldrT="[Text]"/>
      <dgm:spPr/>
      <dgm:t>
        <a:bodyPr/>
        <a:lstStyle/>
        <a:p>
          <a:r>
            <a:rPr lang="en-US" dirty="0" err="1"/>
            <a:t>Vātsyayāna</a:t>
          </a:r>
          <a:r>
            <a:rPr lang="en-US" dirty="0"/>
            <a:t> </a:t>
          </a:r>
          <a:r>
            <a:rPr lang="en-US" i="1" dirty="0" err="1"/>
            <a:t>Nyāya-bhāṣya</a:t>
          </a:r>
          <a:endParaRPr lang="en-SG" i="1" dirty="0"/>
        </a:p>
      </dgm:t>
    </dgm:pt>
    <dgm:pt modelId="{2E93ECBE-214A-43F7-9392-C8D06367CD1B}" type="parTrans" cxnId="{5838A068-20BD-4FE4-9E2E-0EB0038BE00E}">
      <dgm:prSet/>
      <dgm:spPr/>
      <dgm:t>
        <a:bodyPr/>
        <a:lstStyle/>
        <a:p>
          <a:endParaRPr lang="en-SG"/>
        </a:p>
      </dgm:t>
    </dgm:pt>
    <dgm:pt modelId="{D76885FD-655D-4032-A45D-A289B4E94D76}" type="sibTrans" cxnId="{5838A068-20BD-4FE4-9E2E-0EB0038BE00E}">
      <dgm:prSet/>
      <dgm:spPr/>
      <dgm:t>
        <a:bodyPr/>
        <a:lstStyle/>
        <a:p>
          <a:endParaRPr lang="en-SG"/>
        </a:p>
      </dgm:t>
    </dgm:pt>
    <dgm:pt modelId="{11804395-5BDF-46D5-B559-982D672271CF}">
      <dgm:prSet phldrT="[Text]"/>
      <dgm:spPr/>
      <dgm:t>
        <a:bodyPr/>
        <a:lstStyle/>
        <a:p>
          <a:r>
            <a:rPr lang="en-US" dirty="0"/>
            <a:t>Buddhist logical tradition</a:t>
          </a:r>
          <a:endParaRPr lang="en-SG" dirty="0"/>
        </a:p>
      </dgm:t>
    </dgm:pt>
    <dgm:pt modelId="{0949CABD-0A38-4E1A-AC58-18778FDB171A}" type="parTrans" cxnId="{BEBEBBC6-848E-43B5-A53A-BB730F24987E}">
      <dgm:prSet/>
      <dgm:spPr/>
      <dgm:t>
        <a:bodyPr/>
        <a:lstStyle/>
        <a:p>
          <a:endParaRPr lang="en-SG"/>
        </a:p>
      </dgm:t>
    </dgm:pt>
    <dgm:pt modelId="{DC6FF054-B960-409E-9B3E-8ECC2FB6DA91}" type="sibTrans" cxnId="{BEBEBBC6-848E-43B5-A53A-BB730F24987E}">
      <dgm:prSet/>
      <dgm:spPr/>
      <dgm:t>
        <a:bodyPr/>
        <a:lstStyle/>
        <a:p>
          <a:endParaRPr lang="en-SG"/>
        </a:p>
      </dgm:t>
    </dgm:pt>
    <dgm:pt modelId="{1FC6D2A9-1C1B-4585-8501-F35C733A7AA9}" type="pres">
      <dgm:prSet presAssocID="{DF861FF2-BD41-47EF-B804-843C1EBAFB97}" presName="composite" presStyleCnt="0">
        <dgm:presLayoutVars>
          <dgm:chMax val="3"/>
          <dgm:animLvl val="lvl"/>
          <dgm:resizeHandles val="exact"/>
        </dgm:presLayoutVars>
      </dgm:prSet>
      <dgm:spPr/>
    </dgm:pt>
    <dgm:pt modelId="{CDF1DD26-3395-40D2-9B8C-0646865C6EB9}" type="pres">
      <dgm:prSet presAssocID="{83957A88-F168-48B0-976B-3B1219A013C4}" presName="gear1" presStyleLbl="node1" presStyleIdx="0" presStyleCnt="3">
        <dgm:presLayoutVars>
          <dgm:chMax val="1"/>
          <dgm:bulletEnabled val="1"/>
        </dgm:presLayoutVars>
      </dgm:prSet>
      <dgm:spPr/>
    </dgm:pt>
    <dgm:pt modelId="{FB9E3A8B-C620-4E6E-B871-37C9CE5228AD}" type="pres">
      <dgm:prSet presAssocID="{83957A88-F168-48B0-976B-3B1219A013C4}" presName="gear1srcNode" presStyleLbl="node1" presStyleIdx="0" presStyleCnt="3"/>
      <dgm:spPr/>
    </dgm:pt>
    <dgm:pt modelId="{004941ED-4144-430A-AA90-AFC8AF1C21A0}" type="pres">
      <dgm:prSet presAssocID="{83957A88-F168-48B0-976B-3B1219A013C4}" presName="gear1dstNode" presStyleLbl="node1" presStyleIdx="0" presStyleCnt="3"/>
      <dgm:spPr/>
    </dgm:pt>
    <dgm:pt modelId="{5CBAF13C-9A84-4CC9-9E57-0BD05F630459}" type="pres">
      <dgm:prSet presAssocID="{7253BBC2-9421-46F7-A233-9A339D51BCC7}" presName="gear2" presStyleLbl="node1" presStyleIdx="1" presStyleCnt="3">
        <dgm:presLayoutVars>
          <dgm:chMax val="1"/>
          <dgm:bulletEnabled val="1"/>
        </dgm:presLayoutVars>
      </dgm:prSet>
      <dgm:spPr/>
    </dgm:pt>
    <dgm:pt modelId="{F5E5A438-15F9-49E4-8D45-4D28586D52FB}" type="pres">
      <dgm:prSet presAssocID="{7253BBC2-9421-46F7-A233-9A339D51BCC7}" presName="gear2srcNode" presStyleLbl="node1" presStyleIdx="1" presStyleCnt="3"/>
      <dgm:spPr/>
    </dgm:pt>
    <dgm:pt modelId="{3E4BD8E6-6945-4478-89B6-0323940E7196}" type="pres">
      <dgm:prSet presAssocID="{7253BBC2-9421-46F7-A233-9A339D51BCC7}" presName="gear2dstNode" presStyleLbl="node1" presStyleIdx="1" presStyleCnt="3"/>
      <dgm:spPr/>
    </dgm:pt>
    <dgm:pt modelId="{49C118E8-2ACC-4690-A60C-F3115B4CCD2E}" type="pres">
      <dgm:prSet presAssocID="{11804395-5BDF-46D5-B559-982D672271CF}" presName="gear3" presStyleLbl="node1" presStyleIdx="2" presStyleCnt="3"/>
      <dgm:spPr/>
    </dgm:pt>
    <dgm:pt modelId="{CAEDD5C0-C0A3-4B6C-8803-1597E06A680F}" type="pres">
      <dgm:prSet presAssocID="{11804395-5BDF-46D5-B559-982D672271CF}" presName="gear3tx" presStyleLbl="node1" presStyleIdx="2" presStyleCnt="3">
        <dgm:presLayoutVars>
          <dgm:chMax val="1"/>
          <dgm:bulletEnabled val="1"/>
        </dgm:presLayoutVars>
      </dgm:prSet>
      <dgm:spPr/>
    </dgm:pt>
    <dgm:pt modelId="{9EDFE1F9-EE2B-43A7-A497-62A4198B9079}" type="pres">
      <dgm:prSet presAssocID="{11804395-5BDF-46D5-B559-982D672271CF}" presName="gear3srcNode" presStyleLbl="node1" presStyleIdx="2" presStyleCnt="3"/>
      <dgm:spPr/>
    </dgm:pt>
    <dgm:pt modelId="{9E71AD2B-E6EE-49C8-9E4F-3926387E3DE0}" type="pres">
      <dgm:prSet presAssocID="{11804395-5BDF-46D5-B559-982D672271CF}" presName="gear3dstNode" presStyleLbl="node1" presStyleIdx="2" presStyleCnt="3"/>
      <dgm:spPr/>
    </dgm:pt>
    <dgm:pt modelId="{986FFFA7-662B-4613-9B64-DE3E021F966D}" type="pres">
      <dgm:prSet presAssocID="{2CDA1376-EE2F-432D-A471-B8BB5AA60B7F}" presName="connector1" presStyleLbl="sibTrans2D1" presStyleIdx="0" presStyleCnt="3"/>
      <dgm:spPr/>
    </dgm:pt>
    <dgm:pt modelId="{33449A32-71C9-4329-BC73-5635643C7225}" type="pres">
      <dgm:prSet presAssocID="{D76885FD-655D-4032-A45D-A289B4E94D76}" presName="connector2" presStyleLbl="sibTrans2D1" presStyleIdx="1" presStyleCnt="3"/>
      <dgm:spPr/>
    </dgm:pt>
    <dgm:pt modelId="{1FE71E45-2511-4F27-A051-6C3A9525ADAC}" type="pres">
      <dgm:prSet presAssocID="{DC6FF054-B960-409E-9B3E-8ECC2FB6DA91}" presName="connector3" presStyleLbl="sibTrans2D1" presStyleIdx="2" presStyleCnt="3"/>
      <dgm:spPr/>
    </dgm:pt>
  </dgm:ptLst>
  <dgm:cxnLst>
    <dgm:cxn modelId="{BDC74129-A7AC-4AB0-86AB-01A95FA37403}" type="presOf" srcId="{11804395-5BDF-46D5-B559-982D672271CF}" destId="{9EDFE1F9-EE2B-43A7-A497-62A4198B9079}" srcOrd="2" destOrd="0" presId="urn:microsoft.com/office/officeart/2005/8/layout/gear1"/>
    <dgm:cxn modelId="{F0E9722C-56C1-4A68-957A-1B4661D5F10D}" type="presOf" srcId="{11804395-5BDF-46D5-B559-982D672271CF}" destId="{CAEDD5C0-C0A3-4B6C-8803-1597E06A680F}" srcOrd="1" destOrd="0" presId="urn:microsoft.com/office/officeart/2005/8/layout/gear1"/>
    <dgm:cxn modelId="{1879C65C-4C65-430F-9780-DA6F6AB0C20E}" srcId="{DF861FF2-BD41-47EF-B804-843C1EBAFB97}" destId="{83957A88-F168-48B0-976B-3B1219A013C4}" srcOrd="0" destOrd="0" parTransId="{04F24058-8409-431B-8B98-EFA54F731062}" sibTransId="{2CDA1376-EE2F-432D-A471-B8BB5AA60B7F}"/>
    <dgm:cxn modelId="{0F296160-47F7-485A-9F23-68F5DA874B73}" type="presOf" srcId="{11804395-5BDF-46D5-B559-982D672271CF}" destId="{49C118E8-2ACC-4690-A60C-F3115B4CCD2E}" srcOrd="0" destOrd="0" presId="urn:microsoft.com/office/officeart/2005/8/layout/gear1"/>
    <dgm:cxn modelId="{2FA39141-689D-4E24-8918-2CD4D3905D46}" type="presOf" srcId="{83957A88-F168-48B0-976B-3B1219A013C4}" destId="{004941ED-4144-430A-AA90-AFC8AF1C21A0}" srcOrd="2" destOrd="0" presId="urn:microsoft.com/office/officeart/2005/8/layout/gear1"/>
    <dgm:cxn modelId="{B97B5442-2EB7-4040-8AA2-74BADABC22E7}" type="presOf" srcId="{83957A88-F168-48B0-976B-3B1219A013C4}" destId="{FB9E3A8B-C620-4E6E-B871-37C9CE5228AD}" srcOrd="1" destOrd="0" presId="urn:microsoft.com/office/officeart/2005/8/layout/gear1"/>
    <dgm:cxn modelId="{5838A068-20BD-4FE4-9E2E-0EB0038BE00E}" srcId="{DF861FF2-BD41-47EF-B804-843C1EBAFB97}" destId="{7253BBC2-9421-46F7-A233-9A339D51BCC7}" srcOrd="1" destOrd="0" parTransId="{2E93ECBE-214A-43F7-9392-C8D06367CD1B}" sibTransId="{D76885FD-655D-4032-A45D-A289B4E94D76}"/>
    <dgm:cxn modelId="{D8FCB54B-F88C-47CB-80DB-20127769E3B1}" type="presOf" srcId="{11804395-5BDF-46D5-B559-982D672271CF}" destId="{9E71AD2B-E6EE-49C8-9E4F-3926387E3DE0}" srcOrd="3" destOrd="0" presId="urn:microsoft.com/office/officeart/2005/8/layout/gear1"/>
    <dgm:cxn modelId="{2CC44152-3992-4718-A953-602AA11ECE81}" type="presOf" srcId="{83957A88-F168-48B0-976B-3B1219A013C4}" destId="{CDF1DD26-3395-40D2-9B8C-0646865C6EB9}" srcOrd="0" destOrd="0" presId="urn:microsoft.com/office/officeart/2005/8/layout/gear1"/>
    <dgm:cxn modelId="{2DF05B54-EAA2-43A1-B294-C74831468E67}" type="presOf" srcId="{2CDA1376-EE2F-432D-A471-B8BB5AA60B7F}" destId="{986FFFA7-662B-4613-9B64-DE3E021F966D}" srcOrd="0" destOrd="0" presId="urn:microsoft.com/office/officeart/2005/8/layout/gear1"/>
    <dgm:cxn modelId="{C4E31F8D-F105-4626-87FE-EC891B4B5425}" type="presOf" srcId="{DC6FF054-B960-409E-9B3E-8ECC2FB6DA91}" destId="{1FE71E45-2511-4F27-A051-6C3A9525ADAC}" srcOrd="0" destOrd="0" presId="urn:microsoft.com/office/officeart/2005/8/layout/gear1"/>
    <dgm:cxn modelId="{785ECE8F-2633-4F68-B044-ABF808470A4E}" type="presOf" srcId="{7253BBC2-9421-46F7-A233-9A339D51BCC7}" destId="{5CBAF13C-9A84-4CC9-9E57-0BD05F630459}" srcOrd="0" destOrd="0" presId="urn:microsoft.com/office/officeart/2005/8/layout/gear1"/>
    <dgm:cxn modelId="{865437C0-B96F-45D5-9F19-690B6CBB2434}" type="presOf" srcId="{7253BBC2-9421-46F7-A233-9A339D51BCC7}" destId="{3E4BD8E6-6945-4478-89B6-0323940E7196}" srcOrd="2" destOrd="0" presId="urn:microsoft.com/office/officeart/2005/8/layout/gear1"/>
    <dgm:cxn modelId="{BEBEBBC6-848E-43B5-A53A-BB730F24987E}" srcId="{DF861FF2-BD41-47EF-B804-843C1EBAFB97}" destId="{11804395-5BDF-46D5-B559-982D672271CF}" srcOrd="2" destOrd="0" parTransId="{0949CABD-0A38-4E1A-AC58-18778FDB171A}" sibTransId="{DC6FF054-B960-409E-9B3E-8ECC2FB6DA91}"/>
    <dgm:cxn modelId="{122382CF-8B10-4503-B623-983061B09C42}" type="presOf" srcId="{D76885FD-655D-4032-A45D-A289B4E94D76}" destId="{33449A32-71C9-4329-BC73-5635643C7225}" srcOrd="0" destOrd="0" presId="urn:microsoft.com/office/officeart/2005/8/layout/gear1"/>
    <dgm:cxn modelId="{D3D076E6-E9CD-418B-A527-C90DC8CE22FD}" type="presOf" srcId="{7253BBC2-9421-46F7-A233-9A339D51BCC7}" destId="{F5E5A438-15F9-49E4-8D45-4D28586D52FB}" srcOrd="1" destOrd="0" presId="urn:microsoft.com/office/officeart/2005/8/layout/gear1"/>
    <dgm:cxn modelId="{408298FB-0468-4938-B100-59770F72A4AD}" type="presOf" srcId="{DF861FF2-BD41-47EF-B804-843C1EBAFB97}" destId="{1FC6D2A9-1C1B-4585-8501-F35C733A7AA9}" srcOrd="0" destOrd="0" presId="urn:microsoft.com/office/officeart/2005/8/layout/gear1"/>
    <dgm:cxn modelId="{0D07CDC9-3D4E-4E43-8F14-3EF9AF754F30}" type="presParOf" srcId="{1FC6D2A9-1C1B-4585-8501-F35C733A7AA9}" destId="{CDF1DD26-3395-40D2-9B8C-0646865C6EB9}" srcOrd="0" destOrd="0" presId="urn:microsoft.com/office/officeart/2005/8/layout/gear1"/>
    <dgm:cxn modelId="{3F807FB1-E6D3-4C6C-8A8A-CF8F9093939B}" type="presParOf" srcId="{1FC6D2A9-1C1B-4585-8501-F35C733A7AA9}" destId="{FB9E3A8B-C620-4E6E-B871-37C9CE5228AD}" srcOrd="1" destOrd="0" presId="urn:microsoft.com/office/officeart/2005/8/layout/gear1"/>
    <dgm:cxn modelId="{BC24DABD-88EB-4C23-9550-E1D7BA4019FF}" type="presParOf" srcId="{1FC6D2A9-1C1B-4585-8501-F35C733A7AA9}" destId="{004941ED-4144-430A-AA90-AFC8AF1C21A0}" srcOrd="2" destOrd="0" presId="urn:microsoft.com/office/officeart/2005/8/layout/gear1"/>
    <dgm:cxn modelId="{A9049A06-51E1-4826-8D56-4CC130558315}" type="presParOf" srcId="{1FC6D2A9-1C1B-4585-8501-F35C733A7AA9}" destId="{5CBAF13C-9A84-4CC9-9E57-0BD05F630459}" srcOrd="3" destOrd="0" presId="urn:microsoft.com/office/officeart/2005/8/layout/gear1"/>
    <dgm:cxn modelId="{02F2F3DC-E2CE-4ECA-B25B-B4CD8E45AF51}" type="presParOf" srcId="{1FC6D2A9-1C1B-4585-8501-F35C733A7AA9}" destId="{F5E5A438-15F9-49E4-8D45-4D28586D52FB}" srcOrd="4" destOrd="0" presId="urn:microsoft.com/office/officeart/2005/8/layout/gear1"/>
    <dgm:cxn modelId="{A5ED8E59-9D69-49A6-B672-1FC75BFA3FBF}" type="presParOf" srcId="{1FC6D2A9-1C1B-4585-8501-F35C733A7AA9}" destId="{3E4BD8E6-6945-4478-89B6-0323940E7196}" srcOrd="5" destOrd="0" presId="urn:microsoft.com/office/officeart/2005/8/layout/gear1"/>
    <dgm:cxn modelId="{C78EB0C2-DA00-4A72-BBB2-212009572864}" type="presParOf" srcId="{1FC6D2A9-1C1B-4585-8501-F35C733A7AA9}" destId="{49C118E8-2ACC-4690-A60C-F3115B4CCD2E}" srcOrd="6" destOrd="0" presId="urn:microsoft.com/office/officeart/2005/8/layout/gear1"/>
    <dgm:cxn modelId="{70DF5AFE-A7EA-413F-B417-EEE0E807A939}" type="presParOf" srcId="{1FC6D2A9-1C1B-4585-8501-F35C733A7AA9}" destId="{CAEDD5C0-C0A3-4B6C-8803-1597E06A680F}" srcOrd="7" destOrd="0" presId="urn:microsoft.com/office/officeart/2005/8/layout/gear1"/>
    <dgm:cxn modelId="{F397BF7E-FF36-4898-9C72-9B002D218106}" type="presParOf" srcId="{1FC6D2A9-1C1B-4585-8501-F35C733A7AA9}" destId="{9EDFE1F9-EE2B-43A7-A497-62A4198B9079}" srcOrd="8" destOrd="0" presId="urn:microsoft.com/office/officeart/2005/8/layout/gear1"/>
    <dgm:cxn modelId="{560AD0E0-DB70-4C6E-9052-2BBB1577AA66}" type="presParOf" srcId="{1FC6D2A9-1C1B-4585-8501-F35C733A7AA9}" destId="{9E71AD2B-E6EE-49C8-9E4F-3926387E3DE0}" srcOrd="9" destOrd="0" presId="urn:microsoft.com/office/officeart/2005/8/layout/gear1"/>
    <dgm:cxn modelId="{E9E3CA9C-3CD4-4435-BF7E-A82EB25F6F09}" type="presParOf" srcId="{1FC6D2A9-1C1B-4585-8501-F35C733A7AA9}" destId="{986FFFA7-662B-4613-9B64-DE3E021F966D}" srcOrd="10" destOrd="0" presId="urn:microsoft.com/office/officeart/2005/8/layout/gear1"/>
    <dgm:cxn modelId="{AE4A17F4-FD07-4EAD-941E-D34CA413BDDF}" type="presParOf" srcId="{1FC6D2A9-1C1B-4585-8501-F35C733A7AA9}" destId="{33449A32-71C9-4329-BC73-5635643C7225}" srcOrd="11" destOrd="0" presId="urn:microsoft.com/office/officeart/2005/8/layout/gear1"/>
    <dgm:cxn modelId="{7F8D0E02-E231-4240-BB82-C0EC889D7320}" type="presParOf" srcId="{1FC6D2A9-1C1B-4585-8501-F35C733A7AA9}" destId="{1FE71E45-2511-4F27-A051-6C3A9525ADAC}"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0D289CD-DFAC-40AE-8051-65A8DF97BE75}" type="doc">
      <dgm:prSet loTypeId="urn:microsoft.com/office/officeart/2009/3/layout/RandomtoResultProcess" loCatId="process" qsTypeId="urn:microsoft.com/office/officeart/2005/8/quickstyle/simple4" qsCatId="simple" csTypeId="urn:microsoft.com/office/officeart/2005/8/colors/colorful4" csCatId="colorful" phldr="1"/>
      <dgm:spPr/>
      <dgm:t>
        <a:bodyPr/>
        <a:lstStyle/>
        <a:p>
          <a:endParaRPr lang="en-SG"/>
        </a:p>
      </dgm:t>
    </dgm:pt>
    <dgm:pt modelId="{6784F045-ADDD-4889-9333-F614A7D26A68}">
      <dgm:prSet phldrT="[Text]"/>
      <dgm:spPr/>
      <dgm:t>
        <a:bodyPr/>
        <a:lstStyle/>
        <a:p>
          <a:r>
            <a:rPr lang="en-US" dirty="0"/>
            <a:t>Nāgārjuna</a:t>
          </a:r>
          <a:endParaRPr lang="en-SG" dirty="0"/>
        </a:p>
      </dgm:t>
    </dgm:pt>
    <dgm:pt modelId="{7F6DED6E-638D-4188-BBB1-4D02235D8763}" type="parTrans" cxnId="{20ED20B4-6507-41FD-A3A2-466EB53733AB}">
      <dgm:prSet/>
      <dgm:spPr/>
      <dgm:t>
        <a:bodyPr/>
        <a:lstStyle/>
        <a:p>
          <a:endParaRPr lang="en-SG"/>
        </a:p>
      </dgm:t>
    </dgm:pt>
    <dgm:pt modelId="{BFE32862-0FB9-4700-AC9F-94D60CA7CF8F}" type="sibTrans" cxnId="{20ED20B4-6507-41FD-A3A2-466EB53733AB}">
      <dgm:prSet/>
      <dgm:spPr/>
      <dgm:t>
        <a:bodyPr/>
        <a:lstStyle/>
        <a:p>
          <a:endParaRPr lang="en-SG"/>
        </a:p>
      </dgm:t>
    </dgm:pt>
    <dgm:pt modelId="{3DB2BF8F-8CA5-4080-BCFD-69235A424E5E}">
      <dgm:prSet phldrT="[Text]"/>
      <dgm:spPr/>
      <dgm:t>
        <a:bodyPr/>
        <a:lstStyle/>
        <a:p>
          <a:r>
            <a:rPr lang="en-US" dirty="0"/>
            <a:t>Madhyamika philosophy</a:t>
          </a:r>
          <a:endParaRPr lang="en-SG" dirty="0"/>
        </a:p>
      </dgm:t>
    </dgm:pt>
    <dgm:pt modelId="{7480E30E-DBD1-4CBB-A4E5-0A6BB429D08B}" type="parTrans" cxnId="{9DD483F8-022E-4368-AAB0-C723D908CEAE}">
      <dgm:prSet/>
      <dgm:spPr/>
      <dgm:t>
        <a:bodyPr/>
        <a:lstStyle/>
        <a:p>
          <a:endParaRPr lang="en-SG"/>
        </a:p>
      </dgm:t>
    </dgm:pt>
    <dgm:pt modelId="{54BB6F2E-DB96-4549-A616-649F2E332543}" type="sibTrans" cxnId="{9DD483F8-022E-4368-AAB0-C723D908CEAE}">
      <dgm:prSet/>
      <dgm:spPr/>
      <dgm:t>
        <a:bodyPr/>
        <a:lstStyle/>
        <a:p>
          <a:endParaRPr lang="en-SG"/>
        </a:p>
      </dgm:t>
    </dgm:pt>
    <dgm:pt modelId="{C870BAA5-266A-4287-9667-F2FE2BC71AA8}">
      <dgm:prSet phldrT="[Text]"/>
      <dgm:spPr/>
      <dgm:t>
        <a:bodyPr/>
        <a:lstStyle/>
        <a:p>
          <a:r>
            <a:rPr lang="en-US" dirty="0"/>
            <a:t>Buddhist logic/dialectic</a:t>
          </a:r>
          <a:endParaRPr lang="en-SG" dirty="0"/>
        </a:p>
      </dgm:t>
    </dgm:pt>
    <dgm:pt modelId="{EC8B0CBA-E809-458E-BB12-E83351527735}" type="parTrans" cxnId="{A3862775-976D-431A-8599-376F2C71CA06}">
      <dgm:prSet/>
      <dgm:spPr/>
      <dgm:t>
        <a:bodyPr/>
        <a:lstStyle/>
        <a:p>
          <a:endParaRPr lang="en-SG"/>
        </a:p>
      </dgm:t>
    </dgm:pt>
    <dgm:pt modelId="{410C2029-381D-4832-8722-A26E4539FD61}" type="sibTrans" cxnId="{A3862775-976D-431A-8599-376F2C71CA06}">
      <dgm:prSet/>
      <dgm:spPr/>
      <dgm:t>
        <a:bodyPr/>
        <a:lstStyle/>
        <a:p>
          <a:endParaRPr lang="en-SG"/>
        </a:p>
      </dgm:t>
    </dgm:pt>
    <dgm:pt modelId="{57B8888D-DD5E-4D8A-B6B0-F717D6C0F4E3}">
      <dgm:prSet phldrT="[Text]"/>
      <dgm:spPr/>
      <dgm:t>
        <a:bodyPr/>
        <a:lstStyle/>
        <a:p>
          <a:r>
            <a:rPr lang="en-US" dirty="0" err="1"/>
            <a:t>Vasubandhu</a:t>
          </a:r>
          <a:r>
            <a:rPr lang="en-US" dirty="0"/>
            <a:t> and </a:t>
          </a:r>
          <a:r>
            <a:rPr lang="en-US" dirty="0" err="1"/>
            <a:t>Asa</a:t>
          </a:r>
          <a:r>
            <a:rPr lang="en-US" dirty="0" err="1">
              <a:latin typeface="Times New Roman" panose="02020603050405020304" pitchFamily="18" charset="0"/>
              <a:cs typeface="Times New Roman" panose="02020603050405020304" pitchFamily="18" charset="0"/>
            </a:rPr>
            <a:t>ṅ</a:t>
          </a:r>
          <a:r>
            <a:rPr lang="en-US" dirty="0" err="1"/>
            <a:t>ga</a:t>
          </a:r>
          <a:endParaRPr lang="en-SG" dirty="0"/>
        </a:p>
      </dgm:t>
    </dgm:pt>
    <dgm:pt modelId="{9F7A6659-6BFF-4B16-B569-A7F48327BE00}" type="parTrans" cxnId="{BF9103A7-2474-4384-A39E-C93C3589B9C9}">
      <dgm:prSet/>
      <dgm:spPr/>
      <dgm:t>
        <a:bodyPr/>
        <a:lstStyle/>
        <a:p>
          <a:endParaRPr lang="en-SG"/>
        </a:p>
      </dgm:t>
    </dgm:pt>
    <dgm:pt modelId="{65C972A5-28FC-4909-BF22-F10F98E88A34}" type="sibTrans" cxnId="{BF9103A7-2474-4384-A39E-C93C3589B9C9}">
      <dgm:prSet/>
      <dgm:spPr/>
      <dgm:t>
        <a:bodyPr/>
        <a:lstStyle/>
        <a:p>
          <a:endParaRPr lang="en-SG"/>
        </a:p>
      </dgm:t>
    </dgm:pt>
    <dgm:pt modelId="{B75C873F-8749-4F43-A5F7-F79657574A38}">
      <dgm:prSet phldrT="[Text]"/>
      <dgm:spPr/>
      <dgm:t>
        <a:bodyPr/>
        <a:lstStyle/>
        <a:p>
          <a:r>
            <a:rPr lang="en-US" dirty="0"/>
            <a:t>Yogacara philosophy</a:t>
          </a:r>
          <a:endParaRPr lang="en-SG" dirty="0"/>
        </a:p>
      </dgm:t>
    </dgm:pt>
    <dgm:pt modelId="{F76A3F78-3D8B-445C-A0AC-5396566F901B}" type="parTrans" cxnId="{40CB8861-3511-46EC-A95E-29AEB6EAFCAF}">
      <dgm:prSet/>
      <dgm:spPr/>
      <dgm:t>
        <a:bodyPr/>
        <a:lstStyle/>
        <a:p>
          <a:endParaRPr lang="en-SG"/>
        </a:p>
      </dgm:t>
    </dgm:pt>
    <dgm:pt modelId="{EED19001-354B-4F3B-8A0C-17F4982620BE}" type="sibTrans" cxnId="{40CB8861-3511-46EC-A95E-29AEB6EAFCAF}">
      <dgm:prSet/>
      <dgm:spPr/>
      <dgm:t>
        <a:bodyPr/>
        <a:lstStyle/>
        <a:p>
          <a:endParaRPr lang="en-SG"/>
        </a:p>
      </dgm:t>
    </dgm:pt>
    <dgm:pt modelId="{A0AC177A-F8A0-4A39-BCDE-328D2D2B2BDA}">
      <dgm:prSet phldrT="[Text]"/>
      <dgm:spPr/>
      <dgm:t>
        <a:bodyPr/>
        <a:lstStyle/>
        <a:p>
          <a:r>
            <a:rPr lang="en-US" dirty="0"/>
            <a:t>Buddhist logical concepts</a:t>
          </a:r>
          <a:endParaRPr lang="en-SG" dirty="0"/>
        </a:p>
      </dgm:t>
    </dgm:pt>
    <dgm:pt modelId="{9BCE1B82-A234-4D30-8BF4-35510459007D}" type="parTrans" cxnId="{BB1C7FE2-1930-48CF-B8F6-33E5B5DFABFC}">
      <dgm:prSet/>
      <dgm:spPr/>
      <dgm:t>
        <a:bodyPr/>
        <a:lstStyle/>
        <a:p>
          <a:endParaRPr lang="en-SG"/>
        </a:p>
      </dgm:t>
    </dgm:pt>
    <dgm:pt modelId="{93601FC7-358A-4B00-B658-9A12A80623DE}" type="sibTrans" cxnId="{BB1C7FE2-1930-48CF-B8F6-33E5B5DFABFC}">
      <dgm:prSet/>
      <dgm:spPr/>
      <dgm:t>
        <a:bodyPr/>
        <a:lstStyle/>
        <a:p>
          <a:endParaRPr lang="en-SG"/>
        </a:p>
      </dgm:t>
    </dgm:pt>
    <dgm:pt modelId="{992B2D6D-6399-4148-AD52-6740A7166B39}">
      <dgm:prSet phldrT="[Text]"/>
      <dgm:spPr/>
      <dgm:t>
        <a:bodyPr/>
        <a:lstStyle/>
        <a:p>
          <a:r>
            <a:rPr lang="en-US" dirty="0" err="1"/>
            <a:t>Dignāga</a:t>
          </a:r>
          <a:r>
            <a:rPr lang="en-US" dirty="0"/>
            <a:t> and </a:t>
          </a:r>
          <a:r>
            <a:rPr lang="en-US" dirty="0" err="1"/>
            <a:t>Dharmak</a:t>
          </a:r>
          <a:r>
            <a:rPr lang="en-US" dirty="0" err="1">
              <a:latin typeface="Times New Roman" panose="02020603050405020304" pitchFamily="18" charset="0"/>
              <a:cs typeface="Times New Roman" panose="02020603050405020304" pitchFamily="18" charset="0"/>
            </a:rPr>
            <a:t>ī</a:t>
          </a:r>
          <a:r>
            <a:rPr lang="en-US" dirty="0" err="1"/>
            <a:t>rti</a:t>
          </a:r>
          <a:endParaRPr lang="en-SG" dirty="0"/>
        </a:p>
      </dgm:t>
    </dgm:pt>
    <dgm:pt modelId="{5683C5E5-4693-4B33-BA45-6D94D935354F}" type="parTrans" cxnId="{F9F5A4B6-8F3A-4736-AEB3-5DBCB0BBAB3F}">
      <dgm:prSet/>
      <dgm:spPr/>
      <dgm:t>
        <a:bodyPr/>
        <a:lstStyle/>
        <a:p>
          <a:endParaRPr lang="en-SG"/>
        </a:p>
      </dgm:t>
    </dgm:pt>
    <dgm:pt modelId="{963220D5-C95D-40B7-80C1-BAE500A21923}" type="sibTrans" cxnId="{F9F5A4B6-8F3A-4736-AEB3-5DBCB0BBAB3F}">
      <dgm:prSet/>
      <dgm:spPr/>
      <dgm:t>
        <a:bodyPr/>
        <a:lstStyle/>
        <a:p>
          <a:endParaRPr lang="en-SG"/>
        </a:p>
      </dgm:t>
    </dgm:pt>
    <dgm:pt modelId="{2E36240D-D051-421B-A747-757EE2A3973A}">
      <dgm:prSet phldrT="[Text]"/>
      <dgm:spPr/>
      <dgm:t>
        <a:bodyPr/>
        <a:lstStyle/>
        <a:p>
          <a:r>
            <a:rPr lang="en-US" dirty="0"/>
            <a:t>New method of Buddhist logic</a:t>
          </a:r>
          <a:endParaRPr lang="en-SG" dirty="0"/>
        </a:p>
      </dgm:t>
    </dgm:pt>
    <dgm:pt modelId="{2D5D4B8E-71E1-4A80-B511-66871A14315D}" type="parTrans" cxnId="{2FF8EA43-3DD3-494C-9AC2-5DE1E3DAE64F}">
      <dgm:prSet/>
      <dgm:spPr/>
      <dgm:t>
        <a:bodyPr/>
        <a:lstStyle/>
        <a:p>
          <a:endParaRPr lang="en-SG"/>
        </a:p>
      </dgm:t>
    </dgm:pt>
    <dgm:pt modelId="{180EE06D-A4A2-4494-995B-4F1614714607}" type="sibTrans" cxnId="{2FF8EA43-3DD3-494C-9AC2-5DE1E3DAE64F}">
      <dgm:prSet/>
      <dgm:spPr/>
      <dgm:t>
        <a:bodyPr/>
        <a:lstStyle/>
        <a:p>
          <a:endParaRPr lang="en-SG"/>
        </a:p>
      </dgm:t>
    </dgm:pt>
    <dgm:pt modelId="{BB609F59-FF85-4600-886F-6D8EAAD8896B}">
      <dgm:prSet phldrT="[Text]"/>
      <dgm:spPr/>
      <dgm:t>
        <a:bodyPr/>
        <a:lstStyle/>
        <a:p>
          <a:r>
            <a:rPr lang="en-US" dirty="0"/>
            <a:t>Buddhist logic-epistemological system</a:t>
          </a:r>
          <a:endParaRPr lang="en-SG" dirty="0"/>
        </a:p>
      </dgm:t>
    </dgm:pt>
    <dgm:pt modelId="{D3E8CA8C-5846-4BA1-8EC1-E506A4592949}" type="parTrans" cxnId="{F81F5BD5-4B47-4A24-A475-EB9C1F3C0C2B}">
      <dgm:prSet/>
      <dgm:spPr/>
      <dgm:t>
        <a:bodyPr/>
        <a:lstStyle/>
        <a:p>
          <a:endParaRPr lang="en-SG"/>
        </a:p>
      </dgm:t>
    </dgm:pt>
    <dgm:pt modelId="{679C34B7-7446-4EC4-9E9D-2282A1B270F0}" type="sibTrans" cxnId="{F81F5BD5-4B47-4A24-A475-EB9C1F3C0C2B}">
      <dgm:prSet/>
      <dgm:spPr/>
      <dgm:t>
        <a:bodyPr/>
        <a:lstStyle/>
        <a:p>
          <a:endParaRPr lang="en-SG"/>
        </a:p>
      </dgm:t>
    </dgm:pt>
    <dgm:pt modelId="{E326FE4D-F152-4A8D-AFF3-D385399C58C9}" type="pres">
      <dgm:prSet presAssocID="{00D289CD-DFAC-40AE-8051-65A8DF97BE75}" presName="Name0" presStyleCnt="0">
        <dgm:presLayoutVars>
          <dgm:dir/>
          <dgm:animOne val="branch"/>
          <dgm:animLvl val="lvl"/>
        </dgm:presLayoutVars>
      </dgm:prSet>
      <dgm:spPr/>
    </dgm:pt>
    <dgm:pt modelId="{D525BBE2-36D3-4A68-BBB0-C533FF26B30C}" type="pres">
      <dgm:prSet presAssocID="{6784F045-ADDD-4889-9333-F614A7D26A68}" presName="chaos" presStyleCnt="0"/>
      <dgm:spPr/>
    </dgm:pt>
    <dgm:pt modelId="{1335013D-E4D9-4032-8C45-4FCCC4C10B7D}" type="pres">
      <dgm:prSet presAssocID="{6784F045-ADDD-4889-9333-F614A7D26A68}" presName="parTx1" presStyleLbl="revTx" presStyleIdx="0" presStyleCnt="5"/>
      <dgm:spPr/>
    </dgm:pt>
    <dgm:pt modelId="{B7661B2A-75BB-4A91-84E3-6BB524A163B2}" type="pres">
      <dgm:prSet presAssocID="{6784F045-ADDD-4889-9333-F614A7D26A68}" presName="desTx1" presStyleLbl="revTx" presStyleIdx="1" presStyleCnt="5">
        <dgm:presLayoutVars>
          <dgm:bulletEnabled val="1"/>
        </dgm:presLayoutVars>
      </dgm:prSet>
      <dgm:spPr/>
    </dgm:pt>
    <dgm:pt modelId="{F8688CE1-A971-4D0F-92E9-C3AD7D89E996}" type="pres">
      <dgm:prSet presAssocID="{6784F045-ADDD-4889-9333-F614A7D26A68}" presName="c1" presStyleLbl="node1" presStyleIdx="0" presStyleCnt="19"/>
      <dgm:spPr/>
    </dgm:pt>
    <dgm:pt modelId="{D71C6C77-EAB0-4B1E-A0CC-BEDBD797FCF5}" type="pres">
      <dgm:prSet presAssocID="{6784F045-ADDD-4889-9333-F614A7D26A68}" presName="c2" presStyleLbl="node1" presStyleIdx="1" presStyleCnt="19"/>
      <dgm:spPr/>
    </dgm:pt>
    <dgm:pt modelId="{D72F5FD5-9886-4766-BA2A-17DEEA092573}" type="pres">
      <dgm:prSet presAssocID="{6784F045-ADDD-4889-9333-F614A7D26A68}" presName="c3" presStyleLbl="node1" presStyleIdx="2" presStyleCnt="19"/>
      <dgm:spPr/>
    </dgm:pt>
    <dgm:pt modelId="{9D520A56-7BEC-4A3B-8D06-2C28E55481D6}" type="pres">
      <dgm:prSet presAssocID="{6784F045-ADDD-4889-9333-F614A7D26A68}" presName="c4" presStyleLbl="node1" presStyleIdx="3" presStyleCnt="19"/>
      <dgm:spPr/>
    </dgm:pt>
    <dgm:pt modelId="{B2D70063-C731-47EC-BF17-C60B22953E7B}" type="pres">
      <dgm:prSet presAssocID="{6784F045-ADDD-4889-9333-F614A7D26A68}" presName="c5" presStyleLbl="node1" presStyleIdx="4" presStyleCnt="19"/>
      <dgm:spPr/>
    </dgm:pt>
    <dgm:pt modelId="{DEE67B9C-C808-4544-A478-469FA333436E}" type="pres">
      <dgm:prSet presAssocID="{6784F045-ADDD-4889-9333-F614A7D26A68}" presName="c6" presStyleLbl="node1" presStyleIdx="5" presStyleCnt="19"/>
      <dgm:spPr/>
    </dgm:pt>
    <dgm:pt modelId="{4BAC0EC1-DE76-4120-A8F2-A2D6CE7015F3}" type="pres">
      <dgm:prSet presAssocID="{6784F045-ADDD-4889-9333-F614A7D26A68}" presName="c7" presStyleLbl="node1" presStyleIdx="6" presStyleCnt="19"/>
      <dgm:spPr/>
    </dgm:pt>
    <dgm:pt modelId="{606E4072-9269-46B4-94CE-D7BE2FBDB38E}" type="pres">
      <dgm:prSet presAssocID="{6784F045-ADDD-4889-9333-F614A7D26A68}" presName="c8" presStyleLbl="node1" presStyleIdx="7" presStyleCnt="19"/>
      <dgm:spPr/>
    </dgm:pt>
    <dgm:pt modelId="{ED2E9383-CBD6-4025-BD70-C8C86CB3FE05}" type="pres">
      <dgm:prSet presAssocID="{6784F045-ADDD-4889-9333-F614A7D26A68}" presName="c9" presStyleLbl="node1" presStyleIdx="8" presStyleCnt="19"/>
      <dgm:spPr/>
    </dgm:pt>
    <dgm:pt modelId="{D16EC393-6A71-4BDD-9B3E-06A6E2EC645E}" type="pres">
      <dgm:prSet presAssocID="{6784F045-ADDD-4889-9333-F614A7D26A68}" presName="c10" presStyleLbl="node1" presStyleIdx="9" presStyleCnt="19"/>
      <dgm:spPr/>
    </dgm:pt>
    <dgm:pt modelId="{FF69D4F1-00DF-439B-B151-83574264229F}" type="pres">
      <dgm:prSet presAssocID="{6784F045-ADDD-4889-9333-F614A7D26A68}" presName="c11" presStyleLbl="node1" presStyleIdx="10" presStyleCnt="19"/>
      <dgm:spPr/>
    </dgm:pt>
    <dgm:pt modelId="{BE1EE7E9-EE11-44CD-BB82-8EB515BA1149}" type="pres">
      <dgm:prSet presAssocID="{6784F045-ADDD-4889-9333-F614A7D26A68}" presName="c12" presStyleLbl="node1" presStyleIdx="11" presStyleCnt="19"/>
      <dgm:spPr/>
    </dgm:pt>
    <dgm:pt modelId="{50C72029-8FDA-4346-8DCE-65ECD9BC2D61}" type="pres">
      <dgm:prSet presAssocID="{6784F045-ADDD-4889-9333-F614A7D26A68}" presName="c13" presStyleLbl="node1" presStyleIdx="12" presStyleCnt="19"/>
      <dgm:spPr/>
    </dgm:pt>
    <dgm:pt modelId="{69659691-B204-4CCF-9264-5AAA076A467B}" type="pres">
      <dgm:prSet presAssocID="{6784F045-ADDD-4889-9333-F614A7D26A68}" presName="c14" presStyleLbl="node1" presStyleIdx="13" presStyleCnt="19"/>
      <dgm:spPr/>
    </dgm:pt>
    <dgm:pt modelId="{9B53A8B1-A807-4635-A083-A34EF04FF915}" type="pres">
      <dgm:prSet presAssocID="{6784F045-ADDD-4889-9333-F614A7D26A68}" presName="c15" presStyleLbl="node1" presStyleIdx="14" presStyleCnt="19"/>
      <dgm:spPr/>
    </dgm:pt>
    <dgm:pt modelId="{9F740AA0-F768-4E6D-BA8B-5DF624C738B4}" type="pres">
      <dgm:prSet presAssocID="{6784F045-ADDD-4889-9333-F614A7D26A68}" presName="c16" presStyleLbl="node1" presStyleIdx="15" presStyleCnt="19"/>
      <dgm:spPr/>
    </dgm:pt>
    <dgm:pt modelId="{D6F61C8B-2525-4A52-9986-3C8AEB376F25}" type="pres">
      <dgm:prSet presAssocID="{6784F045-ADDD-4889-9333-F614A7D26A68}" presName="c17" presStyleLbl="node1" presStyleIdx="16" presStyleCnt="19"/>
      <dgm:spPr/>
    </dgm:pt>
    <dgm:pt modelId="{9EE7FC0D-49A6-452C-ADFF-384B56E6C5B6}" type="pres">
      <dgm:prSet presAssocID="{6784F045-ADDD-4889-9333-F614A7D26A68}" presName="c18" presStyleLbl="node1" presStyleIdx="17" presStyleCnt="19"/>
      <dgm:spPr/>
    </dgm:pt>
    <dgm:pt modelId="{393F15A3-28B1-4CC2-AAD7-994F5B9D2DA7}" type="pres">
      <dgm:prSet presAssocID="{BFE32862-0FB9-4700-AC9F-94D60CA7CF8F}" presName="chevronComposite1" presStyleCnt="0"/>
      <dgm:spPr/>
    </dgm:pt>
    <dgm:pt modelId="{086BA26B-2ACC-4185-AC40-F1233414162C}" type="pres">
      <dgm:prSet presAssocID="{BFE32862-0FB9-4700-AC9F-94D60CA7CF8F}" presName="chevron1" presStyleLbl="sibTrans2D1" presStyleIdx="0" presStyleCnt="2"/>
      <dgm:spPr/>
    </dgm:pt>
    <dgm:pt modelId="{10E80B56-CC53-40B7-B057-D18CA6163E94}" type="pres">
      <dgm:prSet presAssocID="{BFE32862-0FB9-4700-AC9F-94D60CA7CF8F}" presName="spChevron1" presStyleCnt="0"/>
      <dgm:spPr/>
    </dgm:pt>
    <dgm:pt modelId="{4A583C8B-537B-42EA-B967-93CC78872F59}" type="pres">
      <dgm:prSet presAssocID="{57B8888D-DD5E-4D8A-B6B0-F717D6C0F4E3}" presName="middle" presStyleCnt="0"/>
      <dgm:spPr/>
    </dgm:pt>
    <dgm:pt modelId="{E74D1A40-B439-4805-9947-CA49135D2FD3}" type="pres">
      <dgm:prSet presAssocID="{57B8888D-DD5E-4D8A-B6B0-F717D6C0F4E3}" presName="parTxMid" presStyleLbl="revTx" presStyleIdx="2" presStyleCnt="5"/>
      <dgm:spPr/>
    </dgm:pt>
    <dgm:pt modelId="{B0376066-FDFF-4F6E-AA40-2C3FF289A1E7}" type="pres">
      <dgm:prSet presAssocID="{57B8888D-DD5E-4D8A-B6B0-F717D6C0F4E3}" presName="desTxMid" presStyleLbl="revTx" presStyleIdx="3" presStyleCnt="5">
        <dgm:presLayoutVars>
          <dgm:bulletEnabled val="1"/>
        </dgm:presLayoutVars>
      </dgm:prSet>
      <dgm:spPr/>
    </dgm:pt>
    <dgm:pt modelId="{3A8BEE16-63E2-4616-AE5A-C1F4DC87366F}" type="pres">
      <dgm:prSet presAssocID="{57B8888D-DD5E-4D8A-B6B0-F717D6C0F4E3}" presName="spMid" presStyleCnt="0"/>
      <dgm:spPr/>
    </dgm:pt>
    <dgm:pt modelId="{B24FD226-501B-4221-A50B-295BDE94B5A3}" type="pres">
      <dgm:prSet presAssocID="{65C972A5-28FC-4909-BF22-F10F98E88A34}" presName="chevronComposite1" presStyleCnt="0"/>
      <dgm:spPr/>
    </dgm:pt>
    <dgm:pt modelId="{AC860E29-8202-4B23-9FEB-08D9039DDE6F}" type="pres">
      <dgm:prSet presAssocID="{65C972A5-28FC-4909-BF22-F10F98E88A34}" presName="chevron1" presStyleLbl="sibTrans2D1" presStyleIdx="1" presStyleCnt="2"/>
      <dgm:spPr/>
    </dgm:pt>
    <dgm:pt modelId="{9DBC7D42-B450-4066-AACF-F082399CD3BD}" type="pres">
      <dgm:prSet presAssocID="{65C972A5-28FC-4909-BF22-F10F98E88A34}" presName="spChevron1" presStyleCnt="0"/>
      <dgm:spPr/>
    </dgm:pt>
    <dgm:pt modelId="{33FC11CE-E94F-4EC8-8919-9CEBE668CD79}" type="pres">
      <dgm:prSet presAssocID="{992B2D6D-6399-4148-AD52-6740A7166B39}" presName="last" presStyleCnt="0"/>
      <dgm:spPr/>
    </dgm:pt>
    <dgm:pt modelId="{365E4BD9-FDEB-4674-9A71-D4BF61D97D5F}" type="pres">
      <dgm:prSet presAssocID="{992B2D6D-6399-4148-AD52-6740A7166B39}" presName="circleTx" presStyleLbl="node1" presStyleIdx="18" presStyleCnt="19"/>
      <dgm:spPr/>
    </dgm:pt>
    <dgm:pt modelId="{E7395F64-6E65-48DB-BDD8-38CE09FE1250}" type="pres">
      <dgm:prSet presAssocID="{992B2D6D-6399-4148-AD52-6740A7166B39}" presName="desTxN" presStyleLbl="revTx" presStyleIdx="4" presStyleCnt="5">
        <dgm:presLayoutVars>
          <dgm:bulletEnabled val="1"/>
        </dgm:presLayoutVars>
      </dgm:prSet>
      <dgm:spPr/>
    </dgm:pt>
    <dgm:pt modelId="{E545648D-943C-4774-9765-56D151B353C6}" type="pres">
      <dgm:prSet presAssocID="{992B2D6D-6399-4148-AD52-6740A7166B39}" presName="spN" presStyleCnt="0"/>
      <dgm:spPr/>
    </dgm:pt>
  </dgm:ptLst>
  <dgm:cxnLst>
    <dgm:cxn modelId="{443CF911-9745-4BC5-A94B-A42B4A89BC6E}" type="presOf" srcId="{3DB2BF8F-8CA5-4080-BCFD-69235A424E5E}" destId="{B7661B2A-75BB-4A91-84E3-6BB524A163B2}" srcOrd="0" destOrd="0" presId="urn:microsoft.com/office/officeart/2009/3/layout/RandomtoResultProcess"/>
    <dgm:cxn modelId="{6090F916-A929-4A29-B64A-D929022923FE}" type="presOf" srcId="{C870BAA5-266A-4287-9667-F2FE2BC71AA8}" destId="{B7661B2A-75BB-4A91-84E3-6BB524A163B2}" srcOrd="0" destOrd="1" presId="urn:microsoft.com/office/officeart/2009/3/layout/RandomtoResultProcess"/>
    <dgm:cxn modelId="{40CB8861-3511-46EC-A95E-29AEB6EAFCAF}" srcId="{57B8888D-DD5E-4D8A-B6B0-F717D6C0F4E3}" destId="{B75C873F-8749-4F43-A5F7-F79657574A38}" srcOrd="0" destOrd="0" parTransId="{F76A3F78-3D8B-445C-A0AC-5396566F901B}" sibTransId="{EED19001-354B-4F3B-8A0C-17F4982620BE}"/>
    <dgm:cxn modelId="{2E7A2C42-62F2-4514-933D-B3BF4AF8E83A}" type="presOf" srcId="{A0AC177A-F8A0-4A39-BCDE-328D2D2B2BDA}" destId="{B0376066-FDFF-4F6E-AA40-2C3FF289A1E7}" srcOrd="0" destOrd="1" presId="urn:microsoft.com/office/officeart/2009/3/layout/RandomtoResultProcess"/>
    <dgm:cxn modelId="{2FF8EA43-3DD3-494C-9AC2-5DE1E3DAE64F}" srcId="{992B2D6D-6399-4148-AD52-6740A7166B39}" destId="{2E36240D-D051-421B-A747-757EE2A3973A}" srcOrd="0" destOrd="0" parTransId="{2D5D4B8E-71E1-4A80-B511-66871A14315D}" sibTransId="{180EE06D-A4A2-4494-995B-4F1614714607}"/>
    <dgm:cxn modelId="{A3862775-976D-431A-8599-376F2C71CA06}" srcId="{6784F045-ADDD-4889-9333-F614A7D26A68}" destId="{C870BAA5-266A-4287-9667-F2FE2BC71AA8}" srcOrd="1" destOrd="0" parTransId="{EC8B0CBA-E809-458E-BB12-E83351527735}" sibTransId="{410C2029-381D-4832-8722-A26E4539FD61}"/>
    <dgm:cxn modelId="{9B8FD87F-3506-4A1F-9FE9-CEE143721596}" type="presOf" srcId="{6784F045-ADDD-4889-9333-F614A7D26A68}" destId="{1335013D-E4D9-4032-8C45-4FCCC4C10B7D}" srcOrd="0" destOrd="0" presId="urn:microsoft.com/office/officeart/2009/3/layout/RandomtoResultProcess"/>
    <dgm:cxn modelId="{E4BFEC9C-1123-4668-BC3B-3B18963C02BC}" type="presOf" srcId="{00D289CD-DFAC-40AE-8051-65A8DF97BE75}" destId="{E326FE4D-F152-4A8D-AFF3-D385399C58C9}" srcOrd="0" destOrd="0" presId="urn:microsoft.com/office/officeart/2009/3/layout/RandomtoResultProcess"/>
    <dgm:cxn modelId="{F161329D-00BF-41AC-AA92-443A71ACC6C9}" type="presOf" srcId="{57B8888D-DD5E-4D8A-B6B0-F717D6C0F4E3}" destId="{E74D1A40-B439-4805-9947-CA49135D2FD3}" srcOrd="0" destOrd="0" presId="urn:microsoft.com/office/officeart/2009/3/layout/RandomtoResultProcess"/>
    <dgm:cxn modelId="{BF9103A7-2474-4384-A39E-C93C3589B9C9}" srcId="{00D289CD-DFAC-40AE-8051-65A8DF97BE75}" destId="{57B8888D-DD5E-4D8A-B6B0-F717D6C0F4E3}" srcOrd="1" destOrd="0" parTransId="{9F7A6659-6BFF-4B16-B569-A7F48327BE00}" sibTransId="{65C972A5-28FC-4909-BF22-F10F98E88A34}"/>
    <dgm:cxn modelId="{F12D5AAC-969E-48DC-BF9E-29414D139CD5}" type="presOf" srcId="{2E36240D-D051-421B-A747-757EE2A3973A}" destId="{E7395F64-6E65-48DB-BDD8-38CE09FE1250}" srcOrd="0" destOrd="0" presId="urn:microsoft.com/office/officeart/2009/3/layout/RandomtoResultProcess"/>
    <dgm:cxn modelId="{20ED20B4-6507-41FD-A3A2-466EB53733AB}" srcId="{00D289CD-DFAC-40AE-8051-65A8DF97BE75}" destId="{6784F045-ADDD-4889-9333-F614A7D26A68}" srcOrd="0" destOrd="0" parTransId="{7F6DED6E-638D-4188-BBB1-4D02235D8763}" sibTransId="{BFE32862-0FB9-4700-AC9F-94D60CA7CF8F}"/>
    <dgm:cxn modelId="{F9F5A4B6-8F3A-4736-AEB3-5DBCB0BBAB3F}" srcId="{00D289CD-DFAC-40AE-8051-65A8DF97BE75}" destId="{992B2D6D-6399-4148-AD52-6740A7166B39}" srcOrd="2" destOrd="0" parTransId="{5683C5E5-4693-4B33-BA45-6D94D935354F}" sibTransId="{963220D5-C95D-40B7-80C1-BAE500A21923}"/>
    <dgm:cxn modelId="{3F6268C2-B5C2-408E-8885-A167D4A594B6}" type="presOf" srcId="{BB609F59-FF85-4600-886F-6D8EAAD8896B}" destId="{E7395F64-6E65-48DB-BDD8-38CE09FE1250}" srcOrd="0" destOrd="1" presId="urn:microsoft.com/office/officeart/2009/3/layout/RandomtoResultProcess"/>
    <dgm:cxn modelId="{F81F5BD5-4B47-4A24-A475-EB9C1F3C0C2B}" srcId="{992B2D6D-6399-4148-AD52-6740A7166B39}" destId="{BB609F59-FF85-4600-886F-6D8EAAD8896B}" srcOrd="1" destOrd="0" parTransId="{D3E8CA8C-5846-4BA1-8EC1-E506A4592949}" sibTransId="{679C34B7-7446-4EC4-9E9D-2282A1B270F0}"/>
    <dgm:cxn modelId="{E89FAED8-6381-4133-9853-D89E89BFE0A9}" type="presOf" srcId="{992B2D6D-6399-4148-AD52-6740A7166B39}" destId="{365E4BD9-FDEB-4674-9A71-D4BF61D97D5F}" srcOrd="0" destOrd="0" presId="urn:microsoft.com/office/officeart/2009/3/layout/RandomtoResultProcess"/>
    <dgm:cxn modelId="{BB1C7FE2-1930-48CF-B8F6-33E5B5DFABFC}" srcId="{57B8888D-DD5E-4D8A-B6B0-F717D6C0F4E3}" destId="{A0AC177A-F8A0-4A39-BCDE-328D2D2B2BDA}" srcOrd="1" destOrd="0" parTransId="{9BCE1B82-A234-4D30-8BF4-35510459007D}" sibTransId="{93601FC7-358A-4B00-B658-9A12A80623DE}"/>
    <dgm:cxn modelId="{9DD483F8-022E-4368-AAB0-C723D908CEAE}" srcId="{6784F045-ADDD-4889-9333-F614A7D26A68}" destId="{3DB2BF8F-8CA5-4080-BCFD-69235A424E5E}" srcOrd="0" destOrd="0" parTransId="{7480E30E-DBD1-4CBB-A4E5-0A6BB429D08B}" sibTransId="{54BB6F2E-DB96-4549-A616-649F2E332543}"/>
    <dgm:cxn modelId="{6257D0F9-3141-4C58-8551-F7924D5F5E49}" type="presOf" srcId="{B75C873F-8749-4F43-A5F7-F79657574A38}" destId="{B0376066-FDFF-4F6E-AA40-2C3FF289A1E7}" srcOrd="0" destOrd="0" presId="urn:microsoft.com/office/officeart/2009/3/layout/RandomtoResultProcess"/>
    <dgm:cxn modelId="{192FE1A2-EC79-4FA6-B7A0-2F466F9E332B}" type="presParOf" srcId="{E326FE4D-F152-4A8D-AFF3-D385399C58C9}" destId="{D525BBE2-36D3-4A68-BBB0-C533FF26B30C}" srcOrd="0" destOrd="0" presId="urn:microsoft.com/office/officeart/2009/3/layout/RandomtoResultProcess"/>
    <dgm:cxn modelId="{C305D1D5-9317-494D-A312-78289308B4B7}" type="presParOf" srcId="{D525BBE2-36D3-4A68-BBB0-C533FF26B30C}" destId="{1335013D-E4D9-4032-8C45-4FCCC4C10B7D}" srcOrd="0" destOrd="0" presId="urn:microsoft.com/office/officeart/2009/3/layout/RandomtoResultProcess"/>
    <dgm:cxn modelId="{EFCA8ADA-579F-4254-887C-38DE57C0D98A}" type="presParOf" srcId="{D525BBE2-36D3-4A68-BBB0-C533FF26B30C}" destId="{B7661B2A-75BB-4A91-84E3-6BB524A163B2}" srcOrd="1" destOrd="0" presId="urn:microsoft.com/office/officeart/2009/3/layout/RandomtoResultProcess"/>
    <dgm:cxn modelId="{3FC95CC1-6D31-452D-A4E0-414311B963CB}" type="presParOf" srcId="{D525BBE2-36D3-4A68-BBB0-C533FF26B30C}" destId="{F8688CE1-A971-4D0F-92E9-C3AD7D89E996}" srcOrd="2" destOrd="0" presId="urn:microsoft.com/office/officeart/2009/3/layout/RandomtoResultProcess"/>
    <dgm:cxn modelId="{B92488D1-B361-45A4-91A7-4CE60F1311AA}" type="presParOf" srcId="{D525BBE2-36D3-4A68-BBB0-C533FF26B30C}" destId="{D71C6C77-EAB0-4B1E-A0CC-BEDBD797FCF5}" srcOrd="3" destOrd="0" presId="urn:microsoft.com/office/officeart/2009/3/layout/RandomtoResultProcess"/>
    <dgm:cxn modelId="{23234891-C3E3-487F-9CBA-FC9BBD78FBB8}" type="presParOf" srcId="{D525BBE2-36D3-4A68-BBB0-C533FF26B30C}" destId="{D72F5FD5-9886-4766-BA2A-17DEEA092573}" srcOrd="4" destOrd="0" presId="urn:microsoft.com/office/officeart/2009/3/layout/RandomtoResultProcess"/>
    <dgm:cxn modelId="{A0838A11-5178-48DA-B77A-81E104B16080}" type="presParOf" srcId="{D525BBE2-36D3-4A68-BBB0-C533FF26B30C}" destId="{9D520A56-7BEC-4A3B-8D06-2C28E55481D6}" srcOrd="5" destOrd="0" presId="urn:microsoft.com/office/officeart/2009/3/layout/RandomtoResultProcess"/>
    <dgm:cxn modelId="{5971B931-7DA3-4748-9A49-7E46EFB5CAEB}" type="presParOf" srcId="{D525BBE2-36D3-4A68-BBB0-C533FF26B30C}" destId="{B2D70063-C731-47EC-BF17-C60B22953E7B}" srcOrd="6" destOrd="0" presId="urn:microsoft.com/office/officeart/2009/3/layout/RandomtoResultProcess"/>
    <dgm:cxn modelId="{F5A31143-28E0-409D-A63E-1810D443D676}" type="presParOf" srcId="{D525BBE2-36D3-4A68-BBB0-C533FF26B30C}" destId="{DEE67B9C-C808-4544-A478-469FA333436E}" srcOrd="7" destOrd="0" presId="urn:microsoft.com/office/officeart/2009/3/layout/RandomtoResultProcess"/>
    <dgm:cxn modelId="{ED7A4DF9-2E1F-4C64-86E0-B6048E6C67FC}" type="presParOf" srcId="{D525BBE2-36D3-4A68-BBB0-C533FF26B30C}" destId="{4BAC0EC1-DE76-4120-A8F2-A2D6CE7015F3}" srcOrd="8" destOrd="0" presId="urn:microsoft.com/office/officeart/2009/3/layout/RandomtoResultProcess"/>
    <dgm:cxn modelId="{D29D5839-090E-4240-B067-834109C2BAD8}" type="presParOf" srcId="{D525BBE2-36D3-4A68-BBB0-C533FF26B30C}" destId="{606E4072-9269-46B4-94CE-D7BE2FBDB38E}" srcOrd="9" destOrd="0" presId="urn:microsoft.com/office/officeart/2009/3/layout/RandomtoResultProcess"/>
    <dgm:cxn modelId="{3D613458-972B-49FC-A980-853923489562}" type="presParOf" srcId="{D525BBE2-36D3-4A68-BBB0-C533FF26B30C}" destId="{ED2E9383-CBD6-4025-BD70-C8C86CB3FE05}" srcOrd="10" destOrd="0" presId="urn:microsoft.com/office/officeart/2009/3/layout/RandomtoResultProcess"/>
    <dgm:cxn modelId="{66FA6B99-D726-4C0E-90F7-8B4CE496CE11}" type="presParOf" srcId="{D525BBE2-36D3-4A68-BBB0-C533FF26B30C}" destId="{D16EC393-6A71-4BDD-9B3E-06A6E2EC645E}" srcOrd="11" destOrd="0" presId="urn:microsoft.com/office/officeart/2009/3/layout/RandomtoResultProcess"/>
    <dgm:cxn modelId="{D2F2516E-5F45-468B-9F86-784109946BC0}" type="presParOf" srcId="{D525BBE2-36D3-4A68-BBB0-C533FF26B30C}" destId="{FF69D4F1-00DF-439B-B151-83574264229F}" srcOrd="12" destOrd="0" presId="urn:microsoft.com/office/officeart/2009/3/layout/RandomtoResultProcess"/>
    <dgm:cxn modelId="{7018B76A-FD67-49A3-9EE9-EE1E1116735F}" type="presParOf" srcId="{D525BBE2-36D3-4A68-BBB0-C533FF26B30C}" destId="{BE1EE7E9-EE11-44CD-BB82-8EB515BA1149}" srcOrd="13" destOrd="0" presId="urn:microsoft.com/office/officeart/2009/3/layout/RandomtoResultProcess"/>
    <dgm:cxn modelId="{7098DB2E-88A5-4BAF-868E-6A79865AD0FD}" type="presParOf" srcId="{D525BBE2-36D3-4A68-BBB0-C533FF26B30C}" destId="{50C72029-8FDA-4346-8DCE-65ECD9BC2D61}" srcOrd="14" destOrd="0" presId="urn:microsoft.com/office/officeart/2009/3/layout/RandomtoResultProcess"/>
    <dgm:cxn modelId="{7F55FD45-1E00-4C33-9F99-33C42E0BB4F7}" type="presParOf" srcId="{D525BBE2-36D3-4A68-BBB0-C533FF26B30C}" destId="{69659691-B204-4CCF-9264-5AAA076A467B}" srcOrd="15" destOrd="0" presId="urn:microsoft.com/office/officeart/2009/3/layout/RandomtoResultProcess"/>
    <dgm:cxn modelId="{7D52B6B6-91F6-4BBB-A758-30685D56E2C7}" type="presParOf" srcId="{D525BBE2-36D3-4A68-BBB0-C533FF26B30C}" destId="{9B53A8B1-A807-4635-A083-A34EF04FF915}" srcOrd="16" destOrd="0" presId="urn:microsoft.com/office/officeart/2009/3/layout/RandomtoResultProcess"/>
    <dgm:cxn modelId="{2FC9CA14-364C-4AFE-B365-40ADE65F7070}" type="presParOf" srcId="{D525BBE2-36D3-4A68-BBB0-C533FF26B30C}" destId="{9F740AA0-F768-4E6D-BA8B-5DF624C738B4}" srcOrd="17" destOrd="0" presId="urn:microsoft.com/office/officeart/2009/3/layout/RandomtoResultProcess"/>
    <dgm:cxn modelId="{2F1EC83E-398D-49BF-B7AE-891A8FEC27DF}" type="presParOf" srcId="{D525BBE2-36D3-4A68-BBB0-C533FF26B30C}" destId="{D6F61C8B-2525-4A52-9986-3C8AEB376F25}" srcOrd="18" destOrd="0" presId="urn:microsoft.com/office/officeart/2009/3/layout/RandomtoResultProcess"/>
    <dgm:cxn modelId="{16F115BD-1A6E-411E-87D1-9B303D33F01E}" type="presParOf" srcId="{D525BBE2-36D3-4A68-BBB0-C533FF26B30C}" destId="{9EE7FC0D-49A6-452C-ADFF-384B56E6C5B6}" srcOrd="19" destOrd="0" presId="urn:microsoft.com/office/officeart/2009/3/layout/RandomtoResultProcess"/>
    <dgm:cxn modelId="{7CB2F8BE-9B01-448F-92A3-67FA380F3FAC}" type="presParOf" srcId="{E326FE4D-F152-4A8D-AFF3-D385399C58C9}" destId="{393F15A3-28B1-4CC2-AAD7-994F5B9D2DA7}" srcOrd="1" destOrd="0" presId="urn:microsoft.com/office/officeart/2009/3/layout/RandomtoResultProcess"/>
    <dgm:cxn modelId="{D18F099A-7229-41EB-A468-89D344A4D607}" type="presParOf" srcId="{393F15A3-28B1-4CC2-AAD7-994F5B9D2DA7}" destId="{086BA26B-2ACC-4185-AC40-F1233414162C}" srcOrd="0" destOrd="0" presId="urn:microsoft.com/office/officeart/2009/3/layout/RandomtoResultProcess"/>
    <dgm:cxn modelId="{17453B39-C21A-4AF7-BE3C-E8CE12037C61}" type="presParOf" srcId="{393F15A3-28B1-4CC2-AAD7-994F5B9D2DA7}" destId="{10E80B56-CC53-40B7-B057-D18CA6163E94}" srcOrd="1" destOrd="0" presId="urn:microsoft.com/office/officeart/2009/3/layout/RandomtoResultProcess"/>
    <dgm:cxn modelId="{0903DE46-4B08-4309-9E8E-81BF417ACAE1}" type="presParOf" srcId="{E326FE4D-F152-4A8D-AFF3-D385399C58C9}" destId="{4A583C8B-537B-42EA-B967-93CC78872F59}" srcOrd="2" destOrd="0" presId="urn:microsoft.com/office/officeart/2009/3/layout/RandomtoResultProcess"/>
    <dgm:cxn modelId="{86277D07-650F-4F5E-A24F-16466ABAD99C}" type="presParOf" srcId="{4A583C8B-537B-42EA-B967-93CC78872F59}" destId="{E74D1A40-B439-4805-9947-CA49135D2FD3}" srcOrd="0" destOrd="0" presId="urn:microsoft.com/office/officeart/2009/3/layout/RandomtoResultProcess"/>
    <dgm:cxn modelId="{07D10136-76FE-420D-98FB-A10D38E79297}" type="presParOf" srcId="{4A583C8B-537B-42EA-B967-93CC78872F59}" destId="{B0376066-FDFF-4F6E-AA40-2C3FF289A1E7}" srcOrd="1" destOrd="0" presId="urn:microsoft.com/office/officeart/2009/3/layout/RandomtoResultProcess"/>
    <dgm:cxn modelId="{1A18892E-732A-4BFE-A49F-AAB95385739C}" type="presParOf" srcId="{4A583C8B-537B-42EA-B967-93CC78872F59}" destId="{3A8BEE16-63E2-4616-AE5A-C1F4DC87366F}" srcOrd="2" destOrd="0" presId="urn:microsoft.com/office/officeart/2009/3/layout/RandomtoResultProcess"/>
    <dgm:cxn modelId="{E663DC03-65E6-4599-8719-1355361CC4EB}" type="presParOf" srcId="{E326FE4D-F152-4A8D-AFF3-D385399C58C9}" destId="{B24FD226-501B-4221-A50B-295BDE94B5A3}" srcOrd="3" destOrd="0" presId="urn:microsoft.com/office/officeart/2009/3/layout/RandomtoResultProcess"/>
    <dgm:cxn modelId="{9EF96383-5925-43B3-875B-10DE67AD4766}" type="presParOf" srcId="{B24FD226-501B-4221-A50B-295BDE94B5A3}" destId="{AC860E29-8202-4B23-9FEB-08D9039DDE6F}" srcOrd="0" destOrd="0" presId="urn:microsoft.com/office/officeart/2009/3/layout/RandomtoResultProcess"/>
    <dgm:cxn modelId="{A46920DA-3AEB-4B20-B7A9-660AEE666950}" type="presParOf" srcId="{B24FD226-501B-4221-A50B-295BDE94B5A3}" destId="{9DBC7D42-B450-4066-AACF-F082399CD3BD}" srcOrd="1" destOrd="0" presId="urn:microsoft.com/office/officeart/2009/3/layout/RandomtoResultProcess"/>
    <dgm:cxn modelId="{BF1447C0-5211-4C2B-87B4-33D8277B1202}" type="presParOf" srcId="{E326FE4D-F152-4A8D-AFF3-D385399C58C9}" destId="{33FC11CE-E94F-4EC8-8919-9CEBE668CD79}" srcOrd="4" destOrd="0" presId="urn:microsoft.com/office/officeart/2009/3/layout/RandomtoResultProcess"/>
    <dgm:cxn modelId="{C4A57299-A0A5-4ED4-958B-09A33FF365AC}" type="presParOf" srcId="{33FC11CE-E94F-4EC8-8919-9CEBE668CD79}" destId="{365E4BD9-FDEB-4674-9A71-D4BF61D97D5F}" srcOrd="0" destOrd="0" presId="urn:microsoft.com/office/officeart/2009/3/layout/RandomtoResultProcess"/>
    <dgm:cxn modelId="{15C768F8-A3C7-4BC3-A6DB-9D974BC4F231}" type="presParOf" srcId="{33FC11CE-E94F-4EC8-8919-9CEBE668CD79}" destId="{E7395F64-6E65-48DB-BDD8-38CE09FE1250}" srcOrd="1" destOrd="0" presId="urn:microsoft.com/office/officeart/2009/3/layout/RandomtoResultProcess"/>
    <dgm:cxn modelId="{0D37B5EF-D7F4-4DDD-98C3-31F77E575D2B}" type="presParOf" srcId="{33FC11CE-E94F-4EC8-8919-9CEBE668CD79}" destId="{E545648D-943C-4774-9765-56D151B353C6}" srcOrd="2" destOrd="0" presId="urn:microsoft.com/office/officeart/2009/3/layout/RandomtoResul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5408E6E-3EDF-4AFE-B590-DD8FC965AC37}" type="doc">
      <dgm:prSet loTypeId="urn:microsoft.com/office/officeart/2005/8/layout/radial3" loCatId="cycle" qsTypeId="urn:microsoft.com/office/officeart/2005/8/quickstyle/simple2" qsCatId="simple" csTypeId="urn:microsoft.com/office/officeart/2005/8/colors/colorful3" csCatId="colorful" phldr="1"/>
      <dgm:spPr/>
      <dgm:t>
        <a:bodyPr/>
        <a:lstStyle/>
        <a:p>
          <a:endParaRPr lang="en-SG"/>
        </a:p>
      </dgm:t>
    </dgm:pt>
    <dgm:pt modelId="{D33B3E89-1032-4AFE-AB32-232F8DD48813}">
      <dgm:prSet phldrT="[Text]"/>
      <dgm:spPr/>
      <dgm:t>
        <a:bodyPr/>
        <a:lstStyle/>
        <a:p>
          <a:r>
            <a:rPr lang="en-US" i="1" dirty="0" err="1"/>
            <a:t>Pramāṇa</a:t>
          </a:r>
          <a:r>
            <a:rPr lang="en-US" dirty="0"/>
            <a:t>/means of knowledge</a:t>
          </a:r>
          <a:endParaRPr lang="en-SG" dirty="0"/>
        </a:p>
      </dgm:t>
    </dgm:pt>
    <dgm:pt modelId="{2FF86367-8075-4165-A6F9-2EA56612A915}" type="parTrans" cxnId="{2BB2E45E-8665-46A1-952D-8A2C51E71353}">
      <dgm:prSet/>
      <dgm:spPr/>
      <dgm:t>
        <a:bodyPr/>
        <a:lstStyle/>
        <a:p>
          <a:endParaRPr lang="en-SG"/>
        </a:p>
      </dgm:t>
    </dgm:pt>
    <dgm:pt modelId="{8B02FB1C-CBB0-4BA5-B333-5850E96D4982}" type="sibTrans" cxnId="{2BB2E45E-8665-46A1-952D-8A2C51E71353}">
      <dgm:prSet/>
      <dgm:spPr/>
      <dgm:t>
        <a:bodyPr/>
        <a:lstStyle/>
        <a:p>
          <a:endParaRPr lang="en-SG"/>
        </a:p>
      </dgm:t>
    </dgm:pt>
    <dgm:pt modelId="{334D2BA0-B37B-48CD-A012-35E210374907}">
      <dgm:prSet phldrT="[Text]"/>
      <dgm:spPr/>
      <dgm:t>
        <a:bodyPr/>
        <a:lstStyle/>
        <a:p>
          <a:r>
            <a:rPr lang="en-US" dirty="0"/>
            <a:t>1. Perception</a:t>
          </a:r>
          <a:endParaRPr lang="en-SG" dirty="0"/>
        </a:p>
      </dgm:t>
    </dgm:pt>
    <dgm:pt modelId="{CAD51F3D-E42B-493F-B216-49A39CACEEF6}" type="parTrans" cxnId="{924E63CC-2C3F-4120-BDA0-44CD6D16CD97}">
      <dgm:prSet/>
      <dgm:spPr/>
      <dgm:t>
        <a:bodyPr/>
        <a:lstStyle/>
        <a:p>
          <a:endParaRPr lang="en-SG"/>
        </a:p>
      </dgm:t>
    </dgm:pt>
    <dgm:pt modelId="{FDA5862C-550F-436A-A72A-8D6A1B132E2D}" type="sibTrans" cxnId="{924E63CC-2C3F-4120-BDA0-44CD6D16CD97}">
      <dgm:prSet/>
      <dgm:spPr/>
      <dgm:t>
        <a:bodyPr/>
        <a:lstStyle/>
        <a:p>
          <a:endParaRPr lang="en-SG"/>
        </a:p>
      </dgm:t>
    </dgm:pt>
    <dgm:pt modelId="{B8C1F6B9-31BD-42FF-95F2-BB7C3F428D3A}">
      <dgm:prSet phldrT="[Text]"/>
      <dgm:spPr/>
      <dgm:t>
        <a:bodyPr/>
        <a:lstStyle/>
        <a:p>
          <a:r>
            <a:rPr lang="en-US" dirty="0"/>
            <a:t>2. Inference</a:t>
          </a:r>
          <a:endParaRPr lang="en-SG" dirty="0"/>
        </a:p>
      </dgm:t>
    </dgm:pt>
    <dgm:pt modelId="{CC5B28C5-5B62-44F5-89D0-CDDE61EB2D1B}" type="parTrans" cxnId="{2EA3E92D-9C13-40B9-B9ED-D76BAD60ED4B}">
      <dgm:prSet/>
      <dgm:spPr/>
      <dgm:t>
        <a:bodyPr/>
        <a:lstStyle/>
        <a:p>
          <a:endParaRPr lang="en-SG"/>
        </a:p>
      </dgm:t>
    </dgm:pt>
    <dgm:pt modelId="{4A6816CE-AB1B-4D04-ADE6-A4AE0074235A}" type="sibTrans" cxnId="{2EA3E92D-9C13-40B9-B9ED-D76BAD60ED4B}">
      <dgm:prSet/>
      <dgm:spPr/>
      <dgm:t>
        <a:bodyPr/>
        <a:lstStyle/>
        <a:p>
          <a:endParaRPr lang="en-SG"/>
        </a:p>
      </dgm:t>
    </dgm:pt>
    <dgm:pt modelId="{76AAD9A3-E6FA-4642-B590-EA938F90CC57}">
      <dgm:prSet phldrT="[Text]"/>
      <dgm:spPr/>
      <dgm:t>
        <a:bodyPr/>
        <a:lstStyle/>
        <a:p>
          <a:r>
            <a:rPr lang="en-US" dirty="0"/>
            <a:t>3. </a:t>
          </a:r>
        </a:p>
        <a:p>
          <a:r>
            <a:rPr lang="en-US" dirty="0"/>
            <a:t>Analogy</a:t>
          </a:r>
          <a:endParaRPr lang="en-SG" dirty="0"/>
        </a:p>
      </dgm:t>
    </dgm:pt>
    <dgm:pt modelId="{26DCE8B4-EF77-4C6C-9E33-2F4D6ACCE3F1}" type="parTrans" cxnId="{D01916B1-B21E-49E4-8E55-74B626E937E2}">
      <dgm:prSet/>
      <dgm:spPr/>
      <dgm:t>
        <a:bodyPr/>
        <a:lstStyle/>
        <a:p>
          <a:endParaRPr lang="en-SG"/>
        </a:p>
      </dgm:t>
    </dgm:pt>
    <dgm:pt modelId="{1468EE95-B8E1-418D-ADFE-EF6728506DB8}" type="sibTrans" cxnId="{D01916B1-B21E-49E4-8E55-74B626E937E2}">
      <dgm:prSet/>
      <dgm:spPr/>
      <dgm:t>
        <a:bodyPr/>
        <a:lstStyle/>
        <a:p>
          <a:endParaRPr lang="en-SG"/>
        </a:p>
      </dgm:t>
    </dgm:pt>
    <dgm:pt modelId="{2855C6C2-1919-4B51-8E55-DA6C645E9BD4}">
      <dgm:prSet phldrT="[Text]"/>
      <dgm:spPr/>
      <dgm:t>
        <a:bodyPr/>
        <a:lstStyle/>
        <a:p>
          <a:r>
            <a:rPr lang="en-US" dirty="0"/>
            <a:t>4. Postulation</a:t>
          </a:r>
          <a:endParaRPr lang="en-SG" dirty="0"/>
        </a:p>
      </dgm:t>
    </dgm:pt>
    <dgm:pt modelId="{34875567-15FD-4131-B157-4F1DAD6D65D6}" type="parTrans" cxnId="{44B28D3E-3920-43C2-95B1-559B07F8BF68}">
      <dgm:prSet/>
      <dgm:spPr/>
      <dgm:t>
        <a:bodyPr/>
        <a:lstStyle/>
        <a:p>
          <a:endParaRPr lang="en-SG"/>
        </a:p>
      </dgm:t>
    </dgm:pt>
    <dgm:pt modelId="{FDFB50EF-CB94-482D-9ABA-D3D6AC0EDB7D}" type="sibTrans" cxnId="{44B28D3E-3920-43C2-95B1-559B07F8BF68}">
      <dgm:prSet/>
      <dgm:spPr/>
      <dgm:t>
        <a:bodyPr/>
        <a:lstStyle/>
        <a:p>
          <a:endParaRPr lang="en-SG"/>
        </a:p>
      </dgm:t>
    </dgm:pt>
    <dgm:pt modelId="{47B047BA-AF88-4E72-A1CA-1233D5500C84}">
      <dgm:prSet phldrT="[Text]"/>
      <dgm:spPr/>
      <dgm:t>
        <a:bodyPr/>
        <a:lstStyle/>
        <a:p>
          <a:r>
            <a:rPr lang="en-US" dirty="0"/>
            <a:t>5. Cognitive</a:t>
          </a:r>
          <a:endParaRPr lang="en-SG" dirty="0"/>
        </a:p>
      </dgm:t>
    </dgm:pt>
    <dgm:pt modelId="{8529A694-26A8-4FB9-96E7-BFAB826CFDA3}" type="parTrans" cxnId="{F53F4240-FFD6-428A-B487-97FA2113567D}">
      <dgm:prSet/>
      <dgm:spPr/>
      <dgm:t>
        <a:bodyPr/>
        <a:lstStyle/>
        <a:p>
          <a:endParaRPr lang="en-SG"/>
        </a:p>
      </dgm:t>
    </dgm:pt>
    <dgm:pt modelId="{00B30738-2C8E-4090-B647-714578272BF5}" type="sibTrans" cxnId="{F53F4240-FFD6-428A-B487-97FA2113567D}">
      <dgm:prSet/>
      <dgm:spPr/>
      <dgm:t>
        <a:bodyPr/>
        <a:lstStyle/>
        <a:p>
          <a:endParaRPr lang="en-SG"/>
        </a:p>
      </dgm:t>
    </dgm:pt>
    <dgm:pt modelId="{68087F60-3C92-4162-BE44-2411DB2C6AB3}">
      <dgm:prSet phldrT="[Text]"/>
      <dgm:spPr/>
      <dgm:t>
        <a:bodyPr/>
        <a:lstStyle/>
        <a:p>
          <a:r>
            <a:rPr lang="en-US" dirty="0"/>
            <a:t>6. Testimony</a:t>
          </a:r>
          <a:endParaRPr lang="en-SG" dirty="0"/>
        </a:p>
      </dgm:t>
    </dgm:pt>
    <dgm:pt modelId="{10E121E8-665C-40B5-82E3-AC129A147D7F}" type="parTrans" cxnId="{1242A3B1-5DDE-4FD2-BBA4-A241D5E70488}">
      <dgm:prSet/>
      <dgm:spPr/>
      <dgm:t>
        <a:bodyPr/>
        <a:lstStyle/>
        <a:p>
          <a:endParaRPr lang="en-SG"/>
        </a:p>
      </dgm:t>
    </dgm:pt>
    <dgm:pt modelId="{10994BD5-2E06-4DFF-8C8F-C05F03393BDE}" type="sibTrans" cxnId="{1242A3B1-5DDE-4FD2-BBA4-A241D5E70488}">
      <dgm:prSet/>
      <dgm:spPr/>
      <dgm:t>
        <a:bodyPr/>
        <a:lstStyle/>
        <a:p>
          <a:endParaRPr lang="en-SG"/>
        </a:p>
      </dgm:t>
    </dgm:pt>
    <dgm:pt modelId="{C3B8FE61-DE91-48CA-8D98-5679CB1B3228}">
      <dgm:prSet/>
      <dgm:spPr/>
      <dgm:t>
        <a:bodyPr/>
        <a:lstStyle/>
        <a:p>
          <a:endParaRPr lang="en-SG"/>
        </a:p>
      </dgm:t>
    </dgm:pt>
    <dgm:pt modelId="{94DB4B35-F70D-4BE4-AAAA-9F882E984879}" type="parTrans" cxnId="{50491583-4AD9-457B-9487-38140CE5AC23}">
      <dgm:prSet/>
      <dgm:spPr/>
      <dgm:t>
        <a:bodyPr/>
        <a:lstStyle/>
        <a:p>
          <a:endParaRPr lang="en-SG"/>
        </a:p>
      </dgm:t>
    </dgm:pt>
    <dgm:pt modelId="{A287634E-8A83-4BA9-89BE-07BED90BC4F0}" type="sibTrans" cxnId="{50491583-4AD9-457B-9487-38140CE5AC23}">
      <dgm:prSet/>
      <dgm:spPr/>
      <dgm:t>
        <a:bodyPr/>
        <a:lstStyle/>
        <a:p>
          <a:endParaRPr lang="en-SG"/>
        </a:p>
      </dgm:t>
    </dgm:pt>
    <dgm:pt modelId="{63AF5D7B-B5F1-4FC7-9A03-E736FB647D42}">
      <dgm:prSet/>
      <dgm:spPr/>
      <dgm:t>
        <a:bodyPr/>
        <a:lstStyle/>
        <a:p>
          <a:endParaRPr lang="en-SG"/>
        </a:p>
      </dgm:t>
    </dgm:pt>
    <dgm:pt modelId="{DBAC3C1E-71DE-44CA-BE2C-C05FD70601F8}" type="parTrans" cxnId="{658F703F-02E6-44DF-A92C-EFA2061F6730}">
      <dgm:prSet/>
      <dgm:spPr/>
      <dgm:t>
        <a:bodyPr/>
        <a:lstStyle/>
        <a:p>
          <a:endParaRPr lang="en-SG"/>
        </a:p>
      </dgm:t>
    </dgm:pt>
    <dgm:pt modelId="{2C97F257-94B5-483D-B5A9-479389D61BAF}" type="sibTrans" cxnId="{658F703F-02E6-44DF-A92C-EFA2061F6730}">
      <dgm:prSet/>
      <dgm:spPr/>
      <dgm:t>
        <a:bodyPr/>
        <a:lstStyle/>
        <a:p>
          <a:endParaRPr lang="en-SG"/>
        </a:p>
      </dgm:t>
    </dgm:pt>
    <dgm:pt modelId="{5EE951E4-DEA8-4BD7-BFE7-88702174B019}" type="pres">
      <dgm:prSet presAssocID="{05408E6E-3EDF-4AFE-B590-DD8FC965AC37}" presName="composite" presStyleCnt="0">
        <dgm:presLayoutVars>
          <dgm:chMax val="1"/>
          <dgm:dir/>
          <dgm:resizeHandles val="exact"/>
        </dgm:presLayoutVars>
      </dgm:prSet>
      <dgm:spPr/>
    </dgm:pt>
    <dgm:pt modelId="{BD97B7E6-D699-4362-B82D-52B0248008A4}" type="pres">
      <dgm:prSet presAssocID="{05408E6E-3EDF-4AFE-B590-DD8FC965AC37}" presName="radial" presStyleCnt="0">
        <dgm:presLayoutVars>
          <dgm:animLvl val="ctr"/>
        </dgm:presLayoutVars>
      </dgm:prSet>
      <dgm:spPr/>
    </dgm:pt>
    <dgm:pt modelId="{86FD9D8E-01DF-46F0-8755-2C8A67935BFB}" type="pres">
      <dgm:prSet presAssocID="{D33B3E89-1032-4AFE-AB32-232F8DD48813}" presName="centerShape" presStyleLbl="vennNode1" presStyleIdx="0" presStyleCnt="7"/>
      <dgm:spPr/>
    </dgm:pt>
    <dgm:pt modelId="{65147E28-B0A8-47DF-B425-B9F663F4D599}" type="pres">
      <dgm:prSet presAssocID="{334D2BA0-B37B-48CD-A012-35E210374907}" presName="node" presStyleLbl="vennNode1" presStyleIdx="1" presStyleCnt="7">
        <dgm:presLayoutVars>
          <dgm:bulletEnabled val="1"/>
        </dgm:presLayoutVars>
      </dgm:prSet>
      <dgm:spPr/>
    </dgm:pt>
    <dgm:pt modelId="{3C226B98-9381-4B1D-9FF0-59C77ED2C856}" type="pres">
      <dgm:prSet presAssocID="{B8C1F6B9-31BD-42FF-95F2-BB7C3F428D3A}" presName="node" presStyleLbl="vennNode1" presStyleIdx="2" presStyleCnt="7">
        <dgm:presLayoutVars>
          <dgm:bulletEnabled val="1"/>
        </dgm:presLayoutVars>
      </dgm:prSet>
      <dgm:spPr/>
    </dgm:pt>
    <dgm:pt modelId="{01573754-F72A-4F08-BAAA-73DBFA21C577}" type="pres">
      <dgm:prSet presAssocID="{76AAD9A3-E6FA-4642-B590-EA938F90CC57}" presName="node" presStyleLbl="vennNode1" presStyleIdx="3" presStyleCnt="7">
        <dgm:presLayoutVars>
          <dgm:bulletEnabled val="1"/>
        </dgm:presLayoutVars>
      </dgm:prSet>
      <dgm:spPr/>
    </dgm:pt>
    <dgm:pt modelId="{60283230-F21C-4A90-B691-312CDC5BA026}" type="pres">
      <dgm:prSet presAssocID="{2855C6C2-1919-4B51-8E55-DA6C645E9BD4}" presName="node" presStyleLbl="vennNode1" presStyleIdx="4" presStyleCnt="7">
        <dgm:presLayoutVars>
          <dgm:bulletEnabled val="1"/>
        </dgm:presLayoutVars>
      </dgm:prSet>
      <dgm:spPr/>
    </dgm:pt>
    <dgm:pt modelId="{663AA2E9-083D-4BD3-A001-B4B8BAA56BDB}" type="pres">
      <dgm:prSet presAssocID="{47B047BA-AF88-4E72-A1CA-1233D5500C84}" presName="node" presStyleLbl="vennNode1" presStyleIdx="5" presStyleCnt="7">
        <dgm:presLayoutVars>
          <dgm:bulletEnabled val="1"/>
        </dgm:presLayoutVars>
      </dgm:prSet>
      <dgm:spPr/>
    </dgm:pt>
    <dgm:pt modelId="{B53A143F-10C3-432B-968B-BE23B22635C2}" type="pres">
      <dgm:prSet presAssocID="{68087F60-3C92-4162-BE44-2411DB2C6AB3}" presName="node" presStyleLbl="vennNode1" presStyleIdx="6" presStyleCnt="7">
        <dgm:presLayoutVars>
          <dgm:bulletEnabled val="1"/>
        </dgm:presLayoutVars>
      </dgm:prSet>
      <dgm:spPr/>
    </dgm:pt>
  </dgm:ptLst>
  <dgm:cxnLst>
    <dgm:cxn modelId="{B1C0E003-F2BC-465B-9627-18A90BE0360E}" type="presOf" srcId="{334D2BA0-B37B-48CD-A012-35E210374907}" destId="{65147E28-B0A8-47DF-B425-B9F663F4D599}" srcOrd="0" destOrd="0" presId="urn:microsoft.com/office/officeart/2005/8/layout/radial3"/>
    <dgm:cxn modelId="{2EA3E92D-9C13-40B9-B9ED-D76BAD60ED4B}" srcId="{D33B3E89-1032-4AFE-AB32-232F8DD48813}" destId="{B8C1F6B9-31BD-42FF-95F2-BB7C3F428D3A}" srcOrd="1" destOrd="0" parTransId="{CC5B28C5-5B62-44F5-89D0-CDDE61EB2D1B}" sibTransId="{4A6816CE-AB1B-4D04-ADE6-A4AE0074235A}"/>
    <dgm:cxn modelId="{44B28D3E-3920-43C2-95B1-559B07F8BF68}" srcId="{D33B3E89-1032-4AFE-AB32-232F8DD48813}" destId="{2855C6C2-1919-4B51-8E55-DA6C645E9BD4}" srcOrd="3" destOrd="0" parTransId="{34875567-15FD-4131-B157-4F1DAD6D65D6}" sibTransId="{FDFB50EF-CB94-482D-9ABA-D3D6AC0EDB7D}"/>
    <dgm:cxn modelId="{658F703F-02E6-44DF-A92C-EFA2061F6730}" srcId="{05408E6E-3EDF-4AFE-B590-DD8FC965AC37}" destId="{63AF5D7B-B5F1-4FC7-9A03-E736FB647D42}" srcOrd="1" destOrd="0" parTransId="{DBAC3C1E-71DE-44CA-BE2C-C05FD70601F8}" sibTransId="{2C97F257-94B5-483D-B5A9-479389D61BAF}"/>
    <dgm:cxn modelId="{F53F4240-FFD6-428A-B487-97FA2113567D}" srcId="{D33B3E89-1032-4AFE-AB32-232F8DD48813}" destId="{47B047BA-AF88-4E72-A1CA-1233D5500C84}" srcOrd="4" destOrd="0" parTransId="{8529A694-26A8-4FB9-96E7-BFAB826CFDA3}" sibTransId="{00B30738-2C8E-4090-B647-714578272BF5}"/>
    <dgm:cxn modelId="{2BB2E45E-8665-46A1-952D-8A2C51E71353}" srcId="{05408E6E-3EDF-4AFE-B590-DD8FC965AC37}" destId="{D33B3E89-1032-4AFE-AB32-232F8DD48813}" srcOrd="0" destOrd="0" parTransId="{2FF86367-8075-4165-A6F9-2EA56612A915}" sibTransId="{8B02FB1C-CBB0-4BA5-B333-5850E96D4982}"/>
    <dgm:cxn modelId="{9E9D667E-7705-4428-ADD0-F761D5D50907}" type="presOf" srcId="{05408E6E-3EDF-4AFE-B590-DD8FC965AC37}" destId="{5EE951E4-DEA8-4BD7-BFE7-88702174B019}" srcOrd="0" destOrd="0" presId="urn:microsoft.com/office/officeart/2005/8/layout/radial3"/>
    <dgm:cxn modelId="{50491583-4AD9-457B-9487-38140CE5AC23}" srcId="{05408E6E-3EDF-4AFE-B590-DD8FC965AC37}" destId="{C3B8FE61-DE91-48CA-8D98-5679CB1B3228}" srcOrd="2" destOrd="0" parTransId="{94DB4B35-F70D-4BE4-AAAA-9F882E984879}" sibTransId="{A287634E-8A83-4BA9-89BE-07BED90BC4F0}"/>
    <dgm:cxn modelId="{79322184-B82E-4ACB-A4A6-530EC5F38817}" type="presOf" srcId="{76AAD9A3-E6FA-4642-B590-EA938F90CC57}" destId="{01573754-F72A-4F08-BAAA-73DBFA21C577}" srcOrd="0" destOrd="0" presId="urn:microsoft.com/office/officeart/2005/8/layout/radial3"/>
    <dgm:cxn modelId="{9FCD9AA7-CE6F-4714-9053-83C4BA490B6D}" type="presOf" srcId="{47B047BA-AF88-4E72-A1CA-1233D5500C84}" destId="{663AA2E9-083D-4BD3-A001-B4B8BAA56BDB}" srcOrd="0" destOrd="0" presId="urn:microsoft.com/office/officeart/2005/8/layout/radial3"/>
    <dgm:cxn modelId="{D01916B1-B21E-49E4-8E55-74B626E937E2}" srcId="{D33B3E89-1032-4AFE-AB32-232F8DD48813}" destId="{76AAD9A3-E6FA-4642-B590-EA938F90CC57}" srcOrd="2" destOrd="0" parTransId="{26DCE8B4-EF77-4C6C-9E33-2F4D6ACCE3F1}" sibTransId="{1468EE95-B8E1-418D-ADFE-EF6728506DB8}"/>
    <dgm:cxn modelId="{1242A3B1-5DDE-4FD2-BBA4-A241D5E70488}" srcId="{D33B3E89-1032-4AFE-AB32-232F8DD48813}" destId="{68087F60-3C92-4162-BE44-2411DB2C6AB3}" srcOrd="5" destOrd="0" parTransId="{10E121E8-665C-40B5-82E3-AC129A147D7F}" sibTransId="{10994BD5-2E06-4DFF-8C8F-C05F03393BDE}"/>
    <dgm:cxn modelId="{924E63CC-2C3F-4120-BDA0-44CD6D16CD97}" srcId="{D33B3E89-1032-4AFE-AB32-232F8DD48813}" destId="{334D2BA0-B37B-48CD-A012-35E210374907}" srcOrd="0" destOrd="0" parTransId="{CAD51F3D-E42B-493F-B216-49A39CACEEF6}" sibTransId="{FDA5862C-550F-436A-A72A-8D6A1B132E2D}"/>
    <dgm:cxn modelId="{86C63BCD-E11A-484D-BE8C-7E989028577A}" type="presOf" srcId="{D33B3E89-1032-4AFE-AB32-232F8DD48813}" destId="{86FD9D8E-01DF-46F0-8755-2C8A67935BFB}" srcOrd="0" destOrd="0" presId="urn:microsoft.com/office/officeart/2005/8/layout/radial3"/>
    <dgm:cxn modelId="{5EE4CEE8-24BB-4426-8C3E-5B4FC19ECB9F}" type="presOf" srcId="{B8C1F6B9-31BD-42FF-95F2-BB7C3F428D3A}" destId="{3C226B98-9381-4B1D-9FF0-59C77ED2C856}" srcOrd="0" destOrd="0" presId="urn:microsoft.com/office/officeart/2005/8/layout/radial3"/>
    <dgm:cxn modelId="{A1B573EC-1B1C-4A23-AE61-6A12CA48002E}" type="presOf" srcId="{68087F60-3C92-4162-BE44-2411DB2C6AB3}" destId="{B53A143F-10C3-432B-968B-BE23B22635C2}" srcOrd="0" destOrd="0" presId="urn:microsoft.com/office/officeart/2005/8/layout/radial3"/>
    <dgm:cxn modelId="{F7DB60F9-DBB2-439B-B21A-1875AF668EE3}" type="presOf" srcId="{2855C6C2-1919-4B51-8E55-DA6C645E9BD4}" destId="{60283230-F21C-4A90-B691-312CDC5BA026}" srcOrd="0" destOrd="0" presId="urn:microsoft.com/office/officeart/2005/8/layout/radial3"/>
    <dgm:cxn modelId="{27DDFF5E-BCE6-46D5-A0A4-191C1B507FA0}" type="presParOf" srcId="{5EE951E4-DEA8-4BD7-BFE7-88702174B019}" destId="{BD97B7E6-D699-4362-B82D-52B0248008A4}" srcOrd="0" destOrd="0" presId="urn:microsoft.com/office/officeart/2005/8/layout/radial3"/>
    <dgm:cxn modelId="{8F725722-BBCD-4ED8-9F39-E617F8784355}" type="presParOf" srcId="{BD97B7E6-D699-4362-B82D-52B0248008A4}" destId="{86FD9D8E-01DF-46F0-8755-2C8A67935BFB}" srcOrd="0" destOrd="0" presId="urn:microsoft.com/office/officeart/2005/8/layout/radial3"/>
    <dgm:cxn modelId="{2226F489-6E99-4B8F-92EE-4C0E0AF4CC90}" type="presParOf" srcId="{BD97B7E6-D699-4362-B82D-52B0248008A4}" destId="{65147E28-B0A8-47DF-B425-B9F663F4D599}" srcOrd="1" destOrd="0" presId="urn:microsoft.com/office/officeart/2005/8/layout/radial3"/>
    <dgm:cxn modelId="{681D01DD-996E-49FC-AEDE-D934F6CDFF64}" type="presParOf" srcId="{BD97B7E6-D699-4362-B82D-52B0248008A4}" destId="{3C226B98-9381-4B1D-9FF0-59C77ED2C856}" srcOrd="2" destOrd="0" presId="urn:microsoft.com/office/officeart/2005/8/layout/radial3"/>
    <dgm:cxn modelId="{103FFFB9-CBC0-4D2C-AE39-E009EDDAE38E}" type="presParOf" srcId="{BD97B7E6-D699-4362-B82D-52B0248008A4}" destId="{01573754-F72A-4F08-BAAA-73DBFA21C577}" srcOrd="3" destOrd="0" presId="urn:microsoft.com/office/officeart/2005/8/layout/radial3"/>
    <dgm:cxn modelId="{D02FC091-9D88-4A01-8A48-A7EE0C03A3D1}" type="presParOf" srcId="{BD97B7E6-D699-4362-B82D-52B0248008A4}" destId="{60283230-F21C-4A90-B691-312CDC5BA026}" srcOrd="4" destOrd="0" presId="urn:microsoft.com/office/officeart/2005/8/layout/radial3"/>
    <dgm:cxn modelId="{ED5A29CF-1C6D-49A9-B4EC-8A4C7994276F}" type="presParOf" srcId="{BD97B7E6-D699-4362-B82D-52B0248008A4}" destId="{663AA2E9-083D-4BD3-A001-B4B8BAA56BDB}" srcOrd="5" destOrd="0" presId="urn:microsoft.com/office/officeart/2005/8/layout/radial3"/>
    <dgm:cxn modelId="{02FDD037-647E-4DBF-B107-21E4B27BD2A5}" type="presParOf" srcId="{BD97B7E6-D699-4362-B82D-52B0248008A4}" destId="{B53A143F-10C3-432B-968B-BE23B22635C2}" srcOrd="6"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C272F7-B990-4FEB-B4E9-CEC26D34BC9B}">
      <dsp:nvSpPr>
        <dsp:cNvPr id="0" name=""/>
        <dsp:cNvSpPr/>
      </dsp:nvSpPr>
      <dsp:spPr>
        <a:xfrm>
          <a:off x="2209994" y="293715"/>
          <a:ext cx="3655123" cy="3655123"/>
        </a:xfrm>
        <a:prstGeom prst="pie">
          <a:avLst>
            <a:gd name="adj1" fmla="val 16200000"/>
            <a:gd name="adj2" fmla="val 180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SG" sz="1600" kern="1200" dirty="0"/>
            <a:t>Indo-Buddhist logical method</a:t>
          </a:r>
        </a:p>
      </dsp:txBody>
      <dsp:txXfrm>
        <a:off x="4197250" y="968172"/>
        <a:ext cx="1240131" cy="1218374"/>
      </dsp:txXfrm>
    </dsp:sp>
    <dsp:sp modelId="{33AAC85D-D162-4D9B-BBEB-CA35C28777D4}">
      <dsp:nvSpPr>
        <dsp:cNvPr id="0" name=""/>
        <dsp:cNvSpPr/>
      </dsp:nvSpPr>
      <dsp:spPr>
        <a:xfrm>
          <a:off x="2021581" y="402498"/>
          <a:ext cx="3655123" cy="3655123"/>
        </a:xfrm>
        <a:prstGeom prst="pie">
          <a:avLst>
            <a:gd name="adj1" fmla="val 1800000"/>
            <a:gd name="adj2" fmla="val 900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SG" sz="1600" kern="1200" dirty="0"/>
            <a:t>Aristotelian syllogism</a:t>
          </a:r>
        </a:p>
      </dsp:txBody>
      <dsp:txXfrm>
        <a:off x="3022389" y="2708707"/>
        <a:ext cx="1653508" cy="1131347"/>
      </dsp:txXfrm>
    </dsp:sp>
    <dsp:sp modelId="{91F94D49-6D6B-4A35-92F9-345F3FFEC405}">
      <dsp:nvSpPr>
        <dsp:cNvPr id="0" name=""/>
        <dsp:cNvSpPr/>
      </dsp:nvSpPr>
      <dsp:spPr>
        <a:xfrm>
          <a:off x="2021581" y="402498"/>
          <a:ext cx="3655123" cy="3655123"/>
        </a:xfrm>
        <a:prstGeom prst="pie">
          <a:avLst>
            <a:gd name="adj1" fmla="val 9000000"/>
            <a:gd name="adj2" fmla="val 1620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SG" sz="1600" kern="1200" dirty="0"/>
            <a:t>Chinese Mohist/School of Name</a:t>
          </a:r>
        </a:p>
      </dsp:txBody>
      <dsp:txXfrm>
        <a:off x="2413201" y="1120469"/>
        <a:ext cx="1240131" cy="121837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15E695-7DA1-476E-90C3-47441BA336B2}">
      <dsp:nvSpPr>
        <dsp:cNvPr id="0" name=""/>
        <dsp:cNvSpPr/>
      </dsp:nvSpPr>
      <dsp:spPr>
        <a:xfrm>
          <a:off x="140459" y="1883681"/>
          <a:ext cx="2085626" cy="6873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Unknown/?</a:t>
          </a:r>
          <a:endParaRPr lang="en-SG" sz="2100" kern="1200" dirty="0"/>
        </a:p>
      </dsp:txBody>
      <dsp:txXfrm>
        <a:off x="140459" y="1883681"/>
        <a:ext cx="2085626" cy="687308"/>
      </dsp:txXfrm>
    </dsp:sp>
    <dsp:sp modelId="{CA104031-52C7-4827-B954-409F9741749E}">
      <dsp:nvSpPr>
        <dsp:cNvPr id="0" name=""/>
        <dsp:cNvSpPr/>
      </dsp:nvSpPr>
      <dsp:spPr>
        <a:xfrm>
          <a:off x="138089" y="1674644"/>
          <a:ext cx="165902" cy="165902"/>
        </a:xfrm>
        <a:prstGeom prst="ellipse">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134DC638-57D7-4FA5-B42B-C8D903ADF906}">
      <dsp:nvSpPr>
        <dsp:cNvPr id="0" name=""/>
        <dsp:cNvSpPr/>
      </dsp:nvSpPr>
      <dsp:spPr>
        <a:xfrm>
          <a:off x="254221" y="1442381"/>
          <a:ext cx="165902" cy="165902"/>
        </a:xfrm>
        <a:prstGeom prst="ellipse">
          <a:avLst/>
        </a:prstGeom>
        <a:solidFill>
          <a:schemeClr val="accent4">
            <a:hueOff val="-622097"/>
            <a:satOff val="292"/>
            <a:lumOff val="109"/>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C2E52B4B-376D-4EB5-A918-6B60E4BA28E1}">
      <dsp:nvSpPr>
        <dsp:cNvPr id="0" name=""/>
        <dsp:cNvSpPr/>
      </dsp:nvSpPr>
      <dsp:spPr>
        <a:xfrm>
          <a:off x="532936" y="1488834"/>
          <a:ext cx="260703" cy="260703"/>
        </a:xfrm>
        <a:prstGeom prst="ellipse">
          <a:avLst/>
        </a:prstGeom>
        <a:solidFill>
          <a:schemeClr val="accent4">
            <a:hueOff val="-1244194"/>
            <a:satOff val="584"/>
            <a:lumOff val="21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A568FA4A-8C40-48AA-9B6E-1319E53277CE}">
      <dsp:nvSpPr>
        <dsp:cNvPr id="0" name=""/>
        <dsp:cNvSpPr/>
      </dsp:nvSpPr>
      <dsp:spPr>
        <a:xfrm>
          <a:off x="765199" y="1233345"/>
          <a:ext cx="165902" cy="165902"/>
        </a:xfrm>
        <a:prstGeom prst="ellipse">
          <a:avLst/>
        </a:prstGeom>
        <a:solidFill>
          <a:schemeClr val="accent4">
            <a:hueOff val="-1866292"/>
            <a:satOff val="877"/>
            <a:lumOff val="327"/>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D8AA6125-8259-4224-B8C4-6E94C062205A}">
      <dsp:nvSpPr>
        <dsp:cNvPr id="0" name=""/>
        <dsp:cNvSpPr/>
      </dsp:nvSpPr>
      <dsp:spPr>
        <a:xfrm>
          <a:off x="1067141" y="1140439"/>
          <a:ext cx="165902" cy="165902"/>
        </a:xfrm>
        <a:prstGeom prst="ellipse">
          <a:avLst/>
        </a:prstGeom>
        <a:solidFill>
          <a:schemeClr val="accent4">
            <a:hueOff val="-2488389"/>
            <a:satOff val="1169"/>
            <a:lumOff val="435"/>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D10E6F35-76BF-4083-9293-6E0734F2662C}">
      <dsp:nvSpPr>
        <dsp:cNvPr id="0" name=""/>
        <dsp:cNvSpPr/>
      </dsp:nvSpPr>
      <dsp:spPr>
        <a:xfrm>
          <a:off x="1438762" y="1303023"/>
          <a:ext cx="165902" cy="165902"/>
        </a:xfrm>
        <a:prstGeom prst="ellipse">
          <a:avLst/>
        </a:prstGeom>
        <a:solidFill>
          <a:schemeClr val="accent4">
            <a:hueOff val="-3110486"/>
            <a:satOff val="1461"/>
            <a:lumOff val="544"/>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1558C675-42F4-4E09-B636-C65FD4436F0F}">
      <dsp:nvSpPr>
        <dsp:cNvPr id="0" name=""/>
        <dsp:cNvSpPr/>
      </dsp:nvSpPr>
      <dsp:spPr>
        <a:xfrm>
          <a:off x="1671025" y="1419155"/>
          <a:ext cx="260703" cy="260703"/>
        </a:xfrm>
        <a:prstGeom prst="ellipse">
          <a:avLst/>
        </a:prstGeom>
        <a:solidFill>
          <a:schemeClr val="accent4">
            <a:hueOff val="-3732583"/>
            <a:satOff val="1753"/>
            <a:lumOff val="653"/>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501AA9E0-55D1-42BD-9C85-D6E18B4BC1FB}">
      <dsp:nvSpPr>
        <dsp:cNvPr id="0" name=""/>
        <dsp:cNvSpPr/>
      </dsp:nvSpPr>
      <dsp:spPr>
        <a:xfrm>
          <a:off x="1996193" y="1674644"/>
          <a:ext cx="165902" cy="165902"/>
        </a:xfrm>
        <a:prstGeom prst="ellipse">
          <a:avLst/>
        </a:prstGeom>
        <a:solidFill>
          <a:schemeClr val="accent4">
            <a:hueOff val="-4354680"/>
            <a:satOff val="2046"/>
            <a:lumOff val="762"/>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0F03BC41-F6F4-4B8D-A579-F5E6C5E2ECB4}">
      <dsp:nvSpPr>
        <dsp:cNvPr id="0" name=""/>
        <dsp:cNvSpPr/>
      </dsp:nvSpPr>
      <dsp:spPr>
        <a:xfrm>
          <a:off x="2135551" y="1930133"/>
          <a:ext cx="165902" cy="165902"/>
        </a:xfrm>
        <a:prstGeom prst="ellipse">
          <a:avLst/>
        </a:prstGeom>
        <a:solidFill>
          <a:schemeClr val="accent4">
            <a:hueOff val="-4976777"/>
            <a:satOff val="2338"/>
            <a:lumOff val="871"/>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8AD2351C-8C32-47F0-91B0-2AA04345CF1C}">
      <dsp:nvSpPr>
        <dsp:cNvPr id="0" name=""/>
        <dsp:cNvSpPr/>
      </dsp:nvSpPr>
      <dsp:spPr>
        <a:xfrm>
          <a:off x="927783" y="1442381"/>
          <a:ext cx="426605" cy="426605"/>
        </a:xfrm>
        <a:prstGeom prst="ellipse">
          <a:avLst/>
        </a:prstGeom>
        <a:solidFill>
          <a:schemeClr val="accent4">
            <a:hueOff val="-5598875"/>
            <a:satOff val="2630"/>
            <a:lumOff val="98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B1CFA05E-F02F-4D23-A445-77442DA9DD26}">
      <dsp:nvSpPr>
        <dsp:cNvPr id="0" name=""/>
        <dsp:cNvSpPr/>
      </dsp:nvSpPr>
      <dsp:spPr>
        <a:xfrm>
          <a:off x="21958" y="2324980"/>
          <a:ext cx="165902" cy="165902"/>
        </a:xfrm>
        <a:prstGeom prst="ellipse">
          <a:avLst/>
        </a:prstGeom>
        <a:solidFill>
          <a:schemeClr val="accent4">
            <a:hueOff val="-6220972"/>
            <a:satOff val="2922"/>
            <a:lumOff val="108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E5A35B4F-3631-4AC5-9357-06D2EC93293B}">
      <dsp:nvSpPr>
        <dsp:cNvPr id="0" name=""/>
        <dsp:cNvSpPr/>
      </dsp:nvSpPr>
      <dsp:spPr>
        <a:xfrm>
          <a:off x="161316" y="2534017"/>
          <a:ext cx="260703" cy="260703"/>
        </a:xfrm>
        <a:prstGeom prst="ellipse">
          <a:avLst/>
        </a:prstGeom>
        <a:solidFill>
          <a:schemeClr val="accent4">
            <a:hueOff val="-6843069"/>
            <a:satOff val="3214"/>
            <a:lumOff val="1197"/>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C63D9BF0-424B-44C7-9EC6-E467E9BBA164}">
      <dsp:nvSpPr>
        <dsp:cNvPr id="0" name=""/>
        <dsp:cNvSpPr/>
      </dsp:nvSpPr>
      <dsp:spPr>
        <a:xfrm>
          <a:off x="509710" y="2719827"/>
          <a:ext cx="379204" cy="379204"/>
        </a:xfrm>
        <a:prstGeom prst="ellipse">
          <a:avLst/>
        </a:prstGeom>
        <a:solidFill>
          <a:schemeClr val="accent4">
            <a:hueOff val="-7465166"/>
            <a:satOff val="3507"/>
            <a:lumOff val="1306"/>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CCED84A6-3511-4174-B19F-1856E6B98EFD}">
      <dsp:nvSpPr>
        <dsp:cNvPr id="0" name=""/>
        <dsp:cNvSpPr/>
      </dsp:nvSpPr>
      <dsp:spPr>
        <a:xfrm>
          <a:off x="997462" y="3021769"/>
          <a:ext cx="165902" cy="165902"/>
        </a:xfrm>
        <a:prstGeom prst="ellipse">
          <a:avLst/>
        </a:prstGeom>
        <a:solidFill>
          <a:schemeClr val="accent4">
            <a:hueOff val="-8087263"/>
            <a:satOff val="3799"/>
            <a:lumOff val="1415"/>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9C1C6F1F-F174-45A1-AC77-8D5D3FF8B684}">
      <dsp:nvSpPr>
        <dsp:cNvPr id="0" name=""/>
        <dsp:cNvSpPr/>
      </dsp:nvSpPr>
      <dsp:spPr>
        <a:xfrm>
          <a:off x="1090367" y="2719827"/>
          <a:ext cx="260703" cy="260703"/>
        </a:xfrm>
        <a:prstGeom prst="ellipse">
          <a:avLst/>
        </a:prstGeom>
        <a:solidFill>
          <a:schemeClr val="accent4">
            <a:hueOff val="-8709360"/>
            <a:satOff val="4091"/>
            <a:lumOff val="1524"/>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44A6632C-BC64-4A5F-B849-9006BD7E8893}">
      <dsp:nvSpPr>
        <dsp:cNvPr id="0" name=""/>
        <dsp:cNvSpPr/>
      </dsp:nvSpPr>
      <dsp:spPr>
        <a:xfrm>
          <a:off x="1322630" y="3044996"/>
          <a:ext cx="165902" cy="165902"/>
        </a:xfrm>
        <a:prstGeom prst="ellipse">
          <a:avLst/>
        </a:prstGeom>
        <a:solidFill>
          <a:schemeClr val="accent4">
            <a:hueOff val="-9331458"/>
            <a:satOff val="4383"/>
            <a:lumOff val="1633"/>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525D2792-48C9-45E0-9E29-6BEBBE10CA7C}">
      <dsp:nvSpPr>
        <dsp:cNvPr id="0" name=""/>
        <dsp:cNvSpPr/>
      </dsp:nvSpPr>
      <dsp:spPr>
        <a:xfrm>
          <a:off x="1531667" y="2673375"/>
          <a:ext cx="379204" cy="379204"/>
        </a:xfrm>
        <a:prstGeom prst="ellipse">
          <a:avLst/>
        </a:prstGeom>
        <a:solidFill>
          <a:schemeClr val="accent4">
            <a:hueOff val="-9953555"/>
            <a:satOff val="4676"/>
            <a:lumOff val="1741"/>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65E38624-4A88-47B8-8DD5-3BA154D422FD}">
      <dsp:nvSpPr>
        <dsp:cNvPr id="0" name=""/>
        <dsp:cNvSpPr/>
      </dsp:nvSpPr>
      <dsp:spPr>
        <a:xfrm>
          <a:off x="2042646" y="2580470"/>
          <a:ext cx="260703" cy="260703"/>
        </a:xfrm>
        <a:prstGeom prst="ellipse">
          <a:avLst/>
        </a:prstGeom>
        <a:solidFill>
          <a:schemeClr val="accent4">
            <a:hueOff val="-10575652"/>
            <a:satOff val="4968"/>
            <a:lumOff val="185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0CB61886-D69D-4320-8F81-578E115D6060}">
      <dsp:nvSpPr>
        <dsp:cNvPr id="0" name=""/>
        <dsp:cNvSpPr/>
      </dsp:nvSpPr>
      <dsp:spPr>
        <a:xfrm>
          <a:off x="2303349" y="1488447"/>
          <a:ext cx="765648" cy="1461706"/>
        </a:xfrm>
        <a:prstGeom prst="chevron">
          <a:avLst>
            <a:gd name="adj" fmla="val 62310"/>
          </a:avLst>
        </a:prstGeom>
        <a:solidFill>
          <a:schemeClr val="accent4">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27A8996D-DCD7-41C1-9290-BD96FCDB5497}">
      <dsp:nvSpPr>
        <dsp:cNvPr id="0" name=""/>
        <dsp:cNvSpPr/>
      </dsp:nvSpPr>
      <dsp:spPr>
        <a:xfrm>
          <a:off x="3068997" y="1489157"/>
          <a:ext cx="2088132" cy="14616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Inferring/inference</a:t>
          </a:r>
          <a:endParaRPr lang="en-SG" sz="2100" kern="1200" dirty="0"/>
        </a:p>
      </dsp:txBody>
      <dsp:txXfrm>
        <a:off x="3068997" y="1489157"/>
        <a:ext cx="2088132" cy="1461692"/>
      </dsp:txXfrm>
    </dsp:sp>
    <dsp:sp modelId="{A93E5DC2-6D79-4E58-B1D0-F2ADEDE25C6E}">
      <dsp:nvSpPr>
        <dsp:cNvPr id="0" name=""/>
        <dsp:cNvSpPr/>
      </dsp:nvSpPr>
      <dsp:spPr>
        <a:xfrm>
          <a:off x="5157130" y="1488447"/>
          <a:ext cx="765648" cy="1461706"/>
        </a:xfrm>
        <a:prstGeom prst="chevron">
          <a:avLst>
            <a:gd name="adj" fmla="val 62310"/>
          </a:avLst>
        </a:prstGeom>
        <a:solidFill>
          <a:schemeClr val="accent4">
            <a:hueOff val="-11197749"/>
            <a:satOff val="5260"/>
            <a:lumOff val="1959"/>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1C5463D1-BE51-4D57-ACCF-442C285C529B}">
      <dsp:nvSpPr>
        <dsp:cNvPr id="0" name=""/>
        <dsp:cNvSpPr/>
      </dsp:nvSpPr>
      <dsp:spPr>
        <a:xfrm>
          <a:off x="6006303" y="1367649"/>
          <a:ext cx="1774912" cy="1774912"/>
        </a:xfrm>
        <a:prstGeom prst="ellipse">
          <a:avLst/>
        </a:prstGeom>
        <a:solidFill>
          <a:schemeClr val="accent4">
            <a:hueOff val="-11197749"/>
            <a:satOff val="5260"/>
            <a:lumOff val="1959"/>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r>
            <a:rPr lang="en-US" sz="2100" kern="1200" dirty="0"/>
            <a:t>Knowing</a:t>
          </a:r>
          <a:endParaRPr lang="en-SG" sz="2100" kern="1200" dirty="0"/>
        </a:p>
      </dsp:txBody>
      <dsp:txXfrm>
        <a:off x="6266233" y="1627579"/>
        <a:ext cx="1255052" cy="125505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847679-DFF1-4174-88CF-3871CE806558}">
      <dsp:nvSpPr>
        <dsp:cNvPr id="0" name=""/>
        <dsp:cNvSpPr/>
      </dsp:nvSpPr>
      <dsp:spPr>
        <a:xfrm>
          <a:off x="1315476" y="860911"/>
          <a:ext cx="2463631" cy="1643241"/>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en-US" sz="1600" kern="1200" dirty="0"/>
            <a:t>Premise 1: all men are mortal</a:t>
          </a:r>
        </a:p>
        <a:p>
          <a:pPr marL="0" lvl="0" indent="0" algn="l" defTabSz="711200">
            <a:lnSpc>
              <a:spcPct val="90000"/>
            </a:lnSpc>
            <a:spcBef>
              <a:spcPct val="0"/>
            </a:spcBef>
            <a:spcAft>
              <a:spcPct val="35000"/>
            </a:spcAft>
            <a:buNone/>
          </a:pPr>
          <a:r>
            <a:rPr lang="en-US" sz="1600" kern="1200" dirty="0"/>
            <a:t>Premise 2: Socrates is a man</a:t>
          </a:r>
          <a:endParaRPr lang="en-SG" sz="1600" kern="1200" dirty="0"/>
        </a:p>
      </dsp:txBody>
      <dsp:txXfrm>
        <a:off x="1709657" y="860911"/>
        <a:ext cx="2069450" cy="1643241"/>
      </dsp:txXfrm>
    </dsp:sp>
    <dsp:sp modelId="{E6DB27FD-831D-4550-9424-13A2BF2FEB0B}">
      <dsp:nvSpPr>
        <dsp:cNvPr id="0" name=""/>
        <dsp:cNvSpPr/>
      </dsp:nvSpPr>
      <dsp:spPr>
        <a:xfrm>
          <a:off x="1315476" y="2504153"/>
          <a:ext cx="2463631" cy="1643241"/>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en-US" sz="1600" kern="1200" dirty="0"/>
            <a:t>Conclusion: Socrates is mortal</a:t>
          </a:r>
          <a:endParaRPr lang="en-SG" sz="1600" kern="1200" dirty="0"/>
        </a:p>
      </dsp:txBody>
      <dsp:txXfrm>
        <a:off x="1709657" y="2504153"/>
        <a:ext cx="2069450" cy="1643241"/>
      </dsp:txXfrm>
    </dsp:sp>
    <dsp:sp modelId="{474DAC6C-B977-4967-83AF-2E502F359C68}">
      <dsp:nvSpPr>
        <dsp:cNvPr id="0" name=""/>
        <dsp:cNvSpPr/>
      </dsp:nvSpPr>
      <dsp:spPr>
        <a:xfrm>
          <a:off x="1540" y="203942"/>
          <a:ext cx="1642420" cy="1642420"/>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en-US" sz="2200" kern="1200" dirty="0"/>
            <a:t>Syllogism</a:t>
          </a:r>
          <a:endParaRPr lang="en-SG" sz="2200" kern="1200" dirty="0"/>
        </a:p>
      </dsp:txBody>
      <dsp:txXfrm>
        <a:off x="242067" y="444469"/>
        <a:ext cx="1161366" cy="1161366"/>
      </dsp:txXfrm>
    </dsp:sp>
    <dsp:sp modelId="{53F02012-3F7D-4EF4-999A-B78257AF9250}">
      <dsp:nvSpPr>
        <dsp:cNvPr id="0" name=""/>
        <dsp:cNvSpPr/>
      </dsp:nvSpPr>
      <dsp:spPr>
        <a:xfrm>
          <a:off x="5421528" y="860911"/>
          <a:ext cx="2463631" cy="1643241"/>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en-US" sz="1600" kern="1200" dirty="0"/>
            <a:t>Thesis: there must be some fire in the mountain</a:t>
          </a:r>
          <a:endParaRPr lang="en-SG" sz="1600" kern="1200" dirty="0"/>
        </a:p>
      </dsp:txBody>
      <dsp:txXfrm>
        <a:off x="5815709" y="860911"/>
        <a:ext cx="2069450" cy="1643241"/>
      </dsp:txXfrm>
    </dsp:sp>
    <dsp:sp modelId="{3749C76E-936A-4CAB-BCB5-075082A64DB0}">
      <dsp:nvSpPr>
        <dsp:cNvPr id="0" name=""/>
        <dsp:cNvSpPr/>
      </dsp:nvSpPr>
      <dsp:spPr>
        <a:xfrm>
          <a:off x="5421528" y="2504153"/>
          <a:ext cx="2463631" cy="1643241"/>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en-US" sz="1600" kern="1200" dirty="0"/>
            <a:t>Reason: because smoke can be seen afar;</a:t>
          </a:r>
        </a:p>
        <a:p>
          <a:pPr marL="0" lvl="0" indent="0" algn="l" defTabSz="711200">
            <a:lnSpc>
              <a:spcPct val="90000"/>
            </a:lnSpc>
            <a:spcBef>
              <a:spcPct val="0"/>
            </a:spcBef>
            <a:spcAft>
              <a:spcPct val="35000"/>
            </a:spcAft>
            <a:buNone/>
          </a:pPr>
          <a:r>
            <a:rPr lang="en-SG" sz="1600" kern="1200" dirty="0"/>
            <a:t>Explanation: smoke and fire are always together, like in a kitchen</a:t>
          </a:r>
        </a:p>
      </dsp:txBody>
      <dsp:txXfrm>
        <a:off x="5815709" y="2504153"/>
        <a:ext cx="2069450" cy="1643241"/>
      </dsp:txXfrm>
    </dsp:sp>
    <dsp:sp modelId="{3CD92412-3933-4ABE-8820-53A4F9E33277}">
      <dsp:nvSpPr>
        <dsp:cNvPr id="0" name=""/>
        <dsp:cNvSpPr/>
      </dsp:nvSpPr>
      <dsp:spPr>
        <a:xfrm>
          <a:off x="4107592" y="203942"/>
          <a:ext cx="1642420" cy="1642420"/>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en-US" sz="2200" kern="1200" dirty="0"/>
            <a:t>Buddhist logic</a:t>
          </a:r>
          <a:endParaRPr lang="en-SG" sz="2200" kern="1200" dirty="0"/>
        </a:p>
      </dsp:txBody>
      <dsp:txXfrm>
        <a:off x="4348119" y="444469"/>
        <a:ext cx="1161366" cy="116136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077856-C99A-4884-8336-9C2B6F2D6AFC}">
      <dsp:nvSpPr>
        <dsp:cNvPr id="0" name=""/>
        <dsp:cNvSpPr/>
      </dsp:nvSpPr>
      <dsp:spPr>
        <a:xfrm>
          <a:off x="0" y="837261"/>
          <a:ext cx="7886700" cy="1147015"/>
        </a:xfrm>
        <a:prstGeom prst="rightArrow">
          <a:avLst>
            <a:gd name="adj1" fmla="val 50000"/>
            <a:gd name="adj2" fmla="val 5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254000" bIns="182089" numCol="1" spcCol="1270" anchor="ctr" anchorCtr="0">
          <a:noAutofit/>
        </a:bodyPr>
        <a:lstStyle/>
        <a:p>
          <a:pPr marL="0" lvl="0" indent="0" algn="l" defTabSz="533400">
            <a:lnSpc>
              <a:spcPct val="90000"/>
            </a:lnSpc>
            <a:spcBef>
              <a:spcPct val="0"/>
            </a:spcBef>
            <a:spcAft>
              <a:spcPct val="35000"/>
            </a:spcAft>
            <a:buNone/>
          </a:pPr>
          <a:r>
            <a:rPr lang="en-US" sz="1200" b="1" i="1" kern="1200" dirty="0" err="1"/>
            <a:t>Pratij</a:t>
          </a:r>
          <a:r>
            <a:rPr lang="en-US" sz="1200" b="1" i="1" kern="1200" dirty="0" err="1">
              <a:latin typeface="Times New Roman" panose="02020603050405020304" pitchFamily="18" charset="0"/>
              <a:cs typeface="Times New Roman" panose="02020603050405020304" pitchFamily="18" charset="0"/>
            </a:rPr>
            <a:t>ñā</a:t>
          </a:r>
          <a:r>
            <a:rPr lang="en-US" sz="1200" b="1" i="1" kern="1200" dirty="0">
              <a:latin typeface="Times New Roman" panose="02020603050405020304" pitchFamily="18" charset="0"/>
              <a:cs typeface="Times New Roman" panose="02020603050405020304" pitchFamily="18" charset="0"/>
            </a:rPr>
            <a:t>/thesis</a:t>
          </a:r>
          <a:r>
            <a:rPr lang="en-US" sz="1200" kern="1200" dirty="0">
              <a:latin typeface="Times New Roman" panose="02020603050405020304" pitchFamily="18" charset="0"/>
              <a:cs typeface="Times New Roman" panose="02020603050405020304" pitchFamily="18" charset="0"/>
            </a:rPr>
            <a:t>: there is a fire on the mountain</a:t>
          </a:r>
          <a:endParaRPr lang="en-SG" sz="1200" kern="1200" dirty="0"/>
        </a:p>
      </dsp:txBody>
      <dsp:txXfrm>
        <a:off x="0" y="1124015"/>
        <a:ext cx="7599946" cy="573507"/>
      </dsp:txXfrm>
    </dsp:sp>
    <dsp:sp modelId="{DA33DC0B-2A09-415D-AAC4-7E9CC3A42FFE}">
      <dsp:nvSpPr>
        <dsp:cNvPr id="0" name=""/>
        <dsp:cNvSpPr/>
      </dsp:nvSpPr>
      <dsp:spPr>
        <a:xfrm>
          <a:off x="1457462" y="1219778"/>
          <a:ext cx="6429237" cy="1147015"/>
        </a:xfrm>
        <a:prstGeom prst="rightArrow">
          <a:avLst>
            <a:gd name="adj1" fmla="val 50000"/>
            <a:gd name="adj2" fmla="val 5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254000" bIns="182089" numCol="1" spcCol="1270" anchor="ctr" anchorCtr="0">
          <a:noAutofit/>
        </a:bodyPr>
        <a:lstStyle/>
        <a:p>
          <a:pPr marL="0" lvl="0" indent="0" algn="l" defTabSz="533400">
            <a:lnSpc>
              <a:spcPct val="90000"/>
            </a:lnSpc>
            <a:spcBef>
              <a:spcPct val="0"/>
            </a:spcBef>
            <a:spcAft>
              <a:spcPct val="35000"/>
            </a:spcAft>
            <a:buNone/>
          </a:pPr>
          <a:r>
            <a:rPr lang="en-US" sz="1200" b="1" i="1" kern="1200" dirty="0" err="1"/>
            <a:t>Hetu</a:t>
          </a:r>
          <a:r>
            <a:rPr lang="en-US" sz="1200" b="1" i="1" kern="1200" dirty="0"/>
            <a:t>/reason</a:t>
          </a:r>
          <a:r>
            <a:rPr lang="en-US" sz="1200" kern="1200" dirty="0"/>
            <a:t>: because some smoke can be seen from afar</a:t>
          </a:r>
          <a:endParaRPr lang="en-SG" sz="1200" kern="1200" dirty="0"/>
        </a:p>
      </dsp:txBody>
      <dsp:txXfrm>
        <a:off x="1457462" y="1506532"/>
        <a:ext cx="6142483" cy="573507"/>
      </dsp:txXfrm>
    </dsp:sp>
    <dsp:sp modelId="{EF627B3B-6BDE-4216-BE9B-CD4D1896E1ED}">
      <dsp:nvSpPr>
        <dsp:cNvPr id="0" name=""/>
        <dsp:cNvSpPr/>
      </dsp:nvSpPr>
      <dsp:spPr>
        <a:xfrm>
          <a:off x="2914924" y="1602295"/>
          <a:ext cx="4971775" cy="1147015"/>
        </a:xfrm>
        <a:prstGeom prst="rightArrow">
          <a:avLst>
            <a:gd name="adj1" fmla="val 50000"/>
            <a:gd name="adj2" fmla="val 5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254000" bIns="182089" numCol="1" spcCol="1270" anchor="ctr" anchorCtr="0">
          <a:noAutofit/>
        </a:bodyPr>
        <a:lstStyle/>
        <a:p>
          <a:pPr marL="0" lvl="0" indent="0" algn="l" defTabSz="533400">
            <a:lnSpc>
              <a:spcPct val="90000"/>
            </a:lnSpc>
            <a:spcBef>
              <a:spcPct val="0"/>
            </a:spcBef>
            <a:spcAft>
              <a:spcPct val="35000"/>
            </a:spcAft>
            <a:buNone/>
          </a:pPr>
          <a:r>
            <a:rPr lang="en-US" sz="1200" b="1" i="1" kern="1200" dirty="0" err="1"/>
            <a:t>Udāhara</a:t>
          </a:r>
          <a:r>
            <a:rPr lang="en-US" sz="1200" b="1" i="1" kern="1200" dirty="0" err="1">
              <a:latin typeface="Times New Roman" panose="02020603050405020304" pitchFamily="18" charset="0"/>
              <a:cs typeface="Times New Roman" panose="02020603050405020304" pitchFamily="18" charset="0"/>
            </a:rPr>
            <a:t>ṇa</a:t>
          </a:r>
          <a:r>
            <a:rPr lang="en-US" sz="1200" b="1" i="1" kern="1200" dirty="0">
              <a:latin typeface="Times New Roman" panose="02020603050405020304" pitchFamily="18" charset="0"/>
              <a:cs typeface="Times New Roman" panose="02020603050405020304" pitchFamily="18" charset="0"/>
            </a:rPr>
            <a:t>/illustration</a:t>
          </a:r>
          <a:r>
            <a:rPr lang="en-US" sz="1200" kern="1200" dirty="0">
              <a:latin typeface="Times New Roman" panose="02020603050405020304" pitchFamily="18" charset="0"/>
              <a:cs typeface="Times New Roman" panose="02020603050405020304" pitchFamily="18" charset="0"/>
            </a:rPr>
            <a:t>: whenever there is smoke, there is fire</a:t>
          </a:r>
          <a:endParaRPr lang="en-SG" sz="1200" kern="1200" dirty="0"/>
        </a:p>
      </dsp:txBody>
      <dsp:txXfrm>
        <a:off x="2914924" y="1889049"/>
        <a:ext cx="4685021" cy="573507"/>
      </dsp:txXfrm>
    </dsp:sp>
    <dsp:sp modelId="{3BA1B3FD-E7E5-47DD-8F00-0CDAAEF2359C}">
      <dsp:nvSpPr>
        <dsp:cNvPr id="0" name=""/>
        <dsp:cNvSpPr/>
      </dsp:nvSpPr>
      <dsp:spPr>
        <a:xfrm>
          <a:off x="4373175" y="1984544"/>
          <a:ext cx="3513524" cy="1147015"/>
        </a:xfrm>
        <a:prstGeom prst="rightArrow">
          <a:avLst>
            <a:gd name="adj1" fmla="val 50000"/>
            <a:gd name="adj2" fmla="val 5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254000" bIns="182089" numCol="1" spcCol="1270" anchor="ctr" anchorCtr="0">
          <a:noAutofit/>
        </a:bodyPr>
        <a:lstStyle/>
        <a:p>
          <a:pPr marL="0" lvl="0" indent="0" algn="l" defTabSz="533400">
            <a:lnSpc>
              <a:spcPct val="90000"/>
            </a:lnSpc>
            <a:spcBef>
              <a:spcPct val="0"/>
            </a:spcBef>
            <a:spcAft>
              <a:spcPct val="35000"/>
            </a:spcAft>
            <a:buNone/>
          </a:pPr>
          <a:r>
            <a:rPr lang="en-US" sz="1200" b="1" i="1" kern="1200" dirty="0" err="1"/>
            <a:t>Upanaya</a:t>
          </a:r>
          <a:r>
            <a:rPr lang="en-US" sz="1200" b="1" i="1" kern="1200" dirty="0"/>
            <a:t>/application</a:t>
          </a:r>
          <a:r>
            <a:rPr lang="en-US" sz="1200" kern="1200" dirty="0"/>
            <a:t>: there are some smoke </a:t>
          </a:r>
          <a:endParaRPr lang="en-SG" sz="1200" kern="1200" dirty="0"/>
        </a:p>
      </dsp:txBody>
      <dsp:txXfrm>
        <a:off x="4373175" y="2271298"/>
        <a:ext cx="3226770" cy="573507"/>
      </dsp:txXfrm>
    </dsp:sp>
    <dsp:sp modelId="{42F22335-9439-438A-B931-CBAA40DD8B54}">
      <dsp:nvSpPr>
        <dsp:cNvPr id="0" name=""/>
        <dsp:cNvSpPr/>
      </dsp:nvSpPr>
      <dsp:spPr>
        <a:xfrm>
          <a:off x="5830637" y="2367061"/>
          <a:ext cx="2056062" cy="1147015"/>
        </a:xfrm>
        <a:prstGeom prst="rightArrow">
          <a:avLst>
            <a:gd name="adj1" fmla="val 50000"/>
            <a:gd name="adj2" fmla="val 5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254000" bIns="182089" numCol="1" spcCol="1270" anchor="ctr" anchorCtr="0">
          <a:noAutofit/>
        </a:bodyPr>
        <a:lstStyle/>
        <a:p>
          <a:pPr marL="0" lvl="0" indent="0" algn="l" defTabSz="533400">
            <a:lnSpc>
              <a:spcPct val="90000"/>
            </a:lnSpc>
            <a:spcBef>
              <a:spcPct val="0"/>
            </a:spcBef>
            <a:spcAft>
              <a:spcPct val="35000"/>
            </a:spcAft>
            <a:buNone/>
          </a:pPr>
          <a:r>
            <a:rPr lang="en-US" sz="1200" b="1" i="1" kern="1200" dirty="0" err="1"/>
            <a:t>Nigamana</a:t>
          </a:r>
          <a:r>
            <a:rPr lang="en-US" sz="1200" b="1" i="1" kern="1200" dirty="0"/>
            <a:t>/conclusion</a:t>
          </a:r>
          <a:r>
            <a:rPr lang="en-US" sz="1200" kern="1200" dirty="0"/>
            <a:t>: there is a fire on the M</a:t>
          </a:r>
          <a:endParaRPr lang="en-SG" sz="1200" kern="1200" dirty="0"/>
        </a:p>
      </dsp:txBody>
      <dsp:txXfrm>
        <a:off x="5830637" y="2653815"/>
        <a:ext cx="1769308" cy="57350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EDE9A8-D89D-48EB-8A6D-7B5EBC25462B}">
      <dsp:nvSpPr>
        <dsp:cNvPr id="0" name=""/>
        <dsp:cNvSpPr/>
      </dsp:nvSpPr>
      <dsp:spPr>
        <a:xfrm>
          <a:off x="0" y="1305401"/>
          <a:ext cx="7886700" cy="1740535"/>
        </a:xfrm>
        <a:prstGeom prst="notchedRightArrow">
          <a:avLst/>
        </a:prstGeom>
        <a:solidFill>
          <a:schemeClr val="accent4">
            <a:tint val="40000"/>
            <a:hueOff val="0"/>
            <a:satOff val="0"/>
            <a:lumOff val="0"/>
            <a:alphaOff val="0"/>
          </a:schemeClr>
        </a:solidFill>
        <a:ln>
          <a:noFill/>
        </a:ln>
        <a:effectLst/>
        <a:sp3d z="-400500" extrusionH="63500" contourW="12700" prstMaterial="matte">
          <a:contourClr>
            <a:schemeClr val="lt1">
              <a:tint val="50000"/>
            </a:schemeClr>
          </a:contourClr>
        </a:sp3d>
      </dsp:spPr>
      <dsp:style>
        <a:lnRef idx="0">
          <a:scrgbClr r="0" g="0" b="0"/>
        </a:lnRef>
        <a:fillRef idx="1">
          <a:scrgbClr r="0" g="0" b="0"/>
        </a:fillRef>
        <a:effectRef idx="0">
          <a:scrgbClr r="0" g="0" b="0"/>
        </a:effectRef>
        <a:fontRef idx="minor"/>
      </dsp:style>
    </dsp:sp>
    <dsp:sp modelId="{F16A1C18-2C24-4244-9557-5722AA4CCC52}">
      <dsp:nvSpPr>
        <dsp:cNvPr id="0" name=""/>
        <dsp:cNvSpPr/>
      </dsp:nvSpPr>
      <dsp:spPr>
        <a:xfrm>
          <a:off x="3119" y="0"/>
          <a:ext cx="1363806" cy="17405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en-US" sz="1600" b="1" i="1" kern="1200" dirty="0"/>
            <a:t>Thesis</a:t>
          </a:r>
          <a:r>
            <a:rPr lang="en-US" sz="1600" kern="1200" dirty="0"/>
            <a:t>: sound is impermanent</a:t>
          </a:r>
          <a:endParaRPr lang="en-SG" sz="1600" kern="1200" dirty="0"/>
        </a:p>
      </dsp:txBody>
      <dsp:txXfrm>
        <a:off x="3119" y="0"/>
        <a:ext cx="1363806" cy="1740535"/>
      </dsp:txXfrm>
    </dsp:sp>
    <dsp:sp modelId="{7BEAF05F-CD44-4427-B60D-957749F30CC2}">
      <dsp:nvSpPr>
        <dsp:cNvPr id="0" name=""/>
        <dsp:cNvSpPr/>
      </dsp:nvSpPr>
      <dsp:spPr>
        <a:xfrm>
          <a:off x="467455" y="1958102"/>
          <a:ext cx="435133" cy="435133"/>
        </a:xfrm>
        <a:prstGeom prst="ellipse">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99015DCC-AD7D-4C11-BAEF-3F1CBD1FC023}">
      <dsp:nvSpPr>
        <dsp:cNvPr id="0" name=""/>
        <dsp:cNvSpPr/>
      </dsp:nvSpPr>
      <dsp:spPr>
        <a:xfrm>
          <a:off x="1435115" y="2610802"/>
          <a:ext cx="1363806" cy="17405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r>
            <a:rPr lang="en-US" sz="1600" b="1" i="1" kern="1200" dirty="0"/>
            <a:t>Reason</a:t>
          </a:r>
          <a:r>
            <a:rPr lang="en-US" sz="1600" kern="1200" dirty="0"/>
            <a:t>: because it is produced</a:t>
          </a:r>
          <a:endParaRPr lang="en-SG" sz="1600" kern="1200" dirty="0"/>
        </a:p>
      </dsp:txBody>
      <dsp:txXfrm>
        <a:off x="1435115" y="2610802"/>
        <a:ext cx="1363806" cy="1740535"/>
      </dsp:txXfrm>
    </dsp:sp>
    <dsp:sp modelId="{1AE2645B-3AEA-4BE2-8AB6-8FF84827497E}">
      <dsp:nvSpPr>
        <dsp:cNvPr id="0" name=""/>
        <dsp:cNvSpPr/>
      </dsp:nvSpPr>
      <dsp:spPr>
        <a:xfrm>
          <a:off x="1899451" y="1958102"/>
          <a:ext cx="435133" cy="435133"/>
        </a:xfrm>
        <a:prstGeom prst="ellipse">
          <a:avLst/>
        </a:prstGeom>
        <a:solidFill>
          <a:schemeClr val="accent4">
            <a:hueOff val="-2799437"/>
            <a:satOff val="1315"/>
            <a:lumOff val="49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E3B40E69-A7D8-4CC1-92D8-07A3F432B1F0}">
      <dsp:nvSpPr>
        <dsp:cNvPr id="0" name=""/>
        <dsp:cNvSpPr/>
      </dsp:nvSpPr>
      <dsp:spPr>
        <a:xfrm>
          <a:off x="2867111" y="0"/>
          <a:ext cx="1363806" cy="17405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en-US" sz="1600" b="1" i="1" kern="1200" dirty="0"/>
            <a:t>Illustration</a:t>
          </a:r>
          <a:r>
            <a:rPr lang="en-US" sz="1600" kern="1200" dirty="0"/>
            <a:t>: whatever is produced is impermanent, like an alms-bowl </a:t>
          </a:r>
          <a:endParaRPr lang="en-SG" sz="1600" kern="1200" dirty="0"/>
        </a:p>
      </dsp:txBody>
      <dsp:txXfrm>
        <a:off x="2867111" y="0"/>
        <a:ext cx="1363806" cy="1740535"/>
      </dsp:txXfrm>
    </dsp:sp>
    <dsp:sp modelId="{3D7FBD3A-1CFA-4212-9314-0DC42F6EF600}">
      <dsp:nvSpPr>
        <dsp:cNvPr id="0" name=""/>
        <dsp:cNvSpPr/>
      </dsp:nvSpPr>
      <dsp:spPr>
        <a:xfrm>
          <a:off x="3331448" y="1958102"/>
          <a:ext cx="435133" cy="435133"/>
        </a:xfrm>
        <a:prstGeom prst="ellipse">
          <a:avLst/>
        </a:prstGeom>
        <a:solidFill>
          <a:schemeClr val="accent4">
            <a:hueOff val="-5598875"/>
            <a:satOff val="2630"/>
            <a:lumOff val="98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63AEF0B4-7CD4-4625-BF69-6CC84FC90C31}">
      <dsp:nvSpPr>
        <dsp:cNvPr id="0" name=""/>
        <dsp:cNvSpPr/>
      </dsp:nvSpPr>
      <dsp:spPr>
        <a:xfrm>
          <a:off x="4299108" y="2610802"/>
          <a:ext cx="1363806" cy="17405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r>
            <a:rPr lang="en-US" sz="1600" b="1" i="1" kern="1200" dirty="0"/>
            <a:t>Application</a:t>
          </a:r>
          <a:r>
            <a:rPr lang="en-US" sz="1600" kern="1200" dirty="0"/>
            <a:t>: sound is produced</a:t>
          </a:r>
          <a:endParaRPr lang="en-SG" sz="1600" kern="1200" dirty="0"/>
        </a:p>
      </dsp:txBody>
      <dsp:txXfrm>
        <a:off x="4299108" y="2610802"/>
        <a:ext cx="1363806" cy="1740535"/>
      </dsp:txXfrm>
    </dsp:sp>
    <dsp:sp modelId="{1E6129C3-2CDF-4200-BF8A-9BCBC723F34A}">
      <dsp:nvSpPr>
        <dsp:cNvPr id="0" name=""/>
        <dsp:cNvSpPr/>
      </dsp:nvSpPr>
      <dsp:spPr>
        <a:xfrm>
          <a:off x="4763444" y="1958102"/>
          <a:ext cx="435133" cy="435133"/>
        </a:xfrm>
        <a:prstGeom prst="ellipse">
          <a:avLst/>
        </a:prstGeom>
        <a:solidFill>
          <a:schemeClr val="accent4">
            <a:hueOff val="-8398312"/>
            <a:satOff val="3945"/>
            <a:lumOff val="1469"/>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F60742A0-CBD9-4FDF-AF4A-F1A9D4BB0FFD}">
      <dsp:nvSpPr>
        <dsp:cNvPr id="0" name=""/>
        <dsp:cNvSpPr/>
      </dsp:nvSpPr>
      <dsp:spPr>
        <a:xfrm>
          <a:off x="5731104" y="0"/>
          <a:ext cx="1363806" cy="17405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en-US" sz="1600" b="1" i="1" kern="1200" dirty="0"/>
            <a:t>Conclusion</a:t>
          </a:r>
          <a:r>
            <a:rPr lang="en-US" sz="1600" kern="1200" dirty="0"/>
            <a:t>: sound is impermanent</a:t>
          </a:r>
          <a:endParaRPr lang="en-SG" sz="1600" kern="1200" dirty="0"/>
        </a:p>
      </dsp:txBody>
      <dsp:txXfrm>
        <a:off x="5731104" y="0"/>
        <a:ext cx="1363806" cy="1740535"/>
      </dsp:txXfrm>
    </dsp:sp>
    <dsp:sp modelId="{1AAA9068-BB43-4A49-B166-229DE281E9DD}">
      <dsp:nvSpPr>
        <dsp:cNvPr id="0" name=""/>
        <dsp:cNvSpPr/>
      </dsp:nvSpPr>
      <dsp:spPr>
        <a:xfrm>
          <a:off x="6195440" y="1958102"/>
          <a:ext cx="435133" cy="435133"/>
        </a:xfrm>
        <a:prstGeom prst="ellipse">
          <a:avLst/>
        </a:prstGeom>
        <a:solidFill>
          <a:schemeClr val="accent4">
            <a:hueOff val="-11197749"/>
            <a:satOff val="5260"/>
            <a:lumOff val="1959"/>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260D2D-AA46-4C39-B010-535249C57532}">
      <dsp:nvSpPr>
        <dsp:cNvPr id="0" name=""/>
        <dsp:cNvSpPr/>
      </dsp:nvSpPr>
      <dsp:spPr>
        <a:xfrm>
          <a:off x="3391704" y="1546935"/>
          <a:ext cx="1103290" cy="1103290"/>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SG" sz="1700" kern="1200" dirty="0"/>
            <a:t>Modern research</a:t>
          </a:r>
        </a:p>
      </dsp:txBody>
      <dsp:txXfrm>
        <a:off x="3553277" y="1708508"/>
        <a:ext cx="780144" cy="780144"/>
      </dsp:txXfrm>
    </dsp:sp>
    <dsp:sp modelId="{B12C7A9E-76F5-40BE-9719-244C6E96437C}">
      <dsp:nvSpPr>
        <dsp:cNvPr id="0" name=""/>
        <dsp:cNvSpPr/>
      </dsp:nvSpPr>
      <dsp:spPr>
        <a:xfrm rot="16200000">
          <a:off x="3826478" y="1145479"/>
          <a:ext cx="233742" cy="375118"/>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SG" sz="1400" kern="1200"/>
        </a:p>
      </dsp:txBody>
      <dsp:txXfrm>
        <a:off x="3861540" y="1255565"/>
        <a:ext cx="163619" cy="225070"/>
      </dsp:txXfrm>
    </dsp:sp>
    <dsp:sp modelId="{4E0FEF1E-CFBC-4D29-B312-6E0F093CC957}">
      <dsp:nvSpPr>
        <dsp:cNvPr id="0" name=""/>
        <dsp:cNvSpPr/>
      </dsp:nvSpPr>
      <dsp:spPr>
        <a:xfrm>
          <a:off x="3391704" y="2620"/>
          <a:ext cx="1103290" cy="1103290"/>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SG" sz="1500" kern="1200" dirty="0"/>
            <a:t>Buddhist logic</a:t>
          </a:r>
        </a:p>
      </dsp:txBody>
      <dsp:txXfrm>
        <a:off x="3553277" y="164193"/>
        <a:ext cx="780144" cy="780144"/>
      </dsp:txXfrm>
    </dsp:sp>
    <dsp:sp modelId="{26B25FFC-F6E3-4211-8BCA-8C8EEE7E2992}">
      <dsp:nvSpPr>
        <dsp:cNvPr id="0" name=""/>
        <dsp:cNvSpPr/>
      </dsp:nvSpPr>
      <dsp:spPr>
        <a:xfrm>
          <a:off x="4592020" y="1911021"/>
          <a:ext cx="233742" cy="375118"/>
        </a:xfrm>
        <a:prstGeom prst="rightArrow">
          <a:avLst>
            <a:gd name="adj1" fmla="val 60000"/>
            <a:gd name="adj2" fmla="val 50000"/>
          </a:avLst>
        </a:prstGeom>
        <a:solidFill>
          <a:schemeClr val="accent4">
            <a:hueOff val="-3732583"/>
            <a:satOff val="1753"/>
            <a:lumOff val="65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SG" sz="1400" kern="1200"/>
        </a:p>
      </dsp:txBody>
      <dsp:txXfrm>
        <a:off x="4592020" y="1986045"/>
        <a:ext cx="163619" cy="225070"/>
      </dsp:txXfrm>
    </dsp:sp>
    <dsp:sp modelId="{DA759D67-F206-44B3-B4CA-22C439D81528}">
      <dsp:nvSpPr>
        <dsp:cNvPr id="0" name=""/>
        <dsp:cNvSpPr/>
      </dsp:nvSpPr>
      <dsp:spPr>
        <a:xfrm>
          <a:off x="4936018" y="1546935"/>
          <a:ext cx="1103290" cy="1103290"/>
        </a:xfrm>
        <a:prstGeom prst="ellipse">
          <a:avLst/>
        </a:prstGeom>
        <a:solidFill>
          <a:schemeClr val="accent4">
            <a:hueOff val="-3732583"/>
            <a:satOff val="1753"/>
            <a:lumOff val="6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SG" sz="1500" kern="1200" dirty="0"/>
            <a:t>Western logic</a:t>
          </a:r>
        </a:p>
      </dsp:txBody>
      <dsp:txXfrm>
        <a:off x="5097591" y="1708508"/>
        <a:ext cx="780144" cy="780144"/>
      </dsp:txXfrm>
    </dsp:sp>
    <dsp:sp modelId="{C0569B4B-E8DE-4A99-A567-E42264428367}">
      <dsp:nvSpPr>
        <dsp:cNvPr id="0" name=""/>
        <dsp:cNvSpPr/>
      </dsp:nvSpPr>
      <dsp:spPr>
        <a:xfrm rot="5400000">
          <a:off x="3826478" y="2676562"/>
          <a:ext cx="233742" cy="375118"/>
        </a:xfrm>
        <a:prstGeom prst="rightArrow">
          <a:avLst>
            <a:gd name="adj1" fmla="val 60000"/>
            <a:gd name="adj2" fmla="val 50000"/>
          </a:avLst>
        </a:prstGeom>
        <a:solidFill>
          <a:schemeClr val="accent4">
            <a:hueOff val="-7465166"/>
            <a:satOff val="3507"/>
            <a:lumOff val="130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SG" sz="1400" kern="1200"/>
        </a:p>
      </dsp:txBody>
      <dsp:txXfrm>
        <a:off x="3861540" y="2716525"/>
        <a:ext cx="163619" cy="225070"/>
      </dsp:txXfrm>
    </dsp:sp>
    <dsp:sp modelId="{168DF848-8079-42E6-BAC9-58DBEB5ABCE0}">
      <dsp:nvSpPr>
        <dsp:cNvPr id="0" name=""/>
        <dsp:cNvSpPr/>
      </dsp:nvSpPr>
      <dsp:spPr>
        <a:xfrm>
          <a:off x="3391704" y="3091249"/>
          <a:ext cx="1103290" cy="1103290"/>
        </a:xfrm>
        <a:prstGeom prst="ellipse">
          <a:avLst/>
        </a:prstGeom>
        <a:solidFill>
          <a:schemeClr val="accent4">
            <a:hueOff val="-7465166"/>
            <a:satOff val="3507"/>
            <a:lumOff val="13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SG" sz="1500" kern="1200" dirty="0"/>
            <a:t>Different sources</a:t>
          </a:r>
        </a:p>
      </dsp:txBody>
      <dsp:txXfrm>
        <a:off x="3553277" y="3252822"/>
        <a:ext cx="780144" cy="780144"/>
      </dsp:txXfrm>
    </dsp:sp>
    <dsp:sp modelId="{646927C5-4D71-4F26-AA05-CB71D832F625}">
      <dsp:nvSpPr>
        <dsp:cNvPr id="0" name=""/>
        <dsp:cNvSpPr/>
      </dsp:nvSpPr>
      <dsp:spPr>
        <a:xfrm rot="10800000">
          <a:off x="3060936" y="1911021"/>
          <a:ext cx="233742" cy="375118"/>
        </a:xfrm>
        <a:prstGeom prst="rightArrow">
          <a:avLst>
            <a:gd name="adj1" fmla="val 60000"/>
            <a:gd name="adj2" fmla="val 50000"/>
          </a:avLst>
        </a:prstGeom>
        <a:solidFill>
          <a:schemeClr val="accent4">
            <a:hueOff val="-11197749"/>
            <a:satOff val="5260"/>
            <a:lumOff val="195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SG" sz="1400" kern="1200"/>
        </a:p>
      </dsp:txBody>
      <dsp:txXfrm rot="10800000">
        <a:off x="3131059" y="1986045"/>
        <a:ext cx="163619" cy="225070"/>
      </dsp:txXfrm>
    </dsp:sp>
    <dsp:sp modelId="{5976719C-3075-4268-87CC-082EB40B7B09}">
      <dsp:nvSpPr>
        <dsp:cNvPr id="0" name=""/>
        <dsp:cNvSpPr/>
      </dsp:nvSpPr>
      <dsp:spPr>
        <a:xfrm>
          <a:off x="1847390" y="1546935"/>
          <a:ext cx="1103290" cy="1103290"/>
        </a:xfrm>
        <a:prstGeom prst="ellipse">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SG" sz="1500" kern="1200" dirty="0"/>
            <a:t>Indian logic</a:t>
          </a:r>
        </a:p>
      </dsp:txBody>
      <dsp:txXfrm>
        <a:off x="2008963" y="1708508"/>
        <a:ext cx="780144" cy="78014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67EE80-2F36-441E-862D-4C49AE94D465}">
      <dsp:nvSpPr>
        <dsp:cNvPr id="0" name=""/>
        <dsp:cNvSpPr/>
      </dsp:nvSpPr>
      <dsp:spPr>
        <a:xfrm>
          <a:off x="1315476" y="860911"/>
          <a:ext cx="2463631" cy="1643241"/>
        </a:xfrm>
        <a:prstGeom prst="rect">
          <a:avLst/>
        </a:prstGeom>
        <a:solidFill>
          <a:schemeClr val="accent4">
            <a:tint val="40000"/>
            <a:alpha val="90000"/>
            <a:hueOff val="0"/>
            <a:satOff val="0"/>
            <a:lumOff val="0"/>
            <a:alphaOff val="0"/>
          </a:schemeClr>
        </a:solidFill>
        <a:ln w="6350" cap="flat" cmpd="sng" algn="ctr">
          <a:solidFill>
            <a:schemeClr val="accent4">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en-SG" sz="1600" kern="1200" dirty="0"/>
            <a:t>It is </a:t>
          </a:r>
          <a:r>
            <a:rPr lang="en-SG" sz="1600" i="1" kern="1200" dirty="0"/>
            <a:t>necessary</a:t>
          </a:r>
          <a:r>
            <a:rPr lang="en-SG" sz="1600" kern="1200" dirty="0"/>
            <a:t> for the conclusion to be true, if all the premises are true</a:t>
          </a:r>
        </a:p>
      </dsp:txBody>
      <dsp:txXfrm>
        <a:off x="1709657" y="860911"/>
        <a:ext cx="2069450" cy="1643241"/>
      </dsp:txXfrm>
    </dsp:sp>
    <dsp:sp modelId="{6B0EA80C-A21E-4F26-AAF8-F292CEBB01C6}">
      <dsp:nvSpPr>
        <dsp:cNvPr id="0" name=""/>
        <dsp:cNvSpPr/>
      </dsp:nvSpPr>
      <dsp:spPr>
        <a:xfrm>
          <a:off x="1315476" y="2504153"/>
          <a:ext cx="2463631" cy="1643241"/>
        </a:xfrm>
        <a:prstGeom prst="rect">
          <a:avLst/>
        </a:prstGeom>
        <a:solidFill>
          <a:schemeClr val="accent4">
            <a:tint val="40000"/>
            <a:alpha val="90000"/>
            <a:hueOff val="-4165459"/>
            <a:satOff val="2269"/>
            <a:lumOff val="251"/>
            <a:alphaOff val="0"/>
          </a:schemeClr>
        </a:solidFill>
        <a:ln w="6350" cap="flat" cmpd="sng" algn="ctr">
          <a:solidFill>
            <a:schemeClr val="accent4">
              <a:tint val="40000"/>
              <a:alpha val="90000"/>
              <a:hueOff val="-4165459"/>
              <a:satOff val="2269"/>
              <a:lumOff val="251"/>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en-SG" sz="1600" b="1" u="sng" kern="1200" dirty="0"/>
            <a:t>From general to particular</a:t>
          </a:r>
          <a:r>
            <a:rPr lang="en-SG" sz="1600" kern="1200" dirty="0"/>
            <a:t>: all men are mortal – Buddha is a man – he is mortal</a:t>
          </a:r>
        </a:p>
      </dsp:txBody>
      <dsp:txXfrm>
        <a:off x="1709657" y="2504153"/>
        <a:ext cx="2069450" cy="1643241"/>
      </dsp:txXfrm>
    </dsp:sp>
    <dsp:sp modelId="{A8B15119-C5E1-4228-9711-1C1CE1CC2EB2}">
      <dsp:nvSpPr>
        <dsp:cNvPr id="0" name=""/>
        <dsp:cNvSpPr/>
      </dsp:nvSpPr>
      <dsp:spPr>
        <a:xfrm>
          <a:off x="1540" y="203942"/>
          <a:ext cx="1642420" cy="1642420"/>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en-SG" sz="2200" kern="1200" dirty="0"/>
            <a:t>Deductive logical reasoning</a:t>
          </a:r>
        </a:p>
      </dsp:txBody>
      <dsp:txXfrm>
        <a:off x="242067" y="444469"/>
        <a:ext cx="1161366" cy="1161366"/>
      </dsp:txXfrm>
    </dsp:sp>
    <dsp:sp modelId="{E78F93A8-ABB3-4461-88D1-7C32077A6B89}">
      <dsp:nvSpPr>
        <dsp:cNvPr id="0" name=""/>
        <dsp:cNvSpPr/>
      </dsp:nvSpPr>
      <dsp:spPr>
        <a:xfrm>
          <a:off x="5421528" y="860911"/>
          <a:ext cx="2463631" cy="1643241"/>
        </a:xfrm>
        <a:prstGeom prst="rect">
          <a:avLst/>
        </a:prstGeom>
        <a:solidFill>
          <a:schemeClr val="accent4">
            <a:tint val="40000"/>
            <a:alpha val="90000"/>
            <a:hueOff val="-8330918"/>
            <a:satOff val="4537"/>
            <a:lumOff val="502"/>
            <a:alphaOff val="0"/>
          </a:schemeClr>
        </a:solidFill>
        <a:ln w="6350" cap="flat" cmpd="sng" algn="ctr">
          <a:solidFill>
            <a:schemeClr val="accent4">
              <a:tint val="40000"/>
              <a:alpha val="90000"/>
              <a:hueOff val="-8330918"/>
              <a:satOff val="4537"/>
              <a:lumOff val="502"/>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en-SG" sz="1600" kern="1200" dirty="0"/>
            <a:t>It is probable but not necessarily so: the conclusion is </a:t>
          </a:r>
          <a:r>
            <a:rPr lang="en-SG" sz="1600" i="1" kern="1200" dirty="0"/>
            <a:t>probably </a:t>
          </a:r>
          <a:r>
            <a:rPr lang="en-SG" sz="1600" i="0" kern="1200" dirty="0"/>
            <a:t>true, given the premises are true</a:t>
          </a:r>
          <a:endParaRPr lang="en-SG" sz="1600" kern="1200" dirty="0"/>
        </a:p>
      </dsp:txBody>
      <dsp:txXfrm>
        <a:off x="5815709" y="860911"/>
        <a:ext cx="2069450" cy="1643241"/>
      </dsp:txXfrm>
    </dsp:sp>
    <dsp:sp modelId="{D703AF6B-EFBC-423B-B9FD-2AB44381560B}">
      <dsp:nvSpPr>
        <dsp:cNvPr id="0" name=""/>
        <dsp:cNvSpPr/>
      </dsp:nvSpPr>
      <dsp:spPr>
        <a:xfrm>
          <a:off x="5421528" y="2504153"/>
          <a:ext cx="2463631" cy="1643241"/>
        </a:xfrm>
        <a:prstGeom prst="rect">
          <a:avLst/>
        </a:prstGeom>
        <a:solidFill>
          <a:schemeClr val="accent4">
            <a:tint val="40000"/>
            <a:alpha val="90000"/>
            <a:hueOff val="-12496376"/>
            <a:satOff val="6806"/>
            <a:lumOff val="753"/>
            <a:alphaOff val="0"/>
          </a:schemeClr>
        </a:solidFill>
        <a:ln w="6350" cap="flat" cmpd="sng" algn="ctr">
          <a:solidFill>
            <a:schemeClr val="accent4">
              <a:tint val="40000"/>
              <a:alpha val="90000"/>
              <a:hueOff val="-12496376"/>
              <a:satOff val="6806"/>
              <a:lumOff val="753"/>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en-SG" sz="1600" b="1" u="sng" kern="1200" dirty="0"/>
            <a:t>From particular to general</a:t>
          </a:r>
          <a:r>
            <a:rPr lang="en-SG" sz="1600" kern="1200" dirty="0"/>
            <a:t>: </a:t>
          </a:r>
          <a:r>
            <a:rPr lang="en-SG" sz="1600" kern="1200" dirty="0" err="1"/>
            <a:t>Buddhaghosa</a:t>
          </a:r>
          <a:r>
            <a:rPr lang="en-SG" sz="1600" kern="1200" dirty="0"/>
            <a:t> is a monk – he does not have a wife – so all Buddhist monks do not have wives </a:t>
          </a:r>
        </a:p>
      </dsp:txBody>
      <dsp:txXfrm>
        <a:off x="5815709" y="2504153"/>
        <a:ext cx="2069450" cy="1643241"/>
      </dsp:txXfrm>
    </dsp:sp>
    <dsp:sp modelId="{E0D59D81-29BE-47CD-A757-2721F90D1D8F}">
      <dsp:nvSpPr>
        <dsp:cNvPr id="0" name=""/>
        <dsp:cNvSpPr/>
      </dsp:nvSpPr>
      <dsp:spPr>
        <a:xfrm>
          <a:off x="4107592" y="203942"/>
          <a:ext cx="1642420" cy="1642420"/>
        </a:xfrm>
        <a:prstGeom prst="ellipse">
          <a:avLst/>
        </a:prstGeom>
        <a:gradFill rotWithShape="0">
          <a:gsLst>
            <a:gs pos="0">
              <a:schemeClr val="accent4">
                <a:hueOff val="-11197749"/>
                <a:satOff val="5260"/>
                <a:lumOff val="1959"/>
                <a:alphaOff val="0"/>
                <a:satMod val="103000"/>
                <a:lumMod val="102000"/>
                <a:tint val="94000"/>
              </a:schemeClr>
            </a:gs>
            <a:gs pos="50000">
              <a:schemeClr val="accent4">
                <a:hueOff val="-11197749"/>
                <a:satOff val="5260"/>
                <a:lumOff val="1959"/>
                <a:alphaOff val="0"/>
                <a:satMod val="110000"/>
                <a:lumMod val="100000"/>
                <a:shade val="100000"/>
              </a:schemeClr>
            </a:gs>
            <a:gs pos="100000">
              <a:schemeClr val="accent4">
                <a:hueOff val="-11197749"/>
                <a:satOff val="5260"/>
                <a:lumOff val="195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en-SG" sz="2200" kern="1200" dirty="0"/>
            <a:t>Inductive logical reasoning</a:t>
          </a:r>
        </a:p>
      </dsp:txBody>
      <dsp:txXfrm>
        <a:off x="4348119" y="444469"/>
        <a:ext cx="1161366" cy="11613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E7946C-9772-4876-BA35-10773967D863}">
      <dsp:nvSpPr>
        <dsp:cNvPr id="0" name=""/>
        <dsp:cNvSpPr/>
      </dsp:nvSpPr>
      <dsp:spPr>
        <a:xfrm>
          <a:off x="1223763" y="1087834"/>
          <a:ext cx="3263503" cy="3263503"/>
        </a:xfrm>
        <a:prstGeom prst="ellipse">
          <a:avLst/>
        </a:prstGeom>
        <a:solidFill>
          <a:schemeClr val="accent3">
            <a:hueOff val="757279"/>
            <a:satOff val="9903"/>
            <a:lumOff val="-1215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F7279AB-1844-41E7-8097-CB8B5E234C36}">
      <dsp:nvSpPr>
        <dsp:cNvPr id="0" name=""/>
        <dsp:cNvSpPr/>
      </dsp:nvSpPr>
      <dsp:spPr>
        <a:xfrm>
          <a:off x="1876464" y="1740535"/>
          <a:ext cx="1958102" cy="1958102"/>
        </a:xfrm>
        <a:prstGeom prst="ellipse">
          <a:avLst/>
        </a:prstGeom>
        <a:solidFill>
          <a:schemeClr val="accent3">
            <a:hueOff val="378640"/>
            <a:satOff val="4952"/>
            <a:lumOff val="-607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5171DF9-225E-41D5-8BB1-D10BD0DE1494}">
      <dsp:nvSpPr>
        <dsp:cNvPr id="0" name=""/>
        <dsp:cNvSpPr/>
      </dsp:nvSpPr>
      <dsp:spPr>
        <a:xfrm>
          <a:off x="2529165" y="2393235"/>
          <a:ext cx="652700" cy="652700"/>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3DDA66F-B210-45CA-9243-5DE9E802EC92}">
      <dsp:nvSpPr>
        <dsp:cNvPr id="0" name=""/>
        <dsp:cNvSpPr/>
      </dsp:nvSpPr>
      <dsp:spPr>
        <a:xfrm>
          <a:off x="5031184" y="0"/>
          <a:ext cx="1631751" cy="951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16510" rIns="16510" bIns="16510" numCol="1" spcCol="1270" anchor="ctr" anchorCtr="0">
          <a:noAutofit/>
        </a:bodyPr>
        <a:lstStyle/>
        <a:p>
          <a:pPr marL="0" lvl="0" indent="0" algn="l" defTabSz="577850">
            <a:lnSpc>
              <a:spcPct val="90000"/>
            </a:lnSpc>
            <a:spcBef>
              <a:spcPct val="0"/>
            </a:spcBef>
            <a:spcAft>
              <a:spcPct val="35000"/>
            </a:spcAft>
            <a:buNone/>
          </a:pPr>
          <a:r>
            <a:rPr lang="en-SG" sz="1300" b="1" i="1" u="none" kern="1200" dirty="0"/>
            <a:t>Ven. Xuan Zang’s White horse </a:t>
          </a:r>
          <a:r>
            <a:rPr lang="en-SG" sz="1300" kern="1200" dirty="0"/>
            <a:t>(more particulars – a white horse belongs to the famous translator)</a:t>
          </a:r>
        </a:p>
      </dsp:txBody>
      <dsp:txXfrm>
        <a:off x="5031184" y="0"/>
        <a:ext cx="1631751" cy="951855"/>
      </dsp:txXfrm>
    </dsp:sp>
    <dsp:sp modelId="{910BF2A4-485C-410E-B821-37816AC7B913}">
      <dsp:nvSpPr>
        <dsp:cNvPr id="0" name=""/>
        <dsp:cNvSpPr/>
      </dsp:nvSpPr>
      <dsp:spPr>
        <a:xfrm>
          <a:off x="4623246" y="475927"/>
          <a:ext cx="407937" cy="0"/>
        </a:xfrm>
        <a:prstGeom prst="line">
          <a:avLst/>
        </a:prstGeom>
        <a:solidFill>
          <a:schemeClr val="accent3">
            <a:hueOff val="0"/>
            <a:satOff val="0"/>
            <a:lumOff val="0"/>
            <a:alphaOff val="0"/>
          </a:schemeClr>
        </a:solidFill>
        <a:ln w="12700" cap="flat" cmpd="sng" algn="ctr">
          <a:solidFill>
            <a:schemeClr val="accent3">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5674F8E-85FD-4E56-9FCA-D942BE7DC79F}">
      <dsp:nvSpPr>
        <dsp:cNvPr id="0" name=""/>
        <dsp:cNvSpPr/>
      </dsp:nvSpPr>
      <dsp:spPr>
        <a:xfrm rot="5400000">
          <a:off x="2617007" y="714979"/>
          <a:ext cx="2243114" cy="1766099"/>
        </a:xfrm>
        <a:prstGeom prst="line">
          <a:avLst/>
        </a:prstGeom>
        <a:solidFill>
          <a:schemeClr val="accent3">
            <a:hueOff val="0"/>
            <a:satOff val="0"/>
            <a:lumOff val="0"/>
            <a:alphaOff val="0"/>
          </a:schemeClr>
        </a:solidFill>
        <a:ln w="12700" cap="flat" cmpd="sng" algn="ctr">
          <a:solidFill>
            <a:schemeClr val="accent3">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13BDBFE-DD65-4CD9-BC0E-6FDFECD0E3B3}">
      <dsp:nvSpPr>
        <dsp:cNvPr id="0" name=""/>
        <dsp:cNvSpPr/>
      </dsp:nvSpPr>
      <dsp:spPr>
        <a:xfrm>
          <a:off x="5031184" y="951855"/>
          <a:ext cx="1631751" cy="951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16510" rIns="16510" bIns="16510" numCol="1" spcCol="1270" anchor="ctr" anchorCtr="0">
          <a:noAutofit/>
        </a:bodyPr>
        <a:lstStyle/>
        <a:p>
          <a:pPr marL="0" lvl="0" indent="0" algn="l" defTabSz="577850">
            <a:lnSpc>
              <a:spcPct val="90000"/>
            </a:lnSpc>
            <a:spcBef>
              <a:spcPct val="0"/>
            </a:spcBef>
            <a:spcAft>
              <a:spcPct val="35000"/>
            </a:spcAft>
            <a:buNone/>
          </a:pPr>
          <a:r>
            <a:rPr lang="en-SG" sz="1300" b="1" i="1" kern="1200" dirty="0"/>
            <a:t>White horse </a:t>
          </a:r>
          <a:r>
            <a:rPr lang="en-SG" sz="1300" kern="1200" dirty="0"/>
            <a:t>(particulars – a horse with white colour)</a:t>
          </a:r>
        </a:p>
      </dsp:txBody>
      <dsp:txXfrm>
        <a:off x="5031184" y="951855"/>
        <a:ext cx="1631751" cy="951855"/>
      </dsp:txXfrm>
    </dsp:sp>
    <dsp:sp modelId="{3E12BBF5-53D0-4DCC-B897-AE6AA334EF0A}">
      <dsp:nvSpPr>
        <dsp:cNvPr id="0" name=""/>
        <dsp:cNvSpPr/>
      </dsp:nvSpPr>
      <dsp:spPr>
        <a:xfrm>
          <a:off x="4623246" y="1427782"/>
          <a:ext cx="407937" cy="0"/>
        </a:xfrm>
        <a:prstGeom prst="line">
          <a:avLst/>
        </a:prstGeom>
        <a:solidFill>
          <a:schemeClr val="accent3">
            <a:hueOff val="0"/>
            <a:satOff val="0"/>
            <a:lumOff val="0"/>
            <a:alphaOff val="0"/>
          </a:schemeClr>
        </a:solidFill>
        <a:ln w="12700" cap="flat" cmpd="sng" algn="ctr">
          <a:solidFill>
            <a:schemeClr val="accent3">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A8A927A-FFCD-4244-849D-F527DCB8014E}">
      <dsp:nvSpPr>
        <dsp:cNvPr id="0" name=""/>
        <dsp:cNvSpPr/>
      </dsp:nvSpPr>
      <dsp:spPr>
        <a:xfrm rot="5400000">
          <a:off x="3098483" y="1651985"/>
          <a:ext cx="1747932" cy="1298330"/>
        </a:xfrm>
        <a:prstGeom prst="line">
          <a:avLst/>
        </a:prstGeom>
        <a:solidFill>
          <a:schemeClr val="accent3">
            <a:hueOff val="0"/>
            <a:satOff val="0"/>
            <a:lumOff val="0"/>
            <a:alphaOff val="0"/>
          </a:schemeClr>
        </a:solidFill>
        <a:ln w="12700" cap="flat" cmpd="sng" algn="ctr">
          <a:solidFill>
            <a:schemeClr val="accent3">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B84B452-EF36-40D5-9981-99898FF9EF05}">
      <dsp:nvSpPr>
        <dsp:cNvPr id="0" name=""/>
        <dsp:cNvSpPr/>
      </dsp:nvSpPr>
      <dsp:spPr>
        <a:xfrm>
          <a:off x="5031184" y="1903710"/>
          <a:ext cx="1631751" cy="951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16510" rIns="16510" bIns="16510" numCol="1" spcCol="1270" anchor="ctr" anchorCtr="0">
          <a:noAutofit/>
        </a:bodyPr>
        <a:lstStyle/>
        <a:p>
          <a:pPr marL="0" lvl="0" indent="0" algn="l" defTabSz="577850">
            <a:lnSpc>
              <a:spcPct val="90000"/>
            </a:lnSpc>
            <a:spcBef>
              <a:spcPct val="0"/>
            </a:spcBef>
            <a:spcAft>
              <a:spcPct val="35000"/>
            </a:spcAft>
            <a:buNone/>
          </a:pPr>
          <a:r>
            <a:rPr lang="en-SG" sz="1300" b="1" i="1" kern="1200" dirty="0"/>
            <a:t>Horse</a:t>
          </a:r>
          <a:r>
            <a:rPr lang="en-SG" sz="1300" kern="1200" dirty="0"/>
            <a:t> (a four legged, tall and fast running animal – general property of a horse)</a:t>
          </a:r>
        </a:p>
      </dsp:txBody>
      <dsp:txXfrm>
        <a:off x="5031184" y="1903710"/>
        <a:ext cx="1631751" cy="951855"/>
      </dsp:txXfrm>
    </dsp:sp>
    <dsp:sp modelId="{0E9C683B-70C0-4076-8A9A-11ADD12DC665}">
      <dsp:nvSpPr>
        <dsp:cNvPr id="0" name=""/>
        <dsp:cNvSpPr/>
      </dsp:nvSpPr>
      <dsp:spPr>
        <a:xfrm>
          <a:off x="4623246" y="2379637"/>
          <a:ext cx="407937" cy="0"/>
        </a:xfrm>
        <a:prstGeom prst="line">
          <a:avLst/>
        </a:prstGeom>
        <a:solidFill>
          <a:schemeClr val="accent3">
            <a:hueOff val="0"/>
            <a:satOff val="0"/>
            <a:lumOff val="0"/>
            <a:alphaOff val="0"/>
          </a:schemeClr>
        </a:solidFill>
        <a:ln w="12700" cap="flat" cmpd="sng" algn="ctr">
          <a:solidFill>
            <a:schemeClr val="accent3">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C548DA0-DFFD-44D8-9FC4-DBDEEF1A0981}">
      <dsp:nvSpPr>
        <dsp:cNvPr id="0" name=""/>
        <dsp:cNvSpPr/>
      </dsp:nvSpPr>
      <dsp:spPr>
        <a:xfrm rot="5400000">
          <a:off x="3580557" y="2588230"/>
          <a:ext cx="1248834" cy="830561"/>
        </a:xfrm>
        <a:prstGeom prst="line">
          <a:avLst/>
        </a:prstGeom>
        <a:solidFill>
          <a:schemeClr val="accent3">
            <a:hueOff val="0"/>
            <a:satOff val="0"/>
            <a:lumOff val="0"/>
            <a:alphaOff val="0"/>
          </a:schemeClr>
        </a:solidFill>
        <a:ln w="12700" cap="flat" cmpd="sng" algn="ctr">
          <a:solidFill>
            <a:schemeClr val="accent3">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21B5F4-7B35-438A-AC08-03B9DCE7D998}">
      <dsp:nvSpPr>
        <dsp:cNvPr id="0" name=""/>
        <dsp:cNvSpPr/>
      </dsp:nvSpPr>
      <dsp:spPr>
        <a:xfrm>
          <a:off x="2736533" y="968852"/>
          <a:ext cx="2413632" cy="2413632"/>
        </a:xfrm>
        <a:prstGeom prst="ellipse">
          <a:avLst/>
        </a:prstGeom>
        <a:solidFill>
          <a:schemeClr val="accent2">
            <a:alpha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r>
            <a:rPr lang="en-SG" sz="3100" kern="1200" dirty="0"/>
            <a:t>4 ways of answering a question</a:t>
          </a:r>
        </a:p>
      </dsp:txBody>
      <dsp:txXfrm>
        <a:off x="3090001" y="1322320"/>
        <a:ext cx="1706696" cy="1706696"/>
      </dsp:txXfrm>
    </dsp:sp>
    <dsp:sp modelId="{8E487348-383D-4C6A-A276-72E9C114F1EB}">
      <dsp:nvSpPr>
        <dsp:cNvPr id="0" name=""/>
        <dsp:cNvSpPr/>
      </dsp:nvSpPr>
      <dsp:spPr>
        <a:xfrm>
          <a:off x="3339941" y="430"/>
          <a:ext cx="1206816" cy="1206816"/>
        </a:xfrm>
        <a:prstGeom prst="ellipse">
          <a:avLst/>
        </a:prstGeom>
        <a:solidFill>
          <a:schemeClr val="accent3">
            <a:alpha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SG" sz="1300" kern="1200" dirty="0"/>
            <a:t>Yes/no</a:t>
          </a:r>
        </a:p>
      </dsp:txBody>
      <dsp:txXfrm>
        <a:off x="3516675" y="177164"/>
        <a:ext cx="853348" cy="853348"/>
      </dsp:txXfrm>
    </dsp:sp>
    <dsp:sp modelId="{3F31F298-4369-4172-A046-5452AAA33B4F}">
      <dsp:nvSpPr>
        <dsp:cNvPr id="0" name=""/>
        <dsp:cNvSpPr/>
      </dsp:nvSpPr>
      <dsp:spPr>
        <a:xfrm>
          <a:off x="4911771" y="1572260"/>
          <a:ext cx="1206816" cy="1206816"/>
        </a:xfrm>
        <a:prstGeom prst="ellipse">
          <a:avLst/>
        </a:prstGeom>
        <a:solidFill>
          <a:schemeClr val="accent4">
            <a:alpha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SG" sz="1300" kern="1200" dirty="0"/>
            <a:t>Explanation</a:t>
          </a:r>
        </a:p>
      </dsp:txBody>
      <dsp:txXfrm>
        <a:off x="5088505" y="1748994"/>
        <a:ext cx="853348" cy="853348"/>
      </dsp:txXfrm>
    </dsp:sp>
    <dsp:sp modelId="{2585D4ED-E7AF-4AD5-8C12-C8B9499B1243}">
      <dsp:nvSpPr>
        <dsp:cNvPr id="0" name=""/>
        <dsp:cNvSpPr/>
      </dsp:nvSpPr>
      <dsp:spPr>
        <a:xfrm>
          <a:off x="3339941" y="3144090"/>
          <a:ext cx="1206816" cy="1206816"/>
        </a:xfrm>
        <a:prstGeom prst="ellipse">
          <a:avLst/>
        </a:prstGeom>
        <a:solidFill>
          <a:schemeClr val="accent5">
            <a:alpha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SG" sz="1300" kern="1200" dirty="0"/>
            <a:t>Questioning</a:t>
          </a:r>
        </a:p>
      </dsp:txBody>
      <dsp:txXfrm>
        <a:off x="3516675" y="3320824"/>
        <a:ext cx="853348" cy="853348"/>
      </dsp:txXfrm>
    </dsp:sp>
    <dsp:sp modelId="{72565F23-2BF0-406F-A975-78ED2E7627E8}">
      <dsp:nvSpPr>
        <dsp:cNvPr id="0" name=""/>
        <dsp:cNvSpPr/>
      </dsp:nvSpPr>
      <dsp:spPr>
        <a:xfrm>
          <a:off x="1768111" y="1572260"/>
          <a:ext cx="1206816" cy="1206816"/>
        </a:xfrm>
        <a:prstGeom prst="ellipse">
          <a:avLst/>
        </a:prstGeom>
        <a:solidFill>
          <a:schemeClr val="accent6">
            <a:alpha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SG" sz="1300" kern="1200" dirty="0"/>
            <a:t>Silence</a:t>
          </a:r>
        </a:p>
      </dsp:txBody>
      <dsp:txXfrm>
        <a:off x="1944845" y="1748994"/>
        <a:ext cx="853348" cy="85334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C6D990-BE91-4360-A68D-E73F98B0C0EC}">
      <dsp:nvSpPr>
        <dsp:cNvPr id="0" name=""/>
        <dsp:cNvSpPr/>
      </dsp:nvSpPr>
      <dsp:spPr>
        <a:xfrm>
          <a:off x="1989" y="0"/>
          <a:ext cx="610275" cy="610275"/>
        </a:xfrm>
        <a:prstGeom prst="ellipse">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E685135-D8E5-4203-8861-428508BA750B}">
      <dsp:nvSpPr>
        <dsp:cNvPr id="0" name=""/>
        <dsp:cNvSpPr/>
      </dsp:nvSpPr>
      <dsp:spPr>
        <a:xfrm>
          <a:off x="63017" y="61027"/>
          <a:ext cx="488220" cy="488220"/>
        </a:xfrm>
        <a:prstGeom prst="chord">
          <a:avLst>
            <a:gd name="adj1" fmla="val 1168272"/>
            <a:gd name="adj2" fmla="val 9631728"/>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1DDCE4E4-A8E1-4137-A8F1-D1E9414ACF6B}">
      <dsp:nvSpPr>
        <dsp:cNvPr id="0" name=""/>
        <dsp:cNvSpPr/>
      </dsp:nvSpPr>
      <dsp:spPr>
        <a:xfrm>
          <a:off x="739405" y="610275"/>
          <a:ext cx="1805397" cy="2568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t" anchorCtr="0">
          <a:noAutofit/>
        </a:bodyPr>
        <a:lstStyle/>
        <a:p>
          <a:pPr marL="0" lvl="0" indent="0" algn="l" defTabSz="711200">
            <a:lnSpc>
              <a:spcPct val="90000"/>
            </a:lnSpc>
            <a:spcBef>
              <a:spcPct val="0"/>
            </a:spcBef>
            <a:spcAft>
              <a:spcPct val="35000"/>
            </a:spcAft>
            <a:buNone/>
          </a:pPr>
          <a:r>
            <a:rPr lang="en-SG" sz="1600" kern="1200" dirty="0"/>
            <a:t>The time of the Buddha and foundation of Buddhism and Buddhist philosophy (possible foundation of Buddhist logical reasoning)</a:t>
          </a:r>
        </a:p>
      </dsp:txBody>
      <dsp:txXfrm>
        <a:off x="739405" y="610275"/>
        <a:ext cx="1805397" cy="2568241"/>
      </dsp:txXfrm>
    </dsp:sp>
    <dsp:sp modelId="{B2459BC2-7829-41FB-9F89-E9A9C1E901EC}">
      <dsp:nvSpPr>
        <dsp:cNvPr id="0" name=""/>
        <dsp:cNvSpPr/>
      </dsp:nvSpPr>
      <dsp:spPr>
        <a:xfrm>
          <a:off x="739405" y="0"/>
          <a:ext cx="1805397" cy="610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b" anchorCtr="0">
          <a:noAutofit/>
        </a:bodyPr>
        <a:lstStyle/>
        <a:p>
          <a:pPr marL="0" lvl="0" indent="0" algn="l" defTabSz="1466850">
            <a:lnSpc>
              <a:spcPct val="90000"/>
            </a:lnSpc>
            <a:spcBef>
              <a:spcPct val="0"/>
            </a:spcBef>
            <a:spcAft>
              <a:spcPct val="35000"/>
            </a:spcAft>
            <a:buNone/>
          </a:pPr>
          <a:r>
            <a:rPr lang="en-SG" sz="3300" kern="1200" dirty="0"/>
            <a:t>1</a:t>
          </a:r>
          <a:r>
            <a:rPr lang="en-SG" sz="3300" kern="1200" baseline="30000" dirty="0"/>
            <a:t>st</a:t>
          </a:r>
          <a:r>
            <a:rPr lang="en-SG" sz="3300" kern="1200" dirty="0"/>
            <a:t> stage </a:t>
          </a:r>
        </a:p>
      </dsp:txBody>
      <dsp:txXfrm>
        <a:off x="739405" y="0"/>
        <a:ext cx="1805397" cy="610275"/>
      </dsp:txXfrm>
    </dsp:sp>
    <dsp:sp modelId="{3DCA18E9-1188-41FC-AA10-781043A32932}">
      <dsp:nvSpPr>
        <dsp:cNvPr id="0" name=""/>
        <dsp:cNvSpPr/>
      </dsp:nvSpPr>
      <dsp:spPr>
        <a:xfrm>
          <a:off x="2671943" y="0"/>
          <a:ext cx="610275" cy="610275"/>
        </a:xfrm>
        <a:prstGeom prst="ellipse">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78EA2B7-33EC-4A42-A4C8-9BD345B5053A}">
      <dsp:nvSpPr>
        <dsp:cNvPr id="0" name=""/>
        <dsp:cNvSpPr/>
      </dsp:nvSpPr>
      <dsp:spPr>
        <a:xfrm>
          <a:off x="2732970" y="61027"/>
          <a:ext cx="488220" cy="488220"/>
        </a:xfrm>
        <a:prstGeom prst="chord">
          <a:avLst>
            <a:gd name="adj1" fmla="val 20431728"/>
            <a:gd name="adj2" fmla="val 11968272"/>
          </a:avLst>
        </a:prstGeom>
        <a:solidFill>
          <a:schemeClr val="accent4">
            <a:hueOff val="-5598875"/>
            <a:satOff val="2630"/>
            <a:lumOff val="980"/>
            <a:alphaOff val="0"/>
          </a:schemeClr>
        </a:solidFill>
        <a:ln w="12700" cap="flat" cmpd="sng" algn="ctr">
          <a:solidFill>
            <a:schemeClr val="accent4">
              <a:hueOff val="-5598875"/>
              <a:satOff val="2630"/>
              <a:lumOff val="98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1DF2BB9B-A9EB-4A04-AC8F-CE042D746E8C}">
      <dsp:nvSpPr>
        <dsp:cNvPr id="0" name=""/>
        <dsp:cNvSpPr/>
      </dsp:nvSpPr>
      <dsp:spPr>
        <a:xfrm>
          <a:off x="3409359" y="610275"/>
          <a:ext cx="1805397" cy="2568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t" anchorCtr="0">
          <a:noAutofit/>
        </a:bodyPr>
        <a:lstStyle/>
        <a:p>
          <a:pPr marL="0" lvl="0" indent="0" algn="l" defTabSz="711200">
            <a:lnSpc>
              <a:spcPct val="90000"/>
            </a:lnSpc>
            <a:spcBef>
              <a:spcPct val="0"/>
            </a:spcBef>
            <a:spcAft>
              <a:spcPct val="35000"/>
            </a:spcAft>
            <a:buNone/>
          </a:pPr>
          <a:r>
            <a:rPr lang="en-SG" sz="1600" kern="1200" dirty="0"/>
            <a:t>Buddhist Schools and the beginning of Mahayana Buddhist development (the beginning of Indo-Buddhist logical ideas such as Gautama and </a:t>
          </a:r>
          <a:r>
            <a:rPr lang="en-SG" sz="1600" i="1" kern="1200" dirty="0" err="1"/>
            <a:t>Nyāya-sūtra</a:t>
          </a:r>
          <a:r>
            <a:rPr lang="en-SG" sz="1600" kern="1200" dirty="0"/>
            <a:t>)</a:t>
          </a:r>
        </a:p>
      </dsp:txBody>
      <dsp:txXfrm>
        <a:off x="3409359" y="610275"/>
        <a:ext cx="1805397" cy="2568241"/>
      </dsp:txXfrm>
    </dsp:sp>
    <dsp:sp modelId="{9C29DC66-37DD-439E-9C83-97588D0E7733}">
      <dsp:nvSpPr>
        <dsp:cNvPr id="0" name=""/>
        <dsp:cNvSpPr/>
      </dsp:nvSpPr>
      <dsp:spPr>
        <a:xfrm>
          <a:off x="3409359" y="0"/>
          <a:ext cx="1805397" cy="610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b" anchorCtr="0">
          <a:noAutofit/>
        </a:bodyPr>
        <a:lstStyle/>
        <a:p>
          <a:pPr marL="0" lvl="0" indent="0" algn="l" defTabSz="1466850">
            <a:lnSpc>
              <a:spcPct val="90000"/>
            </a:lnSpc>
            <a:spcBef>
              <a:spcPct val="0"/>
            </a:spcBef>
            <a:spcAft>
              <a:spcPct val="35000"/>
            </a:spcAft>
            <a:buNone/>
          </a:pPr>
          <a:r>
            <a:rPr lang="en-SG" sz="3300" kern="1200" dirty="0"/>
            <a:t>2</a:t>
          </a:r>
          <a:r>
            <a:rPr lang="en-SG" sz="3300" kern="1200" baseline="30000" dirty="0"/>
            <a:t>nd</a:t>
          </a:r>
          <a:r>
            <a:rPr lang="en-SG" sz="3300" kern="1200" dirty="0"/>
            <a:t> stage</a:t>
          </a:r>
        </a:p>
      </dsp:txBody>
      <dsp:txXfrm>
        <a:off x="3409359" y="0"/>
        <a:ext cx="1805397" cy="610275"/>
      </dsp:txXfrm>
    </dsp:sp>
    <dsp:sp modelId="{1F6AE94A-2FA6-494A-B304-4D5DA0D8626C}">
      <dsp:nvSpPr>
        <dsp:cNvPr id="0" name=""/>
        <dsp:cNvSpPr/>
      </dsp:nvSpPr>
      <dsp:spPr>
        <a:xfrm>
          <a:off x="5341897" y="0"/>
          <a:ext cx="610275" cy="610275"/>
        </a:xfrm>
        <a:prstGeom prst="ellipse">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9693FBA-A6C9-4244-A6DA-C681A9F983CD}">
      <dsp:nvSpPr>
        <dsp:cNvPr id="0" name=""/>
        <dsp:cNvSpPr/>
      </dsp:nvSpPr>
      <dsp:spPr>
        <a:xfrm>
          <a:off x="5402924" y="61027"/>
          <a:ext cx="488220" cy="488220"/>
        </a:xfrm>
        <a:prstGeom prst="chord">
          <a:avLst>
            <a:gd name="adj1" fmla="val 16200000"/>
            <a:gd name="adj2" fmla="val 16200000"/>
          </a:avLst>
        </a:prstGeom>
        <a:solidFill>
          <a:schemeClr val="accent4">
            <a:hueOff val="-11197749"/>
            <a:satOff val="5260"/>
            <a:lumOff val="1959"/>
            <a:alphaOff val="0"/>
          </a:schemeClr>
        </a:solidFill>
        <a:ln w="12700" cap="flat" cmpd="sng" algn="ctr">
          <a:solidFill>
            <a:schemeClr val="accent4">
              <a:hueOff val="-11197749"/>
              <a:satOff val="5260"/>
              <a:lumOff val="1959"/>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44776B09-B436-4919-9F12-895A3164B16B}">
      <dsp:nvSpPr>
        <dsp:cNvPr id="0" name=""/>
        <dsp:cNvSpPr/>
      </dsp:nvSpPr>
      <dsp:spPr>
        <a:xfrm>
          <a:off x="6079313" y="610275"/>
          <a:ext cx="1805397" cy="2568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t" anchorCtr="0">
          <a:noAutofit/>
        </a:bodyPr>
        <a:lstStyle/>
        <a:p>
          <a:pPr marL="0" lvl="0" indent="0" algn="l" defTabSz="711200">
            <a:lnSpc>
              <a:spcPct val="90000"/>
            </a:lnSpc>
            <a:spcBef>
              <a:spcPct val="0"/>
            </a:spcBef>
            <a:spcAft>
              <a:spcPct val="35000"/>
            </a:spcAft>
            <a:buNone/>
          </a:pPr>
          <a:r>
            <a:rPr lang="en-SG" sz="1600" kern="1200" dirty="0"/>
            <a:t>The full development of Mahayana ideas (foundation and development Buddhist logic from </a:t>
          </a:r>
          <a:r>
            <a:rPr lang="en-SG" sz="1600" kern="1200" dirty="0" err="1"/>
            <a:t>Nāgārjuna</a:t>
          </a:r>
          <a:r>
            <a:rPr lang="en-SG" sz="1600" kern="1200" dirty="0"/>
            <a:t>- </a:t>
          </a:r>
          <a:r>
            <a:rPr lang="en-SG" sz="1600" kern="1200" dirty="0" err="1"/>
            <a:t>Asa</a:t>
          </a:r>
          <a:r>
            <a:rPr lang="en-SG" sz="1600" kern="1200" dirty="0" err="1">
              <a:latin typeface="Times New Roman" panose="02020603050405020304" pitchFamily="18" charset="0"/>
              <a:cs typeface="Times New Roman" panose="02020603050405020304" pitchFamily="18" charset="0"/>
            </a:rPr>
            <a:t>ṇga</a:t>
          </a:r>
          <a:r>
            <a:rPr lang="en-SG" sz="1600" kern="1200" dirty="0">
              <a:latin typeface="Times New Roman" panose="02020603050405020304" pitchFamily="18" charset="0"/>
              <a:cs typeface="Times New Roman" panose="02020603050405020304" pitchFamily="18" charset="0"/>
            </a:rPr>
            <a:t>/</a:t>
          </a:r>
          <a:r>
            <a:rPr lang="en-SG" sz="1600" kern="1200" dirty="0" err="1">
              <a:latin typeface="Times New Roman" panose="02020603050405020304" pitchFamily="18" charset="0"/>
              <a:cs typeface="Times New Roman" panose="02020603050405020304" pitchFamily="18" charset="0"/>
            </a:rPr>
            <a:t>Vasubandhu</a:t>
          </a:r>
          <a:r>
            <a:rPr lang="en-SG" sz="1600" kern="1200" dirty="0">
              <a:latin typeface="Times New Roman" panose="02020603050405020304" pitchFamily="18" charset="0"/>
              <a:cs typeface="Times New Roman" panose="02020603050405020304" pitchFamily="18" charset="0"/>
            </a:rPr>
            <a:t> to </a:t>
          </a:r>
          <a:r>
            <a:rPr lang="en-SG" sz="1600" kern="1200" dirty="0" err="1">
              <a:latin typeface="Times New Roman" panose="02020603050405020304" pitchFamily="18" charset="0"/>
              <a:cs typeface="Times New Roman" panose="02020603050405020304" pitchFamily="18" charset="0"/>
            </a:rPr>
            <a:t>Dignāga</a:t>
          </a:r>
          <a:r>
            <a:rPr lang="en-SG" sz="1600" kern="1200" dirty="0">
              <a:latin typeface="Times New Roman" panose="02020603050405020304" pitchFamily="18" charset="0"/>
              <a:cs typeface="Times New Roman" panose="02020603050405020304" pitchFamily="18" charset="0"/>
            </a:rPr>
            <a:t> and </a:t>
          </a:r>
          <a:r>
            <a:rPr lang="en-SG" sz="1600" kern="1200" dirty="0" err="1">
              <a:latin typeface="Times New Roman" panose="02020603050405020304" pitchFamily="18" charset="0"/>
              <a:cs typeface="Times New Roman" panose="02020603050405020304" pitchFamily="18" charset="0"/>
            </a:rPr>
            <a:t>Dharmakīrti</a:t>
          </a:r>
          <a:r>
            <a:rPr lang="en-SG" sz="1600" kern="1200" dirty="0"/>
            <a:t>)</a:t>
          </a:r>
        </a:p>
      </dsp:txBody>
      <dsp:txXfrm>
        <a:off x="6079313" y="610275"/>
        <a:ext cx="1805397" cy="2568241"/>
      </dsp:txXfrm>
    </dsp:sp>
    <dsp:sp modelId="{144E144C-3F09-4D5C-A6D8-37F0EFB0D9A4}">
      <dsp:nvSpPr>
        <dsp:cNvPr id="0" name=""/>
        <dsp:cNvSpPr/>
      </dsp:nvSpPr>
      <dsp:spPr>
        <a:xfrm>
          <a:off x="6079313" y="0"/>
          <a:ext cx="1805397" cy="610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b" anchorCtr="0">
          <a:noAutofit/>
        </a:bodyPr>
        <a:lstStyle/>
        <a:p>
          <a:pPr marL="0" lvl="0" indent="0" algn="l" defTabSz="1466850">
            <a:lnSpc>
              <a:spcPct val="90000"/>
            </a:lnSpc>
            <a:spcBef>
              <a:spcPct val="0"/>
            </a:spcBef>
            <a:spcAft>
              <a:spcPct val="35000"/>
            </a:spcAft>
            <a:buNone/>
          </a:pPr>
          <a:r>
            <a:rPr lang="en-SG" sz="3300" kern="1200" dirty="0"/>
            <a:t>3</a:t>
          </a:r>
          <a:r>
            <a:rPr lang="en-SG" sz="3300" kern="1200" baseline="30000" dirty="0"/>
            <a:t>rd</a:t>
          </a:r>
          <a:r>
            <a:rPr lang="en-SG" sz="3300" kern="1200" dirty="0"/>
            <a:t> stage</a:t>
          </a:r>
        </a:p>
      </dsp:txBody>
      <dsp:txXfrm>
        <a:off x="6079313" y="0"/>
        <a:ext cx="1805397" cy="61027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F1DD26-3395-40D2-9B8C-0646865C6EB9}">
      <dsp:nvSpPr>
        <dsp:cNvPr id="0" name=""/>
        <dsp:cNvSpPr/>
      </dsp:nvSpPr>
      <dsp:spPr>
        <a:xfrm>
          <a:off x="3725783" y="1958102"/>
          <a:ext cx="2393235" cy="2393235"/>
        </a:xfrm>
        <a:prstGeom prst="gear9">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Gautama and </a:t>
          </a:r>
          <a:r>
            <a:rPr lang="en-US" sz="1300" i="1" kern="1200" dirty="0" err="1"/>
            <a:t>Nyāya-sūtra</a:t>
          </a:r>
          <a:endParaRPr lang="en-SG" sz="1300" i="1" kern="1200" dirty="0"/>
        </a:p>
      </dsp:txBody>
      <dsp:txXfrm>
        <a:off x="4206930" y="2518706"/>
        <a:ext cx="1430941" cy="1230172"/>
      </dsp:txXfrm>
    </dsp:sp>
    <dsp:sp modelId="{5CBAF13C-9A84-4CC9-9E57-0BD05F630459}">
      <dsp:nvSpPr>
        <dsp:cNvPr id="0" name=""/>
        <dsp:cNvSpPr/>
      </dsp:nvSpPr>
      <dsp:spPr>
        <a:xfrm>
          <a:off x="2333354" y="1392428"/>
          <a:ext cx="1740535" cy="1740535"/>
        </a:xfrm>
        <a:prstGeom prst="gear6">
          <a:avLst/>
        </a:prstGeom>
        <a:solidFill>
          <a:schemeClr val="accent4">
            <a:hueOff val="-5598875"/>
            <a:satOff val="2630"/>
            <a:lumOff val="98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err="1"/>
            <a:t>Vātsyayāna</a:t>
          </a:r>
          <a:r>
            <a:rPr lang="en-US" sz="1300" kern="1200" dirty="0"/>
            <a:t> </a:t>
          </a:r>
          <a:r>
            <a:rPr lang="en-US" sz="1300" i="1" kern="1200" dirty="0" err="1"/>
            <a:t>Nyāya-bhāṣya</a:t>
          </a:r>
          <a:endParaRPr lang="en-SG" sz="1300" i="1" kern="1200" dirty="0"/>
        </a:p>
      </dsp:txBody>
      <dsp:txXfrm>
        <a:off x="2771539" y="1833261"/>
        <a:ext cx="864165" cy="858869"/>
      </dsp:txXfrm>
    </dsp:sp>
    <dsp:sp modelId="{49C118E8-2ACC-4690-A60C-F3115B4CCD2E}">
      <dsp:nvSpPr>
        <dsp:cNvPr id="0" name=""/>
        <dsp:cNvSpPr/>
      </dsp:nvSpPr>
      <dsp:spPr>
        <a:xfrm rot="20700000">
          <a:off x="3308232" y="191636"/>
          <a:ext cx="1705369" cy="1705369"/>
        </a:xfrm>
        <a:prstGeom prst="gear6">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Buddhist logical tradition</a:t>
          </a:r>
          <a:endParaRPr lang="en-SG" sz="1300" kern="1200" dirty="0"/>
        </a:p>
      </dsp:txBody>
      <dsp:txXfrm rot="-20700000">
        <a:off x="3682269" y="565673"/>
        <a:ext cx="957294" cy="957294"/>
      </dsp:txXfrm>
    </dsp:sp>
    <dsp:sp modelId="{986FFFA7-662B-4613-9B64-DE3E021F966D}">
      <dsp:nvSpPr>
        <dsp:cNvPr id="0" name=""/>
        <dsp:cNvSpPr/>
      </dsp:nvSpPr>
      <dsp:spPr>
        <a:xfrm>
          <a:off x="3543483" y="1595986"/>
          <a:ext cx="3063341" cy="3063341"/>
        </a:xfrm>
        <a:prstGeom prst="circularArrow">
          <a:avLst>
            <a:gd name="adj1" fmla="val 4687"/>
            <a:gd name="adj2" fmla="val 299029"/>
            <a:gd name="adj3" fmla="val 2519837"/>
            <a:gd name="adj4" fmla="val 15853391"/>
            <a:gd name="adj5" fmla="val 5469"/>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3449A32-71C9-4329-BC73-5635643C7225}">
      <dsp:nvSpPr>
        <dsp:cNvPr id="0" name=""/>
        <dsp:cNvSpPr/>
      </dsp:nvSpPr>
      <dsp:spPr>
        <a:xfrm>
          <a:off x="2025109" y="1006639"/>
          <a:ext cx="2225709" cy="2225709"/>
        </a:xfrm>
        <a:prstGeom prst="leftCircularArrow">
          <a:avLst>
            <a:gd name="adj1" fmla="val 6452"/>
            <a:gd name="adj2" fmla="val 429999"/>
            <a:gd name="adj3" fmla="val 10489124"/>
            <a:gd name="adj4" fmla="val 14837806"/>
            <a:gd name="adj5" fmla="val 7527"/>
          </a:avLst>
        </a:prstGeom>
        <a:solidFill>
          <a:schemeClr val="accent4">
            <a:hueOff val="-5598875"/>
            <a:satOff val="2630"/>
            <a:lumOff val="98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FE71E45-2511-4F27-A051-6C3A9525ADAC}">
      <dsp:nvSpPr>
        <dsp:cNvPr id="0" name=""/>
        <dsp:cNvSpPr/>
      </dsp:nvSpPr>
      <dsp:spPr>
        <a:xfrm>
          <a:off x="2913762" y="-182577"/>
          <a:ext cx="2399762" cy="2399762"/>
        </a:xfrm>
        <a:prstGeom prst="circularArrow">
          <a:avLst>
            <a:gd name="adj1" fmla="val 5984"/>
            <a:gd name="adj2" fmla="val 394124"/>
            <a:gd name="adj3" fmla="val 13313824"/>
            <a:gd name="adj4" fmla="val 10508221"/>
            <a:gd name="adj5" fmla="val 6981"/>
          </a:avLst>
        </a:prstGeom>
        <a:solidFill>
          <a:schemeClr val="accent4">
            <a:hueOff val="-11197749"/>
            <a:satOff val="5260"/>
            <a:lumOff val="1959"/>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35013D-E4D9-4032-8C45-4FCCC4C10B7D}">
      <dsp:nvSpPr>
        <dsp:cNvPr id="0" name=""/>
        <dsp:cNvSpPr/>
      </dsp:nvSpPr>
      <dsp:spPr>
        <a:xfrm>
          <a:off x="140729" y="1046226"/>
          <a:ext cx="2052524" cy="67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dirty="0"/>
            <a:t>Nāgārjuna</a:t>
          </a:r>
          <a:endParaRPr lang="en-SG" sz="1900" kern="1200" dirty="0"/>
        </a:p>
      </dsp:txBody>
      <dsp:txXfrm>
        <a:off x="140729" y="1046226"/>
        <a:ext cx="2052524" cy="676400"/>
      </dsp:txXfrm>
    </dsp:sp>
    <dsp:sp modelId="{B7661B2A-75BB-4A91-84E3-6BB524A163B2}">
      <dsp:nvSpPr>
        <dsp:cNvPr id="0" name=""/>
        <dsp:cNvSpPr/>
      </dsp:nvSpPr>
      <dsp:spPr>
        <a:xfrm>
          <a:off x="140729" y="2472521"/>
          <a:ext cx="2052524" cy="12672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t" anchorCtr="0">
          <a:noAutofit/>
        </a:bodyPr>
        <a:lstStyle/>
        <a:p>
          <a:pPr marL="171450" lvl="1" indent="-171450" algn="l" defTabSz="755650">
            <a:lnSpc>
              <a:spcPct val="90000"/>
            </a:lnSpc>
            <a:spcBef>
              <a:spcPct val="0"/>
            </a:spcBef>
            <a:spcAft>
              <a:spcPct val="15000"/>
            </a:spcAft>
            <a:buChar char="•"/>
          </a:pPr>
          <a:r>
            <a:rPr lang="en-US" sz="1700" kern="1200" dirty="0"/>
            <a:t>Madhyamika philosophy</a:t>
          </a:r>
          <a:endParaRPr lang="en-SG" sz="1700" kern="1200" dirty="0"/>
        </a:p>
        <a:p>
          <a:pPr marL="171450" lvl="1" indent="-171450" algn="l" defTabSz="755650">
            <a:lnSpc>
              <a:spcPct val="90000"/>
            </a:lnSpc>
            <a:spcBef>
              <a:spcPct val="0"/>
            </a:spcBef>
            <a:spcAft>
              <a:spcPct val="15000"/>
            </a:spcAft>
            <a:buChar char="•"/>
          </a:pPr>
          <a:r>
            <a:rPr lang="en-US" sz="1700" kern="1200" dirty="0"/>
            <a:t>Buddhist logic/dialectic</a:t>
          </a:r>
          <a:endParaRPr lang="en-SG" sz="1700" kern="1200" dirty="0"/>
        </a:p>
      </dsp:txBody>
      <dsp:txXfrm>
        <a:off x="140729" y="2472521"/>
        <a:ext cx="2052524" cy="1267244"/>
      </dsp:txXfrm>
    </dsp:sp>
    <dsp:sp modelId="{F8688CE1-A971-4D0F-92E9-C3AD7D89E996}">
      <dsp:nvSpPr>
        <dsp:cNvPr id="0" name=""/>
        <dsp:cNvSpPr/>
      </dsp:nvSpPr>
      <dsp:spPr>
        <a:xfrm>
          <a:off x="138397" y="840508"/>
          <a:ext cx="163269" cy="163269"/>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D71C6C77-EAB0-4B1E-A0CC-BEDBD797FCF5}">
      <dsp:nvSpPr>
        <dsp:cNvPr id="0" name=""/>
        <dsp:cNvSpPr/>
      </dsp:nvSpPr>
      <dsp:spPr>
        <a:xfrm>
          <a:off x="252685" y="611931"/>
          <a:ext cx="163269" cy="163269"/>
        </a:xfrm>
        <a:prstGeom prst="ellipse">
          <a:avLst/>
        </a:prstGeom>
        <a:gradFill rotWithShape="0">
          <a:gsLst>
            <a:gs pos="0">
              <a:schemeClr val="accent4">
                <a:hueOff val="-622097"/>
                <a:satOff val="292"/>
                <a:lumOff val="109"/>
                <a:alphaOff val="0"/>
                <a:satMod val="103000"/>
                <a:lumMod val="102000"/>
                <a:tint val="94000"/>
              </a:schemeClr>
            </a:gs>
            <a:gs pos="50000">
              <a:schemeClr val="accent4">
                <a:hueOff val="-622097"/>
                <a:satOff val="292"/>
                <a:lumOff val="109"/>
                <a:alphaOff val="0"/>
                <a:satMod val="110000"/>
                <a:lumMod val="100000"/>
                <a:shade val="100000"/>
              </a:schemeClr>
            </a:gs>
            <a:gs pos="100000">
              <a:schemeClr val="accent4">
                <a:hueOff val="-622097"/>
                <a:satOff val="292"/>
                <a:lumOff val="1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D72F5FD5-9886-4766-BA2A-17DEEA092573}">
      <dsp:nvSpPr>
        <dsp:cNvPr id="0" name=""/>
        <dsp:cNvSpPr/>
      </dsp:nvSpPr>
      <dsp:spPr>
        <a:xfrm>
          <a:off x="526977" y="657646"/>
          <a:ext cx="256565" cy="256565"/>
        </a:xfrm>
        <a:prstGeom prst="ellipse">
          <a:avLst/>
        </a:prstGeom>
        <a:gradFill rotWithShape="0">
          <a:gsLst>
            <a:gs pos="0">
              <a:schemeClr val="accent4">
                <a:hueOff val="-1244194"/>
                <a:satOff val="584"/>
                <a:lumOff val="218"/>
                <a:alphaOff val="0"/>
                <a:satMod val="103000"/>
                <a:lumMod val="102000"/>
                <a:tint val="94000"/>
              </a:schemeClr>
            </a:gs>
            <a:gs pos="50000">
              <a:schemeClr val="accent4">
                <a:hueOff val="-1244194"/>
                <a:satOff val="584"/>
                <a:lumOff val="218"/>
                <a:alphaOff val="0"/>
                <a:satMod val="110000"/>
                <a:lumMod val="100000"/>
                <a:shade val="100000"/>
              </a:schemeClr>
            </a:gs>
            <a:gs pos="100000">
              <a:schemeClr val="accent4">
                <a:hueOff val="-1244194"/>
                <a:satOff val="584"/>
                <a:lumOff val="21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9D520A56-7BEC-4A3B-8D06-2C28E55481D6}">
      <dsp:nvSpPr>
        <dsp:cNvPr id="0" name=""/>
        <dsp:cNvSpPr/>
      </dsp:nvSpPr>
      <dsp:spPr>
        <a:xfrm>
          <a:off x="755553" y="406212"/>
          <a:ext cx="163269" cy="163269"/>
        </a:xfrm>
        <a:prstGeom prst="ellipse">
          <a:avLst/>
        </a:prstGeom>
        <a:gradFill rotWithShape="0">
          <a:gsLst>
            <a:gs pos="0">
              <a:schemeClr val="accent4">
                <a:hueOff val="-1866292"/>
                <a:satOff val="877"/>
                <a:lumOff val="327"/>
                <a:alphaOff val="0"/>
                <a:satMod val="103000"/>
                <a:lumMod val="102000"/>
                <a:tint val="94000"/>
              </a:schemeClr>
            </a:gs>
            <a:gs pos="50000">
              <a:schemeClr val="accent4">
                <a:hueOff val="-1866292"/>
                <a:satOff val="877"/>
                <a:lumOff val="327"/>
                <a:alphaOff val="0"/>
                <a:satMod val="110000"/>
                <a:lumMod val="100000"/>
                <a:shade val="100000"/>
              </a:schemeClr>
            </a:gs>
            <a:gs pos="100000">
              <a:schemeClr val="accent4">
                <a:hueOff val="-1866292"/>
                <a:satOff val="877"/>
                <a:lumOff val="327"/>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B2D70063-C731-47EC-BF17-C60B22953E7B}">
      <dsp:nvSpPr>
        <dsp:cNvPr id="0" name=""/>
        <dsp:cNvSpPr/>
      </dsp:nvSpPr>
      <dsp:spPr>
        <a:xfrm>
          <a:off x="1052703" y="314781"/>
          <a:ext cx="163269" cy="163269"/>
        </a:xfrm>
        <a:prstGeom prst="ellipse">
          <a:avLst/>
        </a:prstGeom>
        <a:gradFill rotWithShape="0">
          <a:gsLst>
            <a:gs pos="0">
              <a:schemeClr val="accent4">
                <a:hueOff val="-2488389"/>
                <a:satOff val="1169"/>
                <a:lumOff val="435"/>
                <a:alphaOff val="0"/>
                <a:satMod val="103000"/>
                <a:lumMod val="102000"/>
                <a:tint val="94000"/>
              </a:schemeClr>
            </a:gs>
            <a:gs pos="50000">
              <a:schemeClr val="accent4">
                <a:hueOff val="-2488389"/>
                <a:satOff val="1169"/>
                <a:lumOff val="435"/>
                <a:alphaOff val="0"/>
                <a:satMod val="110000"/>
                <a:lumMod val="100000"/>
                <a:shade val="100000"/>
              </a:schemeClr>
            </a:gs>
            <a:gs pos="100000">
              <a:schemeClr val="accent4">
                <a:hueOff val="-2488389"/>
                <a:satOff val="1169"/>
                <a:lumOff val="43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DEE67B9C-C808-4544-A478-469FA333436E}">
      <dsp:nvSpPr>
        <dsp:cNvPr id="0" name=""/>
        <dsp:cNvSpPr/>
      </dsp:nvSpPr>
      <dsp:spPr>
        <a:xfrm>
          <a:off x="1418426" y="474785"/>
          <a:ext cx="163269" cy="163269"/>
        </a:xfrm>
        <a:prstGeom prst="ellipse">
          <a:avLst/>
        </a:prstGeom>
        <a:gradFill rotWithShape="0">
          <a:gsLst>
            <a:gs pos="0">
              <a:schemeClr val="accent4">
                <a:hueOff val="-3110486"/>
                <a:satOff val="1461"/>
                <a:lumOff val="544"/>
                <a:alphaOff val="0"/>
                <a:satMod val="103000"/>
                <a:lumMod val="102000"/>
                <a:tint val="94000"/>
              </a:schemeClr>
            </a:gs>
            <a:gs pos="50000">
              <a:schemeClr val="accent4">
                <a:hueOff val="-3110486"/>
                <a:satOff val="1461"/>
                <a:lumOff val="544"/>
                <a:alphaOff val="0"/>
                <a:satMod val="110000"/>
                <a:lumMod val="100000"/>
                <a:shade val="100000"/>
              </a:schemeClr>
            </a:gs>
            <a:gs pos="100000">
              <a:schemeClr val="accent4">
                <a:hueOff val="-3110486"/>
                <a:satOff val="1461"/>
                <a:lumOff val="54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4BAC0EC1-DE76-4120-A8F2-A2D6CE7015F3}">
      <dsp:nvSpPr>
        <dsp:cNvPr id="0" name=""/>
        <dsp:cNvSpPr/>
      </dsp:nvSpPr>
      <dsp:spPr>
        <a:xfrm>
          <a:off x="1647002" y="589073"/>
          <a:ext cx="256565" cy="256565"/>
        </a:xfrm>
        <a:prstGeom prst="ellipse">
          <a:avLst/>
        </a:prstGeom>
        <a:gradFill rotWithShape="0">
          <a:gsLst>
            <a:gs pos="0">
              <a:schemeClr val="accent4">
                <a:hueOff val="-3732583"/>
                <a:satOff val="1753"/>
                <a:lumOff val="653"/>
                <a:alphaOff val="0"/>
                <a:satMod val="103000"/>
                <a:lumMod val="102000"/>
                <a:tint val="94000"/>
              </a:schemeClr>
            </a:gs>
            <a:gs pos="50000">
              <a:schemeClr val="accent4">
                <a:hueOff val="-3732583"/>
                <a:satOff val="1753"/>
                <a:lumOff val="653"/>
                <a:alphaOff val="0"/>
                <a:satMod val="110000"/>
                <a:lumMod val="100000"/>
                <a:shade val="100000"/>
              </a:schemeClr>
            </a:gs>
            <a:gs pos="100000">
              <a:schemeClr val="accent4">
                <a:hueOff val="-3732583"/>
                <a:satOff val="1753"/>
                <a:lumOff val="65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606E4072-9269-46B4-94CE-D7BE2FBDB38E}">
      <dsp:nvSpPr>
        <dsp:cNvPr id="0" name=""/>
        <dsp:cNvSpPr/>
      </dsp:nvSpPr>
      <dsp:spPr>
        <a:xfrm>
          <a:off x="1967009" y="840508"/>
          <a:ext cx="163269" cy="163269"/>
        </a:xfrm>
        <a:prstGeom prst="ellipse">
          <a:avLst/>
        </a:prstGeom>
        <a:gradFill rotWithShape="0">
          <a:gsLst>
            <a:gs pos="0">
              <a:schemeClr val="accent4">
                <a:hueOff val="-4354680"/>
                <a:satOff val="2046"/>
                <a:lumOff val="762"/>
                <a:alphaOff val="0"/>
                <a:satMod val="103000"/>
                <a:lumMod val="102000"/>
                <a:tint val="94000"/>
              </a:schemeClr>
            </a:gs>
            <a:gs pos="50000">
              <a:schemeClr val="accent4">
                <a:hueOff val="-4354680"/>
                <a:satOff val="2046"/>
                <a:lumOff val="762"/>
                <a:alphaOff val="0"/>
                <a:satMod val="110000"/>
                <a:lumMod val="100000"/>
                <a:shade val="100000"/>
              </a:schemeClr>
            </a:gs>
            <a:gs pos="100000">
              <a:schemeClr val="accent4">
                <a:hueOff val="-4354680"/>
                <a:satOff val="2046"/>
                <a:lumOff val="76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ED2E9383-CBD6-4025-BD70-C8C86CB3FE05}">
      <dsp:nvSpPr>
        <dsp:cNvPr id="0" name=""/>
        <dsp:cNvSpPr/>
      </dsp:nvSpPr>
      <dsp:spPr>
        <a:xfrm>
          <a:off x="2104155" y="1091942"/>
          <a:ext cx="163269" cy="163269"/>
        </a:xfrm>
        <a:prstGeom prst="ellipse">
          <a:avLst/>
        </a:prstGeom>
        <a:gradFill rotWithShape="0">
          <a:gsLst>
            <a:gs pos="0">
              <a:schemeClr val="accent4">
                <a:hueOff val="-4976777"/>
                <a:satOff val="2338"/>
                <a:lumOff val="871"/>
                <a:alphaOff val="0"/>
                <a:satMod val="103000"/>
                <a:lumMod val="102000"/>
                <a:tint val="94000"/>
              </a:schemeClr>
            </a:gs>
            <a:gs pos="50000">
              <a:schemeClr val="accent4">
                <a:hueOff val="-4976777"/>
                <a:satOff val="2338"/>
                <a:lumOff val="871"/>
                <a:alphaOff val="0"/>
                <a:satMod val="110000"/>
                <a:lumMod val="100000"/>
                <a:shade val="100000"/>
              </a:schemeClr>
            </a:gs>
            <a:gs pos="100000">
              <a:schemeClr val="accent4">
                <a:hueOff val="-4976777"/>
                <a:satOff val="2338"/>
                <a:lumOff val="87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D16EC393-6A71-4BDD-9B3E-06A6E2EC645E}">
      <dsp:nvSpPr>
        <dsp:cNvPr id="0" name=""/>
        <dsp:cNvSpPr/>
      </dsp:nvSpPr>
      <dsp:spPr>
        <a:xfrm>
          <a:off x="915557" y="611931"/>
          <a:ext cx="419834" cy="419834"/>
        </a:xfrm>
        <a:prstGeom prst="ellipse">
          <a:avLst/>
        </a:prstGeom>
        <a:gradFill rotWithShape="0">
          <a:gsLst>
            <a:gs pos="0">
              <a:schemeClr val="accent4">
                <a:hueOff val="-5598875"/>
                <a:satOff val="2630"/>
                <a:lumOff val="980"/>
                <a:alphaOff val="0"/>
                <a:satMod val="103000"/>
                <a:lumMod val="102000"/>
                <a:tint val="94000"/>
              </a:schemeClr>
            </a:gs>
            <a:gs pos="50000">
              <a:schemeClr val="accent4">
                <a:hueOff val="-5598875"/>
                <a:satOff val="2630"/>
                <a:lumOff val="980"/>
                <a:alphaOff val="0"/>
                <a:satMod val="110000"/>
                <a:lumMod val="100000"/>
                <a:shade val="100000"/>
              </a:schemeClr>
            </a:gs>
            <a:gs pos="100000">
              <a:schemeClr val="accent4">
                <a:hueOff val="-5598875"/>
                <a:satOff val="2630"/>
                <a:lumOff val="98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FF69D4F1-00DF-439B-B151-83574264229F}">
      <dsp:nvSpPr>
        <dsp:cNvPr id="0" name=""/>
        <dsp:cNvSpPr/>
      </dsp:nvSpPr>
      <dsp:spPr>
        <a:xfrm>
          <a:off x="24108" y="1480522"/>
          <a:ext cx="163269" cy="163269"/>
        </a:xfrm>
        <a:prstGeom prst="ellipse">
          <a:avLst/>
        </a:prstGeom>
        <a:gradFill rotWithShape="0">
          <a:gsLst>
            <a:gs pos="0">
              <a:schemeClr val="accent4">
                <a:hueOff val="-6220972"/>
                <a:satOff val="2922"/>
                <a:lumOff val="1088"/>
                <a:alphaOff val="0"/>
                <a:satMod val="103000"/>
                <a:lumMod val="102000"/>
                <a:tint val="94000"/>
              </a:schemeClr>
            </a:gs>
            <a:gs pos="50000">
              <a:schemeClr val="accent4">
                <a:hueOff val="-6220972"/>
                <a:satOff val="2922"/>
                <a:lumOff val="1088"/>
                <a:alphaOff val="0"/>
                <a:satMod val="110000"/>
                <a:lumMod val="100000"/>
                <a:shade val="100000"/>
              </a:schemeClr>
            </a:gs>
            <a:gs pos="100000">
              <a:schemeClr val="accent4">
                <a:hueOff val="-6220972"/>
                <a:satOff val="2922"/>
                <a:lumOff val="108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BE1EE7E9-EE11-44CD-BB82-8EB515BA1149}">
      <dsp:nvSpPr>
        <dsp:cNvPr id="0" name=""/>
        <dsp:cNvSpPr/>
      </dsp:nvSpPr>
      <dsp:spPr>
        <a:xfrm>
          <a:off x="161254" y="1686241"/>
          <a:ext cx="256565" cy="256565"/>
        </a:xfrm>
        <a:prstGeom prst="ellipse">
          <a:avLst/>
        </a:prstGeom>
        <a:gradFill rotWithShape="0">
          <a:gsLst>
            <a:gs pos="0">
              <a:schemeClr val="accent4">
                <a:hueOff val="-6843069"/>
                <a:satOff val="3214"/>
                <a:lumOff val="1197"/>
                <a:alphaOff val="0"/>
                <a:satMod val="103000"/>
                <a:lumMod val="102000"/>
                <a:tint val="94000"/>
              </a:schemeClr>
            </a:gs>
            <a:gs pos="50000">
              <a:schemeClr val="accent4">
                <a:hueOff val="-6843069"/>
                <a:satOff val="3214"/>
                <a:lumOff val="1197"/>
                <a:alphaOff val="0"/>
                <a:satMod val="110000"/>
                <a:lumMod val="100000"/>
                <a:shade val="100000"/>
              </a:schemeClr>
            </a:gs>
            <a:gs pos="100000">
              <a:schemeClr val="accent4">
                <a:hueOff val="-6843069"/>
                <a:satOff val="3214"/>
                <a:lumOff val="1197"/>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50C72029-8FDA-4346-8DCE-65ECD9BC2D61}">
      <dsp:nvSpPr>
        <dsp:cNvPr id="0" name=""/>
        <dsp:cNvSpPr/>
      </dsp:nvSpPr>
      <dsp:spPr>
        <a:xfrm>
          <a:off x="504119" y="1869102"/>
          <a:ext cx="373186" cy="373186"/>
        </a:xfrm>
        <a:prstGeom prst="ellipse">
          <a:avLst/>
        </a:prstGeom>
        <a:gradFill rotWithShape="0">
          <a:gsLst>
            <a:gs pos="0">
              <a:schemeClr val="accent4">
                <a:hueOff val="-7465166"/>
                <a:satOff val="3507"/>
                <a:lumOff val="1306"/>
                <a:alphaOff val="0"/>
                <a:satMod val="103000"/>
                <a:lumMod val="102000"/>
                <a:tint val="94000"/>
              </a:schemeClr>
            </a:gs>
            <a:gs pos="50000">
              <a:schemeClr val="accent4">
                <a:hueOff val="-7465166"/>
                <a:satOff val="3507"/>
                <a:lumOff val="1306"/>
                <a:alphaOff val="0"/>
                <a:satMod val="110000"/>
                <a:lumMod val="100000"/>
                <a:shade val="100000"/>
              </a:schemeClr>
            </a:gs>
            <a:gs pos="100000">
              <a:schemeClr val="accent4">
                <a:hueOff val="-7465166"/>
                <a:satOff val="3507"/>
                <a:lumOff val="1306"/>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69659691-B204-4CCF-9264-5AAA076A467B}">
      <dsp:nvSpPr>
        <dsp:cNvPr id="0" name=""/>
        <dsp:cNvSpPr/>
      </dsp:nvSpPr>
      <dsp:spPr>
        <a:xfrm>
          <a:off x="984130" y="2166252"/>
          <a:ext cx="163269" cy="163269"/>
        </a:xfrm>
        <a:prstGeom prst="ellipse">
          <a:avLst/>
        </a:prstGeom>
        <a:gradFill rotWithShape="0">
          <a:gsLst>
            <a:gs pos="0">
              <a:schemeClr val="accent4">
                <a:hueOff val="-8087263"/>
                <a:satOff val="3799"/>
                <a:lumOff val="1415"/>
                <a:alphaOff val="0"/>
                <a:satMod val="103000"/>
                <a:lumMod val="102000"/>
                <a:tint val="94000"/>
              </a:schemeClr>
            </a:gs>
            <a:gs pos="50000">
              <a:schemeClr val="accent4">
                <a:hueOff val="-8087263"/>
                <a:satOff val="3799"/>
                <a:lumOff val="1415"/>
                <a:alphaOff val="0"/>
                <a:satMod val="110000"/>
                <a:lumMod val="100000"/>
                <a:shade val="100000"/>
              </a:schemeClr>
            </a:gs>
            <a:gs pos="100000">
              <a:schemeClr val="accent4">
                <a:hueOff val="-8087263"/>
                <a:satOff val="3799"/>
                <a:lumOff val="141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9B53A8B1-A807-4635-A083-A34EF04FF915}">
      <dsp:nvSpPr>
        <dsp:cNvPr id="0" name=""/>
        <dsp:cNvSpPr/>
      </dsp:nvSpPr>
      <dsp:spPr>
        <a:xfrm>
          <a:off x="1075561" y="1869102"/>
          <a:ext cx="256565" cy="256565"/>
        </a:xfrm>
        <a:prstGeom prst="ellipse">
          <a:avLst/>
        </a:prstGeom>
        <a:gradFill rotWithShape="0">
          <a:gsLst>
            <a:gs pos="0">
              <a:schemeClr val="accent4">
                <a:hueOff val="-8709360"/>
                <a:satOff val="4091"/>
                <a:lumOff val="1524"/>
                <a:alphaOff val="0"/>
                <a:satMod val="103000"/>
                <a:lumMod val="102000"/>
                <a:tint val="94000"/>
              </a:schemeClr>
            </a:gs>
            <a:gs pos="50000">
              <a:schemeClr val="accent4">
                <a:hueOff val="-8709360"/>
                <a:satOff val="4091"/>
                <a:lumOff val="1524"/>
                <a:alphaOff val="0"/>
                <a:satMod val="110000"/>
                <a:lumMod val="100000"/>
                <a:shade val="100000"/>
              </a:schemeClr>
            </a:gs>
            <a:gs pos="100000">
              <a:schemeClr val="accent4">
                <a:hueOff val="-8709360"/>
                <a:satOff val="4091"/>
                <a:lumOff val="152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9F740AA0-F768-4E6D-BA8B-5DF624C738B4}">
      <dsp:nvSpPr>
        <dsp:cNvPr id="0" name=""/>
        <dsp:cNvSpPr/>
      </dsp:nvSpPr>
      <dsp:spPr>
        <a:xfrm>
          <a:off x="1304137" y="2189109"/>
          <a:ext cx="163269" cy="163269"/>
        </a:xfrm>
        <a:prstGeom prst="ellipse">
          <a:avLst/>
        </a:prstGeom>
        <a:gradFill rotWithShape="0">
          <a:gsLst>
            <a:gs pos="0">
              <a:schemeClr val="accent4">
                <a:hueOff val="-9331458"/>
                <a:satOff val="4383"/>
                <a:lumOff val="1633"/>
                <a:alphaOff val="0"/>
                <a:satMod val="103000"/>
                <a:lumMod val="102000"/>
                <a:tint val="94000"/>
              </a:schemeClr>
            </a:gs>
            <a:gs pos="50000">
              <a:schemeClr val="accent4">
                <a:hueOff val="-9331458"/>
                <a:satOff val="4383"/>
                <a:lumOff val="1633"/>
                <a:alphaOff val="0"/>
                <a:satMod val="110000"/>
                <a:lumMod val="100000"/>
                <a:shade val="100000"/>
              </a:schemeClr>
            </a:gs>
            <a:gs pos="100000">
              <a:schemeClr val="accent4">
                <a:hueOff val="-9331458"/>
                <a:satOff val="4383"/>
                <a:lumOff val="163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D6F61C8B-2525-4A52-9986-3C8AEB376F25}">
      <dsp:nvSpPr>
        <dsp:cNvPr id="0" name=""/>
        <dsp:cNvSpPr/>
      </dsp:nvSpPr>
      <dsp:spPr>
        <a:xfrm>
          <a:off x="1509856" y="1823387"/>
          <a:ext cx="373186" cy="373186"/>
        </a:xfrm>
        <a:prstGeom prst="ellipse">
          <a:avLst/>
        </a:prstGeom>
        <a:gradFill rotWithShape="0">
          <a:gsLst>
            <a:gs pos="0">
              <a:schemeClr val="accent4">
                <a:hueOff val="-9953555"/>
                <a:satOff val="4676"/>
                <a:lumOff val="1741"/>
                <a:alphaOff val="0"/>
                <a:satMod val="103000"/>
                <a:lumMod val="102000"/>
                <a:tint val="94000"/>
              </a:schemeClr>
            </a:gs>
            <a:gs pos="50000">
              <a:schemeClr val="accent4">
                <a:hueOff val="-9953555"/>
                <a:satOff val="4676"/>
                <a:lumOff val="1741"/>
                <a:alphaOff val="0"/>
                <a:satMod val="110000"/>
                <a:lumMod val="100000"/>
                <a:shade val="100000"/>
              </a:schemeClr>
            </a:gs>
            <a:gs pos="100000">
              <a:schemeClr val="accent4">
                <a:hueOff val="-9953555"/>
                <a:satOff val="4676"/>
                <a:lumOff val="174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9EE7FC0D-49A6-452C-ADFF-384B56E6C5B6}">
      <dsp:nvSpPr>
        <dsp:cNvPr id="0" name=""/>
        <dsp:cNvSpPr/>
      </dsp:nvSpPr>
      <dsp:spPr>
        <a:xfrm>
          <a:off x="2012725" y="1731956"/>
          <a:ext cx="256565" cy="256565"/>
        </a:xfrm>
        <a:prstGeom prst="ellipse">
          <a:avLst/>
        </a:prstGeom>
        <a:gradFill rotWithShape="0">
          <a:gsLst>
            <a:gs pos="0">
              <a:schemeClr val="accent4">
                <a:hueOff val="-10575652"/>
                <a:satOff val="4968"/>
                <a:lumOff val="1850"/>
                <a:alphaOff val="0"/>
                <a:satMod val="103000"/>
                <a:lumMod val="102000"/>
                <a:tint val="94000"/>
              </a:schemeClr>
            </a:gs>
            <a:gs pos="50000">
              <a:schemeClr val="accent4">
                <a:hueOff val="-10575652"/>
                <a:satOff val="4968"/>
                <a:lumOff val="1850"/>
                <a:alphaOff val="0"/>
                <a:satMod val="110000"/>
                <a:lumMod val="100000"/>
                <a:shade val="100000"/>
              </a:schemeClr>
            </a:gs>
            <a:gs pos="100000">
              <a:schemeClr val="accent4">
                <a:hueOff val="-10575652"/>
                <a:satOff val="4968"/>
                <a:lumOff val="185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086BA26B-2ACC-4185-AC40-F1233414162C}">
      <dsp:nvSpPr>
        <dsp:cNvPr id="0" name=""/>
        <dsp:cNvSpPr/>
      </dsp:nvSpPr>
      <dsp:spPr>
        <a:xfrm>
          <a:off x="2269290" y="657266"/>
          <a:ext cx="753496" cy="1438507"/>
        </a:xfrm>
        <a:prstGeom prst="chevron">
          <a:avLst>
            <a:gd name="adj" fmla="val 6231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E74D1A40-B439-4805-9947-CA49135D2FD3}">
      <dsp:nvSpPr>
        <dsp:cNvPr id="0" name=""/>
        <dsp:cNvSpPr/>
      </dsp:nvSpPr>
      <dsp:spPr>
        <a:xfrm>
          <a:off x="3022787" y="657965"/>
          <a:ext cx="2054990" cy="14384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dirty="0" err="1"/>
            <a:t>Vasubandhu</a:t>
          </a:r>
          <a:r>
            <a:rPr lang="en-US" sz="1900" kern="1200" dirty="0"/>
            <a:t> and </a:t>
          </a:r>
          <a:r>
            <a:rPr lang="en-US" sz="1900" kern="1200" dirty="0" err="1"/>
            <a:t>Asa</a:t>
          </a:r>
          <a:r>
            <a:rPr lang="en-US" sz="1900" kern="1200" dirty="0" err="1">
              <a:latin typeface="Times New Roman" panose="02020603050405020304" pitchFamily="18" charset="0"/>
              <a:cs typeface="Times New Roman" panose="02020603050405020304" pitchFamily="18" charset="0"/>
            </a:rPr>
            <a:t>ṅ</a:t>
          </a:r>
          <a:r>
            <a:rPr lang="en-US" sz="1900" kern="1200" dirty="0" err="1"/>
            <a:t>ga</a:t>
          </a:r>
          <a:endParaRPr lang="en-SG" sz="1900" kern="1200" dirty="0"/>
        </a:p>
      </dsp:txBody>
      <dsp:txXfrm>
        <a:off x="3022787" y="657965"/>
        <a:ext cx="2054990" cy="1438493"/>
      </dsp:txXfrm>
    </dsp:sp>
    <dsp:sp modelId="{B0376066-FDFF-4F6E-AA40-2C3FF289A1E7}">
      <dsp:nvSpPr>
        <dsp:cNvPr id="0" name=""/>
        <dsp:cNvSpPr/>
      </dsp:nvSpPr>
      <dsp:spPr>
        <a:xfrm>
          <a:off x="3022787" y="2472521"/>
          <a:ext cx="2054990" cy="12672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t" anchorCtr="0">
          <a:noAutofit/>
        </a:bodyPr>
        <a:lstStyle/>
        <a:p>
          <a:pPr marL="171450" lvl="1" indent="-171450" algn="l" defTabSz="755650">
            <a:lnSpc>
              <a:spcPct val="90000"/>
            </a:lnSpc>
            <a:spcBef>
              <a:spcPct val="0"/>
            </a:spcBef>
            <a:spcAft>
              <a:spcPct val="15000"/>
            </a:spcAft>
            <a:buChar char="•"/>
          </a:pPr>
          <a:r>
            <a:rPr lang="en-US" sz="1700" kern="1200" dirty="0"/>
            <a:t>Yogacara philosophy</a:t>
          </a:r>
          <a:endParaRPr lang="en-SG" sz="1700" kern="1200" dirty="0"/>
        </a:p>
        <a:p>
          <a:pPr marL="171450" lvl="1" indent="-171450" algn="l" defTabSz="755650">
            <a:lnSpc>
              <a:spcPct val="90000"/>
            </a:lnSpc>
            <a:spcBef>
              <a:spcPct val="0"/>
            </a:spcBef>
            <a:spcAft>
              <a:spcPct val="15000"/>
            </a:spcAft>
            <a:buChar char="•"/>
          </a:pPr>
          <a:r>
            <a:rPr lang="en-US" sz="1700" kern="1200" dirty="0"/>
            <a:t>Buddhist logical concepts</a:t>
          </a:r>
          <a:endParaRPr lang="en-SG" sz="1700" kern="1200" dirty="0"/>
        </a:p>
      </dsp:txBody>
      <dsp:txXfrm>
        <a:off x="3022787" y="2472521"/>
        <a:ext cx="2054990" cy="1267244"/>
      </dsp:txXfrm>
    </dsp:sp>
    <dsp:sp modelId="{AC860E29-8202-4B23-9FEB-08D9039DDE6F}">
      <dsp:nvSpPr>
        <dsp:cNvPr id="0" name=""/>
        <dsp:cNvSpPr/>
      </dsp:nvSpPr>
      <dsp:spPr>
        <a:xfrm>
          <a:off x="5077778" y="657266"/>
          <a:ext cx="753496" cy="1438507"/>
        </a:xfrm>
        <a:prstGeom prst="chevron">
          <a:avLst>
            <a:gd name="adj" fmla="val 62310"/>
          </a:avLst>
        </a:prstGeom>
        <a:gradFill rotWithShape="0">
          <a:gsLst>
            <a:gs pos="0">
              <a:schemeClr val="accent4">
                <a:hueOff val="-11197749"/>
                <a:satOff val="5260"/>
                <a:lumOff val="1959"/>
                <a:alphaOff val="0"/>
                <a:satMod val="103000"/>
                <a:lumMod val="102000"/>
                <a:tint val="94000"/>
              </a:schemeClr>
            </a:gs>
            <a:gs pos="50000">
              <a:schemeClr val="accent4">
                <a:hueOff val="-11197749"/>
                <a:satOff val="5260"/>
                <a:lumOff val="1959"/>
                <a:alphaOff val="0"/>
                <a:satMod val="110000"/>
                <a:lumMod val="100000"/>
                <a:shade val="100000"/>
              </a:schemeClr>
            </a:gs>
            <a:gs pos="100000">
              <a:schemeClr val="accent4">
                <a:hueOff val="-11197749"/>
                <a:satOff val="5260"/>
                <a:lumOff val="195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365E4BD9-FDEB-4674-9A71-D4BF61D97D5F}">
      <dsp:nvSpPr>
        <dsp:cNvPr id="0" name=""/>
        <dsp:cNvSpPr/>
      </dsp:nvSpPr>
      <dsp:spPr>
        <a:xfrm>
          <a:off x="5985398" y="555215"/>
          <a:ext cx="1746742" cy="1746742"/>
        </a:xfrm>
        <a:prstGeom prst="ellipse">
          <a:avLst/>
        </a:prstGeom>
        <a:gradFill rotWithShape="0">
          <a:gsLst>
            <a:gs pos="0">
              <a:schemeClr val="accent4">
                <a:hueOff val="-11197749"/>
                <a:satOff val="5260"/>
                <a:lumOff val="1959"/>
                <a:alphaOff val="0"/>
                <a:satMod val="103000"/>
                <a:lumMod val="102000"/>
                <a:tint val="94000"/>
              </a:schemeClr>
            </a:gs>
            <a:gs pos="50000">
              <a:schemeClr val="accent4">
                <a:hueOff val="-11197749"/>
                <a:satOff val="5260"/>
                <a:lumOff val="1959"/>
                <a:alphaOff val="0"/>
                <a:satMod val="110000"/>
                <a:lumMod val="100000"/>
                <a:shade val="100000"/>
              </a:schemeClr>
            </a:gs>
            <a:gs pos="100000">
              <a:schemeClr val="accent4">
                <a:hueOff val="-11197749"/>
                <a:satOff val="5260"/>
                <a:lumOff val="195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r>
            <a:rPr lang="en-US" sz="1900" kern="1200" dirty="0" err="1"/>
            <a:t>Dignāga</a:t>
          </a:r>
          <a:r>
            <a:rPr lang="en-US" sz="1900" kern="1200" dirty="0"/>
            <a:t> and </a:t>
          </a:r>
          <a:r>
            <a:rPr lang="en-US" sz="1900" kern="1200" dirty="0" err="1"/>
            <a:t>Dharmak</a:t>
          </a:r>
          <a:r>
            <a:rPr lang="en-US" sz="1900" kern="1200" dirty="0" err="1">
              <a:latin typeface="Times New Roman" panose="02020603050405020304" pitchFamily="18" charset="0"/>
              <a:cs typeface="Times New Roman" panose="02020603050405020304" pitchFamily="18" charset="0"/>
            </a:rPr>
            <a:t>ī</a:t>
          </a:r>
          <a:r>
            <a:rPr lang="en-US" sz="1900" kern="1200" dirty="0" err="1"/>
            <a:t>rti</a:t>
          </a:r>
          <a:endParaRPr lang="en-SG" sz="1900" kern="1200" dirty="0"/>
        </a:p>
      </dsp:txBody>
      <dsp:txXfrm>
        <a:off x="6241202" y="811019"/>
        <a:ext cx="1235134" cy="1235134"/>
      </dsp:txXfrm>
    </dsp:sp>
    <dsp:sp modelId="{E7395F64-6E65-48DB-BDD8-38CE09FE1250}">
      <dsp:nvSpPr>
        <dsp:cNvPr id="0" name=""/>
        <dsp:cNvSpPr/>
      </dsp:nvSpPr>
      <dsp:spPr>
        <a:xfrm>
          <a:off x="5831274" y="2472521"/>
          <a:ext cx="2054990" cy="12672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t" anchorCtr="0">
          <a:noAutofit/>
        </a:bodyPr>
        <a:lstStyle/>
        <a:p>
          <a:pPr marL="171450" lvl="1" indent="-171450" algn="l" defTabSz="755650">
            <a:lnSpc>
              <a:spcPct val="90000"/>
            </a:lnSpc>
            <a:spcBef>
              <a:spcPct val="0"/>
            </a:spcBef>
            <a:spcAft>
              <a:spcPct val="15000"/>
            </a:spcAft>
            <a:buChar char="•"/>
          </a:pPr>
          <a:r>
            <a:rPr lang="en-US" sz="1700" kern="1200" dirty="0"/>
            <a:t>New method of Buddhist logic</a:t>
          </a:r>
          <a:endParaRPr lang="en-SG" sz="1700" kern="1200" dirty="0"/>
        </a:p>
        <a:p>
          <a:pPr marL="171450" lvl="1" indent="-171450" algn="l" defTabSz="755650">
            <a:lnSpc>
              <a:spcPct val="90000"/>
            </a:lnSpc>
            <a:spcBef>
              <a:spcPct val="0"/>
            </a:spcBef>
            <a:spcAft>
              <a:spcPct val="15000"/>
            </a:spcAft>
            <a:buChar char="•"/>
          </a:pPr>
          <a:r>
            <a:rPr lang="en-US" sz="1700" kern="1200" dirty="0"/>
            <a:t>Buddhist logic-epistemological system</a:t>
          </a:r>
          <a:endParaRPr lang="en-SG" sz="1700" kern="1200" dirty="0"/>
        </a:p>
      </dsp:txBody>
      <dsp:txXfrm>
        <a:off x="5831274" y="2472521"/>
        <a:ext cx="2054990" cy="126724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FD9D8E-01DF-46F0-8755-2C8A67935BFB}">
      <dsp:nvSpPr>
        <dsp:cNvPr id="0" name=""/>
        <dsp:cNvSpPr/>
      </dsp:nvSpPr>
      <dsp:spPr>
        <a:xfrm>
          <a:off x="2736533" y="968852"/>
          <a:ext cx="2413632" cy="2413632"/>
        </a:xfrm>
        <a:prstGeom prst="ellipse">
          <a:avLst/>
        </a:prstGeom>
        <a:solidFill>
          <a:schemeClr val="accent3">
            <a:alpha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i="1" kern="1200" dirty="0" err="1"/>
            <a:t>Pramāṇa</a:t>
          </a:r>
          <a:r>
            <a:rPr lang="en-US" sz="1900" kern="1200" dirty="0"/>
            <a:t>/means of knowledge</a:t>
          </a:r>
          <a:endParaRPr lang="en-SG" sz="1900" kern="1200" dirty="0"/>
        </a:p>
      </dsp:txBody>
      <dsp:txXfrm>
        <a:off x="3090001" y="1322320"/>
        <a:ext cx="1706696" cy="1706696"/>
      </dsp:txXfrm>
    </dsp:sp>
    <dsp:sp modelId="{65147E28-B0A8-47DF-B425-B9F663F4D599}">
      <dsp:nvSpPr>
        <dsp:cNvPr id="0" name=""/>
        <dsp:cNvSpPr/>
      </dsp:nvSpPr>
      <dsp:spPr>
        <a:xfrm>
          <a:off x="3339941" y="430"/>
          <a:ext cx="1206816" cy="1206816"/>
        </a:xfrm>
        <a:prstGeom prst="ellipse">
          <a:avLst/>
        </a:prstGeom>
        <a:solidFill>
          <a:schemeClr val="accent3">
            <a:alpha val="50000"/>
            <a:hueOff val="126213"/>
            <a:satOff val="1651"/>
            <a:lumOff val="-2026"/>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1. Perception</a:t>
          </a:r>
          <a:endParaRPr lang="en-SG" sz="1400" kern="1200" dirty="0"/>
        </a:p>
      </dsp:txBody>
      <dsp:txXfrm>
        <a:off x="3516675" y="177164"/>
        <a:ext cx="853348" cy="853348"/>
      </dsp:txXfrm>
    </dsp:sp>
    <dsp:sp modelId="{3C226B98-9381-4B1D-9FF0-59C77ED2C856}">
      <dsp:nvSpPr>
        <dsp:cNvPr id="0" name=""/>
        <dsp:cNvSpPr/>
      </dsp:nvSpPr>
      <dsp:spPr>
        <a:xfrm>
          <a:off x="4701186" y="786345"/>
          <a:ext cx="1206816" cy="1206816"/>
        </a:xfrm>
        <a:prstGeom prst="ellipse">
          <a:avLst/>
        </a:prstGeom>
        <a:solidFill>
          <a:schemeClr val="accent3">
            <a:alpha val="50000"/>
            <a:hueOff val="252426"/>
            <a:satOff val="3301"/>
            <a:lumOff val="-4052"/>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2. Inference</a:t>
          </a:r>
          <a:endParaRPr lang="en-SG" sz="1400" kern="1200" dirty="0"/>
        </a:p>
      </dsp:txBody>
      <dsp:txXfrm>
        <a:off x="4877920" y="963079"/>
        <a:ext cx="853348" cy="853348"/>
      </dsp:txXfrm>
    </dsp:sp>
    <dsp:sp modelId="{01573754-F72A-4F08-BAAA-73DBFA21C577}">
      <dsp:nvSpPr>
        <dsp:cNvPr id="0" name=""/>
        <dsp:cNvSpPr/>
      </dsp:nvSpPr>
      <dsp:spPr>
        <a:xfrm>
          <a:off x="4701186" y="2358175"/>
          <a:ext cx="1206816" cy="1206816"/>
        </a:xfrm>
        <a:prstGeom prst="ellipse">
          <a:avLst/>
        </a:prstGeom>
        <a:solidFill>
          <a:schemeClr val="accent3">
            <a:alpha val="50000"/>
            <a:hueOff val="378640"/>
            <a:satOff val="4952"/>
            <a:lumOff val="-607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3. </a:t>
          </a:r>
        </a:p>
        <a:p>
          <a:pPr marL="0" lvl="0" indent="0" algn="ctr" defTabSz="622300">
            <a:lnSpc>
              <a:spcPct val="90000"/>
            </a:lnSpc>
            <a:spcBef>
              <a:spcPct val="0"/>
            </a:spcBef>
            <a:spcAft>
              <a:spcPct val="35000"/>
            </a:spcAft>
            <a:buNone/>
          </a:pPr>
          <a:r>
            <a:rPr lang="en-US" sz="1400" kern="1200" dirty="0"/>
            <a:t>Analogy</a:t>
          </a:r>
          <a:endParaRPr lang="en-SG" sz="1400" kern="1200" dirty="0"/>
        </a:p>
      </dsp:txBody>
      <dsp:txXfrm>
        <a:off x="4877920" y="2534909"/>
        <a:ext cx="853348" cy="853348"/>
      </dsp:txXfrm>
    </dsp:sp>
    <dsp:sp modelId="{60283230-F21C-4A90-B691-312CDC5BA026}">
      <dsp:nvSpPr>
        <dsp:cNvPr id="0" name=""/>
        <dsp:cNvSpPr/>
      </dsp:nvSpPr>
      <dsp:spPr>
        <a:xfrm>
          <a:off x="3339941" y="3144090"/>
          <a:ext cx="1206816" cy="1206816"/>
        </a:xfrm>
        <a:prstGeom prst="ellipse">
          <a:avLst/>
        </a:prstGeom>
        <a:solidFill>
          <a:schemeClr val="accent3">
            <a:alpha val="50000"/>
            <a:hueOff val="504853"/>
            <a:satOff val="6602"/>
            <a:lumOff val="-8104"/>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4. Postulation</a:t>
          </a:r>
          <a:endParaRPr lang="en-SG" sz="1400" kern="1200" dirty="0"/>
        </a:p>
      </dsp:txBody>
      <dsp:txXfrm>
        <a:off x="3516675" y="3320824"/>
        <a:ext cx="853348" cy="853348"/>
      </dsp:txXfrm>
    </dsp:sp>
    <dsp:sp modelId="{663AA2E9-083D-4BD3-A001-B4B8BAA56BDB}">
      <dsp:nvSpPr>
        <dsp:cNvPr id="0" name=""/>
        <dsp:cNvSpPr/>
      </dsp:nvSpPr>
      <dsp:spPr>
        <a:xfrm>
          <a:off x="1978697" y="2358175"/>
          <a:ext cx="1206816" cy="1206816"/>
        </a:xfrm>
        <a:prstGeom prst="ellipse">
          <a:avLst/>
        </a:prstGeom>
        <a:solidFill>
          <a:schemeClr val="accent3">
            <a:alpha val="50000"/>
            <a:hueOff val="631066"/>
            <a:satOff val="8253"/>
            <a:lumOff val="-1013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5. Cognitive</a:t>
          </a:r>
          <a:endParaRPr lang="en-SG" sz="1400" kern="1200" dirty="0"/>
        </a:p>
      </dsp:txBody>
      <dsp:txXfrm>
        <a:off x="2155431" y="2534909"/>
        <a:ext cx="853348" cy="853348"/>
      </dsp:txXfrm>
    </dsp:sp>
    <dsp:sp modelId="{B53A143F-10C3-432B-968B-BE23B22635C2}">
      <dsp:nvSpPr>
        <dsp:cNvPr id="0" name=""/>
        <dsp:cNvSpPr/>
      </dsp:nvSpPr>
      <dsp:spPr>
        <a:xfrm>
          <a:off x="1978697" y="786345"/>
          <a:ext cx="1206816" cy="1206816"/>
        </a:xfrm>
        <a:prstGeom prst="ellipse">
          <a:avLst/>
        </a:prstGeom>
        <a:solidFill>
          <a:schemeClr val="accent3">
            <a:alpha val="50000"/>
            <a:hueOff val="757279"/>
            <a:satOff val="9903"/>
            <a:lumOff val="-12156"/>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6. Testimony</a:t>
          </a:r>
          <a:endParaRPr lang="en-SG" sz="1400" kern="1200" dirty="0"/>
        </a:p>
      </dsp:txBody>
      <dsp:txXfrm>
        <a:off x="2155431" y="963079"/>
        <a:ext cx="853348" cy="853348"/>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10.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684A1B-79D8-4701-8150-13324EDE4F80}" type="datetimeFigureOut">
              <a:rPr lang="en-SG" smtClean="0"/>
              <a:t>16/9/2020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2608083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684A1B-79D8-4701-8150-13324EDE4F80}" type="datetimeFigureOut">
              <a:rPr lang="en-SG" smtClean="0"/>
              <a:t>16/9/2020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2584342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684A1B-79D8-4701-8150-13324EDE4F80}" type="datetimeFigureOut">
              <a:rPr lang="en-SG" smtClean="0"/>
              <a:t>16/9/2020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331809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684A1B-79D8-4701-8150-13324EDE4F80}" type="datetimeFigureOut">
              <a:rPr lang="en-SG" smtClean="0"/>
              <a:t>16/9/2020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3260070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684A1B-79D8-4701-8150-13324EDE4F80}" type="datetimeFigureOut">
              <a:rPr lang="en-SG" smtClean="0"/>
              <a:t>16/9/2020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4164631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684A1B-79D8-4701-8150-13324EDE4F80}" type="datetimeFigureOut">
              <a:rPr lang="en-SG" smtClean="0"/>
              <a:t>16/9/2020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750765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684A1B-79D8-4701-8150-13324EDE4F80}" type="datetimeFigureOut">
              <a:rPr lang="en-SG" smtClean="0"/>
              <a:t>16/9/2020</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477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684A1B-79D8-4701-8150-13324EDE4F80}" type="datetimeFigureOut">
              <a:rPr lang="en-SG" smtClean="0"/>
              <a:t>16/9/2020</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1102766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684A1B-79D8-4701-8150-13324EDE4F80}" type="datetimeFigureOut">
              <a:rPr lang="en-SG" smtClean="0"/>
              <a:t>16/9/2020</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999533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684A1B-79D8-4701-8150-13324EDE4F80}" type="datetimeFigureOut">
              <a:rPr lang="en-SG" smtClean="0"/>
              <a:t>16/9/2020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3331835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684A1B-79D8-4701-8150-13324EDE4F80}" type="datetimeFigureOut">
              <a:rPr lang="en-SG" smtClean="0"/>
              <a:t>16/9/2020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897309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684A1B-79D8-4701-8150-13324EDE4F80}" type="datetimeFigureOut">
              <a:rPr lang="en-SG" smtClean="0"/>
              <a:t>16/9/2020</a:t>
            </a:fld>
            <a:endParaRPr lang="en-SG"/>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829628-0FA5-44D2-A134-D86256E2DA2E}" type="slidenum">
              <a:rPr lang="en-SG" smtClean="0"/>
              <a:t>‹#›</a:t>
            </a:fld>
            <a:endParaRPr lang="en-SG"/>
          </a:p>
        </p:txBody>
      </p:sp>
    </p:spTree>
    <p:extLst>
      <p:ext uri="{BB962C8B-B14F-4D97-AF65-F5344CB8AC3E}">
        <p14:creationId xmlns:p14="http://schemas.microsoft.com/office/powerpoint/2010/main" val="18922708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chuanqing@bcs.edu.s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73E176-8F67-4248-A40C-E47D8DFDBE44}"/>
              </a:ext>
            </a:extLst>
          </p:cNvPr>
          <p:cNvSpPr>
            <a:spLocks noGrp="1"/>
          </p:cNvSpPr>
          <p:nvPr>
            <p:ph type="title"/>
          </p:nvPr>
        </p:nvSpPr>
        <p:spPr/>
        <p:txBody>
          <a:bodyPr/>
          <a:lstStyle/>
          <a:p>
            <a:r>
              <a:rPr lang="en-SG" dirty="0"/>
              <a:t>Review and revision: lecture 1-3</a:t>
            </a:r>
          </a:p>
        </p:txBody>
      </p:sp>
      <p:sp>
        <p:nvSpPr>
          <p:cNvPr id="5" name="Content Placeholder 4">
            <a:extLst>
              <a:ext uri="{FF2B5EF4-FFF2-40B4-BE49-F238E27FC236}">
                <a16:creationId xmlns:a16="http://schemas.microsoft.com/office/drawing/2014/main" id="{632986DF-233C-4AEF-8E65-82E8D383C855}"/>
              </a:ext>
            </a:extLst>
          </p:cNvPr>
          <p:cNvSpPr>
            <a:spLocks noGrp="1"/>
          </p:cNvSpPr>
          <p:nvPr>
            <p:ph idx="1"/>
          </p:nvPr>
        </p:nvSpPr>
        <p:spPr/>
        <p:txBody>
          <a:bodyPr/>
          <a:lstStyle/>
          <a:p>
            <a:r>
              <a:rPr lang="en-SG" dirty="0"/>
              <a:t>In this lecture, we shall review and do some revision of the previous lectures; we shall also review the important readings that we have done in the proceeding lectures;</a:t>
            </a:r>
          </a:p>
          <a:p>
            <a:r>
              <a:rPr lang="en-SG" dirty="0"/>
              <a:t>Lecture one: overview and historical background</a:t>
            </a:r>
          </a:p>
          <a:p>
            <a:r>
              <a:rPr lang="en-SG" dirty="0"/>
              <a:t>Lecture two: brief history and basic concepts</a:t>
            </a:r>
          </a:p>
          <a:p>
            <a:r>
              <a:rPr lang="en-SG" dirty="0"/>
              <a:t>Lecture three: foundation of Buddhist logic</a:t>
            </a:r>
          </a:p>
          <a:p>
            <a:r>
              <a:rPr lang="en-SG" dirty="0"/>
              <a:t>Summary and facts-check</a:t>
            </a:r>
          </a:p>
          <a:p>
            <a:r>
              <a:rPr lang="en-SG" dirty="0"/>
              <a:t>Assignment/exercise#4</a:t>
            </a:r>
          </a:p>
        </p:txBody>
      </p:sp>
    </p:spTree>
    <p:extLst>
      <p:ext uri="{BB962C8B-B14F-4D97-AF65-F5344CB8AC3E}">
        <p14:creationId xmlns:p14="http://schemas.microsoft.com/office/powerpoint/2010/main" val="25213469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C7D05-4C0F-4D63-B850-561D08C2BC76}"/>
              </a:ext>
            </a:extLst>
          </p:cNvPr>
          <p:cNvSpPr>
            <a:spLocks noGrp="1"/>
          </p:cNvSpPr>
          <p:nvPr>
            <p:ph type="title"/>
          </p:nvPr>
        </p:nvSpPr>
        <p:spPr/>
        <p:txBody>
          <a:bodyPr>
            <a:normAutofit fontScale="90000"/>
          </a:bodyPr>
          <a:lstStyle/>
          <a:p>
            <a:r>
              <a:rPr lang="en-SG" dirty="0"/>
              <a:t>Six </a:t>
            </a:r>
            <a:r>
              <a:rPr lang="en-SG" i="1" dirty="0" err="1"/>
              <a:t>pramāṇa</a:t>
            </a:r>
            <a:r>
              <a:rPr lang="en-SG" i="1" dirty="0"/>
              <a:t>-s</a:t>
            </a:r>
            <a:r>
              <a:rPr lang="en-SG" sz="2400" dirty="0"/>
              <a:t>: means of knowledge or knowing in ancient Indian philosophical tradition; out of these 6 means, the first two and the last two are recognized by Buddhist tradition as the means of valid knowledge; however, from the logical point of view, inference is a better way to acquire valid and reliable knowledge;</a:t>
            </a:r>
            <a:endParaRPr lang="en-SG" dirty="0"/>
          </a:p>
        </p:txBody>
      </p:sp>
      <p:graphicFrame>
        <p:nvGraphicFramePr>
          <p:cNvPr id="4" name="Content Placeholder 3">
            <a:extLst>
              <a:ext uri="{FF2B5EF4-FFF2-40B4-BE49-F238E27FC236}">
                <a16:creationId xmlns:a16="http://schemas.microsoft.com/office/drawing/2014/main" id="{E1476B5F-8F8D-41F2-A6B6-29BBB98CBDA7}"/>
              </a:ext>
            </a:extLst>
          </p:cNvPr>
          <p:cNvGraphicFramePr>
            <a:graphicFrameLocks noGrp="1"/>
          </p:cNvGraphicFramePr>
          <p:nvPr>
            <p:ph idx="1"/>
            <p:extLst>
              <p:ext uri="{D42A27DB-BD31-4B8C-83A1-F6EECF244321}">
                <p14:modId xmlns:p14="http://schemas.microsoft.com/office/powerpoint/2010/main" val="2729972915"/>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55847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BA38D-C3C9-4F4B-AA34-AF01F0C1D33A}"/>
              </a:ext>
            </a:extLst>
          </p:cNvPr>
          <p:cNvSpPr>
            <a:spLocks noGrp="1"/>
          </p:cNvSpPr>
          <p:nvPr>
            <p:ph type="title"/>
          </p:nvPr>
        </p:nvSpPr>
        <p:spPr/>
        <p:txBody>
          <a:bodyPr>
            <a:normAutofit fontScale="90000"/>
          </a:bodyPr>
          <a:lstStyle/>
          <a:p>
            <a:r>
              <a:rPr lang="en-US" dirty="0"/>
              <a:t>Process of inference: </a:t>
            </a:r>
            <a:r>
              <a:rPr lang="en-US" sz="2400" dirty="0"/>
              <a:t>here, something is unknown or uncertain, by way of inference, it can be known and certain; and for this last point, i.e., </a:t>
            </a:r>
            <a:r>
              <a:rPr lang="en-US" sz="2400" i="1" dirty="0"/>
              <a:t>certainty</a:t>
            </a:r>
            <a:r>
              <a:rPr lang="en-US" sz="2400" dirty="0"/>
              <a:t>, that Buddhist logic started to develop in a new direction and such a development was the basic of all the future development; we shall discuss this in due course.</a:t>
            </a:r>
            <a:endParaRPr lang="en-SG" dirty="0"/>
          </a:p>
        </p:txBody>
      </p:sp>
      <p:graphicFrame>
        <p:nvGraphicFramePr>
          <p:cNvPr id="4" name="Content Placeholder 3">
            <a:extLst>
              <a:ext uri="{FF2B5EF4-FFF2-40B4-BE49-F238E27FC236}">
                <a16:creationId xmlns:a16="http://schemas.microsoft.com/office/drawing/2014/main" id="{59B0CCFD-1086-47D1-B844-B8CFC314F3BD}"/>
              </a:ext>
            </a:extLst>
          </p:cNvPr>
          <p:cNvGraphicFramePr>
            <a:graphicFrameLocks noGrp="1"/>
          </p:cNvGraphicFramePr>
          <p:nvPr>
            <p:ph idx="1"/>
            <p:extLst>
              <p:ext uri="{D42A27DB-BD31-4B8C-83A1-F6EECF244321}">
                <p14:modId xmlns:p14="http://schemas.microsoft.com/office/powerpoint/2010/main" val="772543548"/>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7842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1D4B5-EA80-4B3B-A03E-DA26C9992619}"/>
              </a:ext>
            </a:extLst>
          </p:cNvPr>
          <p:cNvSpPr>
            <a:spLocks noGrp="1"/>
          </p:cNvSpPr>
          <p:nvPr>
            <p:ph type="title"/>
          </p:nvPr>
        </p:nvSpPr>
        <p:spPr/>
        <p:txBody>
          <a:bodyPr/>
          <a:lstStyle/>
          <a:p>
            <a:r>
              <a:rPr lang="en-US" dirty="0"/>
              <a:t>Two ways of proving </a:t>
            </a:r>
            <a:endParaRPr lang="en-SG" dirty="0"/>
          </a:p>
        </p:txBody>
      </p:sp>
      <p:graphicFrame>
        <p:nvGraphicFramePr>
          <p:cNvPr id="4" name="Content Placeholder 3">
            <a:extLst>
              <a:ext uri="{FF2B5EF4-FFF2-40B4-BE49-F238E27FC236}">
                <a16:creationId xmlns:a16="http://schemas.microsoft.com/office/drawing/2014/main" id="{A344EB0E-404D-4D3F-AC64-9900E53FD8FF}"/>
              </a:ext>
            </a:extLst>
          </p:cNvPr>
          <p:cNvGraphicFramePr>
            <a:graphicFrameLocks noGrp="1"/>
          </p:cNvGraphicFramePr>
          <p:nvPr>
            <p:ph idx="1"/>
            <p:extLst>
              <p:ext uri="{D42A27DB-BD31-4B8C-83A1-F6EECF244321}">
                <p14:modId xmlns:p14="http://schemas.microsoft.com/office/powerpoint/2010/main" val="2508812175"/>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4131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0B495-8EE7-4106-9D61-CBFE9D0A506A}"/>
              </a:ext>
            </a:extLst>
          </p:cNvPr>
          <p:cNvSpPr>
            <a:spLocks noGrp="1"/>
          </p:cNvSpPr>
          <p:nvPr>
            <p:ph type="title"/>
          </p:nvPr>
        </p:nvSpPr>
        <p:spPr/>
        <p:txBody>
          <a:bodyPr>
            <a:normAutofit fontScale="90000"/>
          </a:bodyPr>
          <a:lstStyle/>
          <a:p>
            <a:r>
              <a:rPr lang="en-US" dirty="0"/>
              <a:t>Indian and Buddhist logic</a:t>
            </a:r>
            <a:r>
              <a:rPr lang="en-US" sz="2700" dirty="0"/>
              <a:t>: the 5-membered inference: the following five steps (5-membered logical method) were used as a common structure for Indian and Buddhist logic; later on they were reduced into 3-membered method; this shall be discussed in late lectures;</a:t>
            </a:r>
            <a:endParaRPr lang="en-SG" sz="2700" dirty="0"/>
          </a:p>
        </p:txBody>
      </p:sp>
      <p:graphicFrame>
        <p:nvGraphicFramePr>
          <p:cNvPr id="4" name="Content Placeholder 3">
            <a:extLst>
              <a:ext uri="{FF2B5EF4-FFF2-40B4-BE49-F238E27FC236}">
                <a16:creationId xmlns:a16="http://schemas.microsoft.com/office/drawing/2014/main" id="{7BB8F834-1E37-45FE-9EED-F10A8B535A93}"/>
              </a:ext>
            </a:extLst>
          </p:cNvPr>
          <p:cNvGraphicFramePr>
            <a:graphicFrameLocks noGrp="1"/>
          </p:cNvGraphicFramePr>
          <p:nvPr>
            <p:ph idx="1"/>
            <p:extLst>
              <p:ext uri="{D42A27DB-BD31-4B8C-83A1-F6EECF244321}">
                <p14:modId xmlns:p14="http://schemas.microsoft.com/office/powerpoint/2010/main" val="602142125"/>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74475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BA583-18E1-4DE5-A96E-A5922ECEC444}"/>
              </a:ext>
            </a:extLst>
          </p:cNvPr>
          <p:cNvSpPr>
            <a:spLocks noGrp="1"/>
          </p:cNvSpPr>
          <p:nvPr>
            <p:ph type="title"/>
          </p:nvPr>
        </p:nvSpPr>
        <p:spPr/>
        <p:txBody>
          <a:bodyPr/>
          <a:lstStyle/>
          <a:p>
            <a:r>
              <a:rPr lang="en-US" dirty="0"/>
              <a:t>5-membered argument</a:t>
            </a:r>
            <a:endParaRPr lang="en-SG" dirty="0"/>
          </a:p>
        </p:txBody>
      </p:sp>
      <p:graphicFrame>
        <p:nvGraphicFramePr>
          <p:cNvPr id="4" name="Content Placeholder 3">
            <a:extLst>
              <a:ext uri="{FF2B5EF4-FFF2-40B4-BE49-F238E27FC236}">
                <a16:creationId xmlns:a16="http://schemas.microsoft.com/office/drawing/2014/main" id="{0A97CE79-AF78-4507-AA16-E494D62AF816}"/>
              </a:ext>
            </a:extLst>
          </p:cNvPr>
          <p:cNvGraphicFramePr>
            <a:graphicFrameLocks noGrp="1"/>
          </p:cNvGraphicFramePr>
          <p:nvPr>
            <p:ph idx="1"/>
            <p:extLst>
              <p:ext uri="{D42A27DB-BD31-4B8C-83A1-F6EECF244321}">
                <p14:modId xmlns:p14="http://schemas.microsoft.com/office/powerpoint/2010/main" val="1603061211"/>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4918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4344D-66DE-4EA3-9AEF-8B455F9D75A4}"/>
              </a:ext>
            </a:extLst>
          </p:cNvPr>
          <p:cNvSpPr>
            <a:spLocks noGrp="1"/>
          </p:cNvSpPr>
          <p:nvPr>
            <p:ph type="title"/>
          </p:nvPr>
        </p:nvSpPr>
        <p:spPr/>
        <p:txBody>
          <a:bodyPr/>
          <a:lstStyle/>
          <a:p>
            <a:r>
              <a:rPr lang="en-SG" dirty="0"/>
              <a:t>Summary and facts check-1</a:t>
            </a:r>
          </a:p>
        </p:txBody>
      </p:sp>
      <p:sp>
        <p:nvSpPr>
          <p:cNvPr id="3" name="Content Placeholder 2">
            <a:extLst>
              <a:ext uri="{FF2B5EF4-FFF2-40B4-BE49-F238E27FC236}">
                <a16:creationId xmlns:a16="http://schemas.microsoft.com/office/drawing/2014/main" id="{69DAF202-17AF-48B1-9D38-5B1EA623BCC1}"/>
              </a:ext>
            </a:extLst>
          </p:cNvPr>
          <p:cNvSpPr>
            <a:spLocks noGrp="1"/>
          </p:cNvSpPr>
          <p:nvPr>
            <p:ph idx="1"/>
          </p:nvPr>
        </p:nvSpPr>
        <p:spPr/>
        <p:txBody>
          <a:bodyPr>
            <a:normAutofit fontScale="77500" lnSpcReduction="20000"/>
          </a:bodyPr>
          <a:lstStyle/>
          <a:p>
            <a:r>
              <a:rPr lang="en-SG" dirty="0"/>
              <a:t>In the first three lectures, we have outlined some basics of logic and Indo-Buddhist logical tradition, as well as the foundation of Buddhist logic itself;</a:t>
            </a:r>
          </a:p>
          <a:p>
            <a:r>
              <a:rPr lang="en-SG" dirty="0"/>
              <a:t>Generally there are 3 main sources of logical reasoning: the </a:t>
            </a:r>
            <a:r>
              <a:rPr lang="en-SG" u="sng" dirty="0"/>
              <a:t>Aristotelian syllogism </a:t>
            </a:r>
            <a:r>
              <a:rPr lang="en-SG" dirty="0"/>
              <a:t>of ancient Greek, the </a:t>
            </a:r>
            <a:r>
              <a:rPr lang="en-SG" u="sng" dirty="0"/>
              <a:t>Indo-Buddhist logic </a:t>
            </a:r>
            <a:r>
              <a:rPr lang="en-SG" dirty="0"/>
              <a:t>of ancient India and to a lesser degree, the </a:t>
            </a:r>
            <a:r>
              <a:rPr lang="en-SG" u="sng" dirty="0"/>
              <a:t>Mohist and the School of Name</a:t>
            </a:r>
            <a:r>
              <a:rPr lang="en-SG" dirty="0"/>
              <a:t> logical ideas of ancient China; because of modern research, those different logical methods and systems have been comparatively studied;</a:t>
            </a:r>
          </a:p>
          <a:p>
            <a:r>
              <a:rPr lang="en-SG" dirty="0"/>
              <a:t>Also, we have discussed two types of logical reasoning as </a:t>
            </a:r>
            <a:r>
              <a:rPr lang="en-SG" u="sng" dirty="0"/>
              <a:t>deductive</a:t>
            </a:r>
            <a:r>
              <a:rPr lang="en-SG" dirty="0"/>
              <a:t> and </a:t>
            </a:r>
            <a:r>
              <a:rPr lang="en-SG" u="sng" dirty="0"/>
              <a:t>inductive</a:t>
            </a:r>
            <a:r>
              <a:rPr lang="en-SG" dirty="0"/>
              <a:t>; sometimes the former is said to be starting from to particular while the latter is from particular to general; but we may remember that the obvious difference is that deductive logic requires </a:t>
            </a:r>
            <a:r>
              <a:rPr lang="en-SG" i="1" u="sng" dirty="0"/>
              <a:t>necessary</a:t>
            </a:r>
            <a:r>
              <a:rPr lang="en-SG" dirty="0"/>
              <a:t> corollary while inductive logical reasoning vouches only for a </a:t>
            </a:r>
            <a:r>
              <a:rPr lang="en-SG" i="1" u="sng" dirty="0"/>
              <a:t>probability</a:t>
            </a:r>
            <a:r>
              <a:rPr lang="en-SG" dirty="0"/>
              <a:t> between premises and conclusion;</a:t>
            </a:r>
          </a:p>
        </p:txBody>
      </p:sp>
    </p:spTree>
    <p:extLst>
      <p:ext uri="{BB962C8B-B14F-4D97-AF65-F5344CB8AC3E}">
        <p14:creationId xmlns:p14="http://schemas.microsoft.com/office/powerpoint/2010/main" val="1792182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94936-B1D2-44FC-A4DF-AC44A123F4CD}"/>
              </a:ext>
            </a:extLst>
          </p:cNvPr>
          <p:cNvSpPr>
            <a:spLocks noGrp="1"/>
          </p:cNvSpPr>
          <p:nvPr>
            <p:ph type="title"/>
          </p:nvPr>
        </p:nvSpPr>
        <p:spPr/>
        <p:txBody>
          <a:bodyPr/>
          <a:lstStyle/>
          <a:p>
            <a:r>
              <a:rPr lang="en-SG" dirty="0"/>
              <a:t>Facts check-2</a:t>
            </a:r>
          </a:p>
        </p:txBody>
      </p:sp>
      <p:sp>
        <p:nvSpPr>
          <p:cNvPr id="3" name="Content Placeholder 2">
            <a:extLst>
              <a:ext uri="{FF2B5EF4-FFF2-40B4-BE49-F238E27FC236}">
                <a16:creationId xmlns:a16="http://schemas.microsoft.com/office/drawing/2014/main" id="{2B6A99CA-0CCD-4349-94C6-FED5B043A2E2}"/>
              </a:ext>
            </a:extLst>
          </p:cNvPr>
          <p:cNvSpPr>
            <a:spLocks noGrp="1"/>
          </p:cNvSpPr>
          <p:nvPr>
            <p:ph idx="1"/>
          </p:nvPr>
        </p:nvSpPr>
        <p:spPr/>
        <p:txBody>
          <a:bodyPr>
            <a:normAutofit fontScale="77500" lnSpcReduction="20000"/>
          </a:bodyPr>
          <a:lstStyle/>
          <a:p>
            <a:r>
              <a:rPr lang="en-SG" dirty="0"/>
              <a:t>We also discussed three stages of Buddhist logical development with the broad patterns of development of Buddhist history itself; from the time of the Buddha, and then the first 500 years after his demise, and another 500 years after that;</a:t>
            </a:r>
          </a:p>
          <a:p>
            <a:r>
              <a:rPr lang="en-SG" dirty="0"/>
              <a:t>With Buddhist logic, </a:t>
            </a:r>
            <a:r>
              <a:rPr lang="en-SG" u="sng" dirty="0" err="1"/>
              <a:t>Nāgārjuna</a:t>
            </a:r>
            <a:r>
              <a:rPr lang="en-SG" dirty="0"/>
              <a:t> can be seen as the starting point, for from him and his criticisms of the traditional </a:t>
            </a:r>
            <a:r>
              <a:rPr lang="en-SG" dirty="0" err="1"/>
              <a:t>Nyāya</a:t>
            </a:r>
            <a:r>
              <a:rPr lang="en-SG" dirty="0"/>
              <a:t> logical categories that Buddhist logical method started to take shape; thereafter the </a:t>
            </a:r>
            <a:r>
              <a:rPr lang="en-SG" u="sng" dirty="0" err="1"/>
              <a:t>Asa</a:t>
            </a:r>
            <a:r>
              <a:rPr lang="en-SG" u="sng" dirty="0" err="1">
                <a:latin typeface="Times New Roman" panose="02020603050405020304" pitchFamily="18" charset="0"/>
                <a:cs typeface="Times New Roman" panose="02020603050405020304" pitchFamily="18" charset="0"/>
              </a:rPr>
              <a:t>ṅ</a:t>
            </a:r>
            <a:r>
              <a:rPr lang="en-SG" u="sng" dirty="0" err="1"/>
              <a:t>ga-Vasubandhu</a:t>
            </a:r>
            <a:r>
              <a:rPr lang="en-SG" dirty="0"/>
              <a:t> brothers continued to develop some basic Buddhist logical ideas;</a:t>
            </a:r>
          </a:p>
          <a:p>
            <a:r>
              <a:rPr lang="en-SG" dirty="0"/>
              <a:t>The above three philosophers then laid the foundation for </a:t>
            </a:r>
            <a:r>
              <a:rPr lang="en-SG" u="sng" dirty="0" err="1"/>
              <a:t>Dignāga</a:t>
            </a:r>
            <a:r>
              <a:rPr lang="en-SG" dirty="0"/>
              <a:t> and </a:t>
            </a:r>
            <a:r>
              <a:rPr lang="en-SG" u="sng" dirty="0" err="1"/>
              <a:t>Dharmak</a:t>
            </a:r>
            <a:r>
              <a:rPr lang="en-SG" u="sng" dirty="0" err="1">
                <a:latin typeface="Times New Roman" panose="02020603050405020304" pitchFamily="18" charset="0"/>
                <a:cs typeface="Times New Roman" panose="02020603050405020304" pitchFamily="18" charset="0"/>
              </a:rPr>
              <a:t>īrti</a:t>
            </a:r>
            <a:r>
              <a:rPr lang="en-SG" dirty="0">
                <a:latin typeface="Times New Roman" panose="02020603050405020304" pitchFamily="18" charset="0"/>
                <a:cs typeface="Times New Roman" panose="02020603050405020304" pitchFamily="18" charset="0"/>
              </a:rPr>
              <a:t> who not only systematized and reformed the early logical ideas, but also solidified the foundation of Buddhist logic on which further development would take place thereafter;</a:t>
            </a:r>
            <a:endParaRPr lang="en-SG" dirty="0"/>
          </a:p>
        </p:txBody>
      </p:sp>
    </p:spTree>
    <p:extLst>
      <p:ext uri="{BB962C8B-B14F-4D97-AF65-F5344CB8AC3E}">
        <p14:creationId xmlns:p14="http://schemas.microsoft.com/office/powerpoint/2010/main" val="4046227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CF6CC-4E2F-41F3-BCAD-CFF562A8470A}"/>
              </a:ext>
            </a:extLst>
          </p:cNvPr>
          <p:cNvSpPr>
            <a:spLocks noGrp="1"/>
          </p:cNvSpPr>
          <p:nvPr>
            <p:ph type="title"/>
          </p:nvPr>
        </p:nvSpPr>
        <p:spPr/>
        <p:txBody>
          <a:bodyPr/>
          <a:lstStyle/>
          <a:p>
            <a:r>
              <a:rPr lang="en-SG" dirty="0"/>
              <a:t>Facts check-3</a:t>
            </a:r>
          </a:p>
        </p:txBody>
      </p:sp>
      <p:sp>
        <p:nvSpPr>
          <p:cNvPr id="3" name="Content Placeholder 2">
            <a:extLst>
              <a:ext uri="{FF2B5EF4-FFF2-40B4-BE49-F238E27FC236}">
                <a16:creationId xmlns:a16="http://schemas.microsoft.com/office/drawing/2014/main" id="{26260AAB-C876-4217-9C28-C90435D4E3DD}"/>
              </a:ext>
            </a:extLst>
          </p:cNvPr>
          <p:cNvSpPr>
            <a:spLocks noGrp="1"/>
          </p:cNvSpPr>
          <p:nvPr>
            <p:ph idx="1"/>
          </p:nvPr>
        </p:nvSpPr>
        <p:spPr/>
        <p:txBody>
          <a:bodyPr>
            <a:normAutofit lnSpcReduction="10000"/>
          </a:bodyPr>
          <a:lstStyle/>
          <a:p>
            <a:r>
              <a:rPr lang="en-SG" dirty="0"/>
              <a:t>Basically, Buddhist logic is the method of </a:t>
            </a:r>
            <a:r>
              <a:rPr lang="en-SG" i="1" u="sng" dirty="0"/>
              <a:t>inference</a:t>
            </a:r>
            <a:r>
              <a:rPr lang="en-SG" dirty="0"/>
              <a:t> (</a:t>
            </a:r>
            <a:r>
              <a:rPr lang="en-SG" i="1" dirty="0" err="1"/>
              <a:t>anumā</a:t>
            </a:r>
            <a:r>
              <a:rPr lang="en-SG" i="1" dirty="0" err="1">
                <a:latin typeface="Times New Roman" panose="02020603050405020304" pitchFamily="18" charset="0"/>
                <a:cs typeface="Times New Roman" panose="02020603050405020304" pitchFamily="18" charset="0"/>
              </a:rPr>
              <a:t>ṇa</a:t>
            </a:r>
            <a:r>
              <a:rPr lang="en-SG" dirty="0"/>
              <a:t>), which deduce knowledge from unknow (uncertain) to knowing/certain;</a:t>
            </a:r>
          </a:p>
          <a:p>
            <a:r>
              <a:rPr lang="en-SG" dirty="0"/>
              <a:t>For this, Indian and Buddhist logical method shared the early structure of </a:t>
            </a:r>
            <a:r>
              <a:rPr lang="en-SG" i="1" u="sng" dirty="0"/>
              <a:t>5-membered reasoning process</a:t>
            </a:r>
            <a:r>
              <a:rPr lang="en-SG" dirty="0"/>
              <a:t>: thesis – reason – illustration – application – conclusion; please read those classical examples we discussed early on;</a:t>
            </a:r>
          </a:p>
          <a:p>
            <a:r>
              <a:rPr lang="en-SG" dirty="0"/>
              <a:t>I suppose this should be enough for today’s class; </a:t>
            </a:r>
            <a:r>
              <a:rPr lang="en-SG" b="1" i="1" dirty="0"/>
              <a:t>any questions</a:t>
            </a:r>
            <a:r>
              <a:rPr lang="en-SG" dirty="0"/>
              <a:t>, please let me know; meanwhile, keep reading!</a:t>
            </a:r>
          </a:p>
        </p:txBody>
      </p:sp>
    </p:spTree>
    <p:extLst>
      <p:ext uri="{BB962C8B-B14F-4D97-AF65-F5344CB8AC3E}">
        <p14:creationId xmlns:p14="http://schemas.microsoft.com/office/powerpoint/2010/main" val="1679777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444FD-9FC3-4CF1-9A5B-A74CA2ADF563}"/>
              </a:ext>
            </a:extLst>
          </p:cNvPr>
          <p:cNvSpPr>
            <a:spLocks noGrp="1"/>
          </p:cNvSpPr>
          <p:nvPr>
            <p:ph type="title"/>
          </p:nvPr>
        </p:nvSpPr>
        <p:spPr/>
        <p:txBody>
          <a:bodyPr/>
          <a:lstStyle/>
          <a:p>
            <a:r>
              <a:rPr lang="en-SG" dirty="0"/>
              <a:t>Coursework/assignment #4</a:t>
            </a:r>
          </a:p>
        </p:txBody>
      </p:sp>
      <p:sp>
        <p:nvSpPr>
          <p:cNvPr id="3" name="Content Placeholder 2">
            <a:extLst>
              <a:ext uri="{FF2B5EF4-FFF2-40B4-BE49-F238E27FC236}">
                <a16:creationId xmlns:a16="http://schemas.microsoft.com/office/drawing/2014/main" id="{9BF4724A-9D2E-45BF-9D92-87C5A3A52A12}"/>
              </a:ext>
            </a:extLst>
          </p:cNvPr>
          <p:cNvSpPr>
            <a:spLocks noGrp="1"/>
          </p:cNvSpPr>
          <p:nvPr>
            <p:ph idx="1"/>
          </p:nvPr>
        </p:nvSpPr>
        <p:spPr/>
        <p:txBody>
          <a:bodyPr>
            <a:normAutofit fontScale="92500" lnSpcReduction="10000"/>
          </a:bodyPr>
          <a:lstStyle/>
          <a:p>
            <a:r>
              <a:rPr lang="en-SG" dirty="0"/>
              <a:t>Do the following assignment and submit it via email (</a:t>
            </a:r>
            <a:r>
              <a:rPr lang="en-SG" dirty="0">
                <a:hlinkClick r:id="rId2"/>
              </a:rPr>
              <a:t>chuanqing@bcs.edu.sg</a:t>
            </a:r>
            <a:r>
              <a:rPr lang="en-SG" dirty="0"/>
              <a:t>) to me by 5:00 pm, on 30</a:t>
            </a:r>
            <a:r>
              <a:rPr lang="en-SG" baseline="30000" dirty="0"/>
              <a:t>th</a:t>
            </a:r>
            <a:r>
              <a:rPr lang="en-SG" dirty="0"/>
              <a:t> September (Wednesday); as usual, please send the assignments of the two courses (</a:t>
            </a:r>
            <a:r>
              <a:rPr lang="en-SG" i="1" dirty="0"/>
              <a:t>Buddhism and Economics</a:t>
            </a:r>
            <a:r>
              <a:rPr lang="en-SG" dirty="0"/>
              <a:t> &amp; </a:t>
            </a:r>
            <a:r>
              <a:rPr lang="en-SG" i="1" dirty="0"/>
              <a:t>Introduction to Buddhist Logic</a:t>
            </a:r>
            <a:r>
              <a:rPr lang="en-SG" dirty="0"/>
              <a:t>) together in one </a:t>
            </a:r>
            <a:r>
              <a:rPr lang="en-SG" u="sng" dirty="0"/>
              <a:t>Word doc. file</a:t>
            </a:r>
            <a:r>
              <a:rPr lang="en-SG" dirty="0"/>
              <a:t>;</a:t>
            </a:r>
            <a:endParaRPr lang="en-US" dirty="0"/>
          </a:p>
          <a:p>
            <a:r>
              <a:rPr lang="en-US" b="1" i="1" dirty="0"/>
              <a:t>Assignment</a:t>
            </a:r>
            <a:r>
              <a:rPr lang="en-US" dirty="0"/>
              <a:t>: </a:t>
            </a:r>
            <a:r>
              <a:rPr lang="en-SG" dirty="0"/>
              <a:t>Please </a:t>
            </a:r>
            <a:r>
              <a:rPr lang="en-SG" u="sng" dirty="0"/>
              <a:t>write a 5-membered logical structure </a:t>
            </a:r>
            <a:r>
              <a:rPr lang="en-SG" dirty="0"/>
              <a:t>and use </a:t>
            </a:r>
            <a:r>
              <a:rPr lang="en-SG" u="sng" dirty="0"/>
              <a:t>your own example</a:t>
            </a:r>
            <a:r>
              <a:rPr lang="en-SG" dirty="0"/>
              <a:t>; since we have discussed in the past and will be discussing in the future the two classical examples (the mountain, fire and smoke &amp; the sound, produced and impermanent), </a:t>
            </a:r>
            <a:r>
              <a:rPr lang="en-SG" u="sng" dirty="0"/>
              <a:t>please do not use those two examples</a:t>
            </a:r>
            <a:r>
              <a:rPr lang="en-SG" dirty="0"/>
              <a:t>; please think about it and </a:t>
            </a:r>
            <a:r>
              <a:rPr lang="en-SG" u="sng" dirty="0"/>
              <a:t>create a good example of your own</a:t>
            </a:r>
            <a:r>
              <a:rPr lang="en-SG" dirty="0"/>
              <a:t>.</a:t>
            </a:r>
          </a:p>
          <a:p>
            <a:endParaRPr lang="en-SG" dirty="0"/>
          </a:p>
        </p:txBody>
      </p:sp>
    </p:spTree>
    <p:extLst>
      <p:ext uri="{BB962C8B-B14F-4D97-AF65-F5344CB8AC3E}">
        <p14:creationId xmlns:p14="http://schemas.microsoft.com/office/powerpoint/2010/main" val="2601747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6194A-7A65-4953-B2E4-2D5B84E6550A}"/>
              </a:ext>
            </a:extLst>
          </p:cNvPr>
          <p:cNvSpPr>
            <a:spLocks noGrp="1"/>
          </p:cNvSpPr>
          <p:nvPr>
            <p:ph type="title"/>
          </p:nvPr>
        </p:nvSpPr>
        <p:spPr/>
        <p:txBody>
          <a:bodyPr>
            <a:normAutofit fontScale="90000"/>
          </a:bodyPr>
          <a:lstStyle/>
          <a:p>
            <a:r>
              <a:rPr lang="en-SG" dirty="0"/>
              <a:t>Three branches of </a:t>
            </a:r>
            <a:r>
              <a:rPr lang="en-SG" sz="2700" i="1" dirty="0"/>
              <a:t>logical reasoning system</a:t>
            </a:r>
            <a:r>
              <a:rPr lang="en-SG" sz="2700" dirty="0"/>
              <a:t>: The Indo-Buddhist logic, Aristotelian logical tradition and Chinese Mohist-School of Name debate methods;</a:t>
            </a:r>
          </a:p>
        </p:txBody>
      </p:sp>
      <p:graphicFrame>
        <p:nvGraphicFramePr>
          <p:cNvPr id="4" name="Content Placeholder 3">
            <a:extLst>
              <a:ext uri="{FF2B5EF4-FFF2-40B4-BE49-F238E27FC236}">
                <a16:creationId xmlns:a16="http://schemas.microsoft.com/office/drawing/2014/main" id="{F46AB66A-FFEB-4A3B-A024-13DB7FC92126}"/>
              </a:ext>
            </a:extLst>
          </p:cNvPr>
          <p:cNvGraphicFramePr>
            <a:graphicFrameLocks noGrp="1"/>
          </p:cNvGraphicFramePr>
          <p:nvPr>
            <p:ph idx="1"/>
            <p:extLst>
              <p:ext uri="{D42A27DB-BD31-4B8C-83A1-F6EECF244321}">
                <p14:modId xmlns:p14="http://schemas.microsoft.com/office/powerpoint/2010/main" val="2379018908"/>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3870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5835D-2B83-4A58-87CB-8A1996D261A3}"/>
              </a:ext>
            </a:extLst>
          </p:cNvPr>
          <p:cNvSpPr>
            <a:spLocks noGrp="1"/>
          </p:cNvSpPr>
          <p:nvPr>
            <p:ph type="title"/>
          </p:nvPr>
        </p:nvSpPr>
        <p:spPr/>
        <p:txBody>
          <a:bodyPr>
            <a:normAutofit fontScale="90000"/>
          </a:bodyPr>
          <a:lstStyle/>
          <a:p>
            <a:r>
              <a:rPr lang="en-SG" dirty="0"/>
              <a:t>Modern research</a:t>
            </a:r>
            <a:r>
              <a:rPr lang="en-SG" sz="2200" dirty="0"/>
              <a:t>: because of modern research, all different logical methods and systems are comparatively studied; thus, Indo-Buddhist logic has been studied by scholars of east and west, and occasionally compared with Aristotelian-western logic; and the source materials of different languages are also translated into English and accessed by scholars everywhere in the world; </a:t>
            </a:r>
          </a:p>
        </p:txBody>
      </p:sp>
      <p:graphicFrame>
        <p:nvGraphicFramePr>
          <p:cNvPr id="4" name="Content Placeholder 3">
            <a:extLst>
              <a:ext uri="{FF2B5EF4-FFF2-40B4-BE49-F238E27FC236}">
                <a16:creationId xmlns:a16="http://schemas.microsoft.com/office/drawing/2014/main" id="{92C69730-53DA-4ABA-BD14-4E176E57C339}"/>
              </a:ext>
            </a:extLst>
          </p:cNvPr>
          <p:cNvGraphicFramePr>
            <a:graphicFrameLocks noGrp="1"/>
          </p:cNvGraphicFramePr>
          <p:nvPr>
            <p:ph idx="1"/>
            <p:extLst>
              <p:ext uri="{D42A27DB-BD31-4B8C-83A1-F6EECF244321}">
                <p14:modId xmlns:p14="http://schemas.microsoft.com/office/powerpoint/2010/main" val="3282531972"/>
              </p:ext>
            </p:extLst>
          </p:nvPr>
        </p:nvGraphicFramePr>
        <p:xfrm>
          <a:off x="628650" y="1979801"/>
          <a:ext cx="7886700" cy="41971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40827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0EEDD-7CD4-4D62-B386-B4C8576390C1}"/>
              </a:ext>
            </a:extLst>
          </p:cNvPr>
          <p:cNvSpPr>
            <a:spLocks noGrp="1"/>
          </p:cNvSpPr>
          <p:nvPr>
            <p:ph type="title"/>
          </p:nvPr>
        </p:nvSpPr>
        <p:spPr/>
        <p:txBody>
          <a:bodyPr/>
          <a:lstStyle/>
          <a:p>
            <a:r>
              <a:rPr lang="en-SG" dirty="0"/>
              <a:t>Two types of magical methods</a:t>
            </a:r>
          </a:p>
        </p:txBody>
      </p:sp>
      <p:graphicFrame>
        <p:nvGraphicFramePr>
          <p:cNvPr id="4" name="Content Placeholder 3">
            <a:extLst>
              <a:ext uri="{FF2B5EF4-FFF2-40B4-BE49-F238E27FC236}">
                <a16:creationId xmlns:a16="http://schemas.microsoft.com/office/drawing/2014/main" id="{09286ABA-43C5-455D-9536-13B2C025AD83}"/>
              </a:ext>
            </a:extLst>
          </p:cNvPr>
          <p:cNvGraphicFramePr>
            <a:graphicFrameLocks noGrp="1"/>
          </p:cNvGraphicFramePr>
          <p:nvPr>
            <p:ph idx="1"/>
            <p:extLst>
              <p:ext uri="{D42A27DB-BD31-4B8C-83A1-F6EECF244321}">
                <p14:modId xmlns:p14="http://schemas.microsoft.com/office/powerpoint/2010/main" val="3965817275"/>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9189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5D99-91A4-455C-B9FD-E784BD4F0E5E}"/>
              </a:ext>
            </a:extLst>
          </p:cNvPr>
          <p:cNvSpPr>
            <a:spLocks noGrp="1"/>
          </p:cNvSpPr>
          <p:nvPr>
            <p:ph type="title"/>
          </p:nvPr>
        </p:nvSpPr>
        <p:spPr/>
        <p:txBody>
          <a:bodyPr>
            <a:normAutofit fontScale="90000"/>
          </a:bodyPr>
          <a:lstStyle/>
          <a:p>
            <a:r>
              <a:rPr lang="en-SG" dirty="0"/>
              <a:t>A white horse is not a horse: </a:t>
            </a:r>
            <a:r>
              <a:rPr lang="en-SG" sz="2700" dirty="0"/>
              <a:t>a concept and its intension and extension; as you can see, when the extension expands, its intension becomes smaller or shrinks;</a:t>
            </a:r>
          </a:p>
        </p:txBody>
      </p:sp>
      <p:graphicFrame>
        <p:nvGraphicFramePr>
          <p:cNvPr id="4" name="Content Placeholder 3">
            <a:extLst>
              <a:ext uri="{FF2B5EF4-FFF2-40B4-BE49-F238E27FC236}">
                <a16:creationId xmlns:a16="http://schemas.microsoft.com/office/drawing/2014/main" id="{5F8973C5-6246-44E2-88BC-8ADCD7A182E0}"/>
              </a:ext>
            </a:extLst>
          </p:cNvPr>
          <p:cNvGraphicFramePr>
            <a:graphicFrameLocks noGrp="1"/>
          </p:cNvGraphicFramePr>
          <p:nvPr>
            <p:ph idx="1"/>
            <p:extLst>
              <p:ext uri="{D42A27DB-BD31-4B8C-83A1-F6EECF244321}">
                <p14:modId xmlns:p14="http://schemas.microsoft.com/office/powerpoint/2010/main" val="969232536"/>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8715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53B58-5286-4E77-ACBE-2DD50FAEB6D1}"/>
              </a:ext>
            </a:extLst>
          </p:cNvPr>
          <p:cNvSpPr>
            <a:spLocks noGrp="1"/>
          </p:cNvSpPr>
          <p:nvPr>
            <p:ph type="title"/>
          </p:nvPr>
        </p:nvSpPr>
        <p:spPr/>
        <p:txBody>
          <a:bodyPr>
            <a:normAutofit fontScale="90000"/>
          </a:bodyPr>
          <a:lstStyle/>
          <a:p>
            <a:r>
              <a:rPr lang="en-SG" dirty="0"/>
              <a:t>Possible early example </a:t>
            </a:r>
            <a:r>
              <a:rPr lang="en-SG" sz="2200" dirty="0"/>
              <a:t>of </a:t>
            </a:r>
            <a:r>
              <a:rPr lang="en-SG" sz="2200" i="1" dirty="0"/>
              <a:t>Buddhist logical reasoning:</a:t>
            </a:r>
            <a:r>
              <a:rPr lang="en-SG" sz="2200" dirty="0"/>
              <a:t> as we mentioned, below are 4 ways suggested by the Buddha when a question needs to be addressed; although we are not sure, those ways of answering a question indicates some sort of logical reasoning as early as the time of the Buddha;</a:t>
            </a:r>
          </a:p>
        </p:txBody>
      </p:sp>
      <p:graphicFrame>
        <p:nvGraphicFramePr>
          <p:cNvPr id="4" name="Content Placeholder 3">
            <a:extLst>
              <a:ext uri="{FF2B5EF4-FFF2-40B4-BE49-F238E27FC236}">
                <a16:creationId xmlns:a16="http://schemas.microsoft.com/office/drawing/2014/main" id="{5019686F-CB10-4C9B-A863-CE178A883F7E}"/>
              </a:ext>
            </a:extLst>
          </p:cNvPr>
          <p:cNvGraphicFramePr>
            <a:graphicFrameLocks noGrp="1"/>
          </p:cNvGraphicFramePr>
          <p:nvPr>
            <p:ph idx="1"/>
            <p:extLst>
              <p:ext uri="{D42A27DB-BD31-4B8C-83A1-F6EECF244321}">
                <p14:modId xmlns:p14="http://schemas.microsoft.com/office/powerpoint/2010/main" val="3446577402"/>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01727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79E75-20E1-4E72-8F8F-5C29000F58F0}"/>
              </a:ext>
            </a:extLst>
          </p:cNvPr>
          <p:cNvSpPr>
            <a:spLocks noGrp="1"/>
          </p:cNvSpPr>
          <p:nvPr>
            <p:ph type="title"/>
          </p:nvPr>
        </p:nvSpPr>
        <p:spPr/>
        <p:txBody>
          <a:bodyPr>
            <a:normAutofit/>
          </a:bodyPr>
          <a:lstStyle/>
          <a:p>
            <a:r>
              <a:rPr lang="en-SG" dirty="0"/>
              <a:t>Development of </a:t>
            </a:r>
            <a:r>
              <a:rPr lang="en-SG" sz="2700" dirty="0"/>
              <a:t>Buddhist philosophy and Buddhist logical reasoning/method</a:t>
            </a:r>
          </a:p>
        </p:txBody>
      </p:sp>
      <p:graphicFrame>
        <p:nvGraphicFramePr>
          <p:cNvPr id="4" name="Content Placeholder 3">
            <a:extLst>
              <a:ext uri="{FF2B5EF4-FFF2-40B4-BE49-F238E27FC236}">
                <a16:creationId xmlns:a16="http://schemas.microsoft.com/office/drawing/2014/main" id="{F2205A5C-3C84-4260-B65C-72F1C44B8C52}"/>
              </a:ext>
            </a:extLst>
          </p:cNvPr>
          <p:cNvGraphicFramePr>
            <a:graphicFrameLocks noGrp="1"/>
          </p:cNvGraphicFramePr>
          <p:nvPr>
            <p:ph idx="1"/>
            <p:extLst>
              <p:ext uri="{D42A27DB-BD31-4B8C-83A1-F6EECF244321}">
                <p14:modId xmlns:p14="http://schemas.microsoft.com/office/powerpoint/2010/main" val="2900660993"/>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55604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C6D7D-890B-4255-A662-50929D7E8B5C}"/>
              </a:ext>
            </a:extLst>
          </p:cNvPr>
          <p:cNvSpPr>
            <a:spLocks noGrp="1"/>
          </p:cNvSpPr>
          <p:nvPr>
            <p:ph type="title"/>
          </p:nvPr>
        </p:nvSpPr>
        <p:spPr/>
        <p:txBody>
          <a:bodyPr>
            <a:normAutofit fontScale="90000"/>
          </a:bodyPr>
          <a:lstStyle/>
          <a:p>
            <a:r>
              <a:rPr lang="en-US" dirty="0"/>
              <a:t>Indian logic and Buddhist logic</a:t>
            </a:r>
            <a:r>
              <a:rPr lang="en-US" sz="2200" dirty="0"/>
              <a:t>: since nothing can be said for certain about Buddhist logic before </a:t>
            </a:r>
            <a:r>
              <a:rPr lang="en-US" sz="2200" dirty="0" err="1"/>
              <a:t>Nāgārjuna</a:t>
            </a:r>
            <a:r>
              <a:rPr lang="en-US" sz="2200" dirty="0"/>
              <a:t>, who actually criticized </a:t>
            </a:r>
            <a:r>
              <a:rPr lang="en-US" sz="2200" dirty="0" err="1"/>
              <a:t>Nyāya</a:t>
            </a:r>
            <a:r>
              <a:rPr lang="en-US" sz="2200" dirty="0"/>
              <a:t> logical concepts, it may be suggested that Indian traditional logical method is the foundation of Indian and Buddhist logic; thus, after Gautama, both Indian and Buddhist logic developed on their own, although both may cast influence on each other;</a:t>
            </a:r>
            <a:endParaRPr lang="en-SG" sz="2200" dirty="0"/>
          </a:p>
        </p:txBody>
      </p:sp>
      <p:graphicFrame>
        <p:nvGraphicFramePr>
          <p:cNvPr id="4" name="Content Placeholder 3">
            <a:extLst>
              <a:ext uri="{FF2B5EF4-FFF2-40B4-BE49-F238E27FC236}">
                <a16:creationId xmlns:a16="http://schemas.microsoft.com/office/drawing/2014/main" id="{637350DE-E6EB-4393-B55B-93F88D6FD5E6}"/>
              </a:ext>
            </a:extLst>
          </p:cNvPr>
          <p:cNvGraphicFramePr>
            <a:graphicFrameLocks noGrp="1"/>
          </p:cNvGraphicFramePr>
          <p:nvPr>
            <p:ph idx="1"/>
            <p:extLst>
              <p:ext uri="{D42A27DB-BD31-4B8C-83A1-F6EECF244321}">
                <p14:modId xmlns:p14="http://schemas.microsoft.com/office/powerpoint/2010/main" val="2656074745"/>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5576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92C39-712C-429C-B7F3-8CAFBC8A80B2}"/>
              </a:ext>
            </a:extLst>
          </p:cNvPr>
          <p:cNvSpPr>
            <a:spLocks noGrp="1"/>
          </p:cNvSpPr>
          <p:nvPr>
            <p:ph type="title"/>
          </p:nvPr>
        </p:nvSpPr>
        <p:spPr>
          <a:xfrm>
            <a:off x="604976" y="681037"/>
            <a:ext cx="7886700" cy="1325563"/>
          </a:xfrm>
        </p:spPr>
        <p:txBody>
          <a:bodyPr>
            <a:normAutofit fontScale="90000"/>
          </a:bodyPr>
          <a:lstStyle/>
          <a:p>
            <a:r>
              <a:rPr lang="en-US" dirty="0"/>
              <a:t>Buddhist logic</a:t>
            </a:r>
            <a:r>
              <a:rPr lang="en-US" sz="2200" dirty="0"/>
              <a:t>: please be familiar with this timeframe, for we will discuss more about Buddhist logic from next week onwards; although we cannot say for certain regarding the beginning of Buddhist logic, Nāgārjuna is a good point to start;</a:t>
            </a:r>
            <a:endParaRPr lang="en-SG" sz="2200" dirty="0"/>
          </a:p>
        </p:txBody>
      </p:sp>
      <p:graphicFrame>
        <p:nvGraphicFramePr>
          <p:cNvPr id="4" name="Content Placeholder 3">
            <a:extLst>
              <a:ext uri="{FF2B5EF4-FFF2-40B4-BE49-F238E27FC236}">
                <a16:creationId xmlns:a16="http://schemas.microsoft.com/office/drawing/2014/main" id="{99AD8CEE-C864-4DAA-A069-11F60619177F}"/>
              </a:ext>
            </a:extLst>
          </p:cNvPr>
          <p:cNvGraphicFramePr>
            <a:graphicFrameLocks noGrp="1"/>
          </p:cNvGraphicFramePr>
          <p:nvPr>
            <p:ph idx="1"/>
            <p:extLst>
              <p:ext uri="{D42A27DB-BD31-4B8C-83A1-F6EECF244321}">
                <p14:modId xmlns:p14="http://schemas.microsoft.com/office/powerpoint/2010/main" val="3068545703"/>
              </p:ext>
            </p:extLst>
          </p:nvPr>
        </p:nvGraphicFramePr>
        <p:xfrm>
          <a:off x="604976" y="2122415"/>
          <a:ext cx="7910374" cy="4054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601875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Custom 5">
      <a:majorFont>
        <a:latin typeface="Times New Roman"/>
        <a:ea typeface="新宋体"/>
        <a:cs typeface=""/>
      </a:majorFont>
      <a:minorFont>
        <a:latin typeface="Times New Roman"/>
        <a:ea typeface="新宋体"/>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928</TotalTime>
  <Words>1489</Words>
  <Application>Microsoft Office PowerPoint</Application>
  <PresentationFormat>On-screen Show (4:3)</PresentationFormat>
  <Paragraphs>104</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Times New Roman</vt:lpstr>
      <vt:lpstr>Office Theme</vt:lpstr>
      <vt:lpstr>Review and revision: lecture 1-3</vt:lpstr>
      <vt:lpstr>Three branches of logical reasoning system: The Indo-Buddhist logic, Aristotelian logical tradition and Chinese Mohist-School of Name debate methods;</vt:lpstr>
      <vt:lpstr>Modern research: because of modern research, all different logical methods and systems are comparatively studied; thus, Indo-Buddhist logic has been studied by scholars of east and west, and occasionally compared with Aristotelian-western logic; and the source materials of different languages are also translated into English and accessed by scholars everywhere in the world; </vt:lpstr>
      <vt:lpstr>Two types of magical methods</vt:lpstr>
      <vt:lpstr>A white horse is not a horse: a concept and its intension and extension; as you can see, when the extension expands, its intension becomes smaller or shrinks;</vt:lpstr>
      <vt:lpstr>Possible early example of Buddhist logical reasoning: as we mentioned, below are 4 ways suggested by the Buddha when a question needs to be addressed; although we are not sure, those ways of answering a question indicates some sort of logical reasoning as early as the time of the Buddha;</vt:lpstr>
      <vt:lpstr>Development of Buddhist philosophy and Buddhist logical reasoning/method</vt:lpstr>
      <vt:lpstr>Indian logic and Buddhist logic: since nothing can be said for certain about Buddhist logic before Nāgārjuna, who actually criticized Nyāya logical concepts, it may be suggested that Indian traditional logical method is the foundation of Indian and Buddhist logic; thus, after Gautama, both Indian and Buddhist logic developed on their own, although both may cast influence on each other;</vt:lpstr>
      <vt:lpstr>Buddhist logic: please be familiar with this timeframe, for we will discuss more about Buddhist logic from next week onwards; although we cannot say for certain regarding the beginning of Buddhist logic, Nāgārjuna is a good point to start;</vt:lpstr>
      <vt:lpstr>Six pramāṇa-s: means of knowledge or knowing in ancient Indian philosophical tradition; out of these 6 means, the first two and the last two are recognized by Buddhist tradition as the means of valid knowledge; however, from the logical point of view, inference is a better way to acquire valid and reliable knowledge;</vt:lpstr>
      <vt:lpstr>Process of inference: here, something is unknown or uncertain, by way of inference, it can be known and certain; and for this last point, i.e., certainty, that Buddhist logic started to develop in a new direction and such a development was the basic of all the future development; we shall discuss this in due course.</vt:lpstr>
      <vt:lpstr>Two ways of proving </vt:lpstr>
      <vt:lpstr>Indian and Buddhist logic: the 5-membered inference: the following five steps (5-membered logical method) were used as a common structure for Indian and Buddhist logic; later on they were reduced into 3-membered method; this shall be discussed in late lectures;</vt:lpstr>
      <vt:lpstr>5-membered argument</vt:lpstr>
      <vt:lpstr>Summary and facts check-1</vt:lpstr>
      <vt:lpstr>Facts check-2</vt:lpstr>
      <vt:lpstr>Facts check-3</vt:lpstr>
      <vt:lpstr>Coursework/assignment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[BCS Lecturer] Ven Chuan Qing</dc:creator>
  <cp:lastModifiedBy>[BCS Lecturer] Ven Chuan Qing</cp:lastModifiedBy>
  <cp:revision>58</cp:revision>
  <dcterms:created xsi:type="dcterms:W3CDTF">2020-09-13T05:13:50Z</dcterms:created>
  <dcterms:modified xsi:type="dcterms:W3CDTF">2020-09-16T06:33:55Z</dcterms:modified>
</cp:coreProperties>
</file>