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60" r:id="rId4"/>
    <p:sldId id="259" r:id="rId5"/>
    <p:sldId id="282" r:id="rId6"/>
    <p:sldId id="283" r:id="rId7"/>
    <p:sldId id="284" r:id="rId8"/>
    <p:sldId id="285" r:id="rId9"/>
    <p:sldId id="286" r:id="rId10"/>
    <p:sldId id="273" r:id="rId11"/>
    <p:sldId id="274" r:id="rId12"/>
    <p:sldId id="275" r:id="rId13"/>
    <p:sldId id="276" r:id="rId14"/>
    <p:sldId id="277" r:id="rId15"/>
    <p:sldId id="279" r:id="rId16"/>
    <p:sldId id="281" r:id="rId17"/>
    <p:sldId id="278" r:id="rId18"/>
    <p:sldId id="28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921AA7-8D8D-4546-A39D-A2D7CF70B9AF}" type="doc">
      <dgm:prSet loTypeId="urn:microsoft.com/office/officeart/2005/8/layout/cycle3" loCatId="cycle" qsTypeId="urn:microsoft.com/office/officeart/2005/8/quickstyle/simple1" qsCatId="simple" csTypeId="urn:microsoft.com/office/officeart/2005/8/colors/accent3_2" csCatId="accent3" phldr="1"/>
      <dgm:spPr/>
      <dgm:t>
        <a:bodyPr/>
        <a:lstStyle/>
        <a:p>
          <a:endParaRPr lang="en-SG"/>
        </a:p>
      </dgm:t>
    </dgm:pt>
    <dgm:pt modelId="{E8B3041C-0FF0-4894-9C98-803A9CFD2893}">
      <dgm:prSet phldrT="[Text]"/>
      <dgm:spPr/>
      <dgm:t>
        <a:bodyPr/>
        <a:lstStyle/>
        <a:p>
          <a:r>
            <a:rPr lang="zh-CN" altLang="en-US" dirty="0"/>
            <a:t>完成</a:t>
          </a:r>
          <a:r>
            <a:rPr lang="en-US" altLang="zh-CN" dirty="0"/>
            <a:t>·</a:t>
          </a:r>
          <a:r>
            <a:rPr lang="zh-CN" altLang="en-US" b="1" u="sng" dirty="0"/>
            <a:t>论文</a:t>
          </a:r>
          <a:r>
            <a:rPr lang="en-US" altLang="zh-CN" dirty="0"/>
            <a:t>·</a:t>
          </a:r>
          <a:r>
            <a:rPr lang="zh-CN" altLang="en-US" dirty="0"/>
            <a:t>开始</a:t>
          </a:r>
          <a:endParaRPr lang="en-SG" dirty="0"/>
        </a:p>
      </dgm:t>
    </dgm:pt>
    <dgm:pt modelId="{37208323-AFE4-448A-86FA-CE3DBC80E9D8}" type="parTrans" cxnId="{1D312588-51AB-4E54-BF74-F811F769E2BD}">
      <dgm:prSet/>
      <dgm:spPr/>
      <dgm:t>
        <a:bodyPr/>
        <a:lstStyle/>
        <a:p>
          <a:endParaRPr lang="en-SG"/>
        </a:p>
      </dgm:t>
    </dgm:pt>
    <dgm:pt modelId="{363DC898-BFCB-47FC-9391-7DA9321A5758}" type="sibTrans" cxnId="{1D312588-51AB-4E54-BF74-F811F769E2BD}">
      <dgm:prSet/>
      <dgm:spPr/>
      <dgm:t>
        <a:bodyPr/>
        <a:lstStyle/>
        <a:p>
          <a:endParaRPr lang="en-SG"/>
        </a:p>
      </dgm:t>
    </dgm:pt>
    <dgm:pt modelId="{F7A46A3B-6106-447C-9A21-58D8F76AD747}">
      <dgm:prSet phldrT="[Text]"/>
      <dgm:spPr/>
      <dgm:t>
        <a:bodyPr/>
        <a:lstStyle/>
        <a:p>
          <a:r>
            <a:rPr lang="zh-CN" altLang="en-US" dirty="0"/>
            <a:t>选题：阅读资料、研究问题、拟定研究课题</a:t>
          </a:r>
          <a:endParaRPr lang="en-SG" dirty="0"/>
        </a:p>
      </dgm:t>
    </dgm:pt>
    <dgm:pt modelId="{23F7BCC9-5559-4454-8523-561517A95597}" type="parTrans" cxnId="{48F8590A-8D92-4234-B2EA-BA638A951D3E}">
      <dgm:prSet/>
      <dgm:spPr/>
      <dgm:t>
        <a:bodyPr/>
        <a:lstStyle/>
        <a:p>
          <a:endParaRPr lang="en-SG"/>
        </a:p>
      </dgm:t>
    </dgm:pt>
    <dgm:pt modelId="{5AB650E7-6BEE-48A2-88DD-8B0E3841068D}" type="sibTrans" cxnId="{48F8590A-8D92-4234-B2EA-BA638A951D3E}">
      <dgm:prSet/>
      <dgm:spPr/>
      <dgm:t>
        <a:bodyPr/>
        <a:lstStyle/>
        <a:p>
          <a:endParaRPr lang="en-SG"/>
        </a:p>
      </dgm:t>
    </dgm:pt>
    <dgm:pt modelId="{C820961D-E1F9-4A44-8C71-E13BE12681F2}">
      <dgm:prSet phldrT="[Text]"/>
      <dgm:spPr/>
      <dgm:t>
        <a:bodyPr/>
        <a:lstStyle/>
        <a:p>
          <a:r>
            <a:rPr lang="zh-CN" altLang="en-US" dirty="0"/>
            <a:t>研究：研究方法、论文设计</a:t>
          </a:r>
          <a:endParaRPr lang="en-SG" dirty="0"/>
        </a:p>
      </dgm:t>
    </dgm:pt>
    <dgm:pt modelId="{15E1B90C-65B5-4DC9-8B69-35F16803ED76}" type="parTrans" cxnId="{F124D58D-4CDD-4B27-ABD2-18E7FE85D2F5}">
      <dgm:prSet/>
      <dgm:spPr/>
      <dgm:t>
        <a:bodyPr/>
        <a:lstStyle/>
        <a:p>
          <a:endParaRPr lang="en-SG"/>
        </a:p>
      </dgm:t>
    </dgm:pt>
    <dgm:pt modelId="{4A094E5F-4497-420A-ABE9-C15C852F13BE}" type="sibTrans" cxnId="{F124D58D-4CDD-4B27-ABD2-18E7FE85D2F5}">
      <dgm:prSet/>
      <dgm:spPr/>
      <dgm:t>
        <a:bodyPr/>
        <a:lstStyle/>
        <a:p>
          <a:endParaRPr lang="en-SG"/>
        </a:p>
      </dgm:t>
    </dgm:pt>
    <dgm:pt modelId="{C7E5AC56-6F40-43A0-9BB6-569B8AC093D8}">
      <dgm:prSet phldrT="[Text]"/>
      <dgm:spPr/>
      <dgm:t>
        <a:bodyPr/>
        <a:lstStyle/>
        <a:p>
          <a:r>
            <a:rPr lang="zh-CN" altLang="en-US" dirty="0"/>
            <a:t>写作：初稿、修改和编辑</a:t>
          </a:r>
          <a:endParaRPr lang="en-SG" dirty="0"/>
        </a:p>
      </dgm:t>
    </dgm:pt>
    <dgm:pt modelId="{8BFC8930-E6CC-4D39-BC57-DE7822315821}" type="parTrans" cxnId="{BB7149CB-1925-4B32-9E61-D661205F6D84}">
      <dgm:prSet/>
      <dgm:spPr/>
      <dgm:t>
        <a:bodyPr/>
        <a:lstStyle/>
        <a:p>
          <a:endParaRPr lang="en-SG"/>
        </a:p>
      </dgm:t>
    </dgm:pt>
    <dgm:pt modelId="{4398DCB6-6117-4A39-AD40-792E7AD02AAB}" type="sibTrans" cxnId="{BB7149CB-1925-4B32-9E61-D661205F6D84}">
      <dgm:prSet/>
      <dgm:spPr/>
      <dgm:t>
        <a:bodyPr/>
        <a:lstStyle/>
        <a:p>
          <a:endParaRPr lang="en-SG"/>
        </a:p>
      </dgm:t>
    </dgm:pt>
    <dgm:pt modelId="{E67F606D-4152-407C-8915-3E16D6CEB444}">
      <dgm:prSet phldrT="[Text]"/>
      <dgm:spPr/>
      <dgm:t>
        <a:bodyPr/>
        <a:lstStyle/>
        <a:p>
          <a:r>
            <a:rPr lang="zh-CN" altLang="en-US" dirty="0"/>
            <a:t>定稿：审阅、定稿和打印</a:t>
          </a:r>
          <a:endParaRPr lang="en-SG" dirty="0"/>
        </a:p>
      </dgm:t>
    </dgm:pt>
    <dgm:pt modelId="{DFE68551-0B48-4EAB-9864-64D0FF01BAD1}" type="parTrans" cxnId="{A738493D-AFC4-467B-9413-41CC59360BB1}">
      <dgm:prSet/>
      <dgm:spPr/>
      <dgm:t>
        <a:bodyPr/>
        <a:lstStyle/>
        <a:p>
          <a:endParaRPr lang="en-SG"/>
        </a:p>
      </dgm:t>
    </dgm:pt>
    <dgm:pt modelId="{0586483B-3B80-41B0-BFD4-1690AE31C0A4}" type="sibTrans" cxnId="{A738493D-AFC4-467B-9413-41CC59360BB1}">
      <dgm:prSet/>
      <dgm:spPr/>
      <dgm:t>
        <a:bodyPr/>
        <a:lstStyle/>
        <a:p>
          <a:endParaRPr lang="en-SG"/>
        </a:p>
      </dgm:t>
    </dgm:pt>
    <dgm:pt modelId="{0BA49493-CF2E-4302-BCD6-AF312A48A0B9}" type="pres">
      <dgm:prSet presAssocID="{69921AA7-8D8D-4546-A39D-A2D7CF70B9AF}" presName="Name0" presStyleCnt="0">
        <dgm:presLayoutVars>
          <dgm:dir/>
          <dgm:resizeHandles val="exact"/>
        </dgm:presLayoutVars>
      </dgm:prSet>
      <dgm:spPr/>
    </dgm:pt>
    <dgm:pt modelId="{AEFF8D62-52BF-40CD-8071-F5AD5FDD7941}" type="pres">
      <dgm:prSet presAssocID="{69921AA7-8D8D-4546-A39D-A2D7CF70B9AF}" presName="cycle" presStyleCnt="0"/>
      <dgm:spPr/>
    </dgm:pt>
    <dgm:pt modelId="{2D8093B1-D0C4-4F3B-8A9D-66AA0FE31757}" type="pres">
      <dgm:prSet presAssocID="{E8B3041C-0FF0-4894-9C98-803A9CFD2893}" presName="nodeFirstNode" presStyleLbl="node1" presStyleIdx="0" presStyleCnt="5">
        <dgm:presLayoutVars>
          <dgm:bulletEnabled val="1"/>
        </dgm:presLayoutVars>
      </dgm:prSet>
      <dgm:spPr/>
    </dgm:pt>
    <dgm:pt modelId="{E9F14DC0-5C35-4750-A459-45FB20E046EF}" type="pres">
      <dgm:prSet presAssocID="{363DC898-BFCB-47FC-9391-7DA9321A5758}" presName="sibTransFirstNode" presStyleLbl="bgShp" presStyleIdx="0" presStyleCnt="1"/>
      <dgm:spPr/>
    </dgm:pt>
    <dgm:pt modelId="{38E7D7F3-2AB2-4991-B6C3-DEC3443EAEF2}" type="pres">
      <dgm:prSet presAssocID="{F7A46A3B-6106-447C-9A21-58D8F76AD747}" presName="nodeFollowingNodes" presStyleLbl="node1" presStyleIdx="1" presStyleCnt="5">
        <dgm:presLayoutVars>
          <dgm:bulletEnabled val="1"/>
        </dgm:presLayoutVars>
      </dgm:prSet>
      <dgm:spPr/>
    </dgm:pt>
    <dgm:pt modelId="{B5EBD104-B862-44DC-9306-753651894D52}" type="pres">
      <dgm:prSet presAssocID="{C820961D-E1F9-4A44-8C71-E13BE12681F2}" presName="nodeFollowingNodes" presStyleLbl="node1" presStyleIdx="2" presStyleCnt="5">
        <dgm:presLayoutVars>
          <dgm:bulletEnabled val="1"/>
        </dgm:presLayoutVars>
      </dgm:prSet>
      <dgm:spPr/>
    </dgm:pt>
    <dgm:pt modelId="{96AEE8AF-3B6E-48D1-A8B7-65EF9D879A33}" type="pres">
      <dgm:prSet presAssocID="{C7E5AC56-6F40-43A0-9BB6-569B8AC093D8}" presName="nodeFollowingNodes" presStyleLbl="node1" presStyleIdx="3" presStyleCnt="5">
        <dgm:presLayoutVars>
          <dgm:bulletEnabled val="1"/>
        </dgm:presLayoutVars>
      </dgm:prSet>
      <dgm:spPr/>
    </dgm:pt>
    <dgm:pt modelId="{7B1ECAF0-7F7C-4E28-96D7-E1BAB6DA5D86}" type="pres">
      <dgm:prSet presAssocID="{E67F606D-4152-407C-8915-3E16D6CEB444}" presName="nodeFollowingNodes" presStyleLbl="node1" presStyleIdx="4" presStyleCnt="5">
        <dgm:presLayoutVars>
          <dgm:bulletEnabled val="1"/>
        </dgm:presLayoutVars>
      </dgm:prSet>
      <dgm:spPr/>
    </dgm:pt>
  </dgm:ptLst>
  <dgm:cxnLst>
    <dgm:cxn modelId="{48F8590A-8D92-4234-B2EA-BA638A951D3E}" srcId="{69921AA7-8D8D-4546-A39D-A2D7CF70B9AF}" destId="{F7A46A3B-6106-447C-9A21-58D8F76AD747}" srcOrd="1" destOrd="0" parTransId="{23F7BCC9-5559-4454-8523-561517A95597}" sibTransId="{5AB650E7-6BEE-48A2-88DD-8B0E3841068D}"/>
    <dgm:cxn modelId="{21ECF723-8416-4B4D-B8AB-DBBD036C5700}" type="presOf" srcId="{E8B3041C-0FF0-4894-9C98-803A9CFD2893}" destId="{2D8093B1-D0C4-4F3B-8A9D-66AA0FE31757}" srcOrd="0" destOrd="0" presId="urn:microsoft.com/office/officeart/2005/8/layout/cycle3"/>
    <dgm:cxn modelId="{A738493D-AFC4-467B-9413-41CC59360BB1}" srcId="{69921AA7-8D8D-4546-A39D-A2D7CF70B9AF}" destId="{E67F606D-4152-407C-8915-3E16D6CEB444}" srcOrd="4" destOrd="0" parTransId="{DFE68551-0B48-4EAB-9864-64D0FF01BAD1}" sibTransId="{0586483B-3B80-41B0-BFD4-1690AE31C0A4}"/>
    <dgm:cxn modelId="{63F21E61-AF0F-41FC-8825-01FB92CCFFDE}" type="presOf" srcId="{363DC898-BFCB-47FC-9391-7DA9321A5758}" destId="{E9F14DC0-5C35-4750-A459-45FB20E046EF}" srcOrd="0" destOrd="0" presId="urn:microsoft.com/office/officeart/2005/8/layout/cycle3"/>
    <dgm:cxn modelId="{8EBFE867-DFF0-476C-9CA6-903185DB7FEA}" type="presOf" srcId="{E67F606D-4152-407C-8915-3E16D6CEB444}" destId="{7B1ECAF0-7F7C-4E28-96D7-E1BAB6DA5D86}" srcOrd="0" destOrd="0" presId="urn:microsoft.com/office/officeart/2005/8/layout/cycle3"/>
    <dgm:cxn modelId="{BE5DEE6D-B940-40B4-9ADC-0583CB548ACD}" type="presOf" srcId="{F7A46A3B-6106-447C-9A21-58D8F76AD747}" destId="{38E7D7F3-2AB2-4991-B6C3-DEC3443EAEF2}" srcOrd="0" destOrd="0" presId="urn:microsoft.com/office/officeart/2005/8/layout/cycle3"/>
    <dgm:cxn modelId="{BAC73A87-8B38-41AE-8F69-A7CA3AC77A91}" type="presOf" srcId="{69921AA7-8D8D-4546-A39D-A2D7CF70B9AF}" destId="{0BA49493-CF2E-4302-BCD6-AF312A48A0B9}" srcOrd="0" destOrd="0" presId="urn:microsoft.com/office/officeart/2005/8/layout/cycle3"/>
    <dgm:cxn modelId="{1D312588-51AB-4E54-BF74-F811F769E2BD}" srcId="{69921AA7-8D8D-4546-A39D-A2D7CF70B9AF}" destId="{E8B3041C-0FF0-4894-9C98-803A9CFD2893}" srcOrd="0" destOrd="0" parTransId="{37208323-AFE4-448A-86FA-CE3DBC80E9D8}" sibTransId="{363DC898-BFCB-47FC-9391-7DA9321A5758}"/>
    <dgm:cxn modelId="{F124D58D-4CDD-4B27-ABD2-18E7FE85D2F5}" srcId="{69921AA7-8D8D-4546-A39D-A2D7CF70B9AF}" destId="{C820961D-E1F9-4A44-8C71-E13BE12681F2}" srcOrd="2" destOrd="0" parTransId="{15E1B90C-65B5-4DC9-8B69-35F16803ED76}" sibTransId="{4A094E5F-4497-420A-ABE9-C15C852F13BE}"/>
    <dgm:cxn modelId="{521EA6A6-BC79-477B-ADF0-C775D8C91AE6}" type="presOf" srcId="{C820961D-E1F9-4A44-8C71-E13BE12681F2}" destId="{B5EBD104-B862-44DC-9306-753651894D52}" srcOrd="0" destOrd="0" presId="urn:microsoft.com/office/officeart/2005/8/layout/cycle3"/>
    <dgm:cxn modelId="{BB7149CB-1925-4B32-9E61-D661205F6D84}" srcId="{69921AA7-8D8D-4546-A39D-A2D7CF70B9AF}" destId="{C7E5AC56-6F40-43A0-9BB6-569B8AC093D8}" srcOrd="3" destOrd="0" parTransId="{8BFC8930-E6CC-4D39-BC57-DE7822315821}" sibTransId="{4398DCB6-6117-4A39-AD40-792E7AD02AAB}"/>
    <dgm:cxn modelId="{BC6763F6-BD68-46E7-A38D-E3965F4C7836}" type="presOf" srcId="{C7E5AC56-6F40-43A0-9BB6-569B8AC093D8}" destId="{96AEE8AF-3B6E-48D1-A8B7-65EF9D879A33}" srcOrd="0" destOrd="0" presId="urn:microsoft.com/office/officeart/2005/8/layout/cycle3"/>
    <dgm:cxn modelId="{8D3CE676-B5CD-4DDA-9AE3-05829809F500}" type="presParOf" srcId="{0BA49493-CF2E-4302-BCD6-AF312A48A0B9}" destId="{AEFF8D62-52BF-40CD-8071-F5AD5FDD7941}" srcOrd="0" destOrd="0" presId="urn:microsoft.com/office/officeart/2005/8/layout/cycle3"/>
    <dgm:cxn modelId="{D8A92DBD-715E-4CB3-9D60-530B9679D3E9}" type="presParOf" srcId="{AEFF8D62-52BF-40CD-8071-F5AD5FDD7941}" destId="{2D8093B1-D0C4-4F3B-8A9D-66AA0FE31757}" srcOrd="0" destOrd="0" presId="urn:microsoft.com/office/officeart/2005/8/layout/cycle3"/>
    <dgm:cxn modelId="{7A26585D-E667-4784-94D6-7E26CE43D0D3}" type="presParOf" srcId="{AEFF8D62-52BF-40CD-8071-F5AD5FDD7941}" destId="{E9F14DC0-5C35-4750-A459-45FB20E046EF}" srcOrd="1" destOrd="0" presId="urn:microsoft.com/office/officeart/2005/8/layout/cycle3"/>
    <dgm:cxn modelId="{F1A22323-596B-4A88-BE82-69B7FEEF5A58}" type="presParOf" srcId="{AEFF8D62-52BF-40CD-8071-F5AD5FDD7941}" destId="{38E7D7F3-2AB2-4991-B6C3-DEC3443EAEF2}" srcOrd="2" destOrd="0" presId="urn:microsoft.com/office/officeart/2005/8/layout/cycle3"/>
    <dgm:cxn modelId="{A986B338-1B39-4911-9A3B-C7AC735D4D5B}" type="presParOf" srcId="{AEFF8D62-52BF-40CD-8071-F5AD5FDD7941}" destId="{B5EBD104-B862-44DC-9306-753651894D52}" srcOrd="3" destOrd="0" presId="urn:microsoft.com/office/officeart/2005/8/layout/cycle3"/>
    <dgm:cxn modelId="{E985FFAB-B2D7-463F-BC9B-54AECC4A6723}" type="presParOf" srcId="{AEFF8D62-52BF-40CD-8071-F5AD5FDD7941}" destId="{96AEE8AF-3B6E-48D1-A8B7-65EF9D879A33}" srcOrd="4" destOrd="0" presId="urn:microsoft.com/office/officeart/2005/8/layout/cycle3"/>
    <dgm:cxn modelId="{AB8F5DA7-3B73-4744-BFF9-099E5DF79446}" type="presParOf" srcId="{AEFF8D62-52BF-40CD-8071-F5AD5FDD7941}" destId="{7B1ECAF0-7F7C-4E28-96D7-E1BAB6DA5D86}"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778978F-D26F-4409-B888-BCFFD624BAAD}"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SG"/>
        </a:p>
      </dgm:t>
    </dgm:pt>
    <dgm:pt modelId="{134A52B3-C12B-4E88-A8BC-87CA22FBC4BA}">
      <dgm:prSet phldrT="[Text]"/>
      <dgm:spPr/>
      <dgm:t>
        <a:bodyPr/>
        <a:lstStyle/>
        <a:p>
          <a:r>
            <a:rPr lang="zh-CN" altLang="en-US" dirty="0"/>
            <a:t>感叹号！</a:t>
          </a:r>
          <a:endParaRPr lang="en-SG" dirty="0"/>
        </a:p>
      </dgm:t>
    </dgm:pt>
    <dgm:pt modelId="{C9BA5BAB-86E0-40A4-A518-7C1A65CFB7AA}" type="parTrans" cxnId="{541EC0C5-C143-41BD-B8DB-18248A77D545}">
      <dgm:prSet/>
      <dgm:spPr/>
      <dgm:t>
        <a:bodyPr/>
        <a:lstStyle/>
        <a:p>
          <a:endParaRPr lang="en-SG"/>
        </a:p>
      </dgm:t>
    </dgm:pt>
    <dgm:pt modelId="{5E06668E-D54C-450C-8BEA-93B986757A61}" type="sibTrans" cxnId="{541EC0C5-C143-41BD-B8DB-18248A77D545}">
      <dgm:prSet/>
      <dgm:spPr/>
      <dgm:t>
        <a:bodyPr/>
        <a:lstStyle/>
        <a:p>
          <a:endParaRPr lang="en-SG"/>
        </a:p>
      </dgm:t>
    </dgm:pt>
    <dgm:pt modelId="{51D6B89D-2D16-4D82-9C7E-AA6925E2AD72}">
      <dgm:prSet phldrT="[Text]"/>
      <dgm:spPr/>
      <dgm:t>
        <a:bodyPr/>
        <a:lstStyle/>
        <a:p>
          <a:r>
            <a:rPr lang="zh-CN" altLang="en-US" dirty="0"/>
            <a:t>问号？</a:t>
          </a:r>
          <a:endParaRPr lang="en-SG" dirty="0"/>
        </a:p>
      </dgm:t>
    </dgm:pt>
    <dgm:pt modelId="{D51FDC22-D2A7-4FEE-A0F3-0F16145B348F}" type="parTrans" cxnId="{6A25767C-2295-4D9D-A44A-A1E8ED2E89F3}">
      <dgm:prSet/>
      <dgm:spPr/>
      <dgm:t>
        <a:bodyPr/>
        <a:lstStyle/>
        <a:p>
          <a:endParaRPr lang="en-SG"/>
        </a:p>
      </dgm:t>
    </dgm:pt>
    <dgm:pt modelId="{0D4F91F4-CD78-463B-80D7-4CB1E76449D5}" type="sibTrans" cxnId="{6A25767C-2295-4D9D-A44A-A1E8ED2E89F3}">
      <dgm:prSet/>
      <dgm:spPr/>
      <dgm:t>
        <a:bodyPr/>
        <a:lstStyle/>
        <a:p>
          <a:endParaRPr lang="en-SG"/>
        </a:p>
      </dgm:t>
    </dgm:pt>
    <dgm:pt modelId="{C043B270-1B66-4871-AF6D-67DC315E5C84}">
      <dgm:prSet phldrT="[Text]"/>
      <dgm:spPr/>
      <dgm:t>
        <a:bodyPr/>
        <a:lstStyle/>
        <a:p>
          <a:r>
            <a:rPr lang="zh-CN" altLang="en-US" dirty="0"/>
            <a:t>破折号 </a:t>
          </a:r>
          <a:r>
            <a:rPr lang="en-US" altLang="zh-CN" dirty="0"/>
            <a:t>–</a:t>
          </a:r>
          <a:endParaRPr lang="en-SG" dirty="0"/>
        </a:p>
      </dgm:t>
    </dgm:pt>
    <dgm:pt modelId="{6BF27455-49DB-4E46-9831-1652E61E481C}" type="parTrans" cxnId="{C9E5ADAC-E1AD-4A20-B68D-FE380F8A1474}">
      <dgm:prSet/>
      <dgm:spPr/>
      <dgm:t>
        <a:bodyPr/>
        <a:lstStyle/>
        <a:p>
          <a:endParaRPr lang="en-SG"/>
        </a:p>
      </dgm:t>
    </dgm:pt>
    <dgm:pt modelId="{36C3923C-105F-4EAC-9D2D-9652AF5DF5FA}" type="sibTrans" cxnId="{C9E5ADAC-E1AD-4A20-B68D-FE380F8A1474}">
      <dgm:prSet/>
      <dgm:spPr/>
      <dgm:t>
        <a:bodyPr/>
        <a:lstStyle/>
        <a:p>
          <a:endParaRPr lang="en-SG"/>
        </a:p>
      </dgm:t>
    </dgm:pt>
    <dgm:pt modelId="{F0F47E0C-5C19-4722-8A78-8DDED03253C6}">
      <dgm:prSet phldrT="[Text]"/>
      <dgm:spPr/>
      <dgm:t>
        <a:bodyPr/>
        <a:lstStyle/>
        <a:p>
          <a:r>
            <a:rPr lang="zh-CN" altLang="en-US" dirty="0"/>
            <a:t>省略号 </a:t>
          </a:r>
          <a:r>
            <a:rPr lang="en-SG" altLang="zh-CN" dirty="0"/>
            <a:t>……</a:t>
          </a:r>
          <a:endParaRPr lang="en-SG" dirty="0"/>
        </a:p>
      </dgm:t>
    </dgm:pt>
    <dgm:pt modelId="{0EDB6615-E5E8-4BC9-A6F6-6F800EDB28B9}" type="parTrans" cxnId="{ED2352CE-6679-4905-8A07-06C3D21DE077}">
      <dgm:prSet/>
      <dgm:spPr/>
      <dgm:t>
        <a:bodyPr/>
        <a:lstStyle/>
        <a:p>
          <a:endParaRPr lang="en-SG"/>
        </a:p>
      </dgm:t>
    </dgm:pt>
    <dgm:pt modelId="{354C60BF-8BB0-48CF-82AB-FA4C2130BF33}" type="sibTrans" cxnId="{ED2352CE-6679-4905-8A07-06C3D21DE077}">
      <dgm:prSet/>
      <dgm:spPr/>
      <dgm:t>
        <a:bodyPr/>
        <a:lstStyle/>
        <a:p>
          <a:endParaRPr lang="en-SG"/>
        </a:p>
      </dgm:t>
    </dgm:pt>
    <dgm:pt modelId="{0A9C084B-59BF-4FFD-BDEB-3599A8D93792}" type="pres">
      <dgm:prSet presAssocID="{E778978F-D26F-4409-B888-BCFFD624BAAD}" presName="matrix" presStyleCnt="0">
        <dgm:presLayoutVars>
          <dgm:chMax val="1"/>
          <dgm:dir/>
          <dgm:resizeHandles val="exact"/>
        </dgm:presLayoutVars>
      </dgm:prSet>
      <dgm:spPr/>
    </dgm:pt>
    <dgm:pt modelId="{E44C061F-04A6-4C74-A69D-F8BBEFBF2531}" type="pres">
      <dgm:prSet presAssocID="{E778978F-D26F-4409-B888-BCFFD624BAAD}" presName="diamond" presStyleLbl="bgShp" presStyleIdx="0" presStyleCnt="1"/>
      <dgm:spPr/>
    </dgm:pt>
    <dgm:pt modelId="{E823835B-FA78-430B-A54E-5AC913E78773}" type="pres">
      <dgm:prSet presAssocID="{E778978F-D26F-4409-B888-BCFFD624BAAD}" presName="quad1" presStyleLbl="node1" presStyleIdx="0" presStyleCnt="4">
        <dgm:presLayoutVars>
          <dgm:chMax val="0"/>
          <dgm:chPref val="0"/>
          <dgm:bulletEnabled val="1"/>
        </dgm:presLayoutVars>
      </dgm:prSet>
      <dgm:spPr/>
    </dgm:pt>
    <dgm:pt modelId="{33853B5B-7E8B-47B3-B99A-9D2451479A03}" type="pres">
      <dgm:prSet presAssocID="{E778978F-D26F-4409-B888-BCFFD624BAAD}" presName="quad2" presStyleLbl="node1" presStyleIdx="1" presStyleCnt="4">
        <dgm:presLayoutVars>
          <dgm:chMax val="0"/>
          <dgm:chPref val="0"/>
          <dgm:bulletEnabled val="1"/>
        </dgm:presLayoutVars>
      </dgm:prSet>
      <dgm:spPr/>
    </dgm:pt>
    <dgm:pt modelId="{6AD1826F-5983-4D95-9713-835FB11F6259}" type="pres">
      <dgm:prSet presAssocID="{E778978F-D26F-4409-B888-BCFFD624BAAD}" presName="quad3" presStyleLbl="node1" presStyleIdx="2" presStyleCnt="4">
        <dgm:presLayoutVars>
          <dgm:chMax val="0"/>
          <dgm:chPref val="0"/>
          <dgm:bulletEnabled val="1"/>
        </dgm:presLayoutVars>
      </dgm:prSet>
      <dgm:spPr/>
    </dgm:pt>
    <dgm:pt modelId="{9E937F9E-B1DB-40CA-8FDB-82B50F41EEEE}" type="pres">
      <dgm:prSet presAssocID="{E778978F-D26F-4409-B888-BCFFD624BAAD}" presName="quad4" presStyleLbl="node1" presStyleIdx="3" presStyleCnt="4">
        <dgm:presLayoutVars>
          <dgm:chMax val="0"/>
          <dgm:chPref val="0"/>
          <dgm:bulletEnabled val="1"/>
        </dgm:presLayoutVars>
      </dgm:prSet>
      <dgm:spPr/>
    </dgm:pt>
  </dgm:ptLst>
  <dgm:cxnLst>
    <dgm:cxn modelId="{CCF23A25-2FDB-40EB-8C4B-E0B846508074}" type="presOf" srcId="{E778978F-D26F-4409-B888-BCFFD624BAAD}" destId="{0A9C084B-59BF-4FFD-BDEB-3599A8D93792}" srcOrd="0" destOrd="0" presId="urn:microsoft.com/office/officeart/2005/8/layout/matrix3"/>
    <dgm:cxn modelId="{226AAC3D-2281-4B9C-984E-7BAAA272FE78}" type="presOf" srcId="{F0F47E0C-5C19-4722-8A78-8DDED03253C6}" destId="{9E937F9E-B1DB-40CA-8FDB-82B50F41EEEE}" srcOrd="0" destOrd="0" presId="urn:microsoft.com/office/officeart/2005/8/layout/matrix3"/>
    <dgm:cxn modelId="{D174CC45-4705-4D01-9C6F-B8CC99DA59D8}" type="presOf" srcId="{C043B270-1B66-4871-AF6D-67DC315E5C84}" destId="{6AD1826F-5983-4D95-9713-835FB11F6259}" srcOrd="0" destOrd="0" presId="urn:microsoft.com/office/officeart/2005/8/layout/matrix3"/>
    <dgm:cxn modelId="{E03D9152-1F29-4B49-8EFD-481BCCD6563F}" type="presOf" srcId="{134A52B3-C12B-4E88-A8BC-87CA22FBC4BA}" destId="{E823835B-FA78-430B-A54E-5AC913E78773}" srcOrd="0" destOrd="0" presId="urn:microsoft.com/office/officeart/2005/8/layout/matrix3"/>
    <dgm:cxn modelId="{6A25767C-2295-4D9D-A44A-A1E8ED2E89F3}" srcId="{E778978F-D26F-4409-B888-BCFFD624BAAD}" destId="{51D6B89D-2D16-4D82-9C7E-AA6925E2AD72}" srcOrd="1" destOrd="0" parTransId="{D51FDC22-D2A7-4FEE-A0F3-0F16145B348F}" sibTransId="{0D4F91F4-CD78-463B-80D7-4CB1E76449D5}"/>
    <dgm:cxn modelId="{C9E5ADAC-E1AD-4A20-B68D-FE380F8A1474}" srcId="{E778978F-D26F-4409-B888-BCFFD624BAAD}" destId="{C043B270-1B66-4871-AF6D-67DC315E5C84}" srcOrd="2" destOrd="0" parTransId="{6BF27455-49DB-4E46-9831-1652E61E481C}" sibTransId="{36C3923C-105F-4EAC-9D2D-9652AF5DF5FA}"/>
    <dgm:cxn modelId="{DE6C15C3-CF11-44C4-9BF0-B171859BB987}" type="presOf" srcId="{51D6B89D-2D16-4D82-9C7E-AA6925E2AD72}" destId="{33853B5B-7E8B-47B3-B99A-9D2451479A03}" srcOrd="0" destOrd="0" presId="urn:microsoft.com/office/officeart/2005/8/layout/matrix3"/>
    <dgm:cxn modelId="{541EC0C5-C143-41BD-B8DB-18248A77D545}" srcId="{E778978F-D26F-4409-B888-BCFFD624BAAD}" destId="{134A52B3-C12B-4E88-A8BC-87CA22FBC4BA}" srcOrd="0" destOrd="0" parTransId="{C9BA5BAB-86E0-40A4-A518-7C1A65CFB7AA}" sibTransId="{5E06668E-D54C-450C-8BEA-93B986757A61}"/>
    <dgm:cxn modelId="{ED2352CE-6679-4905-8A07-06C3D21DE077}" srcId="{E778978F-D26F-4409-B888-BCFFD624BAAD}" destId="{F0F47E0C-5C19-4722-8A78-8DDED03253C6}" srcOrd="3" destOrd="0" parTransId="{0EDB6615-E5E8-4BC9-A6F6-6F800EDB28B9}" sibTransId="{354C60BF-8BB0-48CF-82AB-FA4C2130BF33}"/>
    <dgm:cxn modelId="{14E64804-0204-49E9-92D4-D526A2814EA5}" type="presParOf" srcId="{0A9C084B-59BF-4FFD-BDEB-3599A8D93792}" destId="{E44C061F-04A6-4C74-A69D-F8BBEFBF2531}" srcOrd="0" destOrd="0" presId="urn:microsoft.com/office/officeart/2005/8/layout/matrix3"/>
    <dgm:cxn modelId="{EB518780-A118-4FA0-B13C-1A69B82E2F2B}" type="presParOf" srcId="{0A9C084B-59BF-4FFD-BDEB-3599A8D93792}" destId="{E823835B-FA78-430B-A54E-5AC913E78773}" srcOrd="1" destOrd="0" presId="urn:microsoft.com/office/officeart/2005/8/layout/matrix3"/>
    <dgm:cxn modelId="{272F9C10-19C3-4E4A-9B2B-F0453D61A8E1}" type="presParOf" srcId="{0A9C084B-59BF-4FFD-BDEB-3599A8D93792}" destId="{33853B5B-7E8B-47B3-B99A-9D2451479A03}" srcOrd="2" destOrd="0" presId="urn:microsoft.com/office/officeart/2005/8/layout/matrix3"/>
    <dgm:cxn modelId="{4CD029CC-3F5D-42CD-8131-E8EEDDAD98F9}" type="presParOf" srcId="{0A9C084B-59BF-4FFD-BDEB-3599A8D93792}" destId="{6AD1826F-5983-4D95-9713-835FB11F6259}" srcOrd="3" destOrd="0" presId="urn:microsoft.com/office/officeart/2005/8/layout/matrix3"/>
    <dgm:cxn modelId="{690343E2-DB6F-405A-AB29-475F0C971150}" type="presParOf" srcId="{0A9C084B-59BF-4FFD-BDEB-3599A8D93792}" destId="{9E937F9E-B1DB-40CA-8FDB-82B50F41EEE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88AA88-43BD-40C1-B1A3-63BDCE8EDECD}" type="doc">
      <dgm:prSet loTypeId="urn:microsoft.com/office/officeart/2011/layout/CircleProcess" loCatId="process" qsTypeId="urn:microsoft.com/office/officeart/2005/8/quickstyle/simple4" qsCatId="simple" csTypeId="urn:microsoft.com/office/officeart/2005/8/colors/colorful1" csCatId="colorful" phldr="1"/>
      <dgm:spPr/>
      <dgm:t>
        <a:bodyPr/>
        <a:lstStyle/>
        <a:p>
          <a:endParaRPr lang="en-SG"/>
        </a:p>
      </dgm:t>
    </dgm:pt>
    <dgm:pt modelId="{4415BD5B-A16B-4914-87B0-31F9A64CD8E4}">
      <dgm:prSet phldrT="[Text]"/>
      <dgm:spPr/>
      <dgm:t>
        <a:bodyPr/>
        <a:lstStyle/>
        <a:p>
          <a:r>
            <a:rPr lang="zh-CN" altLang="en-US" dirty="0"/>
            <a:t>阅读相关资料</a:t>
          </a:r>
          <a:endParaRPr lang="en-SG" dirty="0"/>
        </a:p>
      </dgm:t>
    </dgm:pt>
    <dgm:pt modelId="{DD7AB98B-C895-4C2F-9BC9-0714AF96A999}" type="parTrans" cxnId="{D2BFBCAE-5B86-4037-B46C-61566AFFA4CC}">
      <dgm:prSet/>
      <dgm:spPr/>
      <dgm:t>
        <a:bodyPr/>
        <a:lstStyle/>
        <a:p>
          <a:endParaRPr lang="en-SG"/>
        </a:p>
      </dgm:t>
    </dgm:pt>
    <dgm:pt modelId="{1E429A9C-B9F1-4533-B9E7-6835B07169B2}" type="sibTrans" cxnId="{D2BFBCAE-5B86-4037-B46C-61566AFFA4CC}">
      <dgm:prSet/>
      <dgm:spPr/>
      <dgm:t>
        <a:bodyPr/>
        <a:lstStyle/>
        <a:p>
          <a:endParaRPr lang="en-SG"/>
        </a:p>
      </dgm:t>
    </dgm:pt>
    <dgm:pt modelId="{57BFD904-A698-4A01-A60B-75AD22D32A82}">
      <dgm:prSet phldrT="[Text]"/>
      <dgm:spPr/>
      <dgm:t>
        <a:bodyPr/>
        <a:lstStyle/>
        <a:p>
          <a:r>
            <a:rPr lang="zh-CN" altLang="en-US" dirty="0"/>
            <a:t>总结研究问题</a:t>
          </a:r>
          <a:endParaRPr lang="en-SG" dirty="0"/>
        </a:p>
      </dgm:t>
    </dgm:pt>
    <dgm:pt modelId="{94D5CE27-7712-45C7-83C4-53CB3B3485A1}" type="parTrans" cxnId="{8211777A-07EB-451F-A60F-CA158EAA74AA}">
      <dgm:prSet/>
      <dgm:spPr/>
      <dgm:t>
        <a:bodyPr/>
        <a:lstStyle/>
        <a:p>
          <a:endParaRPr lang="en-SG"/>
        </a:p>
      </dgm:t>
    </dgm:pt>
    <dgm:pt modelId="{5E7E370C-7F34-4339-B47C-E597AEB173C4}" type="sibTrans" cxnId="{8211777A-07EB-451F-A60F-CA158EAA74AA}">
      <dgm:prSet/>
      <dgm:spPr/>
      <dgm:t>
        <a:bodyPr/>
        <a:lstStyle/>
        <a:p>
          <a:endParaRPr lang="en-SG"/>
        </a:p>
      </dgm:t>
    </dgm:pt>
    <dgm:pt modelId="{87AED180-4521-4033-8B4F-0755775CB900}">
      <dgm:prSet phldrT="[Text]"/>
      <dgm:spPr/>
      <dgm:t>
        <a:bodyPr/>
        <a:lstStyle/>
        <a:p>
          <a:r>
            <a:rPr lang="zh-CN" altLang="en-US" dirty="0"/>
            <a:t>拟定研究课题</a:t>
          </a:r>
          <a:endParaRPr lang="en-SG" dirty="0"/>
        </a:p>
      </dgm:t>
    </dgm:pt>
    <dgm:pt modelId="{98B11DBA-CBE7-4F12-B2E7-1931080C7780}" type="parTrans" cxnId="{F7BF5A3C-F951-4166-B53C-3A67F6D5BD0F}">
      <dgm:prSet/>
      <dgm:spPr/>
      <dgm:t>
        <a:bodyPr/>
        <a:lstStyle/>
        <a:p>
          <a:endParaRPr lang="en-SG"/>
        </a:p>
      </dgm:t>
    </dgm:pt>
    <dgm:pt modelId="{71E56AC7-9631-4156-AF7C-F585A332C6C8}" type="sibTrans" cxnId="{F7BF5A3C-F951-4166-B53C-3A67F6D5BD0F}">
      <dgm:prSet/>
      <dgm:spPr/>
      <dgm:t>
        <a:bodyPr/>
        <a:lstStyle/>
        <a:p>
          <a:endParaRPr lang="en-SG"/>
        </a:p>
      </dgm:t>
    </dgm:pt>
    <dgm:pt modelId="{CCBE2348-62D4-402C-97E2-C42ECF765AB6}" type="pres">
      <dgm:prSet presAssocID="{CD88AA88-43BD-40C1-B1A3-63BDCE8EDECD}" presName="Name0" presStyleCnt="0">
        <dgm:presLayoutVars>
          <dgm:chMax val="11"/>
          <dgm:chPref val="11"/>
          <dgm:dir/>
          <dgm:resizeHandles/>
        </dgm:presLayoutVars>
      </dgm:prSet>
      <dgm:spPr/>
    </dgm:pt>
    <dgm:pt modelId="{148930C4-B226-4163-8233-4DB96BBC62D2}" type="pres">
      <dgm:prSet presAssocID="{87AED180-4521-4033-8B4F-0755775CB900}" presName="Accent3" presStyleCnt="0"/>
      <dgm:spPr/>
    </dgm:pt>
    <dgm:pt modelId="{ADE4E141-EE64-4FBB-8199-61B37B8B1F74}" type="pres">
      <dgm:prSet presAssocID="{87AED180-4521-4033-8B4F-0755775CB900}" presName="Accent" presStyleLbl="node1" presStyleIdx="0" presStyleCnt="3"/>
      <dgm:spPr/>
    </dgm:pt>
    <dgm:pt modelId="{358CAA5E-0C34-47D8-A8A1-A43385D0CCFD}" type="pres">
      <dgm:prSet presAssocID="{87AED180-4521-4033-8B4F-0755775CB900}" presName="ParentBackground3" presStyleCnt="0"/>
      <dgm:spPr/>
    </dgm:pt>
    <dgm:pt modelId="{A9F2FCD7-64B5-4475-83BA-30A6818084DA}" type="pres">
      <dgm:prSet presAssocID="{87AED180-4521-4033-8B4F-0755775CB900}" presName="ParentBackground" presStyleLbl="fgAcc1" presStyleIdx="0" presStyleCnt="3"/>
      <dgm:spPr/>
    </dgm:pt>
    <dgm:pt modelId="{DEC8A4A0-181E-4D80-9E9E-ECB1D156C1EE}" type="pres">
      <dgm:prSet presAssocID="{87AED180-4521-4033-8B4F-0755775CB900}" presName="Parent3" presStyleLbl="revTx" presStyleIdx="0" presStyleCnt="0">
        <dgm:presLayoutVars>
          <dgm:chMax val="1"/>
          <dgm:chPref val="1"/>
          <dgm:bulletEnabled val="1"/>
        </dgm:presLayoutVars>
      </dgm:prSet>
      <dgm:spPr/>
    </dgm:pt>
    <dgm:pt modelId="{303740BE-2995-422A-A017-2FFFEB99426E}" type="pres">
      <dgm:prSet presAssocID="{57BFD904-A698-4A01-A60B-75AD22D32A82}" presName="Accent2" presStyleCnt="0"/>
      <dgm:spPr/>
    </dgm:pt>
    <dgm:pt modelId="{D36560D4-8F5D-4C25-BB98-B810FF587343}" type="pres">
      <dgm:prSet presAssocID="{57BFD904-A698-4A01-A60B-75AD22D32A82}" presName="Accent" presStyleLbl="node1" presStyleIdx="1" presStyleCnt="3"/>
      <dgm:spPr/>
    </dgm:pt>
    <dgm:pt modelId="{BDA9A79C-1D62-49AA-ADC1-416E6E496519}" type="pres">
      <dgm:prSet presAssocID="{57BFD904-A698-4A01-A60B-75AD22D32A82}" presName="ParentBackground2" presStyleCnt="0"/>
      <dgm:spPr/>
    </dgm:pt>
    <dgm:pt modelId="{B1AA2003-67DC-4E85-9EEB-E9DD2E8DF191}" type="pres">
      <dgm:prSet presAssocID="{57BFD904-A698-4A01-A60B-75AD22D32A82}" presName="ParentBackground" presStyleLbl="fgAcc1" presStyleIdx="1" presStyleCnt="3"/>
      <dgm:spPr/>
    </dgm:pt>
    <dgm:pt modelId="{6028E358-9A69-405A-84E6-675B41FFEDEC}" type="pres">
      <dgm:prSet presAssocID="{57BFD904-A698-4A01-A60B-75AD22D32A82}" presName="Parent2" presStyleLbl="revTx" presStyleIdx="0" presStyleCnt="0">
        <dgm:presLayoutVars>
          <dgm:chMax val="1"/>
          <dgm:chPref val="1"/>
          <dgm:bulletEnabled val="1"/>
        </dgm:presLayoutVars>
      </dgm:prSet>
      <dgm:spPr/>
    </dgm:pt>
    <dgm:pt modelId="{B25B7435-6D3C-4180-BF24-BAE07979555A}" type="pres">
      <dgm:prSet presAssocID="{4415BD5B-A16B-4914-87B0-31F9A64CD8E4}" presName="Accent1" presStyleCnt="0"/>
      <dgm:spPr/>
    </dgm:pt>
    <dgm:pt modelId="{9A68FF6C-0F10-493A-9A54-452C5EDDB8E6}" type="pres">
      <dgm:prSet presAssocID="{4415BD5B-A16B-4914-87B0-31F9A64CD8E4}" presName="Accent" presStyleLbl="node1" presStyleIdx="2" presStyleCnt="3"/>
      <dgm:spPr/>
    </dgm:pt>
    <dgm:pt modelId="{7250BDBE-BCE1-47E6-AA2D-3937A6DBA37B}" type="pres">
      <dgm:prSet presAssocID="{4415BD5B-A16B-4914-87B0-31F9A64CD8E4}" presName="ParentBackground1" presStyleCnt="0"/>
      <dgm:spPr/>
    </dgm:pt>
    <dgm:pt modelId="{FE8258A9-FC83-4E7E-A312-1BF0892A520F}" type="pres">
      <dgm:prSet presAssocID="{4415BD5B-A16B-4914-87B0-31F9A64CD8E4}" presName="ParentBackground" presStyleLbl="fgAcc1" presStyleIdx="2" presStyleCnt="3"/>
      <dgm:spPr/>
    </dgm:pt>
    <dgm:pt modelId="{EBA89904-2BA9-438A-90D5-CDDCEFE2DBD9}" type="pres">
      <dgm:prSet presAssocID="{4415BD5B-A16B-4914-87B0-31F9A64CD8E4}" presName="Parent1" presStyleLbl="revTx" presStyleIdx="0" presStyleCnt="0">
        <dgm:presLayoutVars>
          <dgm:chMax val="1"/>
          <dgm:chPref val="1"/>
          <dgm:bulletEnabled val="1"/>
        </dgm:presLayoutVars>
      </dgm:prSet>
      <dgm:spPr/>
    </dgm:pt>
  </dgm:ptLst>
  <dgm:cxnLst>
    <dgm:cxn modelId="{BFB91B3C-72CB-4006-8149-5681882FCD06}" type="presOf" srcId="{4415BD5B-A16B-4914-87B0-31F9A64CD8E4}" destId="{FE8258A9-FC83-4E7E-A312-1BF0892A520F}" srcOrd="0" destOrd="0" presId="urn:microsoft.com/office/officeart/2011/layout/CircleProcess"/>
    <dgm:cxn modelId="{F7BF5A3C-F951-4166-B53C-3A67F6D5BD0F}" srcId="{CD88AA88-43BD-40C1-B1A3-63BDCE8EDECD}" destId="{87AED180-4521-4033-8B4F-0755775CB900}" srcOrd="2" destOrd="0" parTransId="{98B11DBA-CBE7-4F12-B2E7-1931080C7780}" sibTransId="{71E56AC7-9631-4156-AF7C-F585A332C6C8}"/>
    <dgm:cxn modelId="{57C2AD5E-77CD-4F23-AA3D-E2C49A7ADF8B}" type="presOf" srcId="{57BFD904-A698-4A01-A60B-75AD22D32A82}" destId="{6028E358-9A69-405A-84E6-675B41FFEDEC}" srcOrd="1" destOrd="0" presId="urn:microsoft.com/office/officeart/2011/layout/CircleProcess"/>
    <dgm:cxn modelId="{100EAD4D-DD78-4290-A2ED-AAE9D8D73DD0}" type="presOf" srcId="{87AED180-4521-4033-8B4F-0755775CB900}" destId="{A9F2FCD7-64B5-4475-83BA-30A6818084DA}" srcOrd="0" destOrd="0" presId="urn:microsoft.com/office/officeart/2011/layout/CircleProcess"/>
    <dgm:cxn modelId="{58725F7A-F387-489D-AC98-36F0A97F319C}" type="presOf" srcId="{4415BD5B-A16B-4914-87B0-31F9A64CD8E4}" destId="{EBA89904-2BA9-438A-90D5-CDDCEFE2DBD9}" srcOrd="1" destOrd="0" presId="urn:microsoft.com/office/officeart/2011/layout/CircleProcess"/>
    <dgm:cxn modelId="{8211777A-07EB-451F-A60F-CA158EAA74AA}" srcId="{CD88AA88-43BD-40C1-B1A3-63BDCE8EDECD}" destId="{57BFD904-A698-4A01-A60B-75AD22D32A82}" srcOrd="1" destOrd="0" parTransId="{94D5CE27-7712-45C7-83C4-53CB3B3485A1}" sibTransId="{5E7E370C-7F34-4339-B47C-E597AEB173C4}"/>
    <dgm:cxn modelId="{D2BFBCAE-5B86-4037-B46C-61566AFFA4CC}" srcId="{CD88AA88-43BD-40C1-B1A3-63BDCE8EDECD}" destId="{4415BD5B-A16B-4914-87B0-31F9A64CD8E4}" srcOrd="0" destOrd="0" parTransId="{DD7AB98B-C895-4C2F-9BC9-0714AF96A999}" sibTransId="{1E429A9C-B9F1-4533-B9E7-6835B07169B2}"/>
    <dgm:cxn modelId="{FDC23BBA-3070-4358-B4B3-00DE5A683391}" type="presOf" srcId="{87AED180-4521-4033-8B4F-0755775CB900}" destId="{DEC8A4A0-181E-4D80-9E9E-ECB1D156C1EE}" srcOrd="1" destOrd="0" presId="urn:microsoft.com/office/officeart/2011/layout/CircleProcess"/>
    <dgm:cxn modelId="{CDAF09E2-CC41-4354-88E7-E6BCB33DFFCC}" type="presOf" srcId="{CD88AA88-43BD-40C1-B1A3-63BDCE8EDECD}" destId="{CCBE2348-62D4-402C-97E2-C42ECF765AB6}" srcOrd="0" destOrd="0" presId="urn:microsoft.com/office/officeart/2011/layout/CircleProcess"/>
    <dgm:cxn modelId="{2565CDEA-2983-43D0-B2A0-9E8782254F78}" type="presOf" srcId="{57BFD904-A698-4A01-A60B-75AD22D32A82}" destId="{B1AA2003-67DC-4E85-9EEB-E9DD2E8DF191}" srcOrd="0" destOrd="0" presId="urn:microsoft.com/office/officeart/2011/layout/CircleProcess"/>
    <dgm:cxn modelId="{92963054-938D-4C68-AE78-606BBC5A73CA}" type="presParOf" srcId="{CCBE2348-62D4-402C-97E2-C42ECF765AB6}" destId="{148930C4-B226-4163-8233-4DB96BBC62D2}" srcOrd="0" destOrd="0" presId="urn:microsoft.com/office/officeart/2011/layout/CircleProcess"/>
    <dgm:cxn modelId="{DE92E33A-F87E-476C-9DDB-7108C947D7C6}" type="presParOf" srcId="{148930C4-B226-4163-8233-4DB96BBC62D2}" destId="{ADE4E141-EE64-4FBB-8199-61B37B8B1F74}" srcOrd="0" destOrd="0" presId="urn:microsoft.com/office/officeart/2011/layout/CircleProcess"/>
    <dgm:cxn modelId="{522DA9C9-D28F-410F-A732-65B64CF3371B}" type="presParOf" srcId="{CCBE2348-62D4-402C-97E2-C42ECF765AB6}" destId="{358CAA5E-0C34-47D8-A8A1-A43385D0CCFD}" srcOrd="1" destOrd="0" presId="urn:microsoft.com/office/officeart/2011/layout/CircleProcess"/>
    <dgm:cxn modelId="{2D713CF6-DF36-4F59-82DC-CD81981C7F44}" type="presParOf" srcId="{358CAA5E-0C34-47D8-A8A1-A43385D0CCFD}" destId="{A9F2FCD7-64B5-4475-83BA-30A6818084DA}" srcOrd="0" destOrd="0" presId="urn:microsoft.com/office/officeart/2011/layout/CircleProcess"/>
    <dgm:cxn modelId="{B0E1F0BC-0C76-4AB3-ADF9-BB0E0AC97D31}" type="presParOf" srcId="{CCBE2348-62D4-402C-97E2-C42ECF765AB6}" destId="{DEC8A4A0-181E-4D80-9E9E-ECB1D156C1EE}" srcOrd="2" destOrd="0" presId="urn:microsoft.com/office/officeart/2011/layout/CircleProcess"/>
    <dgm:cxn modelId="{A1A719FD-90AC-4520-8A87-52CF9A7AC299}" type="presParOf" srcId="{CCBE2348-62D4-402C-97E2-C42ECF765AB6}" destId="{303740BE-2995-422A-A017-2FFFEB99426E}" srcOrd="3" destOrd="0" presId="urn:microsoft.com/office/officeart/2011/layout/CircleProcess"/>
    <dgm:cxn modelId="{6D43F97D-9336-4640-AA47-F42A448D2A7A}" type="presParOf" srcId="{303740BE-2995-422A-A017-2FFFEB99426E}" destId="{D36560D4-8F5D-4C25-BB98-B810FF587343}" srcOrd="0" destOrd="0" presId="urn:microsoft.com/office/officeart/2011/layout/CircleProcess"/>
    <dgm:cxn modelId="{46D60A31-35FD-4324-9C98-0D1C71E6D336}" type="presParOf" srcId="{CCBE2348-62D4-402C-97E2-C42ECF765AB6}" destId="{BDA9A79C-1D62-49AA-ADC1-416E6E496519}" srcOrd="4" destOrd="0" presId="urn:microsoft.com/office/officeart/2011/layout/CircleProcess"/>
    <dgm:cxn modelId="{26AB97DF-0DE0-45B2-9E93-6DBA1BA1208A}" type="presParOf" srcId="{BDA9A79C-1D62-49AA-ADC1-416E6E496519}" destId="{B1AA2003-67DC-4E85-9EEB-E9DD2E8DF191}" srcOrd="0" destOrd="0" presId="urn:microsoft.com/office/officeart/2011/layout/CircleProcess"/>
    <dgm:cxn modelId="{7A2D9F9C-4BD3-4C7B-96FA-0113842AB083}" type="presParOf" srcId="{CCBE2348-62D4-402C-97E2-C42ECF765AB6}" destId="{6028E358-9A69-405A-84E6-675B41FFEDEC}" srcOrd="5" destOrd="0" presId="urn:microsoft.com/office/officeart/2011/layout/CircleProcess"/>
    <dgm:cxn modelId="{2E4C4291-4E6F-439D-8C91-0F1716D01D17}" type="presParOf" srcId="{CCBE2348-62D4-402C-97E2-C42ECF765AB6}" destId="{B25B7435-6D3C-4180-BF24-BAE07979555A}" srcOrd="6" destOrd="0" presId="urn:microsoft.com/office/officeart/2011/layout/CircleProcess"/>
    <dgm:cxn modelId="{733DBFB5-973B-474C-98F6-CDEBE410EB34}" type="presParOf" srcId="{B25B7435-6D3C-4180-BF24-BAE07979555A}" destId="{9A68FF6C-0F10-493A-9A54-452C5EDDB8E6}" srcOrd="0" destOrd="0" presId="urn:microsoft.com/office/officeart/2011/layout/CircleProcess"/>
    <dgm:cxn modelId="{6BBE2CF4-560D-4C19-89BC-76AB3A362E74}" type="presParOf" srcId="{CCBE2348-62D4-402C-97E2-C42ECF765AB6}" destId="{7250BDBE-BCE1-47E6-AA2D-3937A6DBA37B}" srcOrd="7" destOrd="0" presId="urn:microsoft.com/office/officeart/2011/layout/CircleProcess"/>
    <dgm:cxn modelId="{3EADE8F7-9229-43FF-BD33-52C17A081A11}" type="presParOf" srcId="{7250BDBE-BCE1-47E6-AA2D-3937A6DBA37B}" destId="{FE8258A9-FC83-4E7E-A312-1BF0892A520F}" srcOrd="0" destOrd="0" presId="urn:microsoft.com/office/officeart/2011/layout/CircleProcess"/>
    <dgm:cxn modelId="{6E805DF9-3BB0-4F8A-8EB4-F8AA837EE64F}" type="presParOf" srcId="{CCBE2348-62D4-402C-97E2-C42ECF765AB6}" destId="{EBA89904-2BA9-438A-90D5-CDDCEFE2DBD9}"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C62714-76CD-46E0-971A-CE372D029476}" type="doc">
      <dgm:prSet loTypeId="urn:microsoft.com/office/officeart/2005/8/layout/bProcess3" loCatId="process" qsTypeId="urn:microsoft.com/office/officeart/2005/8/quickstyle/simple5" qsCatId="simple" csTypeId="urn:microsoft.com/office/officeart/2005/8/colors/colorful4" csCatId="colorful" phldr="1"/>
      <dgm:spPr/>
      <dgm:t>
        <a:bodyPr/>
        <a:lstStyle/>
        <a:p>
          <a:endParaRPr lang="en-SG"/>
        </a:p>
      </dgm:t>
    </dgm:pt>
    <dgm:pt modelId="{87659F3C-B853-4712-8FA3-5C1D4D5B013A}">
      <dgm:prSet phldrT="[Text]"/>
      <dgm:spPr/>
      <dgm:t>
        <a:bodyPr/>
        <a:lstStyle/>
        <a:p>
          <a:r>
            <a:rPr lang="zh-CN" altLang="en-US" dirty="0"/>
            <a:t>中国佛教史（时段、宗派或思想等）</a:t>
          </a:r>
          <a:endParaRPr lang="en-SG" dirty="0"/>
        </a:p>
      </dgm:t>
    </dgm:pt>
    <dgm:pt modelId="{D5FB4AC8-FF71-4BE7-B99A-C5EDA223D303}" type="parTrans" cxnId="{9FE0750B-2C2B-42C3-BB88-6C8849BF9B1F}">
      <dgm:prSet/>
      <dgm:spPr/>
      <dgm:t>
        <a:bodyPr/>
        <a:lstStyle/>
        <a:p>
          <a:endParaRPr lang="en-SG"/>
        </a:p>
      </dgm:t>
    </dgm:pt>
    <dgm:pt modelId="{8712F632-0BEA-4427-94F7-A11786746670}" type="sibTrans" cxnId="{9FE0750B-2C2B-42C3-BB88-6C8849BF9B1F}">
      <dgm:prSet/>
      <dgm:spPr/>
      <dgm:t>
        <a:bodyPr/>
        <a:lstStyle/>
        <a:p>
          <a:endParaRPr lang="en-SG"/>
        </a:p>
      </dgm:t>
    </dgm:pt>
    <dgm:pt modelId="{61AEBEAA-35DC-443C-938B-E475C106FF80}">
      <dgm:prSet phldrT="[Text]"/>
      <dgm:spPr/>
      <dgm:t>
        <a:bodyPr/>
        <a:lstStyle/>
        <a:p>
          <a:r>
            <a:rPr lang="zh-CN" altLang="en-US" dirty="0"/>
            <a:t>中国禅宗史（时段、宗派、人物等）</a:t>
          </a:r>
          <a:endParaRPr lang="en-SG" dirty="0"/>
        </a:p>
      </dgm:t>
    </dgm:pt>
    <dgm:pt modelId="{AC9BDDAE-C716-4113-8683-CA2C9724FEE9}" type="parTrans" cxnId="{25FB7EEA-DE29-4BA5-BBCF-F493372A96B4}">
      <dgm:prSet/>
      <dgm:spPr/>
      <dgm:t>
        <a:bodyPr/>
        <a:lstStyle/>
        <a:p>
          <a:endParaRPr lang="en-SG"/>
        </a:p>
      </dgm:t>
    </dgm:pt>
    <dgm:pt modelId="{7374CE0D-C2CD-48C9-8624-62BF4B879EFD}" type="sibTrans" cxnId="{25FB7EEA-DE29-4BA5-BBCF-F493372A96B4}">
      <dgm:prSet/>
      <dgm:spPr/>
      <dgm:t>
        <a:bodyPr/>
        <a:lstStyle/>
        <a:p>
          <a:endParaRPr lang="en-SG"/>
        </a:p>
      </dgm:t>
    </dgm:pt>
    <dgm:pt modelId="{628074F9-310D-469E-B09C-22E2A854669A}">
      <dgm:prSet phldrT="[Text]"/>
      <dgm:spPr/>
      <dgm:t>
        <a:bodyPr/>
        <a:lstStyle/>
        <a:p>
          <a:r>
            <a:rPr lang="zh-CN" altLang="en-US" dirty="0"/>
            <a:t>六祖慧能大师</a:t>
          </a:r>
          <a:endParaRPr lang="en-SG" dirty="0"/>
        </a:p>
      </dgm:t>
    </dgm:pt>
    <dgm:pt modelId="{B758D3C0-20FB-4F34-BB0E-486C604458B1}" type="parTrans" cxnId="{E04C2EAA-38E4-457D-B14C-6A9947A7BFCE}">
      <dgm:prSet/>
      <dgm:spPr/>
      <dgm:t>
        <a:bodyPr/>
        <a:lstStyle/>
        <a:p>
          <a:endParaRPr lang="en-SG"/>
        </a:p>
      </dgm:t>
    </dgm:pt>
    <dgm:pt modelId="{60526728-BA0D-49BC-949B-8CAD817EECD1}" type="sibTrans" cxnId="{E04C2EAA-38E4-457D-B14C-6A9947A7BFCE}">
      <dgm:prSet/>
      <dgm:spPr/>
      <dgm:t>
        <a:bodyPr/>
        <a:lstStyle/>
        <a:p>
          <a:endParaRPr lang="en-SG"/>
        </a:p>
      </dgm:t>
    </dgm:pt>
    <dgm:pt modelId="{30299B7F-7550-4D75-B2AF-AE3DE54071F7}">
      <dgm:prSet phldrT="[Text]"/>
      <dgm:spPr/>
      <dgm:t>
        <a:bodyPr/>
        <a:lstStyle/>
        <a:p>
          <a:r>
            <a:rPr lang="en-US" altLang="zh-CN" dirty="0"/>
            <a:t>《</a:t>
          </a:r>
          <a:r>
            <a:rPr lang="zh-CN" altLang="en-US" dirty="0"/>
            <a:t>六祖慧能大师法宝坛经</a:t>
          </a:r>
          <a:r>
            <a:rPr lang="en-US" altLang="zh-CN" dirty="0"/>
            <a:t>》</a:t>
          </a:r>
          <a:endParaRPr lang="en-SG" dirty="0"/>
        </a:p>
      </dgm:t>
    </dgm:pt>
    <dgm:pt modelId="{6DCA9F86-EBC7-4F27-BC91-8639223C4035}" type="parTrans" cxnId="{DA7DD00D-9B05-46E6-8733-3F75BDA4C7DB}">
      <dgm:prSet/>
      <dgm:spPr/>
      <dgm:t>
        <a:bodyPr/>
        <a:lstStyle/>
        <a:p>
          <a:endParaRPr lang="en-SG"/>
        </a:p>
      </dgm:t>
    </dgm:pt>
    <dgm:pt modelId="{1FDE7A70-05C7-486E-9826-3CFDFBF288A3}" type="sibTrans" cxnId="{DA7DD00D-9B05-46E6-8733-3F75BDA4C7DB}">
      <dgm:prSet/>
      <dgm:spPr/>
      <dgm:t>
        <a:bodyPr/>
        <a:lstStyle/>
        <a:p>
          <a:endParaRPr lang="en-SG"/>
        </a:p>
      </dgm:t>
    </dgm:pt>
    <dgm:pt modelId="{FCCEBE51-D583-4255-A75A-C47F03FE4861}">
      <dgm:prSet phldrT="[Text]"/>
      <dgm:spPr/>
      <dgm:t>
        <a:bodyPr/>
        <a:lstStyle/>
        <a:p>
          <a:r>
            <a:rPr lang="en-US" altLang="zh-CN" dirty="0"/>
            <a:t>《</a:t>
          </a:r>
          <a:r>
            <a:rPr lang="zh-CN" altLang="en-US" dirty="0"/>
            <a:t>坛经</a:t>
          </a:r>
          <a:r>
            <a:rPr lang="en-US" altLang="zh-CN" dirty="0"/>
            <a:t>》</a:t>
          </a:r>
          <a:r>
            <a:rPr lang="zh-CN" altLang="en-US" dirty="0"/>
            <a:t>之发展简史？（暂定题目，可以修改或再缩小）</a:t>
          </a:r>
          <a:endParaRPr lang="en-SG" dirty="0"/>
        </a:p>
      </dgm:t>
    </dgm:pt>
    <dgm:pt modelId="{F3AF3BA4-DE02-459D-B9BD-A0F70789ACB1}" type="parTrans" cxnId="{CC5AF635-096E-4F45-9B56-B7991EA42F64}">
      <dgm:prSet/>
      <dgm:spPr/>
      <dgm:t>
        <a:bodyPr/>
        <a:lstStyle/>
        <a:p>
          <a:endParaRPr lang="en-SG"/>
        </a:p>
      </dgm:t>
    </dgm:pt>
    <dgm:pt modelId="{E7D03A6D-CBA8-48FA-BFEA-E546D3E44339}" type="sibTrans" cxnId="{CC5AF635-096E-4F45-9B56-B7991EA42F64}">
      <dgm:prSet/>
      <dgm:spPr/>
      <dgm:t>
        <a:bodyPr/>
        <a:lstStyle/>
        <a:p>
          <a:endParaRPr lang="en-SG"/>
        </a:p>
      </dgm:t>
    </dgm:pt>
    <dgm:pt modelId="{5FC8A0D8-B5CD-4069-B2AC-D1AD533966E6}" type="pres">
      <dgm:prSet presAssocID="{97C62714-76CD-46E0-971A-CE372D029476}" presName="Name0" presStyleCnt="0">
        <dgm:presLayoutVars>
          <dgm:dir/>
          <dgm:resizeHandles val="exact"/>
        </dgm:presLayoutVars>
      </dgm:prSet>
      <dgm:spPr/>
    </dgm:pt>
    <dgm:pt modelId="{78ECBE4F-CDF6-4B16-BFF5-49DEAF8EF0E2}" type="pres">
      <dgm:prSet presAssocID="{87659F3C-B853-4712-8FA3-5C1D4D5B013A}" presName="node" presStyleLbl="node1" presStyleIdx="0" presStyleCnt="5">
        <dgm:presLayoutVars>
          <dgm:bulletEnabled val="1"/>
        </dgm:presLayoutVars>
      </dgm:prSet>
      <dgm:spPr/>
    </dgm:pt>
    <dgm:pt modelId="{D11FBA17-BB30-4522-A278-CFD6796CCBAA}" type="pres">
      <dgm:prSet presAssocID="{8712F632-0BEA-4427-94F7-A11786746670}" presName="sibTrans" presStyleLbl="sibTrans1D1" presStyleIdx="0" presStyleCnt="4"/>
      <dgm:spPr/>
    </dgm:pt>
    <dgm:pt modelId="{A0AA66E0-7EAE-4C33-8495-D52469B47363}" type="pres">
      <dgm:prSet presAssocID="{8712F632-0BEA-4427-94F7-A11786746670}" presName="connectorText" presStyleLbl="sibTrans1D1" presStyleIdx="0" presStyleCnt="4"/>
      <dgm:spPr/>
    </dgm:pt>
    <dgm:pt modelId="{0F74338F-461E-4482-BD1A-E6C57F7BFCE9}" type="pres">
      <dgm:prSet presAssocID="{61AEBEAA-35DC-443C-938B-E475C106FF80}" presName="node" presStyleLbl="node1" presStyleIdx="1" presStyleCnt="5">
        <dgm:presLayoutVars>
          <dgm:bulletEnabled val="1"/>
        </dgm:presLayoutVars>
      </dgm:prSet>
      <dgm:spPr/>
    </dgm:pt>
    <dgm:pt modelId="{48638A65-AEBF-4F49-8013-3FC1A57DC5EE}" type="pres">
      <dgm:prSet presAssocID="{7374CE0D-C2CD-48C9-8624-62BF4B879EFD}" presName="sibTrans" presStyleLbl="sibTrans1D1" presStyleIdx="1" presStyleCnt="4"/>
      <dgm:spPr/>
    </dgm:pt>
    <dgm:pt modelId="{A3F7436E-2C59-4301-B33A-D55EBB7A895A}" type="pres">
      <dgm:prSet presAssocID="{7374CE0D-C2CD-48C9-8624-62BF4B879EFD}" presName="connectorText" presStyleLbl="sibTrans1D1" presStyleIdx="1" presStyleCnt="4"/>
      <dgm:spPr/>
    </dgm:pt>
    <dgm:pt modelId="{7A4D256F-55E3-4739-BC52-252283BBFF56}" type="pres">
      <dgm:prSet presAssocID="{628074F9-310D-469E-B09C-22E2A854669A}" presName="node" presStyleLbl="node1" presStyleIdx="2" presStyleCnt="5">
        <dgm:presLayoutVars>
          <dgm:bulletEnabled val="1"/>
        </dgm:presLayoutVars>
      </dgm:prSet>
      <dgm:spPr/>
    </dgm:pt>
    <dgm:pt modelId="{80EDB72A-34E3-4337-873A-00BAE1997EC5}" type="pres">
      <dgm:prSet presAssocID="{60526728-BA0D-49BC-949B-8CAD817EECD1}" presName="sibTrans" presStyleLbl="sibTrans1D1" presStyleIdx="2" presStyleCnt="4"/>
      <dgm:spPr/>
    </dgm:pt>
    <dgm:pt modelId="{D35BFE7A-2D2D-49AA-BBEC-C5B95DD8B153}" type="pres">
      <dgm:prSet presAssocID="{60526728-BA0D-49BC-949B-8CAD817EECD1}" presName="connectorText" presStyleLbl="sibTrans1D1" presStyleIdx="2" presStyleCnt="4"/>
      <dgm:spPr/>
    </dgm:pt>
    <dgm:pt modelId="{0CA4D2BB-8A66-4A9B-BD56-269E865ACA31}" type="pres">
      <dgm:prSet presAssocID="{30299B7F-7550-4D75-B2AF-AE3DE54071F7}" presName="node" presStyleLbl="node1" presStyleIdx="3" presStyleCnt="5">
        <dgm:presLayoutVars>
          <dgm:bulletEnabled val="1"/>
        </dgm:presLayoutVars>
      </dgm:prSet>
      <dgm:spPr/>
    </dgm:pt>
    <dgm:pt modelId="{E253F9C4-C69A-4B20-97F6-F0509395BDA4}" type="pres">
      <dgm:prSet presAssocID="{1FDE7A70-05C7-486E-9826-3CFDFBF288A3}" presName="sibTrans" presStyleLbl="sibTrans1D1" presStyleIdx="3" presStyleCnt="4"/>
      <dgm:spPr/>
    </dgm:pt>
    <dgm:pt modelId="{E827A7C9-1185-4566-A4FD-427DD3A04D9D}" type="pres">
      <dgm:prSet presAssocID="{1FDE7A70-05C7-486E-9826-3CFDFBF288A3}" presName="connectorText" presStyleLbl="sibTrans1D1" presStyleIdx="3" presStyleCnt="4"/>
      <dgm:spPr/>
    </dgm:pt>
    <dgm:pt modelId="{5DE52073-B71E-4B61-AB5D-B7CC26762FB9}" type="pres">
      <dgm:prSet presAssocID="{FCCEBE51-D583-4255-A75A-C47F03FE4861}" presName="node" presStyleLbl="node1" presStyleIdx="4" presStyleCnt="5">
        <dgm:presLayoutVars>
          <dgm:bulletEnabled val="1"/>
        </dgm:presLayoutVars>
      </dgm:prSet>
      <dgm:spPr/>
    </dgm:pt>
  </dgm:ptLst>
  <dgm:cxnLst>
    <dgm:cxn modelId="{9FE0750B-2C2B-42C3-BB88-6C8849BF9B1F}" srcId="{97C62714-76CD-46E0-971A-CE372D029476}" destId="{87659F3C-B853-4712-8FA3-5C1D4D5B013A}" srcOrd="0" destOrd="0" parTransId="{D5FB4AC8-FF71-4BE7-B99A-C5EDA223D303}" sibTransId="{8712F632-0BEA-4427-94F7-A11786746670}"/>
    <dgm:cxn modelId="{58B1930D-6A1E-4185-886C-839F9FC47934}" type="presOf" srcId="{60526728-BA0D-49BC-949B-8CAD817EECD1}" destId="{D35BFE7A-2D2D-49AA-BBEC-C5B95DD8B153}" srcOrd="1" destOrd="0" presId="urn:microsoft.com/office/officeart/2005/8/layout/bProcess3"/>
    <dgm:cxn modelId="{DA7DD00D-9B05-46E6-8733-3F75BDA4C7DB}" srcId="{97C62714-76CD-46E0-971A-CE372D029476}" destId="{30299B7F-7550-4D75-B2AF-AE3DE54071F7}" srcOrd="3" destOrd="0" parTransId="{6DCA9F86-EBC7-4F27-BC91-8639223C4035}" sibTransId="{1FDE7A70-05C7-486E-9826-3CFDFBF288A3}"/>
    <dgm:cxn modelId="{CC5AF635-096E-4F45-9B56-B7991EA42F64}" srcId="{97C62714-76CD-46E0-971A-CE372D029476}" destId="{FCCEBE51-D583-4255-A75A-C47F03FE4861}" srcOrd="4" destOrd="0" parTransId="{F3AF3BA4-DE02-459D-B9BD-A0F70789ACB1}" sibTransId="{E7D03A6D-CBA8-48FA-BFEA-E546D3E44339}"/>
    <dgm:cxn modelId="{CCA6093A-5584-47B2-9A5B-05DFEEA68165}" type="presOf" srcId="{8712F632-0BEA-4427-94F7-A11786746670}" destId="{D11FBA17-BB30-4522-A278-CFD6796CCBAA}" srcOrd="0" destOrd="0" presId="urn:microsoft.com/office/officeart/2005/8/layout/bProcess3"/>
    <dgm:cxn modelId="{6674225B-F830-443E-8A38-00AE7AF36C14}" type="presOf" srcId="{7374CE0D-C2CD-48C9-8624-62BF4B879EFD}" destId="{A3F7436E-2C59-4301-B33A-D55EBB7A895A}" srcOrd="1" destOrd="0" presId="urn:microsoft.com/office/officeart/2005/8/layout/bProcess3"/>
    <dgm:cxn modelId="{159CA567-70A7-41DB-BEBD-2D5609007934}" type="presOf" srcId="{1FDE7A70-05C7-486E-9826-3CFDFBF288A3}" destId="{E827A7C9-1185-4566-A4FD-427DD3A04D9D}" srcOrd="1" destOrd="0" presId="urn:microsoft.com/office/officeart/2005/8/layout/bProcess3"/>
    <dgm:cxn modelId="{D754B66A-FBE8-4FEE-A359-97E9662849CF}" type="presOf" srcId="{FCCEBE51-D583-4255-A75A-C47F03FE4861}" destId="{5DE52073-B71E-4B61-AB5D-B7CC26762FB9}" srcOrd="0" destOrd="0" presId="urn:microsoft.com/office/officeart/2005/8/layout/bProcess3"/>
    <dgm:cxn modelId="{969B137B-F6C1-4942-AC3B-AB67A1BD4AD5}" type="presOf" srcId="{60526728-BA0D-49BC-949B-8CAD817EECD1}" destId="{80EDB72A-34E3-4337-873A-00BAE1997EC5}" srcOrd="0" destOrd="0" presId="urn:microsoft.com/office/officeart/2005/8/layout/bProcess3"/>
    <dgm:cxn modelId="{A3741B87-5AFA-4DA9-A627-4073FD3AAAC9}" type="presOf" srcId="{8712F632-0BEA-4427-94F7-A11786746670}" destId="{A0AA66E0-7EAE-4C33-8495-D52469B47363}" srcOrd="1" destOrd="0" presId="urn:microsoft.com/office/officeart/2005/8/layout/bProcess3"/>
    <dgm:cxn modelId="{8EE7048D-E0A0-4791-8DC5-6D242AD440CD}" type="presOf" srcId="{628074F9-310D-469E-B09C-22E2A854669A}" destId="{7A4D256F-55E3-4739-BC52-252283BBFF56}" srcOrd="0" destOrd="0" presId="urn:microsoft.com/office/officeart/2005/8/layout/bProcess3"/>
    <dgm:cxn modelId="{62E996A3-6696-4C23-87B7-A364853FD93F}" type="presOf" srcId="{61AEBEAA-35DC-443C-938B-E475C106FF80}" destId="{0F74338F-461E-4482-BD1A-E6C57F7BFCE9}" srcOrd="0" destOrd="0" presId="urn:microsoft.com/office/officeart/2005/8/layout/bProcess3"/>
    <dgm:cxn modelId="{E04C2EAA-38E4-457D-B14C-6A9947A7BFCE}" srcId="{97C62714-76CD-46E0-971A-CE372D029476}" destId="{628074F9-310D-469E-B09C-22E2A854669A}" srcOrd="2" destOrd="0" parTransId="{B758D3C0-20FB-4F34-BB0E-486C604458B1}" sibTransId="{60526728-BA0D-49BC-949B-8CAD817EECD1}"/>
    <dgm:cxn modelId="{ABC739B1-CB6A-444A-B520-9D2FFE89AB69}" type="presOf" srcId="{87659F3C-B853-4712-8FA3-5C1D4D5B013A}" destId="{78ECBE4F-CDF6-4B16-BFF5-49DEAF8EF0E2}" srcOrd="0" destOrd="0" presId="urn:microsoft.com/office/officeart/2005/8/layout/bProcess3"/>
    <dgm:cxn modelId="{32904EB5-8F4B-45D8-8D6F-FEA136C43386}" type="presOf" srcId="{97C62714-76CD-46E0-971A-CE372D029476}" destId="{5FC8A0D8-B5CD-4069-B2AC-D1AD533966E6}" srcOrd="0" destOrd="0" presId="urn:microsoft.com/office/officeart/2005/8/layout/bProcess3"/>
    <dgm:cxn modelId="{25FB7EEA-DE29-4BA5-BBCF-F493372A96B4}" srcId="{97C62714-76CD-46E0-971A-CE372D029476}" destId="{61AEBEAA-35DC-443C-938B-E475C106FF80}" srcOrd="1" destOrd="0" parTransId="{AC9BDDAE-C716-4113-8683-CA2C9724FEE9}" sibTransId="{7374CE0D-C2CD-48C9-8624-62BF4B879EFD}"/>
    <dgm:cxn modelId="{F6CE7EF7-7D21-4DA7-9B31-D5DD7B7599E3}" type="presOf" srcId="{1FDE7A70-05C7-486E-9826-3CFDFBF288A3}" destId="{E253F9C4-C69A-4B20-97F6-F0509395BDA4}" srcOrd="0" destOrd="0" presId="urn:microsoft.com/office/officeart/2005/8/layout/bProcess3"/>
    <dgm:cxn modelId="{A66126F8-786D-4543-9D41-E176B57A20B5}" type="presOf" srcId="{30299B7F-7550-4D75-B2AF-AE3DE54071F7}" destId="{0CA4D2BB-8A66-4A9B-BD56-269E865ACA31}" srcOrd="0" destOrd="0" presId="urn:microsoft.com/office/officeart/2005/8/layout/bProcess3"/>
    <dgm:cxn modelId="{8182D5FC-1657-4066-B666-6E1BF65DB854}" type="presOf" srcId="{7374CE0D-C2CD-48C9-8624-62BF4B879EFD}" destId="{48638A65-AEBF-4F49-8013-3FC1A57DC5EE}" srcOrd="0" destOrd="0" presId="urn:microsoft.com/office/officeart/2005/8/layout/bProcess3"/>
    <dgm:cxn modelId="{08021BC1-1B5F-46E1-9DBE-51FB585C8F64}" type="presParOf" srcId="{5FC8A0D8-B5CD-4069-B2AC-D1AD533966E6}" destId="{78ECBE4F-CDF6-4B16-BFF5-49DEAF8EF0E2}" srcOrd="0" destOrd="0" presId="urn:microsoft.com/office/officeart/2005/8/layout/bProcess3"/>
    <dgm:cxn modelId="{AFD55F03-13BA-4C74-8B9D-A75DC3F3527B}" type="presParOf" srcId="{5FC8A0D8-B5CD-4069-B2AC-D1AD533966E6}" destId="{D11FBA17-BB30-4522-A278-CFD6796CCBAA}" srcOrd="1" destOrd="0" presId="urn:microsoft.com/office/officeart/2005/8/layout/bProcess3"/>
    <dgm:cxn modelId="{31C69286-CCD6-4E65-B172-F71AC553187E}" type="presParOf" srcId="{D11FBA17-BB30-4522-A278-CFD6796CCBAA}" destId="{A0AA66E0-7EAE-4C33-8495-D52469B47363}" srcOrd="0" destOrd="0" presId="urn:microsoft.com/office/officeart/2005/8/layout/bProcess3"/>
    <dgm:cxn modelId="{9893E554-0B51-4387-9A09-0760BDE95299}" type="presParOf" srcId="{5FC8A0D8-B5CD-4069-B2AC-D1AD533966E6}" destId="{0F74338F-461E-4482-BD1A-E6C57F7BFCE9}" srcOrd="2" destOrd="0" presId="urn:microsoft.com/office/officeart/2005/8/layout/bProcess3"/>
    <dgm:cxn modelId="{CE5AA920-5581-4FBB-A1AD-E6BDD67DD4E8}" type="presParOf" srcId="{5FC8A0D8-B5CD-4069-B2AC-D1AD533966E6}" destId="{48638A65-AEBF-4F49-8013-3FC1A57DC5EE}" srcOrd="3" destOrd="0" presId="urn:microsoft.com/office/officeart/2005/8/layout/bProcess3"/>
    <dgm:cxn modelId="{B78DEAD9-E8F0-4D43-943F-6B84AA3BC974}" type="presParOf" srcId="{48638A65-AEBF-4F49-8013-3FC1A57DC5EE}" destId="{A3F7436E-2C59-4301-B33A-D55EBB7A895A}" srcOrd="0" destOrd="0" presId="urn:microsoft.com/office/officeart/2005/8/layout/bProcess3"/>
    <dgm:cxn modelId="{DA3C9D55-3922-412C-89B2-8FD09CD7DC62}" type="presParOf" srcId="{5FC8A0D8-B5CD-4069-B2AC-D1AD533966E6}" destId="{7A4D256F-55E3-4739-BC52-252283BBFF56}" srcOrd="4" destOrd="0" presId="urn:microsoft.com/office/officeart/2005/8/layout/bProcess3"/>
    <dgm:cxn modelId="{F0230B29-2F4F-4989-BBDD-8185E733218A}" type="presParOf" srcId="{5FC8A0D8-B5CD-4069-B2AC-D1AD533966E6}" destId="{80EDB72A-34E3-4337-873A-00BAE1997EC5}" srcOrd="5" destOrd="0" presId="urn:microsoft.com/office/officeart/2005/8/layout/bProcess3"/>
    <dgm:cxn modelId="{11AAF071-9FDA-4555-B3F1-896EDF2054F7}" type="presParOf" srcId="{80EDB72A-34E3-4337-873A-00BAE1997EC5}" destId="{D35BFE7A-2D2D-49AA-BBEC-C5B95DD8B153}" srcOrd="0" destOrd="0" presId="urn:microsoft.com/office/officeart/2005/8/layout/bProcess3"/>
    <dgm:cxn modelId="{D092B2B3-2E0A-49DC-B271-16B6AC869EEE}" type="presParOf" srcId="{5FC8A0D8-B5CD-4069-B2AC-D1AD533966E6}" destId="{0CA4D2BB-8A66-4A9B-BD56-269E865ACA31}" srcOrd="6" destOrd="0" presId="urn:microsoft.com/office/officeart/2005/8/layout/bProcess3"/>
    <dgm:cxn modelId="{D219E59D-B955-49F9-90A4-4D9EAC6DBB0C}" type="presParOf" srcId="{5FC8A0D8-B5CD-4069-B2AC-D1AD533966E6}" destId="{E253F9C4-C69A-4B20-97F6-F0509395BDA4}" srcOrd="7" destOrd="0" presId="urn:microsoft.com/office/officeart/2005/8/layout/bProcess3"/>
    <dgm:cxn modelId="{3EBA38E9-5C7B-437C-97C4-35D8C007ACE4}" type="presParOf" srcId="{E253F9C4-C69A-4B20-97F6-F0509395BDA4}" destId="{E827A7C9-1185-4566-A4FD-427DD3A04D9D}" srcOrd="0" destOrd="0" presId="urn:microsoft.com/office/officeart/2005/8/layout/bProcess3"/>
    <dgm:cxn modelId="{DF271FF4-E20D-4C7B-88FB-3F557C5263A8}" type="presParOf" srcId="{5FC8A0D8-B5CD-4069-B2AC-D1AD533966E6}" destId="{5DE52073-B71E-4B61-AB5D-B7CC26762FB9}"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C4636A-F27C-4BA4-A087-B90AED24CB6F}" type="doc">
      <dgm:prSet loTypeId="urn:microsoft.com/office/officeart/2005/8/layout/hProcess9" loCatId="process" qsTypeId="urn:microsoft.com/office/officeart/2005/8/quickstyle/simple2" qsCatId="simple" csTypeId="urn:microsoft.com/office/officeart/2005/8/colors/accent3_2" csCatId="accent3" phldr="1"/>
      <dgm:spPr/>
    </dgm:pt>
    <dgm:pt modelId="{69CBD574-278B-4465-A8DE-B3A9AFBC352C}">
      <dgm:prSet phldrT="[Text]"/>
      <dgm:spPr/>
      <dgm:t>
        <a:bodyPr/>
        <a:lstStyle/>
        <a:p>
          <a:r>
            <a:rPr lang="zh-CN" altLang="en-US" dirty="0"/>
            <a:t>原始资料：比如</a:t>
          </a:r>
          <a:r>
            <a:rPr lang="en-US" altLang="zh-CN" dirty="0"/>
            <a:t>《</a:t>
          </a:r>
          <a:r>
            <a:rPr lang="zh-CN" altLang="en-US" dirty="0"/>
            <a:t>藏经</a:t>
          </a:r>
          <a:r>
            <a:rPr lang="en-US" altLang="zh-CN" dirty="0"/>
            <a:t>》</a:t>
          </a:r>
          <a:r>
            <a:rPr lang="zh-CN" altLang="en-US" dirty="0"/>
            <a:t>、正史、</a:t>
          </a:r>
          <a:r>
            <a:rPr lang="en-US" altLang="zh-CN" dirty="0"/>
            <a:t>《</a:t>
          </a:r>
          <a:r>
            <a:rPr lang="zh-CN" altLang="en-US" dirty="0"/>
            <a:t>僧传</a:t>
          </a:r>
          <a:r>
            <a:rPr lang="en-US" altLang="zh-CN" dirty="0"/>
            <a:t>》</a:t>
          </a:r>
          <a:r>
            <a:rPr lang="zh-CN" altLang="en-US" dirty="0"/>
            <a:t>、碑刻、笔记等</a:t>
          </a:r>
          <a:endParaRPr lang="en-SG" dirty="0"/>
        </a:p>
      </dgm:t>
    </dgm:pt>
    <dgm:pt modelId="{70B41873-5FC8-4269-9C1E-9C1BABAD357E}" type="parTrans" cxnId="{3D62979C-D57E-4985-95A9-6573DD89282C}">
      <dgm:prSet/>
      <dgm:spPr/>
      <dgm:t>
        <a:bodyPr/>
        <a:lstStyle/>
        <a:p>
          <a:endParaRPr lang="en-SG"/>
        </a:p>
      </dgm:t>
    </dgm:pt>
    <dgm:pt modelId="{B8C1803C-E116-48BA-A0AC-B6874DF85BB6}" type="sibTrans" cxnId="{3D62979C-D57E-4985-95A9-6573DD89282C}">
      <dgm:prSet/>
      <dgm:spPr/>
      <dgm:t>
        <a:bodyPr/>
        <a:lstStyle/>
        <a:p>
          <a:endParaRPr lang="en-SG"/>
        </a:p>
      </dgm:t>
    </dgm:pt>
    <dgm:pt modelId="{2ED44AB5-FF98-42A0-8F23-4904CB5EA4E5}">
      <dgm:prSet phldrT="[Text]"/>
      <dgm:spPr/>
      <dgm:t>
        <a:bodyPr/>
        <a:lstStyle/>
        <a:p>
          <a:r>
            <a:rPr lang="zh-CN" altLang="en-US" dirty="0"/>
            <a:t>现代研究（原文或翻译）：学术专著、论文等</a:t>
          </a:r>
          <a:endParaRPr lang="en-SG" dirty="0"/>
        </a:p>
      </dgm:t>
    </dgm:pt>
    <dgm:pt modelId="{B6A296CF-A3B7-4F91-BCB5-0A3731BF9543}" type="parTrans" cxnId="{5D01AC05-9822-462C-B65F-83F7E3D1D4F3}">
      <dgm:prSet/>
      <dgm:spPr/>
      <dgm:t>
        <a:bodyPr/>
        <a:lstStyle/>
        <a:p>
          <a:endParaRPr lang="en-SG"/>
        </a:p>
      </dgm:t>
    </dgm:pt>
    <dgm:pt modelId="{A9A5EBB3-0450-45C9-AAB1-253DEB95D3E3}" type="sibTrans" cxnId="{5D01AC05-9822-462C-B65F-83F7E3D1D4F3}">
      <dgm:prSet/>
      <dgm:spPr/>
      <dgm:t>
        <a:bodyPr/>
        <a:lstStyle/>
        <a:p>
          <a:endParaRPr lang="en-SG"/>
        </a:p>
      </dgm:t>
    </dgm:pt>
    <dgm:pt modelId="{3E49C9DD-5B56-461D-A0DF-96DC6EE672FB}">
      <dgm:prSet phldrT="[Text]"/>
      <dgm:spPr/>
      <dgm:t>
        <a:bodyPr/>
        <a:lstStyle/>
        <a:p>
          <a:r>
            <a:rPr lang="zh-CN" altLang="en-US" dirty="0"/>
            <a:t>直接资料（专著）：和六祖大师以及</a:t>
          </a:r>
          <a:r>
            <a:rPr lang="en-US" altLang="zh-CN" dirty="0"/>
            <a:t>《</a:t>
          </a:r>
          <a:r>
            <a:rPr lang="zh-CN" altLang="en-US" dirty="0"/>
            <a:t>坛经</a:t>
          </a:r>
          <a:r>
            <a:rPr lang="en-US" altLang="zh-CN" dirty="0"/>
            <a:t>》</a:t>
          </a:r>
          <a:r>
            <a:rPr lang="zh-CN" altLang="en-US" dirty="0"/>
            <a:t>直接相关的研究专著或论文</a:t>
          </a:r>
          <a:endParaRPr lang="en-SG" dirty="0"/>
        </a:p>
      </dgm:t>
    </dgm:pt>
    <dgm:pt modelId="{64FC9C90-9466-4DE1-B349-E2B8EBCCE407}" type="parTrans" cxnId="{5FFF0105-C221-4108-B8CB-069720F129BE}">
      <dgm:prSet/>
      <dgm:spPr/>
      <dgm:t>
        <a:bodyPr/>
        <a:lstStyle/>
        <a:p>
          <a:endParaRPr lang="en-SG"/>
        </a:p>
      </dgm:t>
    </dgm:pt>
    <dgm:pt modelId="{5574C7E8-13E6-4C00-89B8-1C6E4E959FF3}" type="sibTrans" cxnId="{5FFF0105-C221-4108-B8CB-069720F129BE}">
      <dgm:prSet/>
      <dgm:spPr/>
      <dgm:t>
        <a:bodyPr/>
        <a:lstStyle/>
        <a:p>
          <a:endParaRPr lang="en-SG"/>
        </a:p>
      </dgm:t>
    </dgm:pt>
    <dgm:pt modelId="{9BFF2CB0-9411-4A40-AE79-1B0ABBAEFB8E}" type="pres">
      <dgm:prSet presAssocID="{46C4636A-F27C-4BA4-A087-B90AED24CB6F}" presName="CompostProcess" presStyleCnt="0">
        <dgm:presLayoutVars>
          <dgm:dir/>
          <dgm:resizeHandles val="exact"/>
        </dgm:presLayoutVars>
      </dgm:prSet>
      <dgm:spPr/>
    </dgm:pt>
    <dgm:pt modelId="{D2386C65-4EE5-4A8F-9E30-40C0A9EBB30B}" type="pres">
      <dgm:prSet presAssocID="{46C4636A-F27C-4BA4-A087-B90AED24CB6F}" presName="arrow" presStyleLbl="bgShp" presStyleIdx="0" presStyleCnt="1"/>
      <dgm:spPr/>
    </dgm:pt>
    <dgm:pt modelId="{ADFF1FF9-4D49-4D02-94BD-8A78531D7C47}" type="pres">
      <dgm:prSet presAssocID="{46C4636A-F27C-4BA4-A087-B90AED24CB6F}" presName="linearProcess" presStyleCnt="0"/>
      <dgm:spPr/>
    </dgm:pt>
    <dgm:pt modelId="{1D0F949F-3570-48CE-AF1A-2F3264813F29}" type="pres">
      <dgm:prSet presAssocID="{69CBD574-278B-4465-A8DE-B3A9AFBC352C}" presName="textNode" presStyleLbl="node1" presStyleIdx="0" presStyleCnt="3">
        <dgm:presLayoutVars>
          <dgm:bulletEnabled val="1"/>
        </dgm:presLayoutVars>
      </dgm:prSet>
      <dgm:spPr/>
    </dgm:pt>
    <dgm:pt modelId="{AEACEE0B-1CA9-4AD6-A24B-67286B2447D2}" type="pres">
      <dgm:prSet presAssocID="{B8C1803C-E116-48BA-A0AC-B6874DF85BB6}" presName="sibTrans" presStyleCnt="0"/>
      <dgm:spPr/>
    </dgm:pt>
    <dgm:pt modelId="{6A57239E-21AC-4005-8375-B8693361E626}" type="pres">
      <dgm:prSet presAssocID="{2ED44AB5-FF98-42A0-8F23-4904CB5EA4E5}" presName="textNode" presStyleLbl="node1" presStyleIdx="1" presStyleCnt="3">
        <dgm:presLayoutVars>
          <dgm:bulletEnabled val="1"/>
        </dgm:presLayoutVars>
      </dgm:prSet>
      <dgm:spPr/>
    </dgm:pt>
    <dgm:pt modelId="{8769661F-0EA8-4427-8A5C-1605434D74AE}" type="pres">
      <dgm:prSet presAssocID="{A9A5EBB3-0450-45C9-AAB1-253DEB95D3E3}" presName="sibTrans" presStyleCnt="0"/>
      <dgm:spPr/>
    </dgm:pt>
    <dgm:pt modelId="{CCEAE9A1-1BE1-407A-BDC8-2FFFFF352091}" type="pres">
      <dgm:prSet presAssocID="{3E49C9DD-5B56-461D-A0DF-96DC6EE672FB}" presName="textNode" presStyleLbl="node1" presStyleIdx="2" presStyleCnt="3">
        <dgm:presLayoutVars>
          <dgm:bulletEnabled val="1"/>
        </dgm:presLayoutVars>
      </dgm:prSet>
      <dgm:spPr/>
    </dgm:pt>
  </dgm:ptLst>
  <dgm:cxnLst>
    <dgm:cxn modelId="{5FFF0105-C221-4108-B8CB-069720F129BE}" srcId="{46C4636A-F27C-4BA4-A087-B90AED24CB6F}" destId="{3E49C9DD-5B56-461D-A0DF-96DC6EE672FB}" srcOrd="2" destOrd="0" parTransId="{64FC9C90-9466-4DE1-B349-E2B8EBCCE407}" sibTransId="{5574C7E8-13E6-4C00-89B8-1C6E4E959FF3}"/>
    <dgm:cxn modelId="{5D01AC05-9822-462C-B65F-83F7E3D1D4F3}" srcId="{46C4636A-F27C-4BA4-A087-B90AED24CB6F}" destId="{2ED44AB5-FF98-42A0-8F23-4904CB5EA4E5}" srcOrd="1" destOrd="0" parTransId="{B6A296CF-A3B7-4F91-BCB5-0A3731BF9543}" sibTransId="{A9A5EBB3-0450-45C9-AAB1-253DEB95D3E3}"/>
    <dgm:cxn modelId="{2E2D8247-75F7-4D6C-8FA2-9684511983AC}" type="presOf" srcId="{3E49C9DD-5B56-461D-A0DF-96DC6EE672FB}" destId="{CCEAE9A1-1BE1-407A-BDC8-2FFFFF352091}" srcOrd="0" destOrd="0" presId="urn:microsoft.com/office/officeart/2005/8/layout/hProcess9"/>
    <dgm:cxn modelId="{4055CE52-707E-4FE1-8A69-995F1257CD39}" type="presOf" srcId="{69CBD574-278B-4465-A8DE-B3A9AFBC352C}" destId="{1D0F949F-3570-48CE-AF1A-2F3264813F29}" srcOrd="0" destOrd="0" presId="urn:microsoft.com/office/officeart/2005/8/layout/hProcess9"/>
    <dgm:cxn modelId="{191AF78C-B5CA-4C9A-A9A9-F8F94A463FAB}" type="presOf" srcId="{46C4636A-F27C-4BA4-A087-B90AED24CB6F}" destId="{9BFF2CB0-9411-4A40-AE79-1B0ABBAEFB8E}" srcOrd="0" destOrd="0" presId="urn:microsoft.com/office/officeart/2005/8/layout/hProcess9"/>
    <dgm:cxn modelId="{3D62979C-D57E-4985-95A9-6573DD89282C}" srcId="{46C4636A-F27C-4BA4-A087-B90AED24CB6F}" destId="{69CBD574-278B-4465-A8DE-B3A9AFBC352C}" srcOrd="0" destOrd="0" parTransId="{70B41873-5FC8-4269-9C1E-9C1BABAD357E}" sibTransId="{B8C1803C-E116-48BA-A0AC-B6874DF85BB6}"/>
    <dgm:cxn modelId="{9C1050A5-5280-47F6-BD5B-80BCE63BACB0}" type="presOf" srcId="{2ED44AB5-FF98-42A0-8F23-4904CB5EA4E5}" destId="{6A57239E-21AC-4005-8375-B8693361E626}" srcOrd="0" destOrd="0" presId="urn:microsoft.com/office/officeart/2005/8/layout/hProcess9"/>
    <dgm:cxn modelId="{B61F34DD-572A-47EA-AE61-7DF3327FD1DD}" type="presParOf" srcId="{9BFF2CB0-9411-4A40-AE79-1B0ABBAEFB8E}" destId="{D2386C65-4EE5-4A8F-9E30-40C0A9EBB30B}" srcOrd="0" destOrd="0" presId="urn:microsoft.com/office/officeart/2005/8/layout/hProcess9"/>
    <dgm:cxn modelId="{3F535278-B038-4D8A-B9D8-27469FFBFFC1}" type="presParOf" srcId="{9BFF2CB0-9411-4A40-AE79-1B0ABBAEFB8E}" destId="{ADFF1FF9-4D49-4D02-94BD-8A78531D7C47}" srcOrd="1" destOrd="0" presId="urn:microsoft.com/office/officeart/2005/8/layout/hProcess9"/>
    <dgm:cxn modelId="{F703629C-9AC0-4A30-A12D-F948067CE2C2}" type="presParOf" srcId="{ADFF1FF9-4D49-4D02-94BD-8A78531D7C47}" destId="{1D0F949F-3570-48CE-AF1A-2F3264813F29}" srcOrd="0" destOrd="0" presId="urn:microsoft.com/office/officeart/2005/8/layout/hProcess9"/>
    <dgm:cxn modelId="{90EFAFC6-0B6E-4094-AA86-4E9E6035E940}" type="presParOf" srcId="{ADFF1FF9-4D49-4D02-94BD-8A78531D7C47}" destId="{AEACEE0B-1CA9-4AD6-A24B-67286B2447D2}" srcOrd="1" destOrd="0" presId="urn:microsoft.com/office/officeart/2005/8/layout/hProcess9"/>
    <dgm:cxn modelId="{B3DE08C8-89B5-4DCA-8EF5-1A93D8628EE4}" type="presParOf" srcId="{ADFF1FF9-4D49-4D02-94BD-8A78531D7C47}" destId="{6A57239E-21AC-4005-8375-B8693361E626}" srcOrd="2" destOrd="0" presId="urn:microsoft.com/office/officeart/2005/8/layout/hProcess9"/>
    <dgm:cxn modelId="{FC38B1B8-EC25-43C9-983E-69FF058FB12B}" type="presParOf" srcId="{ADFF1FF9-4D49-4D02-94BD-8A78531D7C47}" destId="{8769661F-0EA8-4427-8A5C-1605434D74AE}" srcOrd="3" destOrd="0" presId="urn:microsoft.com/office/officeart/2005/8/layout/hProcess9"/>
    <dgm:cxn modelId="{40016CB6-74A0-43AC-A0AE-C3E6D6435B01}" type="presParOf" srcId="{ADFF1FF9-4D49-4D02-94BD-8A78531D7C47}" destId="{CCEAE9A1-1BE1-407A-BDC8-2FFFFF35209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693A9A-BA1F-428B-B103-4C5D249E130B}"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SG"/>
        </a:p>
      </dgm:t>
    </dgm:pt>
    <dgm:pt modelId="{039FFE2B-1CC9-4E1E-B543-6C4D1A2C053C}">
      <dgm:prSet phldrT="[Text]"/>
      <dgm:spPr/>
      <dgm:t>
        <a:bodyPr/>
        <a:lstStyle/>
        <a:p>
          <a:r>
            <a:rPr lang="en-US" altLang="zh-CN" dirty="0"/>
            <a:t>《</a:t>
          </a:r>
          <a:r>
            <a:rPr lang="zh-CN" altLang="en-US" dirty="0"/>
            <a:t>坛经</a:t>
          </a:r>
          <a:r>
            <a:rPr lang="en-US" altLang="zh-CN" dirty="0"/>
            <a:t>》</a:t>
          </a:r>
          <a:r>
            <a:rPr lang="zh-CN" altLang="en-US" dirty="0"/>
            <a:t>成书过程</a:t>
          </a:r>
          <a:endParaRPr lang="en-SG" dirty="0"/>
        </a:p>
      </dgm:t>
    </dgm:pt>
    <dgm:pt modelId="{CE0DD3A2-1887-49DB-9529-DA75049194E4}" type="parTrans" cxnId="{B9BF07C9-3AEF-4492-9666-39D12CAB7B37}">
      <dgm:prSet/>
      <dgm:spPr/>
      <dgm:t>
        <a:bodyPr/>
        <a:lstStyle/>
        <a:p>
          <a:endParaRPr lang="en-SG"/>
        </a:p>
      </dgm:t>
    </dgm:pt>
    <dgm:pt modelId="{F4DD891A-DBA6-4634-B7EB-05CBE06ED955}" type="sibTrans" cxnId="{B9BF07C9-3AEF-4492-9666-39D12CAB7B37}">
      <dgm:prSet/>
      <dgm:spPr/>
      <dgm:t>
        <a:bodyPr/>
        <a:lstStyle/>
        <a:p>
          <a:endParaRPr lang="en-SG"/>
        </a:p>
      </dgm:t>
    </dgm:pt>
    <dgm:pt modelId="{59FE3550-DCED-4D6A-8835-16E762FC749B}">
      <dgm:prSet phldrT="[Text]"/>
      <dgm:spPr/>
      <dgm:t>
        <a:bodyPr/>
        <a:lstStyle/>
        <a:p>
          <a:r>
            <a:rPr lang="en-US" altLang="zh-CN" dirty="0"/>
            <a:t>《</a:t>
          </a:r>
          <a:r>
            <a:rPr lang="zh-CN" altLang="en-US" dirty="0"/>
            <a:t>坛经</a:t>
          </a:r>
          <a:r>
            <a:rPr lang="en-US" altLang="zh-CN" dirty="0"/>
            <a:t>》</a:t>
          </a:r>
          <a:r>
            <a:rPr lang="zh-CN" altLang="en-US" dirty="0"/>
            <a:t>雏形：大鉴寺</a:t>
          </a:r>
          <a:endParaRPr lang="en-SG" dirty="0"/>
        </a:p>
      </dgm:t>
    </dgm:pt>
    <dgm:pt modelId="{C2E45D3C-476D-4412-9E68-E8210F2354E9}" type="parTrans" cxnId="{043D21EC-3690-491C-A78D-F0F04C990CA3}">
      <dgm:prSet/>
      <dgm:spPr/>
      <dgm:t>
        <a:bodyPr/>
        <a:lstStyle/>
        <a:p>
          <a:endParaRPr lang="en-SG"/>
        </a:p>
      </dgm:t>
    </dgm:pt>
    <dgm:pt modelId="{78033ABB-2D5D-4250-A88A-4ED8683E6979}" type="sibTrans" cxnId="{043D21EC-3690-491C-A78D-F0F04C990CA3}">
      <dgm:prSet/>
      <dgm:spPr/>
      <dgm:t>
        <a:bodyPr/>
        <a:lstStyle/>
        <a:p>
          <a:endParaRPr lang="en-SG"/>
        </a:p>
      </dgm:t>
    </dgm:pt>
    <dgm:pt modelId="{EB85028F-95FE-4BA5-A99C-5525A61E59A9}">
      <dgm:prSet phldrT="[Text]"/>
      <dgm:spPr/>
      <dgm:t>
        <a:bodyPr/>
        <a:lstStyle/>
        <a:p>
          <a:r>
            <a:rPr lang="zh-CN" altLang="en-US" dirty="0"/>
            <a:t>演讲内容的结集？</a:t>
          </a:r>
          <a:endParaRPr lang="en-SG" dirty="0"/>
        </a:p>
      </dgm:t>
    </dgm:pt>
    <dgm:pt modelId="{3188810D-0EB1-4D35-853D-ED972767E6F4}" type="parTrans" cxnId="{ABC108A7-5389-4814-A268-E98FF17E1578}">
      <dgm:prSet/>
      <dgm:spPr/>
      <dgm:t>
        <a:bodyPr/>
        <a:lstStyle/>
        <a:p>
          <a:endParaRPr lang="en-SG"/>
        </a:p>
      </dgm:t>
    </dgm:pt>
    <dgm:pt modelId="{7F28B286-AB08-4BCD-96FC-5EF9698D9AD2}" type="sibTrans" cxnId="{ABC108A7-5389-4814-A268-E98FF17E1578}">
      <dgm:prSet/>
      <dgm:spPr/>
      <dgm:t>
        <a:bodyPr/>
        <a:lstStyle/>
        <a:p>
          <a:endParaRPr lang="en-SG"/>
        </a:p>
      </dgm:t>
    </dgm:pt>
    <dgm:pt modelId="{D403A100-934A-47ED-A1D3-2C8C53D8E53C}">
      <dgm:prSet phldrT="[Text]"/>
      <dgm:spPr/>
      <dgm:t>
        <a:bodyPr/>
        <a:lstStyle/>
        <a:p>
          <a:r>
            <a:rPr lang="zh-CN" altLang="en-US" dirty="0"/>
            <a:t>成书年代？</a:t>
          </a:r>
          <a:endParaRPr lang="en-SG" dirty="0"/>
        </a:p>
      </dgm:t>
    </dgm:pt>
    <dgm:pt modelId="{8F3409A8-6A9B-4BDE-9DCD-A7202586C906}" type="parTrans" cxnId="{88520EEB-5F57-443A-A8FF-72A0727E9ED8}">
      <dgm:prSet/>
      <dgm:spPr/>
      <dgm:t>
        <a:bodyPr/>
        <a:lstStyle/>
        <a:p>
          <a:endParaRPr lang="en-SG"/>
        </a:p>
      </dgm:t>
    </dgm:pt>
    <dgm:pt modelId="{B16BB459-4C8A-46B7-B474-F69D4A41DED8}" type="sibTrans" cxnId="{88520EEB-5F57-443A-A8FF-72A0727E9ED8}">
      <dgm:prSet/>
      <dgm:spPr/>
      <dgm:t>
        <a:bodyPr/>
        <a:lstStyle/>
        <a:p>
          <a:endParaRPr lang="en-SG"/>
        </a:p>
      </dgm:t>
    </dgm:pt>
    <dgm:pt modelId="{DFB814B7-A721-487C-975C-9E0DC977D767}">
      <dgm:prSet phldrT="[Text]"/>
      <dgm:spPr/>
      <dgm:t>
        <a:bodyPr/>
        <a:lstStyle/>
        <a:p>
          <a:r>
            <a:rPr lang="zh-CN" altLang="en-US" dirty="0"/>
            <a:t>第一版印刷？手抄？</a:t>
          </a:r>
          <a:endParaRPr lang="en-SG" dirty="0"/>
        </a:p>
      </dgm:t>
    </dgm:pt>
    <dgm:pt modelId="{9224A176-1CFF-4A33-A325-28AA7B3E1CA1}" type="parTrans" cxnId="{5E92F427-B3F8-4964-99B7-9BD90C48E749}">
      <dgm:prSet/>
      <dgm:spPr/>
      <dgm:t>
        <a:bodyPr/>
        <a:lstStyle/>
        <a:p>
          <a:endParaRPr lang="en-SG"/>
        </a:p>
      </dgm:t>
    </dgm:pt>
    <dgm:pt modelId="{35DBF796-9874-4016-A8FE-C795330451E2}" type="sibTrans" cxnId="{5E92F427-B3F8-4964-99B7-9BD90C48E749}">
      <dgm:prSet/>
      <dgm:spPr/>
      <dgm:t>
        <a:bodyPr/>
        <a:lstStyle/>
        <a:p>
          <a:endParaRPr lang="en-SG"/>
        </a:p>
      </dgm:t>
    </dgm:pt>
    <dgm:pt modelId="{B16EEDFD-3F86-4E1B-8911-373A154C280E}">
      <dgm:prSet phldrT="[Text]"/>
      <dgm:spPr/>
      <dgm:t>
        <a:bodyPr/>
        <a:lstStyle/>
        <a:p>
          <a:r>
            <a:rPr lang="zh-CN" altLang="en-US" dirty="0"/>
            <a:t>版本问题：比如敦煌版和流通版等</a:t>
          </a:r>
          <a:endParaRPr lang="en-SG" dirty="0"/>
        </a:p>
      </dgm:t>
    </dgm:pt>
    <dgm:pt modelId="{7A67FA8A-669C-4BE5-AB93-CE499FC3736E}" type="parTrans" cxnId="{D13D1EA4-F81B-4C15-93EE-F75ACA80DFEE}">
      <dgm:prSet/>
      <dgm:spPr/>
      <dgm:t>
        <a:bodyPr/>
        <a:lstStyle/>
        <a:p>
          <a:endParaRPr lang="en-SG"/>
        </a:p>
      </dgm:t>
    </dgm:pt>
    <dgm:pt modelId="{099A48F4-9732-47A5-AA81-65B4C3E9CFB0}" type="sibTrans" cxnId="{D13D1EA4-F81B-4C15-93EE-F75ACA80DFEE}">
      <dgm:prSet/>
      <dgm:spPr/>
      <dgm:t>
        <a:bodyPr/>
        <a:lstStyle/>
        <a:p>
          <a:endParaRPr lang="en-SG"/>
        </a:p>
      </dgm:t>
    </dgm:pt>
    <dgm:pt modelId="{EFCD463D-660E-47A4-B88F-8DA8FE40C1EA}">
      <dgm:prSet phldrT="[Text]"/>
      <dgm:spPr/>
      <dgm:t>
        <a:bodyPr/>
        <a:lstStyle/>
        <a:p>
          <a:r>
            <a:rPr lang="zh-CN" altLang="en-US" dirty="0"/>
            <a:t>标准版：评判标准？</a:t>
          </a:r>
          <a:endParaRPr lang="en-SG" dirty="0"/>
        </a:p>
      </dgm:t>
    </dgm:pt>
    <dgm:pt modelId="{679C6ED3-C99D-4798-B452-73CD46340F4D}" type="parTrans" cxnId="{6C7D7F9A-C84A-4D24-94F1-6234D0F03146}">
      <dgm:prSet/>
      <dgm:spPr/>
      <dgm:t>
        <a:bodyPr/>
        <a:lstStyle/>
        <a:p>
          <a:endParaRPr lang="en-SG"/>
        </a:p>
      </dgm:t>
    </dgm:pt>
    <dgm:pt modelId="{F247E9B8-5419-4120-9C6B-35D2D1C82208}" type="sibTrans" cxnId="{6C7D7F9A-C84A-4D24-94F1-6234D0F03146}">
      <dgm:prSet/>
      <dgm:spPr/>
      <dgm:t>
        <a:bodyPr/>
        <a:lstStyle/>
        <a:p>
          <a:endParaRPr lang="en-SG"/>
        </a:p>
      </dgm:t>
    </dgm:pt>
    <dgm:pt modelId="{0338A3E1-6831-4C9F-8BF4-B601D0E12606}" type="pres">
      <dgm:prSet presAssocID="{A4693A9A-BA1F-428B-B103-4C5D249E130B}" presName="Name0" presStyleCnt="0">
        <dgm:presLayoutVars>
          <dgm:chMax val="1"/>
          <dgm:chPref val="1"/>
          <dgm:dir/>
          <dgm:animOne val="branch"/>
          <dgm:animLvl val="lvl"/>
        </dgm:presLayoutVars>
      </dgm:prSet>
      <dgm:spPr/>
    </dgm:pt>
    <dgm:pt modelId="{E8E400AC-6B33-4AC5-B28B-58A992719D49}" type="pres">
      <dgm:prSet presAssocID="{039FFE2B-1CC9-4E1E-B543-6C4D1A2C053C}" presName="Parent" presStyleLbl="node0" presStyleIdx="0" presStyleCnt="1">
        <dgm:presLayoutVars>
          <dgm:chMax val="6"/>
          <dgm:chPref val="6"/>
        </dgm:presLayoutVars>
      </dgm:prSet>
      <dgm:spPr/>
    </dgm:pt>
    <dgm:pt modelId="{DA2EE7FA-4ADD-420F-910A-3CD5661A0E90}" type="pres">
      <dgm:prSet presAssocID="{59FE3550-DCED-4D6A-8835-16E762FC749B}" presName="Accent1" presStyleCnt="0"/>
      <dgm:spPr/>
    </dgm:pt>
    <dgm:pt modelId="{93599279-8B7F-41B6-BE56-9297E630F4E2}" type="pres">
      <dgm:prSet presAssocID="{59FE3550-DCED-4D6A-8835-16E762FC749B}" presName="Accent" presStyleLbl="bgShp" presStyleIdx="0" presStyleCnt="6"/>
      <dgm:spPr/>
    </dgm:pt>
    <dgm:pt modelId="{0229B213-7EC2-47BE-BB7D-B81E3049F308}" type="pres">
      <dgm:prSet presAssocID="{59FE3550-DCED-4D6A-8835-16E762FC749B}" presName="Child1" presStyleLbl="node1" presStyleIdx="0" presStyleCnt="6">
        <dgm:presLayoutVars>
          <dgm:chMax val="0"/>
          <dgm:chPref val="0"/>
          <dgm:bulletEnabled val="1"/>
        </dgm:presLayoutVars>
      </dgm:prSet>
      <dgm:spPr/>
    </dgm:pt>
    <dgm:pt modelId="{0078E45D-93C5-4AAE-A191-55C00508EF84}" type="pres">
      <dgm:prSet presAssocID="{EB85028F-95FE-4BA5-A99C-5525A61E59A9}" presName="Accent2" presStyleCnt="0"/>
      <dgm:spPr/>
    </dgm:pt>
    <dgm:pt modelId="{AEED83C4-5FBD-40D6-A149-D59437E038E7}" type="pres">
      <dgm:prSet presAssocID="{EB85028F-95FE-4BA5-A99C-5525A61E59A9}" presName="Accent" presStyleLbl="bgShp" presStyleIdx="1" presStyleCnt="6"/>
      <dgm:spPr/>
    </dgm:pt>
    <dgm:pt modelId="{D3984968-7834-42DF-8FE0-98C24764EAD6}" type="pres">
      <dgm:prSet presAssocID="{EB85028F-95FE-4BA5-A99C-5525A61E59A9}" presName="Child2" presStyleLbl="node1" presStyleIdx="1" presStyleCnt="6">
        <dgm:presLayoutVars>
          <dgm:chMax val="0"/>
          <dgm:chPref val="0"/>
          <dgm:bulletEnabled val="1"/>
        </dgm:presLayoutVars>
      </dgm:prSet>
      <dgm:spPr/>
    </dgm:pt>
    <dgm:pt modelId="{7975ED0E-B0D0-4108-BBFC-44DC22C34902}" type="pres">
      <dgm:prSet presAssocID="{D403A100-934A-47ED-A1D3-2C8C53D8E53C}" presName="Accent3" presStyleCnt="0"/>
      <dgm:spPr/>
    </dgm:pt>
    <dgm:pt modelId="{D2D3F153-668A-46D7-8FC5-B278DC6ACF1A}" type="pres">
      <dgm:prSet presAssocID="{D403A100-934A-47ED-A1D3-2C8C53D8E53C}" presName="Accent" presStyleLbl="bgShp" presStyleIdx="2" presStyleCnt="6"/>
      <dgm:spPr/>
    </dgm:pt>
    <dgm:pt modelId="{1EAF7B6C-71F3-4180-8F08-AB89BE1603DC}" type="pres">
      <dgm:prSet presAssocID="{D403A100-934A-47ED-A1D3-2C8C53D8E53C}" presName="Child3" presStyleLbl="node1" presStyleIdx="2" presStyleCnt="6">
        <dgm:presLayoutVars>
          <dgm:chMax val="0"/>
          <dgm:chPref val="0"/>
          <dgm:bulletEnabled val="1"/>
        </dgm:presLayoutVars>
      </dgm:prSet>
      <dgm:spPr/>
    </dgm:pt>
    <dgm:pt modelId="{9B64DF7E-AC29-4BAE-AC03-EFD27AD33B18}" type="pres">
      <dgm:prSet presAssocID="{DFB814B7-A721-487C-975C-9E0DC977D767}" presName="Accent4" presStyleCnt="0"/>
      <dgm:spPr/>
    </dgm:pt>
    <dgm:pt modelId="{A0C49213-8CA5-4D0A-9BF0-CC5A0F266BB2}" type="pres">
      <dgm:prSet presAssocID="{DFB814B7-A721-487C-975C-9E0DC977D767}" presName="Accent" presStyleLbl="bgShp" presStyleIdx="3" presStyleCnt="6"/>
      <dgm:spPr/>
    </dgm:pt>
    <dgm:pt modelId="{5B42AD57-0FA3-4E8B-9366-075ACF5804DB}" type="pres">
      <dgm:prSet presAssocID="{DFB814B7-A721-487C-975C-9E0DC977D767}" presName="Child4" presStyleLbl="node1" presStyleIdx="3" presStyleCnt="6">
        <dgm:presLayoutVars>
          <dgm:chMax val="0"/>
          <dgm:chPref val="0"/>
          <dgm:bulletEnabled val="1"/>
        </dgm:presLayoutVars>
      </dgm:prSet>
      <dgm:spPr/>
    </dgm:pt>
    <dgm:pt modelId="{1116A92D-61A0-4C10-8415-0BE87A292A3A}" type="pres">
      <dgm:prSet presAssocID="{B16EEDFD-3F86-4E1B-8911-373A154C280E}" presName="Accent5" presStyleCnt="0"/>
      <dgm:spPr/>
    </dgm:pt>
    <dgm:pt modelId="{A6A8BE5B-79D1-4FDB-BFA9-CCCE496040D0}" type="pres">
      <dgm:prSet presAssocID="{B16EEDFD-3F86-4E1B-8911-373A154C280E}" presName="Accent" presStyleLbl="bgShp" presStyleIdx="4" presStyleCnt="6"/>
      <dgm:spPr/>
    </dgm:pt>
    <dgm:pt modelId="{7762C680-A152-4F5C-A141-166304B0724A}" type="pres">
      <dgm:prSet presAssocID="{B16EEDFD-3F86-4E1B-8911-373A154C280E}" presName="Child5" presStyleLbl="node1" presStyleIdx="4" presStyleCnt="6">
        <dgm:presLayoutVars>
          <dgm:chMax val="0"/>
          <dgm:chPref val="0"/>
          <dgm:bulletEnabled val="1"/>
        </dgm:presLayoutVars>
      </dgm:prSet>
      <dgm:spPr/>
    </dgm:pt>
    <dgm:pt modelId="{F2A1D4B7-E736-49E3-9F1C-996E1301E0A7}" type="pres">
      <dgm:prSet presAssocID="{EFCD463D-660E-47A4-B88F-8DA8FE40C1EA}" presName="Accent6" presStyleCnt="0"/>
      <dgm:spPr/>
    </dgm:pt>
    <dgm:pt modelId="{CA5DA5F5-EE54-46DD-AFC1-3EE0E6317DA7}" type="pres">
      <dgm:prSet presAssocID="{EFCD463D-660E-47A4-B88F-8DA8FE40C1EA}" presName="Accent" presStyleLbl="bgShp" presStyleIdx="5" presStyleCnt="6"/>
      <dgm:spPr/>
    </dgm:pt>
    <dgm:pt modelId="{D567921E-05D1-4B4A-904E-49AA2FD0E5CA}" type="pres">
      <dgm:prSet presAssocID="{EFCD463D-660E-47A4-B88F-8DA8FE40C1EA}" presName="Child6" presStyleLbl="node1" presStyleIdx="5" presStyleCnt="6">
        <dgm:presLayoutVars>
          <dgm:chMax val="0"/>
          <dgm:chPref val="0"/>
          <dgm:bulletEnabled val="1"/>
        </dgm:presLayoutVars>
      </dgm:prSet>
      <dgm:spPr/>
    </dgm:pt>
  </dgm:ptLst>
  <dgm:cxnLst>
    <dgm:cxn modelId="{8550EA00-BC08-442D-9D54-6B0F64303AAB}" type="presOf" srcId="{59FE3550-DCED-4D6A-8835-16E762FC749B}" destId="{0229B213-7EC2-47BE-BB7D-B81E3049F308}" srcOrd="0" destOrd="0" presId="urn:microsoft.com/office/officeart/2011/layout/HexagonRadial"/>
    <dgm:cxn modelId="{6EA72909-081B-4AD8-BAC4-4675B0C52EAA}" type="presOf" srcId="{B16EEDFD-3F86-4E1B-8911-373A154C280E}" destId="{7762C680-A152-4F5C-A141-166304B0724A}" srcOrd="0" destOrd="0" presId="urn:microsoft.com/office/officeart/2011/layout/HexagonRadial"/>
    <dgm:cxn modelId="{CE8D7017-1359-4FCF-9B2A-6A36D13367B6}" type="presOf" srcId="{EB85028F-95FE-4BA5-A99C-5525A61E59A9}" destId="{D3984968-7834-42DF-8FE0-98C24764EAD6}" srcOrd="0" destOrd="0" presId="urn:microsoft.com/office/officeart/2011/layout/HexagonRadial"/>
    <dgm:cxn modelId="{5E92F427-B3F8-4964-99B7-9BD90C48E749}" srcId="{039FFE2B-1CC9-4E1E-B543-6C4D1A2C053C}" destId="{DFB814B7-A721-487C-975C-9E0DC977D767}" srcOrd="3" destOrd="0" parTransId="{9224A176-1CFF-4A33-A325-28AA7B3E1CA1}" sibTransId="{35DBF796-9874-4016-A8FE-C795330451E2}"/>
    <dgm:cxn modelId="{388B2999-E159-4327-BB1F-82165EAABB2F}" type="presOf" srcId="{039FFE2B-1CC9-4E1E-B543-6C4D1A2C053C}" destId="{E8E400AC-6B33-4AC5-B28B-58A992719D49}" srcOrd="0" destOrd="0" presId="urn:microsoft.com/office/officeart/2011/layout/HexagonRadial"/>
    <dgm:cxn modelId="{6C7D7F9A-C84A-4D24-94F1-6234D0F03146}" srcId="{039FFE2B-1CC9-4E1E-B543-6C4D1A2C053C}" destId="{EFCD463D-660E-47A4-B88F-8DA8FE40C1EA}" srcOrd="5" destOrd="0" parTransId="{679C6ED3-C99D-4798-B452-73CD46340F4D}" sibTransId="{F247E9B8-5419-4120-9C6B-35D2D1C82208}"/>
    <dgm:cxn modelId="{D13D1EA4-F81B-4C15-93EE-F75ACA80DFEE}" srcId="{039FFE2B-1CC9-4E1E-B543-6C4D1A2C053C}" destId="{B16EEDFD-3F86-4E1B-8911-373A154C280E}" srcOrd="4" destOrd="0" parTransId="{7A67FA8A-669C-4BE5-AB93-CE499FC3736E}" sibTransId="{099A48F4-9732-47A5-AA81-65B4C3E9CFB0}"/>
    <dgm:cxn modelId="{ABC108A7-5389-4814-A268-E98FF17E1578}" srcId="{039FFE2B-1CC9-4E1E-B543-6C4D1A2C053C}" destId="{EB85028F-95FE-4BA5-A99C-5525A61E59A9}" srcOrd="1" destOrd="0" parTransId="{3188810D-0EB1-4D35-853D-ED972767E6F4}" sibTransId="{7F28B286-AB08-4BCD-96FC-5EF9698D9AD2}"/>
    <dgm:cxn modelId="{79DAB0AD-A1B8-4A73-8F46-3FE95E8378D0}" type="presOf" srcId="{EFCD463D-660E-47A4-B88F-8DA8FE40C1EA}" destId="{D567921E-05D1-4B4A-904E-49AA2FD0E5CA}" srcOrd="0" destOrd="0" presId="urn:microsoft.com/office/officeart/2011/layout/HexagonRadial"/>
    <dgm:cxn modelId="{38B06EAF-4F29-4690-A030-8E6D330AA71F}" type="presOf" srcId="{A4693A9A-BA1F-428B-B103-4C5D249E130B}" destId="{0338A3E1-6831-4C9F-8BF4-B601D0E12606}" srcOrd="0" destOrd="0" presId="urn:microsoft.com/office/officeart/2011/layout/HexagonRadial"/>
    <dgm:cxn modelId="{B9BF07C9-3AEF-4492-9666-39D12CAB7B37}" srcId="{A4693A9A-BA1F-428B-B103-4C5D249E130B}" destId="{039FFE2B-1CC9-4E1E-B543-6C4D1A2C053C}" srcOrd="0" destOrd="0" parTransId="{CE0DD3A2-1887-49DB-9529-DA75049194E4}" sibTransId="{F4DD891A-DBA6-4634-B7EB-05CBE06ED955}"/>
    <dgm:cxn modelId="{DCFFB2D8-21EB-46D4-BBBD-3C598DB2AAD0}" type="presOf" srcId="{D403A100-934A-47ED-A1D3-2C8C53D8E53C}" destId="{1EAF7B6C-71F3-4180-8F08-AB89BE1603DC}" srcOrd="0" destOrd="0" presId="urn:microsoft.com/office/officeart/2011/layout/HexagonRadial"/>
    <dgm:cxn modelId="{88520EEB-5F57-443A-A8FF-72A0727E9ED8}" srcId="{039FFE2B-1CC9-4E1E-B543-6C4D1A2C053C}" destId="{D403A100-934A-47ED-A1D3-2C8C53D8E53C}" srcOrd="2" destOrd="0" parTransId="{8F3409A8-6A9B-4BDE-9DCD-A7202586C906}" sibTransId="{B16BB459-4C8A-46B7-B474-F69D4A41DED8}"/>
    <dgm:cxn modelId="{043D21EC-3690-491C-A78D-F0F04C990CA3}" srcId="{039FFE2B-1CC9-4E1E-B543-6C4D1A2C053C}" destId="{59FE3550-DCED-4D6A-8835-16E762FC749B}" srcOrd="0" destOrd="0" parTransId="{C2E45D3C-476D-4412-9E68-E8210F2354E9}" sibTransId="{78033ABB-2D5D-4250-A88A-4ED8683E6979}"/>
    <dgm:cxn modelId="{310322ED-6F77-4BC3-94E4-A826F3165274}" type="presOf" srcId="{DFB814B7-A721-487C-975C-9E0DC977D767}" destId="{5B42AD57-0FA3-4E8B-9366-075ACF5804DB}" srcOrd="0" destOrd="0" presId="urn:microsoft.com/office/officeart/2011/layout/HexagonRadial"/>
    <dgm:cxn modelId="{D6244499-94A9-41B3-BE0A-3190264FD092}" type="presParOf" srcId="{0338A3E1-6831-4C9F-8BF4-B601D0E12606}" destId="{E8E400AC-6B33-4AC5-B28B-58A992719D49}" srcOrd="0" destOrd="0" presId="urn:microsoft.com/office/officeart/2011/layout/HexagonRadial"/>
    <dgm:cxn modelId="{D469CB5D-D771-4923-A9EA-EB9F0EE7723F}" type="presParOf" srcId="{0338A3E1-6831-4C9F-8BF4-B601D0E12606}" destId="{DA2EE7FA-4ADD-420F-910A-3CD5661A0E90}" srcOrd="1" destOrd="0" presId="urn:microsoft.com/office/officeart/2011/layout/HexagonRadial"/>
    <dgm:cxn modelId="{0F07524E-CBCD-452F-A08D-3A83C41597C2}" type="presParOf" srcId="{DA2EE7FA-4ADD-420F-910A-3CD5661A0E90}" destId="{93599279-8B7F-41B6-BE56-9297E630F4E2}" srcOrd="0" destOrd="0" presId="urn:microsoft.com/office/officeart/2011/layout/HexagonRadial"/>
    <dgm:cxn modelId="{2EC864E7-5B01-411F-9783-4BF34034FCFD}" type="presParOf" srcId="{0338A3E1-6831-4C9F-8BF4-B601D0E12606}" destId="{0229B213-7EC2-47BE-BB7D-B81E3049F308}" srcOrd="2" destOrd="0" presId="urn:microsoft.com/office/officeart/2011/layout/HexagonRadial"/>
    <dgm:cxn modelId="{71CCBB7E-CFDB-43C5-9267-1AC44AD14618}" type="presParOf" srcId="{0338A3E1-6831-4C9F-8BF4-B601D0E12606}" destId="{0078E45D-93C5-4AAE-A191-55C00508EF84}" srcOrd="3" destOrd="0" presId="urn:microsoft.com/office/officeart/2011/layout/HexagonRadial"/>
    <dgm:cxn modelId="{2CEBC5C9-2992-4FA8-9864-B0A2780804B8}" type="presParOf" srcId="{0078E45D-93C5-4AAE-A191-55C00508EF84}" destId="{AEED83C4-5FBD-40D6-A149-D59437E038E7}" srcOrd="0" destOrd="0" presId="urn:microsoft.com/office/officeart/2011/layout/HexagonRadial"/>
    <dgm:cxn modelId="{D41BBA35-B187-45E4-8763-0B44352F279B}" type="presParOf" srcId="{0338A3E1-6831-4C9F-8BF4-B601D0E12606}" destId="{D3984968-7834-42DF-8FE0-98C24764EAD6}" srcOrd="4" destOrd="0" presId="urn:microsoft.com/office/officeart/2011/layout/HexagonRadial"/>
    <dgm:cxn modelId="{DE230649-DF05-44B7-BBA6-CD149C5195A1}" type="presParOf" srcId="{0338A3E1-6831-4C9F-8BF4-B601D0E12606}" destId="{7975ED0E-B0D0-4108-BBFC-44DC22C34902}" srcOrd="5" destOrd="0" presId="urn:microsoft.com/office/officeart/2011/layout/HexagonRadial"/>
    <dgm:cxn modelId="{B4ED1527-D6EE-419C-B822-A063A83381A6}" type="presParOf" srcId="{7975ED0E-B0D0-4108-BBFC-44DC22C34902}" destId="{D2D3F153-668A-46D7-8FC5-B278DC6ACF1A}" srcOrd="0" destOrd="0" presId="urn:microsoft.com/office/officeart/2011/layout/HexagonRadial"/>
    <dgm:cxn modelId="{09E8FBDF-0A66-42D8-AFD2-1927377A2FC2}" type="presParOf" srcId="{0338A3E1-6831-4C9F-8BF4-B601D0E12606}" destId="{1EAF7B6C-71F3-4180-8F08-AB89BE1603DC}" srcOrd="6" destOrd="0" presId="urn:microsoft.com/office/officeart/2011/layout/HexagonRadial"/>
    <dgm:cxn modelId="{44241E0C-418C-42D0-BC7E-6877FF8D7ABB}" type="presParOf" srcId="{0338A3E1-6831-4C9F-8BF4-B601D0E12606}" destId="{9B64DF7E-AC29-4BAE-AC03-EFD27AD33B18}" srcOrd="7" destOrd="0" presId="urn:microsoft.com/office/officeart/2011/layout/HexagonRadial"/>
    <dgm:cxn modelId="{01ECF59B-8CC2-40DE-8DAC-E0232FDB6894}" type="presParOf" srcId="{9B64DF7E-AC29-4BAE-AC03-EFD27AD33B18}" destId="{A0C49213-8CA5-4D0A-9BF0-CC5A0F266BB2}" srcOrd="0" destOrd="0" presId="urn:microsoft.com/office/officeart/2011/layout/HexagonRadial"/>
    <dgm:cxn modelId="{61D3C59E-275A-419B-9A0A-F02407657B59}" type="presParOf" srcId="{0338A3E1-6831-4C9F-8BF4-B601D0E12606}" destId="{5B42AD57-0FA3-4E8B-9366-075ACF5804DB}" srcOrd="8" destOrd="0" presId="urn:microsoft.com/office/officeart/2011/layout/HexagonRadial"/>
    <dgm:cxn modelId="{BAF932C4-4F18-4075-880B-937A7D258501}" type="presParOf" srcId="{0338A3E1-6831-4C9F-8BF4-B601D0E12606}" destId="{1116A92D-61A0-4C10-8415-0BE87A292A3A}" srcOrd="9" destOrd="0" presId="urn:microsoft.com/office/officeart/2011/layout/HexagonRadial"/>
    <dgm:cxn modelId="{A086E11E-E519-4C03-8EE5-0B120D4B8D8D}" type="presParOf" srcId="{1116A92D-61A0-4C10-8415-0BE87A292A3A}" destId="{A6A8BE5B-79D1-4FDB-BFA9-CCCE496040D0}" srcOrd="0" destOrd="0" presId="urn:microsoft.com/office/officeart/2011/layout/HexagonRadial"/>
    <dgm:cxn modelId="{9C5E2DC5-7941-46DD-B8D1-847D3678E8E9}" type="presParOf" srcId="{0338A3E1-6831-4C9F-8BF4-B601D0E12606}" destId="{7762C680-A152-4F5C-A141-166304B0724A}" srcOrd="10" destOrd="0" presId="urn:microsoft.com/office/officeart/2011/layout/HexagonRadial"/>
    <dgm:cxn modelId="{68DA4529-8E5C-44F1-BB10-33AA810624C6}" type="presParOf" srcId="{0338A3E1-6831-4C9F-8BF4-B601D0E12606}" destId="{F2A1D4B7-E736-49E3-9F1C-996E1301E0A7}" srcOrd="11" destOrd="0" presId="urn:microsoft.com/office/officeart/2011/layout/HexagonRadial"/>
    <dgm:cxn modelId="{DE37D85C-89F0-4B19-94A4-B7FCD7FB759A}" type="presParOf" srcId="{F2A1D4B7-E736-49E3-9F1C-996E1301E0A7}" destId="{CA5DA5F5-EE54-46DD-AFC1-3EE0E6317DA7}" srcOrd="0" destOrd="0" presId="urn:microsoft.com/office/officeart/2011/layout/HexagonRadial"/>
    <dgm:cxn modelId="{8FAE24E1-5A14-4048-87CC-0B3C06E1C446}" type="presParOf" srcId="{0338A3E1-6831-4C9F-8BF4-B601D0E12606}" destId="{D567921E-05D1-4B4A-904E-49AA2FD0E5C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6B1086-D0C7-4581-92DF-1A7D794EEBFF}" type="doc">
      <dgm:prSet loTypeId="urn:microsoft.com/office/officeart/2005/8/layout/hList3" loCatId="list" qsTypeId="urn:microsoft.com/office/officeart/2005/8/quickstyle/simple1" qsCatId="simple" csTypeId="urn:microsoft.com/office/officeart/2005/8/colors/accent1_2" csCatId="accent1" phldr="0"/>
      <dgm:spPr/>
      <dgm:t>
        <a:bodyPr/>
        <a:lstStyle/>
        <a:p>
          <a:endParaRPr lang="en-SG"/>
        </a:p>
      </dgm:t>
    </dgm:pt>
    <dgm:pt modelId="{B5DD6B89-25E0-4990-B20E-408F2CEF3344}" type="pres">
      <dgm:prSet presAssocID="{176B1086-D0C7-4581-92DF-1A7D794EEBFF}" presName="composite" presStyleCnt="0">
        <dgm:presLayoutVars>
          <dgm:chMax val="1"/>
          <dgm:dir/>
          <dgm:resizeHandles val="exact"/>
        </dgm:presLayoutVars>
      </dgm:prSet>
      <dgm:spPr/>
    </dgm:pt>
  </dgm:ptLst>
  <dgm:cxnLst>
    <dgm:cxn modelId="{D841869C-AD67-4D1D-ADAA-B0D8CCAC4771}" type="presOf" srcId="{176B1086-D0C7-4581-92DF-1A7D794EEBFF}" destId="{B5DD6B89-25E0-4990-B20E-408F2CEF3344}"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25D5E6-6824-4617-8EFF-374E474F5551}" type="doc">
      <dgm:prSet loTypeId="urn:microsoft.com/office/officeart/2009/3/layout/RandomtoResultProcess" loCatId="process" qsTypeId="urn:microsoft.com/office/officeart/2005/8/quickstyle/simple5" qsCatId="simple" csTypeId="urn:microsoft.com/office/officeart/2005/8/colors/colorful2" csCatId="colorful" phldr="1"/>
      <dgm:spPr/>
      <dgm:t>
        <a:bodyPr/>
        <a:lstStyle/>
        <a:p>
          <a:endParaRPr lang="en-SG"/>
        </a:p>
      </dgm:t>
    </dgm:pt>
    <dgm:pt modelId="{13E408C5-4ECB-4067-BAFC-E77ED7AD5535}">
      <dgm:prSet phldrT="[Text]"/>
      <dgm:spPr/>
      <dgm:t>
        <a:bodyPr/>
        <a:lstStyle/>
        <a:p>
          <a:r>
            <a:rPr lang="zh-CN" altLang="en-US" dirty="0"/>
            <a:t>记录下能够想起来的想法、观念或理念等</a:t>
          </a:r>
          <a:endParaRPr lang="en-SG" dirty="0"/>
        </a:p>
      </dgm:t>
    </dgm:pt>
    <dgm:pt modelId="{F769F0A2-D3FE-4BCD-BE02-AE6AC9F9B956}" type="parTrans" cxnId="{7D41FE62-EEE0-46C7-82AB-04AF03BE3D5B}">
      <dgm:prSet/>
      <dgm:spPr/>
      <dgm:t>
        <a:bodyPr/>
        <a:lstStyle/>
        <a:p>
          <a:endParaRPr lang="en-SG"/>
        </a:p>
      </dgm:t>
    </dgm:pt>
    <dgm:pt modelId="{326B3F98-3A2B-439E-91B8-D1209CFEC78B}" type="sibTrans" cxnId="{7D41FE62-EEE0-46C7-82AB-04AF03BE3D5B}">
      <dgm:prSet/>
      <dgm:spPr/>
      <dgm:t>
        <a:bodyPr/>
        <a:lstStyle/>
        <a:p>
          <a:endParaRPr lang="en-SG"/>
        </a:p>
      </dgm:t>
    </dgm:pt>
    <dgm:pt modelId="{9A6A53F5-82BB-4897-BD82-28D32BFFBE18}">
      <dgm:prSet phldrT="[Text]"/>
      <dgm:spPr/>
      <dgm:t>
        <a:bodyPr/>
        <a:lstStyle/>
        <a:p>
          <a:r>
            <a:rPr lang="zh-CN" altLang="en-US" dirty="0"/>
            <a:t>理想阶段</a:t>
          </a:r>
          <a:endParaRPr lang="en-SG" dirty="0"/>
        </a:p>
      </dgm:t>
    </dgm:pt>
    <dgm:pt modelId="{0FC83D5D-C82B-4B99-8611-27950FE909C1}" type="parTrans" cxnId="{7D2136C6-F1CE-4440-AD76-A3A81F9E6256}">
      <dgm:prSet/>
      <dgm:spPr/>
      <dgm:t>
        <a:bodyPr/>
        <a:lstStyle/>
        <a:p>
          <a:endParaRPr lang="en-SG"/>
        </a:p>
      </dgm:t>
    </dgm:pt>
    <dgm:pt modelId="{E0189024-32D1-4E26-8416-9692985BF1B0}" type="sibTrans" cxnId="{7D2136C6-F1CE-4440-AD76-A3A81F9E6256}">
      <dgm:prSet/>
      <dgm:spPr/>
      <dgm:t>
        <a:bodyPr/>
        <a:lstStyle/>
        <a:p>
          <a:endParaRPr lang="en-SG"/>
        </a:p>
      </dgm:t>
    </dgm:pt>
    <dgm:pt modelId="{8B92C96E-F6FC-4D66-A20E-58E041CFC2FA}">
      <dgm:prSet phldrT="[Text]"/>
      <dgm:spPr/>
      <dgm:t>
        <a:bodyPr/>
        <a:lstStyle/>
        <a:p>
          <a:r>
            <a:rPr lang="zh-CN" altLang="en-US" dirty="0"/>
            <a:t>对前面想到的各种想法和观念进行整理、编辑并写下来</a:t>
          </a:r>
          <a:endParaRPr lang="en-SG" dirty="0"/>
        </a:p>
      </dgm:t>
    </dgm:pt>
    <dgm:pt modelId="{CE613272-C83D-40AB-AC6A-F0897161A41D}" type="parTrans" cxnId="{AF7A421A-DBE2-4FC2-9CA4-586B5DE141A0}">
      <dgm:prSet/>
      <dgm:spPr/>
      <dgm:t>
        <a:bodyPr/>
        <a:lstStyle/>
        <a:p>
          <a:endParaRPr lang="en-SG"/>
        </a:p>
      </dgm:t>
    </dgm:pt>
    <dgm:pt modelId="{C49568F2-5AC0-454B-A82F-71387552F071}" type="sibTrans" cxnId="{AF7A421A-DBE2-4FC2-9CA4-586B5DE141A0}">
      <dgm:prSet/>
      <dgm:spPr/>
      <dgm:t>
        <a:bodyPr/>
        <a:lstStyle/>
        <a:p>
          <a:endParaRPr lang="en-SG"/>
        </a:p>
      </dgm:t>
    </dgm:pt>
    <dgm:pt modelId="{1B0BD8F8-6015-4DFA-8139-F7A5A709A9DE}">
      <dgm:prSet phldrT="[Text]"/>
      <dgm:spPr/>
      <dgm:t>
        <a:bodyPr/>
        <a:lstStyle/>
        <a:p>
          <a:r>
            <a:rPr lang="zh-CN" altLang="en-US" dirty="0"/>
            <a:t>实际写作</a:t>
          </a:r>
          <a:endParaRPr lang="en-SG" dirty="0"/>
        </a:p>
      </dgm:t>
    </dgm:pt>
    <dgm:pt modelId="{D43D63A8-104D-4D81-AD03-038322B78F2F}" type="parTrans" cxnId="{17881552-EE4F-44B1-98BC-CDA4F5DAECD4}">
      <dgm:prSet/>
      <dgm:spPr/>
      <dgm:t>
        <a:bodyPr/>
        <a:lstStyle/>
        <a:p>
          <a:endParaRPr lang="en-SG"/>
        </a:p>
      </dgm:t>
    </dgm:pt>
    <dgm:pt modelId="{5A1DA01D-BEC9-45A4-B8F3-3EAD540B6728}" type="sibTrans" cxnId="{17881552-EE4F-44B1-98BC-CDA4F5DAECD4}">
      <dgm:prSet/>
      <dgm:spPr/>
      <dgm:t>
        <a:bodyPr/>
        <a:lstStyle/>
        <a:p>
          <a:endParaRPr lang="en-SG"/>
        </a:p>
      </dgm:t>
    </dgm:pt>
    <dgm:pt modelId="{94B19740-C0C4-4458-B7F9-F15057BF3D73}" type="pres">
      <dgm:prSet presAssocID="{0625D5E6-6824-4617-8EFF-374E474F5551}" presName="Name0" presStyleCnt="0">
        <dgm:presLayoutVars>
          <dgm:dir/>
          <dgm:animOne val="branch"/>
          <dgm:animLvl val="lvl"/>
        </dgm:presLayoutVars>
      </dgm:prSet>
      <dgm:spPr/>
    </dgm:pt>
    <dgm:pt modelId="{FFE1B844-C9DD-45CF-805F-2648B99DE855}" type="pres">
      <dgm:prSet presAssocID="{13E408C5-4ECB-4067-BAFC-E77ED7AD5535}" presName="chaos" presStyleCnt="0"/>
      <dgm:spPr/>
    </dgm:pt>
    <dgm:pt modelId="{97196BA3-4EF4-4B5D-A060-AE2853DE333B}" type="pres">
      <dgm:prSet presAssocID="{13E408C5-4ECB-4067-BAFC-E77ED7AD5535}" presName="parTx1" presStyleLbl="revTx" presStyleIdx="0" presStyleCnt="3"/>
      <dgm:spPr/>
    </dgm:pt>
    <dgm:pt modelId="{7F14C31F-E079-4C01-A97B-44F7E494CCFC}" type="pres">
      <dgm:prSet presAssocID="{13E408C5-4ECB-4067-BAFC-E77ED7AD5535}" presName="desTx1" presStyleLbl="revTx" presStyleIdx="1" presStyleCnt="3">
        <dgm:presLayoutVars>
          <dgm:bulletEnabled val="1"/>
        </dgm:presLayoutVars>
      </dgm:prSet>
      <dgm:spPr/>
    </dgm:pt>
    <dgm:pt modelId="{BAE124AA-232D-492F-ACE0-2A5217CAA1B8}" type="pres">
      <dgm:prSet presAssocID="{13E408C5-4ECB-4067-BAFC-E77ED7AD5535}" presName="c1" presStyleLbl="node1" presStyleIdx="0" presStyleCnt="19"/>
      <dgm:spPr/>
    </dgm:pt>
    <dgm:pt modelId="{AEC5F849-7D06-4597-9EA0-9D3072470D54}" type="pres">
      <dgm:prSet presAssocID="{13E408C5-4ECB-4067-BAFC-E77ED7AD5535}" presName="c2" presStyleLbl="node1" presStyleIdx="1" presStyleCnt="19"/>
      <dgm:spPr/>
    </dgm:pt>
    <dgm:pt modelId="{9E2C5E2E-E5AE-439A-B414-2AC18BA2B676}" type="pres">
      <dgm:prSet presAssocID="{13E408C5-4ECB-4067-BAFC-E77ED7AD5535}" presName="c3" presStyleLbl="node1" presStyleIdx="2" presStyleCnt="19"/>
      <dgm:spPr/>
    </dgm:pt>
    <dgm:pt modelId="{E441D9AF-76FF-4583-8CEB-6F616AB26896}" type="pres">
      <dgm:prSet presAssocID="{13E408C5-4ECB-4067-BAFC-E77ED7AD5535}" presName="c4" presStyleLbl="node1" presStyleIdx="3" presStyleCnt="19"/>
      <dgm:spPr/>
    </dgm:pt>
    <dgm:pt modelId="{D22A0841-EC1D-4A0B-ACE3-EE21CCCA8D9E}" type="pres">
      <dgm:prSet presAssocID="{13E408C5-4ECB-4067-BAFC-E77ED7AD5535}" presName="c5" presStyleLbl="node1" presStyleIdx="4" presStyleCnt="19"/>
      <dgm:spPr/>
    </dgm:pt>
    <dgm:pt modelId="{62EEBE75-6D28-414B-AA65-FCE95919DE69}" type="pres">
      <dgm:prSet presAssocID="{13E408C5-4ECB-4067-BAFC-E77ED7AD5535}" presName="c6" presStyleLbl="node1" presStyleIdx="5" presStyleCnt="19"/>
      <dgm:spPr/>
    </dgm:pt>
    <dgm:pt modelId="{A6F7A24B-1EEC-4C09-9DC9-356805A7D8B1}" type="pres">
      <dgm:prSet presAssocID="{13E408C5-4ECB-4067-BAFC-E77ED7AD5535}" presName="c7" presStyleLbl="node1" presStyleIdx="6" presStyleCnt="19"/>
      <dgm:spPr/>
    </dgm:pt>
    <dgm:pt modelId="{4642E9F7-1894-43C9-B837-94E292B72555}" type="pres">
      <dgm:prSet presAssocID="{13E408C5-4ECB-4067-BAFC-E77ED7AD5535}" presName="c8" presStyleLbl="node1" presStyleIdx="7" presStyleCnt="19"/>
      <dgm:spPr/>
    </dgm:pt>
    <dgm:pt modelId="{5C250BD4-FDF5-41C4-8A0E-1610867F3762}" type="pres">
      <dgm:prSet presAssocID="{13E408C5-4ECB-4067-BAFC-E77ED7AD5535}" presName="c9" presStyleLbl="node1" presStyleIdx="8" presStyleCnt="19"/>
      <dgm:spPr/>
    </dgm:pt>
    <dgm:pt modelId="{EB30CDE6-1E33-4575-87CF-36BAEB8EBC06}" type="pres">
      <dgm:prSet presAssocID="{13E408C5-4ECB-4067-BAFC-E77ED7AD5535}" presName="c10" presStyleLbl="node1" presStyleIdx="9" presStyleCnt="19"/>
      <dgm:spPr/>
    </dgm:pt>
    <dgm:pt modelId="{766C50DF-FDCC-4ACB-B7AD-878C50CAC1DD}" type="pres">
      <dgm:prSet presAssocID="{13E408C5-4ECB-4067-BAFC-E77ED7AD5535}" presName="c11" presStyleLbl="node1" presStyleIdx="10" presStyleCnt="19"/>
      <dgm:spPr/>
    </dgm:pt>
    <dgm:pt modelId="{CA80D10B-CCD3-40CC-8063-3EA41C4BA17A}" type="pres">
      <dgm:prSet presAssocID="{13E408C5-4ECB-4067-BAFC-E77ED7AD5535}" presName="c12" presStyleLbl="node1" presStyleIdx="11" presStyleCnt="19"/>
      <dgm:spPr/>
    </dgm:pt>
    <dgm:pt modelId="{4B21A036-BFC9-46D4-BFC4-7BB0705DE979}" type="pres">
      <dgm:prSet presAssocID="{13E408C5-4ECB-4067-BAFC-E77ED7AD5535}" presName="c13" presStyleLbl="node1" presStyleIdx="12" presStyleCnt="19"/>
      <dgm:spPr/>
    </dgm:pt>
    <dgm:pt modelId="{C4E4AAD8-14B8-4F3F-929E-96041926AE36}" type="pres">
      <dgm:prSet presAssocID="{13E408C5-4ECB-4067-BAFC-E77ED7AD5535}" presName="c14" presStyleLbl="node1" presStyleIdx="13" presStyleCnt="19"/>
      <dgm:spPr/>
    </dgm:pt>
    <dgm:pt modelId="{95D7368F-CB36-4D43-9242-F68FD8EAAB2C}" type="pres">
      <dgm:prSet presAssocID="{13E408C5-4ECB-4067-BAFC-E77ED7AD5535}" presName="c15" presStyleLbl="node1" presStyleIdx="14" presStyleCnt="19"/>
      <dgm:spPr/>
    </dgm:pt>
    <dgm:pt modelId="{6E37138C-2AAD-409C-A2E7-31EAD2552037}" type="pres">
      <dgm:prSet presAssocID="{13E408C5-4ECB-4067-BAFC-E77ED7AD5535}" presName="c16" presStyleLbl="node1" presStyleIdx="15" presStyleCnt="19"/>
      <dgm:spPr/>
    </dgm:pt>
    <dgm:pt modelId="{584C5434-0277-4D59-9EA5-94E3A4BAF0F7}" type="pres">
      <dgm:prSet presAssocID="{13E408C5-4ECB-4067-BAFC-E77ED7AD5535}" presName="c17" presStyleLbl="node1" presStyleIdx="16" presStyleCnt="19"/>
      <dgm:spPr/>
    </dgm:pt>
    <dgm:pt modelId="{2425DD8E-619E-4DAB-9E22-EE444D010D6C}" type="pres">
      <dgm:prSet presAssocID="{13E408C5-4ECB-4067-BAFC-E77ED7AD5535}" presName="c18" presStyleLbl="node1" presStyleIdx="17" presStyleCnt="19"/>
      <dgm:spPr/>
    </dgm:pt>
    <dgm:pt modelId="{B7BC1359-9C23-4527-B1DD-E153716D2FA3}" type="pres">
      <dgm:prSet presAssocID="{326B3F98-3A2B-439E-91B8-D1209CFEC78B}" presName="chevronComposite1" presStyleCnt="0"/>
      <dgm:spPr/>
    </dgm:pt>
    <dgm:pt modelId="{B6856242-4599-4CFC-B6BC-13AE7C65DE12}" type="pres">
      <dgm:prSet presAssocID="{326B3F98-3A2B-439E-91B8-D1209CFEC78B}" presName="chevron1" presStyleLbl="sibTrans2D1" presStyleIdx="0" presStyleCnt="2"/>
      <dgm:spPr/>
    </dgm:pt>
    <dgm:pt modelId="{D0D83E3D-0579-4C60-9C1A-6BDE3395C02D}" type="pres">
      <dgm:prSet presAssocID="{326B3F98-3A2B-439E-91B8-D1209CFEC78B}" presName="spChevron1" presStyleCnt="0"/>
      <dgm:spPr/>
    </dgm:pt>
    <dgm:pt modelId="{B0ED144C-8B15-48E7-95E1-059B32BAEABB}" type="pres">
      <dgm:prSet presAssocID="{326B3F98-3A2B-439E-91B8-D1209CFEC78B}" presName="overlap" presStyleCnt="0"/>
      <dgm:spPr/>
    </dgm:pt>
    <dgm:pt modelId="{0E4117B4-A9F9-4266-AC30-6AF52FE23C8B}" type="pres">
      <dgm:prSet presAssocID="{326B3F98-3A2B-439E-91B8-D1209CFEC78B}" presName="chevronComposite2" presStyleCnt="0"/>
      <dgm:spPr/>
    </dgm:pt>
    <dgm:pt modelId="{8138DE87-102C-42DF-855A-8087DED3F65C}" type="pres">
      <dgm:prSet presAssocID="{326B3F98-3A2B-439E-91B8-D1209CFEC78B}" presName="chevron2" presStyleLbl="sibTrans2D1" presStyleIdx="1" presStyleCnt="2"/>
      <dgm:spPr/>
    </dgm:pt>
    <dgm:pt modelId="{CA60A4E5-09DC-4FCE-9BFC-758D88148D32}" type="pres">
      <dgm:prSet presAssocID="{326B3F98-3A2B-439E-91B8-D1209CFEC78B}" presName="spChevron2" presStyleCnt="0"/>
      <dgm:spPr/>
    </dgm:pt>
    <dgm:pt modelId="{FCE0CF5D-E5D2-4C96-B712-541B9B3C6C68}" type="pres">
      <dgm:prSet presAssocID="{8B92C96E-F6FC-4D66-A20E-58E041CFC2FA}" presName="last" presStyleCnt="0"/>
      <dgm:spPr/>
    </dgm:pt>
    <dgm:pt modelId="{3030FE16-0CE0-4E3A-9201-0F106996A416}" type="pres">
      <dgm:prSet presAssocID="{8B92C96E-F6FC-4D66-A20E-58E041CFC2FA}" presName="circleTx" presStyleLbl="node1" presStyleIdx="18" presStyleCnt="19"/>
      <dgm:spPr/>
    </dgm:pt>
    <dgm:pt modelId="{6765E14C-D1B8-451E-8149-909DDB65DA5F}" type="pres">
      <dgm:prSet presAssocID="{8B92C96E-F6FC-4D66-A20E-58E041CFC2FA}" presName="desTxN" presStyleLbl="revTx" presStyleIdx="2" presStyleCnt="3">
        <dgm:presLayoutVars>
          <dgm:bulletEnabled val="1"/>
        </dgm:presLayoutVars>
      </dgm:prSet>
      <dgm:spPr/>
    </dgm:pt>
    <dgm:pt modelId="{E7234578-13AB-4825-A4A0-24464BCB520F}" type="pres">
      <dgm:prSet presAssocID="{8B92C96E-F6FC-4D66-A20E-58E041CFC2FA}" presName="spN" presStyleCnt="0"/>
      <dgm:spPr/>
    </dgm:pt>
  </dgm:ptLst>
  <dgm:cxnLst>
    <dgm:cxn modelId="{AF7A421A-DBE2-4FC2-9CA4-586B5DE141A0}" srcId="{0625D5E6-6824-4617-8EFF-374E474F5551}" destId="{8B92C96E-F6FC-4D66-A20E-58E041CFC2FA}" srcOrd="1" destOrd="0" parTransId="{CE613272-C83D-40AB-AC6A-F0897161A41D}" sibTransId="{C49568F2-5AC0-454B-A82F-71387552F071}"/>
    <dgm:cxn modelId="{7D41FE62-EEE0-46C7-82AB-04AF03BE3D5B}" srcId="{0625D5E6-6824-4617-8EFF-374E474F5551}" destId="{13E408C5-4ECB-4067-BAFC-E77ED7AD5535}" srcOrd="0" destOrd="0" parTransId="{F769F0A2-D3FE-4BCD-BE02-AE6AC9F9B956}" sibTransId="{326B3F98-3A2B-439E-91B8-D1209CFEC78B}"/>
    <dgm:cxn modelId="{35A79647-702A-4C9F-9563-DB7A0A64775F}" type="presOf" srcId="{9A6A53F5-82BB-4897-BD82-28D32BFFBE18}" destId="{7F14C31F-E079-4C01-A97B-44F7E494CCFC}" srcOrd="0" destOrd="0" presId="urn:microsoft.com/office/officeart/2009/3/layout/RandomtoResultProcess"/>
    <dgm:cxn modelId="{C6E4E750-6D3D-4AC7-A1F2-2CF5BB53665F}" type="presOf" srcId="{0625D5E6-6824-4617-8EFF-374E474F5551}" destId="{94B19740-C0C4-4458-B7F9-F15057BF3D73}" srcOrd="0" destOrd="0" presId="urn:microsoft.com/office/officeart/2009/3/layout/RandomtoResultProcess"/>
    <dgm:cxn modelId="{17881552-EE4F-44B1-98BC-CDA4F5DAECD4}" srcId="{8B92C96E-F6FC-4D66-A20E-58E041CFC2FA}" destId="{1B0BD8F8-6015-4DFA-8139-F7A5A709A9DE}" srcOrd="0" destOrd="0" parTransId="{D43D63A8-104D-4D81-AD03-038322B78F2F}" sibTransId="{5A1DA01D-BEC9-45A4-B8F3-3EAD540B6728}"/>
    <dgm:cxn modelId="{F40E5E52-D11E-4775-ADE4-9679D33691A0}" type="presOf" srcId="{8B92C96E-F6FC-4D66-A20E-58E041CFC2FA}" destId="{3030FE16-0CE0-4E3A-9201-0F106996A416}" srcOrd="0" destOrd="0" presId="urn:microsoft.com/office/officeart/2009/3/layout/RandomtoResultProcess"/>
    <dgm:cxn modelId="{B64E1873-A738-4B18-8F3F-7249B25D31BB}" type="presOf" srcId="{1B0BD8F8-6015-4DFA-8139-F7A5A709A9DE}" destId="{6765E14C-D1B8-451E-8149-909DDB65DA5F}" srcOrd="0" destOrd="0" presId="urn:microsoft.com/office/officeart/2009/3/layout/RandomtoResultProcess"/>
    <dgm:cxn modelId="{0CDC009A-2686-4E44-869C-AD237548550F}" type="presOf" srcId="{13E408C5-4ECB-4067-BAFC-E77ED7AD5535}" destId="{97196BA3-4EF4-4B5D-A060-AE2853DE333B}" srcOrd="0" destOrd="0" presId="urn:microsoft.com/office/officeart/2009/3/layout/RandomtoResultProcess"/>
    <dgm:cxn modelId="{7D2136C6-F1CE-4440-AD76-A3A81F9E6256}" srcId="{13E408C5-4ECB-4067-BAFC-E77ED7AD5535}" destId="{9A6A53F5-82BB-4897-BD82-28D32BFFBE18}" srcOrd="0" destOrd="0" parTransId="{0FC83D5D-C82B-4B99-8611-27950FE909C1}" sibTransId="{E0189024-32D1-4E26-8416-9692985BF1B0}"/>
    <dgm:cxn modelId="{FE63D29D-131B-4FA1-857E-01AC376714E1}" type="presParOf" srcId="{94B19740-C0C4-4458-B7F9-F15057BF3D73}" destId="{FFE1B844-C9DD-45CF-805F-2648B99DE855}" srcOrd="0" destOrd="0" presId="urn:microsoft.com/office/officeart/2009/3/layout/RandomtoResultProcess"/>
    <dgm:cxn modelId="{04A2CB85-01CC-47A7-9661-E331D18639D3}" type="presParOf" srcId="{FFE1B844-C9DD-45CF-805F-2648B99DE855}" destId="{97196BA3-4EF4-4B5D-A060-AE2853DE333B}" srcOrd="0" destOrd="0" presId="urn:microsoft.com/office/officeart/2009/3/layout/RandomtoResultProcess"/>
    <dgm:cxn modelId="{DBD189B0-1DC3-4A8B-B639-01FD24812602}" type="presParOf" srcId="{FFE1B844-C9DD-45CF-805F-2648B99DE855}" destId="{7F14C31F-E079-4C01-A97B-44F7E494CCFC}" srcOrd="1" destOrd="0" presId="urn:microsoft.com/office/officeart/2009/3/layout/RandomtoResultProcess"/>
    <dgm:cxn modelId="{7D534D9B-D7A2-41DB-AD8F-AF075135810B}" type="presParOf" srcId="{FFE1B844-C9DD-45CF-805F-2648B99DE855}" destId="{BAE124AA-232D-492F-ACE0-2A5217CAA1B8}" srcOrd="2" destOrd="0" presId="urn:microsoft.com/office/officeart/2009/3/layout/RandomtoResultProcess"/>
    <dgm:cxn modelId="{98A2E93A-D700-4606-8CE5-B0D5B3063C50}" type="presParOf" srcId="{FFE1B844-C9DD-45CF-805F-2648B99DE855}" destId="{AEC5F849-7D06-4597-9EA0-9D3072470D54}" srcOrd="3" destOrd="0" presId="urn:microsoft.com/office/officeart/2009/3/layout/RandomtoResultProcess"/>
    <dgm:cxn modelId="{2E3584E2-DA17-4232-AAD6-4264298CCBA5}" type="presParOf" srcId="{FFE1B844-C9DD-45CF-805F-2648B99DE855}" destId="{9E2C5E2E-E5AE-439A-B414-2AC18BA2B676}" srcOrd="4" destOrd="0" presId="urn:microsoft.com/office/officeart/2009/3/layout/RandomtoResultProcess"/>
    <dgm:cxn modelId="{5CA2DF37-0C40-4C29-80AA-9C4740FD71B3}" type="presParOf" srcId="{FFE1B844-C9DD-45CF-805F-2648B99DE855}" destId="{E441D9AF-76FF-4583-8CEB-6F616AB26896}" srcOrd="5" destOrd="0" presId="urn:microsoft.com/office/officeart/2009/3/layout/RandomtoResultProcess"/>
    <dgm:cxn modelId="{EE77A7C8-4349-4B99-A918-1B229BF26139}" type="presParOf" srcId="{FFE1B844-C9DD-45CF-805F-2648B99DE855}" destId="{D22A0841-EC1D-4A0B-ACE3-EE21CCCA8D9E}" srcOrd="6" destOrd="0" presId="urn:microsoft.com/office/officeart/2009/3/layout/RandomtoResultProcess"/>
    <dgm:cxn modelId="{6451B65A-4258-46DE-926E-0D1E332AD01B}" type="presParOf" srcId="{FFE1B844-C9DD-45CF-805F-2648B99DE855}" destId="{62EEBE75-6D28-414B-AA65-FCE95919DE69}" srcOrd="7" destOrd="0" presId="urn:microsoft.com/office/officeart/2009/3/layout/RandomtoResultProcess"/>
    <dgm:cxn modelId="{E306AD61-CA07-4152-B4D0-8A8ACD7AB1BB}" type="presParOf" srcId="{FFE1B844-C9DD-45CF-805F-2648B99DE855}" destId="{A6F7A24B-1EEC-4C09-9DC9-356805A7D8B1}" srcOrd="8" destOrd="0" presId="urn:microsoft.com/office/officeart/2009/3/layout/RandomtoResultProcess"/>
    <dgm:cxn modelId="{DA431472-70F8-4245-B103-BDBE56EDB6F6}" type="presParOf" srcId="{FFE1B844-C9DD-45CF-805F-2648B99DE855}" destId="{4642E9F7-1894-43C9-B837-94E292B72555}" srcOrd="9" destOrd="0" presId="urn:microsoft.com/office/officeart/2009/3/layout/RandomtoResultProcess"/>
    <dgm:cxn modelId="{2FDCE0A6-AB5F-402E-8FD8-3C92CF76D819}" type="presParOf" srcId="{FFE1B844-C9DD-45CF-805F-2648B99DE855}" destId="{5C250BD4-FDF5-41C4-8A0E-1610867F3762}" srcOrd="10" destOrd="0" presId="urn:microsoft.com/office/officeart/2009/3/layout/RandomtoResultProcess"/>
    <dgm:cxn modelId="{217E6CD8-D8DA-4689-9CBA-5282ADD171E1}" type="presParOf" srcId="{FFE1B844-C9DD-45CF-805F-2648B99DE855}" destId="{EB30CDE6-1E33-4575-87CF-36BAEB8EBC06}" srcOrd="11" destOrd="0" presId="urn:microsoft.com/office/officeart/2009/3/layout/RandomtoResultProcess"/>
    <dgm:cxn modelId="{FF14BB9E-60AB-4F4C-87CB-88FA3226A0F2}" type="presParOf" srcId="{FFE1B844-C9DD-45CF-805F-2648B99DE855}" destId="{766C50DF-FDCC-4ACB-B7AD-878C50CAC1DD}" srcOrd="12" destOrd="0" presId="urn:microsoft.com/office/officeart/2009/3/layout/RandomtoResultProcess"/>
    <dgm:cxn modelId="{9CE1C991-8ADE-474C-BA47-6EC5EEE1C9D5}" type="presParOf" srcId="{FFE1B844-C9DD-45CF-805F-2648B99DE855}" destId="{CA80D10B-CCD3-40CC-8063-3EA41C4BA17A}" srcOrd="13" destOrd="0" presId="urn:microsoft.com/office/officeart/2009/3/layout/RandomtoResultProcess"/>
    <dgm:cxn modelId="{0DEDD956-6F19-4092-BD50-0EEB5E56F7B0}" type="presParOf" srcId="{FFE1B844-C9DD-45CF-805F-2648B99DE855}" destId="{4B21A036-BFC9-46D4-BFC4-7BB0705DE979}" srcOrd="14" destOrd="0" presId="urn:microsoft.com/office/officeart/2009/3/layout/RandomtoResultProcess"/>
    <dgm:cxn modelId="{96D18B20-0074-4FD2-ABF6-DF7B01838B41}" type="presParOf" srcId="{FFE1B844-C9DD-45CF-805F-2648B99DE855}" destId="{C4E4AAD8-14B8-4F3F-929E-96041926AE36}" srcOrd="15" destOrd="0" presId="urn:microsoft.com/office/officeart/2009/3/layout/RandomtoResultProcess"/>
    <dgm:cxn modelId="{E1558F5B-6DA4-43CC-AD15-3E62BF22DE8F}" type="presParOf" srcId="{FFE1B844-C9DD-45CF-805F-2648B99DE855}" destId="{95D7368F-CB36-4D43-9242-F68FD8EAAB2C}" srcOrd="16" destOrd="0" presId="urn:microsoft.com/office/officeart/2009/3/layout/RandomtoResultProcess"/>
    <dgm:cxn modelId="{89800EC5-CB05-4E2B-9FA1-FA3BFF659A8F}" type="presParOf" srcId="{FFE1B844-C9DD-45CF-805F-2648B99DE855}" destId="{6E37138C-2AAD-409C-A2E7-31EAD2552037}" srcOrd="17" destOrd="0" presId="urn:microsoft.com/office/officeart/2009/3/layout/RandomtoResultProcess"/>
    <dgm:cxn modelId="{F502FC63-6C32-4E91-9D5B-247F582D3AB7}" type="presParOf" srcId="{FFE1B844-C9DD-45CF-805F-2648B99DE855}" destId="{584C5434-0277-4D59-9EA5-94E3A4BAF0F7}" srcOrd="18" destOrd="0" presId="urn:microsoft.com/office/officeart/2009/3/layout/RandomtoResultProcess"/>
    <dgm:cxn modelId="{A06CC3C2-6BBC-47BB-9D82-A8C084E2308E}" type="presParOf" srcId="{FFE1B844-C9DD-45CF-805F-2648B99DE855}" destId="{2425DD8E-619E-4DAB-9E22-EE444D010D6C}" srcOrd="19" destOrd="0" presId="urn:microsoft.com/office/officeart/2009/3/layout/RandomtoResultProcess"/>
    <dgm:cxn modelId="{B9927EBA-E6B0-4C2F-9C7A-D367F3D0705D}" type="presParOf" srcId="{94B19740-C0C4-4458-B7F9-F15057BF3D73}" destId="{B7BC1359-9C23-4527-B1DD-E153716D2FA3}" srcOrd="1" destOrd="0" presId="urn:microsoft.com/office/officeart/2009/3/layout/RandomtoResultProcess"/>
    <dgm:cxn modelId="{5D42144E-4717-4379-8814-AAC952CEF29B}" type="presParOf" srcId="{B7BC1359-9C23-4527-B1DD-E153716D2FA3}" destId="{B6856242-4599-4CFC-B6BC-13AE7C65DE12}" srcOrd="0" destOrd="0" presId="urn:microsoft.com/office/officeart/2009/3/layout/RandomtoResultProcess"/>
    <dgm:cxn modelId="{904BED2D-E1E7-4178-A669-50577F59A50D}" type="presParOf" srcId="{B7BC1359-9C23-4527-B1DD-E153716D2FA3}" destId="{D0D83E3D-0579-4C60-9C1A-6BDE3395C02D}" srcOrd="1" destOrd="0" presId="urn:microsoft.com/office/officeart/2009/3/layout/RandomtoResultProcess"/>
    <dgm:cxn modelId="{D063CE9F-06A9-44E1-BCA1-77DA30EB5560}" type="presParOf" srcId="{94B19740-C0C4-4458-B7F9-F15057BF3D73}" destId="{B0ED144C-8B15-48E7-95E1-059B32BAEABB}" srcOrd="2" destOrd="0" presId="urn:microsoft.com/office/officeart/2009/3/layout/RandomtoResultProcess"/>
    <dgm:cxn modelId="{D64B7D8D-DDA9-4BBD-851A-CC142AA4044E}" type="presParOf" srcId="{94B19740-C0C4-4458-B7F9-F15057BF3D73}" destId="{0E4117B4-A9F9-4266-AC30-6AF52FE23C8B}" srcOrd="3" destOrd="0" presId="urn:microsoft.com/office/officeart/2009/3/layout/RandomtoResultProcess"/>
    <dgm:cxn modelId="{D60FA96D-79F4-4C18-949C-3A8966E9C3F5}" type="presParOf" srcId="{0E4117B4-A9F9-4266-AC30-6AF52FE23C8B}" destId="{8138DE87-102C-42DF-855A-8087DED3F65C}" srcOrd="0" destOrd="0" presId="urn:microsoft.com/office/officeart/2009/3/layout/RandomtoResultProcess"/>
    <dgm:cxn modelId="{7D3F5679-1917-43FC-97C0-9FE1BFA810FB}" type="presParOf" srcId="{0E4117B4-A9F9-4266-AC30-6AF52FE23C8B}" destId="{CA60A4E5-09DC-4FCE-9BFC-758D88148D32}" srcOrd="1" destOrd="0" presId="urn:microsoft.com/office/officeart/2009/3/layout/RandomtoResultProcess"/>
    <dgm:cxn modelId="{9F7110F5-0F6E-4BDC-B1CE-748EB64EBF6A}" type="presParOf" srcId="{94B19740-C0C4-4458-B7F9-F15057BF3D73}" destId="{FCE0CF5D-E5D2-4C96-B712-541B9B3C6C68}" srcOrd="4" destOrd="0" presId="urn:microsoft.com/office/officeart/2009/3/layout/RandomtoResultProcess"/>
    <dgm:cxn modelId="{59600235-2C72-43CB-B8AF-2B7F026A97D0}" type="presParOf" srcId="{FCE0CF5D-E5D2-4C96-B712-541B9B3C6C68}" destId="{3030FE16-0CE0-4E3A-9201-0F106996A416}" srcOrd="0" destOrd="0" presId="urn:microsoft.com/office/officeart/2009/3/layout/RandomtoResultProcess"/>
    <dgm:cxn modelId="{99B93E1A-8BB6-47A8-80C6-4F82A21B91EF}" type="presParOf" srcId="{FCE0CF5D-E5D2-4C96-B712-541B9B3C6C68}" destId="{6765E14C-D1B8-451E-8149-909DDB65DA5F}" srcOrd="1" destOrd="0" presId="urn:microsoft.com/office/officeart/2009/3/layout/RandomtoResultProcess"/>
    <dgm:cxn modelId="{0854F406-05AC-4ABE-A896-1CA4843D2773}" type="presParOf" srcId="{FCE0CF5D-E5D2-4C96-B712-541B9B3C6C68}" destId="{E7234578-13AB-4825-A4A0-24464BCB520F}" srcOrd="2" destOrd="0" presId="urn:microsoft.com/office/officeart/2009/3/layout/RandomtoResult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8C7919-DA7B-4357-BE60-85CF50D96A0C}" type="doc">
      <dgm:prSet loTypeId="urn:microsoft.com/office/officeart/2005/8/layout/cycle4" loCatId="cycle" qsTypeId="urn:microsoft.com/office/officeart/2005/8/quickstyle/3d3" qsCatId="3D" csTypeId="urn:microsoft.com/office/officeart/2005/8/colors/colorful1" csCatId="colorful" phldr="1"/>
      <dgm:spPr/>
      <dgm:t>
        <a:bodyPr/>
        <a:lstStyle/>
        <a:p>
          <a:endParaRPr lang="en-SG"/>
        </a:p>
      </dgm:t>
    </dgm:pt>
    <dgm:pt modelId="{8152EF92-D626-4DA2-99AA-E88CBF10CD6D}">
      <dgm:prSet phldrT="[Text]"/>
      <dgm:spPr/>
      <dgm:t>
        <a:bodyPr/>
        <a:lstStyle/>
        <a:p>
          <a:r>
            <a:rPr lang="zh-CN" altLang="en-US" u="sng" dirty="0"/>
            <a:t>句号。</a:t>
          </a:r>
          <a:r>
            <a:rPr lang="zh-CN" altLang="en-US" dirty="0"/>
            <a:t>用于一个句子的结束。</a:t>
          </a:r>
          <a:endParaRPr lang="en-SG" dirty="0"/>
        </a:p>
      </dgm:t>
    </dgm:pt>
    <dgm:pt modelId="{243B637C-0AF6-435B-8CC2-60E66A008F6A}" type="parTrans" cxnId="{9B357178-5E7E-4BE7-962E-1354A34527E6}">
      <dgm:prSet/>
      <dgm:spPr/>
      <dgm:t>
        <a:bodyPr/>
        <a:lstStyle/>
        <a:p>
          <a:endParaRPr lang="en-SG"/>
        </a:p>
      </dgm:t>
    </dgm:pt>
    <dgm:pt modelId="{6967E21D-C7F3-446D-9EAB-8F589FDC6566}" type="sibTrans" cxnId="{9B357178-5E7E-4BE7-962E-1354A34527E6}">
      <dgm:prSet/>
      <dgm:spPr/>
      <dgm:t>
        <a:bodyPr/>
        <a:lstStyle/>
        <a:p>
          <a:endParaRPr lang="en-SG"/>
        </a:p>
      </dgm:t>
    </dgm:pt>
    <dgm:pt modelId="{11198DD7-5C36-4DF3-B9D3-B700BB37E473}">
      <dgm:prSet phldrT="[Text]"/>
      <dgm:spPr/>
      <dgm:t>
        <a:bodyPr/>
        <a:lstStyle/>
        <a:p>
          <a:r>
            <a:rPr lang="zh-CN" altLang="en-US" dirty="0"/>
            <a:t>佛教认为世事无常，随着阅历和年龄的增长，真是深有感触。</a:t>
          </a:r>
          <a:endParaRPr lang="en-SG" dirty="0"/>
        </a:p>
      </dgm:t>
    </dgm:pt>
    <dgm:pt modelId="{3F3748D0-FD44-45A3-B641-B82AFC08F442}" type="parTrans" cxnId="{81F80FA9-0E90-4514-9FDF-2EE3E868729D}">
      <dgm:prSet/>
      <dgm:spPr/>
      <dgm:t>
        <a:bodyPr/>
        <a:lstStyle/>
        <a:p>
          <a:endParaRPr lang="en-SG"/>
        </a:p>
      </dgm:t>
    </dgm:pt>
    <dgm:pt modelId="{62F3B2C9-6608-4925-9B60-D081A26FD89C}" type="sibTrans" cxnId="{81F80FA9-0E90-4514-9FDF-2EE3E868729D}">
      <dgm:prSet/>
      <dgm:spPr/>
      <dgm:t>
        <a:bodyPr/>
        <a:lstStyle/>
        <a:p>
          <a:endParaRPr lang="en-SG"/>
        </a:p>
      </dgm:t>
    </dgm:pt>
    <dgm:pt modelId="{186515D9-0A8A-43A0-BDA4-5F628B695CB9}">
      <dgm:prSet phldrT="[Text]"/>
      <dgm:spPr/>
      <dgm:t>
        <a:bodyPr/>
        <a:lstStyle/>
        <a:p>
          <a:r>
            <a:rPr lang="zh-CN" altLang="en-US" u="sng" dirty="0"/>
            <a:t>顿号、</a:t>
          </a:r>
          <a:r>
            <a:rPr lang="zh-CN" altLang="en-US" dirty="0"/>
            <a:t>用于短暂的停顿、或多余两种以上的事物的排列</a:t>
          </a:r>
          <a:endParaRPr lang="en-SG" dirty="0"/>
        </a:p>
      </dgm:t>
    </dgm:pt>
    <dgm:pt modelId="{87A881DD-5F05-41F5-AA7C-D02551419CC2}" type="parTrans" cxnId="{7FC9E594-7C0D-44FC-91F4-20D5CBC76F9E}">
      <dgm:prSet/>
      <dgm:spPr/>
      <dgm:t>
        <a:bodyPr/>
        <a:lstStyle/>
        <a:p>
          <a:endParaRPr lang="en-SG"/>
        </a:p>
      </dgm:t>
    </dgm:pt>
    <dgm:pt modelId="{13D6455A-A9BB-45F8-B858-7C8419890A03}" type="sibTrans" cxnId="{7FC9E594-7C0D-44FC-91F4-20D5CBC76F9E}">
      <dgm:prSet/>
      <dgm:spPr/>
      <dgm:t>
        <a:bodyPr/>
        <a:lstStyle/>
        <a:p>
          <a:endParaRPr lang="en-SG"/>
        </a:p>
      </dgm:t>
    </dgm:pt>
    <dgm:pt modelId="{9B1CA5A9-148F-497A-9685-A04902CFCB66}">
      <dgm:prSet phldrT="[Text]"/>
      <dgm:spPr/>
      <dgm:t>
        <a:bodyPr/>
        <a:lstStyle/>
        <a:p>
          <a:r>
            <a:rPr lang="zh-CN" altLang="en-US" dirty="0"/>
            <a:t>比如：佛教教旗由红、黄、白等颜色组成；</a:t>
          </a:r>
          <a:endParaRPr lang="en-SG" dirty="0"/>
        </a:p>
      </dgm:t>
    </dgm:pt>
    <dgm:pt modelId="{CFA8A777-723A-439D-85E8-2847C6A39724}" type="parTrans" cxnId="{167EC247-982A-4239-A124-9530853D2CEA}">
      <dgm:prSet/>
      <dgm:spPr/>
      <dgm:t>
        <a:bodyPr/>
        <a:lstStyle/>
        <a:p>
          <a:endParaRPr lang="en-SG"/>
        </a:p>
      </dgm:t>
    </dgm:pt>
    <dgm:pt modelId="{25A5879F-F0C1-4859-B186-EF7B2D1C596E}" type="sibTrans" cxnId="{167EC247-982A-4239-A124-9530853D2CEA}">
      <dgm:prSet/>
      <dgm:spPr/>
      <dgm:t>
        <a:bodyPr/>
        <a:lstStyle/>
        <a:p>
          <a:endParaRPr lang="en-SG"/>
        </a:p>
      </dgm:t>
    </dgm:pt>
    <dgm:pt modelId="{3D9BBB88-A9AA-4B71-B91B-5A369F356A85}">
      <dgm:prSet phldrT="[Text]"/>
      <dgm:spPr/>
      <dgm:t>
        <a:bodyPr/>
        <a:lstStyle/>
        <a:p>
          <a:r>
            <a:rPr lang="zh-CN" altLang="en-US" u="sng" dirty="0"/>
            <a:t>逗号，</a:t>
          </a:r>
          <a:r>
            <a:rPr lang="zh-CN" altLang="en-US" dirty="0"/>
            <a:t>用于长句子中的一般性的停顿，长于顿号，短于分号</a:t>
          </a:r>
          <a:endParaRPr lang="en-SG" dirty="0"/>
        </a:p>
      </dgm:t>
    </dgm:pt>
    <dgm:pt modelId="{ACC2BD53-08D6-47D1-8939-0C2564A11403}" type="parTrans" cxnId="{A59414FE-5FD6-40B4-A6EE-7318C2C17ED6}">
      <dgm:prSet/>
      <dgm:spPr/>
      <dgm:t>
        <a:bodyPr/>
        <a:lstStyle/>
        <a:p>
          <a:endParaRPr lang="en-SG"/>
        </a:p>
      </dgm:t>
    </dgm:pt>
    <dgm:pt modelId="{F50BDF73-C7A9-4F94-9598-7D2A6F0B2ECA}" type="sibTrans" cxnId="{A59414FE-5FD6-40B4-A6EE-7318C2C17ED6}">
      <dgm:prSet/>
      <dgm:spPr/>
      <dgm:t>
        <a:bodyPr/>
        <a:lstStyle/>
        <a:p>
          <a:endParaRPr lang="en-SG"/>
        </a:p>
      </dgm:t>
    </dgm:pt>
    <dgm:pt modelId="{9ACFF2AC-3D77-4132-8F44-F41FBDFAACAC}">
      <dgm:prSet phldrT="[Text]"/>
      <dgm:spPr/>
      <dgm:t>
        <a:bodyPr/>
        <a:lstStyle/>
        <a:p>
          <a:r>
            <a:rPr lang="zh-CN" altLang="en-US" dirty="0"/>
            <a:t>本来说好别前互相告知，但后来核对发现，很多人是不辞而别。</a:t>
          </a:r>
          <a:endParaRPr lang="en-SG" dirty="0"/>
        </a:p>
      </dgm:t>
    </dgm:pt>
    <dgm:pt modelId="{6301B5C9-07B2-4686-B006-79CA40625779}" type="parTrans" cxnId="{161E6294-50AD-4AC3-8900-4F86303C7D11}">
      <dgm:prSet/>
      <dgm:spPr/>
      <dgm:t>
        <a:bodyPr/>
        <a:lstStyle/>
        <a:p>
          <a:endParaRPr lang="en-SG"/>
        </a:p>
      </dgm:t>
    </dgm:pt>
    <dgm:pt modelId="{5F76A0B1-A23F-48FD-A18F-FB4E66B4EAED}" type="sibTrans" cxnId="{161E6294-50AD-4AC3-8900-4F86303C7D11}">
      <dgm:prSet/>
      <dgm:spPr/>
      <dgm:t>
        <a:bodyPr/>
        <a:lstStyle/>
        <a:p>
          <a:endParaRPr lang="en-SG"/>
        </a:p>
      </dgm:t>
    </dgm:pt>
    <dgm:pt modelId="{C3DBCA09-1844-4106-B3FD-7BAB6AC63D47}">
      <dgm:prSet phldrT="[Text]"/>
      <dgm:spPr/>
      <dgm:t>
        <a:bodyPr/>
        <a:lstStyle/>
        <a:p>
          <a:r>
            <a:rPr lang="zh-CN" altLang="en-US" u="sng" dirty="0"/>
            <a:t>分号；</a:t>
          </a:r>
          <a:r>
            <a:rPr lang="zh-CN" altLang="en-US" dirty="0"/>
            <a:t>用于句子中并列关系的句子的停顿</a:t>
          </a:r>
          <a:endParaRPr lang="en-SG" dirty="0"/>
        </a:p>
      </dgm:t>
    </dgm:pt>
    <dgm:pt modelId="{F31CA7A3-0B40-477A-AB22-3411DFAE5F8F}" type="parTrans" cxnId="{4F6AD384-7518-4E9D-A387-33FAE4809ED1}">
      <dgm:prSet/>
      <dgm:spPr/>
      <dgm:t>
        <a:bodyPr/>
        <a:lstStyle/>
        <a:p>
          <a:endParaRPr lang="en-SG"/>
        </a:p>
      </dgm:t>
    </dgm:pt>
    <dgm:pt modelId="{02C546C0-A726-474A-8834-2B004B025487}" type="sibTrans" cxnId="{4F6AD384-7518-4E9D-A387-33FAE4809ED1}">
      <dgm:prSet/>
      <dgm:spPr/>
      <dgm:t>
        <a:bodyPr/>
        <a:lstStyle/>
        <a:p>
          <a:endParaRPr lang="en-SG"/>
        </a:p>
      </dgm:t>
    </dgm:pt>
    <dgm:pt modelId="{AE734C04-BBD4-4155-8E3C-F7FF1F0A008E}">
      <dgm:prSet phldrT="[Text]"/>
      <dgm:spPr/>
      <dgm:t>
        <a:bodyPr/>
        <a:lstStyle/>
        <a:p>
          <a:r>
            <a:rPr lang="zh-CN" altLang="en-US" dirty="0"/>
            <a:t>高僧是说德高，不是“名高”；名再高，德不高也难成为高僧。</a:t>
          </a:r>
          <a:endParaRPr lang="en-SG" dirty="0"/>
        </a:p>
      </dgm:t>
    </dgm:pt>
    <dgm:pt modelId="{B47AC834-C355-4F04-8B84-8DF607BC5F03}" type="parTrans" cxnId="{32C19B5C-77B3-458E-827C-7D654275D3DD}">
      <dgm:prSet/>
      <dgm:spPr/>
      <dgm:t>
        <a:bodyPr/>
        <a:lstStyle/>
        <a:p>
          <a:endParaRPr lang="en-SG"/>
        </a:p>
      </dgm:t>
    </dgm:pt>
    <dgm:pt modelId="{61B834F8-453D-4C69-9D93-11956D97B9EA}" type="sibTrans" cxnId="{32C19B5C-77B3-458E-827C-7D654275D3DD}">
      <dgm:prSet/>
      <dgm:spPr/>
      <dgm:t>
        <a:bodyPr/>
        <a:lstStyle/>
        <a:p>
          <a:endParaRPr lang="en-SG"/>
        </a:p>
      </dgm:t>
    </dgm:pt>
    <dgm:pt modelId="{F5648DF9-88B9-4F82-802A-17912B2E8B41}" type="pres">
      <dgm:prSet presAssocID="{4D8C7919-DA7B-4357-BE60-85CF50D96A0C}" presName="cycleMatrixDiagram" presStyleCnt="0">
        <dgm:presLayoutVars>
          <dgm:chMax val="1"/>
          <dgm:dir/>
          <dgm:animLvl val="lvl"/>
          <dgm:resizeHandles val="exact"/>
        </dgm:presLayoutVars>
      </dgm:prSet>
      <dgm:spPr/>
    </dgm:pt>
    <dgm:pt modelId="{FD3906BF-6EF0-418A-A52C-2E8AAC66C2AE}" type="pres">
      <dgm:prSet presAssocID="{4D8C7919-DA7B-4357-BE60-85CF50D96A0C}" presName="children" presStyleCnt="0"/>
      <dgm:spPr/>
    </dgm:pt>
    <dgm:pt modelId="{5ED58CD1-8A5D-4ACD-8A46-447C5CEEA371}" type="pres">
      <dgm:prSet presAssocID="{4D8C7919-DA7B-4357-BE60-85CF50D96A0C}" presName="child1group" presStyleCnt="0"/>
      <dgm:spPr/>
    </dgm:pt>
    <dgm:pt modelId="{A13C0F14-B4A5-49D9-9320-9A8E670ED8D2}" type="pres">
      <dgm:prSet presAssocID="{4D8C7919-DA7B-4357-BE60-85CF50D96A0C}" presName="child1" presStyleLbl="bgAcc1" presStyleIdx="0" presStyleCnt="4"/>
      <dgm:spPr/>
    </dgm:pt>
    <dgm:pt modelId="{F91A82DB-76B1-4D87-8E3F-B566C5389768}" type="pres">
      <dgm:prSet presAssocID="{4D8C7919-DA7B-4357-BE60-85CF50D96A0C}" presName="child1Text" presStyleLbl="bgAcc1" presStyleIdx="0" presStyleCnt="4">
        <dgm:presLayoutVars>
          <dgm:bulletEnabled val="1"/>
        </dgm:presLayoutVars>
      </dgm:prSet>
      <dgm:spPr/>
    </dgm:pt>
    <dgm:pt modelId="{403879F5-CC2B-459E-8129-3C9F0C4FE4D4}" type="pres">
      <dgm:prSet presAssocID="{4D8C7919-DA7B-4357-BE60-85CF50D96A0C}" presName="child2group" presStyleCnt="0"/>
      <dgm:spPr/>
    </dgm:pt>
    <dgm:pt modelId="{90B662BA-C708-4824-AFE2-0D4F7B57ACE4}" type="pres">
      <dgm:prSet presAssocID="{4D8C7919-DA7B-4357-BE60-85CF50D96A0C}" presName="child2" presStyleLbl="bgAcc1" presStyleIdx="1" presStyleCnt="4"/>
      <dgm:spPr/>
    </dgm:pt>
    <dgm:pt modelId="{CC70F7D3-57C6-4791-A9B3-E25D65749F36}" type="pres">
      <dgm:prSet presAssocID="{4D8C7919-DA7B-4357-BE60-85CF50D96A0C}" presName="child2Text" presStyleLbl="bgAcc1" presStyleIdx="1" presStyleCnt="4">
        <dgm:presLayoutVars>
          <dgm:bulletEnabled val="1"/>
        </dgm:presLayoutVars>
      </dgm:prSet>
      <dgm:spPr/>
    </dgm:pt>
    <dgm:pt modelId="{F20DDA91-74E1-460C-9320-48B4787DEEDE}" type="pres">
      <dgm:prSet presAssocID="{4D8C7919-DA7B-4357-BE60-85CF50D96A0C}" presName="child3group" presStyleCnt="0"/>
      <dgm:spPr/>
    </dgm:pt>
    <dgm:pt modelId="{96AAE052-83AA-4C7A-909D-4D5868F1E539}" type="pres">
      <dgm:prSet presAssocID="{4D8C7919-DA7B-4357-BE60-85CF50D96A0C}" presName="child3" presStyleLbl="bgAcc1" presStyleIdx="2" presStyleCnt="4"/>
      <dgm:spPr/>
    </dgm:pt>
    <dgm:pt modelId="{0720CFCC-FF10-4518-95A5-7EECEA29E676}" type="pres">
      <dgm:prSet presAssocID="{4D8C7919-DA7B-4357-BE60-85CF50D96A0C}" presName="child3Text" presStyleLbl="bgAcc1" presStyleIdx="2" presStyleCnt="4">
        <dgm:presLayoutVars>
          <dgm:bulletEnabled val="1"/>
        </dgm:presLayoutVars>
      </dgm:prSet>
      <dgm:spPr/>
    </dgm:pt>
    <dgm:pt modelId="{21B19F12-95A3-44AB-B353-D122B7BD54F3}" type="pres">
      <dgm:prSet presAssocID="{4D8C7919-DA7B-4357-BE60-85CF50D96A0C}" presName="child4group" presStyleCnt="0"/>
      <dgm:spPr/>
    </dgm:pt>
    <dgm:pt modelId="{B19BCC40-958E-4B6D-B36A-411B9F2461B4}" type="pres">
      <dgm:prSet presAssocID="{4D8C7919-DA7B-4357-BE60-85CF50D96A0C}" presName="child4" presStyleLbl="bgAcc1" presStyleIdx="3" presStyleCnt="4"/>
      <dgm:spPr/>
    </dgm:pt>
    <dgm:pt modelId="{806462B7-A6F4-4290-A618-BE71359F512D}" type="pres">
      <dgm:prSet presAssocID="{4D8C7919-DA7B-4357-BE60-85CF50D96A0C}" presName="child4Text" presStyleLbl="bgAcc1" presStyleIdx="3" presStyleCnt="4">
        <dgm:presLayoutVars>
          <dgm:bulletEnabled val="1"/>
        </dgm:presLayoutVars>
      </dgm:prSet>
      <dgm:spPr/>
    </dgm:pt>
    <dgm:pt modelId="{054D50DF-C6B0-4829-8041-C59A1A2FA473}" type="pres">
      <dgm:prSet presAssocID="{4D8C7919-DA7B-4357-BE60-85CF50D96A0C}" presName="childPlaceholder" presStyleCnt="0"/>
      <dgm:spPr/>
    </dgm:pt>
    <dgm:pt modelId="{399CB711-08AC-42B0-88E2-2A7C730AAF41}" type="pres">
      <dgm:prSet presAssocID="{4D8C7919-DA7B-4357-BE60-85CF50D96A0C}" presName="circle" presStyleCnt="0"/>
      <dgm:spPr/>
    </dgm:pt>
    <dgm:pt modelId="{5272B0D9-4AD3-48BC-A122-487B46BBD6C9}" type="pres">
      <dgm:prSet presAssocID="{4D8C7919-DA7B-4357-BE60-85CF50D96A0C}" presName="quadrant1" presStyleLbl="node1" presStyleIdx="0" presStyleCnt="4">
        <dgm:presLayoutVars>
          <dgm:chMax val="1"/>
          <dgm:bulletEnabled val="1"/>
        </dgm:presLayoutVars>
      </dgm:prSet>
      <dgm:spPr/>
    </dgm:pt>
    <dgm:pt modelId="{42BCDB55-6A8E-407E-B08D-C4135B6DE33F}" type="pres">
      <dgm:prSet presAssocID="{4D8C7919-DA7B-4357-BE60-85CF50D96A0C}" presName="quadrant2" presStyleLbl="node1" presStyleIdx="1" presStyleCnt="4">
        <dgm:presLayoutVars>
          <dgm:chMax val="1"/>
          <dgm:bulletEnabled val="1"/>
        </dgm:presLayoutVars>
      </dgm:prSet>
      <dgm:spPr/>
    </dgm:pt>
    <dgm:pt modelId="{C7F62102-ACDA-44E3-AA19-712526660714}" type="pres">
      <dgm:prSet presAssocID="{4D8C7919-DA7B-4357-BE60-85CF50D96A0C}" presName="quadrant3" presStyleLbl="node1" presStyleIdx="2" presStyleCnt="4">
        <dgm:presLayoutVars>
          <dgm:chMax val="1"/>
          <dgm:bulletEnabled val="1"/>
        </dgm:presLayoutVars>
      </dgm:prSet>
      <dgm:spPr/>
    </dgm:pt>
    <dgm:pt modelId="{5635719C-003C-48F9-BB65-7765FDDDD754}" type="pres">
      <dgm:prSet presAssocID="{4D8C7919-DA7B-4357-BE60-85CF50D96A0C}" presName="quadrant4" presStyleLbl="node1" presStyleIdx="3" presStyleCnt="4">
        <dgm:presLayoutVars>
          <dgm:chMax val="1"/>
          <dgm:bulletEnabled val="1"/>
        </dgm:presLayoutVars>
      </dgm:prSet>
      <dgm:spPr/>
    </dgm:pt>
    <dgm:pt modelId="{2885CA67-48BE-4D2C-B686-92484CAFAB61}" type="pres">
      <dgm:prSet presAssocID="{4D8C7919-DA7B-4357-BE60-85CF50D96A0C}" presName="quadrantPlaceholder" presStyleCnt="0"/>
      <dgm:spPr/>
    </dgm:pt>
    <dgm:pt modelId="{AA7DDA56-7250-439D-AB64-566DC398F87E}" type="pres">
      <dgm:prSet presAssocID="{4D8C7919-DA7B-4357-BE60-85CF50D96A0C}" presName="center1" presStyleLbl="fgShp" presStyleIdx="0" presStyleCnt="2"/>
      <dgm:spPr/>
    </dgm:pt>
    <dgm:pt modelId="{E49F23C8-D295-4BF9-8C67-421F60B3146F}" type="pres">
      <dgm:prSet presAssocID="{4D8C7919-DA7B-4357-BE60-85CF50D96A0C}" presName="center2" presStyleLbl="fgShp" presStyleIdx="1" presStyleCnt="2"/>
      <dgm:spPr/>
    </dgm:pt>
  </dgm:ptLst>
  <dgm:cxnLst>
    <dgm:cxn modelId="{8624651C-EC45-4E28-9611-C1D8EE26EF82}" type="presOf" srcId="{C3DBCA09-1844-4106-B3FD-7BAB6AC63D47}" destId="{5635719C-003C-48F9-BB65-7765FDDDD754}" srcOrd="0" destOrd="0" presId="urn:microsoft.com/office/officeart/2005/8/layout/cycle4"/>
    <dgm:cxn modelId="{8449BC33-7D9B-40E3-AC7F-47E9049635C4}" type="presOf" srcId="{11198DD7-5C36-4DF3-B9D3-B700BB37E473}" destId="{A13C0F14-B4A5-49D9-9320-9A8E670ED8D2}" srcOrd="0" destOrd="0" presId="urn:microsoft.com/office/officeart/2005/8/layout/cycle4"/>
    <dgm:cxn modelId="{339F083F-1D42-47BF-8991-4CCF45CADB3C}" type="presOf" srcId="{186515D9-0A8A-43A0-BDA4-5F628B695CB9}" destId="{42BCDB55-6A8E-407E-B08D-C4135B6DE33F}" srcOrd="0" destOrd="0" presId="urn:microsoft.com/office/officeart/2005/8/layout/cycle4"/>
    <dgm:cxn modelId="{32C19B5C-77B3-458E-827C-7D654275D3DD}" srcId="{C3DBCA09-1844-4106-B3FD-7BAB6AC63D47}" destId="{AE734C04-BBD4-4155-8E3C-F7FF1F0A008E}" srcOrd="0" destOrd="0" parTransId="{B47AC834-C355-4F04-8B84-8DF607BC5F03}" sibTransId="{61B834F8-453D-4C69-9D93-11956D97B9EA}"/>
    <dgm:cxn modelId="{B7964E63-0320-4440-B3D7-9C5F04158EBB}" type="presOf" srcId="{9ACFF2AC-3D77-4132-8F44-F41FBDFAACAC}" destId="{0720CFCC-FF10-4518-95A5-7EECEA29E676}" srcOrd="1" destOrd="0" presId="urn:microsoft.com/office/officeart/2005/8/layout/cycle4"/>
    <dgm:cxn modelId="{167EC247-982A-4239-A124-9530853D2CEA}" srcId="{186515D9-0A8A-43A0-BDA4-5F628B695CB9}" destId="{9B1CA5A9-148F-497A-9685-A04902CFCB66}" srcOrd="0" destOrd="0" parTransId="{CFA8A777-723A-439D-85E8-2847C6A39724}" sibTransId="{25A5879F-F0C1-4859-B186-EF7B2D1C596E}"/>
    <dgm:cxn modelId="{9B357178-5E7E-4BE7-962E-1354A34527E6}" srcId="{4D8C7919-DA7B-4357-BE60-85CF50D96A0C}" destId="{8152EF92-D626-4DA2-99AA-E88CBF10CD6D}" srcOrd="0" destOrd="0" parTransId="{243B637C-0AF6-435B-8CC2-60E66A008F6A}" sibTransId="{6967E21D-C7F3-446D-9EAB-8F589FDC6566}"/>
    <dgm:cxn modelId="{4F6AD384-7518-4E9D-A387-33FAE4809ED1}" srcId="{4D8C7919-DA7B-4357-BE60-85CF50D96A0C}" destId="{C3DBCA09-1844-4106-B3FD-7BAB6AC63D47}" srcOrd="3" destOrd="0" parTransId="{F31CA7A3-0B40-477A-AB22-3411DFAE5F8F}" sibTransId="{02C546C0-A726-474A-8834-2B004B025487}"/>
    <dgm:cxn modelId="{FA062889-CDBF-4C75-8A8A-A4916211D905}" type="presOf" srcId="{11198DD7-5C36-4DF3-B9D3-B700BB37E473}" destId="{F91A82DB-76B1-4D87-8E3F-B566C5389768}" srcOrd="1" destOrd="0" presId="urn:microsoft.com/office/officeart/2005/8/layout/cycle4"/>
    <dgm:cxn modelId="{161E6294-50AD-4AC3-8900-4F86303C7D11}" srcId="{3D9BBB88-A9AA-4B71-B91B-5A369F356A85}" destId="{9ACFF2AC-3D77-4132-8F44-F41FBDFAACAC}" srcOrd="0" destOrd="0" parTransId="{6301B5C9-07B2-4686-B006-79CA40625779}" sibTransId="{5F76A0B1-A23F-48FD-A18F-FB4E66B4EAED}"/>
    <dgm:cxn modelId="{7FC9E594-7C0D-44FC-91F4-20D5CBC76F9E}" srcId="{4D8C7919-DA7B-4357-BE60-85CF50D96A0C}" destId="{186515D9-0A8A-43A0-BDA4-5F628B695CB9}" srcOrd="1" destOrd="0" parTransId="{87A881DD-5F05-41F5-AA7C-D02551419CC2}" sibTransId="{13D6455A-A9BB-45F8-B858-7C8419890A03}"/>
    <dgm:cxn modelId="{81F80FA9-0E90-4514-9FDF-2EE3E868729D}" srcId="{8152EF92-D626-4DA2-99AA-E88CBF10CD6D}" destId="{11198DD7-5C36-4DF3-B9D3-B700BB37E473}" srcOrd="0" destOrd="0" parTransId="{3F3748D0-FD44-45A3-B641-B82AFC08F442}" sibTransId="{62F3B2C9-6608-4925-9B60-D081A26FD89C}"/>
    <dgm:cxn modelId="{A8E423B3-8798-4829-AE95-1ED7A1812C35}" type="presOf" srcId="{4D8C7919-DA7B-4357-BE60-85CF50D96A0C}" destId="{F5648DF9-88B9-4F82-802A-17912B2E8B41}" srcOrd="0" destOrd="0" presId="urn:microsoft.com/office/officeart/2005/8/layout/cycle4"/>
    <dgm:cxn modelId="{CBE3D0BB-97DD-422E-981A-A2429641ACD9}" type="presOf" srcId="{AE734C04-BBD4-4155-8E3C-F7FF1F0A008E}" destId="{B19BCC40-958E-4B6D-B36A-411B9F2461B4}" srcOrd="0" destOrd="0" presId="urn:microsoft.com/office/officeart/2005/8/layout/cycle4"/>
    <dgm:cxn modelId="{06AA56C0-805E-49D8-B235-724F33A26467}" type="presOf" srcId="{8152EF92-D626-4DA2-99AA-E88CBF10CD6D}" destId="{5272B0D9-4AD3-48BC-A122-487B46BBD6C9}" srcOrd="0" destOrd="0" presId="urn:microsoft.com/office/officeart/2005/8/layout/cycle4"/>
    <dgm:cxn modelId="{B3FEB1CB-F4E0-419E-B980-2CA24926A8FA}" type="presOf" srcId="{3D9BBB88-A9AA-4B71-B91B-5A369F356A85}" destId="{C7F62102-ACDA-44E3-AA19-712526660714}" srcOrd="0" destOrd="0" presId="urn:microsoft.com/office/officeart/2005/8/layout/cycle4"/>
    <dgm:cxn modelId="{BDAC9CF3-DBDE-4408-94E0-7EFFE39C4937}" type="presOf" srcId="{9ACFF2AC-3D77-4132-8F44-F41FBDFAACAC}" destId="{96AAE052-83AA-4C7A-909D-4D5868F1E539}" srcOrd="0" destOrd="0" presId="urn:microsoft.com/office/officeart/2005/8/layout/cycle4"/>
    <dgm:cxn modelId="{BCDB10FA-6FB1-4BF0-848A-31BCAF92B4DC}" type="presOf" srcId="{AE734C04-BBD4-4155-8E3C-F7FF1F0A008E}" destId="{806462B7-A6F4-4290-A618-BE71359F512D}" srcOrd="1" destOrd="0" presId="urn:microsoft.com/office/officeart/2005/8/layout/cycle4"/>
    <dgm:cxn modelId="{9C153CFA-AB27-4038-BB97-595D730C8283}" type="presOf" srcId="{9B1CA5A9-148F-497A-9685-A04902CFCB66}" destId="{90B662BA-C708-4824-AFE2-0D4F7B57ACE4}" srcOrd="0" destOrd="0" presId="urn:microsoft.com/office/officeart/2005/8/layout/cycle4"/>
    <dgm:cxn modelId="{A59414FE-5FD6-40B4-A6EE-7318C2C17ED6}" srcId="{4D8C7919-DA7B-4357-BE60-85CF50D96A0C}" destId="{3D9BBB88-A9AA-4B71-B91B-5A369F356A85}" srcOrd="2" destOrd="0" parTransId="{ACC2BD53-08D6-47D1-8939-0C2564A11403}" sibTransId="{F50BDF73-C7A9-4F94-9598-7D2A6F0B2ECA}"/>
    <dgm:cxn modelId="{49DF83FE-BBD3-440A-95D6-EC04901BD170}" type="presOf" srcId="{9B1CA5A9-148F-497A-9685-A04902CFCB66}" destId="{CC70F7D3-57C6-4791-A9B3-E25D65749F36}" srcOrd="1" destOrd="0" presId="urn:microsoft.com/office/officeart/2005/8/layout/cycle4"/>
    <dgm:cxn modelId="{0AC8E3AB-39BB-4C2C-8E69-EA114102DD93}" type="presParOf" srcId="{F5648DF9-88B9-4F82-802A-17912B2E8B41}" destId="{FD3906BF-6EF0-418A-A52C-2E8AAC66C2AE}" srcOrd="0" destOrd="0" presId="urn:microsoft.com/office/officeart/2005/8/layout/cycle4"/>
    <dgm:cxn modelId="{0E5D227F-BC7C-45FA-A706-36AE6D0E2647}" type="presParOf" srcId="{FD3906BF-6EF0-418A-A52C-2E8AAC66C2AE}" destId="{5ED58CD1-8A5D-4ACD-8A46-447C5CEEA371}" srcOrd="0" destOrd="0" presId="urn:microsoft.com/office/officeart/2005/8/layout/cycle4"/>
    <dgm:cxn modelId="{72BD38A9-B75E-4795-B605-A0B516774AB4}" type="presParOf" srcId="{5ED58CD1-8A5D-4ACD-8A46-447C5CEEA371}" destId="{A13C0F14-B4A5-49D9-9320-9A8E670ED8D2}" srcOrd="0" destOrd="0" presId="urn:microsoft.com/office/officeart/2005/8/layout/cycle4"/>
    <dgm:cxn modelId="{AD6DA49A-3600-4E3B-80CF-730EFC453C12}" type="presParOf" srcId="{5ED58CD1-8A5D-4ACD-8A46-447C5CEEA371}" destId="{F91A82DB-76B1-4D87-8E3F-B566C5389768}" srcOrd="1" destOrd="0" presId="urn:microsoft.com/office/officeart/2005/8/layout/cycle4"/>
    <dgm:cxn modelId="{0732602C-0B99-4FBA-B8A3-8A3D65A7A72D}" type="presParOf" srcId="{FD3906BF-6EF0-418A-A52C-2E8AAC66C2AE}" destId="{403879F5-CC2B-459E-8129-3C9F0C4FE4D4}" srcOrd="1" destOrd="0" presId="urn:microsoft.com/office/officeart/2005/8/layout/cycle4"/>
    <dgm:cxn modelId="{6E5CA3A2-E414-4526-9331-B7948F585353}" type="presParOf" srcId="{403879F5-CC2B-459E-8129-3C9F0C4FE4D4}" destId="{90B662BA-C708-4824-AFE2-0D4F7B57ACE4}" srcOrd="0" destOrd="0" presId="urn:microsoft.com/office/officeart/2005/8/layout/cycle4"/>
    <dgm:cxn modelId="{D3844693-2615-4B7F-BEB3-36933304D89B}" type="presParOf" srcId="{403879F5-CC2B-459E-8129-3C9F0C4FE4D4}" destId="{CC70F7D3-57C6-4791-A9B3-E25D65749F36}" srcOrd="1" destOrd="0" presId="urn:microsoft.com/office/officeart/2005/8/layout/cycle4"/>
    <dgm:cxn modelId="{149007A4-B356-40EB-8C75-EB2A81518204}" type="presParOf" srcId="{FD3906BF-6EF0-418A-A52C-2E8AAC66C2AE}" destId="{F20DDA91-74E1-460C-9320-48B4787DEEDE}" srcOrd="2" destOrd="0" presId="urn:microsoft.com/office/officeart/2005/8/layout/cycle4"/>
    <dgm:cxn modelId="{C27E6F78-1B59-4038-86D6-B9BC3AA44307}" type="presParOf" srcId="{F20DDA91-74E1-460C-9320-48B4787DEEDE}" destId="{96AAE052-83AA-4C7A-909D-4D5868F1E539}" srcOrd="0" destOrd="0" presId="urn:microsoft.com/office/officeart/2005/8/layout/cycle4"/>
    <dgm:cxn modelId="{F246B64C-34E1-4210-A4F5-0D03D9618B39}" type="presParOf" srcId="{F20DDA91-74E1-460C-9320-48B4787DEEDE}" destId="{0720CFCC-FF10-4518-95A5-7EECEA29E676}" srcOrd="1" destOrd="0" presId="urn:microsoft.com/office/officeart/2005/8/layout/cycle4"/>
    <dgm:cxn modelId="{2494F4CE-F620-4EF2-84D1-053620DA1225}" type="presParOf" srcId="{FD3906BF-6EF0-418A-A52C-2E8AAC66C2AE}" destId="{21B19F12-95A3-44AB-B353-D122B7BD54F3}" srcOrd="3" destOrd="0" presId="urn:microsoft.com/office/officeart/2005/8/layout/cycle4"/>
    <dgm:cxn modelId="{652D25E2-9D50-4F65-9458-C3BF2F775642}" type="presParOf" srcId="{21B19F12-95A3-44AB-B353-D122B7BD54F3}" destId="{B19BCC40-958E-4B6D-B36A-411B9F2461B4}" srcOrd="0" destOrd="0" presId="urn:microsoft.com/office/officeart/2005/8/layout/cycle4"/>
    <dgm:cxn modelId="{E6B05A17-861F-4DE5-90D0-79BE61C2C24D}" type="presParOf" srcId="{21B19F12-95A3-44AB-B353-D122B7BD54F3}" destId="{806462B7-A6F4-4290-A618-BE71359F512D}" srcOrd="1" destOrd="0" presId="urn:microsoft.com/office/officeart/2005/8/layout/cycle4"/>
    <dgm:cxn modelId="{712F2B96-A729-4E50-8A51-499BF3D88E9E}" type="presParOf" srcId="{FD3906BF-6EF0-418A-A52C-2E8AAC66C2AE}" destId="{054D50DF-C6B0-4829-8041-C59A1A2FA473}" srcOrd="4" destOrd="0" presId="urn:microsoft.com/office/officeart/2005/8/layout/cycle4"/>
    <dgm:cxn modelId="{91D864F5-F10D-4BEC-993B-52A8FBBFFCAC}" type="presParOf" srcId="{F5648DF9-88B9-4F82-802A-17912B2E8B41}" destId="{399CB711-08AC-42B0-88E2-2A7C730AAF41}" srcOrd="1" destOrd="0" presId="urn:microsoft.com/office/officeart/2005/8/layout/cycle4"/>
    <dgm:cxn modelId="{B26800DC-2D43-484D-A90C-E0C713645913}" type="presParOf" srcId="{399CB711-08AC-42B0-88E2-2A7C730AAF41}" destId="{5272B0D9-4AD3-48BC-A122-487B46BBD6C9}" srcOrd="0" destOrd="0" presId="urn:microsoft.com/office/officeart/2005/8/layout/cycle4"/>
    <dgm:cxn modelId="{88B9E42D-14D3-4087-8B86-DD410CDB86B5}" type="presParOf" srcId="{399CB711-08AC-42B0-88E2-2A7C730AAF41}" destId="{42BCDB55-6A8E-407E-B08D-C4135B6DE33F}" srcOrd="1" destOrd="0" presId="urn:microsoft.com/office/officeart/2005/8/layout/cycle4"/>
    <dgm:cxn modelId="{2A747D11-C2F7-4229-87A5-F6D59D8C0617}" type="presParOf" srcId="{399CB711-08AC-42B0-88E2-2A7C730AAF41}" destId="{C7F62102-ACDA-44E3-AA19-712526660714}" srcOrd="2" destOrd="0" presId="urn:microsoft.com/office/officeart/2005/8/layout/cycle4"/>
    <dgm:cxn modelId="{9FDBB44E-AF12-4966-81C3-264EBF954D7E}" type="presParOf" srcId="{399CB711-08AC-42B0-88E2-2A7C730AAF41}" destId="{5635719C-003C-48F9-BB65-7765FDDDD754}" srcOrd="3" destOrd="0" presId="urn:microsoft.com/office/officeart/2005/8/layout/cycle4"/>
    <dgm:cxn modelId="{9FDF2166-2F85-489D-9AE4-5A2A7A1825FD}" type="presParOf" srcId="{399CB711-08AC-42B0-88E2-2A7C730AAF41}" destId="{2885CA67-48BE-4D2C-B686-92484CAFAB61}" srcOrd="4" destOrd="0" presId="urn:microsoft.com/office/officeart/2005/8/layout/cycle4"/>
    <dgm:cxn modelId="{056418C8-202F-40F1-86AD-696D9D493B9E}" type="presParOf" srcId="{F5648DF9-88B9-4F82-802A-17912B2E8B41}" destId="{AA7DDA56-7250-439D-AB64-566DC398F87E}" srcOrd="2" destOrd="0" presId="urn:microsoft.com/office/officeart/2005/8/layout/cycle4"/>
    <dgm:cxn modelId="{26A949E1-0055-4D95-8AE6-9F86E747F4D8}" type="presParOf" srcId="{F5648DF9-88B9-4F82-802A-17912B2E8B41}" destId="{E49F23C8-D295-4BF9-8C67-421F60B3146F}"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523FF7-3B40-4A8B-B422-8BF3CFE60D84}" type="doc">
      <dgm:prSet loTypeId="urn:microsoft.com/office/officeart/2005/8/layout/radial6" loCatId="cycle" qsTypeId="urn:microsoft.com/office/officeart/2005/8/quickstyle/simple3" qsCatId="simple" csTypeId="urn:microsoft.com/office/officeart/2005/8/colors/colorful4" csCatId="colorful" phldr="1"/>
      <dgm:spPr/>
      <dgm:t>
        <a:bodyPr/>
        <a:lstStyle/>
        <a:p>
          <a:endParaRPr lang="en-SG"/>
        </a:p>
      </dgm:t>
    </dgm:pt>
    <dgm:pt modelId="{4726A76F-FCED-4BAB-981E-43C392072047}">
      <dgm:prSet phldrT="[Text]"/>
      <dgm:spPr/>
      <dgm:t>
        <a:bodyPr/>
        <a:lstStyle/>
        <a:p>
          <a:r>
            <a:rPr lang="zh-CN" altLang="en-US" dirty="0"/>
            <a:t>引号</a:t>
          </a:r>
          <a:endParaRPr lang="en-SG" dirty="0"/>
        </a:p>
      </dgm:t>
    </dgm:pt>
    <dgm:pt modelId="{0669B80D-3B5A-4290-89E5-B25E97AE7DA4}" type="parTrans" cxnId="{8E1B56A5-9877-40C8-8F35-CEE671F11CA8}">
      <dgm:prSet/>
      <dgm:spPr/>
      <dgm:t>
        <a:bodyPr/>
        <a:lstStyle/>
        <a:p>
          <a:endParaRPr lang="en-SG"/>
        </a:p>
      </dgm:t>
    </dgm:pt>
    <dgm:pt modelId="{08A6C12C-821B-468B-A53E-25D71C9280FF}" type="sibTrans" cxnId="{8E1B56A5-9877-40C8-8F35-CEE671F11CA8}">
      <dgm:prSet/>
      <dgm:spPr/>
      <dgm:t>
        <a:bodyPr/>
        <a:lstStyle/>
        <a:p>
          <a:endParaRPr lang="en-SG"/>
        </a:p>
      </dgm:t>
    </dgm:pt>
    <dgm:pt modelId="{A437488A-85D6-4794-ADBC-582BC3D8F8E5}">
      <dgm:prSet phldrT="[Text]"/>
      <dgm:spPr/>
      <dgm:t>
        <a:bodyPr/>
        <a:lstStyle/>
        <a:p>
          <a:r>
            <a:rPr lang="zh-CN" altLang="en-US" dirty="0"/>
            <a:t>引用文字</a:t>
          </a:r>
          <a:endParaRPr lang="en-SG" dirty="0"/>
        </a:p>
      </dgm:t>
    </dgm:pt>
    <dgm:pt modelId="{D3C00ADB-2C4A-465C-BF11-4CDA7C4DD02B}" type="parTrans" cxnId="{8586B2B0-C281-4EB9-90EE-980ECA1AA217}">
      <dgm:prSet/>
      <dgm:spPr/>
      <dgm:t>
        <a:bodyPr/>
        <a:lstStyle/>
        <a:p>
          <a:endParaRPr lang="en-SG"/>
        </a:p>
      </dgm:t>
    </dgm:pt>
    <dgm:pt modelId="{FA956BB0-5EA8-4D0C-9AEA-8433E8F3501E}" type="sibTrans" cxnId="{8586B2B0-C281-4EB9-90EE-980ECA1AA217}">
      <dgm:prSet/>
      <dgm:spPr/>
      <dgm:t>
        <a:bodyPr/>
        <a:lstStyle/>
        <a:p>
          <a:endParaRPr lang="en-SG"/>
        </a:p>
      </dgm:t>
    </dgm:pt>
    <dgm:pt modelId="{09D0A41E-5F05-47C9-A7F1-C3FBD1682DD8}">
      <dgm:prSet phldrT="[Text]"/>
      <dgm:spPr/>
      <dgm:t>
        <a:bodyPr/>
        <a:lstStyle/>
        <a:p>
          <a:r>
            <a:rPr lang="zh-CN" altLang="en-US" dirty="0"/>
            <a:t>逐字逐句的报道某人的言论</a:t>
          </a:r>
          <a:endParaRPr lang="en-SG" dirty="0"/>
        </a:p>
      </dgm:t>
    </dgm:pt>
    <dgm:pt modelId="{3A6B12AB-7736-4478-94EF-0B045904CC78}" type="parTrans" cxnId="{83B4473D-B486-4C90-B7C6-7FBC94A045E4}">
      <dgm:prSet/>
      <dgm:spPr/>
      <dgm:t>
        <a:bodyPr/>
        <a:lstStyle/>
        <a:p>
          <a:endParaRPr lang="en-SG"/>
        </a:p>
      </dgm:t>
    </dgm:pt>
    <dgm:pt modelId="{F15F0980-2961-4BCF-A896-12F475C9E381}" type="sibTrans" cxnId="{83B4473D-B486-4C90-B7C6-7FBC94A045E4}">
      <dgm:prSet/>
      <dgm:spPr/>
      <dgm:t>
        <a:bodyPr/>
        <a:lstStyle/>
        <a:p>
          <a:endParaRPr lang="en-SG"/>
        </a:p>
      </dgm:t>
    </dgm:pt>
    <dgm:pt modelId="{F962326E-4A5B-4F2D-A01F-D666C7EFE5DD}">
      <dgm:prSet phldrT="[Text]"/>
      <dgm:spPr/>
      <dgm:t>
        <a:bodyPr/>
        <a:lstStyle/>
        <a:p>
          <a:r>
            <a:rPr lang="zh-CN" altLang="en-US" dirty="0"/>
            <a:t>特殊含义的术语，比如“佛教心理学”</a:t>
          </a:r>
          <a:endParaRPr lang="en-SG" dirty="0"/>
        </a:p>
      </dgm:t>
    </dgm:pt>
    <dgm:pt modelId="{1AFB52EF-A301-4930-A9A4-39AED6778096}" type="parTrans" cxnId="{4B1EBC95-5E16-4835-A391-4E41CD66A3C2}">
      <dgm:prSet/>
      <dgm:spPr/>
      <dgm:t>
        <a:bodyPr/>
        <a:lstStyle/>
        <a:p>
          <a:endParaRPr lang="en-SG"/>
        </a:p>
      </dgm:t>
    </dgm:pt>
    <dgm:pt modelId="{CAD02C56-A6C5-4021-B9FB-55853CBDE241}" type="sibTrans" cxnId="{4B1EBC95-5E16-4835-A391-4E41CD66A3C2}">
      <dgm:prSet/>
      <dgm:spPr/>
      <dgm:t>
        <a:bodyPr/>
        <a:lstStyle/>
        <a:p>
          <a:endParaRPr lang="en-SG"/>
        </a:p>
      </dgm:t>
    </dgm:pt>
    <dgm:pt modelId="{EDF599DE-4D60-4A95-AE80-2F68C38143FB}">
      <dgm:prSet phldrT="[Text]"/>
      <dgm:spPr/>
      <dgm:t>
        <a:bodyPr/>
        <a:lstStyle/>
        <a:p>
          <a:r>
            <a:rPr lang="zh-CN" altLang="en-US" dirty="0"/>
            <a:t>表示强调，比如所谓“道”</a:t>
          </a:r>
          <a:r>
            <a:rPr lang="en-SG" altLang="zh-CN" dirty="0"/>
            <a:t>…</a:t>
          </a:r>
          <a:endParaRPr lang="en-SG" dirty="0"/>
        </a:p>
      </dgm:t>
    </dgm:pt>
    <dgm:pt modelId="{71CE2B24-6CC1-40F5-A06A-9972138F9358}" type="parTrans" cxnId="{6A0D2E1B-3460-41D2-BCDF-AF78918FE1CF}">
      <dgm:prSet/>
      <dgm:spPr/>
      <dgm:t>
        <a:bodyPr/>
        <a:lstStyle/>
        <a:p>
          <a:endParaRPr lang="en-SG"/>
        </a:p>
      </dgm:t>
    </dgm:pt>
    <dgm:pt modelId="{579C2639-395B-4AC5-BFD1-1A52A34F0592}" type="sibTrans" cxnId="{6A0D2E1B-3460-41D2-BCDF-AF78918FE1CF}">
      <dgm:prSet/>
      <dgm:spPr/>
      <dgm:t>
        <a:bodyPr/>
        <a:lstStyle/>
        <a:p>
          <a:endParaRPr lang="en-SG"/>
        </a:p>
      </dgm:t>
    </dgm:pt>
    <dgm:pt modelId="{240FB475-8039-4D75-9B9F-626C805587E9}" type="pres">
      <dgm:prSet presAssocID="{F3523FF7-3B40-4A8B-B422-8BF3CFE60D84}" presName="Name0" presStyleCnt="0">
        <dgm:presLayoutVars>
          <dgm:chMax val="1"/>
          <dgm:dir/>
          <dgm:animLvl val="ctr"/>
          <dgm:resizeHandles val="exact"/>
        </dgm:presLayoutVars>
      </dgm:prSet>
      <dgm:spPr/>
    </dgm:pt>
    <dgm:pt modelId="{C4246820-0B37-4D78-A91F-C79D1D3527CA}" type="pres">
      <dgm:prSet presAssocID="{4726A76F-FCED-4BAB-981E-43C392072047}" presName="centerShape" presStyleLbl="node0" presStyleIdx="0" presStyleCnt="1"/>
      <dgm:spPr/>
    </dgm:pt>
    <dgm:pt modelId="{9607B9C2-E296-4028-BE59-412C1DCFFA84}" type="pres">
      <dgm:prSet presAssocID="{A437488A-85D6-4794-ADBC-582BC3D8F8E5}" presName="node" presStyleLbl="node1" presStyleIdx="0" presStyleCnt="4">
        <dgm:presLayoutVars>
          <dgm:bulletEnabled val="1"/>
        </dgm:presLayoutVars>
      </dgm:prSet>
      <dgm:spPr/>
    </dgm:pt>
    <dgm:pt modelId="{154D5DA8-E06F-4EC7-98A6-7C5D5B609033}" type="pres">
      <dgm:prSet presAssocID="{A437488A-85D6-4794-ADBC-582BC3D8F8E5}" presName="dummy" presStyleCnt="0"/>
      <dgm:spPr/>
    </dgm:pt>
    <dgm:pt modelId="{7222DA3B-AEB4-402C-8344-EAA852F40797}" type="pres">
      <dgm:prSet presAssocID="{FA956BB0-5EA8-4D0C-9AEA-8433E8F3501E}" presName="sibTrans" presStyleLbl="sibTrans2D1" presStyleIdx="0" presStyleCnt="4"/>
      <dgm:spPr/>
    </dgm:pt>
    <dgm:pt modelId="{E0801985-34AD-46BF-AEAD-912EF0EF83A0}" type="pres">
      <dgm:prSet presAssocID="{09D0A41E-5F05-47C9-A7F1-C3FBD1682DD8}" presName="node" presStyleLbl="node1" presStyleIdx="1" presStyleCnt="4">
        <dgm:presLayoutVars>
          <dgm:bulletEnabled val="1"/>
        </dgm:presLayoutVars>
      </dgm:prSet>
      <dgm:spPr/>
    </dgm:pt>
    <dgm:pt modelId="{D5E0FBCC-5B54-4BAD-B0EE-311E931FDF3B}" type="pres">
      <dgm:prSet presAssocID="{09D0A41E-5F05-47C9-A7F1-C3FBD1682DD8}" presName="dummy" presStyleCnt="0"/>
      <dgm:spPr/>
    </dgm:pt>
    <dgm:pt modelId="{1CB72AE6-79DC-4434-8F4F-C10F4369A97E}" type="pres">
      <dgm:prSet presAssocID="{F15F0980-2961-4BCF-A896-12F475C9E381}" presName="sibTrans" presStyleLbl="sibTrans2D1" presStyleIdx="1" presStyleCnt="4"/>
      <dgm:spPr/>
    </dgm:pt>
    <dgm:pt modelId="{B15D21BC-B446-48E7-842D-26DA448E89F4}" type="pres">
      <dgm:prSet presAssocID="{F962326E-4A5B-4F2D-A01F-D666C7EFE5DD}" presName="node" presStyleLbl="node1" presStyleIdx="2" presStyleCnt="4">
        <dgm:presLayoutVars>
          <dgm:bulletEnabled val="1"/>
        </dgm:presLayoutVars>
      </dgm:prSet>
      <dgm:spPr/>
    </dgm:pt>
    <dgm:pt modelId="{2E0FC4D9-6804-4CEB-927B-A439DA90460B}" type="pres">
      <dgm:prSet presAssocID="{F962326E-4A5B-4F2D-A01F-D666C7EFE5DD}" presName="dummy" presStyleCnt="0"/>
      <dgm:spPr/>
    </dgm:pt>
    <dgm:pt modelId="{08168423-431F-4A5F-8745-BDD8E11AA0E8}" type="pres">
      <dgm:prSet presAssocID="{CAD02C56-A6C5-4021-B9FB-55853CBDE241}" presName="sibTrans" presStyleLbl="sibTrans2D1" presStyleIdx="2" presStyleCnt="4"/>
      <dgm:spPr/>
    </dgm:pt>
    <dgm:pt modelId="{F73EF61C-6BA4-4503-B100-F9862AE7EFC8}" type="pres">
      <dgm:prSet presAssocID="{EDF599DE-4D60-4A95-AE80-2F68C38143FB}" presName="node" presStyleLbl="node1" presStyleIdx="3" presStyleCnt="4">
        <dgm:presLayoutVars>
          <dgm:bulletEnabled val="1"/>
        </dgm:presLayoutVars>
      </dgm:prSet>
      <dgm:spPr/>
    </dgm:pt>
    <dgm:pt modelId="{D55A1BBF-91A0-498B-8A49-BE6BB82C0C7F}" type="pres">
      <dgm:prSet presAssocID="{EDF599DE-4D60-4A95-AE80-2F68C38143FB}" presName="dummy" presStyleCnt="0"/>
      <dgm:spPr/>
    </dgm:pt>
    <dgm:pt modelId="{91B0D1B4-371B-4C25-B3DC-65F455514FAB}" type="pres">
      <dgm:prSet presAssocID="{579C2639-395B-4AC5-BFD1-1A52A34F0592}" presName="sibTrans" presStyleLbl="sibTrans2D1" presStyleIdx="3" presStyleCnt="4"/>
      <dgm:spPr/>
    </dgm:pt>
  </dgm:ptLst>
  <dgm:cxnLst>
    <dgm:cxn modelId="{0ABA6003-7F74-414F-9EB1-09A059E45656}" type="presOf" srcId="{579C2639-395B-4AC5-BFD1-1A52A34F0592}" destId="{91B0D1B4-371B-4C25-B3DC-65F455514FAB}" srcOrd="0" destOrd="0" presId="urn:microsoft.com/office/officeart/2005/8/layout/radial6"/>
    <dgm:cxn modelId="{74EF6704-351A-4DA1-A125-B0659814910C}" type="presOf" srcId="{EDF599DE-4D60-4A95-AE80-2F68C38143FB}" destId="{F73EF61C-6BA4-4503-B100-F9862AE7EFC8}" srcOrd="0" destOrd="0" presId="urn:microsoft.com/office/officeart/2005/8/layout/radial6"/>
    <dgm:cxn modelId="{5CAC550C-870A-491F-83A1-1EAFA3053EA6}" type="presOf" srcId="{4726A76F-FCED-4BAB-981E-43C392072047}" destId="{C4246820-0B37-4D78-A91F-C79D1D3527CA}" srcOrd="0" destOrd="0" presId="urn:microsoft.com/office/officeart/2005/8/layout/radial6"/>
    <dgm:cxn modelId="{6A0D2E1B-3460-41D2-BCDF-AF78918FE1CF}" srcId="{4726A76F-FCED-4BAB-981E-43C392072047}" destId="{EDF599DE-4D60-4A95-AE80-2F68C38143FB}" srcOrd="3" destOrd="0" parTransId="{71CE2B24-6CC1-40F5-A06A-9972138F9358}" sibTransId="{579C2639-395B-4AC5-BFD1-1A52A34F0592}"/>
    <dgm:cxn modelId="{AA6B231D-C68E-4E48-9C6D-4ED14DB48C9C}" type="presOf" srcId="{F15F0980-2961-4BCF-A896-12F475C9E381}" destId="{1CB72AE6-79DC-4434-8F4F-C10F4369A97E}" srcOrd="0" destOrd="0" presId="urn:microsoft.com/office/officeart/2005/8/layout/radial6"/>
    <dgm:cxn modelId="{000B742E-3512-43E8-A30B-7EFACD36EFD8}" type="presOf" srcId="{F3523FF7-3B40-4A8B-B422-8BF3CFE60D84}" destId="{240FB475-8039-4D75-9B9F-626C805587E9}" srcOrd="0" destOrd="0" presId="urn:microsoft.com/office/officeart/2005/8/layout/radial6"/>
    <dgm:cxn modelId="{83B4473D-B486-4C90-B7C6-7FBC94A045E4}" srcId="{4726A76F-FCED-4BAB-981E-43C392072047}" destId="{09D0A41E-5F05-47C9-A7F1-C3FBD1682DD8}" srcOrd="1" destOrd="0" parTransId="{3A6B12AB-7736-4478-94EF-0B045904CC78}" sibTransId="{F15F0980-2961-4BCF-A896-12F475C9E381}"/>
    <dgm:cxn modelId="{270E408D-A3D7-42CA-BEF6-9DECA9937D12}" type="presOf" srcId="{F962326E-4A5B-4F2D-A01F-D666C7EFE5DD}" destId="{B15D21BC-B446-48E7-842D-26DA448E89F4}" srcOrd="0" destOrd="0" presId="urn:microsoft.com/office/officeart/2005/8/layout/radial6"/>
    <dgm:cxn modelId="{4B1EBC95-5E16-4835-A391-4E41CD66A3C2}" srcId="{4726A76F-FCED-4BAB-981E-43C392072047}" destId="{F962326E-4A5B-4F2D-A01F-D666C7EFE5DD}" srcOrd="2" destOrd="0" parTransId="{1AFB52EF-A301-4930-A9A4-39AED6778096}" sibTransId="{CAD02C56-A6C5-4021-B9FB-55853CBDE241}"/>
    <dgm:cxn modelId="{8E1B56A5-9877-40C8-8F35-CEE671F11CA8}" srcId="{F3523FF7-3B40-4A8B-B422-8BF3CFE60D84}" destId="{4726A76F-FCED-4BAB-981E-43C392072047}" srcOrd="0" destOrd="0" parTransId="{0669B80D-3B5A-4290-89E5-B25E97AE7DA4}" sibTransId="{08A6C12C-821B-468B-A53E-25D71C9280FF}"/>
    <dgm:cxn modelId="{8586B2B0-C281-4EB9-90EE-980ECA1AA217}" srcId="{4726A76F-FCED-4BAB-981E-43C392072047}" destId="{A437488A-85D6-4794-ADBC-582BC3D8F8E5}" srcOrd="0" destOrd="0" parTransId="{D3C00ADB-2C4A-465C-BF11-4CDA7C4DD02B}" sibTransId="{FA956BB0-5EA8-4D0C-9AEA-8433E8F3501E}"/>
    <dgm:cxn modelId="{075EB6C8-6F66-499D-8A3E-C2B349D25786}" type="presOf" srcId="{CAD02C56-A6C5-4021-B9FB-55853CBDE241}" destId="{08168423-431F-4A5F-8745-BDD8E11AA0E8}" srcOrd="0" destOrd="0" presId="urn:microsoft.com/office/officeart/2005/8/layout/radial6"/>
    <dgm:cxn modelId="{E21390D8-8A19-486C-9BFD-932DB881A425}" type="presOf" srcId="{A437488A-85D6-4794-ADBC-582BC3D8F8E5}" destId="{9607B9C2-E296-4028-BE59-412C1DCFFA84}" srcOrd="0" destOrd="0" presId="urn:microsoft.com/office/officeart/2005/8/layout/radial6"/>
    <dgm:cxn modelId="{8C56D4DC-BEEB-43A0-B3ED-D13BC92DA78D}" type="presOf" srcId="{FA956BB0-5EA8-4D0C-9AEA-8433E8F3501E}" destId="{7222DA3B-AEB4-402C-8344-EAA852F40797}" srcOrd="0" destOrd="0" presId="urn:microsoft.com/office/officeart/2005/8/layout/radial6"/>
    <dgm:cxn modelId="{A4EC38FB-F750-4F9B-AC4D-CC7EFDAA7AB4}" type="presOf" srcId="{09D0A41E-5F05-47C9-A7F1-C3FBD1682DD8}" destId="{E0801985-34AD-46BF-AEAD-912EF0EF83A0}" srcOrd="0" destOrd="0" presId="urn:microsoft.com/office/officeart/2005/8/layout/radial6"/>
    <dgm:cxn modelId="{D182366A-B0D6-4ECC-8908-7C41E1A98A25}" type="presParOf" srcId="{240FB475-8039-4D75-9B9F-626C805587E9}" destId="{C4246820-0B37-4D78-A91F-C79D1D3527CA}" srcOrd="0" destOrd="0" presId="urn:microsoft.com/office/officeart/2005/8/layout/radial6"/>
    <dgm:cxn modelId="{A55FB80C-0057-4A37-B494-D9FD80A547B9}" type="presParOf" srcId="{240FB475-8039-4D75-9B9F-626C805587E9}" destId="{9607B9C2-E296-4028-BE59-412C1DCFFA84}" srcOrd="1" destOrd="0" presId="urn:microsoft.com/office/officeart/2005/8/layout/radial6"/>
    <dgm:cxn modelId="{30F6EE7D-60BB-4BEC-9AC1-0991EB5979C3}" type="presParOf" srcId="{240FB475-8039-4D75-9B9F-626C805587E9}" destId="{154D5DA8-E06F-4EC7-98A6-7C5D5B609033}" srcOrd="2" destOrd="0" presId="urn:microsoft.com/office/officeart/2005/8/layout/radial6"/>
    <dgm:cxn modelId="{5A9E6F1E-AAFE-4C28-A835-BDF3D1CC551D}" type="presParOf" srcId="{240FB475-8039-4D75-9B9F-626C805587E9}" destId="{7222DA3B-AEB4-402C-8344-EAA852F40797}" srcOrd="3" destOrd="0" presId="urn:microsoft.com/office/officeart/2005/8/layout/radial6"/>
    <dgm:cxn modelId="{5D0F7FEE-7EAA-4F84-AB5C-F02DF52B2F1B}" type="presParOf" srcId="{240FB475-8039-4D75-9B9F-626C805587E9}" destId="{E0801985-34AD-46BF-AEAD-912EF0EF83A0}" srcOrd="4" destOrd="0" presId="urn:microsoft.com/office/officeart/2005/8/layout/radial6"/>
    <dgm:cxn modelId="{33087A25-6959-442F-8CAA-470A86444993}" type="presParOf" srcId="{240FB475-8039-4D75-9B9F-626C805587E9}" destId="{D5E0FBCC-5B54-4BAD-B0EE-311E931FDF3B}" srcOrd="5" destOrd="0" presId="urn:microsoft.com/office/officeart/2005/8/layout/radial6"/>
    <dgm:cxn modelId="{BEFA4884-13AE-4A4D-94B0-205F4F1868CC}" type="presParOf" srcId="{240FB475-8039-4D75-9B9F-626C805587E9}" destId="{1CB72AE6-79DC-4434-8F4F-C10F4369A97E}" srcOrd="6" destOrd="0" presId="urn:microsoft.com/office/officeart/2005/8/layout/radial6"/>
    <dgm:cxn modelId="{6F533D44-B46B-4EE8-9CD5-29C3E90F38C8}" type="presParOf" srcId="{240FB475-8039-4D75-9B9F-626C805587E9}" destId="{B15D21BC-B446-48E7-842D-26DA448E89F4}" srcOrd="7" destOrd="0" presId="urn:microsoft.com/office/officeart/2005/8/layout/radial6"/>
    <dgm:cxn modelId="{EBEA8291-2FE8-4A2B-BCFA-2E10C0499FBE}" type="presParOf" srcId="{240FB475-8039-4D75-9B9F-626C805587E9}" destId="{2E0FC4D9-6804-4CEB-927B-A439DA90460B}" srcOrd="8" destOrd="0" presId="urn:microsoft.com/office/officeart/2005/8/layout/radial6"/>
    <dgm:cxn modelId="{9A7B97C0-70D9-4875-B742-B31A28FAB9A9}" type="presParOf" srcId="{240FB475-8039-4D75-9B9F-626C805587E9}" destId="{08168423-431F-4A5F-8745-BDD8E11AA0E8}" srcOrd="9" destOrd="0" presId="urn:microsoft.com/office/officeart/2005/8/layout/radial6"/>
    <dgm:cxn modelId="{30DAF285-9C88-4D67-82CD-EEF23ED0E006}" type="presParOf" srcId="{240FB475-8039-4D75-9B9F-626C805587E9}" destId="{F73EF61C-6BA4-4503-B100-F9862AE7EFC8}" srcOrd="10" destOrd="0" presId="urn:microsoft.com/office/officeart/2005/8/layout/radial6"/>
    <dgm:cxn modelId="{526EE092-E81A-4421-81A2-CC1BFD721CA8}" type="presParOf" srcId="{240FB475-8039-4D75-9B9F-626C805587E9}" destId="{D55A1BBF-91A0-498B-8A49-BE6BB82C0C7F}" srcOrd="11" destOrd="0" presId="urn:microsoft.com/office/officeart/2005/8/layout/radial6"/>
    <dgm:cxn modelId="{AE09D269-57EE-4B14-A978-CD7AE507C297}" type="presParOf" srcId="{240FB475-8039-4D75-9B9F-626C805587E9}" destId="{91B0D1B4-371B-4C25-B3DC-65F455514FA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14DC0-5C35-4750-A459-45FB20E046EF}">
      <dsp:nvSpPr>
        <dsp:cNvPr id="0" name=""/>
        <dsp:cNvSpPr/>
      </dsp:nvSpPr>
      <dsp:spPr>
        <a:xfrm>
          <a:off x="1779955" y="-26168"/>
          <a:ext cx="4326789" cy="4326789"/>
        </a:xfrm>
        <a:prstGeom prst="circularArrow">
          <a:avLst>
            <a:gd name="adj1" fmla="val 5544"/>
            <a:gd name="adj2" fmla="val 330680"/>
            <a:gd name="adj3" fmla="val 13776484"/>
            <a:gd name="adj4" fmla="val 17385624"/>
            <a:gd name="adj5" fmla="val 575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8093B1-D0C4-4F3B-8A9D-66AA0FE31757}">
      <dsp:nvSpPr>
        <dsp:cNvPr id="0" name=""/>
        <dsp:cNvSpPr/>
      </dsp:nvSpPr>
      <dsp:spPr>
        <a:xfrm>
          <a:off x="2930556" y="954"/>
          <a:ext cx="2025587" cy="1012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完成</a:t>
          </a:r>
          <a:r>
            <a:rPr lang="en-US" altLang="zh-CN" sz="1700" kern="1200" dirty="0"/>
            <a:t>·</a:t>
          </a:r>
          <a:r>
            <a:rPr lang="zh-CN" altLang="en-US" sz="1700" b="1" u="sng" kern="1200" dirty="0"/>
            <a:t>论文</a:t>
          </a:r>
          <a:r>
            <a:rPr lang="en-US" altLang="zh-CN" sz="1700" kern="1200" dirty="0"/>
            <a:t>·</a:t>
          </a:r>
          <a:r>
            <a:rPr lang="zh-CN" altLang="en-US" sz="1700" kern="1200" dirty="0"/>
            <a:t>开始</a:t>
          </a:r>
          <a:endParaRPr lang="en-SG" sz="1700" kern="1200" dirty="0"/>
        </a:p>
      </dsp:txBody>
      <dsp:txXfrm>
        <a:off x="2979996" y="50394"/>
        <a:ext cx="1926707" cy="913913"/>
      </dsp:txXfrm>
    </dsp:sp>
    <dsp:sp modelId="{38E7D7F3-2AB2-4991-B6C3-DEC3443EAEF2}">
      <dsp:nvSpPr>
        <dsp:cNvPr id="0" name=""/>
        <dsp:cNvSpPr/>
      </dsp:nvSpPr>
      <dsp:spPr>
        <a:xfrm>
          <a:off x="4685362" y="1275896"/>
          <a:ext cx="2025587" cy="1012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选题：阅读资料、研究问题、拟定研究课题</a:t>
          </a:r>
          <a:endParaRPr lang="en-SG" sz="1700" kern="1200" dirty="0"/>
        </a:p>
      </dsp:txBody>
      <dsp:txXfrm>
        <a:off x="4734802" y="1325336"/>
        <a:ext cx="1926707" cy="913913"/>
      </dsp:txXfrm>
    </dsp:sp>
    <dsp:sp modelId="{B5EBD104-B862-44DC-9306-753651894D52}">
      <dsp:nvSpPr>
        <dsp:cNvPr id="0" name=""/>
        <dsp:cNvSpPr/>
      </dsp:nvSpPr>
      <dsp:spPr>
        <a:xfrm>
          <a:off x="4015086" y="3338795"/>
          <a:ext cx="2025587" cy="1012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研究：研究方法、论文设计</a:t>
          </a:r>
          <a:endParaRPr lang="en-SG" sz="1700" kern="1200" dirty="0"/>
        </a:p>
      </dsp:txBody>
      <dsp:txXfrm>
        <a:off x="4064526" y="3388235"/>
        <a:ext cx="1926707" cy="913913"/>
      </dsp:txXfrm>
    </dsp:sp>
    <dsp:sp modelId="{96AEE8AF-3B6E-48D1-A8B7-65EF9D879A33}">
      <dsp:nvSpPr>
        <dsp:cNvPr id="0" name=""/>
        <dsp:cNvSpPr/>
      </dsp:nvSpPr>
      <dsp:spPr>
        <a:xfrm>
          <a:off x="1846025" y="3338795"/>
          <a:ext cx="2025587" cy="1012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写作：初稿、修改和编辑</a:t>
          </a:r>
          <a:endParaRPr lang="en-SG" sz="1700" kern="1200" dirty="0"/>
        </a:p>
      </dsp:txBody>
      <dsp:txXfrm>
        <a:off x="1895465" y="3388235"/>
        <a:ext cx="1926707" cy="913913"/>
      </dsp:txXfrm>
    </dsp:sp>
    <dsp:sp modelId="{7B1ECAF0-7F7C-4E28-96D7-E1BAB6DA5D86}">
      <dsp:nvSpPr>
        <dsp:cNvPr id="0" name=""/>
        <dsp:cNvSpPr/>
      </dsp:nvSpPr>
      <dsp:spPr>
        <a:xfrm>
          <a:off x="1175749" y="1275896"/>
          <a:ext cx="2025587" cy="10127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定稿：审阅、定稿和打印</a:t>
          </a:r>
          <a:endParaRPr lang="en-SG" sz="1700" kern="1200" dirty="0"/>
        </a:p>
      </dsp:txBody>
      <dsp:txXfrm>
        <a:off x="1225189" y="1325336"/>
        <a:ext cx="1926707" cy="9139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061F-04A6-4C74-A69D-F8BBEFBF2531}">
      <dsp:nvSpPr>
        <dsp:cNvPr id="0" name=""/>
        <dsp:cNvSpPr/>
      </dsp:nvSpPr>
      <dsp:spPr>
        <a:xfrm>
          <a:off x="1767680" y="0"/>
          <a:ext cx="4351338" cy="435133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23835B-FA78-430B-A54E-5AC913E78773}">
      <dsp:nvSpPr>
        <dsp:cNvPr id="0" name=""/>
        <dsp:cNvSpPr/>
      </dsp:nvSpPr>
      <dsp:spPr>
        <a:xfrm>
          <a:off x="2181058" y="413377"/>
          <a:ext cx="1697021" cy="169702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zh-CN" altLang="en-US" sz="3100" kern="1200" dirty="0"/>
            <a:t>感叹号！</a:t>
          </a:r>
          <a:endParaRPr lang="en-SG" sz="3100" kern="1200" dirty="0"/>
        </a:p>
      </dsp:txBody>
      <dsp:txXfrm>
        <a:off x="2263900" y="496219"/>
        <a:ext cx="1531337" cy="1531337"/>
      </dsp:txXfrm>
    </dsp:sp>
    <dsp:sp modelId="{33853B5B-7E8B-47B3-B99A-9D2451479A03}">
      <dsp:nvSpPr>
        <dsp:cNvPr id="0" name=""/>
        <dsp:cNvSpPr/>
      </dsp:nvSpPr>
      <dsp:spPr>
        <a:xfrm>
          <a:off x="4008620" y="413377"/>
          <a:ext cx="1697021" cy="169702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zh-CN" altLang="en-US" sz="3100" kern="1200" dirty="0"/>
            <a:t>问号？</a:t>
          </a:r>
          <a:endParaRPr lang="en-SG" sz="3100" kern="1200" dirty="0"/>
        </a:p>
      </dsp:txBody>
      <dsp:txXfrm>
        <a:off x="4091462" y="496219"/>
        <a:ext cx="1531337" cy="1531337"/>
      </dsp:txXfrm>
    </dsp:sp>
    <dsp:sp modelId="{6AD1826F-5983-4D95-9713-835FB11F6259}">
      <dsp:nvSpPr>
        <dsp:cNvPr id="0" name=""/>
        <dsp:cNvSpPr/>
      </dsp:nvSpPr>
      <dsp:spPr>
        <a:xfrm>
          <a:off x="2181058" y="2240939"/>
          <a:ext cx="1697021" cy="169702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zh-CN" altLang="en-US" sz="3100" kern="1200" dirty="0"/>
            <a:t>破折号 </a:t>
          </a:r>
          <a:r>
            <a:rPr lang="en-US" altLang="zh-CN" sz="3100" kern="1200" dirty="0"/>
            <a:t>–</a:t>
          </a:r>
          <a:endParaRPr lang="en-SG" sz="3100" kern="1200" dirty="0"/>
        </a:p>
      </dsp:txBody>
      <dsp:txXfrm>
        <a:off x="2263900" y="2323781"/>
        <a:ext cx="1531337" cy="1531337"/>
      </dsp:txXfrm>
    </dsp:sp>
    <dsp:sp modelId="{9E937F9E-B1DB-40CA-8FDB-82B50F41EEEE}">
      <dsp:nvSpPr>
        <dsp:cNvPr id="0" name=""/>
        <dsp:cNvSpPr/>
      </dsp:nvSpPr>
      <dsp:spPr>
        <a:xfrm>
          <a:off x="4008620" y="2240939"/>
          <a:ext cx="1697021" cy="169702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zh-CN" altLang="en-US" sz="3100" kern="1200" dirty="0"/>
            <a:t>省略号 </a:t>
          </a:r>
          <a:r>
            <a:rPr lang="en-SG" altLang="zh-CN" sz="3100" kern="1200" dirty="0"/>
            <a:t>……</a:t>
          </a:r>
          <a:endParaRPr lang="en-SG" sz="3100" kern="1200" dirty="0"/>
        </a:p>
      </dsp:txBody>
      <dsp:txXfrm>
        <a:off x="4091462" y="2323781"/>
        <a:ext cx="1531337" cy="1531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4E141-EE64-4FBB-8199-61B37B8B1F74}">
      <dsp:nvSpPr>
        <dsp:cNvPr id="0" name=""/>
        <dsp:cNvSpPr/>
      </dsp:nvSpPr>
      <dsp:spPr>
        <a:xfrm>
          <a:off x="5458187" y="985178"/>
          <a:ext cx="2380957" cy="238139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9F2FCD7-64B5-4475-83BA-30A6818084DA}">
      <dsp:nvSpPr>
        <dsp:cNvPr id="0" name=""/>
        <dsp:cNvSpPr/>
      </dsp:nvSpPr>
      <dsp:spPr>
        <a:xfrm>
          <a:off x="5537243" y="1064572"/>
          <a:ext cx="2222847" cy="2222610"/>
        </a:xfrm>
        <a:prstGeom prst="ellipse">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zh-CN" altLang="en-US" sz="3900" kern="1200" dirty="0"/>
            <a:t>拟定研究课题</a:t>
          </a:r>
          <a:endParaRPr lang="en-SG" sz="3900" kern="1200" dirty="0"/>
        </a:p>
      </dsp:txBody>
      <dsp:txXfrm>
        <a:off x="5855014" y="1382148"/>
        <a:ext cx="1587305" cy="1587459"/>
      </dsp:txXfrm>
    </dsp:sp>
    <dsp:sp modelId="{D36560D4-8F5D-4C25-BB98-B810FF587343}">
      <dsp:nvSpPr>
        <dsp:cNvPr id="0" name=""/>
        <dsp:cNvSpPr/>
      </dsp:nvSpPr>
      <dsp:spPr>
        <a:xfrm rot="2700000">
          <a:off x="3000267" y="988057"/>
          <a:ext cx="2375222" cy="2375222"/>
        </a:xfrm>
        <a:prstGeom prst="teardrop">
          <a:avLst>
            <a:gd name="adj" fmla="val 1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1AA2003-67DC-4E85-9EEB-E9DD2E8DF191}">
      <dsp:nvSpPr>
        <dsp:cNvPr id="0" name=""/>
        <dsp:cNvSpPr/>
      </dsp:nvSpPr>
      <dsp:spPr>
        <a:xfrm>
          <a:off x="3076455" y="1064572"/>
          <a:ext cx="2222847" cy="2222610"/>
        </a:xfrm>
        <a:prstGeom prst="ellipse">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zh-CN" altLang="en-US" sz="3900" kern="1200" dirty="0"/>
            <a:t>总结研究问题</a:t>
          </a:r>
          <a:endParaRPr lang="en-SG" sz="3900" kern="1200" dirty="0"/>
        </a:p>
      </dsp:txBody>
      <dsp:txXfrm>
        <a:off x="3394226" y="1382148"/>
        <a:ext cx="1587305" cy="1587459"/>
      </dsp:txXfrm>
    </dsp:sp>
    <dsp:sp modelId="{9A68FF6C-0F10-493A-9A54-452C5EDDB8E6}">
      <dsp:nvSpPr>
        <dsp:cNvPr id="0" name=""/>
        <dsp:cNvSpPr/>
      </dsp:nvSpPr>
      <dsp:spPr>
        <a:xfrm rot="2700000">
          <a:off x="539479" y="988057"/>
          <a:ext cx="2375222" cy="2375222"/>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E8258A9-FC83-4E7E-A312-1BF0892A520F}">
      <dsp:nvSpPr>
        <dsp:cNvPr id="0" name=""/>
        <dsp:cNvSpPr/>
      </dsp:nvSpPr>
      <dsp:spPr>
        <a:xfrm>
          <a:off x="615667" y="1064572"/>
          <a:ext cx="2222847" cy="2222610"/>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zh-CN" altLang="en-US" sz="3900" kern="1200" dirty="0"/>
            <a:t>阅读相关资料</a:t>
          </a:r>
          <a:endParaRPr lang="en-SG" sz="3900" kern="1200" dirty="0"/>
        </a:p>
      </dsp:txBody>
      <dsp:txXfrm>
        <a:off x="933438" y="1382148"/>
        <a:ext cx="1587305" cy="15874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FBA17-BB30-4522-A278-CFD6796CCBAA}">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2513486" y="1228553"/>
        <a:ext cx="26172" cy="5234"/>
      </dsp:txXfrm>
    </dsp:sp>
    <dsp:sp modelId="{78ECBE4F-CDF6-4B16-BFF5-49DEAF8EF0E2}">
      <dsp:nvSpPr>
        <dsp:cNvPr id="0" name=""/>
        <dsp:cNvSpPr/>
      </dsp:nvSpPr>
      <dsp:spPr>
        <a:xfrm>
          <a:off x="6045" y="548401"/>
          <a:ext cx="2275898" cy="136553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中国佛教史（时段、宗派或思想等）</a:t>
          </a:r>
          <a:endParaRPr lang="en-SG" sz="1900" kern="1200" dirty="0"/>
        </a:p>
      </dsp:txBody>
      <dsp:txXfrm>
        <a:off x="6045" y="548401"/>
        <a:ext cx="2275898" cy="1365538"/>
      </dsp:txXfrm>
    </dsp:sp>
    <dsp:sp modelId="{48638A65-AEBF-4F49-8013-3FC1A57DC5EE}">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4">
              <a:hueOff val="-3732583"/>
              <a:satOff val="1753"/>
              <a:lumOff val="6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5312841" y="1228553"/>
        <a:ext cx="26172" cy="5234"/>
      </dsp:txXfrm>
    </dsp:sp>
    <dsp:sp modelId="{0F74338F-461E-4482-BD1A-E6C57F7BFCE9}">
      <dsp:nvSpPr>
        <dsp:cNvPr id="0" name=""/>
        <dsp:cNvSpPr/>
      </dsp:nvSpPr>
      <dsp:spPr>
        <a:xfrm>
          <a:off x="2805400" y="548401"/>
          <a:ext cx="2275898" cy="1365538"/>
        </a:xfrm>
        <a:prstGeom prst="rect">
          <a:avLst/>
        </a:prstGeom>
        <a:gradFill rotWithShape="0">
          <a:gsLst>
            <a:gs pos="0">
              <a:schemeClr val="accent4">
                <a:hueOff val="-2799437"/>
                <a:satOff val="1315"/>
                <a:lumOff val="490"/>
                <a:alphaOff val="0"/>
                <a:satMod val="103000"/>
                <a:lumMod val="102000"/>
                <a:tint val="94000"/>
              </a:schemeClr>
            </a:gs>
            <a:gs pos="50000">
              <a:schemeClr val="accent4">
                <a:hueOff val="-2799437"/>
                <a:satOff val="1315"/>
                <a:lumOff val="490"/>
                <a:alphaOff val="0"/>
                <a:satMod val="110000"/>
                <a:lumMod val="100000"/>
                <a:shade val="100000"/>
              </a:schemeClr>
            </a:gs>
            <a:gs pos="100000">
              <a:schemeClr val="accent4">
                <a:hueOff val="-2799437"/>
                <a:satOff val="1315"/>
                <a:lumOff val="49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中国禅宗史（时段、宗派、人物等）</a:t>
          </a:r>
          <a:endParaRPr lang="en-SG" sz="1900" kern="1200" dirty="0"/>
        </a:p>
      </dsp:txBody>
      <dsp:txXfrm>
        <a:off x="2805400" y="548401"/>
        <a:ext cx="2275898" cy="1365538"/>
      </dsp:txXfrm>
    </dsp:sp>
    <dsp:sp modelId="{80EDB72A-34E3-4337-873A-00BAE1997EC5}">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4">
              <a:hueOff val="-7465166"/>
              <a:satOff val="3507"/>
              <a:lumOff val="13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802771" y="2155951"/>
        <a:ext cx="281156" cy="5234"/>
      </dsp:txXfrm>
    </dsp:sp>
    <dsp:sp modelId="{7A4D256F-55E3-4739-BC52-252283BBFF56}">
      <dsp:nvSpPr>
        <dsp:cNvPr id="0" name=""/>
        <dsp:cNvSpPr/>
      </dsp:nvSpPr>
      <dsp:spPr>
        <a:xfrm>
          <a:off x="5604755" y="548401"/>
          <a:ext cx="2275898" cy="1365538"/>
        </a:xfrm>
        <a:prstGeom prst="rect">
          <a:avLst/>
        </a:prstGeom>
        <a:gradFill rotWithShape="0">
          <a:gsLst>
            <a:gs pos="0">
              <a:schemeClr val="accent4">
                <a:hueOff val="-5598875"/>
                <a:satOff val="2630"/>
                <a:lumOff val="980"/>
                <a:alphaOff val="0"/>
                <a:satMod val="103000"/>
                <a:lumMod val="102000"/>
                <a:tint val="94000"/>
              </a:schemeClr>
            </a:gs>
            <a:gs pos="50000">
              <a:schemeClr val="accent4">
                <a:hueOff val="-5598875"/>
                <a:satOff val="2630"/>
                <a:lumOff val="980"/>
                <a:alphaOff val="0"/>
                <a:satMod val="110000"/>
                <a:lumMod val="100000"/>
                <a:shade val="100000"/>
              </a:schemeClr>
            </a:gs>
            <a:gs pos="100000">
              <a:schemeClr val="accent4">
                <a:hueOff val="-5598875"/>
                <a:satOff val="2630"/>
                <a:lumOff val="98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六祖慧能大师</a:t>
          </a:r>
          <a:endParaRPr lang="en-SG" sz="1900" kern="1200" dirty="0"/>
        </a:p>
      </dsp:txBody>
      <dsp:txXfrm>
        <a:off x="5604755" y="548401"/>
        <a:ext cx="2275898" cy="1365538"/>
      </dsp:txXfrm>
    </dsp:sp>
    <dsp:sp modelId="{E253F9C4-C69A-4B20-97F6-F0509395BDA4}">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4">
              <a:hueOff val="-11197749"/>
              <a:satOff val="5260"/>
              <a:lumOff val="195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2513486" y="3117549"/>
        <a:ext cx="26172" cy="5234"/>
      </dsp:txXfrm>
    </dsp:sp>
    <dsp:sp modelId="{0CA4D2BB-8A66-4A9B-BD56-269E865ACA31}">
      <dsp:nvSpPr>
        <dsp:cNvPr id="0" name=""/>
        <dsp:cNvSpPr/>
      </dsp:nvSpPr>
      <dsp:spPr>
        <a:xfrm>
          <a:off x="6045" y="2437397"/>
          <a:ext cx="2275898" cy="1365538"/>
        </a:xfrm>
        <a:prstGeom prst="rect">
          <a:avLst/>
        </a:prstGeom>
        <a:gradFill rotWithShape="0">
          <a:gsLst>
            <a:gs pos="0">
              <a:schemeClr val="accent4">
                <a:hueOff val="-8398312"/>
                <a:satOff val="3945"/>
                <a:lumOff val="1469"/>
                <a:alphaOff val="0"/>
                <a:satMod val="103000"/>
                <a:lumMod val="102000"/>
                <a:tint val="94000"/>
              </a:schemeClr>
            </a:gs>
            <a:gs pos="50000">
              <a:schemeClr val="accent4">
                <a:hueOff val="-8398312"/>
                <a:satOff val="3945"/>
                <a:lumOff val="1469"/>
                <a:alphaOff val="0"/>
                <a:satMod val="110000"/>
                <a:lumMod val="100000"/>
                <a:shade val="100000"/>
              </a:schemeClr>
            </a:gs>
            <a:gs pos="100000">
              <a:schemeClr val="accent4">
                <a:hueOff val="-8398312"/>
                <a:satOff val="3945"/>
                <a:lumOff val="146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altLang="zh-CN" sz="1900" kern="1200" dirty="0"/>
            <a:t>《</a:t>
          </a:r>
          <a:r>
            <a:rPr lang="zh-CN" altLang="en-US" sz="1900" kern="1200" dirty="0"/>
            <a:t>六祖慧能大师法宝坛经</a:t>
          </a:r>
          <a:r>
            <a:rPr lang="en-US" altLang="zh-CN" sz="1900" kern="1200" dirty="0"/>
            <a:t>》</a:t>
          </a:r>
          <a:endParaRPr lang="en-SG" sz="1900" kern="1200" dirty="0"/>
        </a:p>
      </dsp:txBody>
      <dsp:txXfrm>
        <a:off x="6045" y="2437397"/>
        <a:ext cx="2275898" cy="1365538"/>
      </dsp:txXfrm>
    </dsp:sp>
    <dsp:sp modelId="{5DE52073-B71E-4B61-AB5D-B7CC26762FB9}">
      <dsp:nvSpPr>
        <dsp:cNvPr id="0" name=""/>
        <dsp:cNvSpPr/>
      </dsp:nvSpPr>
      <dsp:spPr>
        <a:xfrm>
          <a:off x="2805400" y="2437397"/>
          <a:ext cx="2275898" cy="1365538"/>
        </a:xfrm>
        <a:prstGeom prst="rect">
          <a:avLst/>
        </a:prstGeom>
        <a:gradFill rotWithShape="0">
          <a:gsLst>
            <a:gs pos="0">
              <a:schemeClr val="accent4">
                <a:hueOff val="-11197749"/>
                <a:satOff val="5260"/>
                <a:lumOff val="1959"/>
                <a:alphaOff val="0"/>
                <a:satMod val="103000"/>
                <a:lumMod val="102000"/>
                <a:tint val="94000"/>
              </a:schemeClr>
            </a:gs>
            <a:gs pos="50000">
              <a:schemeClr val="accent4">
                <a:hueOff val="-11197749"/>
                <a:satOff val="5260"/>
                <a:lumOff val="1959"/>
                <a:alphaOff val="0"/>
                <a:satMod val="110000"/>
                <a:lumMod val="100000"/>
                <a:shade val="100000"/>
              </a:schemeClr>
            </a:gs>
            <a:gs pos="100000">
              <a:schemeClr val="accent4">
                <a:hueOff val="-11197749"/>
                <a:satOff val="5260"/>
                <a:lumOff val="195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altLang="zh-CN" sz="1900" kern="1200" dirty="0"/>
            <a:t>《</a:t>
          </a:r>
          <a:r>
            <a:rPr lang="zh-CN" altLang="en-US" sz="1900" kern="1200" dirty="0"/>
            <a:t>坛经</a:t>
          </a:r>
          <a:r>
            <a:rPr lang="en-US" altLang="zh-CN" sz="1900" kern="1200" dirty="0"/>
            <a:t>》</a:t>
          </a:r>
          <a:r>
            <a:rPr lang="zh-CN" altLang="en-US" sz="1900" kern="1200" dirty="0"/>
            <a:t>之发展简史？（暂定题目，可以修改或再缩小）</a:t>
          </a:r>
          <a:endParaRPr lang="en-SG" sz="1900" kern="1200" dirty="0"/>
        </a:p>
      </dsp:txBody>
      <dsp:txXfrm>
        <a:off x="2805400" y="2437397"/>
        <a:ext cx="2275898" cy="1365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86C65-4EE5-4A8F-9E30-40C0A9EBB30B}">
      <dsp:nvSpPr>
        <dsp:cNvPr id="0" name=""/>
        <dsp:cNvSpPr/>
      </dsp:nvSpPr>
      <dsp:spPr>
        <a:xfrm>
          <a:off x="591502" y="0"/>
          <a:ext cx="6703695" cy="4351338"/>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0F949F-3570-48CE-AF1A-2F3264813F29}">
      <dsp:nvSpPr>
        <dsp:cNvPr id="0" name=""/>
        <dsp:cNvSpPr/>
      </dsp:nvSpPr>
      <dsp:spPr>
        <a:xfrm>
          <a:off x="8472" y="1305401"/>
          <a:ext cx="2538531" cy="17405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原始资料：比如</a:t>
          </a:r>
          <a:r>
            <a:rPr lang="en-US" altLang="zh-CN" sz="2100" kern="1200" dirty="0"/>
            <a:t>《</a:t>
          </a:r>
          <a:r>
            <a:rPr lang="zh-CN" altLang="en-US" sz="2100" kern="1200" dirty="0"/>
            <a:t>藏经</a:t>
          </a:r>
          <a:r>
            <a:rPr lang="en-US" altLang="zh-CN" sz="2100" kern="1200" dirty="0"/>
            <a:t>》</a:t>
          </a:r>
          <a:r>
            <a:rPr lang="zh-CN" altLang="en-US" sz="2100" kern="1200" dirty="0"/>
            <a:t>、正史、</a:t>
          </a:r>
          <a:r>
            <a:rPr lang="en-US" altLang="zh-CN" sz="2100" kern="1200" dirty="0"/>
            <a:t>《</a:t>
          </a:r>
          <a:r>
            <a:rPr lang="zh-CN" altLang="en-US" sz="2100" kern="1200" dirty="0"/>
            <a:t>僧传</a:t>
          </a:r>
          <a:r>
            <a:rPr lang="en-US" altLang="zh-CN" sz="2100" kern="1200" dirty="0"/>
            <a:t>》</a:t>
          </a:r>
          <a:r>
            <a:rPr lang="zh-CN" altLang="en-US" sz="2100" kern="1200" dirty="0"/>
            <a:t>、碑刻、笔记等</a:t>
          </a:r>
          <a:endParaRPr lang="en-SG" sz="2100" kern="1200" dirty="0"/>
        </a:p>
      </dsp:txBody>
      <dsp:txXfrm>
        <a:off x="93438" y="1390367"/>
        <a:ext cx="2368599" cy="1570603"/>
      </dsp:txXfrm>
    </dsp:sp>
    <dsp:sp modelId="{6A57239E-21AC-4005-8375-B8693361E626}">
      <dsp:nvSpPr>
        <dsp:cNvPr id="0" name=""/>
        <dsp:cNvSpPr/>
      </dsp:nvSpPr>
      <dsp:spPr>
        <a:xfrm>
          <a:off x="2674084" y="1305401"/>
          <a:ext cx="2538531" cy="17405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现代研究（原文或翻译）：学术专著、论文等</a:t>
          </a:r>
          <a:endParaRPr lang="en-SG" sz="2100" kern="1200" dirty="0"/>
        </a:p>
      </dsp:txBody>
      <dsp:txXfrm>
        <a:off x="2759050" y="1390367"/>
        <a:ext cx="2368599" cy="1570603"/>
      </dsp:txXfrm>
    </dsp:sp>
    <dsp:sp modelId="{CCEAE9A1-1BE1-407A-BDC8-2FFFFF352091}">
      <dsp:nvSpPr>
        <dsp:cNvPr id="0" name=""/>
        <dsp:cNvSpPr/>
      </dsp:nvSpPr>
      <dsp:spPr>
        <a:xfrm>
          <a:off x="5339696" y="1305401"/>
          <a:ext cx="2538531" cy="174053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直接资料（专著）：和六祖大师以及</a:t>
          </a:r>
          <a:r>
            <a:rPr lang="en-US" altLang="zh-CN" sz="2100" kern="1200" dirty="0"/>
            <a:t>《</a:t>
          </a:r>
          <a:r>
            <a:rPr lang="zh-CN" altLang="en-US" sz="2100" kern="1200" dirty="0"/>
            <a:t>坛经</a:t>
          </a:r>
          <a:r>
            <a:rPr lang="en-US" altLang="zh-CN" sz="2100" kern="1200" dirty="0"/>
            <a:t>》</a:t>
          </a:r>
          <a:r>
            <a:rPr lang="zh-CN" altLang="en-US" sz="2100" kern="1200" dirty="0"/>
            <a:t>直接相关的研究专著或论文</a:t>
          </a:r>
          <a:endParaRPr lang="en-SG" sz="2100" kern="1200" dirty="0"/>
        </a:p>
      </dsp:txBody>
      <dsp:txXfrm>
        <a:off x="5424662" y="1390367"/>
        <a:ext cx="2368599" cy="15706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400AC-6B33-4AC5-B28B-58A992719D49}">
      <dsp:nvSpPr>
        <dsp:cNvPr id="0" name=""/>
        <dsp:cNvSpPr/>
      </dsp:nvSpPr>
      <dsp:spPr>
        <a:xfrm>
          <a:off x="3051034" y="1403741"/>
          <a:ext cx="1784216" cy="1543419"/>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altLang="zh-CN" sz="1400" kern="1200" dirty="0"/>
            <a:t>《</a:t>
          </a:r>
          <a:r>
            <a:rPr lang="zh-CN" altLang="en-US" sz="1400" kern="1200" dirty="0"/>
            <a:t>坛经</a:t>
          </a:r>
          <a:r>
            <a:rPr lang="en-US" altLang="zh-CN" sz="1400" kern="1200" dirty="0"/>
            <a:t>》</a:t>
          </a:r>
          <a:r>
            <a:rPr lang="zh-CN" altLang="en-US" sz="1400" kern="1200" dirty="0"/>
            <a:t>成书过程</a:t>
          </a:r>
          <a:endParaRPr lang="en-SG" sz="1400" kern="1200" dirty="0"/>
        </a:p>
      </dsp:txBody>
      <dsp:txXfrm>
        <a:off x="3346704" y="1659507"/>
        <a:ext cx="1192876" cy="1031887"/>
      </dsp:txXfrm>
    </dsp:sp>
    <dsp:sp modelId="{AEED83C4-5FBD-40D6-A149-D59437E038E7}">
      <dsp:nvSpPr>
        <dsp:cNvPr id="0" name=""/>
        <dsp:cNvSpPr/>
      </dsp:nvSpPr>
      <dsp:spPr>
        <a:xfrm>
          <a:off x="4168296" y="665319"/>
          <a:ext cx="673179"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29B213-7EC2-47BE-BB7D-B81E3049F308}">
      <dsp:nvSpPr>
        <dsp:cNvPr id="0" name=""/>
        <dsp:cNvSpPr/>
      </dsp:nvSpPr>
      <dsp:spPr>
        <a:xfrm>
          <a:off x="3215386" y="0"/>
          <a:ext cx="1462152" cy="1264933"/>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altLang="zh-CN" sz="1400" kern="1200" dirty="0"/>
            <a:t>《</a:t>
          </a:r>
          <a:r>
            <a:rPr lang="zh-CN" altLang="en-US" sz="1400" kern="1200" dirty="0"/>
            <a:t>坛经</a:t>
          </a:r>
          <a:r>
            <a:rPr lang="en-US" altLang="zh-CN" sz="1400" kern="1200" dirty="0"/>
            <a:t>》</a:t>
          </a:r>
          <a:r>
            <a:rPr lang="zh-CN" altLang="en-US" sz="1400" kern="1200" dirty="0"/>
            <a:t>雏形：大鉴寺</a:t>
          </a:r>
          <a:endParaRPr lang="en-SG" sz="1400" kern="1200" dirty="0"/>
        </a:p>
      </dsp:txBody>
      <dsp:txXfrm>
        <a:off x="3457696" y="209626"/>
        <a:ext cx="977532" cy="845681"/>
      </dsp:txXfrm>
    </dsp:sp>
    <dsp:sp modelId="{D2D3F153-668A-46D7-8FC5-B278DC6ACF1A}">
      <dsp:nvSpPr>
        <dsp:cNvPr id="0" name=""/>
        <dsp:cNvSpPr/>
      </dsp:nvSpPr>
      <dsp:spPr>
        <a:xfrm>
          <a:off x="4953949" y="1749673"/>
          <a:ext cx="673179"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984968-7834-42DF-8FE0-98C24764EAD6}">
      <dsp:nvSpPr>
        <dsp:cNvPr id="0" name=""/>
        <dsp:cNvSpPr/>
      </dsp:nvSpPr>
      <dsp:spPr>
        <a:xfrm>
          <a:off x="4556350" y="778019"/>
          <a:ext cx="1462152" cy="1264933"/>
        </a:xfrm>
        <a:prstGeom prst="hexagon">
          <a:avLst>
            <a:gd name="adj" fmla="val 28570"/>
            <a:gd name="vf" fmla="val 1154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演讲内容的结集？</a:t>
          </a:r>
          <a:endParaRPr lang="en-SG" sz="1400" kern="1200" dirty="0"/>
        </a:p>
      </dsp:txBody>
      <dsp:txXfrm>
        <a:off x="4798660" y="987645"/>
        <a:ext cx="977532" cy="845681"/>
      </dsp:txXfrm>
    </dsp:sp>
    <dsp:sp modelId="{A0C49213-8CA5-4D0A-9BF0-CC5A0F266BB2}">
      <dsp:nvSpPr>
        <dsp:cNvPr id="0" name=""/>
        <dsp:cNvSpPr/>
      </dsp:nvSpPr>
      <dsp:spPr>
        <a:xfrm>
          <a:off x="4408184" y="2973704"/>
          <a:ext cx="673179"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AF7B6C-71F3-4180-8F08-AB89BE1603DC}">
      <dsp:nvSpPr>
        <dsp:cNvPr id="0" name=""/>
        <dsp:cNvSpPr/>
      </dsp:nvSpPr>
      <dsp:spPr>
        <a:xfrm>
          <a:off x="4556350" y="2307514"/>
          <a:ext cx="1462152" cy="1264933"/>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成书年代？</a:t>
          </a:r>
          <a:endParaRPr lang="en-SG" sz="1400" kern="1200" dirty="0"/>
        </a:p>
      </dsp:txBody>
      <dsp:txXfrm>
        <a:off x="4798660" y="2517140"/>
        <a:ext cx="977532" cy="845681"/>
      </dsp:txXfrm>
    </dsp:sp>
    <dsp:sp modelId="{A6A8BE5B-79D1-4FDB-BFA9-CCCE496040D0}">
      <dsp:nvSpPr>
        <dsp:cNvPr id="0" name=""/>
        <dsp:cNvSpPr/>
      </dsp:nvSpPr>
      <dsp:spPr>
        <a:xfrm>
          <a:off x="3054354" y="3100763"/>
          <a:ext cx="673179"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42AD57-0FA3-4E8B-9366-075ACF5804DB}">
      <dsp:nvSpPr>
        <dsp:cNvPr id="0" name=""/>
        <dsp:cNvSpPr/>
      </dsp:nvSpPr>
      <dsp:spPr>
        <a:xfrm>
          <a:off x="3215386" y="3086404"/>
          <a:ext cx="1462152" cy="1264933"/>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第一版印刷？手抄？</a:t>
          </a:r>
          <a:endParaRPr lang="en-SG" sz="1400" kern="1200" dirty="0"/>
        </a:p>
      </dsp:txBody>
      <dsp:txXfrm>
        <a:off x="3457696" y="3296030"/>
        <a:ext cx="977532" cy="845681"/>
      </dsp:txXfrm>
    </dsp:sp>
    <dsp:sp modelId="{CA5DA5F5-EE54-46DD-AFC1-3EE0E6317DA7}">
      <dsp:nvSpPr>
        <dsp:cNvPr id="0" name=""/>
        <dsp:cNvSpPr/>
      </dsp:nvSpPr>
      <dsp:spPr>
        <a:xfrm>
          <a:off x="2255835" y="2016845"/>
          <a:ext cx="673179" cy="58003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62C680-A152-4F5C-A141-166304B0724A}">
      <dsp:nvSpPr>
        <dsp:cNvPr id="0" name=""/>
        <dsp:cNvSpPr/>
      </dsp:nvSpPr>
      <dsp:spPr>
        <a:xfrm>
          <a:off x="1868196" y="2308384"/>
          <a:ext cx="1462152" cy="1264933"/>
        </a:xfrm>
        <a:prstGeom prst="hexagon">
          <a:avLst>
            <a:gd name="adj" fmla="val 28570"/>
            <a:gd name="vf" fmla="val 11547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版本问题：比如敦煌版和流通版等</a:t>
          </a:r>
          <a:endParaRPr lang="en-SG" sz="1400" kern="1200" dirty="0"/>
        </a:p>
      </dsp:txBody>
      <dsp:txXfrm>
        <a:off x="2110506" y="2518010"/>
        <a:ext cx="977532" cy="845681"/>
      </dsp:txXfrm>
    </dsp:sp>
    <dsp:sp modelId="{D567921E-05D1-4B4A-904E-49AA2FD0E5CA}">
      <dsp:nvSpPr>
        <dsp:cNvPr id="0" name=""/>
        <dsp:cNvSpPr/>
      </dsp:nvSpPr>
      <dsp:spPr>
        <a:xfrm>
          <a:off x="1868196" y="776278"/>
          <a:ext cx="1462152" cy="1264933"/>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标准版：评判标准？</a:t>
          </a:r>
          <a:endParaRPr lang="en-SG" sz="1400" kern="1200" dirty="0"/>
        </a:p>
      </dsp:txBody>
      <dsp:txXfrm>
        <a:off x="2110506" y="985904"/>
        <a:ext cx="977532" cy="8456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96BA3-4EF4-4B5D-A060-AE2853DE333B}">
      <dsp:nvSpPr>
        <dsp:cNvPr id="0" name=""/>
        <dsp:cNvSpPr/>
      </dsp:nvSpPr>
      <dsp:spPr>
        <a:xfrm>
          <a:off x="146796" y="985004"/>
          <a:ext cx="2190499" cy="721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记录下能够想起来的想法、观念或理念等</a:t>
          </a:r>
          <a:endParaRPr lang="en-SG" sz="1700" kern="1200" dirty="0"/>
        </a:p>
      </dsp:txBody>
      <dsp:txXfrm>
        <a:off x="146796" y="985004"/>
        <a:ext cx="2190499" cy="721869"/>
      </dsp:txXfrm>
    </dsp:sp>
    <dsp:sp modelId="{7F14C31F-E079-4C01-A97B-44F7E494CCFC}">
      <dsp:nvSpPr>
        <dsp:cNvPr id="0" name=""/>
        <dsp:cNvSpPr/>
      </dsp:nvSpPr>
      <dsp:spPr>
        <a:xfrm>
          <a:off x="146796" y="2507178"/>
          <a:ext cx="2190499" cy="135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zh-CN" altLang="en-US" sz="4100" kern="1200" dirty="0"/>
            <a:t>理想阶段</a:t>
          </a:r>
          <a:endParaRPr lang="en-SG" sz="4100" kern="1200" dirty="0"/>
        </a:p>
      </dsp:txBody>
      <dsp:txXfrm>
        <a:off x="146796" y="2507178"/>
        <a:ext cx="2190499" cy="1352430"/>
      </dsp:txXfrm>
    </dsp:sp>
    <dsp:sp modelId="{BAE124AA-232D-492F-ACE0-2A5217CAA1B8}">
      <dsp:nvSpPr>
        <dsp:cNvPr id="0" name=""/>
        <dsp:cNvSpPr/>
      </dsp:nvSpPr>
      <dsp:spPr>
        <a:xfrm>
          <a:off x="144307" y="765457"/>
          <a:ext cx="174244" cy="17424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EC5F849-7D06-4597-9EA0-9D3072470D54}">
      <dsp:nvSpPr>
        <dsp:cNvPr id="0" name=""/>
        <dsp:cNvSpPr/>
      </dsp:nvSpPr>
      <dsp:spPr>
        <a:xfrm>
          <a:off x="266278" y="521515"/>
          <a:ext cx="174244" cy="174244"/>
        </a:xfrm>
        <a:prstGeom prst="ellipse">
          <a:avLst/>
        </a:prstGeom>
        <a:gradFill rotWithShape="0">
          <a:gsLst>
            <a:gs pos="0">
              <a:schemeClr val="accent2">
                <a:hueOff val="353692"/>
                <a:satOff val="600"/>
                <a:lumOff val="-22"/>
                <a:alphaOff val="0"/>
                <a:satMod val="103000"/>
                <a:lumMod val="102000"/>
                <a:tint val="94000"/>
              </a:schemeClr>
            </a:gs>
            <a:gs pos="50000">
              <a:schemeClr val="accent2">
                <a:hueOff val="353692"/>
                <a:satOff val="600"/>
                <a:lumOff val="-22"/>
                <a:alphaOff val="0"/>
                <a:satMod val="110000"/>
                <a:lumMod val="100000"/>
                <a:shade val="100000"/>
              </a:schemeClr>
            </a:gs>
            <a:gs pos="100000">
              <a:schemeClr val="accent2">
                <a:hueOff val="353692"/>
                <a:satOff val="600"/>
                <a:lumOff val="-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2C5E2E-E5AE-439A-B414-2AC18BA2B676}">
      <dsp:nvSpPr>
        <dsp:cNvPr id="0" name=""/>
        <dsp:cNvSpPr/>
      </dsp:nvSpPr>
      <dsp:spPr>
        <a:xfrm>
          <a:off x="559009" y="570303"/>
          <a:ext cx="273812" cy="273812"/>
        </a:xfrm>
        <a:prstGeom prst="ellipse">
          <a:avLst/>
        </a:prstGeom>
        <a:gradFill rotWithShape="0">
          <a:gsLst>
            <a:gs pos="0">
              <a:schemeClr val="accent2">
                <a:hueOff val="707385"/>
                <a:satOff val="1200"/>
                <a:lumOff val="-44"/>
                <a:alphaOff val="0"/>
                <a:satMod val="103000"/>
                <a:lumMod val="102000"/>
                <a:tint val="94000"/>
              </a:schemeClr>
            </a:gs>
            <a:gs pos="50000">
              <a:schemeClr val="accent2">
                <a:hueOff val="707385"/>
                <a:satOff val="1200"/>
                <a:lumOff val="-44"/>
                <a:alphaOff val="0"/>
                <a:satMod val="110000"/>
                <a:lumMod val="100000"/>
                <a:shade val="100000"/>
              </a:schemeClr>
            </a:gs>
            <a:gs pos="100000">
              <a:schemeClr val="accent2">
                <a:hueOff val="707385"/>
                <a:satOff val="1200"/>
                <a:lumOff val="-4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441D9AF-76FF-4583-8CEB-6F616AB26896}">
      <dsp:nvSpPr>
        <dsp:cNvPr id="0" name=""/>
        <dsp:cNvSpPr/>
      </dsp:nvSpPr>
      <dsp:spPr>
        <a:xfrm>
          <a:off x="802951" y="301967"/>
          <a:ext cx="174244" cy="174244"/>
        </a:xfrm>
        <a:prstGeom prst="ellipse">
          <a:avLst/>
        </a:prstGeom>
        <a:gradFill rotWithShape="0">
          <a:gsLst>
            <a:gs pos="0">
              <a:schemeClr val="accent2">
                <a:hueOff val="1061077"/>
                <a:satOff val="1800"/>
                <a:lumOff val="-65"/>
                <a:alphaOff val="0"/>
                <a:satMod val="103000"/>
                <a:lumMod val="102000"/>
                <a:tint val="94000"/>
              </a:schemeClr>
            </a:gs>
            <a:gs pos="50000">
              <a:schemeClr val="accent2">
                <a:hueOff val="1061077"/>
                <a:satOff val="1800"/>
                <a:lumOff val="-65"/>
                <a:alphaOff val="0"/>
                <a:satMod val="110000"/>
                <a:lumMod val="100000"/>
                <a:shade val="100000"/>
              </a:schemeClr>
            </a:gs>
            <a:gs pos="100000">
              <a:schemeClr val="accent2">
                <a:hueOff val="1061077"/>
                <a:satOff val="1800"/>
                <a:lumOff val="-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22A0841-EC1D-4A0B-ACE3-EE21CCCA8D9E}">
      <dsp:nvSpPr>
        <dsp:cNvPr id="0" name=""/>
        <dsp:cNvSpPr/>
      </dsp:nvSpPr>
      <dsp:spPr>
        <a:xfrm>
          <a:off x="1120075" y="204390"/>
          <a:ext cx="174244" cy="174244"/>
        </a:xfrm>
        <a:prstGeom prst="ellipse">
          <a:avLst/>
        </a:prstGeom>
        <a:gradFill rotWithShape="0">
          <a:gsLst>
            <a:gs pos="0">
              <a:schemeClr val="accent2">
                <a:hueOff val="1414769"/>
                <a:satOff val="2400"/>
                <a:lumOff val="-87"/>
                <a:alphaOff val="0"/>
                <a:satMod val="103000"/>
                <a:lumMod val="102000"/>
                <a:tint val="94000"/>
              </a:schemeClr>
            </a:gs>
            <a:gs pos="50000">
              <a:schemeClr val="accent2">
                <a:hueOff val="1414769"/>
                <a:satOff val="2400"/>
                <a:lumOff val="-87"/>
                <a:alphaOff val="0"/>
                <a:satMod val="110000"/>
                <a:lumMod val="100000"/>
                <a:shade val="100000"/>
              </a:schemeClr>
            </a:gs>
            <a:gs pos="100000">
              <a:schemeClr val="accent2">
                <a:hueOff val="1414769"/>
                <a:satOff val="2400"/>
                <a:lumOff val="-8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2EEBE75-6D28-414B-AA65-FCE95919DE69}">
      <dsp:nvSpPr>
        <dsp:cNvPr id="0" name=""/>
        <dsp:cNvSpPr/>
      </dsp:nvSpPr>
      <dsp:spPr>
        <a:xfrm>
          <a:off x="1510382" y="375150"/>
          <a:ext cx="174244" cy="174244"/>
        </a:xfrm>
        <a:prstGeom prst="ellipse">
          <a:avLst/>
        </a:prstGeom>
        <a:gradFill rotWithShape="0">
          <a:gsLst>
            <a:gs pos="0">
              <a:schemeClr val="accent2">
                <a:hueOff val="1768462"/>
                <a:satOff val="3000"/>
                <a:lumOff val="-109"/>
                <a:alphaOff val="0"/>
                <a:satMod val="103000"/>
                <a:lumMod val="102000"/>
                <a:tint val="94000"/>
              </a:schemeClr>
            </a:gs>
            <a:gs pos="50000">
              <a:schemeClr val="accent2">
                <a:hueOff val="1768462"/>
                <a:satOff val="3000"/>
                <a:lumOff val="-109"/>
                <a:alphaOff val="0"/>
                <a:satMod val="110000"/>
                <a:lumMod val="100000"/>
                <a:shade val="100000"/>
              </a:schemeClr>
            </a:gs>
            <a:gs pos="100000">
              <a:schemeClr val="accent2">
                <a:hueOff val="1768462"/>
                <a:satOff val="3000"/>
                <a:lumOff val="-10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6F7A24B-1EEC-4C09-9DC9-356805A7D8B1}">
      <dsp:nvSpPr>
        <dsp:cNvPr id="0" name=""/>
        <dsp:cNvSpPr/>
      </dsp:nvSpPr>
      <dsp:spPr>
        <a:xfrm>
          <a:off x="1754324" y="497121"/>
          <a:ext cx="273812" cy="273812"/>
        </a:xfrm>
        <a:prstGeom prst="ellipse">
          <a:avLst/>
        </a:prstGeom>
        <a:gradFill rotWithShape="0">
          <a:gsLst>
            <a:gs pos="0">
              <a:schemeClr val="accent2">
                <a:hueOff val="2122154"/>
                <a:satOff val="3600"/>
                <a:lumOff val="-131"/>
                <a:alphaOff val="0"/>
                <a:satMod val="103000"/>
                <a:lumMod val="102000"/>
                <a:tint val="94000"/>
              </a:schemeClr>
            </a:gs>
            <a:gs pos="50000">
              <a:schemeClr val="accent2">
                <a:hueOff val="2122154"/>
                <a:satOff val="3600"/>
                <a:lumOff val="-131"/>
                <a:alphaOff val="0"/>
                <a:satMod val="110000"/>
                <a:lumMod val="100000"/>
                <a:shade val="100000"/>
              </a:schemeClr>
            </a:gs>
            <a:gs pos="100000">
              <a:schemeClr val="accent2">
                <a:hueOff val="2122154"/>
                <a:satOff val="3600"/>
                <a:lumOff val="-13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642E9F7-1894-43C9-B837-94E292B72555}">
      <dsp:nvSpPr>
        <dsp:cNvPr id="0" name=""/>
        <dsp:cNvSpPr/>
      </dsp:nvSpPr>
      <dsp:spPr>
        <a:xfrm>
          <a:off x="2095843" y="765457"/>
          <a:ext cx="174244" cy="174244"/>
        </a:xfrm>
        <a:prstGeom prst="ellipse">
          <a:avLst/>
        </a:prstGeom>
        <a:gradFill rotWithShape="0">
          <a:gsLst>
            <a:gs pos="0">
              <a:schemeClr val="accent2">
                <a:hueOff val="2475846"/>
                <a:satOff val="4200"/>
                <a:lumOff val="-152"/>
                <a:alphaOff val="0"/>
                <a:satMod val="103000"/>
                <a:lumMod val="102000"/>
                <a:tint val="94000"/>
              </a:schemeClr>
            </a:gs>
            <a:gs pos="50000">
              <a:schemeClr val="accent2">
                <a:hueOff val="2475846"/>
                <a:satOff val="4200"/>
                <a:lumOff val="-152"/>
                <a:alphaOff val="0"/>
                <a:satMod val="110000"/>
                <a:lumMod val="100000"/>
                <a:shade val="100000"/>
              </a:schemeClr>
            </a:gs>
            <a:gs pos="100000">
              <a:schemeClr val="accent2">
                <a:hueOff val="2475846"/>
                <a:satOff val="4200"/>
                <a:lumOff val="-15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C250BD4-FDF5-41C4-8A0E-1610867F3762}">
      <dsp:nvSpPr>
        <dsp:cNvPr id="0" name=""/>
        <dsp:cNvSpPr/>
      </dsp:nvSpPr>
      <dsp:spPr>
        <a:xfrm>
          <a:off x="2242208" y="1033793"/>
          <a:ext cx="174244" cy="174244"/>
        </a:xfrm>
        <a:prstGeom prst="ellipse">
          <a:avLst/>
        </a:prstGeom>
        <a:gradFill rotWithShape="0">
          <a:gsLst>
            <a:gs pos="0">
              <a:schemeClr val="accent2">
                <a:hueOff val="2829538"/>
                <a:satOff val="4800"/>
                <a:lumOff val="-174"/>
                <a:alphaOff val="0"/>
                <a:satMod val="103000"/>
                <a:lumMod val="102000"/>
                <a:tint val="94000"/>
              </a:schemeClr>
            </a:gs>
            <a:gs pos="50000">
              <a:schemeClr val="accent2">
                <a:hueOff val="2829538"/>
                <a:satOff val="4800"/>
                <a:lumOff val="-174"/>
                <a:alphaOff val="0"/>
                <a:satMod val="110000"/>
                <a:lumMod val="100000"/>
                <a:shade val="100000"/>
              </a:schemeClr>
            </a:gs>
            <a:gs pos="100000">
              <a:schemeClr val="accent2">
                <a:hueOff val="2829538"/>
                <a:satOff val="4800"/>
                <a:lumOff val="-17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B30CDE6-1E33-4575-87CF-36BAEB8EBC06}">
      <dsp:nvSpPr>
        <dsp:cNvPr id="0" name=""/>
        <dsp:cNvSpPr/>
      </dsp:nvSpPr>
      <dsp:spPr>
        <a:xfrm>
          <a:off x="973710" y="521515"/>
          <a:ext cx="448056" cy="448056"/>
        </a:xfrm>
        <a:prstGeom prst="ellipse">
          <a:avLst/>
        </a:prstGeom>
        <a:gradFill rotWithShape="0">
          <a:gsLst>
            <a:gs pos="0">
              <a:schemeClr val="accent2">
                <a:hueOff val="3183231"/>
                <a:satOff val="5400"/>
                <a:lumOff val="-196"/>
                <a:alphaOff val="0"/>
                <a:satMod val="103000"/>
                <a:lumMod val="102000"/>
                <a:tint val="94000"/>
              </a:schemeClr>
            </a:gs>
            <a:gs pos="50000">
              <a:schemeClr val="accent2">
                <a:hueOff val="3183231"/>
                <a:satOff val="5400"/>
                <a:lumOff val="-196"/>
                <a:alphaOff val="0"/>
                <a:satMod val="110000"/>
                <a:lumMod val="100000"/>
                <a:shade val="100000"/>
              </a:schemeClr>
            </a:gs>
            <a:gs pos="100000">
              <a:schemeClr val="accent2">
                <a:hueOff val="3183231"/>
                <a:satOff val="5400"/>
                <a:lumOff val="-19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66C50DF-FDCC-4ACB-B7AD-878C50CAC1DD}">
      <dsp:nvSpPr>
        <dsp:cNvPr id="0" name=""/>
        <dsp:cNvSpPr/>
      </dsp:nvSpPr>
      <dsp:spPr>
        <a:xfrm>
          <a:off x="22336" y="1448494"/>
          <a:ext cx="174244" cy="174244"/>
        </a:xfrm>
        <a:prstGeom prst="ellipse">
          <a:avLst/>
        </a:prstGeom>
        <a:gradFill rotWithShape="0">
          <a:gsLst>
            <a:gs pos="0">
              <a:schemeClr val="accent2">
                <a:hueOff val="3536923"/>
                <a:satOff val="6000"/>
                <a:lumOff val="-218"/>
                <a:alphaOff val="0"/>
                <a:satMod val="103000"/>
                <a:lumMod val="102000"/>
                <a:tint val="94000"/>
              </a:schemeClr>
            </a:gs>
            <a:gs pos="50000">
              <a:schemeClr val="accent2">
                <a:hueOff val="3536923"/>
                <a:satOff val="6000"/>
                <a:lumOff val="-218"/>
                <a:alphaOff val="0"/>
                <a:satMod val="110000"/>
                <a:lumMod val="100000"/>
                <a:shade val="100000"/>
              </a:schemeClr>
            </a:gs>
            <a:gs pos="100000">
              <a:schemeClr val="accent2">
                <a:hueOff val="3536923"/>
                <a:satOff val="6000"/>
                <a:lumOff val="-21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A80D10B-CCD3-40CC-8063-3EA41C4BA17A}">
      <dsp:nvSpPr>
        <dsp:cNvPr id="0" name=""/>
        <dsp:cNvSpPr/>
      </dsp:nvSpPr>
      <dsp:spPr>
        <a:xfrm>
          <a:off x="168701" y="1668042"/>
          <a:ext cx="273812" cy="273812"/>
        </a:xfrm>
        <a:prstGeom prst="ellipse">
          <a:avLst/>
        </a:prstGeom>
        <a:gradFill rotWithShape="0">
          <a:gsLst>
            <a:gs pos="0">
              <a:schemeClr val="accent2">
                <a:hueOff val="3890615"/>
                <a:satOff val="6600"/>
                <a:lumOff val="-240"/>
                <a:alphaOff val="0"/>
                <a:satMod val="103000"/>
                <a:lumMod val="102000"/>
                <a:tint val="94000"/>
              </a:schemeClr>
            </a:gs>
            <a:gs pos="50000">
              <a:schemeClr val="accent2">
                <a:hueOff val="3890615"/>
                <a:satOff val="6600"/>
                <a:lumOff val="-240"/>
                <a:alphaOff val="0"/>
                <a:satMod val="110000"/>
                <a:lumMod val="100000"/>
                <a:shade val="100000"/>
              </a:schemeClr>
            </a:gs>
            <a:gs pos="100000">
              <a:schemeClr val="accent2">
                <a:hueOff val="3890615"/>
                <a:satOff val="6600"/>
                <a:lumOff val="-24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B21A036-BFC9-46D4-BFC4-7BB0705DE979}">
      <dsp:nvSpPr>
        <dsp:cNvPr id="0" name=""/>
        <dsp:cNvSpPr/>
      </dsp:nvSpPr>
      <dsp:spPr>
        <a:xfrm>
          <a:off x="534614" y="1863196"/>
          <a:ext cx="398272" cy="398272"/>
        </a:xfrm>
        <a:prstGeom prst="ellipse">
          <a:avLst/>
        </a:prstGeom>
        <a:gradFill rotWithShape="0">
          <a:gsLst>
            <a:gs pos="0">
              <a:schemeClr val="accent2">
                <a:hueOff val="4244308"/>
                <a:satOff val="7200"/>
                <a:lumOff val="-261"/>
                <a:alphaOff val="0"/>
                <a:satMod val="103000"/>
                <a:lumMod val="102000"/>
                <a:tint val="94000"/>
              </a:schemeClr>
            </a:gs>
            <a:gs pos="50000">
              <a:schemeClr val="accent2">
                <a:hueOff val="4244308"/>
                <a:satOff val="7200"/>
                <a:lumOff val="-261"/>
                <a:alphaOff val="0"/>
                <a:satMod val="110000"/>
                <a:lumMod val="100000"/>
                <a:shade val="100000"/>
              </a:schemeClr>
            </a:gs>
            <a:gs pos="100000">
              <a:schemeClr val="accent2">
                <a:hueOff val="4244308"/>
                <a:satOff val="7200"/>
                <a:lumOff val="-2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4E4AAD8-14B8-4F3F-929E-96041926AE36}">
      <dsp:nvSpPr>
        <dsp:cNvPr id="0" name=""/>
        <dsp:cNvSpPr/>
      </dsp:nvSpPr>
      <dsp:spPr>
        <a:xfrm>
          <a:off x="1046893" y="2180320"/>
          <a:ext cx="174244" cy="174244"/>
        </a:xfrm>
        <a:prstGeom prst="ellipse">
          <a:avLst/>
        </a:prstGeom>
        <a:gradFill rotWithShape="0">
          <a:gsLst>
            <a:gs pos="0">
              <a:schemeClr val="accent2">
                <a:hueOff val="4598000"/>
                <a:satOff val="7800"/>
                <a:lumOff val="-283"/>
                <a:alphaOff val="0"/>
                <a:satMod val="103000"/>
                <a:lumMod val="102000"/>
                <a:tint val="94000"/>
              </a:schemeClr>
            </a:gs>
            <a:gs pos="50000">
              <a:schemeClr val="accent2">
                <a:hueOff val="4598000"/>
                <a:satOff val="7800"/>
                <a:lumOff val="-283"/>
                <a:alphaOff val="0"/>
                <a:satMod val="110000"/>
                <a:lumMod val="100000"/>
                <a:shade val="100000"/>
              </a:schemeClr>
            </a:gs>
            <a:gs pos="100000">
              <a:schemeClr val="accent2">
                <a:hueOff val="4598000"/>
                <a:satOff val="7800"/>
                <a:lumOff val="-2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5D7368F-CB36-4D43-9242-F68FD8EAAB2C}">
      <dsp:nvSpPr>
        <dsp:cNvPr id="0" name=""/>
        <dsp:cNvSpPr/>
      </dsp:nvSpPr>
      <dsp:spPr>
        <a:xfrm>
          <a:off x="1144469" y="1863196"/>
          <a:ext cx="273812" cy="273812"/>
        </a:xfrm>
        <a:prstGeom prst="ellipse">
          <a:avLst/>
        </a:prstGeom>
        <a:gradFill rotWithShape="0">
          <a:gsLst>
            <a:gs pos="0">
              <a:schemeClr val="accent2">
                <a:hueOff val="4951692"/>
                <a:satOff val="8400"/>
                <a:lumOff val="-305"/>
                <a:alphaOff val="0"/>
                <a:satMod val="103000"/>
                <a:lumMod val="102000"/>
                <a:tint val="94000"/>
              </a:schemeClr>
            </a:gs>
            <a:gs pos="50000">
              <a:schemeClr val="accent2">
                <a:hueOff val="4951692"/>
                <a:satOff val="8400"/>
                <a:lumOff val="-305"/>
                <a:alphaOff val="0"/>
                <a:satMod val="110000"/>
                <a:lumMod val="100000"/>
                <a:shade val="100000"/>
              </a:schemeClr>
            </a:gs>
            <a:gs pos="100000">
              <a:schemeClr val="accent2">
                <a:hueOff val="4951692"/>
                <a:satOff val="8400"/>
                <a:lumOff val="-30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E37138C-2AAD-409C-A2E7-31EAD2552037}">
      <dsp:nvSpPr>
        <dsp:cNvPr id="0" name=""/>
        <dsp:cNvSpPr/>
      </dsp:nvSpPr>
      <dsp:spPr>
        <a:xfrm>
          <a:off x="1388411" y="2204714"/>
          <a:ext cx="174244" cy="174244"/>
        </a:xfrm>
        <a:prstGeom prst="ellipse">
          <a:avLst/>
        </a:prstGeom>
        <a:gradFill rotWithShape="0">
          <a:gsLst>
            <a:gs pos="0">
              <a:schemeClr val="accent2">
                <a:hueOff val="5305384"/>
                <a:satOff val="9000"/>
                <a:lumOff val="-327"/>
                <a:alphaOff val="0"/>
                <a:satMod val="103000"/>
                <a:lumMod val="102000"/>
                <a:tint val="94000"/>
              </a:schemeClr>
            </a:gs>
            <a:gs pos="50000">
              <a:schemeClr val="accent2">
                <a:hueOff val="5305384"/>
                <a:satOff val="9000"/>
                <a:lumOff val="-327"/>
                <a:alphaOff val="0"/>
                <a:satMod val="110000"/>
                <a:lumMod val="100000"/>
                <a:shade val="100000"/>
              </a:schemeClr>
            </a:gs>
            <a:gs pos="100000">
              <a:schemeClr val="accent2">
                <a:hueOff val="5305384"/>
                <a:satOff val="9000"/>
                <a:lumOff val="-32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84C5434-0277-4D59-9EA5-94E3A4BAF0F7}">
      <dsp:nvSpPr>
        <dsp:cNvPr id="0" name=""/>
        <dsp:cNvSpPr/>
      </dsp:nvSpPr>
      <dsp:spPr>
        <a:xfrm>
          <a:off x="1607959" y="1814407"/>
          <a:ext cx="398272" cy="398272"/>
        </a:xfrm>
        <a:prstGeom prst="ellipse">
          <a:avLst/>
        </a:prstGeom>
        <a:gradFill rotWithShape="0">
          <a:gsLst>
            <a:gs pos="0">
              <a:schemeClr val="accent2">
                <a:hueOff val="5659077"/>
                <a:satOff val="9600"/>
                <a:lumOff val="-348"/>
                <a:alphaOff val="0"/>
                <a:satMod val="103000"/>
                <a:lumMod val="102000"/>
                <a:tint val="94000"/>
              </a:schemeClr>
            </a:gs>
            <a:gs pos="50000">
              <a:schemeClr val="accent2">
                <a:hueOff val="5659077"/>
                <a:satOff val="9600"/>
                <a:lumOff val="-348"/>
                <a:alphaOff val="0"/>
                <a:satMod val="110000"/>
                <a:lumMod val="100000"/>
                <a:shade val="100000"/>
              </a:schemeClr>
            </a:gs>
            <a:gs pos="100000">
              <a:schemeClr val="accent2">
                <a:hueOff val="5659077"/>
                <a:satOff val="9600"/>
                <a:lumOff val="-34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425DD8E-619E-4DAB-9E22-EE444D010D6C}">
      <dsp:nvSpPr>
        <dsp:cNvPr id="0" name=""/>
        <dsp:cNvSpPr/>
      </dsp:nvSpPr>
      <dsp:spPr>
        <a:xfrm>
          <a:off x="2144632" y="1716830"/>
          <a:ext cx="273812" cy="273812"/>
        </a:xfrm>
        <a:prstGeom prst="ellipse">
          <a:avLst/>
        </a:prstGeom>
        <a:gradFill rotWithShape="0">
          <a:gsLst>
            <a:gs pos="0">
              <a:schemeClr val="accent2">
                <a:hueOff val="6012769"/>
                <a:satOff val="10200"/>
                <a:lumOff val="-370"/>
                <a:alphaOff val="0"/>
                <a:satMod val="103000"/>
                <a:lumMod val="102000"/>
                <a:tint val="94000"/>
              </a:schemeClr>
            </a:gs>
            <a:gs pos="50000">
              <a:schemeClr val="accent2">
                <a:hueOff val="6012769"/>
                <a:satOff val="10200"/>
                <a:lumOff val="-370"/>
                <a:alphaOff val="0"/>
                <a:satMod val="110000"/>
                <a:lumMod val="100000"/>
                <a:shade val="100000"/>
              </a:schemeClr>
            </a:gs>
            <a:gs pos="100000">
              <a:schemeClr val="accent2">
                <a:hueOff val="6012769"/>
                <a:satOff val="10200"/>
                <a:lumOff val="-37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6856242-4599-4CFC-B6BC-13AE7C65DE12}">
      <dsp:nvSpPr>
        <dsp:cNvPr id="0" name=""/>
        <dsp:cNvSpPr/>
      </dsp:nvSpPr>
      <dsp:spPr>
        <a:xfrm>
          <a:off x="2418444" y="569897"/>
          <a:ext cx="804148" cy="1535206"/>
        </a:xfrm>
        <a:prstGeom prst="chevron">
          <a:avLst>
            <a:gd name="adj" fmla="val 623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138DE87-102C-42DF-855A-8087DED3F65C}">
      <dsp:nvSpPr>
        <dsp:cNvPr id="0" name=""/>
        <dsp:cNvSpPr/>
      </dsp:nvSpPr>
      <dsp:spPr>
        <a:xfrm>
          <a:off x="3076383" y="569897"/>
          <a:ext cx="804148" cy="1535206"/>
        </a:xfrm>
        <a:prstGeom prst="chevron">
          <a:avLst>
            <a:gd name="adj" fmla="val 62310"/>
          </a:avLst>
        </a:prstGeom>
        <a:gradFill rotWithShape="0">
          <a:gsLst>
            <a:gs pos="0">
              <a:schemeClr val="accent2">
                <a:hueOff val="6366461"/>
                <a:satOff val="10800"/>
                <a:lumOff val="-392"/>
                <a:alphaOff val="0"/>
                <a:satMod val="103000"/>
                <a:lumMod val="102000"/>
                <a:tint val="94000"/>
              </a:schemeClr>
            </a:gs>
            <a:gs pos="50000">
              <a:schemeClr val="accent2">
                <a:hueOff val="6366461"/>
                <a:satOff val="10800"/>
                <a:lumOff val="-392"/>
                <a:alphaOff val="0"/>
                <a:satMod val="110000"/>
                <a:lumMod val="100000"/>
                <a:shade val="100000"/>
              </a:schemeClr>
            </a:gs>
            <a:gs pos="100000">
              <a:schemeClr val="accent2">
                <a:hueOff val="6366461"/>
                <a:satOff val="10800"/>
                <a:lumOff val="-39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030FE16-0CE0-4E3A-9201-0F106996A416}">
      <dsp:nvSpPr>
        <dsp:cNvPr id="0" name=""/>
        <dsp:cNvSpPr/>
      </dsp:nvSpPr>
      <dsp:spPr>
        <a:xfrm>
          <a:off x="4045016" y="460986"/>
          <a:ext cx="1864161" cy="1864161"/>
        </a:xfrm>
        <a:prstGeom prst="ellipse">
          <a:avLst/>
        </a:prstGeom>
        <a:gradFill rotWithShape="0">
          <a:gsLst>
            <a:gs pos="0">
              <a:schemeClr val="accent2">
                <a:hueOff val="6366461"/>
                <a:satOff val="10800"/>
                <a:lumOff val="-392"/>
                <a:alphaOff val="0"/>
                <a:satMod val="103000"/>
                <a:lumMod val="102000"/>
                <a:tint val="94000"/>
              </a:schemeClr>
            </a:gs>
            <a:gs pos="50000">
              <a:schemeClr val="accent2">
                <a:hueOff val="6366461"/>
                <a:satOff val="10800"/>
                <a:lumOff val="-392"/>
                <a:alphaOff val="0"/>
                <a:satMod val="110000"/>
                <a:lumMod val="100000"/>
                <a:shade val="100000"/>
              </a:schemeClr>
            </a:gs>
            <a:gs pos="100000">
              <a:schemeClr val="accent2">
                <a:hueOff val="6366461"/>
                <a:satOff val="10800"/>
                <a:lumOff val="-39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zh-CN" altLang="en-US" sz="1700" kern="1200" dirty="0"/>
            <a:t>对前面想到的各种想法和观念进行整理、编辑并写下来</a:t>
          </a:r>
          <a:endParaRPr lang="en-SG" sz="1700" kern="1200" dirty="0"/>
        </a:p>
      </dsp:txBody>
      <dsp:txXfrm>
        <a:off x="4318016" y="733986"/>
        <a:ext cx="1318161" cy="1318161"/>
      </dsp:txXfrm>
    </dsp:sp>
    <dsp:sp modelId="{6765E14C-D1B8-451E-8149-909DDB65DA5F}">
      <dsp:nvSpPr>
        <dsp:cNvPr id="0" name=""/>
        <dsp:cNvSpPr/>
      </dsp:nvSpPr>
      <dsp:spPr>
        <a:xfrm>
          <a:off x="3880531" y="2507178"/>
          <a:ext cx="2193131" cy="135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r>
            <a:rPr lang="zh-CN" altLang="en-US" sz="4100" kern="1200" dirty="0"/>
            <a:t>实际写作</a:t>
          </a:r>
          <a:endParaRPr lang="en-SG" sz="4100" kern="1200" dirty="0"/>
        </a:p>
      </dsp:txBody>
      <dsp:txXfrm>
        <a:off x="3880531" y="2507178"/>
        <a:ext cx="2193131" cy="13524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AE052-83AA-4C7A-909D-4D5868F1E539}">
      <dsp:nvSpPr>
        <dsp:cNvPr id="0" name=""/>
        <dsp:cNvSpPr/>
      </dsp:nvSpPr>
      <dsp:spPr>
        <a:xfrm>
          <a:off x="4622158" y="2958909"/>
          <a:ext cx="2149560" cy="139242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zh-CN" altLang="en-US" sz="1300" kern="1200" dirty="0"/>
            <a:t>本来说好别前互相告知，但后来核对发现，很多人是不辞而别。</a:t>
          </a:r>
          <a:endParaRPr lang="en-SG" sz="1300" kern="1200" dirty="0"/>
        </a:p>
      </dsp:txBody>
      <dsp:txXfrm>
        <a:off x="5297614" y="3337603"/>
        <a:ext cx="1443518" cy="983147"/>
      </dsp:txXfrm>
    </dsp:sp>
    <dsp:sp modelId="{B19BCC40-958E-4B6D-B36A-411B9F2461B4}">
      <dsp:nvSpPr>
        <dsp:cNvPr id="0" name=""/>
        <dsp:cNvSpPr/>
      </dsp:nvSpPr>
      <dsp:spPr>
        <a:xfrm>
          <a:off x="1114980" y="2958909"/>
          <a:ext cx="2149560" cy="139242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zh-CN" altLang="en-US" sz="1300" kern="1200" dirty="0"/>
            <a:t>高僧是说德高，不是“名高”；名再高，德不高也难成为高僧。</a:t>
          </a:r>
          <a:endParaRPr lang="en-SG" sz="1300" kern="1200" dirty="0"/>
        </a:p>
      </dsp:txBody>
      <dsp:txXfrm>
        <a:off x="1145567" y="3337603"/>
        <a:ext cx="1443518" cy="983147"/>
      </dsp:txXfrm>
    </dsp:sp>
    <dsp:sp modelId="{90B662BA-C708-4824-AFE2-0D4F7B57ACE4}">
      <dsp:nvSpPr>
        <dsp:cNvPr id="0" name=""/>
        <dsp:cNvSpPr/>
      </dsp:nvSpPr>
      <dsp:spPr>
        <a:xfrm>
          <a:off x="4622158" y="0"/>
          <a:ext cx="2149560" cy="139242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zh-CN" altLang="en-US" sz="1300" kern="1200" dirty="0"/>
            <a:t>比如：佛教教旗由红、黄、白等颜色组成；</a:t>
          </a:r>
          <a:endParaRPr lang="en-SG" sz="1300" kern="1200" dirty="0"/>
        </a:p>
      </dsp:txBody>
      <dsp:txXfrm>
        <a:off x="5297614" y="30587"/>
        <a:ext cx="1443518" cy="983147"/>
      </dsp:txXfrm>
    </dsp:sp>
    <dsp:sp modelId="{A13C0F14-B4A5-49D9-9320-9A8E670ED8D2}">
      <dsp:nvSpPr>
        <dsp:cNvPr id="0" name=""/>
        <dsp:cNvSpPr/>
      </dsp:nvSpPr>
      <dsp:spPr>
        <a:xfrm>
          <a:off x="1114980" y="0"/>
          <a:ext cx="2149560" cy="139242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zh-CN" altLang="en-US" sz="1300" kern="1200" dirty="0"/>
            <a:t>佛教认为世事无常，随着阅历和年龄的增长，真是深有感触。</a:t>
          </a:r>
          <a:endParaRPr lang="en-SG" sz="1300" kern="1200" dirty="0"/>
        </a:p>
      </dsp:txBody>
      <dsp:txXfrm>
        <a:off x="1145567" y="30587"/>
        <a:ext cx="1443518" cy="983147"/>
      </dsp:txXfrm>
    </dsp:sp>
    <dsp:sp modelId="{5272B0D9-4AD3-48BC-A122-487B46BBD6C9}">
      <dsp:nvSpPr>
        <dsp:cNvPr id="0" name=""/>
        <dsp:cNvSpPr/>
      </dsp:nvSpPr>
      <dsp:spPr>
        <a:xfrm>
          <a:off x="2015707" y="248026"/>
          <a:ext cx="1884129" cy="1884129"/>
        </a:xfrm>
        <a:prstGeom prst="pieWedge">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zh-CN" altLang="en-US" sz="1400" u="sng" kern="1200" dirty="0"/>
            <a:t>句号。</a:t>
          </a:r>
          <a:r>
            <a:rPr lang="zh-CN" altLang="en-US" sz="1400" kern="1200" dirty="0"/>
            <a:t>用于一个句子的结束。</a:t>
          </a:r>
          <a:endParaRPr lang="en-SG" sz="1400" kern="1200" dirty="0"/>
        </a:p>
      </dsp:txBody>
      <dsp:txXfrm>
        <a:off x="2567556" y="799875"/>
        <a:ext cx="1332280" cy="1332280"/>
      </dsp:txXfrm>
    </dsp:sp>
    <dsp:sp modelId="{42BCDB55-6A8E-407E-B08D-C4135B6DE33F}">
      <dsp:nvSpPr>
        <dsp:cNvPr id="0" name=""/>
        <dsp:cNvSpPr/>
      </dsp:nvSpPr>
      <dsp:spPr>
        <a:xfrm rot="5400000">
          <a:off x="3986863" y="248026"/>
          <a:ext cx="1884129" cy="1884129"/>
        </a:xfrm>
        <a:prstGeom prst="pieWedg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zh-CN" altLang="en-US" sz="1400" u="sng" kern="1200" dirty="0"/>
            <a:t>顿号、</a:t>
          </a:r>
          <a:r>
            <a:rPr lang="zh-CN" altLang="en-US" sz="1400" kern="1200" dirty="0"/>
            <a:t>用于短暂的停顿、或多余两种以上的事物的排列</a:t>
          </a:r>
          <a:endParaRPr lang="en-SG" sz="1400" kern="1200" dirty="0"/>
        </a:p>
      </dsp:txBody>
      <dsp:txXfrm rot="-5400000">
        <a:off x="3986863" y="799875"/>
        <a:ext cx="1332280" cy="1332280"/>
      </dsp:txXfrm>
    </dsp:sp>
    <dsp:sp modelId="{C7F62102-ACDA-44E3-AA19-712526660714}">
      <dsp:nvSpPr>
        <dsp:cNvPr id="0" name=""/>
        <dsp:cNvSpPr/>
      </dsp:nvSpPr>
      <dsp:spPr>
        <a:xfrm rot="10800000">
          <a:off x="3986863" y="2219182"/>
          <a:ext cx="1884129" cy="1884129"/>
        </a:xfrm>
        <a:prstGeom prst="pieWedg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zh-CN" altLang="en-US" sz="1400" u="sng" kern="1200" dirty="0"/>
            <a:t>逗号，</a:t>
          </a:r>
          <a:r>
            <a:rPr lang="zh-CN" altLang="en-US" sz="1400" kern="1200" dirty="0"/>
            <a:t>用于长句子中的一般性的停顿，长于顿号，短于分号</a:t>
          </a:r>
          <a:endParaRPr lang="en-SG" sz="1400" kern="1200" dirty="0"/>
        </a:p>
      </dsp:txBody>
      <dsp:txXfrm rot="10800000">
        <a:off x="3986863" y="2219182"/>
        <a:ext cx="1332280" cy="1332280"/>
      </dsp:txXfrm>
    </dsp:sp>
    <dsp:sp modelId="{5635719C-003C-48F9-BB65-7765FDDDD754}">
      <dsp:nvSpPr>
        <dsp:cNvPr id="0" name=""/>
        <dsp:cNvSpPr/>
      </dsp:nvSpPr>
      <dsp:spPr>
        <a:xfrm rot="16200000">
          <a:off x="2015707" y="2219182"/>
          <a:ext cx="1884129" cy="1884129"/>
        </a:xfrm>
        <a:prstGeom prst="pieWedg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zh-CN" altLang="en-US" sz="1400" u="sng" kern="1200" dirty="0"/>
            <a:t>分号；</a:t>
          </a:r>
          <a:r>
            <a:rPr lang="zh-CN" altLang="en-US" sz="1400" kern="1200" dirty="0"/>
            <a:t>用于句子中并列关系的句子的停顿</a:t>
          </a:r>
          <a:endParaRPr lang="en-SG" sz="1400" kern="1200" dirty="0"/>
        </a:p>
      </dsp:txBody>
      <dsp:txXfrm rot="5400000">
        <a:off x="2567556" y="2219182"/>
        <a:ext cx="1332280" cy="1332280"/>
      </dsp:txXfrm>
    </dsp:sp>
    <dsp:sp modelId="{AA7DDA56-7250-439D-AB64-566DC398F87E}">
      <dsp:nvSpPr>
        <dsp:cNvPr id="0" name=""/>
        <dsp:cNvSpPr/>
      </dsp:nvSpPr>
      <dsp:spPr>
        <a:xfrm>
          <a:off x="3618087" y="1784048"/>
          <a:ext cx="650525" cy="565673"/>
        </a:xfrm>
        <a:prstGeom prst="circularArrow">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49F23C8-D295-4BF9-8C67-421F60B3146F}">
      <dsp:nvSpPr>
        <dsp:cNvPr id="0" name=""/>
        <dsp:cNvSpPr/>
      </dsp:nvSpPr>
      <dsp:spPr>
        <a:xfrm rot="10800000">
          <a:off x="3618087" y="2001615"/>
          <a:ext cx="650525" cy="565673"/>
        </a:xfrm>
        <a:prstGeom prst="circularArrow">
          <a:avLst/>
        </a:prstGeom>
        <a:solidFill>
          <a:schemeClr val="accent2">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0D1B4-371B-4C25-B3DC-65F455514FAB}">
      <dsp:nvSpPr>
        <dsp:cNvPr id="0" name=""/>
        <dsp:cNvSpPr/>
      </dsp:nvSpPr>
      <dsp:spPr>
        <a:xfrm>
          <a:off x="2269353" y="501672"/>
          <a:ext cx="3347993" cy="3347993"/>
        </a:xfrm>
        <a:prstGeom prst="blockArc">
          <a:avLst>
            <a:gd name="adj1" fmla="val 10800000"/>
            <a:gd name="adj2" fmla="val 16200000"/>
            <a:gd name="adj3" fmla="val 4638"/>
          </a:avLst>
        </a:prstGeom>
        <a:gradFill rotWithShape="0">
          <a:gsLst>
            <a:gs pos="0">
              <a:schemeClr val="accent4">
                <a:hueOff val="-11197749"/>
                <a:satOff val="5260"/>
                <a:lumOff val="1959"/>
                <a:alphaOff val="0"/>
                <a:lumMod val="110000"/>
                <a:satMod val="105000"/>
                <a:tint val="67000"/>
              </a:schemeClr>
            </a:gs>
            <a:gs pos="50000">
              <a:schemeClr val="accent4">
                <a:hueOff val="-11197749"/>
                <a:satOff val="5260"/>
                <a:lumOff val="1959"/>
                <a:alphaOff val="0"/>
                <a:lumMod val="105000"/>
                <a:satMod val="103000"/>
                <a:tint val="73000"/>
              </a:schemeClr>
            </a:gs>
            <a:gs pos="100000">
              <a:schemeClr val="accent4">
                <a:hueOff val="-11197749"/>
                <a:satOff val="5260"/>
                <a:lumOff val="1959"/>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08168423-431F-4A5F-8745-BDD8E11AA0E8}">
      <dsp:nvSpPr>
        <dsp:cNvPr id="0" name=""/>
        <dsp:cNvSpPr/>
      </dsp:nvSpPr>
      <dsp:spPr>
        <a:xfrm>
          <a:off x="2269353" y="501672"/>
          <a:ext cx="3347993" cy="3347993"/>
        </a:xfrm>
        <a:prstGeom prst="blockArc">
          <a:avLst>
            <a:gd name="adj1" fmla="val 5400000"/>
            <a:gd name="adj2" fmla="val 10800000"/>
            <a:gd name="adj3" fmla="val 4638"/>
          </a:avLst>
        </a:prstGeom>
        <a:gradFill rotWithShape="0">
          <a:gsLst>
            <a:gs pos="0">
              <a:schemeClr val="accent4">
                <a:hueOff val="-7465166"/>
                <a:satOff val="3507"/>
                <a:lumOff val="1306"/>
                <a:alphaOff val="0"/>
                <a:lumMod val="110000"/>
                <a:satMod val="105000"/>
                <a:tint val="67000"/>
              </a:schemeClr>
            </a:gs>
            <a:gs pos="50000">
              <a:schemeClr val="accent4">
                <a:hueOff val="-7465166"/>
                <a:satOff val="3507"/>
                <a:lumOff val="1306"/>
                <a:alphaOff val="0"/>
                <a:lumMod val="105000"/>
                <a:satMod val="103000"/>
                <a:tint val="73000"/>
              </a:schemeClr>
            </a:gs>
            <a:gs pos="100000">
              <a:schemeClr val="accent4">
                <a:hueOff val="-7465166"/>
                <a:satOff val="3507"/>
                <a:lumOff val="1306"/>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CB72AE6-79DC-4434-8F4F-C10F4369A97E}">
      <dsp:nvSpPr>
        <dsp:cNvPr id="0" name=""/>
        <dsp:cNvSpPr/>
      </dsp:nvSpPr>
      <dsp:spPr>
        <a:xfrm>
          <a:off x="2269353" y="501672"/>
          <a:ext cx="3347993" cy="3347993"/>
        </a:xfrm>
        <a:prstGeom prst="blockArc">
          <a:avLst>
            <a:gd name="adj1" fmla="val 0"/>
            <a:gd name="adj2" fmla="val 5400000"/>
            <a:gd name="adj3" fmla="val 4638"/>
          </a:avLst>
        </a:prstGeom>
        <a:gradFill rotWithShape="0">
          <a:gsLst>
            <a:gs pos="0">
              <a:schemeClr val="accent4">
                <a:hueOff val="-3732583"/>
                <a:satOff val="1753"/>
                <a:lumOff val="653"/>
                <a:alphaOff val="0"/>
                <a:lumMod val="110000"/>
                <a:satMod val="105000"/>
                <a:tint val="67000"/>
              </a:schemeClr>
            </a:gs>
            <a:gs pos="50000">
              <a:schemeClr val="accent4">
                <a:hueOff val="-3732583"/>
                <a:satOff val="1753"/>
                <a:lumOff val="653"/>
                <a:alphaOff val="0"/>
                <a:lumMod val="105000"/>
                <a:satMod val="103000"/>
                <a:tint val="73000"/>
              </a:schemeClr>
            </a:gs>
            <a:gs pos="100000">
              <a:schemeClr val="accent4">
                <a:hueOff val="-3732583"/>
                <a:satOff val="1753"/>
                <a:lumOff val="653"/>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7222DA3B-AEB4-402C-8344-EAA852F40797}">
      <dsp:nvSpPr>
        <dsp:cNvPr id="0" name=""/>
        <dsp:cNvSpPr/>
      </dsp:nvSpPr>
      <dsp:spPr>
        <a:xfrm>
          <a:off x="2269353" y="501672"/>
          <a:ext cx="3347993" cy="3347993"/>
        </a:xfrm>
        <a:prstGeom prst="blockArc">
          <a:avLst>
            <a:gd name="adj1" fmla="val 16200000"/>
            <a:gd name="adj2" fmla="val 0"/>
            <a:gd name="adj3" fmla="val 4638"/>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4246820-0B37-4D78-A91F-C79D1D3527CA}">
      <dsp:nvSpPr>
        <dsp:cNvPr id="0" name=""/>
        <dsp:cNvSpPr/>
      </dsp:nvSpPr>
      <dsp:spPr>
        <a:xfrm>
          <a:off x="3173164" y="1405483"/>
          <a:ext cx="1540371" cy="1540371"/>
        </a:xfrm>
        <a:prstGeom prst="ellipse">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zh-CN" altLang="en-US" sz="3800" kern="1200" dirty="0"/>
            <a:t>引号</a:t>
          </a:r>
          <a:endParaRPr lang="en-SG" sz="3800" kern="1200" dirty="0"/>
        </a:p>
      </dsp:txBody>
      <dsp:txXfrm>
        <a:off x="3398746" y="1631065"/>
        <a:ext cx="1089207" cy="1089207"/>
      </dsp:txXfrm>
    </dsp:sp>
    <dsp:sp modelId="{9607B9C2-E296-4028-BE59-412C1DCFFA84}">
      <dsp:nvSpPr>
        <dsp:cNvPr id="0" name=""/>
        <dsp:cNvSpPr/>
      </dsp:nvSpPr>
      <dsp:spPr>
        <a:xfrm>
          <a:off x="3404220" y="1359"/>
          <a:ext cx="1078259" cy="1078259"/>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引用文字</a:t>
          </a:r>
          <a:endParaRPr lang="en-SG" sz="1200" kern="1200" dirty="0"/>
        </a:p>
      </dsp:txBody>
      <dsp:txXfrm>
        <a:off x="3562127" y="159266"/>
        <a:ext cx="762445" cy="762445"/>
      </dsp:txXfrm>
    </dsp:sp>
    <dsp:sp modelId="{E0801985-34AD-46BF-AEAD-912EF0EF83A0}">
      <dsp:nvSpPr>
        <dsp:cNvPr id="0" name=""/>
        <dsp:cNvSpPr/>
      </dsp:nvSpPr>
      <dsp:spPr>
        <a:xfrm>
          <a:off x="5039399" y="1636539"/>
          <a:ext cx="1078259" cy="1078259"/>
        </a:xfrm>
        <a:prstGeom prst="ellipse">
          <a:avLst/>
        </a:prstGeom>
        <a:gradFill rotWithShape="0">
          <a:gsLst>
            <a:gs pos="0">
              <a:schemeClr val="accent4">
                <a:hueOff val="-3732583"/>
                <a:satOff val="1753"/>
                <a:lumOff val="653"/>
                <a:alphaOff val="0"/>
                <a:lumMod val="110000"/>
                <a:satMod val="105000"/>
                <a:tint val="67000"/>
              </a:schemeClr>
            </a:gs>
            <a:gs pos="50000">
              <a:schemeClr val="accent4">
                <a:hueOff val="-3732583"/>
                <a:satOff val="1753"/>
                <a:lumOff val="653"/>
                <a:alphaOff val="0"/>
                <a:lumMod val="105000"/>
                <a:satMod val="103000"/>
                <a:tint val="73000"/>
              </a:schemeClr>
            </a:gs>
            <a:gs pos="100000">
              <a:schemeClr val="accent4">
                <a:hueOff val="-3732583"/>
                <a:satOff val="1753"/>
                <a:lumOff val="6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逐字逐句的报道某人的言论</a:t>
          </a:r>
          <a:endParaRPr lang="en-SG" sz="1200" kern="1200" dirty="0"/>
        </a:p>
      </dsp:txBody>
      <dsp:txXfrm>
        <a:off x="5197306" y="1794446"/>
        <a:ext cx="762445" cy="762445"/>
      </dsp:txXfrm>
    </dsp:sp>
    <dsp:sp modelId="{B15D21BC-B446-48E7-842D-26DA448E89F4}">
      <dsp:nvSpPr>
        <dsp:cNvPr id="0" name=""/>
        <dsp:cNvSpPr/>
      </dsp:nvSpPr>
      <dsp:spPr>
        <a:xfrm>
          <a:off x="3404220" y="3271718"/>
          <a:ext cx="1078259" cy="1078259"/>
        </a:xfrm>
        <a:prstGeom prst="ellipse">
          <a:avLst/>
        </a:prstGeom>
        <a:gradFill rotWithShape="0">
          <a:gsLst>
            <a:gs pos="0">
              <a:schemeClr val="accent4">
                <a:hueOff val="-7465166"/>
                <a:satOff val="3507"/>
                <a:lumOff val="1306"/>
                <a:alphaOff val="0"/>
                <a:lumMod val="110000"/>
                <a:satMod val="105000"/>
                <a:tint val="67000"/>
              </a:schemeClr>
            </a:gs>
            <a:gs pos="50000">
              <a:schemeClr val="accent4">
                <a:hueOff val="-7465166"/>
                <a:satOff val="3507"/>
                <a:lumOff val="1306"/>
                <a:alphaOff val="0"/>
                <a:lumMod val="105000"/>
                <a:satMod val="103000"/>
                <a:tint val="73000"/>
              </a:schemeClr>
            </a:gs>
            <a:gs pos="100000">
              <a:schemeClr val="accent4">
                <a:hueOff val="-7465166"/>
                <a:satOff val="3507"/>
                <a:lumOff val="13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特殊含义的术语，比如“佛教心理学”</a:t>
          </a:r>
          <a:endParaRPr lang="en-SG" sz="1200" kern="1200" dirty="0"/>
        </a:p>
      </dsp:txBody>
      <dsp:txXfrm>
        <a:off x="3562127" y="3429625"/>
        <a:ext cx="762445" cy="762445"/>
      </dsp:txXfrm>
    </dsp:sp>
    <dsp:sp modelId="{F73EF61C-6BA4-4503-B100-F9862AE7EFC8}">
      <dsp:nvSpPr>
        <dsp:cNvPr id="0" name=""/>
        <dsp:cNvSpPr/>
      </dsp:nvSpPr>
      <dsp:spPr>
        <a:xfrm>
          <a:off x="1769040" y="1636539"/>
          <a:ext cx="1078259" cy="1078259"/>
        </a:xfrm>
        <a:prstGeom prst="ellipse">
          <a:avLst/>
        </a:prstGeom>
        <a:gradFill rotWithShape="0">
          <a:gsLst>
            <a:gs pos="0">
              <a:schemeClr val="accent4">
                <a:hueOff val="-11197749"/>
                <a:satOff val="5260"/>
                <a:lumOff val="1959"/>
                <a:alphaOff val="0"/>
                <a:lumMod val="110000"/>
                <a:satMod val="105000"/>
                <a:tint val="67000"/>
              </a:schemeClr>
            </a:gs>
            <a:gs pos="50000">
              <a:schemeClr val="accent4">
                <a:hueOff val="-11197749"/>
                <a:satOff val="5260"/>
                <a:lumOff val="1959"/>
                <a:alphaOff val="0"/>
                <a:lumMod val="105000"/>
                <a:satMod val="103000"/>
                <a:tint val="73000"/>
              </a:schemeClr>
            </a:gs>
            <a:gs pos="100000">
              <a:schemeClr val="accent4">
                <a:hueOff val="-11197749"/>
                <a:satOff val="5260"/>
                <a:lumOff val="19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t>表示强调，比如所谓“道”</a:t>
          </a:r>
          <a:r>
            <a:rPr lang="en-SG" altLang="zh-CN" sz="1200" kern="1200" dirty="0"/>
            <a:t>…</a:t>
          </a:r>
          <a:endParaRPr lang="en-SG" sz="1200" kern="1200" dirty="0"/>
        </a:p>
      </dsp:txBody>
      <dsp:txXfrm>
        <a:off x="1926947" y="1794446"/>
        <a:ext cx="762445" cy="76244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644A65-FD0C-4A1D-A36F-902DAF4E2656}" type="datetimeFigureOut">
              <a:rPr lang="en-SG" smtClean="0"/>
              <a:t>2/9/2020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3669540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44A65-FD0C-4A1D-A36F-902DAF4E2656}" type="datetimeFigureOut">
              <a:rPr lang="en-SG" smtClean="0"/>
              <a:t>2/9/2020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173233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44A65-FD0C-4A1D-A36F-902DAF4E2656}" type="datetimeFigureOut">
              <a:rPr lang="en-SG" smtClean="0"/>
              <a:t>2/9/2020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391411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44A65-FD0C-4A1D-A36F-902DAF4E2656}" type="datetimeFigureOut">
              <a:rPr lang="en-SG" smtClean="0"/>
              <a:t>2/9/2020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214331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44A65-FD0C-4A1D-A36F-902DAF4E2656}" type="datetimeFigureOut">
              <a:rPr lang="en-SG" smtClean="0"/>
              <a:t>2/9/2020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112020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644A65-FD0C-4A1D-A36F-902DAF4E2656}" type="datetimeFigureOut">
              <a:rPr lang="en-SG" smtClean="0"/>
              <a:t>2/9/2020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322093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644A65-FD0C-4A1D-A36F-902DAF4E2656}" type="datetimeFigureOut">
              <a:rPr lang="en-SG" smtClean="0"/>
              <a:t>2/9/2020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64218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644A65-FD0C-4A1D-A36F-902DAF4E2656}" type="datetimeFigureOut">
              <a:rPr lang="en-SG" smtClean="0"/>
              <a:t>2/9/2020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3196995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44A65-FD0C-4A1D-A36F-902DAF4E2656}" type="datetimeFigureOut">
              <a:rPr lang="en-SG" smtClean="0"/>
              <a:t>2/9/2020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95661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44A65-FD0C-4A1D-A36F-902DAF4E2656}" type="datetimeFigureOut">
              <a:rPr lang="en-SG" smtClean="0"/>
              <a:t>2/9/2020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30595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44A65-FD0C-4A1D-A36F-902DAF4E2656}" type="datetimeFigureOut">
              <a:rPr lang="en-SG" smtClean="0"/>
              <a:t>2/9/2020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22E282-A8B2-4F69-8915-31C8EC3A4DEA}" type="slidenum">
              <a:rPr lang="en-SG" smtClean="0"/>
              <a:t>‹#›</a:t>
            </a:fld>
            <a:endParaRPr lang="en-SG"/>
          </a:p>
        </p:txBody>
      </p:sp>
    </p:spTree>
    <p:extLst>
      <p:ext uri="{BB962C8B-B14F-4D97-AF65-F5344CB8AC3E}">
        <p14:creationId xmlns:p14="http://schemas.microsoft.com/office/powerpoint/2010/main" val="134531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44A65-FD0C-4A1D-A36F-902DAF4E2656}" type="datetimeFigureOut">
              <a:rPr lang="en-SG" smtClean="0"/>
              <a:t>2/9/2020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2E282-A8B2-4F69-8915-31C8EC3A4DEA}" type="slidenum">
              <a:rPr lang="en-SG" smtClean="0"/>
              <a:t>‹#›</a:t>
            </a:fld>
            <a:endParaRPr lang="en-SG"/>
          </a:p>
        </p:txBody>
      </p:sp>
    </p:spTree>
    <p:extLst>
      <p:ext uri="{BB962C8B-B14F-4D97-AF65-F5344CB8AC3E}">
        <p14:creationId xmlns:p14="http://schemas.microsoft.com/office/powerpoint/2010/main" val="1496906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58E7B1-272F-447D-A04D-20DC9AAF2E2E}"/>
              </a:ext>
            </a:extLst>
          </p:cNvPr>
          <p:cNvSpPr>
            <a:spLocks noGrp="1"/>
          </p:cNvSpPr>
          <p:nvPr>
            <p:ph type="title"/>
          </p:nvPr>
        </p:nvSpPr>
        <p:spPr/>
        <p:txBody>
          <a:bodyPr/>
          <a:lstStyle/>
          <a:p>
            <a:r>
              <a:rPr lang="zh-CN" altLang="en-US" dirty="0"/>
              <a:t>第二课：学术论文写作</a:t>
            </a:r>
            <a:endParaRPr lang="en-SG" dirty="0"/>
          </a:p>
        </p:txBody>
      </p:sp>
      <p:sp>
        <p:nvSpPr>
          <p:cNvPr id="5" name="Content Placeholder 4">
            <a:extLst>
              <a:ext uri="{FF2B5EF4-FFF2-40B4-BE49-F238E27FC236}">
                <a16:creationId xmlns:a16="http://schemas.microsoft.com/office/drawing/2014/main" id="{60C11ABF-952A-4FFA-8B13-5C37095DC233}"/>
              </a:ext>
            </a:extLst>
          </p:cNvPr>
          <p:cNvSpPr>
            <a:spLocks noGrp="1"/>
          </p:cNvSpPr>
          <p:nvPr>
            <p:ph idx="1"/>
          </p:nvPr>
        </p:nvSpPr>
        <p:spPr/>
        <p:txBody>
          <a:bodyPr>
            <a:normAutofit lnSpcReduction="10000"/>
          </a:bodyPr>
          <a:lstStyle/>
          <a:p>
            <a:r>
              <a:rPr lang="zh-CN" altLang="en-US" dirty="0"/>
              <a:t>上节课笼统地介绍了有关写作、论文写作和学术论文写作的基本要素；本节课开始将进一步对重要的写作方法和写作过程进行细化说明，这节课将着重介绍选题和构思，以及一些常用的标点符号和在论文中需要慎用的标点符号；</a:t>
            </a:r>
            <a:endParaRPr lang="en-US" altLang="zh-CN" dirty="0"/>
          </a:p>
          <a:p>
            <a:r>
              <a:rPr lang="zh-CN" altLang="en-US" dirty="0"/>
              <a:t>本课大纲</a:t>
            </a:r>
            <a:endParaRPr lang="en-SG" altLang="zh-CN" dirty="0"/>
          </a:p>
          <a:p>
            <a:r>
              <a:rPr lang="zh-CN" altLang="en-US" dirty="0"/>
              <a:t>学术论文的写作进程</a:t>
            </a:r>
            <a:endParaRPr lang="en-SG" altLang="zh-CN" dirty="0"/>
          </a:p>
          <a:p>
            <a:r>
              <a:rPr lang="zh-CN" altLang="en-US" dirty="0"/>
              <a:t>构思方法</a:t>
            </a:r>
            <a:endParaRPr lang="en-SG" altLang="zh-CN" dirty="0"/>
          </a:p>
          <a:p>
            <a:r>
              <a:rPr lang="zh-CN" altLang="en-US" dirty="0"/>
              <a:t>常见标点符号简介</a:t>
            </a:r>
            <a:endParaRPr lang="en-SG" altLang="zh-CN" dirty="0"/>
          </a:p>
          <a:p>
            <a:r>
              <a:rPr lang="zh-CN" altLang="en-US" dirty="0"/>
              <a:t>本课总结</a:t>
            </a:r>
            <a:endParaRPr lang="en-SG" altLang="zh-CN" dirty="0"/>
          </a:p>
          <a:p>
            <a:endParaRPr lang="en-SG" altLang="zh-CN" dirty="0"/>
          </a:p>
          <a:p>
            <a:endParaRPr lang="en-SG" altLang="zh-CN" dirty="0"/>
          </a:p>
        </p:txBody>
      </p:sp>
    </p:spTree>
    <p:extLst>
      <p:ext uri="{BB962C8B-B14F-4D97-AF65-F5344CB8AC3E}">
        <p14:creationId xmlns:p14="http://schemas.microsoft.com/office/powerpoint/2010/main" val="254947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8BB57-9E78-4F7F-A734-3B1044DB792E}"/>
              </a:ext>
            </a:extLst>
          </p:cNvPr>
          <p:cNvSpPr>
            <a:spLocks noGrp="1"/>
          </p:cNvSpPr>
          <p:nvPr>
            <p:ph type="title"/>
          </p:nvPr>
        </p:nvSpPr>
        <p:spPr/>
        <p:txBody>
          <a:bodyPr/>
          <a:lstStyle/>
          <a:p>
            <a:r>
              <a:rPr lang="zh-CN" altLang="en-US" dirty="0"/>
              <a:t>构思（</a:t>
            </a:r>
            <a:r>
              <a:rPr lang="en-SG" altLang="zh-CN" i="1" dirty="0"/>
              <a:t>brainstorming</a:t>
            </a:r>
            <a:r>
              <a:rPr lang="zh-CN" altLang="en-US" dirty="0"/>
              <a:t>）</a:t>
            </a:r>
            <a:endParaRPr lang="en-SG" dirty="0"/>
          </a:p>
        </p:txBody>
      </p:sp>
      <p:graphicFrame>
        <p:nvGraphicFramePr>
          <p:cNvPr id="4" name="Content Placeholder 3">
            <a:extLst>
              <a:ext uri="{FF2B5EF4-FFF2-40B4-BE49-F238E27FC236}">
                <a16:creationId xmlns:a16="http://schemas.microsoft.com/office/drawing/2014/main" id="{495022C9-0C75-4A23-BE17-A082B7F77AD1}"/>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B3E4F28F-D8AC-4650-B190-AD06D4EBC2DC}"/>
              </a:ext>
            </a:extLst>
          </p:cNvPr>
          <p:cNvGraphicFramePr/>
          <p:nvPr>
            <p:extLst>
              <p:ext uri="{D42A27DB-BD31-4B8C-83A1-F6EECF244321}">
                <p14:modId xmlns:p14="http://schemas.microsoft.com/office/powerpoint/2010/main" val="95658575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60933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89FC-9EA2-4FCF-95F7-948D2E623FDB}"/>
              </a:ext>
            </a:extLst>
          </p:cNvPr>
          <p:cNvSpPr>
            <a:spLocks noGrp="1"/>
          </p:cNvSpPr>
          <p:nvPr>
            <p:ph type="title"/>
          </p:nvPr>
        </p:nvSpPr>
        <p:spPr/>
        <p:txBody>
          <a:bodyPr/>
          <a:lstStyle/>
          <a:p>
            <a:r>
              <a:rPr lang="zh-CN" altLang="en-US" dirty="0"/>
              <a:t>构思与实际写作</a:t>
            </a:r>
            <a:endParaRPr lang="en-SG" dirty="0"/>
          </a:p>
        </p:txBody>
      </p:sp>
      <p:sp>
        <p:nvSpPr>
          <p:cNvPr id="3" name="Content Placeholder 2">
            <a:extLst>
              <a:ext uri="{FF2B5EF4-FFF2-40B4-BE49-F238E27FC236}">
                <a16:creationId xmlns:a16="http://schemas.microsoft.com/office/drawing/2014/main" id="{77CF95CC-69E2-48AE-81CD-F6BBE90097AF}"/>
              </a:ext>
            </a:extLst>
          </p:cNvPr>
          <p:cNvSpPr>
            <a:spLocks noGrp="1"/>
          </p:cNvSpPr>
          <p:nvPr>
            <p:ph idx="1"/>
          </p:nvPr>
        </p:nvSpPr>
        <p:spPr/>
        <p:txBody>
          <a:bodyPr>
            <a:normAutofit fontScale="85000" lnSpcReduction="10000"/>
          </a:bodyPr>
          <a:lstStyle/>
          <a:p>
            <a:r>
              <a:rPr lang="zh-CN" altLang="en-US" dirty="0"/>
              <a:t>前面提到了学术写作的第一阶段：选题及其相关的问题；现在大概介绍一下另外一个实际的问题：如何操作？也就是从构思到实际写作；</a:t>
            </a:r>
            <a:endParaRPr lang="en-SG" altLang="zh-CN" dirty="0"/>
          </a:p>
          <a:p>
            <a:r>
              <a:rPr lang="zh-CN" altLang="en-US" dirty="0"/>
              <a:t>构思，顾名思义，就是构想和思考；大体而言，构思和前面提到的研究问题和阅读资料等直接相关，甚至类似；</a:t>
            </a:r>
            <a:endParaRPr lang="en-SG" altLang="zh-CN" dirty="0"/>
          </a:p>
          <a:p>
            <a:r>
              <a:rPr lang="zh-CN" altLang="en-US" dirty="0"/>
              <a:t>不过构思可以是</a:t>
            </a:r>
            <a:r>
              <a:rPr lang="zh-CN" altLang="en-US" u="sng" dirty="0"/>
              <a:t>阅读资料前</a:t>
            </a:r>
            <a:r>
              <a:rPr lang="zh-CN" altLang="en-US" dirty="0"/>
              <a:t>：比如将自己临时或阅读时的想法、观念和积累的相关知识写下来，然后归类、编辑、增删；随着构思的进展，研究课题的轮廓逐渐明朗；另外，开始阅读更多直接相关的资料，构思可以继续；这时的构思，则是更有目标的构思 </a:t>
            </a:r>
            <a:r>
              <a:rPr lang="en-US" altLang="zh-CN" dirty="0"/>
              <a:t>– </a:t>
            </a:r>
            <a:r>
              <a:rPr lang="zh-CN" altLang="en-US" dirty="0"/>
              <a:t>选题；</a:t>
            </a:r>
            <a:endParaRPr lang="en-SG" altLang="zh-CN" dirty="0"/>
          </a:p>
          <a:p>
            <a:r>
              <a:rPr lang="zh-CN" altLang="en-US" dirty="0"/>
              <a:t>在构思的第二阶段，因为阅读量的增加，选题范围的缩小，可以尝试将构思的“论文草稿”以文字的形式记录下来，以便在未来的写作中使用；</a:t>
            </a:r>
            <a:endParaRPr lang="en-SG" dirty="0"/>
          </a:p>
        </p:txBody>
      </p:sp>
    </p:spTree>
    <p:extLst>
      <p:ext uri="{BB962C8B-B14F-4D97-AF65-F5344CB8AC3E}">
        <p14:creationId xmlns:p14="http://schemas.microsoft.com/office/powerpoint/2010/main" val="132367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AA0E-9447-4974-869C-EDB6861451CC}"/>
              </a:ext>
            </a:extLst>
          </p:cNvPr>
          <p:cNvSpPr>
            <a:spLocks noGrp="1"/>
          </p:cNvSpPr>
          <p:nvPr>
            <p:ph type="title"/>
          </p:nvPr>
        </p:nvSpPr>
        <p:spPr/>
        <p:txBody>
          <a:bodyPr/>
          <a:lstStyle/>
          <a:p>
            <a:r>
              <a:rPr lang="zh-CN" altLang="en-US" dirty="0"/>
              <a:t>常用标点符号</a:t>
            </a:r>
            <a:r>
              <a:rPr lang="zh-CN" altLang="en-US" sz="2400" dirty="0"/>
              <a:t>（这些标点有更多的用途，这里只提到比较常用的）</a:t>
            </a:r>
            <a:endParaRPr lang="en-SG" dirty="0"/>
          </a:p>
        </p:txBody>
      </p:sp>
      <p:graphicFrame>
        <p:nvGraphicFramePr>
          <p:cNvPr id="4" name="Content Placeholder 3">
            <a:extLst>
              <a:ext uri="{FF2B5EF4-FFF2-40B4-BE49-F238E27FC236}">
                <a16:creationId xmlns:a16="http://schemas.microsoft.com/office/drawing/2014/main" id="{C637D143-C8E0-4F39-9B44-1EDBA2B84F21}"/>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84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4837-7D6C-4477-98BF-1018AF509BA3}"/>
              </a:ext>
            </a:extLst>
          </p:cNvPr>
          <p:cNvSpPr>
            <a:spLocks noGrp="1"/>
          </p:cNvSpPr>
          <p:nvPr>
            <p:ph type="title"/>
          </p:nvPr>
        </p:nvSpPr>
        <p:spPr/>
        <p:txBody>
          <a:bodyPr/>
          <a:lstStyle/>
          <a:p>
            <a:r>
              <a:rPr lang="zh-CN" altLang="en-US" dirty="0"/>
              <a:t>标点符号</a:t>
            </a:r>
            <a:endParaRPr lang="en-SG" dirty="0"/>
          </a:p>
        </p:txBody>
      </p:sp>
      <p:sp>
        <p:nvSpPr>
          <p:cNvPr id="3" name="Content Placeholder 2">
            <a:extLst>
              <a:ext uri="{FF2B5EF4-FFF2-40B4-BE49-F238E27FC236}">
                <a16:creationId xmlns:a16="http://schemas.microsoft.com/office/drawing/2014/main" id="{C1833452-CB68-4308-BC8A-7EDB46F8FAD1}"/>
              </a:ext>
            </a:extLst>
          </p:cNvPr>
          <p:cNvSpPr>
            <a:spLocks noGrp="1"/>
          </p:cNvSpPr>
          <p:nvPr>
            <p:ph idx="1"/>
          </p:nvPr>
        </p:nvSpPr>
        <p:spPr/>
        <p:txBody>
          <a:bodyPr/>
          <a:lstStyle/>
          <a:p>
            <a:r>
              <a:rPr lang="zh-CN" altLang="en-US" dirty="0"/>
              <a:t>前面介绍了选题和构思的种种细节，大家阅读后可以尝试具体的操作；由于大家在写作中对标点符号好像没什么概念，下面简单介绍一些；</a:t>
            </a:r>
            <a:endParaRPr lang="en-SG" altLang="zh-CN" dirty="0"/>
          </a:p>
          <a:p>
            <a:r>
              <a:rPr lang="zh-CN" altLang="en-US" dirty="0"/>
              <a:t>前面提到的四种标点符号，即顿号、逗号、分号和句号，是基本标点符号，最常用；</a:t>
            </a:r>
            <a:endParaRPr lang="en-SG" altLang="zh-CN" dirty="0"/>
          </a:p>
          <a:p>
            <a:r>
              <a:rPr lang="zh-CN" altLang="en-US" dirty="0"/>
              <a:t>比如顿号，在排列断句或事物的时候，尽量用顿号；比如：斋堂可选的蔬菜有黄瓜、苦瓜、小白菜和菠菜等。</a:t>
            </a:r>
            <a:endParaRPr lang="en-SG" altLang="zh-CN" dirty="0"/>
          </a:p>
          <a:p>
            <a:r>
              <a:rPr lang="zh-CN" altLang="en-US" dirty="0"/>
              <a:t>分号也要适当使用，特别是一句话没有结束，但所表达的意思类似，分成两句话又太短。</a:t>
            </a:r>
            <a:endParaRPr lang="en-SG" dirty="0"/>
          </a:p>
        </p:txBody>
      </p:sp>
    </p:spTree>
    <p:extLst>
      <p:ext uri="{BB962C8B-B14F-4D97-AF65-F5344CB8AC3E}">
        <p14:creationId xmlns:p14="http://schemas.microsoft.com/office/powerpoint/2010/main" val="321817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E6EB0-6985-46B1-9F8C-A9A11CB56E52}"/>
              </a:ext>
            </a:extLst>
          </p:cNvPr>
          <p:cNvSpPr>
            <a:spLocks noGrp="1"/>
          </p:cNvSpPr>
          <p:nvPr>
            <p:ph type="title"/>
          </p:nvPr>
        </p:nvSpPr>
        <p:spPr/>
        <p:txBody>
          <a:bodyPr>
            <a:normAutofit fontScale="90000"/>
          </a:bodyPr>
          <a:lstStyle/>
          <a:p>
            <a:r>
              <a:rPr lang="zh-CN" altLang="en-US" dirty="0"/>
              <a:t>引号及其使用：</a:t>
            </a:r>
            <a:r>
              <a:rPr lang="zh-CN" altLang="en-US" sz="2400" dirty="0">
                <a:sym typeface="Wingdings" panose="05000000000000000000" pitchFamily="2" charset="2"/>
              </a:rPr>
              <a:t>学术论文写作中，涉及到引用的情况，所以引号使用量比较大，而且要求规范；一般而言，引用文章时用</a:t>
            </a:r>
            <a:r>
              <a:rPr lang="zh-CN" altLang="en-US" sz="2400" u="sng" dirty="0">
                <a:sym typeface="Wingdings" panose="05000000000000000000" pitchFamily="2" charset="2"/>
              </a:rPr>
              <a:t>双引号“”</a:t>
            </a:r>
            <a:r>
              <a:rPr lang="zh-CN" altLang="en-US" sz="2400" dirty="0">
                <a:sym typeface="Wingdings" panose="05000000000000000000" pitchFamily="2" charset="2"/>
              </a:rPr>
              <a:t>；在双引号里面，如果要再用引号，一般用</a:t>
            </a:r>
            <a:r>
              <a:rPr lang="zh-CN" altLang="en-US" sz="2400" u="sng" dirty="0">
                <a:sym typeface="Wingdings" panose="05000000000000000000" pitchFamily="2" charset="2"/>
              </a:rPr>
              <a:t>单引号‘’</a:t>
            </a:r>
            <a:r>
              <a:rPr lang="zh-CN" altLang="en-US" sz="2400" dirty="0">
                <a:sym typeface="Wingdings" panose="05000000000000000000" pitchFamily="2" charset="2"/>
              </a:rPr>
              <a:t>；具体要求，参考</a:t>
            </a:r>
            <a:r>
              <a:rPr lang="en-US" altLang="zh-CN" sz="2400" dirty="0">
                <a:sym typeface="Wingdings" panose="05000000000000000000" pitchFamily="2" charset="2"/>
              </a:rPr>
              <a:t>《</a:t>
            </a:r>
            <a:r>
              <a:rPr lang="zh-CN" altLang="en-US" sz="2400" dirty="0">
                <a:sym typeface="Wingdings" panose="05000000000000000000" pitchFamily="2" charset="2"/>
              </a:rPr>
              <a:t>研究生手册</a:t>
            </a:r>
            <a:r>
              <a:rPr lang="en-US" altLang="zh-CN" sz="2400" dirty="0">
                <a:sym typeface="Wingdings" panose="05000000000000000000" pitchFamily="2" charset="2"/>
              </a:rPr>
              <a:t>》</a:t>
            </a:r>
            <a:r>
              <a:rPr lang="zh-CN" altLang="en-US" sz="2400" dirty="0">
                <a:sym typeface="Wingdings" panose="05000000000000000000" pitchFamily="2" charset="2"/>
              </a:rPr>
              <a:t>相关部分</a:t>
            </a:r>
            <a:endParaRPr lang="en-SG" sz="2400" dirty="0"/>
          </a:p>
        </p:txBody>
      </p:sp>
      <p:graphicFrame>
        <p:nvGraphicFramePr>
          <p:cNvPr id="4" name="Content Placeholder 3">
            <a:extLst>
              <a:ext uri="{FF2B5EF4-FFF2-40B4-BE49-F238E27FC236}">
                <a16:creationId xmlns:a16="http://schemas.microsoft.com/office/drawing/2014/main" id="{D40DE697-5EDA-429B-8145-8884262FAB99}"/>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5250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585B-9CE6-445B-85F3-C1A5731DEAAB}"/>
              </a:ext>
            </a:extLst>
          </p:cNvPr>
          <p:cNvSpPr>
            <a:spLocks noGrp="1"/>
          </p:cNvSpPr>
          <p:nvPr>
            <p:ph type="title"/>
          </p:nvPr>
        </p:nvSpPr>
        <p:spPr/>
        <p:txBody>
          <a:bodyPr/>
          <a:lstStyle/>
          <a:p>
            <a:r>
              <a:rPr lang="zh-CN" altLang="en-US" dirty="0"/>
              <a:t>有关引号</a:t>
            </a:r>
            <a:endParaRPr lang="en-SG" dirty="0"/>
          </a:p>
        </p:txBody>
      </p:sp>
      <p:sp>
        <p:nvSpPr>
          <p:cNvPr id="3" name="Content Placeholder 2">
            <a:extLst>
              <a:ext uri="{FF2B5EF4-FFF2-40B4-BE49-F238E27FC236}">
                <a16:creationId xmlns:a16="http://schemas.microsoft.com/office/drawing/2014/main" id="{EDA373EF-71E9-4499-8F03-0477C2BFACD3}"/>
              </a:ext>
            </a:extLst>
          </p:cNvPr>
          <p:cNvSpPr>
            <a:spLocks noGrp="1"/>
          </p:cNvSpPr>
          <p:nvPr>
            <p:ph idx="1"/>
          </p:nvPr>
        </p:nvSpPr>
        <p:spPr/>
        <p:txBody>
          <a:bodyPr>
            <a:normAutofit fontScale="85000" lnSpcReduction="10000"/>
          </a:bodyPr>
          <a:lstStyle/>
          <a:p>
            <a:r>
              <a:rPr lang="zh-CN" altLang="en-US" dirty="0"/>
              <a:t>引号用法很多，如上图所说明的；而学术论文的写作，引号的使用，主要是第一和第二种，即引用著作或报道言论；</a:t>
            </a:r>
            <a:endParaRPr lang="en-SG" altLang="zh-CN" dirty="0"/>
          </a:p>
          <a:p>
            <a:r>
              <a:rPr lang="zh-CN" altLang="en-US" dirty="0"/>
              <a:t>逐字逐句的引用，一定要用引号；比如：谢和耐认为：“养活一个庞大的僧侣阶层和建筑常常是非常豪华的寺院，所有这一切的开销都要从所拥有的财富中大量摄取。但佛教的影响并不仅限于对中国经济所产生的那种完全是消极的作用，它的传入也产生了促使商业和手工业经济大发展的后果。”（谢和耐，</a:t>
            </a:r>
            <a:r>
              <a:rPr lang="en-US" altLang="zh-CN" dirty="0"/>
              <a:t>《</a:t>
            </a:r>
            <a:r>
              <a:rPr lang="zh-CN" altLang="en-US" dirty="0"/>
              <a:t>中国五</a:t>
            </a:r>
            <a:r>
              <a:rPr lang="en-SG" altLang="zh-CN" dirty="0"/>
              <a:t> </a:t>
            </a:r>
            <a:r>
              <a:rPr lang="en-US" altLang="zh-CN" dirty="0"/>
              <a:t>– </a:t>
            </a:r>
            <a:r>
              <a:rPr lang="zh-CN" altLang="en-US" dirty="0"/>
              <a:t>十世纪的寺院经济</a:t>
            </a:r>
            <a:r>
              <a:rPr lang="en-US" altLang="zh-CN" dirty="0"/>
              <a:t>》</a:t>
            </a:r>
            <a:r>
              <a:rPr lang="zh-CN" altLang="en-US" dirty="0"/>
              <a:t>，页</a:t>
            </a:r>
            <a:r>
              <a:rPr lang="en-SG" altLang="zh-CN" dirty="0"/>
              <a:t>30</a:t>
            </a:r>
            <a:r>
              <a:rPr lang="zh-CN" altLang="en-US" dirty="0"/>
              <a:t>）</a:t>
            </a:r>
            <a:endParaRPr lang="en-SG" altLang="zh-CN" dirty="0"/>
          </a:p>
          <a:p>
            <a:r>
              <a:rPr lang="zh-CN" altLang="en-US" dirty="0"/>
              <a:t>如果引号里再要用引号，就用‘’单引号；</a:t>
            </a:r>
            <a:endParaRPr lang="en-SG" altLang="zh-CN" dirty="0"/>
          </a:p>
          <a:p>
            <a:r>
              <a:rPr lang="zh-CN" altLang="en-US" dirty="0"/>
              <a:t>引号当中的引文，必须是逐字逐句的引用；就算是错字，也要按照原文引用；错字后加注（原文如此）即可；</a:t>
            </a:r>
            <a:endParaRPr lang="en-SG" dirty="0"/>
          </a:p>
        </p:txBody>
      </p:sp>
    </p:spTree>
    <p:extLst>
      <p:ext uri="{BB962C8B-B14F-4D97-AF65-F5344CB8AC3E}">
        <p14:creationId xmlns:p14="http://schemas.microsoft.com/office/powerpoint/2010/main" val="294581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B3A21-9AA7-4091-9BC1-9B555DB37EB2}"/>
              </a:ext>
            </a:extLst>
          </p:cNvPr>
          <p:cNvSpPr>
            <a:spLocks noGrp="1"/>
          </p:cNvSpPr>
          <p:nvPr>
            <p:ph type="title"/>
          </p:nvPr>
        </p:nvSpPr>
        <p:spPr/>
        <p:txBody>
          <a:bodyPr>
            <a:normAutofit fontScale="90000"/>
          </a:bodyPr>
          <a:lstStyle/>
          <a:p>
            <a:r>
              <a:rPr lang="zh-CN" altLang="en-US" sz="4900" dirty="0"/>
              <a:t>论文中</a:t>
            </a:r>
            <a:r>
              <a:rPr lang="zh-CN" altLang="en-US" sz="2700" dirty="0"/>
              <a:t>谨慎使用的标点符号：学术论文强调正式、严谨和精准，在语言上要求严格；相应的，有些标点尽量少用或慎用；</a:t>
            </a:r>
            <a:endParaRPr lang="en-SG" sz="2700" dirty="0"/>
          </a:p>
        </p:txBody>
      </p:sp>
      <p:graphicFrame>
        <p:nvGraphicFramePr>
          <p:cNvPr id="4" name="Content Placeholder 3">
            <a:extLst>
              <a:ext uri="{FF2B5EF4-FFF2-40B4-BE49-F238E27FC236}">
                <a16:creationId xmlns:a16="http://schemas.microsoft.com/office/drawing/2014/main" id="{B75C049C-04E0-4F46-8E6E-B7B5F3EBAFCE}"/>
              </a:ext>
            </a:extLst>
          </p:cNvPr>
          <p:cNvGraphicFramePr>
            <a:graphicFrameLocks noGrp="1"/>
          </p:cNvGraphicFramePr>
          <p:nvPr>
            <p:ph idx="1"/>
            <p:extLst>
              <p:ext uri="{D42A27DB-BD31-4B8C-83A1-F6EECF244321}">
                <p14:modId xmlns:p14="http://schemas.microsoft.com/office/powerpoint/2010/main" val="71926666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0880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9765-E99D-40F6-8D1C-C8040983F95E}"/>
              </a:ext>
            </a:extLst>
          </p:cNvPr>
          <p:cNvSpPr>
            <a:spLocks noGrp="1"/>
          </p:cNvSpPr>
          <p:nvPr>
            <p:ph type="title"/>
          </p:nvPr>
        </p:nvSpPr>
        <p:spPr/>
        <p:txBody>
          <a:bodyPr/>
          <a:lstStyle/>
          <a:p>
            <a:r>
              <a:rPr lang="zh-CN" altLang="en-US" dirty="0"/>
              <a:t>叹号、问号、破折号、省略号</a:t>
            </a:r>
            <a:endParaRPr lang="en-SG" dirty="0"/>
          </a:p>
        </p:txBody>
      </p:sp>
      <p:sp>
        <p:nvSpPr>
          <p:cNvPr id="3" name="Content Placeholder 2">
            <a:extLst>
              <a:ext uri="{FF2B5EF4-FFF2-40B4-BE49-F238E27FC236}">
                <a16:creationId xmlns:a16="http://schemas.microsoft.com/office/drawing/2014/main" id="{6516D60F-F11A-4242-A2C4-A639D3203DC6}"/>
              </a:ext>
            </a:extLst>
          </p:cNvPr>
          <p:cNvSpPr>
            <a:spLocks noGrp="1"/>
          </p:cNvSpPr>
          <p:nvPr>
            <p:ph idx="1"/>
          </p:nvPr>
        </p:nvSpPr>
        <p:spPr/>
        <p:txBody>
          <a:bodyPr>
            <a:normAutofit fontScale="92500"/>
          </a:bodyPr>
          <a:lstStyle/>
          <a:p>
            <a:r>
              <a:rPr lang="zh-CN" altLang="en-US" u="sng" dirty="0"/>
              <a:t>叹号</a:t>
            </a:r>
            <a:r>
              <a:rPr lang="zh-CN" altLang="en-US" dirty="0"/>
              <a:t>是表述感情的标点符号，所以，除非特殊情况（诗歌分析或文学评论等），一般不在论文中出现；另外，论文需要理性、客观、准确，而抒情的文章或文字，很多时候是主观、感性而且只可意会不可言传；</a:t>
            </a:r>
            <a:r>
              <a:rPr lang="zh-CN" altLang="en-US" u="sng" dirty="0"/>
              <a:t>省略号</a:t>
            </a:r>
            <a:r>
              <a:rPr lang="zh-CN" altLang="en-US" dirty="0"/>
              <a:t>也是如此，因为论文强调精准，省略号省下的内容，不但没必要，而且让问题变得复杂；</a:t>
            </a:r>
            <a:endParaRPr lang="en-SG" altLang="zh-CN" dirty="0"/>
          </a:p>
          <a:p>
            <a:r>
              <a:rPr lang="zh-CN" altLang="en-US" u="sng" dirty="0"/>
              <a:t>问号</a:t>
            </a:r>
            <a:r>
              <a:rPr lang="zh-CN" altLang="en-US" dirty="0"/>
              <a:t>可以用，但要慎用；比如，在提出问题的时候，需要问号；但既然提出问题，就需要回答；所以，使用问号，不要用反问句：难道、不是吗等；</a:t>
            </a:r>
            <a:endParaRPr lang="en-SG" altLang="zh-CN" dirty="0"/>
          </a:p>
          <a:p>
            <a:r>
              <a:rPr lang="zh-CN" altLang="en-US" u="sng" dirty="0"/>
              <a:t>破折号</a:t>
            </a:r>
            <a:r>
              <a:rPr lang="zh-CN" altLang="en-US" dirty="0"/>
              <a:t>表述强调或进一步说明，论文中，如果能说清楚的，直接说清楚，尽量少卖关子；</a:t>
            </a:r>
            <a:endParaRPr lang="en-SG" altLang="zh-CN" dirty="0"/>
          </a:p>
          <a:p>
            <a:pPr marL="0" indent="0">
              <a:buNone/>
            </a:pPr>
            <a:endParaRPr lang="en-SG" dirty="0"/>
          </a:p>
        </p:txBody>
      </p:sp>
    </p:spTree>
    <p:extLst>
      <p:ext uri="{BB962C8B-B14F-4D97-AF65-F5344CB8AC3E}">
        <p14:creationId xmlns:p14="http://schemas.microsoft.com/office/powerpoint/2010/main" val="42802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8D1A1-6EE7-48EB-853B-F3E0D9D2585F}"/>
              </a:ext>
            </a:extLst>
          </p:cNvPr>
          <p:cNvSpPr>
            <a:spLocks noGrp="1"/>
          </p:cNvSpPr>
          <p:nvPr>
            <p:ph type="title"/>
          </p:nvPr>
        </p:nvSpPr>
        <p:spPr/>
        <p:txBody>
          <a:bodyPr/>
          <a:lstStyle/>
          <a:p>
            <a:r>
              <a:rPr lang="zh-CN" altLang="en-US" dirty="0"/>
              <a:t>本课总结</a:t>
            </a:r>
            <a:endParaRPr lang="en-SG" dirty="0"/>
          </a:p>
        </p:txBody>
      </p:sp>
      <p:sp>
        <p:nvSpPr>
          <p:cNvPr id="3" name="Content Placeholder 2">
            <a:extLst>
              <a:ext uri="{FF2B5EF4-FFF2-40B4-BE49-F238E27FC236}">
                <a16:creationId xmlns:a16="http://schemas.microsoft.com/office/drawing/2014/main" id="{3DA61680-00B5-4A26-9E4B-670F04A88FB0}"/>
              </a:ext>
            </a:extLst>
          </p:cNvPr>
          <p:cNvSpPr>
            <a:spLocks noGrp="1"/>
          </p:cNvSpPr>
          <p:nvPr>
            <p:ph idx="1"/>
          </p:nvPr>
        </p:nvSpPr>
        <p:spPr/>
        <p:txBody>
          <a:bodyPr>
            <a:normAutofit fontScale="92500" lnSpcReduction="10000"/>
          </a:bodyPr>
          <a:lstStyle/>
          <a:p>
            <a:r>
              <a:rPr lang="zh-CN" altLang="en-US" dirty="0"/>
              <a:t>本课主要就选题和构思等问题进行了讨论；</a:t>
            </a:r>
            <a:endParaRPr lang="en-SG" altLang="zh-CN" dirty="0"/>
          </a:p>
          <a:p>
            <a:r>
              <a:rPr lang="zh-CN" altLang="en-US" dirty="0"/>
              <a:t>选题涉及到阅读、研究问题和拟定题目等步骤；</a:t>
            </a:r>
            <a:endParaRPr lang="en-SG" altLang="zh-CN" dirty="0"/>
          </a:p>
          <a:p>
            <a:r>
              <a:rPr lang="zh-CN" altLang="en-US" dirty="0"/>
              <a:t>阅读有原始资料、直接资料和二手资料（现代研究），对直接资料的掌握，在选题阶段很重要；</a:t>
            </a:r>
            <a:endParaRPr lang="en-SG" altLang="zh-CN" dirty="0"/>
          </a:p>
          <a:p>
            <a:r>
              <a:rPr lang="zh-CN" altLang="en-US" dirty="0"/>
              <a:t>研究问题和构思与阅读相关联，因为构思可以在阅读之前，也可以在阅读之后；与此同时，研究问题会不断出现；三方面的协调，对最后拟定题目是关键；</a:t>
            </a:r>
            <a:endParaRPr lang="en-SG" altLang="zh-CN" dirty="0"/>
          </a:p>
          <a:p>
            <a:r>
              <a:rPr lang="zh-CN" altLang="en-US" dirty="0"/>
              <a:t>标调符号，常用的有：、，；。慎用的有：！？</a:t>
            </a:r>
            <a:r>
              <a:rPr lang="en-US" altLang="zh-CN" dirty="0"/>
              <a:t>— ……</a:t>
            </a:r>
            <a:r>
              <a:rPr lang="zh-CN" altLang="en-US" dirty="0"/>
              <a:t>而论文不可忘记的就是‘’和“” </a:t>
            </a:r>
            <a:r>
              <a:rPr lang="en-US" altLang="zh-CN" dirty="0"/>
              <a:t>–</a:t>
            </a:r>
            <a:r>
              <a:rPr lang="zh-CN" altLang="en-US" dirty="0"/>
              <a:t> 引号。</a:t>
            </a:r>
            <a:endParaRPr lang="en-SG" altLang="zh-CN" dirty="0"/>
          </a:p>
          <a:p>
            <a:r>
              <a:rPr lang="zh-CN" altLang="en-US" dirty="0"/>
              <a:t>最后：</a:t>
            </a:r>
            <a:r>
              <a:rPr lang="zh-CN" altLang="en-US" u="sng" dirty="0"/>
              <a:t>本周没作业，但别忘了上周布置的作</a:t>
            </a:r>
            <a:r>
              <a:rPr lang="zh-CN" altLang="en-US" u="sng"/>
              <a:t>业</a:t>
            </a:r>
            <a:r>
              <a:rPr lang="zh-CN" altLang="en-US"/>
              <a:t>！</a:t>
            </a:r>
            <a:endParaRPr lang="en-SG" dirty="0"/>
          </a:p>
        </p:txBody>
      </p:sp>
    </p:spTree>
    <p:extLst>
      <p:ext uri="{BB962C8B-B14F-4D97-AF65-F5344CB8AC3E}">
        <p14:creationId xmlns:p14="http://schemas.microsoft.com/office/powerpoint/2010/main" val="180635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DBA0D-BB52-4F4B-9A24-08488EBE071B}"/>
              </a:ext>
            </a:extLst>
          </p:cNvPr>
          <p:cNvSpPr>
            <a:spLocks noGrp="1"/>
          </p:cNvSpPr>
          <p:nvPr>
            <p:ph type="title"/>
          </p:nvPr>
        </p:nvSpPr>
        <p:spPr>
          <a:xfrm>
            <a:off x="628650" y="557188"/>
            <a:ext cx="7886700" cy="1133499"/>
          </a:xfrm>
        </p:spPr>
        <p:txBody>
          <a:bodyPr>
            <a:normAutofit/>
          </a:bodyPr>
          <a:lstStyle/>
          <a:p>
            <a:pPr algn="ctr"/>
            <a:r>
              <a:rPr lang="zh-CN" altLang="en-US" sz="4500" dirty="0"/>
              <a:t>学术研究论文写作进程</a:t>
            </a:r>
            <a:endParaRPr lang="en-SG" sz="4500" dirty="0"/>
          </a:p>
        </p:txBody>
      </p:sp>
      <p:graphicFrame>
        <p:nvGraphicFramePr>
          <p:cNvPr id="2" name="Content Placeholder 1">
            <a:extLst>
              <a:ext uri="{FF2B5EF4-FFF2-40B4-BE49-F238E27FC236}">
                <a16:creationId xmlns:a16="http://schemas.microsoft.com/office/drawing/2014/main" id="{95C9AED7-9DAD-40FC-9306-5C23B4F8BC79}"/>
              </a:ext>
            </a:extLst>
          </p:cNvPr>
          <p:cNvGraphicFramePr>
            <a:graphicFrameLocks noGrp="1"/>
          </p:cNvGraphicFramePr>
          <p:nvPr>
            <p:ph idx="1"/>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978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5037D-9A88-482D-B9F5-CCB34D68EC0F}"/>
              </a:ext>
            </a:extLst>
          </p:cNvPr>
          <p:cNvSpPr>
            <a:spLocks noGrp="1"/>
          </p:cNvSpPr>
          <p:nvPr>
            <p:ph type="title"/>
          </p:nvPr>
        </p:nvSpPr>
        <p:spPr/>
        <p:txBody>
          <a:bodyPr/>
          <a:lstStyle/>
          <a:p>
            <a:r>
              <a:rPr lang="zh-CN" altLang="en-US" dirty="0"/>
              <a:t>选题简介</a:t>
            </a:r>
            <a:endParaRPr lang="en-SG" dirty="0"/>
          </a:p>
        </p:txBody>
      </p:sp>
      <p:sp>
        <p:nvSpPr>
          <p:cNvPr id="3" name="Content Placeholder 2">
            <a:extLst>
              <a:ext uri="{FF2B5EF4-FFF2-40B4-BE49-F238E27FC236}">
                <a16:creationId xmlns:a16="http://schemas.microsoft.com/office/drawing/2014/main" id="{8D803829-0292-4DC3-BE81-00566C907C75}"/>
              </a:ext>
            </a:extLst>
          </p:cNvPr>
          <p:cNvSpPr>
            <a:spLocks noGrp="1"/>
          </p:cNvSpPr>
          <p:nvPr>
            <p:ph idx="1"/>
          </p:nvPr>
        </p:nvSpPr>
        <p:spPr/>
        <p:txBody>
          <a:bodyPr>
            <a:normAutofit fontScale="85000" lnSpcReduction="10000"/>
          </a:bodyPr>
          <a:lstStyle/>
          <a:p>
            <a:r>
              <a:rPr lang="zh-CN" altLang="en-US" dirty="0"/>
              <a:t>论文的开始，其实也是结束，因为这里有一个有关研究方法论的问题；研究方法论千差万别，但从最根本的层面而言，可以分为两种：从结论到选题或从选题到结论；</a:t>
            </a:r>
            <a:endParaRPr lang="en-SG" altLang="zh-CN" dirty="0"/>
          </a:p>
          <a:p>
            <a:r>
              <a:rPr lang="zh-CN" altLang="en-US" dirty="0"/>
              <a:t>第一种从结论到选题，有时候被称为“神学研究方法论”；这样的研究模式在研究开始前会有个结论，比如“上帝存在”；接下来的研究，就是搜集资料，对既定结论进行符合常识逻辑论证或说明；一般而言，这样的研究很容易落入“循环论证”的困境，说服力会减弱；</a:t>
            </a:r>
            <a:endParaRPr lang="en-SG" altLang="zh-CN" dirty="0"/>
          </a:p>
          <a:p>
            <a:r>
              <a:rPr lang="zh-CN" altLang="en-US" dirty="0"/>
              <a:t>第二种方法是从选题、研究、论述再到结论，在研究写作开始并没有既定结论，而是大概的判断；随着资料的增加和对相关资料理性的分析，研究前的判断不断得到修正或论证，直到最后得出客观的结论；</a:t>
            </a:r>
            <a:endParaRPr lang="en-SG" altLang="zh-CN" dirty="0"/>
          </a:p>
          <a:p>
            <a:r>
              <a:rPr lang="zh-CN" altLang="en-US" dirty="0"/>
              <a:t>两相比较，论文的开始，合理的方式应该从选题导入；</a:t>
            </a:r>
            <a:endParaRPr lang="en-SG" dirty="0"/>
          </a:p>
        </p:txBody>
      </p:sp>
    </p:spTree>
    <p:extLst>
      <p:ext uri="{BB962C8B-B14F-4D97-AF65-F5344CB8AC3E}">
        <p14:creationId xmlns:p14="http://schemas.microsoft.com/office/powerpoint/2010/main" val="287523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2BA8E-3CE3-47CD-BC1E-4FC61E923161}"/>
              </a:ext>
            </a:extLst>
          </p:cNvPr>
          <p:cNvSpPr>
            <a:spLocks noGrp="1"/>
          </p:cNvSpPr>
          <p:nvPr>
            <p:ph type="title"/>
          </p:nvPr>
        </p:nvSpPr>
        <p:spPr/>
        <p:txBody>
          <a:bodyPr/>
          <a:lstStyle/>
          <a:p>
            <a:r>
              <a:rPr lang="zh-CN" altLang="en-US" dirty="0"/>
              <a:t>选题进程表</a:t>
            </a:r>
            <a:endParaRPr lang="en-SG" dirty="0"/>
          </a:p>
        </p:txBody>
      </p:sp>
      <p:graphicFrame>
        <p:nvGraphicFramePr>
          <p:cNvPr id="4" name="Content Placeholder 3">
            <a:extLst>
              <a:ext uri="{FF2B5EF4-FFF2-40B4-BE49-F238E27FC236}">
                <a16:creationId xmlns:a16="http://schemas.microsoft.com/office/drawing/2014/main" id="{ABE1C15A-80E9-42C4-AD23-33B9C0656975}"/>
              </a:ext>
            </a:extLst>
          </p:cNvPr>
          <p:cNvGraphicFramePr>
            <a:graphicFrameLocks noGrp="1"/>
          </p:cNvGraphicFramePr>
          <p:nvPr>
            <p:ph idx="1"/>
            <p:extLst>
              <p:ext uri="{D42A27DB-BD31-4B8C-83A1-F6EECF244321}">
                <p14:modId xmlns:p14="http://schemas.microsoft.com/office/powerpoint/2010/main" val="364398132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2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CDA7-19A5-47C8-BF2D-28D8A63935C2}"/>
              </a:ext>
            </a:extLst>
          </p:cNvPr>
          <p:cNvSpPr>
            <a:spLocks noGrp="1"/>
          </p:cNvSpPr>
          <p:nvPr>
            <p:ph type="title"/>
          </p:nvPr>
        </p:nvSpPr>
        <p:spPr/>
        <p:txBody>
          <a:bodyPr/>
          <a:lstStyle/>
          <a:p>
            <a:r>
              <a:rPr lang="zh-CN" altLang="en-US" dirty="0"/>
              <a:t>选题与阅读资料</a:t>
            </a:r>
            <a:endParaRPr lang="en-SG" dirty="0"/>
          </a:p>
        </p:txBody>
      </p:sp>
      <p:sp>
        <p:nvSpPr>
          <p:cNvPr id="3" name="Content Placeholder 2">
            <a:extLst>
              <a:ext uri="{FF2B5EF4-FFF2-40B4-BE49-F238E27FC236}">
                <a16:creationId xmlns:a16="http://schemas.microsoft.com/office/drawing/2014/main" id="{7D82ACBD-CC01-45A7-A80C-B85C3553DE4E}"/>
              </a:ext>
            </a:extLst>
          </p:cNvPr>
          <p:cNvSpPr>
            <a:spLocks noGrp="1"/>
          </p:cNvSpPr>
          <p:nvPr>
            <p:ph idx="1"/>
          </p:nvPr>
        </p:nvSpPr>
        <p:spPr/>
        <p:txBody>
          <a:bodyPr>
            <a:normAutofit fontScale="85000" lnSpcReduction="10000"/>
          </a:bodyPr>
          <a:lstStyle/>
          <a:p>
            <a:r>
              <a:rPr lang="zh-CN" altLang="en-US" dirty="0"/>
              <a:t>选题当然就是选择“研究课题”，也就是撰写学术论文的“题目”；不过还是因为方法论的差别，具体的要求差异很大；学生抱怨选题太小，没法写；交给老师，老师认为选题太大，根本不现实；</a:t>
            </a:r>
            <a:endParaRPr lang="en-SG" altLang="zh-CN" dirty="0"/>
          </a:p>
          <a:p>
            <a:r>
              <a:rPr lang="zh-CN" altLang="en-US" dirty="0"/>
              <a:t>“小题大做”和“大题小做”，可能是见仁见智的关系；但毋庸置疑，“大题小做”看上去容易，但创新需要相当的功夫；而“小题大做”开始艰难，写着写着会容易；</a:t>
            </a:r>
            <a:endParaRPr lang="en-SG" altLang="zh-CN" dirty="0"/>
          </a:p>
          <a:p>
            <a:r>
              <a:rPr lang="zh-CN" altLang="en-US" dirty="0"/>
              <a:t>阅读资料和总结研究问题：这两点相互关联，因为人文学科，没有阅读，就只好田野调查，实验室的可能性不大；阅读之后，如果能总结一些问题，说明阅读的效果很好，可以研究；如果只是不求甚解，那就另当别论；</a:t>
            </a:r>
            <a:endParaRPr lang="en-SG" altLang="zh-CN" dirty="0"/>
          </a:p>
          <a:p>
            <a:r>
              <a:rPr lang="zh-CN" altLang="en-US" dirty="0"/>
              <a:t>拟定题目：阅读了资料，总结了研究问题，就可以分类、编辑、增删和修改研究问题最终拟定研究课题；</a:t>
            </a:r>
            <a:endParaRPr lang="en-SG" dirty="0"/>
          </a:p>
        </p:txBody>
      </p:sp>
    </p:spTree>
    <p:extLst>
      <p:ext uri="{BB962C8B-B14F-4D97-AF65-F5344CB8AC3E}">
        <p14:creationId xmlns:p14="http://schemas.microsoft.com/office/powerpoint/2010/main" val="1776206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1AD4-A40F-4A9B-A324-43BE3E59A341}"/>
              </a:ext>
            </a:extLst>
          </p:cNvPr>
          <p:cNvSpPr>
            <a:spLocks noGrp="1"/>
          </p:cNvSpPr>
          <p:nvPr>
            <p:ph type="title"/>
          </p:nvPr>
        </p:nvSpPr>
        <p:spPr/>
        <p:txBody>
          <a:bodyPr/>
          <a:lstStyle/>
          <a:p>
            <a:r>
              <a:rPr lang="zh-CN" altLang="en-US" dirty="0"/>
              <a:t>选题：一个案例：</a:t>
            </a:r>
            <a:r>
              <a:rPr lang="zh-CN" altLang="en-US" sz="2000" dirty="0"/>
              <a:t>下面只是一个案例，你可以参考；在具体的选题步骤层面，大同小异；注意：阅读和汇集研究问题和缩小研究范围同步进行；拟定题目后，阅读和研究问题搜集继续；</a:t>
            </a:r>
            <a:endParaRPr lang="en-SG" dirty="0"/>
          </a:p>
        </p:txBody>
      </p:sp>
      <p:graphicFrame>
        <p:nvGraphicFramePr>
          <p:cNvPr id="4" name="Content Placeholder 3">
            <a:extLst>
              <a:ext uri="{FF2B5EF4-FFF2-40B4-BE49-F238E27FC236}">
                <a16:creationId xmlns:a16="http://schemas.microsoft.com/office/drawing/2014/main" id="{4F891AC2-F68A-40EF-A880-8BF4EC717811}"/>
              </a:ext>
            </a:extLst>
          </p:cNvPr>
          <p:cNvGraphicFramePr>
            <a:graphicFrameLocks noGrp="1"/>
          </p:cNvGraphicFramePr>
          <p:nvPr>
            <p:ph idx="1"/>
            <p:extLst>
              <p:ext uri="{D42A27DB-BD31-4B8C-83A1-F6EECF244321}">
                <p14:modId xmlns:p14="http://schemas.microsoft.com/office/powerpoint/2010/main" val="33248659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347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30491-8681-4CD6-B1B9-170F8BAE55DC}"/>
              </a:ext>
            </a:extLst>
          </p:cNvPr>
          <p:cNvSpPr>
            <a:spLocks noGrp="1"/>
          </p:cNvSpPr>
          <p:nvPr>
            <p:ph type="title"/>
          </p:nvPr>
        </p:nvSpPr>
        <p:spPr/>
        <p:txBody>
          <a:bodyPr/>
          <a:lstStyle/>
          <a:p>
            <a:r>
              <a:rPr lang="zh-CN" altLang="en-US" dirty="0"/>
              <a:t>阅读资料：</a:t>
            </a:r>
            <a:r>
              <a:rPr lang="zh-CN" altLang="en-US" sz="2000" dirty="0"/>
              <a:t>阅读的具体细节，下两节课将详尽论述；下图只是就前面的选题对资料选择和阅读简单介绍；</a:t>
            </a:r>
            <a:endParaRPr lang="en-SG" dirty="0"/>
          </a:p>
        </p:txBody>
      </p:sp>
      <p:graphicFrame>
        <p:nvGraphicFramePr>
          <p:cNvPr id="4" name="Content Placeholder 3">
            <a:extLst>
              <a:ext uri="{FF2B5EF4-FFF2-40B4-BE49-F238E27FC236}">
                <a16:creationId xmlns:a16="http://schemas.microsoft.com/office/drawing/2014/main" id="{60E7B60A-B911-40AA-8CCA-0C0191F51E38}"/>
              </a:ext>
            </a:extLst>
          </p:cNvPr>
          <p:cNvGraphicFramePr>
            <a:graphicFrameLocks noGrp="1"/>
          </p:cNvGraphicFramePr>
          <p:nvPr>
            <p:ph idx="1"/>
            <p:extLst>
              <p:ext uri="{D42A27DB-BD31-4B8C-83A1-F6EECF244321}">
                <p14:modId xmlns:p14="http://schemas.microsoft.com/office/powerpoint/2010/main" val="73954327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678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2E5B9-6451-40B0-87FB-6FA1B09CD18C}"/>
              </a:ext>
            </a:extLst>
          </p:cNvPr>
          <p:cNvSpPr>
            <a:spLocks noGrp="1"/>
          </p:cNvSpPr>
          <p:nvPr>
            <p:ph type="title"/>
          </p:nvPr>
        </p:nvSpPr>
        <p:spPr/>
        <p:txBody>
          <a:bodyPr/>
          <a:lstStyle/>
          <a:p>
            <a:r>
              <a:rPr lang="zh-CN" altLang="en-US" dirty="0"/>
              <a:t>直接资料</a:t>
            </a:r>
            <a:endParaRPr lang="en-SG" dirty="0"/>
          </a:p>
        </p:txBody>
      </p:sp>
      <p:sp>
        <p:nvSpPr>
          <p:cNvPr id="3" name="Content Placeholder 2">
            <a:extLst>
              <a:ext uri="{FF2B5EF4-FFF2-40B4-BE49-F238E27FC236}">
                <a16:creationId xmlns:a16="http://schemas.microsoft.com/office/drawing/2014/main" id="{6C71B47D-EAF4-4961-849A-CD9E7A39355B}"/>
              </a:ext>
            </a:extLst>
          </p:cNvPr>
          <p:cNvSpPr>
            <a:spLocks noGrp="1"/>
          </p:cNvSpPr>
          <p:nvPr>
            <p:ph idx="1"/>
          </p:nvPr>
        </p:nvSpPr>
        <p:spPr/>
        <p:txBody>
          <a:bodyPr>
            <a:normAutofit fontScale="92500" lnSpcReduction="10000"/>
          </a:bodyPr>
          <a:lstStyle/>
          <a:p>
            <a:r>
              <a:rPr lang="zh-CN" altLang="en-US" dirty="0"/>
              <a:t>直接资料很重要，主要是牵扯到选题；别人研究过的，你不是不能重新研究，而是要论证别人研究存在的“问题”或你的研究如何创新的问题；</a:t>
            </a:r>
            <a:endParaRPr lang="en-SG" altLang="zh-CN" dirty="0"/>
          </a:p>
          <a:p>
            <a:r>
              <a:rPr lang="zh-CN" altLang="en-US" dirty="0"/>
              <a:t>另外，对同一领域研究现状和此前研究成果的掌握，有助于更好的排除没必要的研究问题（别人研究过而且有相当可靠的成果）和汇集更多有助于自己将要开始的研究课题的研究问题（这些问题很有用）；</a:t>
            </a:r>
            <a:endParaRPr lang="en-SG" altLang="zh-CN" dirty="0"/>
          </a:p>
          <a:p>
            <a:r>
              <a:rPr lang="zh-CN" altLang="en-US" dirty="0"/>
              <a:t>最重要的一点就是，有些直接资料可能听说过或在别人的文章中见到过，但资料本身却没有机会阅读；对直接资料的了解，可以确定自己是否能够看到这些直接关键资料；如果无法阅读到，这些资料对你的研究的影响是否很关键；</a:t>
            </a:r>
            <a:endParaRPr lang="en-SG" dirty="0"/>
          </a:p>
        </p:txBody>
      </p:sp>
    </p:spTree>
    <p:extLst>
      <p:ext uri="{BB962C8B-B14F-4D97-AF65-F5344CB8AC3E}">
        <p14:creationId xmlns:p14="http://schemas.microsoft.com/office/powerpoint/2010/main" val="382119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E5DD-3853-4934-A6F9-6AB59E6B6922}"/>
              </a:ext>
            </a:extLst>
          </p:cNvPr>
          <p:cNvSpPr>
            <a:spLocks noGrp="1"/>
          </p:cNvSpPr>
          <p:nvPr>
            <p:ph type="title"/>
          </p:nvPr>
        </p:nvSpPr>
        <p:spPr/>
        <p:txBody>
          <a:bodyPr/>
          <a:lstStyle/>
          <a:p>
            <a:r>
              <a:rPr lang="zh-CN" altLang="en-US" dirty="0"/>
              <a:t>研究问题：</a:t>
            </a:r>
            <a:r>
              <a:rPr lang="zh-CN" altLang="en-US" sz="2400" dirty="0"/>
              <a:t>下面也只是一个案例，但方法和程序大同小异，你在总结“研究问题”的时候，可以参考</a:t>
            </a:r>
            <a:endParaRPr lang="en-SG" dirty="0"/>
          </a:p>
        </p:txBody>
      </p:sp>
      <p:graphicFrame>
        <p:nvGraphicFramePr>
          <p:cNvPr id="4" name="Content Placeholder 3">
            <a:extLst>
              <a:ext uri="{FF2B5EF4-FFF2-40B4-BE49-F238E27FC236}">
                <a16:creationId xmlns:a16="http://schemas.microsoft.com/office/drawing/2014/main" id="{390F782F-6416-4FCC-A2E5-FC474FA4B872}"/>
              </a:ext>
            </a:extLst>
          </p:cNvPr>
          <p:cNvGraphicFramePr>
            <a:graphicFrameLocks noGrp="1"/>
          </p:cNvGraphicFramePr>
          <p:nvPr>
            <p:ph idx="1"/>
            <p:extLst>
              <p:ext uri="{D42A27DB-BD31-4B8C-83A1-F6EECF244321}">
                <p14:modId xmlns:p14="http://schemas.microsoft.com/office/powerpoint/2010/main" val="326116274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2712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995</TotalTime>
  <Words>3209</Words>
  <Application>Microsoft Office PowerPoint</Application>
  <PresentationFormat>On-screen Show (4:3)</PresentationFormat>
  <Paragraphs>100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Office Theme</vt:lpstr>
      <vt:lpstr>第二课：学术论文写作</vt:lpstr>
      <vt:lpstr>学术研究论文写作进程</vt:lpstr>
      <vt:lpstr>选题简介</vt:lpstr>
      <vt:lpstr>选题进程表</vt:lpstr>
      <vt:lpstr>选题与阅读资料</vt:lpstr>
      <vt:lpstr>选题：一个案例：下面只是一个案例，你可以参考；在具体的选题步骤层面，大同小异；注意：阅读和汇集研究问题和缩小研究范围同步进行；拟定题目后，阅读和研究问题搜集继续；</vt:lpstr>
      <vt:lpstr>阅读资料：阅读的具体细节，下两节课将详尽论述；下图只是就前面的选题对资料选择和阅读简单介绍；</vt:lpstr>
      <vt:lpstr>直接资料</vt:lpstr>
      <vt:lpstr>研究问题：下面也只是一个案例，但方法和程序大同小异，你在总结“研究问题”的时候，可以参考</vt:lpstr>
      <vt:lpstr>构思（brainstorming）</vt:lpstr>
      <vt:lpstr>构思与实际写作</vt:lpstr>
      <vt:lpstr>常用标点符号（这些标点有更多的用途，这里只提到比较常用的）</vt:lpstr>
      <vt:lpstr>标点符号</vt:lpstr>
      <vt:lpstr>引号及其使用：学术论文写作中，涉及到引用的情况，所以引号使用量比较大，而且要求规范；一般而言，引用文章时用双引号“”；在双引号里面，如果要再用引号，一般用单引号‘’；具体要求，参考《研究生手册》相关部分</vt:lpstr>
      <vt:lpstr>有关引号</vt:lpstr>
      <vt:lpstr>论文中谨慎使用的标点符号：学术论文强调正式、严谨和精准，在语言上要求严格；相应的，有些标点尽量少用或慎用；</vt:lpstr>
      <vt:lpstr>叹号、问号、破折号、省略号</vt:lpstr>
      <vt:lpstr>本课总结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51</cp:revision>
  <dcterms:created xsi:type="dcterms:W3CDTF">2020-08-22T07:00:20Z</dcterms:created>
  <dcterms:modified xsi:type="dcterms:W3CDTF">2020-09-02T08:06:07Z</dcterms:modified>
</cp:coreProperties>
</file>