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60" r:id="rId4"/>
    <p:sldId id="259" r:id="rId5"/>
    <p:sldId id="282" r:id="rId6"/>
    <p:sldId id="283" r:id="rId7"/>
    <p:sldId id="284" r:id="rId8"/>
    <p:sldId id="285" r:id="rId9"/>
    <p:sldId id="286" r:id="rId10"/>
    <p:sldId id="273" r:id="rId11"/>
    <p:sldId id="274" r:id="rId12"/>
    <p:sldId id="275" r:id="rId13"/>
    <p:sldId id="276" r:id="rId14"/>
    <p:sldId id="277" r:id="rId15"/>
    <p:sldId id="279" r:id="rId16"/>
    <p:sldId id="281" r:id="rId17"/>
    <p:sldId id="278" r:id="rId18"/>
    <p:sldId id="287"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921AA7-8D8D-4546-A39D-A2D7CF70B9AF}" type="doc">
      <dgm:prSet loTypeId="urn:microsoft.com/office/officeart/2005/8/layout/cycle3" loCatId="cycle" qsTypeId="urn:microsoft.com/office/officeart/2005/8/quickstyle/simple1" qsCatId="simple" csTypeId="urn:microsoft.com/office/officeart/2005/8/colors/accent3_2" csCatId="accent3" phldr="1"/>
      <dgm:spPr/>
      <dgm:t>
        <a:bodyPr/>
        <a:lstStyle/>
        <a:p>
          <a:endParaRPr lang="en-SG"/>
        </a:p>
      </dgm:t>
    </dgm:pt>
    <dgm:pt modelId="{E8B3041C-0FF0-4894-9C98-803A9CFD2893}">
      <dgm:prSet phldrT="[Text]"/>
      <dgm:spPr/>
      <dgm:t>
        <a:bodyPr/>
        <a:lstStyle/>
        <a:p>
          <a:r>
            <a:rPr lang="zh-CN" altLang="en-US" dirty="0"/>
            <a:t>完成</a:t>
          </a:r>
          <a:r>
            <a:rPr lang="en-US" altLang="zh-CN" dirty="0"/>
            <a:t>·</a:t>
          </a:r>
          <a:r>
            <a:rPr lang="zh-CN" altLang="en-US" b="1" u="sng" dirty="0"/>
            <a:t>论文</a:t>
          </a:r>
          <a:r>
            <a:rPr lang="en-US" altLang="zh-CN" dirty="0"/>
            <a:t>·</a:t>
          </a:r>
          <a:r>
            <a:rPr lang="zh-CN" altLang="en-US" dirty="0"/>
            <a:t>开始</a:t>
          </a:r>
          <a:endParaRPr lang="en-SG" dirty="0"/>
        </a:p>
      </dgm:t>
    </dgm:pt>
    <dgm:pt modelId="{37208323-AFE4-448A-86FA-CE3DBC80E9D8}" type="parTrans" cxnId="{1D312588-51AB-4E54-BF74-F811F769E2BD}">
      <dgm:prSet/>
      <dgm:spPr/>
      <dgm:t>
        <a:bodyPr/>
        <a:lstStyle/>
        <a:p>
          <a:endParaRPr lang="en-SG"/>
        </a:p>
      </dgm:t>
    </dgm:pt>
    <dgm:pt modelId="{363DC898-BFCB-47FC-9391-7DA9321A5758}" type="sibTrans" cxnId="{1D312588-51AB-4E54-BF74-F811F769E2BD}">
      <dgm:prSet/>
      <dgm:spPr/>
      <dgm:t>
        <a:bodyPr/>
        <a:lstStyle/>
        <a:p>
          <a:endParaRPr lang="en-SG"/>
        </a:p>
      </dgm:t>
    </dgm:pt>
    <dgm:pt modelId="{F7A46A3B-6106-447C-9A21-58D8F76AD747}">
      <dgm:prSet phldrT="[Text]"/>
      <dgm:spPr/>
      <dgm:t>
        <a:bodyPr/>
        <a:lstStyle/>
        <a:p>
          <a:r>
            <a:rPr lang="zh-CN" altLang="en-US" dirty="0"/>
            <a:t>选题：阅读资料、研究问题、拟定研究课题</a:t>
          </a:r>
          <a:endParaRPr lang="en-SG" dirty="0"/>
        </a:p>
      </dgm:t>
    </dgm:pt>
    <dgm:pt modelId="{23F7BCC9-5559-4454-8523-561517A95597}" type="parTrans" cxnId="{48F8590A-8D92-4234-B2EA-BA638A951D3E}">
      <dgm:prSet/>
      <dgm:spPr/>
      <dgm:t>
        <a:bodyPr/>
        <a:lstStyle/>
        <a:p>
          <a:endParaRPr lang="en-SG"/>
        </a:p>
      </dgm:t>
    </dgm:pt>
    <dgm:pt modelId="{5AB650E7-6BEE-48A2-88DD-8B0E3841068D}" type="sibTrans" cxnId="{48F8590A-8D92-4234-B2EA-BA638A951D3E}">
      <dgm:prSet/>
      <dgm:spPr/>
      <dgm:t>
        <a:bodyPr/>
        <a:lstStyle/>
        <a:p>
          <a:endParaRPr lang="en-SG"/>
        </a:p>
      </dgm:t>
    </dgm:pt>
    <dgm:pt modelId="{C820961D-E1F9-4A44-8C71-E13BE12681F2}">
      <dgm:prSet phldrT="[Text]"/>
      <dgm:spPr/>
      <dgm:t>
        <a:bodyPr/>
        <a:lstStyle/>
        <a:p>
          <a:r>
            <a:rPr lang="zh-CN" altLang="en-US" dirty="0"/>
            <a:t>研究：研究方法、论文设计</a:t>
          </a:r>
          <a:endParaRPr lang="en-SG" dirty="0"/>
        </a:p>
      </dgm:t>
    </dgm:pt>
    <dgm:pt modelId="{15E1B90C-65B5-4DC9-8B69-35F16803ED76}" type="parTrans" cxnId="{F124D58D-4CDD-4B27-ABD2-18E7FE85D2F5}">
      <dgm:prSet/>
      <dgm:spPr/>
      <dgm:t>
        <a:bodyPr/>
        <a:lstStyle/>
        <a:p>
          <a:endParaRPr lang="en-SG"/>
        </a:p>
      </dgm:t>
    </dgm:pt>
    <dgm:pt modelId="{4A094E5F-4497-420A-ABE9-C15C852F13BE}" type="sibTrans" cxnId="{F124D58D-4CDD-4B27-ABD2-18E7FE85D2F5}">
      <dgm:prSet/>
      <dgm:spPr/>
      <dgm:t>
        <a:bodyPr/>
        <a:lstStyle/>
        <a:p>
          <a:endParaRPr lang="en-SG"/>
        </a:p>
      </dgm:t>
    </dgm:pt>
    <dgm:pt modelId="{C7E5AC56-6F40-43A0-9BB6-569B8AC093D8}">
      <dgm:prSet phldrT="[Text]"/>
      <dgm:spPr/>
      <dgm:t>
        <a:bodyPr/>
        <a:lstStyle/>
        <a:p>
          <a:r>
            <a:rPr lang="zh-CN" altLang="en-US" dirty="0"/>
            <a:t>写作：初稿、修改和编辑</a:t>
          </a:r>
          <a:endParaRPr lang="en-SG" dirty="0"/>
        </a:p>
      </dgm:t>
    </dgm:pt>
    <dgm:pt modelId="{8BFC8930-E6CC-4D39-BC57-DE7822315821}" type="parTrans" cxnId="{BB7149CB-1925-4B32-9E61-D661205F6D84}">
      <dgm:prSet/>
      <dgm:spPr/>
      <dgm:t>
        <a:bodyPr/>
        <a:lstStyle/>
        <a:p>
          <a:endParaRPr lang="en-SG"/>
        </a:p>
      </dgm:t>
    </dgm:pt>
    <dgm:pt modelId="{4398DCB6-6117-4A39-AD40-792E7AD02AAB}" type="sibTrans" cxnId="{BB7149CB-1925-4B32-9E61-D661205F6D84}">
      <dgm:prSet/>
      <dgm:spPr/>
      <dgm:t>
        <a:bodyPr/>
        <a:lstStyle/>
        <a:p>
          <a:endParaRPr lang="en-SG"/>
        </a:p>
      </dgm:t>
    </dgm:pt>
    <dgm:pt modelId="{E67F606D-4152-407C-8915-3E16D6CEB444}">
      <dgm:prSet phldrT="[Text]"/>
      <dgm:spPr/>
      <dgm:t>
        <a:bodyPr/>
        <a:lstStyle/>
        <a:p>
          <a:r>
            <a:rPr lang="zh-CN" altLang="en-US" dirty="0"/>
            <a:t>定稿：审阅、定稿和打印</a:t>
          </a:r>
          <a:endParaRPr lang="en-SG" dirty="0"/>
        </a:p>
      </dgm:t>
    </dgm:pt>
    <dgm:pt modelId="{DFE68551-0B48-4EAB-9864-64D0FF01BAD1}" type="parTrans" cxnId="{A738493D-AFC4-467B-9413-41CC59360BB1}">
      <dgm:prSet/>
      <dgm:spPr/>
      <dgm:t>
        <a:bodyPr/>
        <a:lstStyle/>
        <a:p>
          <a:endParaRPr lang="en-SG"/>
        </a:p>
      </dgm:t>
    </dgm:pt>
    <dgm:pt modelId="{0586483B-3B80-41B0-BFD4-1690AE31C0A4}" type="sibTrans" cxnId="{A738493D-AFC4-467B-9413-41CC59360BB1}">
      <dgm:prSet/>
      <dgm:spPr/>
      <dgm:t>
        <a:bodyPr/>
        <a:lstStyle/>
        <a:p>
          <a:endParaRPr lang="en-SG"/>
        </a:p>
      </dgm:t>
    </dgm:pt>
    <dgm:pt modelId="{0BA49493-CF2E-4302-BCD6-AF312A48A0B9}" type="pres">
      <dgm:prSet presAssocID="{69921AA7-8D8D-4546-A39D-A2D7CF70B9AF}" presName="Name0" presStyleCnt="0">
        <dgm:presLayoutVars>
          <dgm:dir/>
          <dgm:resizeHandles val="exact"/>
        </dgm:presLayoutVars>
      </dgm:prSet>
      <dgm:spPr/>
    </dgm:pt>
    <dgm:pt modelId="{AEFF8D62-52BF-40CD-8071-F5AD5FDD7941}" type="pres">
      <dgm:prSet presAssocID="{69921AA7-8D8D-4546-A39D-A2D7CF70B9AF}" presName="cycle" presStyleCnt="0"/>
      <dgm:spPr/>
    </dgm:pt>
    <dgm:pt modelId="{2D8093B1-D0C4-4F3B-8A9D-66AA0FE31757}" type="pres">
      <dgm:prSet presAssocID="{E8B3041C-0FF0-4894-9C98-803A9CFD2893}" presName="nodeFirstNode" presStyleLbl="node1" presStyleIdx="0" presStyleCnt="5">
        <dgm:presLayoutVars>
          <dgm:bulletEnabled val="1"/>
        </dgm:presLayoutVars>
      </dgm:prSet>
      <dgm:spPr/>
    </dgm:pt>
    <dgm:pt modelId="{E9F14DC0-5C35-4750-A459-45FB20E046EF}" type="pres">
      <dgm:prSet presAssocID="{363DC898-BFCB-47FC-9391-7DA9321A5758}" presName="sibTransFirstNode" presStyleLbl="bgShp" presStyleIdx="0" presStyleCnt="1"/>
      <dgm:spPr/>
    </dgm:pt>
    <dgm:pt modelId="{38E7D7F3-2AB2-4991-B6C3-DEC3443EAEF2}" type="pres">
      <dgm:prSet presAssocID="{F7A46A3B-6106-447C-9A21-58D8F76AD747}" presName="nodeFollowingNodes" presStyleLbl="node1" presStyleIdx="1" presStyleCnt="5">
        <dgm:presLayoutVars>
          <dgm:bulletEnabled val="1"/>
        </dgm:presLayoutVars>
      </dgm:prSet>
      <dgm:spPr/>
    </dgm:pt>
    <dgm:pt modelId="{B5EBD104-B862-44DC-9306-753651894D52}" type="pres">
      <dgm:prSet presAssocID="{C820961D-E1F9-4A44-8C71-E13BE12681F2}" presName="nodeFollowingNodes" presStyleLbl="node1" presStyleIdx="2" presStyleCnt="5">
        <dgm:presLayoutVars>
          <dgm:bulletEnabled val="1"/>
        </dgm:presLayoutVars>
      </dgm:prSet>
      <dgm:spPr/>
    </dgm:pt>
    <dgm:pt modelId="{96AEE8AF-3B6E-48D1-A8B7-65EF9D879A33}" type="pres">
      <dgm:prSet presAssocID="{C7E5AC56-6F40-43A0-9BB6-569B8AC093D8}" presName="nodeFollowingNodes" presStyleLbl="node1" presStyleIdx="3" presStyleCnt="5">
        <dgm:presLayoutVars>
          <dgm:bulletEnabled val="1"/>
        </dgm:presLayoutVars>
      </dgm:prSet>
      <dgm:spPr/>
    </dgm:pt>
    <dgm:pt modelId="{7B1ECAF0-7F7C-4E28-96D7-E1BAB6DA5D86}" type="pres">
      <dgm:prSet presAssocID="{E67F606D-4152-407C-8915-3E16D6CEB444}" presName="nodeFollowingNodes" presStyleLbl="node1" presStyleIdx="4" presStyleCnt="5">
        <dgm:presLayoutVars>
          <dgm:bulletEnabled val="1"/>
        </dgm:presLayoutVars>
      </dgm:prSet>
      <dgm:spPr/>
    </dgm:pt>
  </dgm:ptLst>
  <dgm:cxnLst>
    <dgm:cxn modelId="{48F8590A-8D92-4234-B2EA-BA638A951D3E}" srcId="{69921AA7-8D8D-4546-A39D-A2D7CF70B9AF}" destId="{F7A46A3B-6106-447C-9A21-58D8F76AD747}" srcOrd="1" destOrd="0" parTransId="{23F7BCC9-5559-4454-8523-561517A95597}" sibTransId="{5AB650E7-6BEE-48A2-88DD-8B0E3841068D}"/>
    <dgm:cxn modelId="{21ECF723-8416-4B4D-B8AB-DBBD036C5700}" type="presOf" srcId="{E8B3041C-0FF0-4894-9C98-803A9CFD2893}" destId="{2D8093B1-D0C4-4F3B-8A9D-66AA0FE31757}" srcOrd="0" destOrd="0" presId="urn:microsoft.com/office/officeart/2005/8/layout/cycle3"/>
    <dgm:cxn modelId="{A738493D-AFC4-467B-9413-41CC59360BB1}" srcId="{69921AA7-8D8D-4546-A39D-A2D7CF70B9AF}" destId="{E67F606D-4152-407C-8915-3E16D6CEB444}" srcOrd="4" destOrd="0" parTransId="{DFE68551-0B48-4EAB-9864-64D0FF01BAD1}" sibTransId="{0586483B-3B80-41B0-BFD4-1690AE31C0A4}"/>
    <dgm:cxn modelId="{63F21E61-AF0F-41FC-8825-01FB92CCFFDE}" type="presOf" srcId="{363DC898-BFCB-47FC-9391-7DA9321A5758}" destId="{E9F14DC0-5C35-4750-A459-45FB20E046EF}" srcOrd="0" destOrd="0" presId="urn:microsoft.com/office/officeart/2005/8/layout/cycle3"/>
    <dgm:cxn modelId="{8EBFE867-DFF0-476C-9CA6-903185DB7FEA}" type="presOf" srcId="{E67F606D-4152-407C-8915-3E16D6CEB444}" destId="{7B1ECAF0-7F7C-4E28-96D7-E1BAB6DA5D86}" srcOrd="0" destOrd="0" presId="urn:microsoft.com/office/officeart/2005/8/layout/cycle3"/>
    <dgm:cxn modelId="{BE5DEE6D-B940-40B4-9ADC-0583CB548ACD}" type="presOf" srcId="{F7A46A3B-6106-447C-9A21-58D8F76AD747}" destId="{38E7D7F3-2AB2-4991-B6C3-DEC3443EAEF2}" srcOrd="0" destOrd="0" presId="urn:microsoft.com/office/officeart/2005/8/layout/cycle3"/>
    <dgm:cxn modelId="{BAC73A87-8B38-41AE-8F69-A7CA3AC77A91}" type="presOf" srcId="{69921AA7-8D8D-4546-A39D-A2D7CF70B9AF}" destId="{0BA49493-CF2E-4302-BCD6-AF312A48A0B9}" srcOrd="0" destOrd="0" presId="urn:microsoft.com/office/officeart/2005/8/layout/cycle3"/>
    <dgm:cxn modelId="{1D312588-51AB-4E54-BF74-F811F769E2BD}" srcId="{69921AA7-8D8D-4546-A39D-A2D7CF70B9AF}" destId="{E8B3041C-0FF0-4894-9C98-803A9CFD2893}" srcOrd="0" destOrd="0" parTransId="{37208323-AFE4-448A-86FA-CE3DBC80E9D8}" sibTransId="{363DC898-BFCB-47FC-9391-7DA9321A5758}"/>
    <dgm:cxn modelId="{F124D58D-4CDD-4B27-ABD2-18E7FE85D2F5}" srcId="{69921AA7-8D8D-4546-A39D-A2D7CF70B9AF}" destId="{C820961D-E1F9-4A44-8C71-E13BE12681F2}" srcOrd="2" destOrd="0" parTransId="{15E1B90C-65B5-4DC9-8B69-35F16803ED76}" sibTransId="{4A094E5F-4497-420A-ABE9-C15C852F13BE}"/>
    <dgm:cxn modelId="{521EA6A6-BC79-477B-ADF0-C775D8C91AE6}" type="presOf" srcId="{C820961D-E1F9-4A44-8C71-E13BE12681F2}" destId="{B5EBD104-B862-44DC-9306-753651894D52}" srcOrd="0" destOrd="0" presId="urn:microsoft.com/office/officeart/2005/8/layout/cycle3"/>
    <dgm:cxn modelId="{BB7149CB-1925-4B32-9E61-D661205F6D84}" srcId="{69921AA7-8D8D-4546-A39D-A2D7CF70B9AF}" destId="{C7E5AC56-6F40-43A0-9BB6-569B8AC093D8}" srcOrd="3" destOrd="0" parTransId="{8BFC8930-E6CC-4D39-BC57-DE7822315821}" sibTransId="{4398DCB6-6117-4A39-AD40-792E7AD02AAB}"/>
    <dgm:cxn modelId="{BC6763F6-BD68-46E7-A38D-E3965F4C7836}" type="presOf" srcId="{C7E5AC56-6F40-43A0-9BB6-569B8AC093D8}" destId="{96AEE8AF-3B6E-48D1-A8B7-65EF9D879A33}" srcOrd="0" destOrd="0" presId="urn:microsoft.com/office/officeart/2005/8/layout/cycle3"/>
    <dgm:cxn modelId="{8D3CE676-B5CD-4DDA-9AE3-05829809F500}" type="presParOf" srcId="{0BA49493-CF2E-4302-BCD6-AF312A48A0B9}" destId="{AEFF8D62-52BF-40CD-8071-F5AD5FDD7941}" srcOrd="0" destOrd="0" presId="urn:microsoft.com/office/officeart/2005/8/layout/cycle3"/>
    <dgm:cxn modelId="{D8A92DBD-715E-4CB3-9D60-530B9679D3E9}" type="presParOf" srcId="{AEFF8D62-52BF-40CD-8071-F5AD5FDD7941}" destId="{2D8093B1-D0C4-4F3B-8A9D-66AA0FE31757}" srcOrd="0" destOrd="0" presId="urn:microsoft.com/office/officeart/2005/8/layout/cycle3"/>
    <dgm:cxn modelId="{7A26585D-E667-4784-94D6-7E26CE43D0D3}" type="presParOf" srcId="{AEFF8D62-52BF-40CD-8071-F5AD5FDD7941}" destId="{E9F14DC0-5C35-4750-A459-45FB20E046EF}" srcOrd="1" destOrd="0" presId="urn:microsoft.com/office/officeart/2005/8/layout/cycle3"/>
    <dgm:cxn modelId="{F1A22323-596B-4A88-BE82-69B7FEEF5A58}" type="presParOf" srcId="{AEFF8D62-52BF-40CD-8071-F5AD5FDD7941}" destId="{38E7D7F3-2AB2-4991-B6C3-DEC3443EAEF2}" srcOrd="2" destOrd="0" presId="urn:microsoft.com/office/officeart/2005/8/layout/cycle3"/>
    <dgm:cxn modelId="{A986B338-1B39-4911-9A3B-C7AC735D4D5B}" type="presParOf" srcId="{AEFF8D62-52BF-40CD-8071-F5AD5FDD7941}" destId="{B5EBD104-B862-44DC-9306-753651894D52}" srcOrd="3" destOrd="0" presId="urn:microsoft.com/office/officeart/2005/8/layout/cycle3"/>
    <dgm:cxn modelId="{E985FFAB-B2D7-463F-BC9B-54AECC4A6723}" type="presParOf" srcId="{AEFF8D62-52BF-40CD-8071-F5AD5FDD7941}" destId="{96AEE8AF-3B6E-48D1-A8B7-65EF9D879A33}" srcOrd="4" destOrd="0" presId="urn:microsoft.com/office/officeart/2005/8/layout/cycle3"/>
    <dgm:cxn modelId="{AB8F5DA7-3B73-4744-BFF9-099E5DF79446}" type="presParOf" srcId="{AEFF8D62-52BF-40CD-8071-F5AD5FDD7941}" destId="{7B1ECAF0-7F7C-4E28-96D7-E1BAB6DA5D86}"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778978F-D26F-4409-B888-BCFFD624BAAD}"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SG"/>
        </a:p>
      </dgm:t>
    </dgm:pt>
    <dgm:pt modelId="{134A52B3-C12B-4E88-A8BC-87CA22FBC4BA}">
      <dgm:prSet phldrT="[Text]"/>
      <dgm:spPr/>
      <dgm:t>
        <a:bodyPr/>
        <a:lstStyle/>
        <a:p>
          <a:r>
            <a:rPr lang="zh-CN" altLang="en-US" dirty="0"/>
            <a:t>感叹号！</a:t>
          </a:r>
          <a:endParaRPr lang="en-SG" dirty="0"/>
        </a:p>
      </dgm:t>
    </dgm:pt>
    <dgm:pt modelId="{C9BA5BAB-86E0-40A4-A518-7C1A65CFB7AA}" type="parTrans" cxnId="{541EC0C5-C143-41BD-B8DB-18248A77D545}">
      <dgm:prSet/>
      <dgm:spPr/>
      <dgm:t>
        <a:bodyPr/>
        <a:lstStyle/>
        <a:p>
          <a:endParaRPr lang="en-SG"/>
        </a:p>
      </dgm:t>
    </dgm:pt>
    <dgm:pt modelId="{5E06668E-D54C-450C-8BEA-93B986757A61}" type="sibTrans" cxnId="{541EC0C5-C143-41BD-B8DB-18248A77D545}">
      <dgm:prSet/>
      <dgm:spPr/>
      <dgm:t>
        <a:bodyPr/>
        <a:lstStyle/>
        <a:p>
          <a:endParaRPr lang="en-SG"/>
        </a:p>
      </dgm:t>
    </dgm:pt>
    <dgm:pt modelId="{51D6B89D-2D16-4D82-9C7E-AA6925E2AD72}">
      <dgm:prSet phldrT="[Text]"/>
      <dgm:spPr/>
      <dgm:t>
        <a:bodyPr/>
        <a:lstStyle/>
        <a:p>
          <a:r>
            <a:rPr lang="zh-CN" altLang="en-US" dirty="0"/>
            <a:t>问号？</a:t>
          </a:r>
          <a:endParaRPr lang="en-SG" dirty="0"/>
        </a:p>
      </dgm:t>
    </dgm:pt>
    <dgm:pt modelId="{D51FDC22-D2A7-4FEE-A0F3-0F16145B348F}" type="parTrans" cxnId="{6A25767C-2295-4D9D-A44A-A1E8ED2E89F3}">
      <dgm:prSet/>
      <dgm:spPr/>
      <dgm:t>
        <a:bodyPr/>
        <a:lstStyle/>
        <a:p>
          <a:endParaRPr lang="en-SG"/>
        </a:p>
      </dgm:t>
    </dgm:pt>
    <dgm:pt modelId="{0D4F91F4-CD78-463B-80D7-4CB1E76449D5}" type="sibTrans" cxnId="{6A25767C-2295-4D9D-A44A-A1E8ED2E89F3}">
      <dgm:prSet/>
      <dgm:spPr/>
      <dgm:t>
        <a:bodyPr/>
        <a:lstStyle/>
        <a:p>
          <a:endParaRPr lang="en-SG"/>
        </a:p>
      </dgm:t>
    </dgm:pt>
    <dgm:pt modelId="{C043B270-1B66-4871-AF6D-67DC315E5C84}">
      <dgm:prSet phldrT="[Text]"/>
      <dgm:spPr/>
      <dgm:t>
        <a:bodyPr/>
        <a:lstStyle/>
        <a:p>
          <a:r>
            <a:rPr lang="zh-CN" altLang="en-US" dirty="0"/>
            <a:t>破折号 </a:t>
          </a:r>
          <a:r>
            <a:rPr lang="en-US" altLang="zh-CN" dirty="0"/>
            <a:t>–</a:t>
          </a:r>
          <a:endParaRPr lang="en-SG" dirty="0"/>
        </a:p>
      </dgm:t>
    </dgm:pt>
    <dgm:pt modelId="{6BF27455-49DB-4E46-9831-1652E61E481C}" type="parTrans" cxnId="{C9E5ADAC-E1AD-4A20-B68D-FE380F8A1474}">
      <dgm:prSet/>
      <dgm:spPr/>
      <dgm:t>
        <a:bodyPr/>
        <a:lstStyle/>
        <a:p>
          <a:endParaRPr lang="en-SG"/>
        </a:p>
      </dgm:t>
    </dgm:pt>
    <dgm:pt modelId="{36C3923C-105F-4EAC-9D2D-9652AF5DF5FA}" type="sibTrans" cxnId="{C9E5ADAC-E1AD-4A20-B68D-FE380F8A1474}">
      <dgm:prSet/>
      <dgm:spPr/>
      <dgm:t>
        <a:bodyPr/>
        <a:lstStyle/>
        <a:p>
          <a:endParaRPr lang="en-SG"/>
        </a:p>
      </dgm:t>
    </dgm:pt>
    <dgm:pt modelId="{F0F47E0C-5C19-4722-8A78-8DDED03253C6}">
      <dgm:prSet phldrT="[Text]"/>
      <dgm:spPr/>
      <dgm:t>
        <a:bodyPr/>
        <a:lstStyle/>
        <a:p>
          <a:r>
            <a:rPr lang="zh-CN" altLang="en-US" dirty="0"/>
            <a:t>省略号 </a:t>
          </a:r>
          <a:r>
            <a:rPr lang="en-SG" altLang="zh-CN" dirty="0"/>
            <a:t>……</a:t>
          </a:r>
          <a:endParaRPr lang="en-SG" dirty="0"/>
        </a:p>
      </dgm:t>
    </dgm:pt>
    <dgm:pt modelId="{0EDB6615-E5E8-4BC9-A6F6-6F800EDB28B9}" type="parTrans" cxnId="{ED2352CE-6679-4905-8A07-06C3D21DE077}">
      <dgm:prSet/>
      <dgm:spPr/>
      <dgm:t>
        <a:bodyPr/>
        <a:lstStyle/>
        <a:p>
          <a:endParaRPr lang="en-SG"/>
        </a:p>
      </dgm:t>
    </dgm:pt>
    <dgm:pt modelId="{354C60BF-8BB0-48CF-82AB-FA4C2130BF33}" type="sibTrans" cxnId="{ED2352CE-6679-4905-8A07-06C3D21DE077}">
      <dgm:prSet/>
      <dgm:spPr/>
      <dgm:t>
        <a:bodyPr/>
        <a:lstStyle/>
        <a:p>
          <a:endParaRPr lang="en-SG"/>
        </a:p>
      </dgm:t>
    </dgm:pt>
    <dgm:pt modelId="{0A9C084B-59BF-4FFD-BDEB-3599A8D93792}" type="pres">
      <dgm:prSet presAssocID="{E778978F-D26F-4409-B888-BCFFD624BAAD}" presName="matrix" presStyleCnt="0">
        <dgm:presLayoutVars>
          <dgm:chMax val="1"/>
          <dgm:dir/>
          <dgm:resizeHandles val="exact"/>
        </dgm:presLayoutVars>
      </dgm:prSet>
      <dgm:spPr/>
    </dgm:pt>
    <dgm:pt modelId="{E44C061F-04A6-4C74-A69D-F8BBEFBF2531}" type="pres">
      <dgm:prSet presAssocID="{E778978F-D26F-4409-B888-BCFFD624BAAD}" presName="diamond" presStyleLbl="bgShp" presStyleIdx="0" presStyleCnt="1"/>
      <dgm:spPr/>
    </dgm:pt>
    <dgm:pt modelId="{E823835B-FA78-430B-A54E-5AC913E78773}" type="pres">
      <dgm:prSet presAssocID="{E778978F-D26F-4409-B888-BCFFD624BAAD}" presName="quad1" presStyleLbl="node1" presStyleIdx="0" presStyleCnt="4">
        <dgm:presLayoutVars>
          <dgm:chMax val="0"/>
          <dgm:chPref val="0"/>
          <dgm:bulletEnabled val="1"/>
        </dgm:presLayoutVars>
      </dgm:prSet>
      <dgm:spPr/>
    </dgm:pt>
    <dgm:pt modelId="{33853B5B-7E8B-47B3-B99A-9D2451479A03}" type="pres">
      <dgm:prSet presAssocID="{E778978F-D26F-4409-B888-BCFFD624BAAD}" presName="quad2" presStyleLbl="node1" presStyleIdx="1" presStyleCnt="4">
        <dgm:presLayoutVars>
          <dgm:chMax val="0"/>
          <dgm:chPref val="0"/>
          <dgm:bulletEnabled val="1"/>
        </dgm:presLayoutVars>
      </dgm:prSet>
      <dgm:spPr/>
    </dgm:pt>
    <dgm:pt modelId="{6AD1826F-5983-4D95-9713-835FB11F6259}" type="pres">
      <dgm:prSet presAssocID="{E778978F-D26F-4409-B888-BCFFD624BAAD}" presName="quad3" presStyleLbl="node1" presStyleIdx="2" presStyleCnt="4">
        <dgm:presLayoutVars>
          <dgm:chMax val="0"/>
          <dgm:chPref val="0"/>
          <dgm:bulletEnabled val="1"/>
        </dgm:presLayoutVars>
      </dgm:prSet>
      <dgm:spPr/>
    </dgm:pt>
    <dgm:pt modelId="{9E937F9E-B1DB-40CA-8FDB-82B50F41EEEE}" type="pres">
      <dgm:prSet presAssocID="{E778978F-D26F-4409-B888-BCFFD624BAAD}" presName="quad4" presStyleLbl="node1" presStyleIdx="3" presStyleCnt="4">
        <dgm:presLayoutVars>
          <dgm:chMax val="0"/>
          <dgm:chPref val="0"/>
          <dgm:bulletEnabled val="1"/>
        </dgm:presLayoutVars>
      </dgm:prSet>
      <dgm:spPr/>
    </dgm:pt>
  </dgm:ptLst>
  <dgm:cxnLst>
    <dgm:cxn modelId="{CCF23A25-2FDB-40EB-8C4B-E0B846508074}" type="presOf" srcId="{E778978F-D26F-4409-B888-BCFFD624BAAD}" destId="{0A9C084B-59BF-4FFD-BDEB-3599A8D93792}" srcOrd="0" destOrd="0" presId="urn:microsoft.com/office/officeart/2005/8/layout/matrix3"/>
    <dgm:cxn modelId="{226AAC3D-2281-4B9C-984E-7BAAA272FE78}" type="presOf" srcId="{F0F47E0C-5C19-4722-8A78-8DDED03253C6}" destId="{9E937F9E-B1DB-40CA-8FDB-82B50F41EEEE}" srcOrd="0" destOrd="0" presId="urn:microsoft.com/office/officeart/2005/8/layout/matrix3"/>
    <dgm:cxn modelId="{D174CC45-4705-4D01-9C6F-B8CC99DA59D8}" type="presOf" srcId="{C043B270-1B66-4871-AF6D-67DC315E5C84}" destId="{6AD1826F-5983-4D95-9713-835FB11F6259}" srcOrd="0" destOrd="0" presId="urn:microsoft.com/office/officeart/2005/8/layout/matrix3"/>
    <dgm:cxn modelId="{E03D9152-1F29-4B49-8EFD-481BCCD6563F}" type="presOf" srcId="{134A52B3-C12B-4E88-A8BC-87CA22FBC4BA}" destId="{E823835B-FA78-430B-A54E-5AC913E78773}" srcOrd="0" destOrd="0" presId="urn:microsoft.com/office/officeart/2005/8/layout/matrix3"/>
    <dgm:cxn modelId="{6A25767C-2295-4D9D-A44A-A1E8ED2E89F3}" srcId="{E778978F-D26F-4409-B888-BCFFD624BAAD}" destId="{51D6B89D-2D16-4D82-9C7E-AA6925E2AD72}" srcOrd="1" destOrd="0" parTransId="{D51FDC22-D2A7-4FEE-A0F3-0F16145B348F}" sibTransId="{0D4F91F4-CD78-463B-80D7-4CB1E76449D5}"/>
    <dgm:cxn modelId="{C9E5ADAC-E1AD-4A20-B68D-FE380F8A1474}" srcId="{E778978F-D26F-4409-B888-BCFFD624BAAD}" destId="{C043B270-1B66-4871-AF6D-67DC315E5C84}" srcOrd="2" destOrd="0" parTransId="{6BF27455-49DB-4E46-9831-1652E61E481C}" sibTransId="{36C3923C-105F-4EAC-9D2D-9652AF5DF5FA}"/>
    <dgm:cxn modelId="{DE6C15C3-CF11-44C4-9BF0-B171859BB987}" type="presOf" srcId="{51D6B89D-2D16-4D82-9C7E-AA6925E2AD72}" destId="{33853B5B-7E8B-47B3-B99A-9D2451479A03}" srcOrd="0" destOrd="0" presId="urn:microsoft.com/office/officeart/2005/8/layout/matrix3"/>
    <dgm:cxn modelId="{541EC0C5-C143-41BD-B8DB-18248A77D545}" srcId="{E778978F-D26F-4409-B888-BCFFD624BAAD}" destId="{134A52B3-C12B-4E88-A8BC-87CA22FBC4BA}" srcOrd="0" destOrd="0" parTransId="{C9BA5BAB-86E0-40A4-A518-7C1A65CFB7AA}" sibTransId="{5E06668E-D54C-450C-8BEA-93B986757A61}"/>
    <dgm:cxn modelId="{ED2352CE-6679-4905-8A07-06C3D21DE077}" srcId="{E778978F-D26F-4409-B888-BCFFD624BAAD}" destId="{F0F47E0C-5C19-4722-8A78-8DDED03253C6}" srcOrd="3" destOrd="0" parTransId="{0EDB6615-E5E8-4BC9-A6F6-6F800EDB28B9}" sibTransId="{354C60BF-8BB0-48CF-82AB-FA4C2130BF33}"/>
    <dgm:cxn modelId="{14E64804-0204-49E9-92D4-D526A2814EA5}" type="presParOf" srcId="{0A9C084B-59BF-4FFD-BDEB-3599A8D93792}" destId="{E44C061F-04A6-4C74-A69D-F8BBEFBF2531}" srcOrd="0" destOrd="0" presId="urn:microsoft.com/office/officeart/2005/8/layout/matrix3"/>
    <dgm:cxn modelId="{EB518780-A118-4FA0-B13C-1A69B82E2F2B}" type="presParOf" srcId="{0A9C084B-59BF-4FFD-BDEB-3599A8D93792}" destId="{E823835B-FA78-430B-A54E-5AC913E78773}" srcOrd="1" destOrd="0" presId="urn:microsoft.com/office/officeart/2005/8/layout/matrix3"/>
    <dgm:cxn modelId="{272F9C10-19C3-4E4A-9B2B-F0453D61A8E1}" type="presParOf" srcId="{0A9C084B-59BF-4FFD-BDEB-3599A8D93792}" destId="{33853B5B-7E8B-47B3-B99A-9D2451479A03}" srcOrd="2" destOrd="0" presId="urn:microsoft.com/office/officeart/2005/8/layout/matrix3"/>
    <dgm:cxn modelId="{4CD029CC-3F5D-42CD-8131-E8EEDDAD98F9}" type="presParOf" srcId="{0A9C084B-59BF-4FFD-BDEB-3599A8D93792}" destId="{6AD1826F-5983-4D95-9713-835FB11F6259}" srcOrd="3" destOrd="0" presId="urn:microsoft.com/office/officeart/2005/8/layout/matrix3"/>
    <dgm:cxn modelId="{690343E2-DB6F-405A-AB29-475F0C971150}" type="presParOf" srcId="{0A9C084B-59BF-4FFD-BDEB-3599A8D93792}" destId="{9E937F9E-B1DB-40CA-8FDB-82B50F41EEE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88AA88-43BD-40C1-B1A3-63BDCE8EDECD}" type="doc">
      <dgm:prSet loTypeId="urn:microsoft.com/office/officeart/2011/layout/CircleProcess" loCatId="process" qsTypeId="urn:microsoft.com/office/officeart/2005/8/quickstyle/simple4" qsCatId="simple" csTypeId="urn:microsoft.com/office/officeart/2005/8/colors/colorful1" csCatId="colorful" phldr="1"/>
      <dgm:spPr/>
      <dgm:t>
        <a:bodyPr/>
        <a:lstStyle/>
        <a:p>
          <a:endParaRPr lang="en-SG"/>
        </a:p>
      </dgm:t>
    </dgm:pt>
    <dgm:pt modelId="{4415BD5B-A16B-4914-87B0-31F9A64CD8E4}">
      <dgm:prSet phldrT="[Text]"/>
      <dgm:spPr/>
      <dgm:t>
        <a:bodyPr/>
        <a:lstStyle/>
        <a:p>
          <a:r>
            <a:rPr lang="zh-CN" altLang="en-US" dirty="0"/>
            <a:t>阅读相关资料</a:t>
          </a:r>
          <a:endParaRPr lang="en-SG" dirty="0"/>
        </a:p>
      </dgm:t>
    </dgm:pt>
    <dgm:pt modelId="{DD7AB98B-C895-4C2F-9BC9-0714AF96A999}" type="parTrans" cxnId="{D2BFBCAE-5B86-4037-B46C-61566AFFA4CC}">
      <dgm:prSet/>
      <dgm:spPr/>
      <dgm:t>
        <a:bodyPr/>
        <a:lstStyle/>
        <a:p>
          <a:endParaRPr lang="en-SG"/>
        </a:p>
      </dgm:t>
    </dgm:pt>
    <dgm:pt modelId="{1E429A9C-B9F1-4533-B9E7-6835B07169B2}" type="sibTrans" cxnId="{D2BFBCAE-5B86-4037-B46C-61566AFFA4CC}">
      <dgm:prSet/>
      <dgm:spPr/>
      <dgm:t>
        <a:bodyPr/>
        <a:lstStyle/>
        <a:p>
          <a:endParaRPr lang="en-SG"/>
        </a:p>
      </dgm:t>
    </dgm:pt>
    <dgm:pt modelId="{57BFD904-A698-4A01-A60B-75AD22D32A82}">
      <dgm:prSet phldrT="[Text]"/>
      <dgm:spPr/>
      <dgm:t>
        <a:bodyPr/>
        <a:lstStyle/>
        <a:p>
          <a:r>
            <a:rPr lang="zh-CN" altLang="en-US" dirty="0"/>
            <a:t>总结研究问题</a:t>
          </a:r>
          <a:endParaRPr lang="en-SG" dirty="0"/>
        </a:p>
      </dgm:t>
    </dgm:pt>
    <dgm:pt modelId="{94D5CE27-7712-45C7-83C4-53CB3B3485A1}" type="parTrans" cxnId="{8211777A-07EB-451F-A60F-CA158EAA74AA}">
      <dgm:prSet/>
      <dgm:spPr/>
      <dgm:t>
        <a:bodyPr/>
        <a:lstStyle/>
        <a:p>
          <a:endParaRPr lang="en-SG"/>
        </a:p>
      </dgm:t>
    </dgm:pt>
    <dgm:pt modelId="{5E7E370C-7F34-4339-B47C-E597AEB173C4}" type="sibTrans" cxnId="{8211777A-07EB-451F-A60F-CA158EAA74AA}">
      <dgm:prSet/>
      <dgm:spPr/>
      <dgm:t>
        <a:bodyPr/>
        <a:lstStyle/>
        <a:p>
          <a:endParaRPr lang="en-SG"/>
        </a:p>
      </dgm:t>
    </dgm:pt>
    <dgm:pt modelId="{87AED180-4521-4033-8B4F-0755775CB900}">
      <dgm:prSet phldrT="[Text]"/>
      <dgm:spPr/>
      <dgm:t>
        <a:bodyPr/>
        <a:lstStyle/>
        <a:p>
          <a:r>
            <a:rPr lang="zh-CN" altLang="en-US" dirty="0"/>
            <a:t>拟定研究课题</a:t>
          </a:r>
          <a:endParaRPr lang="en-SG" dirty="0"/>
        </a:p>
      </dgm:t>
    </dgm:pt>
    <dgm:pt modelId="{98B11DBA-CBE7-4F12-B2E7-1931080C7780}" type="parTrans" cxnId="{F7BF5A3C-F951-4166-B53C-3A67F6D5BD0F}">
      <dgm:prSet/>
      <dgm:spPr/>
      <dgm:t>
        <a:bodyPr/>
        <a:lstStyle/>
        <a:p>
          <a:endParaRPr lang="en-SG"/>
        </a:p>
      </dgm:t>
    </dgm:pt>
    <dgm:pt modelId="{71E56AC7-9631-4156-AF7C-F585A332C6C8}" type="sibTrans" cxnId="{F7BF5A3C-F951-4166-B53C-3A67F6D5BD0F}">
      <dgm:prSet/>
      <dgm:spPr/>
      <dgm:t>
        <a:bodyPr/>
        <a:lstStyle/>
        <a:p>
          <a:endParaRPr lang="en-SG"/>
        </a:p>
      </dgm:t>
    </dgm:pt>
    <dgm:pt modelId="{CCBE2348-62D4-402C-97E2-C42ECF765AB6}" type="pres">
      <dgm:prSet presAssocID="{CD88AA88-43BD-40C1-B1A3-63BDCE8EDECD}" presName="Name0" presStyleCnt="0">
        <dgm:presLayoutVars>
          <dgm:chMax val="11"/>
          <dgm:chPref val="11"/>
          <dgm:dir/>
          <dgm:resizeHandles/>
        </dgm:presLayoutVars>
      </dgm:prSet>
      <dgm:spPr/>
    </dgm:pt>
    <dgm:pt modelId="{148930C4-B226-4163-8233-4DB96BBC62D2}" type="pres">
      <dgm:prSet presAssocID="{87AED180-4521-4033-8B4F-0755775CB900}" presName="Accent3" presStyleCnt="0"/>
      <dgm:spPr/>
    </dgm:pt>
    <dgm:pt modelId="{ADE4E141-EE64-4FBB-8199-61B37B8B1F74}" type="pres">
      <dgm:prSet presAssocID="{87AED180-4521-4033-8B4F-0755775CB900}" presName="Accent" presStyleLbl="node1" presStyleIdx="0" presStyleCnt="3"/>
      <dgm:spPr/>
    </dgm:pt>
    <dgm:pt modelId="{358CAA5E-0C34-47D8-A8A1-A43385D0CCFD}" type="pres">
      <dgm:prSet presAssocID="{87AED180-4521-4033-8B4F-0755775CB900}" presName="ParentBackground3" presStyleCnt="0"/>
      <dgm:spPr/>
    </dgm:pt>
    <dgm:pt modelId="{A9F2FCD7-64B5-4475-83BA-30A6818084DA}" type="pres">
      <dgm:prSet presAssocID="{87AED180-4521-4033-8B4F-0755775CB900}" presName="ParentBackground" presStyleLbl="fgAcc1" presStyleIdx="0" presStyleCnt="3"/>
      <dgm:spPr/>
    </dgm:pt>
    <dgm:pt modelId="{DEC8A4A0-181E-4D80-9E9E-ECB1D156C1EE}" type="pres">
      <dgm:prSet presAssocID="{87AED180-4521-4033-8B4F-0755775CB900}" presName="Parent3" presStyleLbl="revTx" presStyleIdx="0" presStyleCnt="0">
        <dgm:presLayoutVars>
          <dgm:chMax val="1"/>
          <dgm:chPref val="1"/>
          <dgm:bulletEnabled val="1"/>
        </dgm:presLayoutVars>
      </dgm:prSet>
      <dgm:spPr/>
    </dgm:pt>
    <dgm:pt modelId="{303740BE-2995-422A-A017-2FFFEB99426E}" type="pres">
      <dgm:prSet presAssocID="{57BFD904-A698-4A01-A60B-75AD22D32A82}" presName="Accent2" presStyleCnt="0"/>
      <dgm:spPr/>
    </dgm:pt>
    <dgm:pt modelId="{D36560D4-8F5D-4C25-BB98-B810FF587343}" type="pres">
      <dgm:prSet presAssocID="{57BFD904-A698-4A01-A60B-75AD22D32A82}" presName="Accent" presStyleLbl="node1" presStyleIdx="1" presStyleCnt="3"/>
      <dgm:spPr/>
    </dgm:pt>
    <dgm:pt modelId="{BDA9A79C-1D62-49AA-ADC1-416E6E496519}" type="pres">
      <dgm:prSet presAssocID="{57BFD904-A698-4A01-A60B-75AD22D32A82}" presName="ParentBackground2" presStyleCnt="0"/>
      <dgm:spPr/>
    </dgm:pt>
    <dgm:pt modelId="{B1AA2003-67DC-4E85-9EEB-E9DD2E8DF191}" type="pres">
      <dgm:prSet presAssocID="{57BFD904-A698-4A01-A60B-75AD22D32A82}" presName="ParentBackground" presStyleLbl="fgAcc1" presStyleIdx="1" presStyleCnt="3"/>
      <dgm:spPr/>
    </dgm:pt>
    <dgm:pt modelId="{6028E358-9A69-405A-84E6-675B41FFEDEC}" type="pres">
      <dgm:prSet presAssocID="{57BFD904-A698-4A01-A60B-75AD22D32A82}" presName="Parent2" presStyleLbl="revTx" presStyleIdx="0" presStyleCnt="0">
        <dgm:presLayoutVars>
          <dgm:chMax val="1"/>
          <dgm:chPref val="1"/>
          <dgm:bulletEnabled val="1"/>
        </dgm:presLayoutVars>
      </dgm:prSet>
      <dgm:spPr/>
    </dgm:pt>
    <dgm:pt modelId="{B25B7435-6D3C-4180-BF24-BAE07979555A}" type="pres">
      <dgm:prSet presAssocID="{4415BD5B-A16B-4914-87B0-31F9A64CD8E4}" presName="Accent1" presStyleCnt="0"/>
      <dgm:spPr/>
    </dgm:pt>
    <dgm:pt modelId="{9A68FF6C-0F10-493A-9A54-452C5EDDB8E6}" type="pres">
      <dgm:prSet presAssocID="{4415BD5B-A16B-4914-87B0-31F9A64CD8E4}" presName="Accent" presStyleLbl="node1" presStyleIdx="2" presStyleCnt="3"/>
      <dgm:spPr/>
    </dgm:pt>
    <dgm:pt modelId="{7250BDBE-BCE1-47E6-AA2D-3937A6DBA37B}" type="pres">
      <dgm:prSet presAssocID="{4415BD5B-A16B-4914-87B0-31F9A64CD8E4}" presName="ParentBackground1" presStyleCnt="0"/>
      <dgm:spPr/>
    </dgm:pt>
    <dgm:pt modelId="{FE8258A9-FC83-4E7E-A312-1BF0892A520F}" type="pres">
      <dgm:prSet presAssocID="{4415BD5B-A16B-4914-87B0-31F9A64CD8E4}" presName="ParentBackground" presStyleLbl="fgAcc1" presStyleIdx="2" presStyleCnt="3"/>
      <dgm:spPr/>
    </dgm:pt>
    <dgm:pt modelId="{EBA89904-2BA9-438A-90D5-CDDCEFE2DBD9}" type="pres">
      <dgm:prSet presAssocID="{4415BD5B-A16B-4914-87B0-31F9A64CD8E4}" presName="Parent1" presStyleLbl="revTx" presStyleIdx="0" presStyleCnt="0">
        <dgm:presLayoutVars>
          <dgm:chMax val="1"/>
          <dgm:chPref val="1"/>
          <dgm:bulletEnabled val="1"/>
        </dgm:presLayoutVars>
      </dgm:prSet>
      <dgm:spPr/>
    </dgm:pt>
  </dgm:ptLst>
  <dgm:cxnLst>
    <dgm:cxn modelId="{BFB91B3C-72CB-4006-8149-5681882FCD06}" type="presOf" srcId="{4415BD5B-A16B-4914-87B0-31F9A64CD8E4}" destId="{FE8258A9-FC83-4E7E-A312-1BF0892A520F}" srcOrd="0" destOrd="0" presId="urn:microsoft.com/office/officeart/2011/layout/CircleProcess"/>
    <dgm:cxn modelId="{F7BF5A3C-F951-4166-B53C-3A67F6D5BD0F}" srcId="{CD88AA88-43BD-40C1-B1A3-63BDCE8EDECD}" destId="{87AED180-4521-4033-8B4F-0755775CB900}" srcOrd="2" destOrd="0" parTransId="{98B11DBA-CBE7-4F12-B2E7-1931080C7780}" sibTransId="{71E56AC7-9631-4156-AF7C-F585A332C6C8}"/>
    <dgm:cxn modelId="{57C2AD5E-77CD-4F23-AA3D-E2C49A7ADF8B}" type="presOf" srcId="{57BFD904-A698-4A01-A60B-75AD22D32A82}" destId="{6028E358-9A69-405A-84E6-675B41FFEDEC}" srcOrd="1" destOrd="0" presId="urn:microsoft.com/office/officeart/2011/layout/CircleProcess"/>
    <dgm:cxn modelId="{100EAD4D-DD78-4290-A2ED-AAE9D8D73DD0}" type="presOf" srcId="{87AED180-4521-4033-8B4F-0755775CB900}" destId="{A9F2FCD7-64B5-4475-83BA-30A6818084DA}" srcOrd="0" destOrd="0" presId="urn:microsoft.com/office/officeart/2011/layout/CircleProcess"/>
    <dgm:cxn modelId="{58725F7A-F387-489D-AC98-36F0A97F319C}" type="presOf" srcId="{4415BD5B-A16B-4914-87B0-31F9A64CD8E4}" destId="{EBA89904-2BA9-438A-90D5-CDDCEFE2DBD9}" srcOrd="1" destOrd="0" presId="urn:microsoft.com/office/officeart/2011/layout/CircleProcess"/>
    <dgm:cxn modelId="{8211777A-07EB-451F-A60F-CA158EAA74AA}" srcId="{CD88AA88-43BD-40C1-B1A3-63BDCE8EDECD}" destId="{57BFD904-A698-4A01-A60B-75AD22D32A82}" srcOrd="1" destOrd="0" parTransId="{94D5CE27-7712-45C7-83C4-53CB3B3485A1}" sibTransId="{5E7E370C-7F34-4339-B47C-E597AEB173C4}"/>
    <dgm:cxn modelId="{D2BFBCAE-5B86-4037-B46C-61566AFFA4CC}" srcId="{CD88AA88-43BD-40C1-B1A3-63BDCE8EDECD}" destId="{4415BD5B-A16B-4914-87B0-31F9A64CD8E4}" srcOrd="0" destOrd="0" parTransId="{DD7AB98B-C895-4C2F-9BC9-0714AF96A999}" sibTransId="{1E429A9C-B9F1-4533-B9E7-6835B07169B2}"/>
    <dgm:cxn modelId="{FDC23BBA-3070-4358-B4B3-00DE5A683391}" type="presOf" srcId="{87AED180-4521-4033-8B4F-0755775CB900}" destId="{DEC8A4A0-181E-4D80-9E9E-ECB1D156C1EE}" srcOrd="1" destOrd="0" presId="urn:microsoft.com/office/officeart/2011/layout/CircleProcess"/>
    <dgm:cxn modelId="{CDAF09E2-CC41-4354-88E7-E6BCB33DFFCC}" type="presOf" srcId="{CD88AA88-43BD-40C1-B1A3-63BDCE8EDECD}" destId="{CCBE2348-62D4-402C-97E2-C42ECF765AB6}" srcOrd="0" destOrd="0" presId="urn:microsoft.com/office/officeart/2011/layout/CircleProcess"/>
    <dgm:cxn modelId="{2565CDEA-2983-43D0-B2A0-9E8782254F78}" type="presOf" srcId="{57BFD904-A698-4A01-A60B-75AD22D32A82}" destId="{B1AA2003-67DC-4E85-9EEB-E9DD2E8DF191}" srcOrd="0" destOrd="0" presId="urn:microsoft.com/office/officeart/2011/layout/CircleProcess"/>
    <dgm:cxn modelId="{92963054-938D-4C68-AE78-606BBC5A73CA}" type="presParOf" srcId="{CCBE2348-62D4-402C-97E2-C42ECF765AB6}" destId="{148930C4-B226-4163-8233-4DB96BBC62D2}" srcOrd="0" destOrd="0" presId="urn:microsoft.com/office/officeart/2011/layout/CircleProcess"/>
    <dgm:cxn modelId="{DE92E33A-F87E-476C-9DDB-7108C947D7C6}" type="presParOf" srcId="{148930C4-B226-4163-8233-4DB96BBC62D2}" destId="{ADE4E141-EE64-4FBB-8199-61B37B8B1F74}" srcOrd="0" destOrd="0" presId="urn:microsoft.com/office/officeart/2011/layout/CircleProcess"/>
    <dgm:cxn modelId="{522DA9C9-D28F-410F-A732-65B64CF3371B}" type="presParOf" srcId="{CCBE2348-62D4-402C-97E2-C42ECF765AB6}" destId="{358CAA5E-0C34-47D8-A8A1-A43385D0CCFD}" srcOrd="1" destOrd="0" presId="urn:microsoft.com/office/officeart/2011/layout/CircleProcess"/>
    <dgm:cxn modelId="{2D713CF6-DF36-4F59-82DC-CD81981C7F44}" type="presParOf" srcId="{358CAA5E-0C34-47D8-A8A1-A43385D0CCFD}" destId="{A9F2FCD7-64B5-4475-83BA-30A6818084DA}" srcOrd="0" destOrd="0" presId="urn:microsoft.com/office/officeart/2011/layout/CircleProcess"/>
    <dgm:cxn modelId="{B0E1F0BC-0C76-4AB3-ADF9-BB0E0AC97D31}" type="presParOf" srcId="{CCBE2348-62D4-402C-97E2-C42ECF765AB6}" destId="{DEC8A4A0-181E-4D80-9E9E-ECB1D156C1EE}" srcOrd="2" destOrd="0" presId="urn:microsoft.com/office/officeart/2011/layout/CircleProcess"/>
    <dgm:cxn modelId="{A1A719FD-90AC-4520-8A87-52CF9A7AC299}" type="presParOf" srcId="{CCBE2348-62D4-402C-97E2-C42ECF765AB6}" destId="{303740BE-2995-422A-A017-2FFFEB99426E}" srcOrd="3" destOrd="0" presId="urn:microsoft.com/office/officeart/2011/layout/CircleProcess"/>
    <dgm:cxn modelId="{6D43F97D-9336-4640-AA47-F42A448D2A7A}" type="presParOf" srcId="{303740BE-2995-422A-A017-2FFFEB99426E}" destId="{D36560D4-8F5D-4C25-BB98-B810FF587343}" srcOrd="0" destOrd="0" presId="urn:microsoft.com/office/officeart/2011/layout/CircleProcess"/>
    <dgm:cxn modelId="{46D60A31-35FD-4324-9C98-0D1C71E6D336}" type="presParOf" srcId="{CCBE2348-62D4-402C-97E2-C42ECF765AB6}" destId="{BDA9A79C-1D62-49AA-ADC1-416E6E496519}" srcOrd="4" destOrd="0" presId="urn:microsoft.com/office/officeart/2011/layout/CircleProcess"/>
    <dgm:cxn modelId="{26AB97DF-0DE0-45B2-9E93-6DBA1BA1208A}" type="presParOf" srcId="{BDA9A79C-1D62-49AA-ADC1-416E6E496519}" destId="{B1AA2003-67DC-4E85-9EEB-E9DD2E8DF191}" srcOrd="0" destOrd="0" presId="urn:microsoft.com/office/officeart/2011/layout/CircleProcess"/>
    <dgm:cxn modelId="{7A2D9F9C-4BD3-4C7B-96FA-0113842AB083}" type="presParOf" srcId="{CCBE2348-62D4-402C-97E2-C42ECF765AB6}" destId="{6028E358-9A69-405A-84E6-675B41FFEDEC}" srcOrd="5" destOrd="0" presId="urn:microsoft.com/office/officeart/2011/layout/CircleProcess"/>
    <dgm:cxn modelId="{2E4C4291-4E6F-439D-8C91-0F1716D01D17}" type="presParOf" srcId="{CCBE2348-62D4-402C-97E2-C42ECF765AB6}" destId="{B25B7435-6D3C-4180-BF24-BAE07979555A}" srcOrd="6" destOrd="0" presId="urn:microsoft.com/office/officeart/2011/layout/CircleProcess"/>
    <dgm:cxn modelId="{733DBFB5-973B-474C-98F6-CDEBE410EB34}" type="presParOf" srcId="{B25B7435-6D3C-4180-BF24-BAE07979555A}" destId="{9A68FF6C-0F10-493A-9A54-452C5EDDB8E6}" srcOrd="0" destOrd="0" presId="urn:microsoft.com/office/officeart/2011/layout/CircleProcess"/>
    <dgm:cxn modelId="{6BBE2CF4-560D-4C19-89BC-76AB3A362E74}" type="presParOf" srcId="{CCBE2348-62D4-402C-97E2-C42ECF765AB6}" destId="{7250BDBE-BCE1-47E6-AA2D-3937A6DBA37B}" srcOrd="7" destOrd="0" presId="urn:microsoft.com/office/officeart/2011/layout/CircleProcess"/>
    <dgm:cxn modelId="{3EADE8F7-9229-43FF-BD33-52C17A081A11}" type="presParOf" srcId="{7250BDBE-BCE1-47E6-AA2D-3937A6DBA37B}" destId="{FE8258A9-FC83-4E7E-A312-1BF0892A520F}" srcOrd="0" destOrd="0" presId="urn:microsoft.com/office/officeart/2011/layout/CircleProcess"/>
    <dgm:cxn modelId="{6E805DF9-3BB0-4F8A-8EB4-F8AA837EE64F}" type="presParOf" srcId="{CCBE2348-62D4-402C-97E2-C42ECF765AB6}" destId="{EBA89904-2BA9-438A-90D5-CDDCEFE2DBD9}"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C62714-76CD-46E0-971A-CE372D029476}" type="doc">
      <dgm:prSet loTypeId="urn:microsoft.com/office/officeart/2005/8/layout/bProcess3" loCatId="process" qsTypeId="urn:microsoft.com/office/officeart/2005/8/quickstyle/simple5" qsCatId="simple" csTypeId="urn:microsoft.com/office/officeart/2005/8/colors/colorful4" csCatId="colorful" phldr="1"/>
      <dgm:spPr/>
      <dgm:t>
        <a:bodyPr/>
        <a:lstStyle/>
        <a:p>
          <a:endParaRPr lang="en-SG"/>
        </a:p>
      </dgm:t>
    </dgm:pt>
    <dgm:pt modelId="{87659F3C-B853-4712-8FA3-5C1D4D5B013A}">
      <dgm:prSet phldrT="[Text]"/>
      <dgm:spPr/>
      <dgm:t>
        <a:bodyPr/>
        <a:lstStyle/>
        <a:p>
          <a:r>
            <a:rPr lang="zh-CN" altLang="en-US" dirty="0"/>
            <a:t>中国佛教史（时段、宗派或思想等）</a:t>
          </a:r>
          <a:endParaRPr lang="en-SG" dirty="0"/>
        </a:p>
      </dgm:t>
    </dgm:pt>
    <dgm:pt modelId="{D5FB4AC8-FF71-4BE7-B99A-C5EDA223D303}" type="parTrans" cxnId="{9FE0750B-2C2B-42C3-BB88-6C8849BF9B1F}">
      <dgm:prSet/>
      <dgm:spPr/>
      <dgm:t>
        <a:bodyPr/>
        <a:lstStyle/>
        <a:p>
          <a:endParaRPr lang="en-SG"/>
        </a:p>
      </dgm:t>
    </dgm:pt>
    <dgm:pt modelId="{8712F632-0BEA-4427-94F7-A11786746670}" type="sibTrans" cxnId="{9FE0750B-2C2B-42C3-BB88-6C8849BF9B1F}">
      <dgm:prSet/>
      <dgm:spPr/>
      <dgm:t>
        <a:bodyPr/>
        <a:lstStyle/>
        <a:p>
          <a:endParaRPr lang="en-SG"/>
        </a:p>
      </dgm:t>
    </dgm:pt>
    <dgm:pt modelId="{61AEBEAA-35DC-443C-938B-E475C106FF80}">
      <dgm:prSet phldrT="[Text]"/>
      <dgm:spPr/>
      <dgm:t>
        <a:bodyPr/>
        <a:lstStyle/>
        <a:p>
          <a:r>
            <a:rPr lang="zh-CN" altLang="en-US" dirty="0"/>
            <a:t>中国禅宗史（时段、宗派、人物等）</a:t>
          </a:r>
          <a:endParaRPr lang="en-SG" dirty="0"/>
        </a:p>
      </dgm:t>
    </dgm:pt>
    <dgm:pt modelId="{AC9BDDAE-C716-4113-8683-CA2C9724FEE9}" type="parTrans" cxnId="{25FB7EEA-DE29-4BA5-BBCF-F493372A96B4}">
      <dgm:prSet/>
      <dgm:spPr/>
      <dgm:t>
        <a:bodyPr/>
        <a:lstStyle/>
        <a:p>
          <a:endParaRPr lang="en-SG"/>
        </a:p>
      </dgm:t>
    </dgm:pt>
    <dgm:pt modelId="{7374CE0D-C2CD-48C9-8624-62BF4B879EFD}" type="sibTrans" cxnId="{25FB7EEA-DE29-4BA5-BBCF-F493372A96B4}">
      <dgm:prSet/>
      <dgm:spPr/>
      <dgm:t>
        <a:bodyPr/>
        <a:lstStyle/>
        <a:p>
          <a:endParaRPr lang="en-SG"/>
        </a:p>
      </dgm:t>
    </dgm:pt>
    <dgm:pt modelId="{628074F9-310D-469E-B09C-22E2A854669A}">
      <dgm:prSet phldrT="[Text]"/>
      <dgm:spPr/>
      <dgm:t>
        <a:bodyPr/>
        <a:lstStyle/>
        <a:p>
          <a:r>
            <a:rPr lang="zh-CN" altLang="en-US" dirty="0"/>
            <a:t>六祖慧能大师</a:t>
          </a:r>
          <a:endParaRPr lang="en-SG" dirty="0"/>
        </a:p>
      </dgm:t>
    </dgm:pt>
    <dgm:pt modelId="{B758D3C0-20FB-4F34-BB0E-486C604458B1}" type="parTrans" cxnId="{E04C2EAA-38E4-457D-B14C-6A9947A7BFCE}">
      <dgm:prSet/>
      <dgm:spPr/>
      <dgm:t>
        <a:bodyPr/>
        <a:lstStyle/>
        <a:p>
          <a:endParaRPr lang="en-SG"/>
        </a:p>
      </dgm:t>
    </dgm:pt>
    <dgm:pt modelId="{60526728-BA0D-49BC-949B-8CAD817EECD1}" type="sibTrans" cxnId="{E04C2EAA-38E4-457D-B14C-6A9947A7BFCE}">
      <dgm:prSet/>
      <dgm:spPr/>
      <dgm:t>
        <a:bodyPr/>
        <a:lstStyle/>
        <a:p>
          <a:endParaRPr lang="en-SG"/>
        </a:p>
      </dgm:t>
    </dgm:pt>
    <dgm:pt modelId="{30299B7F-7550-4D75-B2AF-AE3DE54071F7}">
      <dgm:prSet phldrT="[Text]"/>
      <dgm:spPr/>
      <dgm:t>
        <a:bodyPr/>
        <a:lstStyle/>
        <a:p>
          <a:r>
            <a:rPr lang="en-US" altLang="zh-CN" dirty="0"/>
            <a:t>《</a:t>
          </a:r>
          <a:r>
            <a:rPr lang="zh-CN" altLang="en-US" dirty="0"/>
            <a:t>六祖慧能大师法宝坛经</a:t>
          </a:r>
          <a:r>
            <a:rPr lang="en-US" altLang="zh-CN" dirty="0"/>
            <a:t>》</a:t>
          </a:r>
          <a:endParaRPr lang="en-SG" dirty="0"/>
        </a:p>
      </dgm:t>
    </dgm:pt>
    <dgm:pt modelId="{6DCA9F86-EBC7-4F27-BC91-8639223C4035}" type="parTrans" cxnId="{DA7DD00D-9B05-46E6-8733-3F75BDA4C7DB}">
      <dgm:prSet/>
      <dgm:spPr/>
      <dgm:t>
        <a:bodyPr/>
        <a:lstStyle/>
        <a:p>
          <a:endParaRPr lang="en-SG"/>
        </a:p>
      </dgm:t>
    </dgm:pt>
    <dgm:pt modelId="{1FDE7A70-05C7-486E-9826-3CFDFBF288A3}" type="sibTrans" cxnId="{DA7DD00D-9B05-46E6-8733-3F75BDA4C7DB}">
      <dgm:prSet/>
      <dgm:spPr/>
      <dgm:t>
        <a:bodyPr/>
        <a:lstStyle/>
        <a:p>
          <a:endParaRPr lang="en-SG"/>
        </a:p>
      </dgm:t>
    </dgm:pt>
    <dgm:pt modelId="{FCCEBE51-D583-4255-A75A-C47F03FE4861}">
      <dgm:prSet phldrT="[Text]"/>
      <dgm:spPr/>
      <dgm:t>
        <a:bodyPr/>
        <a:lstStyle/>
        <a:p>
          <a:r>
            <a:rPr lang="en-US" altLang="zh-CN" dirty="0"/>
            <a:t>《</a:t>
          </a:r>
          <a:r>
            <a:rPr lang="zh-CN" altLang="en-US" dirty="0"/>
            <a:t>坛经</a:t>
          </a:r>
          <a:r>
            <a:rPr lang="en-US" altLang="zh-CN" dirty="0"/>
            <a:t>》</a:t>
          </a:r>
          <a:r>
            <a:rPr lang="zh-CN" altLang="en-US" dirty="0"/>
            <a:t>之发展简史？（暂定题目，可以修改或再缩小）</a:t>
          </a:r>
          <a:endParaRPr lang="en-SG" dirty="0"/>
        </a:p>
      </dgm:t>
    </dgm:pt>
    <dgm:pt modelId="{F3AF3BA4-DE02-459D-B9BD-A0F70789ACB1}" type="parTrans" cxnId="{CC5AF635-096E-4F45-9B56-B7991EA42F64}">
      <dgm:prSet/>
      <dgm:spPr/>
      <dgm:t>
        <a:bodyPr/>
        <a:lstStyle/>
        <a:p>
          <a:endParaRPr lang="en-SG"/>
        </a:p>
      </dgm:t>
    </dgm:pt>
    <dgm:pt modelId="{E7D03A6D-CBA8-48FA-BFEA-E546D3E44339}" type="sibTrans" cxnId="{CC5AF635-096E-4F45-9B56-B7991EA42F64}">
      <dgm:prSet/>
      <dgm:spPr/>
      <dgm:t>
        <a:bodyPr/>
        <a:lstStyle/>
        <a:p>
          <a:endParaRPr lang="en-SG"/>
        </a:p>
      </dgm:t>
    </dgm:pt>
    <dgm:pt modelId="{5FC8A0D8-B5CD-4069-B2AC-D1AD533966E6}" type="pres">
      <dgm:prSet presAssocID="{97C62714-76CD-46E0-971A-CE372D029476}" presName="Name0" presStyleCnt="0">
        <dgm:presLayoutVars>
          <dgm:dir/>
          <dgm:resizeHandles val="exact"/>
        </dgm:presLayoutVars>
      </dgm:prSet>
      <dgm:spPr/>
    </dgm:pt>
    <dgm:pt modelId="{78ECBE4F-CDF6-4B16-BFF5-49DEAF8EF0E2}" type="pres">
      <dgm:prSet presAssocID="{87659F3C-B853-4712-8FA3-5C1D4D5B013A}" presName="node" presStyleLbl="node1" presStyleIdx="0" presStyleCnt="5">
        <dgm:presLayoutVars>
          <dgm:bulletEnabled val="1"/>
        </dgm:presLayoutVars>
      </dgm:prSet>
      <dgm:spPr/>
    </dgm:pt>
    <dgm:pt modelId="{D11FBA17-BB30-4522-A278-CFD6796CCBAA}" type="pres">
      <dgm:prSet presAssocID="{8712F632-0BEA-4427-94F7-A11786746670}" presName="sibTrans" presStyleLbl="sibTrans1D1" presStyleIdx="0" presStyleCnt="4"/>
      <dgm:spPr/>
    </dgm:pt>
    <dgm:pt modelId="{A0AA66E0-7EAE-4C33-8495-D52469B47363}" type="pres">
      <dgm:prSet presAssocID="{8712F632-0BEA-4427-94F7-A11786746670}" presName="connectorText" presStyleLbl="sibTrans1D1" presStyleIdx="0" presStyleCnt="4"/>
      <dgm:spPr/>
    </dgm:pt>
    <dgm:pt modelId="{0F74338F-461E-4482-BD1A-E6C57F7BFCE9}" type="pres">
      <dgm:prSet presAssocID="{61AEBEAA-35DC-443C-938B-E475C106FF80}" presName="node" presStyleLbl="node1" presStyleIdx="1" presStyleCnt="5">
        <dgm:presLayoutVars>
          <dgm:bulletEnabled val="1"/>
        </dgm:presLayoutVars>
      </dgm:prSet>
      <dgm:spPr/>
    </dgm:pt>
    <dgm:pt modelId="{48638A65-AEBF-4F49-8013-3FC1A57DC5EE}" type="pres">
      <dgm:prSet presAssocID="{7374CE0D-C2CD-48C9-8624-62BF4B879EFD}" presName="sibTrans" presStyleLbl="sibTrans1D1" presStyleIdx="1" presStyleCnt="4"/>
      <dgm:spPr/>
    </dgm:pt>
    <dgm:pt modelId="{A3F7436E-2C59-4301-B33A-D55EBB7A895A}" type="pres">
      <dgm:prSet presAssocID="{7374CE0D-C2CD-48C9-8624-62BF4B879EFD}" presName="connectorText" presStyleLbl="sibTrans1D1" presStyleIdx="1" presStyleCnt="4"/>
      <dgm:spPr/>
    </dgm:pt>
    <dgm:pt modelId="{7A4D256F-55E3-4739-BC52-252283BBFF56}" type="pres">
      <dgm:prSet presAssocID="{628074F9-310D-469E-B09C-22E2A854669A}" presName="node" presStyleLbl="node1" presStyleIdx="2" presStyleCnt="5">
        <dgm:presLayoutVars>
          <dgm:bulletEnabled val="1"/>
        </dgm:presLayoutVars>
      </dgm:prSet>
      <dgm:spPr/>
    </dgm:pt>
    <dgm:pt modelId="{80EDB72A-34E3-4337-873A-00BAE1997EC5}" type="pres">
      <dgm:prSet presAssocID="{60526728-BA0D-49BC-949B-8CAD817EECD1}" presName="sibTrans" presStyleLbl="sibTrans1D1" presStyleIdx="2" presStyleCnt="4"/>
      <dgm:spPr/>
    </dgm:pt>
    <dgm:pt modelId="{D35BFE7A-2D2D-49AA-BBEC-C5B95DD8B153}" type="pres">
      <dgm:prSet presAssocID="{60526728-BA0D-49BC-949B-8CAD817EECD1}" presName="connectorText" presStyleLbl="sibTrans1D1" presStyleIdx="2" presStyleCnt="4"/>
      <dgm:spPr/>
    </dgm:pt>
    <dgm:pt modelId="{0CA4D2BB-8A66-4A9B-BD56-269E865ACA31}" type="pres">
      <dgm:prSet presAssocID="{30299B7F-7550-4D75-B2AF-AE3DE54071F7}" presName="node" presStyleLbl="node1" presStyleIdx="3" presStyleCnt="5">
        <dgm:presLayoutVars>
          <dgm:bulletEnabled val="1"/>
        </dgm:presLayoutVars>
      </dgm:prSet>
      <dgm:spPr/>
    </dgm:pt>
    <dgm:pt modelId="{E253F9C4-C69A-4B20-97F6-F0509395BDA4}" type="pres">
      <dgm:prSet presAssocID="{1FDE7A70-05C7-486E-9826-3CFDFBF288A3}" presName="sibTrans" presStyleLbl="sibTrans1D1" presStyleIdx="3" presStyleCnt="4"/>
      <dgm:spPr/>
    </dgm:pt>
    <dgm:pt modelId="{E827A7C9-1185-4566-A4FD-427DD3A04D9D}" type="pres">
      <dgm:prSet presAssocID="{1FDE7A70-05C7-486E-9826-3CFDFBF288A3}" presName="connectorText" presStyleLbl="sibTrans1D1" presStyleIdx="3" presStyleCnt="4"/>
      <dgm:spPr/>
    </dgm:pt>
    <dgm:pt modelId="{5DE52073-B71E-4B61-AB5D-B7CC26762FB9}" type="pres">
      <dgm:prSet presAssocID="{FCCEBE51-D583-4255-A75A-C47F03FE4861}" presName="node" presStyleLbl="node1" presStyleIdx="4" presStyleCnt="5">
        <dgm:presLayoutVars>
          <dgm:bulletEnabled val="1"/>
        </dgm:presLayoutVars>
      </dgm:prSet>
      <dgm:spPr/>
    </dgm:pt>
  </dgm:ptLst>
  <dgm:cxnLst>
    <dgm:cxn modelId="{9FE0750B-2C2B-42C3-BB88-6C8849BF9B1F}" srcId="{97C62714-76CD-46E0-971A-CE372D029476}" destId="{87659F3C-B853-4712-8FA3-5C1D4D5B013A}" srcOrd="0" destOrd="0" parTransId="{D5FB4AC8-FF71-4BE7-B99A-C5EDA223D303}" sibTransId="{8712F632-0BEA-4427-94F7-A11786746670}"/>
    <dgm:cxn modelId="{58B1930D-6A1E-4185-886C-839F9FC47934}" type="presOf" srcId="{60526728-BA0D-49BC-949B-8CAD817EECD1}" destId="{D35BFE7A-2D2D-49AA-BBEC-C5B95DD8B153}" srcOrd="1" destOrd="0" presId="urn:microsoft.com/office/officeart/2005/8/layout/bProcess3"/>
    <dgm:cxn modelId="{DA7DD00D-9B05-46E6-8733-3F75BDA4C7DB}" srcId="{97C62714-76CD-46E0-971A-CE372D029476}" destId="{30299B7F-7550-4D75-B2AF-AE3DE54071F7}" srcOrd="3" destOrd="0" parTransId="{6DCA9F86-EBC7-4F27-BC91-8639223C4035}" sibTransId="{1FDE7A70-05C7-486E-9826-3CFDFBF288A3}"/>
    <dgm:cxn modelId="{CC5AF635-096E-4F45-9B56-B7991EA42F64}" srcId="{97C62714-76CD-46E0-971A-CE372D029476}" destId="{FCCEBE51-D583-4255-A75A-C47F03FE4861}" srcOrd="4" destOrd="0" parTransId="{F3AF3BA4-DE02-459D-B9BD-A0F70789ACB1}" sibTransId="{E7D03A6D-CBA8-48FA-BFEA-E546D3E44339}"/>
    <dgm:cxn modelId="{CCA6093A-5584-47B2-9A5B-05DFEEA68165}" type="presOf" srcId="{8712F632-0BEA-4427-94F7-A11786746670}" destId="{D11FBA17-BB30-4522-A278-CFD6796CCBAA}" srcOrd="0" destOrd="0" presId="urn:microsoft.com/office/officeart/2005/8/layout/bProcess3"/>
    <dgm:cxn modelId="{6674225B-F830-443E-8A38-00AE7AF36C14}" type="presOf" srcId="{7374CE0D-C2CD-48C9-8624-62BF4B879EFD}" destId="{A3F7436E-2C59-4301-B33A-D55EBB7A895A}" srcOrd="1" destOrd="0" presId="urn:microsoft.com/office/officeart/2005/8/layout/bProcess3"/>
    <dgm:cxn modelId="{159CA567-70A7-41DB-BEBD-2D5609007934}" type="presOf" srcId="{1FDE7A70-05C7-486E-9826-3CFDFBF288A3}" destId="{E827A7C9-1185-4566-A4FD-427DD3A04D9D}" srcOrd="1" destOrd="0" presId="urn:microsoft.com/office/officeart/2005/8/layout/bProcess3"/>
    <dgm:cxn modelId="{D754B66A-FBE8-4FEE-A359-97E9662849CF}" type="presOf" srcId="{FCCEBE51-D583-4255-A75A-C47F03FE4861}" destId="{5DE52073-B71E-4B61-AB5D-B7CC26762FB9}" srcOrd="0" destOrd="0" presId="urn:microsoft.com/office/officeart/2005/8/layout/bProcess3"/>
    <dgm:cxn modelId="{969B137B-F6C1-4942-AC3B-AB67A1BD4AD5}" type="presOf" srcId="{60526728-BA0D-49BC-949B-8CAD817EECD1}" destId="{80EDB72A-34E3-4337-873A-00BAE1997EC5}" srcOrd="0" destOrd="0" presId="urn:microsoft.com/office/officeart/2005/8/layout/bProcess3"/>
    <dgm:cxn modelId="{A3741B87-5AFA-4DA9-A627-4073FD3AAAC9}" type="presOf" srcId="{8712F632-0BEA-4427-94F7-A11786746670}" destId="{A0AA66E0-7EAE-4C33-8495-D52469B47363}" srcOrd="1" destOrd="0" presId="urn:microsoft.com/office/officeart/2005/8/layout/bProcess3"/>
    <dgm:cxn modelId="{8EE7048D-E0A0-4791-8DC5-6D242AD440CD}" type="presOf" srcId="{628074F9-310D-469E-B09C-22E2A854669A}" destId="{7A4D256F-55E3-4739-BC52-252283BBFF56}" srcOrd="0" destOrd="0" presId="urn:microsoft.com/office/officeart/2005/8/layout/bProcess3"/>
    <dgm:cxn modelId="{62E996A3-6696-4C23-87B7-A364853FD93F}" type="presOf" srcId="{61AEBEAA-35DC-443C-938B-E475C106FF80}" destId="{0F74338F-461E-4482-BD1A-E6C57F7BFCE9}" srcOrd="0" destOrd="0" presId="urn:microsoft.com/office/officeart/2005/8/layout/bProcess3"/>
    <dgm:cxn modelId="{E04C2EAA-38E4-457D-B14C-6A9947A7BFCE}" srcId="{97C62714-76CD-46E0-971A-CE372D029476}" destId="{628074F9-310D-469E-B09C-22E2A854669A}" srcOrd="2" destOrd="0" parTransId="{B758D3C0-20FB-4F34-BB0E-486C604458B1}" sibTransId="{60526728-BA0D-49BC-949B-8CAD817EECD1}"/>
    <dgm:cxn modelId="{ABC739B1-CB6A-444A-B520-9D2FFE89AB69}" type="presOf" srcId="{87659F3C-B853-4712-8FA3-5C1D4D5B013A}" destId="{78ECBE4F-CDF6-4B16-BFF5-49DEAF8EF0E2}" srcOrd="0" destOrd="0" presId="urn:microsoft.com/office/officeart/2005/8/layout/bProcess3"/>
    <dgm:cxn modelId="{32904EB5-8F4B-45D8-8D6F-FEA136C43386}" type="presOf" srcId="{97C62714-76CD-46E0-971A-CE372D029476}" destId="{5FC8A0D8-B5CD-4069-B2AC-D1AD533966E6}" srcOrd="0" destOrd="0" presId="urn:microsoft.com/office/officeart/2005/8/layout/bProcess3"/>
    <dgm:cxn modelId="{25FB7EEA-DE29-4BA5-BBCF-F493372A96B4}" srcId="{97C62714-76CD-46E0-971A-CE372D029476}" destId="{61AEBEAA-35DC-443C-938B-E475C106FF80}" srcOrd="1" destOrd="0" parTransId="{AC9BDDAE-C716-4113-8683-CA2C9724FEE9}" sibTransId="{7374CE0D-C2CD-48C9-8624-62BF4B879EFD}"/>
    <dgm:cxn modelId="{F6CE7EF7-7D21-4DA7-9B31-D5DD7B7599E3}" type="presOf" srcId="{1FDE7A70-05C7-486E-9826-3CFDFBF288A3}" destId="{E253F9C4-C69A-4B20-97F6-F0509395BDA4}" srcOrd="0" destOrd="0" presId="urn:microsoft.com/office/officeart/2005/8/layout/bProcess3"/>
    <dgm:cxn modelId="{A66126F8-786D-4543-9D41-E176B57A20B5}" type="presOf" srcId="{30299B7F-7550-4D75-B2AF-AE3DE54071F7}" destId="{0CA4D2BB-8A66-4A9B-BD56-269E865ACA31}" srcOrd="0" destOrd="0" presId="urn:microsoft.com/office/officeart/2005/8/layout/bProcess3"/>
    <dgm:cxn modelId="{8182D5FC-1657-4066-B666-6E1BF65DB854}" type="presOf" srcId="{7374CE0D-C2CD-48C9-8624-62BF4B879EFD}" destId="{48638A65-AEBF-4F49-8013-3FC1A57DC5EE}" srcOrd="0" destOrd="0" presId="urn:microsoft.com/office/officeart/2005/8/layout/bProcess3"/>
    <dgm:cxn modelId="{08021BC1-1B5F-46E1-9DBE-51FB585C8F64}" type="presParOf" srcId="{5FC8A0D8-B5CD-4069-B2AC-D1AD533966E6}" destId="{78ECBE4F-CDF6-4B16-BFF5-49DEAF8EF0E2}" srcOrd="0" destOrd="0" presId="urn:microsoft.com/office/officeart/2005/8/layout/bProcess3"/>
    <dgm:cxn modelId="{AFD55F03-13BA-4C74-8B9D-A75DC3F3527B}" type="presParOf" srcId="{5FC8A0D8-B5CD-4069-B2AC-D1AD533966E6}" destId="{D11FBA17-BB30-4522-A278-CFD6796CCBAA}" srcOrd="1" destOrd="0" presId="urn:microsoft.com/office/officeart/2005/8/layout/bProcess3"/>
    <dgm:cxn modelId="{31C69286-CCD6-4E65-B172-F71AC553187E}" type="presParOf" srcId="{D11FBA17-BB30-4522-A278-CFD6796CCBAA}" destId="{A0AA66E0-7EAE-4C33-8495-D52469B47363}" srcOrd="0" destOrd="0" presId="urn:microsoft.com/office/officeart/2005/8/layout/bProcess3"/>
    <dgm:cxn modelId="{9893E554-0B51-4387-9A09-0760BDE95299}" type="presParOf" srcId="{5FC8A0D8-B5CD-4069-B2AC-D1AD533966E6}" destId="{0F74338F-461E-4482-BD1A-E6C57F7BFCE9}" srcOrd="2" destOrd="0" presId="urn:microsoft.com/office/officeart/2005/8/layout/bProcess3"/>
    <dgm:cxn modelId="{CE5AA920-5581-4FBB-A1AD-E6BDD67DD4E8}" type="presParOf" srcId="{5FC8A0D8-B5CD-4069-B2AC-D1AD533966E6}" destId="{48638A65-AEBF-4F49-8013-3FC1A57DC5EE}" srcOrd="3" destOrd="0" presId="urn:microsoft.com/office/officeart/2005/8/layout/bProcess3"/>
    <dgm:cxn modelId="{B78DEAD9-E8F0-4D43-943F-6B84AA3BC974}" type="presParOf" srcId="{48638A65-AEBF-4F49-8013-3FC1A57DC5EE}" destId="{A3F7436E-2C59-4301-B33A-D55EBB7A895A}" srcOrd="0" destOrd="0" presId="urn:microsoft.com/office/officeart/2005/8/layout/bProcess3"/>
    <dgm:cxn modelId="{DA3C9D55-3922-412C-89B2-8FD09CD7DC62}" type="presParOf" srcId="{5FC8A0D8-B5CD-4069-B2AC-D1AD533966E6}" destId="{7A4D256F-55E3-4739-BC52-252283BBFF56}" srcOrd="4" destOrd="0" presId="urn:microsoft.com/office/officeart/2005/8/layout/bProcess3"/>
    <dgm:cxn modelId="{F0230B29-2F4F-4989-BBDD-8185E733218A}" type="presParOf" srcId="{5FC8A0D8-B5CD-4069-B2AC-D1AD533966E6}" destId="{80EDB72A-34E3-4337-873A-00BAE1997EC5}" srcOrd="5" destOrd="0" presId="urn:microsoft.com/office/officeart/2005/8/layout/bProcess3"/>
    <dgm:cxn modelId="{11AAF071-9FDA-4555-B3F1-896EDF2054F7}" type="presParOf" srcId="{80EDB72A-34E3-4337-873A-00BAE1997EC5}" destId="{D35BFE7A-2D2D-49AA-BBEC-C5B95DD8B153}" srcOrd="0" destOrd="0" presId="urn:microsoft.com/office/officeart/2005/8/layout/bProcess3"/>
    <dgm:cxn modelId="{D092B2B3-2E0A-49DC-B271-16B6AC869EEE}" type="presParOf" srcId="{5FC8A0D8-B5CD-4069-B2AC-D1AD533966E6}" destId="{0CA4D2BB-8A66-4A9B-BD56-269E865ACA31}" srcOrd="6" destOrd="0" presId="urn:microsoft.com/office/officeart/2005/8/layout/bProcess3"/>
    <dgm:cxn modelId="{D219E59D-B955-49F9-90A4-4D9EAC6DBB0C}" type="presParOf" srcId="{5FC8A0D8-B5CD-4069-B2AC-D1AD533966E6}" destId="{E253F9C4-C69A-4B20-97F6-F0509395BDA4}" srcOrd="7" destOrd="0" presId="urn:microsoft.com/office/officeart/2005/8/layout/bProcess3"/>
    <dgm:cxn modelId="{3EBA38E9-5C7B-437C-97C4-35D8C007ACE4}" type="presParOf" srcId="{E253F9C4-C69A-4B20-97F6-F0509395BDA4}" destId="{E827A7C9-1185-4566-A4FD-427DD3A04D9D}" srcOrd="0" destOrd="0" presId="urn:microsoft.com/office/officeart/2005/8/layout/bProcess3"/>
    <dgm:cxn modelId="{DF271FF4-E20D-4C7B-88FB-3F557C5263A8}" type="presParOf" srcId="{5FC8A0D8-B5CD-4069-B2AC-D1AD533966E6}" destId="{5DE52073-B71E-4B61-AB5D-B7CC26762FB9}"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C4636A-F27C-4BA4-A087-B90AED24CB6F}" type="doc">
      <dgm:prSet loTypeId="urn:microsoft.com/office/officeart/2005/8/layout/hProcess9" loCatId="process" qsTypeId="urn:microsoft.com/office/officeart/2005/8/quickstyle/simple2" qsCatId="simple" csTypeId="urn:microsoft.com/office/officeart/2005/8/colors/accent3_2" csCatId="accent3" phldr="1"/>
      <dgm:spPr/>
    </dgm:pt>
    <dgm:pt modelId="{69CBD574-278B-4465-A8DE-B3A9AFBC352C}">
      <dgm:prSet phldrT="[Text]"/>
      <dgm:spPr/>
      <dgm:t>
        <a:bodyPr/>
        <a:lstStyle/>
        <a:p>
          <a:r>
            <a:rPr lang="zh-CN" altLang="en-US" dirty="0"/>
            <a:t>原始资料：比如</a:t>
          </a:r>
          <a:r>
            <a:rPr lang="en-US" altLang="zh-CN" dirty="0"/>
            <a:t>《</a:t>
          </a:r>
          <a:r>
            <a:rPr lang="zh-CN" altLang="en-US" dirty="0"/>
            <a:t>藏经</a:t>
          </a:r>
          <a:r>
            <a:rPr lang="en-US" altLang="zh-CN" dirty="0"/>
            <a:t>》</a:t>
          </a:r>
          <a:r>
            <a:rPr lang="zh-CN" altLang="en-US" dirty="0"/>
            <a:t>、正史、</a:t>
          </a:r>
          <a:r>
            <a:rPr lang="en-US" altLang="zh-CN" dirty="0"/>
            <a:t>《</a:t>
          </a:r>
          <a:r>
            <a:rPr lang="zh-CN" altLang="en-US" dirty="0"/>
            <a:t>僧传</a:t>
          </a:r>
          <a:r>
            <a:rPr lang="en-US" altLang="zh-CN" dirty="0"/>
            <a:t>》</a:t>
          </a:r>
          <a:r>
            <a:rPr lang="zh-CN" altLang="en-US" dirty="0"/>
            <a:t>、碑刻、笔记等</a:t>
          </a:r>
          <a:endParaRPr lang="en-SG" dirty="0"/>
        </a:p>
      </dgm:t>
    </dgm:pt>
    <dgm:pt modelId="{70B41873-5FC8-4269-9C1E-9C1BABAD357E}" type="parTrans" cxnId="{3D62979C-D57E-4985-95A9-6573DD89282C}">
      <dgm:prSet/>
      <dgm:spPr/>
      <dgm:t>
        <a:bodyPr/>
        <a:lstStyle/>
        <a:p>
          <a:endParaRPr lang="en-SG"/>
        </a:p>
      </dgm:t>
    </dgm:pt>
    <dgm:pt modelId="{B8C1803C-E116-48BA-A0AC-B6874DF85BB6}" type="sibTrans" cxnId="{3D62979C-D57E-4985-95A9-6573DD89282C}">
      <dgm:prSet/>
      <dgm:spPr/>
      <dgm:t>
        <a:bodyPr/>
        <a:lstStyle/>
        <a:p>
          <a:endParaRPr lang="en-SG"/>
        </a:p>
      </dgm:t>
    </dgm:pt>
    <dgm:pt modelId="{2ED44AB5-FF98-42A0-8F23-4904CB5EA4E5}">
      <dgm:prSet phldrT="[Text]"/>
      <dgm:spPr/>
      <dgm:t>
        <a:bodyPr/>
        <a:lstStyle/>
        <a:p>
          <a:r>
            <a:rPr lang="zh-CN" altLang="en-US" dirty="0"/>
            <a:t>现代研究（原文或翻译）：学术专著、论文等</a:t>
          </a:r>
          <a:endParaRPr lang="en-SG" dirty="0"/>
        </a:p>
      </dgm:t>
    </dgm:pt>
    <dgm:pt modelId="{B6A296CF-A3B7-4F91-BCB5-0A3731BF9543}" type="parTrans" cxnId="{5D01AC05-9822-462C-B65F-83F7E3D1D4F3}">
      <dgm:prSet/>
      <dgm:spPr/>
      <dgm:t>
        <a:bodyPr/>
        <a:lstStyle/>
        <a:p>
          <a:endParaRPr lang="en-SG"/>
        </a:p>
      </dgm:t>
    </dgm:pt>
    <dgm:pt modelId="{A9A5EBB3-0450-45C9-AAB1-253DEB95D3E3}" type="sibTrans" cxnId="{5D01AC05-9822-462C-B65F-83F7E3D1D4F3}">
      <dgm:prSet/>
      <dgm:spPr/>
      <dgm:t>
        <a:bodyPr/>
        <a:lstStyle/>
        <a:p>
          <a:endParaRPr lang="en-SG"/>
        </a:p>
      </dgm:t>
    </dgm:pt>
    <dgm:pt modelId="{3E49C9DD-5B56-461D-A0DF-96DC6EE672FB}">
      <dgm:prSet phldrT="[Text]"/>
      <dgm:spPr/>
      <dgm:t>
        <a:bodyPr/>
        <a:lstStyle/>
        <a:p>
          <a:r>
            <a:rPr lang="zh-CN" altLang="en-US" dirty="0"/>
            <a:t>直接资料（专著）：和六祖大师以及</a:t>
          </a:r>
          <a:r>
            <a:rPr lang="en-US" altLang="zh-CN" dirty="0"/>
            <a:t>《</a:t>
          </a:r>
          <a:r>
            <a:rPr lang="zh-CN" altLang="en-US" dirty="0"/>
            <a:t>坛经</a:t>
          </a:r>
          <a:r>
            <a:rPr lang="en-US" altLang="zh-CN" dirty="0"/>
            <a:t>》</a:t>
          </a:r>
          <a:r>
            <a:rPr lang="zh-CN" altLang="en-US" dirty="0"/>
            <a:t>直接相关的研究专著或论文</a:t>
          </a:r>
          <a:endParaRPr lang="en-SG" dirty="0"/>
        </a:p>
      </dgm:t>
    </dgm:pt>
    <dgm:pt modelId="{64FC9C90-9466-4DE1-B349-E2B8EBCCE407}" type="parTrans" cxnId="{5FFF0105-C221-4108-B8CB-069720F129BE}">
      <dgm:prSet/>
      <dgm:spPr/>
      <dgm:t>
        <a:bodyPr/>
        <a:lstStyle/>
        <a:p>
          <a:endParaRPr lang="en-SG"/>
        </a:p>
      </dgm:t>
    </dgm:pt>
    <dgm:pt modelId="{5574C7E8-13E6-4C00-89B8-1C6E4E959FF3}" type="sibTrans" cxnId="{5FFF0105-C221-4108-B8CB-069720F129BE}">
      <dgm:prSet/>
      <dgm:spPr/>
      <dgm:t>
        <a:bodyPr/>
        <a:lstStyle/>
        <a:p>
          <a:endParaRPr lang="en-SG"/>
        </a:p>
      </dgm:t>
    </dgm:pt>
    <dgm:pt modelId="{9BFF2CB0-9411-4A40-AE79-1B0ABBAEFB8E}" type="pres">
      <dgm:prSet presAssocID="{46C4636A-F27C-4BA4-A087-B90AED24CB6F}" presName="CompostProcess" presStyleCnt="0">
        <dgm:presLayoutVars>
          <dgm:dir/>
          <dgm:resizeHandles val="exact"/>
        </dgm:presLayoutVars>
      </dgm:prSet>
      <dgm:spPr/>
    </dgm:pt>
    <dgm:pt modelId="{D2386C65-4EE5-4A8F-9E30-40C0A9EBB30B}" type="pres">
      <dgm:prSet presAssocID="{46C4636A-F27C-4BA4-A087-B90AED24CB6F}" presName="arrow" presStyleLbl="bgShp" presStyleIdx="0" presStyleCnt="1"/>
      <dgm:spPr/>
    </dgm:pt>
    <dgm:pt modelId="{ADFF1FF9-4D49-4D02-94BD-8A78531D7C47}" type="pres">
      <dgm:prSet presAssocID="{46C4636A-F27C-4BA4-A087-B90AED24CB6F}" presName="linearProcess" presStyleCnt="0"/>
      <dgm:spPr/>
    </dgm:pt>
    <dgm:pt modelId="{1D0F949F-3570-48CE-AF1A-2F3264813F29}" type="pres">
      <dgm:prSet presAssocID="{69CBD574-278B-4465-A8DE-B3A9AFBC352C}" presName="textNode" presStyleLbl="node1" presStyleIdx="0" presStyleCnt="3">
        <dgm:presLayoutVars>
          <dgm:bulletEnabled val="1"/>
        </dgm:presLayoutVars>
      </dgm:prSet>
      <dgm:spPr/>
    </dgm:pt>
    <dgm:pt modelId="{AEACEE0B-1CA9-4AD6-A24B-67286B2447D2}" type="pres">
      <dgm:prSet presAssocID="{B8C1803C-E116-48BA-A0AC-B6874DF85BB6}" presName="sibTrans" presStyleCnt="0"/>
      <dgm:spPr/>
    </dgm:pt>
    <dgm:pt modelId="{6A57239E-21AC-4005-8375-B8693361E626}" type="pres">
      <dgm:prSet presAssocID="{2ED44AB5-FF98-42A0-8F23-4904CB5EA4E5}" presName="textNode" presStyleLbl="node1" presStyleIdx="1" presStyleCnt="3">
        <dgm:presLayoutVars>
          <dgm:bulletEnabled val="1"/>
        </dgm:presLayoutVars>
      </dgm:prSet>
      <dgm:spPr/>
    </dgm:pt>
    <dgm:pt modelId="{8769661F-0EA8-4427-8A5C-1605434D74AE}" type="pres">
      <dgm:prSet presAssocID="{A9A5EBB3-0450-45C9-AAB1-253DEB95D3E3}" presName="sibTrans" presStyleCnt="0"/>
      <dgm:spPr/>
    </dgm:pt>
    <dgm:pt modelId="{CCEAE9A1-1BE1-407A-BDC8-2FFFFF352091}" type="pres">
      <dgm:prSet presAssocID="{3E49C9DD-5B56-461D-A0DF-96DC6EE672FB}" presName="textNode" presStyleLbl="node1" presStyleIdx="2" presStyleCnt="3">
        <dgm:presLayoutVars>
          <dgm:bulletEnabled val="1"/>
        </dgm:presLayoutVars>
      </dgm:prSet>
      <dgm:spPr/>
    </dgm:pt>
  </dgm:ptLst>
  <dgm:cxnLst>
    <dgm:cxn modelId="{5FFF0105-C221-4108-B8CB-069720F129BE}" srcId="{46C4636A-F27C-4BA4-A087-B90AED24CB6F}" destId="{3E49C9DD-5B56-461D-A0DF-96DC6EE672FB}" srcOrd="2" destOrd="0" parTransId="{64FC9C90-9466-4DE1-B349-E2B8EBCCE407}" sibTransId="{5574C7E8-13E6-4C00-89B8-1C6E4E959FF3}"/>
    <dgm:cxn modelId="{5D01AC05-9822-462C-B65F-83F7E3D1D4F3}" srcId="{46C4636A-F27C-4BA4-A087-B90AED24CB6F}" destId="{2ED44AB5-FF98-42A0-8F23-4904CB5EA4E5}" srcOrd="1" destOrd="0" parTransId="{B6A296CF-A3B7-4F91-BCB5-0A3731BF9543}" sibTransId="{A9A5EBB3-0450-45C9-AAB1-253DEB95D3E3}"/>
    <dgm:cxn modelId="{2E2D8247-75F7-4D6C-8FA2-9684511983AC}" type="presOf" srcId="{3E49C9DD-5B56-461D-A0DF-96DC6EE672FB}" destId="{CCEAE9A1-1BE1-407A-BDC8-2FFFFF352091}" srcOrd="0" destOrd="0" presId="urn:microsoft.com/office/officeart/2005/8/layout/hProcess9"/>
    <dgm:cxn modelId="{4055CE52-707E-4FE1-8A69-995F1257CD39}" type="presOf" srcId="{69CBD574-278B-4465-A8DE-B3A9AFBC352C}" destId="{1D0F949F-3570-48CE-AF1A-2F3264813F29}" srcOrd="0" destOrd="0" presId="urn:microsoft.com/office/officeart/2005/8/layout/hProcess9"/>
    <dgm:cxn modelId="{191AF78C-B5CA-4C9A-A9A9-F8F94A463FAB}" type="presOf" srcId="{46C4636A-F27C-4BA4-A087-B90AED24CB6F}" destId="{9BFF2CB0-9411-4A40-AE79-1B0ABBAEFB8E}" srcOrd="0" destOrd="0" presId="urn:microsoft.com/office/officeart/2005/8/layout/hProcess9"/>
    <dgm:cxn modelId="{3D62979C-D57E-4985-95A9-6573DD89282C}" srcId="{46C4636A-F27C-4BA4-A087-B90AED24CB6F}" destId="{69CBD574-278B-4465-A8DE-B3A9AFBC352C}" srcOrd="0" destOrd="0" parTransId="{70B41873-5FC8-4269-9C1E-9C1BABAD357E}" sibTransId="{B8C1803C-E116-48BA-A0AC-B6874DF85BB6}"/>
    <dgm:cxn modelId="{9C1050A5-5280-47F6-BD5B-80BCE63BACB0}" type="presOf" srcId="{2ED44AB5-FF98-42A0-8F23-4904CB5EA4E5}" destId="{6A57239E-21AC-4005-8375-B8693361E626}" srcOrd="0" destOrd="0" presId="urn:microsoft.com/office/officeart/2005/8/layout/hProcess9"/>
    <dgm:cxn modelId="{B61F34DD-572A-47EA-AE61-7DF3327FD1DD}" type="presParOf" srcId="{9BFF2CB0-9411-4A40-AE79-1B0ABBAEFB8E}" destId="{D2386C65-4EE5-4A8F-9E30-40C0A9EBB30B}" srcOrd="0" destOrd="0" presId="urn:microsoft.com/office/officeart/2005/8/layout/hProcess9"/>
    <dgm:cxn modelId="{3F535278-B038-4D8A-B9D8-27469FFBFFC1}" type="presParOf" srcId="{9BFF2CB0-9411-4A40-AE79-1B0ABBAEFB8E}" destId="{ADFF1FF9-4D49-4D02-94BD-8A78531D7C47}" srcOrd="1" destOrd="0" presId="urn:microsoft.com/office/officeart/2005/8/layout/hProcess9"/>
    <dgm:cxn modelId="{F703629C-9AC0-4A30-A12D-F948067CE2C2}" type="presParOf" srcId="{ADFF1FF9-4D49-4D02-94BD-8A78531D7C47}" destId="{1D0F949F-3570-48CE-AF1A-2F3264813F29}" srcOrd="0" destOrd="0" presId="urn:microsoft.com/office/officeart/2005/8/layout/hProcess9"/>
    <dgm:cxn modelId="{90EFAFC6-0B6E-4094-AA86-4E9E6035E940}" type="presParOf" srcId="{ADFF1FF9-4D49-4D02-94BD-8A78531D7C47}" destId="{AEACEE0B-1CA9-4AD6-A24B-67286B2447D2}" srcOrd="1" destOrd="0" presId="urn:microsoft.com/office/officeart/2005/8/layout/hProcess9"/>
    <dgm:cxn modelId="{B3DE08C8-89B5-4DCA-8EF5-1A93D8628EE4}" type="presParOf" srcId="{ADFF1FF9-4D49-4D02-94BD-8A78531D7C47}" destId="{6A57239E-21AC-4005-8375-B8693361E626}" srcOrd="2" destOrd="0" presId="urn:microsoft.com/office/officeart/2005/8/layout/hProcess9"/>
    <dgm:cxn modelId="{FC38B1B8-EC25-43C9-983E-69FF058FB12B}" type="presParOf" srcId="{ADFF1FF9-4D49-4D02-94BD-8A78531D7C47}" destId="{8769661F-0EA8-4427-8A5C-1605434D74AE}" srcOrd="3" destOrd="0" presId="urn:microsoft.com/office/officeart/2005/8/layout/hProcess9"/>
    <dgm:cxn modelId="{40016CB6-74A0-43AC-A0AE-C3E6D6435B01}" type="presParOf" srcId="{ADFF1FF9-4D49-4D02-94BD-8A78531D7C47}" destId="{CCEAE9A1-1BE1-407A-BDC8-2FFFFF35209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4693A9A-BA1F-428B-B103-4C5D249E130B}" type="doc">
      <dgm:prSet loTypeId="urn:microsoft.com/office/officeart/2011/layout/HexagonRadial" loCatId="cycle" qsTypeId="urn:microsoft.com/office/officeart/2005/8/quickstyle/simple1" qsCatId="simple" csTypeId="urn:microsoft.com/office/officeart/2005/8/colors/colorful1" csCatId="colorful" phldr="1"/>
      <dgm:spPr/>
      <dgm:t>
        <a:bodyPr/>
        <a:lstStyle/>
        <a:p>
          <a:endParaRPr lang="en-SG"/>
        </a:p>
      </dgm:t>
    </dgm:pt>
    <dgm:pt modelId="{039FFE2B-1CC9-4E1E-B543-6C4D1A2C053C}">
      <dgm:prSet phldrT="[Text]"/>
      <dgm:spPr/>
      <dgm:t>
        <a:bodyPr/>
        <a:lstStyle/>
        <a:p>
          <a:r>
            <a:rPr lang="en-US" altLang="zh-CN" dirty="0"/>
            <a:t>《</a:t>
          </a:r>
          <a:r>
            <a:rPr lang="zh-CN" altLang="en-US" dirty="0"/>
            <a:t>坛经</a:t>
          </a:r>
          <a:r>
            <a:rPr lang="en-US" altLang="zh-CN" dirty="0"/>
            <a:t>》</a:t>
          </a:r>
          <a:r>
            <a:rPr lang="zh-CN" altLang="en-US" dirty="0"/>
            <a:t>成书过程</a:t>
          </a:r>
          <a:endParaRPr lang="en-SG" dirty="0"/>
        </a:p>
      </dgm:t>
    </dgm:pt>
    <dgm:pt modelId="{CE0DD3A2-1887-49DB-9529-DA75049194E4}" type="parTrans" cxnId="{B9BF07C9-3AEF-4492-9666-39D12CAB7B37}">
      <dgm:prSet/>
      <dgm:spPr/>
      <dgm:t>
        <a:bodyPr/>
        <a:lstStyle/>
        <a:p>
          <a:endParaRPr lang="en-SG"/>
        </a:p>
      </dgm:t>
    </dgm:pt>
    <dgm:pt modelId="{F4DD891A-DBA6-4634-B7EB-05CBE06ED955}" type="sibTrans" cxnId="{B9BF07C9-3AEF-4492-9666-39D12CAB7B37}">
      <dgm:prSet/>
      <dgm:spPr/>
      <dgm:t>
        <a:bodyPr/>
        <a:lstStyle/>
        <a:p>
          <a:endParaRPr lang="en-SG"/>
        </a:p>
      </dgm:t>
    </dgm:pt>
    <dgm:pt modelId="{59FE3550-DCED-4D6A-8835-16E762FC749B}">
      <dgm:prSet phldrT="[Text]"/>
      <dgm:spPr/>
      <dgm:t>
        <a:bodyPr/>
        <a:lstStyle/>
        <a:p>
          <a:r>
            <a:rPr lang="en-US" altLang="zh-CN" dirty="0"/>
            <a:t>《</a:t>
          </a:r>
          <a:r>
            <a:rPr lang="zh-CN" altLang="en-US" dirty="0"/>
            <a:t>坛经</a:t>
          </a:r>
          <a:r>
            <a:rPr lang="en-US" altLang="zh-CN" dirty="0"/>
            <a:t>》</a:t>
          </a:r>
          <a:r>
            <a:rPr lang="zh-CN" altLang="en-US" dirty="0"/>
            <a:t>雏形：大鉴寺</a:t>
          </a:r>
          <a:endParaRPr lang="en-SG" dirty="0"/>
        </a:p>
      </dgm:t>
    </dgm:pt>
    <dgm:pt modelId="{C2E45D3C-476D-4412-9E68-E8210F2354E9}" type="parTrans" cxnId="{043D21EC-3690-491C-A78D-F0F04C990CA3}">
      <dgm:prSet/>
      <dgm:spPr/>
      <dgm:t>
        <a:bodyPr/>
        <a:lstStyle/>
        <a:p>
          <a:endParaRPr lang="en-SG"/>
        </a:p>
      </dgm:t>
    </dgm:pt>
    <dgm:pt modelId="{78033ABB-2D5D-4250-A88A-4ED8683E6979}" type="sibTrans" cxnId="{043D21EC-3690-491C-A78D-F0F04C990CA3}">
      <dgm:prSet/>
      <dgm:spPr/>
      <dgm:t>
        <a:bodyPr/>
        <a:lstStyle/>
        <a:p>
          <a:endParaRPr lang="en-SG"/>
        </a:p>
      </dgm:t>
    </dgm:pt>
    <dgm:pt modelId="{EB85028F-95FE-4BA5-A99C-5525A61E59A9}">
      <dgm:prSet phldrT="[Text]"/>
      <dgm:spPr/>
      <dgm:t>
        <a:bodyPr/>
        <a:lstStyle/>
        <a:p>
          <a:r>
            <a:rPr lang="zh-CN" altLang="en-US" dirty="0"/>
            <a:t>演讲内容的结集？</a:t>
          </a:r>
          <a:endParaRPr lang="en-SG" dirty="0"/>
        </a:p>
      </dgm:t>
    </dgm:pt>
    <dgm:pt modelId="{3188810D-0EB1-4D35-853D-ED972767E6F4}" type="parTrans" cxnId="{ABC108A7-5389-4814-A268-E98FF17E1578}">
      <dgm:prSet/>
      <dgm:spPr/>
      <dgm:t>
        <a:bodyPr/>
        <a:lstStyle/>
        <a:p>
          <a:endParaRPr lang="en-SG"/>
        </a:p>
      </dgm:t>
    </dgm:pt>
    <dgm:pt modelId="{7F28B286-AB08-4BCD-96FC-5EF9698D9AD2}" type="sibTrans" cxnId="{ABC108A7-5389-4814-A268-E98FF17E1578}">
      <dgm:prSet/>
      <dgm:spPr/>
      <dgm:t>
        <a:bodyPr/>
        <a:lstStyle/>
        <a:p>
          <a:endParaRPr lang="en-SG"/>
        </a:p>
      </dgm:t>
    </dgm:pt>
    <dgm:pt modelId="{D403A100-934A-47ED-A1D3-2C8C53D8E53C}">
      <dgm:prSet phldrT="[Text]"/>
      <dgm:spPr/>
      <dgm:t>
        <a:bodyPr/>
        <a:lstStyle/>
        <a:p>
          <a:r>
            <a:rPr lang="zh-CN" altLang="en-US" dirty="0"/>
            <a:t>成书年代？</a:t>
          </a:r>
          <a:endParaRPr lang="en-SG" dirty="0"/>
        </a:p>
      </dgm:t>
    </dgm:pt>
    <dgm:pt modelId="{8F3409A8-6A9B-4BDE-9DCD-A7202586C906}" type="parTrans" cxnId="{88520EEB-5F57-443A-A8FF-72A0727E9ED8}">
      <dgm:prSet/>
      <dgm:spPr/>
      <dgm:t>
        <a:bodyPr/>
        <a:lstStyle/>
        <a:p>
          <a:endParaRPr lang="en-SG"/>
        </a:p>
      </dgm:t>
    </dgm:pt>
    <dgm:pt modelId="{B16BB459-4C8A-46B7-B474-F69D4A41DED8}" type="sibTrans" cxnId="{88520EEB-5F57-443A-A8FF-72A0727E9ED8}">
      <dgm:prSet/>
      <dgm:spPr/>
      <dgm:t>
        <a:bodyPr/>
        <a:lstStyle/>
        <a:p>
          <a:endParaRPr lang="en-SG"/>
        </a:p>
      </dgm:t>
    </dgm:pt>
    <dgm:pt modelId="{DFB814B7-A721-487C-975C-9E0DC977D767}">
      <dgm:prSet phldrT="[Text]"/>
      <dgm:spPr/>
      <dgm:t>
        <a:bodyPr/>
        <a:lstStyle/>
        <a:p>
          <a:r>
            <a:rPr lang="zh-CN" altLang="en-US" dirty="0"/>
            <a:t>第一版印刷？手抄？</a:t>
          </a:r>
          <a:endParaRPr lang="en-SG" dirty="0"/>
        </a:p>
      </dgm:t>
    </dgm:pt>
    <dgm:pt modelId="{9224A176-1CFF-4A33-A325-28AA7B3E1CA1}" type="parTrans" cxnId="{5E92F427-B3F8-4964-99B7-9BD90C48E749}">
      <dgm:prSet/>
      <dgm:spPr/>
      <dgm:t>
        <a:bodyPr/>
        <a:lstStyle/>
        <a:p>
          <a:endParaRPr lang="en-SG"/>
        </a:p>
      </dgm:t>
    </dgm:pt>
    <dgm:pt modelId="{35DBF796-9874-4016-A8FE-C795330451E2}" type="sibTrans" cxnId="{5E92F427-B3F8-4964-99B7-9BD90C48E749}">
      <dgm:prSet/>
      <dgm:spPr/>
      <dgm:t>
        <a:bodyPr/>
        <a:lstStyle/>
        <a:p>
          <a:endParaRPr lang="en-SG"/>
        </a:p>
      </dgm:t>
    </dgm:pt>
    <dgm:pt modelId="{B16EEDFD-3F86-4E1B-8911-373A154C280E}">
      <dgm:prSet phldrT="[Text]"/>
      <dgm:spPr/>
      <dgm:t>
        <a:bodyPr/>
        <a:lstStyle/>
        <a:p>
          <a:r>
            <a:rPr lang="zh-CN" altLang="en-US" dirty="0"/>
            <a:t>版本问题：比如敦煌版和流通版等</a:t>
          </a:r>
          <a:endParaRPr lang="en-SG" dirty="0"/>
        </a:p>
      </dgm:t>
    </dgm:pt>
    <dgm:pt modelId="{7A67FA8A-669C-4BE5-AB93-CE499FC3736E}" type="parTrans" cxnId="{D13D1EA4-F81B-4C15-93EE-F75ACA80DFEE}">
      <dgm:prSet/>
      <dgm:spPr/>
      <dgm:t>
        <a:bodyPr/>
        <a:lstStyle/>
        <a:p>
          <a:endParaRPr lang="en-SG"/>
        </a:p>
      </dgm:t>
    </dgm:pt>
    <dgm:pt modelId="{099A48F4-9732-47A5-AA81-65B4C3E9CFB0}" type="sibTrans" cxnId="{D13D1EA4-F81B-4C15-93EE-F75ACA80DFEE}">
      <dgm:prSet/>
      <dgm:spPr/>
      <dgm:t>
        <a:bodyPr/>
        <a:lstStyle/>
        <a:p>
          <a:endParaRPr lang="en-SG"/>
        </a:p>
      </dgm:t>
    </dgm:pt>
    <dgm:pt modelId="{EFCD463D-660E-47A4-B88F-8DA8FE40C1EA}">
      <dgm:prSet phldrT="[Text]"/>
      <dgm:spPr/>
      <dgm:t>
        <a:bodyPr/>
        <a:lstStyle/>
        <a:p>
          <a:r>
            <a:rPr lang="zh-CN" altLang="en-US" dirty="0"/>
            <a:t>标准版：评判标准？</a:t>
          </a:r>
          <a:endParaRPr lang="en-SG" dirty="0"/>
        </a:p>
      </dgm:t>
    </dgm:pt>
    <dgm:pt modelId="{679C6ED3-C99D-4798-B452-73CD46340F4D}" type="parTrans" cxnId="{6C7D7F9A-C84A-4D24-94F1-6234D0F03146}">
      <dgm:prSet/>
      <dgm:spPr/>
      <dgm:t>
        <a:bodyPr/>
        <a:lstStyle/>
        <a:p>
          <a:endParaRPr lang="en-SG"/>
        </a:p>
      </dgm:t>
    </dgm:pt>
    <dgm:pt modelId="{F247E9B8-5419-4120-9C6B-35D2D1C82208}" type="sibTrans" cxnId="{6C7D7F9A-C84A-4D24-94F1-6234D0F03146}">
      <dgm:prSet/>
      <dgm:spPr/>
      <dgm:t>
        <a:bodyPr/>
        <a:lstStyle/>
        <a:p>
          <a:endParaRPr lang="en-SG"/>
        </a:p>
      </dgm:t>
    </dgm:pt>
    <dgm:pt modelId="{0338A3E1-6831-4C9F-8BF4-B601D0E12606}" type="pres">
      <dgm:prSet presAssocID="{A4693A9A-BA1F-428B-B103-4C5D249E130B}" presName="Name0" presStyleCnt="0">
        <dgm:presLayoutVars>
          <dgm:chMax val="1"/>
          <dgm:chPref val="1"/>
          <dgm:dir/>
          <dgm:animOne val="branch"/>
          <dgm:animLvl val="lvl"/>
        </dgm:presLayoutVars>
      </dgm:prSet>
      <dgm:spPr/>
    </dgm:pt>
    <dgm:pt modelId="{E8E400AC-6B33-4AC5-B28B-58A992719D49}" type="pres">
      <dgm:prSet presAssocID="{039FFE2B-1CC9-4E1E-B543-6C4D1A2C053C}" presName="Parent" presStyleLbl="node0" presStyleIdx="0" presStyleCnt="1">
        <dgm:presLayoutVars>
          <dgm:chMax val="6"/>
          <dgm:chPref val="6"/>
        </dgm:presLayoutVars>
      </dgm:prSet>
      <dgm:spPr/>
    </dgm:pt>
    <dgm:pt modelId="{DA2EE7FA-4ADD-420F-910A-3CD5661A0E90}" type="pres">
      <dgm:prSet presAssocID="{59FE3550-DCED-4D6A-8835-16E762FC749B}" presName="Accent1" presStyleCnt="0"/>
      <dgm:spPr/>
    </dgm:pt>
    <dgm:pt modelId="{93599279-8B7F-41B6-BE56-9297E630F4E2}" type="pres">
      <dgm:prSet presAssocID="{59FE3550-DCED-4D6A-8835-16E762FC749B}" presName="Accent" presStyleLbl="bgShp" presStyleIdx="0" presStyleCnt="6"/>
      <dgm:spPr/>
    </dgm:pt>
    <dgm:pt modelId="{0229B213-7EC2-47BE-BB7D-B81E3049F308}" type="pres">
      <dgm:prSet presAssocID="{59FE3550-DCED-4D6A-8835-16E762FC749B}" presName="Child1" presStyleLbl="node1" presStyleIdx="0" presStyleCnt="6">
        <dgm:presLayoutVars>
          <dgm:chMax val="0"/>
          <dgm:chPref val="0"/>
          <dgm:bulletEnabled val="1"/>
        </dgm:presLayoutVars>
      </dgm:prSet>
      <dgm:spPr/>
    </dgm:pt>
    <dgm:pt modelId="{0078E45D-93C5-4AAE-A191-55C00508EF84}" type="pres">
      <dgm:prSet presAssocID="{EB85028F-95FE-4BA5-A99C-5525A61E59A9}" presName="Accent2" presStyleCnt="0"/>
      <dgm:spPr/>
    </dgm:pt>
    <dgm:pt modelId="{AEED83C4-5FBD-40D6-A149-D59437E038E7}" type="pres">
      <dgm:prSet presAssocID="{EB85028F-95FE-4BA5-A99C-5525A61E59A9}" presName="Accent" presStyleLbl="bgShp" presStyleIdx="1" presStyleCnt="6"/>
      <dgm:spPr/>
    </dgm:pt>
    <dgm:pt modelId="{D3984968-7834-42DF-8FE0-98C24764EAD6}" type="pres">
      <dgm:prSet presAssocID="{EB85028F-95FE-4BA5-A99C-5525A61E59A9}" presName="Child2" presStyleLbl="node1" presStyleIdx="1" presStyleCnt="6">
        <dgm:presLayoutVars>
          <dgm:chMax val="0"/>
          <dgm:chPref val="0"/>
          <dgm:bulletEnabled val="1"/>
        </dgm:presLayoutVars>
      </dgm:prSet>
      <dgm:spPr/>
    </dgm:pt>
    <dgm:pt modelId="{7975ED0E-B0D0-4108-BBFC-44DC22C34902}" type="pres">
      <dgm:prSet presAssocID="{D403A100-934A-47ED-A1D3-2C8C53D8E53C}" presName="Accent3" presStyleCnt="0"/>
      <dgm:spPr/>
    </dgm:pt>
    <dgm:pt modelId="{D2D3F153-668A-46D7-8FC5-B278DC6ACF1A}" type="pres">
      <dgm:prSet presAssocID="{D403A100-934A-47ED-A1D3-2C8C53D8E53C}" presName="Accent" presStyleLbl="bgShp" presStyleIdx="2" presStyleCnt="6"/>
      <dgm:spPr/>
    </dgm:pt>
    <dgm:pt modelId="{1EAF7B6C-71F3-4180-8F08-AB89BE1603DC}" type="pres">
      <dgm:prSet presAssocID="{D403A100-934A-47ED-A1D3-2C8C53D8E53C}" presName="Child3" presStyleLbl="node1" presStyleIdx="2" presStyleCnt="6">
        <dgm:presLayoutVars>
          <dgm:chMax val="0"/>
          <dgm:chPref val="0"/>
          <dgm:bulletEnabled val="1"/>
        </dgm:presLayoutVars>
      </dgm:prSet>
      <dgm:spPr/>
    </dgm:pt>
    <dgm:pt modelId="{9B64DF7E-AC29-4BAE-AC03-EFD27AD33B18}" type="pres">
      <dgm:prSet presAssocID="{DFB814B7-A721-487C-975C-9E0DC977D767}" presName="Accent4" presStyleCnt="0"/>
      <dgm:spPr/>
    </dgm:pt>
    <dgm:pt modelId="{A0C49213-8CA5-4D0A-9BF0-CC5A0F266BB2}" type="pres">
      <dgm:prSet presAssocID="{DFB814B7-A721-487C-975C-9E0DC977D767}" presName="Accent" presStyleLbl="bgShp" presStyleIdx="3" presStyleCnt="6"/>
      <dgm:spPr/>
    </dgm:pt>
    <dgm:pt modelId="{5B42AD57-0FA3-4E8B-9366-075ACF5804DB}" type="pres">
      <dgm:prSet presAssocID="{DFB814B7-A721-487C-975C-9E0DC977D767}" presName="Child4" presStyleLbl="node1" presStyleIdx="3" presStyleCnt="6">
        <dgm:presLayoutVars>
          <dgm:chMax val="0"/>
          <dgm:chPref val="0"/>
          <dgm:bulletEnabled val="1"/>
        </dgm:presLayoutVars>
      </dgm:prSet>
      <dgm:spPr/>
    </dgm:pt>
    <dgm:pt modelId="{1116A92D-61A0-4C10-8415-0BE87A292A3A}" type="pres">
      <dgm:prSet presAssocID="{B16EEDFD-3F86-4E1B-8911-373A154C280E}" presName="Accent5" presStyleCnt="0"/>
      <dgm:spPr/>
    </dgm:pt>
    <dgm:pt modelId="{A6A8BE5B-79D1-4FDB-BFA9-CCCE496040D0}" type="pres">
      <dgm:prSet presAssocID="{B16EEDFD-3F86-4E1B-8911-373A154C280E}" presName="Accent" presStyleLbl="bgShp" presStyleIdx="4" presStyleCnt="6"/>
      <dgm:spPr/>
    </dgm:pt>
    <dgm:pt modelId="{7762C680-A152-4F5C-A141-166304B0724A}" type="pres">
      <dgm:prSet presAssocID="{B16EEDFD-3F86-4E1B-8911-373A154C280E}" presName="Child5" presStyleLbl="node1" presStyleIdx="4" presStyleCnt="6">
        <dgm:presLayoutVars>
          <dgm:chMax val="0"/>
          <dgm:chPref val="0"/>
          <dgm:bulletEnabled val="1"/>
        </dgm:presLayoutVars>
      </dgm:prSet>
      <dgm:spPr/>
    </dgm:pt>
    <dgm:pt modelId="{F2A1D4B7-E736-49E3-9F1C-996E1301E0A7}" type="pres">
      <dgm:prSet presAssocID="{EFCD463D-660E-47A4-B88F-8DA8FE40C1EA}" presName="Accent6" presStyleCnt="0"/>
      <dgm:spPr/>
    </dgm:pt>
    <dgm:pt modelId="{CA5DA5F5-EE54-46DD-AFC1-3EE0E6317DA7}" type="pres">
      <dgm:prSet presAssocID="{EFCD463D-660E-47A4-B88F-8DA8FE40C1EA}" presName="Accent" presStyleLbl="bgShp" presStyleIdx="5" presStyleCnt="6"/>
      <dgm:spPr/>
    </dgm:pt>
    <dgm:pt modelId="{D567921E-05D1-4B4A-904E-49AA2FD0E5CA}" type="pres">
      <dgm:prSet presAssocID="{EFCD463D-660E-47A4-B88F-8DA8FE40C1EA}" presName="Child6" presStyleLbl="node1" presStyleIdx="5" presStyleCnt="6">
        <dgm:presLayoutVars>
          <dgm:chMax val="0"/>
          <dgm:chPref val="0"/>
          <dgm:bulletEnabled val="1"/>
        </dgm:presLayoutVars>
      </dgm:prSet>
      <dgm:spPr/>
    </dgm:pt>
  </dgm:ptLst>
  <dgm:cxnLst>
    <dgm:cxn modelId="{8550EA00-BC08-442D-9D54-6B0F64303AAB}" type="presOf" srcId="{59FE3550-DCED-4D6A-8835-16E762FC749B}" destId="{0229B213-7EC2-47BE-BB7D-B81E3049F308}" srcOrd="0" destOrd="0" presId="urn:microsoft.com/office/officeart/2011/layout/HexagonRadial"/>
    <dgm:cxn modelId="{6EA72909-081B-4AD8-BAC4-4675B0C52EAA}" type="presOf" srcId="{B16EEDFD-3F86-4E1B-8911-373A154C280E}" destId="{7762C680-A152-4F5C-A141-166304B0724A}" srcOrd="0" destOrd="0" presId="urn:microsoft.com/office/officeart/2011/layout/HexagonRadial"/>
    <dgm:cxn modelId="{CE8D7017-1359-4FCF-9B2A-6A36D13367B6}" type="presOf" srcId="{EB85028F-95FE-4BA5-A99C-5525A61E59A9}" destId="{D3984968-7834-42DF-8FE0-98C24764EAD6}" srcOrd="0" destOrd="0" presId="urn:microsoft.com/office/officeart/2011/layout/HexagonRadial"/>
    <dgm:cxn modelId="{5E92F427-B3F8-4964-99B7-9BD90C48E749}" srcId="{039FFE2B-1CC9-4E1E-B543-6C4D1A2C053C}" destId="{DFB814B7-A721-487C-975C-9E0DC977D767}" srcOrd="3" destOrd="0" parTransId="{9224A176-1CFF-4A33-A325-28AA7B3E1CA1}" sibTransId="{35DBF796-9874-4016-A8FE-C795330451E2}"/>
    <dgm:cxn modelId="{388B2999-E159-4327-BB1F-82165EAABB2F}" type="presOf" srcId="{039FFE2B-1CC9-4E1E-B543-6C4D1A2C053C}" destId="{E8E400AC-6B33-4AC5-B28B-58A992719D49}" srcOrd="0" destOrd="0" presId="urn:microsoft.com/office/officeart/2011/layout/HexagonRadial"/>
    <dgm:cxn modelId="{6C7D7F9A-C84A-4D24-94F1-6234D0F03146}" srcId="{039FFE2B-1CC9-4E1E-B543-6C4D1A2C053C}" destId="{EFCD463D-660E-47A4-B88F-8DA8FE40C1EA}" srcOrd="5" destOrd="0" parTransId="{679C6ED3-C99D-4798-B452-73CD46340F4D}" sibTransId="{F247E9B8-5419-4120-9C6B-35D2D1C82208}"/>
    <dgm:cxn modelId="{D13D1EA4-F81B-4C15-93EE-F75ACA80DFEE}" srcId="{039FFE2B-1CC9-4E1E-B543-6C4D1A2C053C}" destId="{B16EEDFD-3F86-4E1B-8911-373A154C280E}" srcOrd="4" destOrd="0" parTransId="{7A67FA8A-669C-4BE5-AB93-CE499FC3736E}" sibTransId="{099A48F4-9732-47A5-AA81-65B4C3E9CFB0}"/>
    <dgm:cxn modelId="{ABC108A7-5389-4814-A268-E98FF17E1578}" srcId="{039FFE2B-1CC9-4E1E-B543-6C4D1A2C053C}" destId="{EB85028F-95FE-4BA5-A99C-5525A61E59A9}" srcOrd="1" destOrd="0" parTransId="{3188810D-0EB1-4D35-853D-ED972767E6F4}" sibTransId="{7F28B286-AB08-4BCD-96FC-5EF9698D9AD2}"/>
    <dgm:cxn modelId="{79DAB0AD-A1B8-4A73-8F46-3FE95E8378D0}" type="presOf" srcId="{EFCD463D-660E-47A4-B88F-8DA8FE40C1EA}" destId="{D567921E-05D1-4B4A-904E-49AA2FD0E5CA}" srcOrd="0" destOrd="0" presId="urn:microsoft.com/office/officeart/2011/layout/HexagonRadial"/>
    <dgm:cxn modelId="{38B06EAF-4F29-4690-A030-8E6D330AA71F}" type="presOf" srcId="{A4693A9A-BA1F-428B-B103-4C5D249E130B}" destId="{0338A3E1-6831-4C9F-8BF4-B601D0E12606}" srcOrd="0" destOrd="0" presId="urn:microsoft.com/office/officeart/2011/layout/HexagonRadial"/>
    <dgm:cxn modelId="{B9BF07C9-3AEF-4492-9666-39D12CAB7B37}" srcId="{A4693A9A-BA1F-428B-B103-4C5D249E130B}" destId="{039FFE2B-1CC9-4E1E-B543-6C4D1A2C053C}" srcOrd="0" destOrd="0" parTransId="{CE0DD3A2-1887-49DB-9529-DA75049194E4}" sibTransId="{F4DD891A-DBA6-4634-B7EB-05CBE06ED955}"/>
    <dgm:cxn modelId="{DCFFB2D8-21EB-46D4-BBBD-3C598DB2AAD0}" type="presOf" srcId="{D403A100-934A-47ED-A1D3-2C8C53D8E53C}" destId="{1EAF7B6C-71F3-4180-8F08-AB89BE1603DC}" srcOrd="0" destOrd="0" presId="urn:microsoft.com/office/officeart/2011/layout/HexagonRadial"/>
    <dgm:cxn modelId="{88520EEB-5F57-443A-A8FF-72A0727E9ED8}" srcId="{039FFE2B-1CC9-4E1E-B543-6C4D1A2C053C}" destId="{D403A100-934A-47ED-A1D3-2C8C53D8E53C}" srcOrd="2" destOrd="0" parTransId="{8F3409A8-6A9B-4BDE-9DCD-A7202586C906}" sibTransId="{B16BB459-4C8A-46B7-B474-F69D4A41DED8}"/>
    <dgm:cxn modelId="{043D21EC-3690-491C-A78D-F0F04C990CA3}" srcId="{039FFE2B-1CC9-4E1E-B543-6C4D1A2C053C}" destId="{59FE3550-DCED-4D6A-8835-16E762FC749B}" srcOrd="0" destOrd="0" parTransId="{C2E45D3C-476D-4412-9E68-E8210F2354E9}" sibTransId="{78033ABB-2D5D-4250-A88A-4ED8683E6979}"/>
    <dgm:cxn modelId="{310322ED-6F77-4BC3-94E4-A826F3165274}" type="presOf" srcId="{DFB814B7-A721-487C-975C-9E0DC977D767}" destId="{5B42AD57-0FA3-4E8B-9366-075ACF5804DB}" srcOrd="0" destOrd="0" presId="urn:microsoft.com/office/officeart/2011/layout/HexagonRadial"/>
    <dgm:cxn modelId="{D6244499-94A9-41B3-BE0A-3190264FD092}" type="presParOf" srcId="{0338A3E1-6831-4C9F-8BF4-B601D0E12606}" destId="{E8E400AC-6B33-4AC5-B28B-58A992719D49}" srcOrd="0" destOrd="0" presId="urn:microsoft.com/office/officeart/2011/layout/HexagonRadial"/>
    <dgm:cxn modelId="{D469CB5D-D771-4923-A9EA-EB9F0EE7723F}" type="presParOf" srcId="{0338A3E1-6831-4C9F-8BF4-B601D0E12606}" destId="{DA2EE7FA-4ADD-420F-910A-3CD5661A0E90}" srcOrd="1" destOrd="0" presId="urn:microsoft.com/office/officeart/2011/layout/HexagonRadial"/>
    <dgm:cxn modelId="{0F07524E-CBCD-452F-A08D-3A83C41597C2}" type="presParOf" srcId="{DA2EE7FA-4ADD-420F-910A-3CD5661A0E90}" destId="{93599279-8B7F-41B6-BE56-9297E630F4E2}" srcOrd="0" destOrd="0" presId="urn:microsoft.com/office/officeart/2011/layout/HexagonRadial"/>
    <dgm:cxn modelId="{2EC864E7-5B01-411F-9783-4BF34034FCFD}" type="presParOf" srcId="{0338A3E1-6831-4C9F-8BF4-B601D0E12606}" destId="{0229B213-7EC2-47BE-BB7D-B81E3049F308}" srcOrd="2" destOrd="0" presId="urn:microsoft.com/office/officeart/2011/layout/HexagonRadial"/>
    <dgm:cxn modelId="{71CCBB7E-CFDB-43C5-9267-1AC44AD14618}" type="presParOf" srcId="{0338A3E1-6831-4C9F-8BF4-B601D0E12606}" destId="{0078E45D-93C5-4AAE-A191-55C00508EF84}" srcOrd="3" destOrd="0" presId="urn:microsoft.com/office/officeart/2011/layout/HexagonRadial"/>
    <dgm:cxn modelId="{2CEBC5C9-2992-4FA8-9864-B0A2780804B8}" type="presParOf" srcId="{0078E45D-93C5-4AAE-A191-55C00508EF84}" destId="{AEED83C4-5FBD-40D6-A149-D59437E038E7}" srcOrd="0" destOrd="0" presId="urn:microsoft.com/office/officeart/2011/layout/HexagonRadial"/>
    <dgm:cxn modelId="{D41BBA35-B187-45E4-8763-0B44352F279B}" type="presParOf" srcId="{0338A3E1-6831-4C9F-8BF4-B601D0E12606}" destId="{D3984968-7834-42DF-8FE0-98C24764EAD6}" srcOrd="4" destOrd="0" presId="urn:microsoft.com/office/officeart/2011/layout/HexagonRadial"/>
    <dgm:cxn modelId="{DE230649-DF05-44B7-BBA6-CD149C5195A1}" type="presParOf" srcId="{0338A3E1-6831-4C9F-8BF4-B601D0E12606}" destId="{7975ED0E-B0D0-4108-BBFC-44DC22C34902}" srcOrd="5" destOrd="0" presId="urn:microsoft.com/office/officeart/2011/layout/HexagonRadial"/>
    <dgm:cxn modelId="{B4ED1527-D6EE-419C-B822-A063A83381A6}" type="presParOf" srcId="{7975ED0E-B0D0-4108-BBFC-44DC22C34902}" destId="{D2D3F153-668A-46D7-8FC5-B278DC6ACF1A}" srcOrd="0" destOrd="0" presId="urn:microsoft.com/office/officeart/2011/layout/HexagonRadial"/>
    <dgm:cxn modelId="{09E8FBDF-0A66-42D8-AFD2-1927377A2FC2}" type="presParOf" srcId="{0338A3E1-6831-4C9F-8BF4-B601D0E12606}" destId="{1EAF7B6C-71F3-4180-8F08-AB89BE1603DC}" srcOrd="6" destOrd="0" presId="urn:microsoft.com/office/officeart/2011/layout/HexagonRadial"/>
    <dgm:cxn modelId="{44241E0C-418C-42D0-BC7E-6877FF8D7ABB}" type="presParOf" srcId="{0338A3E1-6831-4C9F-8BF4-B601D0E12606}" destId="{9B64DF7E-AC29-4BAE-AC03-EFD27AD33B18}" srcOrd="7" destOrd="0" presId="urn:microsoft.com/office/officeart/2011/layout/HexagonRadial"/>
    <dgm:cxn modelId="{01ECF59B-8CC2-40DE-8DAC-E0232FDB6894}" type="presParOf" srcId="{9B64DF7E-AC29-4BAE-AC03-EFD27AD33B18}" destId="{A0C49213-8CA5-4D0A-9BF0-CC5A0F266BB2}" srcOrd="0" destOrd="0" presId="urn:microsoft.com/office/officeart/2011/layout/HexagonRadial"/>
    <dgm:cxn modelId="{61D3C59E-275A-419B-9A0A-F02407657B59}" type="presParOf" srcId="{0338A3E1-6831-4C9F-8BF4-B601D0E12606}" destId="{5B42AD57-0FA3-4E8B-9366-075ACF5804DB}" srcOrd="8" destOrd="0" presId="urn:microsoft.com/office/officeart/2011/layout/HexagonRadial"/>
    <dgm:cxn modelId="{BAF932C4-4F18-4075-880B-937A7D258501}" type="presParOf" srcId="{0338A3E1-6831-4C9F-8BF4-B601D0E12606}" destId="{1116A92D-61A0-4C10-8415-0BE87A292A3A}" srcOrd="9" destOrd="0" presId="urn:microsoft.com/office/officeart/2011/layout/HexagonRadial"/>
    <dgm:cxn modelId="{A086E11E-E519-4C03-8EE5-0B120D4B8D8D}" type="presParOf" srcId="{1116A92D-61A0-4C10-8415-0BE87A292A3A}" destId="{A6A8BE5B-79D1-4FDB-BFA9-CCCE496040D0}" srcOrd="0" destOrd="0" presId="urn:microsoft.com/office/officeart/2011/layout/HexagonRadial"/>
    <dgm:cxn modelId="{9C5E2DC5-7941-46DD-B8D1-847D3678E8E9}" type="presParOf" srcId="{0338A3E1-6831-4C9F-8BF4-B601D0E12606}" destId="{7762C680-A152-4F5C-A141-166304B0724A}" srcOrd="10" destOrd="0" presId="urn:microsoft.com/office/officeart/2011/layout/HexagonRadial"/>
    <dgm:cxn modelId="{68DA4529-8E5C-44F1-BB10-33AA810624C6}" type="presParOf" srcId="{0338A3E1-6831-4C9F-8BF4-B601D0E12606}" destId="{F2A1D4B7-E736-49E3-9F1C-996E1301E0A7}" srcOrd="11" destOrd="0" presId="urn:microsoft.com/office/officeart/2011/layout/HexagonRadial"/>
    <dgm:cxn modelId="{DE37D85C-89F0-4B19-94A4-B7FCD7FB759A}" type="presParOf" srcId="{F2A1D4B7-E736-49E3-9F1C-996E1301E0A7}" destId="{CA5DA5F5-EE54-46DD-AFC1-3EE0E6317DA7}" srcOrd="0" destOrd="0" presId="urn:microsoft.com/office/officeart/2011/layout/HexagonRadial"/>
    <dgm:cxn modelId="{8FAE24E1-5A14-4048-87CC-0B3C06E1C446}" type="presParOf" srcId="{0338A3E1-6831-4C9F-8BF4-B601D0E12606}" destId="{D567921E-05D1-4B4A-904E-49AA2FD0E5CA}"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6B1086-D0C7-4581-92DF-1A7D794EEBFF}" type="doc">
      <dgm:prSet loTypeId="urn:microsoft.com/office/officeart/2005/8/layout/hList3" loCatId="list" qsTypeId="urn:microsoft.com/office/officeart/2005/8/quickstyle/simple1" qsCatId="simple" csTypeId="urn:microsoft.com/office/officeart/2005/8/colors/accent1_2" csCatId="accent1" phldr="0"/>
      <dgm:spPr/>
      <dgm:t>
        <a:bodyPr/>
        <a:lstStyle/>
        <a:p>
          <a:endParaRPr lang="en-SG"/>
        </a:p>
      </dgm:t>
    </dgm:pt>
    <dgm:pt modelId="{B5DD6B89-25E0-4990-B20E-408F2CEF3344}" type="pres">
      <dgm:prSet presAssocID="{176B1086-D0C7-4581-92DF-1A7D794EEBFF}" presName="composite" presStyleCnt="0">
        <dgm:presLayoutVars>
          <dgm:chMax val="1"/>
          <dgm:dir/>
          <dgm:resizeHandles val="exact"/>
        </dgm:presLayoutVars>
      </dgm:prSet>
      <dgm:spPr/>
    </dgm:pt>
  </dgm:ptLst>
  <dgm:cxnLst>
    <dgm:cxn modelId="{D841869C-AD67-4D1D-ADAA-B0D8CCAC4771}" type="presOf" srcId="{176B1086-D0C7-4581-92DF-1A7D794EEBFF}" destId="{B5DD6B89-25E0-4990-B20E-408F2CEF3344}" srcOrd="0"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625D5E6-6824-4617-8EFF-374E474F5551}" type="doc">
      <dgm:prSet loTypeId="urn:microsoft.com/office/officeart/2009/3/layout/RandomtoResultProcess" loCatId="process" qsTypeId="urn:microsoft.com/office/officeart/2005/8/quickstyle/simple5" qsCatId="simple" csTypeId="urn:microsoft.com/office/officeart/2005/8/colors/colorful2" csCatId="colorful" phldr="1"/>
      <dgm:spPr/>
      <dgm:t>
        <a:bodyPr/>
        <a:lstStyle/>
        <a:p>
          <a:endParaRPr lang="en-SG"/>
        </a:p>
      </dgm:t>
    </dgm:pt>
    <dgm:pt modelId="{13E408C5-4ECB-4067-BAFC-E77ED7AD5535}">
      <dgm:prSet phldrT="[Text]"/>
      <dgm:spPr/>
      <dgm:t>
        <a:bodyPr/>
        <a:lstStyle/>
        <a:p>
          <a:r>
            <a:rPr lang="zh-CN" altLang="en-US" dirty="0"/>
            <a:t>记录下能够想起来的想法、观念或理念等</a:t>
          </a:r>
          <a:endParaRPr lang="en-SG" dirty="0"/>
        </a:p>
      </dgm:t>
    </dgm:pt>
    <dgm:pt modelId="{F769F0A2-D3FE-4BCD-BE02-AE6AC9F9B956}" type="parTrans" cxnId="{7D41FE62-EEE0-46C7-82AB-04AF03BE3D5B}">
      <dgm:prSet/>
      <dgm:spPr/>
      <dgm:t>
        <a:bodyPr/>
        <a:lstStyle/>
        <a:p>
          <a:endParaRPr lang="en-SG"/>
        </a:p>
      </dgm:t>
    </dgm:pt>
    <dgm:pt modelId="{326B3F98-3A2B-439E-91B8-D1209CFEC78B}" type="sibTrans" cxnId="{7D41FE62-EEE0-46C7-82AB-04AF03BE3D5B}">
      <dgm:prSet/>
      <dgm:spPr/>
      <dgm:t>
        <a:bodyPr/>
        <a:lstStyle/>
        <a:p>
          <a:endParaRPr lang="en-SG"/>
        </a:p>
      </dgm:t>
    </dgm:pt>
    <dgm:pt modelId="{9A6A53F5-82BB-4897-BD82-28D32BFFBE18}">
      <dgm:prSet phldrT="[Text]"/>
      <dgm:spPr/>
      <dgm:t>
        <a:bodyPr/>
        <a:lstStyle/>
        <a:p>
          <a:r>
            <a:rPr lang="zh-CN" altLang="en-US" dirty="0"/>
            <a:t>理想阶段</a:t>
          </a:r>
          <a:endParaRPr lang="en-SG" dirty="0"/>
        </a:p>
      </dgm:t>
    </dgm:pt>
    <dgm:pt modelId="{0FC83D5D-C82B-4B99-8611-27950FE909C1}" type="parTrans" cxnId="{7D2136C6-F1CE-4440-AD76-A3A81F9E6256}">
      <dgm:prSet/>
      <dgm:spPr/>
      <dgm:t>
        <a:bodyPr/>
        <a:lstStyle/>
        <a:p>
          <a:endParaRPr lang="en-SG"/>
        </a:p>
      </dgm:t>
    </dgm:pt>
    <dgm:pt modelId="{E0189024-32D1-4E26-8416-9692985BF1B0}" type="sibTrans" cxnId="{7D2136C6-F1CE-4440-AD76-A3A81F9E6256}">
      <dgm:prSet/>
      <dgm:spPr/>
      <dgm:t>
        <a:bodyPr/>
        <a:lstStyle/>
        <a:p>
          <a:endParaRPr lang="en-SG"/>
        </a:p>
      </dgm:t>
    </dgm:pt>
    <dgm:pt modelId="{8B92C96E-F6FC-4D66-A20E-58E041CFC2FA}">
      <dgm:prSet phldrT="[Text]"/>
      <dgm:spPr/>
      <dgm:t>
        <a:bodyPr/>
        <a:lstStyle/>
        <a:p>
          <a:r>
            <a:rPr lang="zh-CN" altLang="en-US" dirty="0"/>
            <a:t>对前面想到的各种想法和观念进行整理、编辑并写下来</a:t>
          </a:r>
          <a:endParaRPr lang="en-SG" dirty="0"/>
        </a:p>
      </dgm:t>
    </dgm:pt>
    <dgm:pt modelId="{CE613272-C83D-40AB-AC6A-F0897161A41D}" type="parTrans" cxnId="{AF7A421A-DBE2-4FC2-9CA4-586B5DE141A0}">
      <dgm:prSet/>
      <dgm:spPr/>
      <dgm:t>
        <a:bodyPr/>
        <a:lstStyle/>
        <a:p>
          <a:endParaRPr lang="en-SG"/>
        </a:p>
      </dgm:t>
    </dgm:pt>
    <dgm:pt modelId="{C49568F2-5AC0-454B-A82F-71387552F071}" type="sibTrans" cxnId="{AF7A421A-DBE2-4FC2-9CA4-586B5DE141A0}">
      <dgm:prSet/>
      <dgm:spPr/>
      <dgm:t>
        <a:bodyPr/>
        <a:lstStyle/>
        <a:p>
          <a:endParaRPr lang="en-SG"/>
        </a:p>
      </dgm:t>
    </dgm:pt>
    <dgm:pt modelId="{1B0BD8F8-6015-4DFA-8139-F7A5A709A9DE}">
      <dgm:prSet phldrT="[Text]"/>
      <dgm:spPr/>
      <dgm:t>
        <a:bodyPr/>
        <a:lstStyle/>
        <a:p>
          <a:r>
            <a:rPr lang="zh-CN" altLang="en-US" dirty="0"/>
            <a:t>实际写作</a:t>
          </a:r>
          <a:endParaRPr lang="en-SG" dirty="0"/>
        </a:p>
      </dgm:t>
    </dgm:pt>
    <dgm:pt modelId="{D43D63A8-104D-4D81-AD03-038322B78F2F}" type="parTrans" cxnId="{17881552-EE4F-44B1-98BC-CDA4F5DAECD4}">
      <dgm:prSet/>
      <dgm:spPr/>
      <dgm:t>
        <a:bodyPr/>
        <a:lstStyle/>
        <a:p>
          <a:endParaRPr lang="en-SG"/>
        </a:p>
      </dgm:t>
    </dgm:pt>
    <dgm:pt modelId="{5A1DA01D-BEC9-45A4-B8F3-3EAD540B6728}" type="sibTrans" cxnId="{17881552-EE4F-44B1-98BC-CDA4F5DAECD4}">
      <dgm:prSet/>
      <dgm:spPr/>
      <dgm:t>
        <a:bodyPr/>
        <a:lstStyle/>
        <a:p>
          <a:endParaRPr lang="en-SG"/>
        </a:p>
      </dgm:t>
    </dgm:pt>
    <dgm:pt modelId="{94B19740-C0C4-4458-B7F9-F15057BF3D73}" type="pres">
      <dgm:prSet presAssocID="{0625D5E6-6824-4617-8EFF-374E474F5551}" presName="Name0" presStyleCnt="0">
        <dgm:presLayoutVars>
          <dgm:dir/>
          <dgm:animOne val="branch"/>
          <dgm:animLvl val="lvl"/>
        </dgm:presLayoutVars>
      </dgm:prSet>
      <dgm:spPr/>
    </dgm:pt>
    <dgm:pt modelId="{FFE1B844-C9DD-45CF-805F-2648B99DE855}" type="pres">
      <dgm:prSet presAssocID="{13E408C5-4ECB-4067-BAFC-E77ED7AD5535}" presName="chaos" presStyleCnt="0"/>
      <dgm:spPr/>
    </dgm:pt>
    <dgm:pt modelId="{97196BA3-4EF4-4B5D-A060-AE2853DE333B}" type="pres">
      <dgm:prSet presAssocID="{13E408C5-4ECB-4067-BAFC-E77ED7AD5535}" presName="parTx1" presStyleLbl="revTx" presStyleIdx="0" presStyleCnt="3"/>
      <dgm:spPr/>
    </dgm:pt>
    <dgm:pt modelId="{7F14C31F-E079-4C01-A97B-44F7E494CCFC}" type="pres">
      <dgm:prSet presAssocID="{13E408C5-4ECB-4067-BAFC-E77ED7AD5535}" presName="desTx1" presStyleLbl="revTx" presStyleIdx="1" presStyleCnt="3">
        <dgm:presLayoutVars>
          <dgm:bulletEnabled val="1"/>
        </dgm:presLayoutVars>
      </dgm:prSet>
      <dgm:spPr/>
    </dgm:pt>
    <dgm:pt modelId="{BAE124AA-232D-492F-ACE0-2A5217CAA1B8}" type="pres">
      <dgm:prSet presAssocID="{13E408C5-4ECB-4067-BAFC-E77ED7AD5535}" presName="c1" presStyleLbl="node1" presStyleIdx="0" presStyleCnt="19"/>
      <dgm:spPr/>
    </dgm:pt>
    <dgm:pt modelId="{AEC5F849-7D06-4597-9EA0-9D3072470D54}" type="pres">
      <dgm:prSet presAssocID="{13E408C5-4ECB-4067-BAFC-E77ED7AD5535}" presName="c2" presStyleLbl="node1" presStyleIdx="1" presStyleCnt="19"/>
      <dgm:spPr/>
    </dgm:pt>
    <dgm:pt modelId="{9E2C5E2E-E5AE-439A-B414-2AC18BA2B676}" type="pres">
      <dgm:prSet presAssocID="{13E408C5-4ECB-4067-BAFC-E77ED7AD5535}" presName="c3" presStyleLbl="node1" presStyleIdx="2" presStyleCnt="19"/>
      <dgm:spPr/>
    </dgm:pt>
    <dgm:pt modelId="{E441D9AF-76FF-4583-8CEB-6F616AB26896}" type="pres">
      <dgm:prSet presAssocID="{13E408C5-4ECB-4067-BAFC-E77ED7AD5535}" presName="c4" presStyleLbl="node1" presStyleIdx="3" presStyleCnt="19"/>
      <dgm:spPr/>
    </dgm:pt>
    <dgm:pt modelId="{D22A0841-EC1D-4A0B-ACE3-EE21CCCA8D9E}" type="pres">
      <dgm:prSet presAssocID="{13E408C5-4ECB-4067-BAFC-E77ED7AD5535}" presName="c5" presStyleLbl="node1" presStyleIdx="4" presStyleCnt="19"/>
      <dgm:spPr/>
    </dgm:pt>
    <dgm:pt modelId="{62EEBE75-6D28-414B-AA65-FCE95919DE69}" type="pres">
      <dgm:prSet presAssocID="{13E408C5-4ECB-4067-BAFC-E77ED7AD5535}" presName="c6" presStyleLbl="node1" presStyleIdx="5" presStyleCnt="19"/>
      <dgm:spPr/>
    </dgm:pt>
    <dgm:pt modelId="{A6F7A24B-1EEC-4C09-9DC9-356805A7D8B1}" type="pres">
      <dgm:prSet presAssocID="{13E408C5-4ECB-4067-BAFC-E77ED7AD5535}" presName="c7" presStyleLbl="node1" presStyleIdx="6" presStyleCnt="19"/>
      <dgm:spPr/>
    </dgm:pt>
    <dgm:pt modelId="{4642E9F7-1894-43C9-B837-94E292B72555}" type="pres">
      <dgm:prSet presAssocID="{13E408C5-4ECB-4067-BAFC-E77ED7AD5535}" presName="c8" presStyleLbl="node1" presStyleIdx="7" presStyleCnt="19"/>
      <dgm:spPr/>
    </dgm:pt>
    <dgm:pt modelId="{5C250BD4-FDF5-41C4-8A0E-1610867F3762}" type="pres">
      <dgm:prSet presAssocID="{13E408C5-4ECB-4067-BAFC-E77ED7AD5535}" presName="c9" presStyleLbl="node1" presStyleIdx="8" presStyleCnt="19"/>
      <dgm:spPr/>
    </dgm:pt>
    <dgm:pt modelId="{EB30CDE6-1E33-4575-87CF-36BAEB8EBC06}" type="pres">
      <dgm:prSet presAssocID="{13E408C5-4ECB-4067-BAFC-E77ED7AD5535}" presName="c10" presStyleLbl="node1" presStyleIdx="9" presStyleCnt="19"/>
      <dgm:spPr/>
    </dgm:pt>
    <dgm:pt modelId="{766C50DF-FDCC-4ACB-B7AD-878C50CAC1DD}" type="pres">
      <dgm:prSet presAssocID="{13E408C5-4ECB-4067-BAFC-E77ED7AD5535}" presName="c11" presStyleLbl="node1" presStyleIdx="10" presStyleCnt="19"/>
      <dgm:spPr/>
    </dgm:pt>
    <dgm:pt modelId="{CA80D10B-CCD3-40CC-8063-3EA41C4BA17A}" type="pres">
      <dgm:prSet presAssocID="{13E408C5-4ECB-4067-BAFC-E77ED7AD5535}" presName="c12" presStyleLbl="node1" presStyleIdx="11" presStyleCnt="19"/>
      <dgm:spPr/>
    </dgm:pt>
    <dgm:pt modelId="{4B21A036-BFC9-46D4-BFC4-7BB0705DE979}" type="pres">
      <dgm:prSet presAssocID="{13E408C5-4ECB-4067-BAFC-E77ED7AD5535}" presName="c13" presStyleLbl="node1" presStyleIdx="12" presStyleCnt="19"/>
      <dgm:spPr/>
    </dgm:pt>
    <dgm:pt modelId="{C4E4AAD8-14B8-4F3F-929E-96041926AE36}" type="pres">
      <dgm:prSet presAssocID="{13E408C5-4ECB-4067-BAFC-E77ED7AD5535}" presName="c14" presStyleLbl="node1" presStyleIdx="13" presStyleCnt="19"/>
      <dgm:spPr/>
    </dgm:pt>
    <dgm:pt modelId="{95D7368F-CB36-4D43-9242-F68FD8EAAB2C}" type="pres">
      <dgm:prSet presAssocID="{13E408C5-4ECB-4067-BAFC-E77ED7AD5535}" presName="c15" presStyleLbl="node1" presStyleIdx="14" presStyleCnt="19"/>
      <dgm:spPr/>
    </dgm:pt>
    <dgm:pt modelId="{6E37138C-2AAD-409C-A2E7-31EAD2552037}" type="pres">
      <dgm:prSet presAssocID="{13E408C5-4ECB-4067-BAFC-E77ED7AD5535}" presName="c16" presStyleLbl="node1" presStyleIdx="15" presStyleCnt="19"/>
      <dgm:spPr/>
    </dgm:pt>
    <dgm:pt modelId="{584C5434-0277-4D59-9EA5-94E3A4BAF0F7}" type="pres">
      <dgm:prSet presAssocID="{13E408C5-4ECB-4067-BAFC-E77ED7AD5535}" presName="c17" presStyleLbl="node1" presStyleIdx="16" presStyleCnt="19"/>
      <dgm:spPr/>
    </dgm:pt>
    <dgm:pt modelId="{2425DD8E-619E-4DAB-9E22-EE444D010D6C}" type="pres">
      <dgm:prSet presAssocID="{13E408C5-4ECB-4067-BAFC-E77ED7AD5535}" presName="c18" presStyleLbl="node1" presStyleIdx="17" presStyleCnt="19"/>
      <dgm:spPr/>
    </dgm:pt>
    <dgm:pt modelId="{B7BC1359-9C23-4527-B1DD-E153716D2FA3}" type="pres">
      <dgm:prSet presAssocID="{326B3F98-3A2B-439E-91B8-D1209CFEC78B}" presName="chevronComposite1" presStyleCnt="0"/>
      <dgm:spPr/>
    </dgm:pt>
    <dgm:pt modelId="{B6856242-4599-4CFC-B6BC-13AE7C65DE12}" type="pres">
      <dgm:prSet presAssocID="{326B3F98-3A2B-439E-91B8-D1209CFEC78B}" presName="chevron1" presStyleLbl="sibTrans2D1" presStyleIdx="0" presStyleCnt="2"/>
      <dgm:spPr/>
    </dgm:pt>
    <dgm:pt modelId="{D0D83E3D-0579-4C60-9C1A-6BDE3395C02D}" type="pres">
      <dgm:prSet presAssocID="{326B3F98-3A2B-439E-91B8-D1209CFEC78B}" presName="spChevron1" presStyleCnt="0"/>
      <dgm:spPr/>
    </dgm:pt>
    <dgm:pt modelId="{B0ED144C-8B15-48E7-95E1-059B32BAEABB}" type="pres">
      <dgm:prSet presAssocID="{326B3F98-3A2B-439E-91B8-D1209CFEC78B}" presName="overlap" presStyleCnt="0"/>
      <dgm:spPr/>
    </dgm:pt>
    <dgm:pt modelId="{0E4117B4-A9F9-4266-AC30-6AF52FE23C8B}" type="pres">
      <dgm:prSet presAssocID="{326B3F98-3A2B-439E-91B8-D1209CFEC78B}" presName="chevronComposite2" presStyleCnt="0"/>
      <dgm:spPr/>
    </dgm:pt>
    <dgm:pt modelId="{8138DE87-102C-42DF-855A-8087DED3F65C}" type="pres">
      <dgm:prSet presAssocID="{326B3F98-3A2B-439E-91B8-D1209CFEC78B}" presName="chevron2" presStyleLbl="sibTrans2D1" presStyleIdx="1" presStyleCnt="2"/>
      <dgm:spPr/>
    </dgm:pt>
    <dgm:pt modelId="{CA60A4E5-09DC-4FCE-9BFC-758D88148D32}" type="pres">
      <dgm:prSet presAssocID="{326B3F98-3A2B-439E-91B8-D1209CFEC78B}" presName="spChevron2" presStyleCnt="0"/>
      <dgm:spPr/>
    </dgm:pt>
    <dgm:pt modelId="{FCE0CF5D-E5D2-4C96-B712-541B9B3C6C68}" type="pres">
      <dgm:prSet presAssocID="{8B92C96E-F6FC-4D66-A20E-58E041CFC2FA}" presName="last" presStyleCnt="0"/>
      <dgm:spPr/>
    </dgm:pt>
    <dgm:pt modelId="{3030FE16-0CE0-4E3A-9201-0F106996A416}" type="pres">
      <dgm:prSet presAssocID="{8B92C96E-F6FC-4D66-A20E-58E041CFC2FA}" presName="circleTx" presStyleLbl="node1" presStyleIdx="18" presStyleCnt="19"/>
      <dgm:spPr/>
    </dgm:pt>
    <dgm:pt modelId="{6765E14C-D1B8-451E-8149-909DDB65DA5F}" type="pres">
      <dgm:prSet presAssocID="{8B92C96E-F6FC-4D66-A20E-58E041CFC2FA}" presName="desTxN" presStyleLbl="revTx" presStyleIdx="2" presStyleCnt="3">
        <dgm:presLayoutVars>
          <dgm:bulletEnabled val="1"/>
        </dgm:presLayoutVars>
      </dgm:prSet>
      <dgm:spPr/>
    </dgm:pt>
    <dgm:pt modelId="{E7234578-13AB-4825-A4A0-24464BCB520F}" type="pres">
      <dgm:prSet presAssocID="{8B92C96E-F6FC-4D66-A20E-58E041CFC2FA}" presName="spN" presStyleCnt="0"/>
      <dgm:spPr/>
    </dgm:pt>
  </dgm:ptLst>
  <dgm:cxnLst>
    <dgm:cxn modelId="{AF7A421A-DBE2-4FC2-9CA4-586B5DE141A0}" srcId="{0625D5E6-6824-4617-8EFF-374E474F5551}" destId="{8B92C96E-F6FC-4D66-A20E-58E041CFC2FA}" srcOrd="1" destOrd="0" parTransId="{CE613272-C83D-40AB-AC6A-F0897161A41D}" sibTransId="{C49568F2-5AC0-454B-A82F-71387552F071}"/>
    <dgm:cxn modelId="{7D41FE62-EEE0-46C7-82AB-04AF03BE3D5B}" srcId="{0625D5E6-6824-4617-8EFF-374E474F5551}" destId="{13E408C5-4ECB-4067-BAFC-E77ED7AD5535}" srcOrd="0" destOrd="0" parTransId="{F769F0A2-D3FE-4BCD-BE02-AE6AC9F9B956}" sibTransId="{326B3F98-3A2B-439E-91B8-D1209CFEC78B}"/>
    <dgm:cxn modelId="{35A79647-702A-4C9F-9563-DB7A0A64775F}" type="presOf" srcId="{9A6A53F5-82BB-4897-BD82-28D32BFFBE18}" destId="{7F14C31F-E079-4C01-A97B-44F7E494CCFC}" srcOrd="0" destOrd="0" presId="urn:microsoft.com/office/officeart/2009/3/layout/RandomtoResultProcess"/>
    <dgm:cxn modelId="{C6E4E750-6D3D-4AC7-A1F2-2CF5BB53665F}" type="presOf" srcId="{0625D5E6-6824-4617-8EFF-374E474F5551}" destId="{94B19740-C0C4-4458-B7F9-F15057BF3D73}" srcOrd="0" destOrd="0" presId="urn:microsoft.com/office/officeart/2009/3/layout/RandomtoResultProcess"/>
    <dgm:cxn modelId="{17881552-EE4F-44B1-98BC-CDA4F5DAECD4}" srcId="{8B92C96E-F6FC-4D66-A20E-58E041CFC2FA}" destId="{1B0BD8F8-6015-4DFA-8139-F7A5A709A9DE}" srcOrd="0" destOrd="0" parTransId="{D43D63A8-104D-4D81-AD03-038322B78F2F}" sibTransId="{5A1DA01D-BEC9-45A4-B8F3-3EAD540B6728}"/>
    <dgm:cxn modelId="{F40E5E52-D11E-4775-ADE4-9679D33691A0}" type="presOf" srcId="{8B92C96E-F6FC-4D66-A20E-58E041CFC2FA}" destId="{3030FE16-0CE0-4E3A-9201-0F106996A416}" srcOrd="0" destOrd="0" presId="urn:microsoft.com/office/officeart/2009/3/layout/RandomtoResultProcess"/>
    <dgm:cxn modelId="{B64E1873-A738-4B18-8F3F-7249B25D31BB}" type="presOf" srcId="{1B0BD8F8-6015-4DFA-8139-F7A5A709A9DE}" destId="{6765E14C-D1B8-451E-8149-909DDB65DA5F}" srcOrd="0" destOrd="0" presId="urn:microsoft.com/office/officeart/2009/3/layout/RandomtoResultProcess"/>
    <dgm:cxn modelId="{0CDC009A-2686-4E44-869C-AD237548550F}" type="presOf" srcId="{13E408C5-4ECB-4067-BAFC-E77ED7AD5535}" destId="{97196BA3-4EF4-4B5D-A060-AE2853DE333B}" srcOrd="0" destOrd="0" presId="urn:microsoft.com/office/officeart/2009/3/layout/RandomtoResultProcess"/>
    <dgm:cxn modelId="{7D2136C6-F1CE-4440-AD76-A3A81F9E6256}" srcId="{13E408C5-4ECB-4067-BAFC-E77ED7AD5535}" destId="{9A6A53F5-82BB-4897-BD82-28D32BFFBE18}" srcOrd="0" destOrd="0" parTransId="{0FC83D5D-C82B-4B99-8611-27950FE909C1}" sibTransId="{E0189024-32D1-4E26-8416-9692985BF1B0}"/>
    <dgm:cxn modelId="{FE63D29D-131B-4FA1-857E-01AC376714E1}" type="presParOf" srcId="{94B19740-C0C4-4458-B7F9-F15057BF3D73}" destId="{FFE1B844-C9DD-45CF-805F-2648B99DE855}" srcOrd="0" destOrd="0" presId="urn:microsoft.com/office/officeart/2009/3/layout/RandomtoResultProcess"/>
    <dgm:cxn modelId="{04A2CB85-01CC-47A7-9661-E331D18639D3}" type="presParOf" srcId="{FFE1B844-C9DD-45CF-805F-2648B99DE855}" destId="{97196BA3-4EF4-4B5D-A060-AE2853DE333B}" srcOrd="0" destOrd="0" presId="urn:microsoft.com/office/officeart/2009/3/layout/RandomtoResultProcess"/>
    <dgm:cxn modelId="{DBD189B0-1DC3-4A8B-B639-01FD24812602}" type="presParOf" srcId="{FFE1B844-C9DD-45CF-805F-2648B99DE855}" destId="{7F14C31F-E079-4C01-A97B-44F7E494CCFC}" srcOrd="1" destOrd="0" presId="urn:microsoft.com/office/officeart/2009/3/layout/RandomtoResultProcess"/>
    <dgm:cxn modelId="{7D534D9B-D7A2-41DB-AD8F-AF075135810B}" type="presParOf" srcId="{FFE1B844-C9DD-45CF-805F-2648B99DE855}" destId="{BAE124AA-232D-492F-ACE0-2A5217CAA1B8}" srcOrd="2" destOrd="0" presId="urn:microsoft.com/office/officeart/2009/3/layout/RandomtoResultProcess"/>
    <dgm:cxn modelId="{98A2E93A-D700-4606-8CE5-B0D5B3063C50}" type="presParOf" srcId="{FFE1B844-C9DD-45CF-805F-2648B99DE855}" destId="{AEC5F849-7D06-4597-9EA0-9D3072470D54}" srcOrd="3" destOrd="0" presId="urn:microsoft.com/office/officeart/2009/3/layout/RandomtoResultProcess"/>
    <dgm:cxn modelId="{2E3584E2-DA17-4232-AAD6-4264298CCBA5}" type="presParOf" srcId="{FFE1B844-C9DD-45CF-805F-2648B99DE855}" destId="{9E2C5E2E-E5AE-439A-B414-2AC18BA2B676}" srcOrd="4" destOrd="0" presId="urn:microsoft.com/office/officeart/2009/3/layout/RandomtoResultProcess"/>
    <dgm:cxn modelId="{5CA2DF37-0C40-4C29-80AA-9C4740FD71B3}" type="presParOf" srcId="{FFE1B844-C9DD-45CF-805F-2648B99DE855}" destId="{E441D9AF-76FF-4583-8CEB-6F616AB26896}" srcOrd="5" destOrd="0" presId="urn:microsoft.com/office/officeart/2009/3/layout/RandomtoResultProcess"/>
    <dgm:cxn modelId="{EE77A7C8-4349-4B99-A918-1B229BF26139}" type="presParOf" srcId="{FFE1B844-C9DD-45CF-805F-2648B99DE855}" destId="{D22A0841-EC1D-4A0B-ACE3-EE21CCCA8D9E}" srcOrd="6" destOrd="0" presId="urn:microsoft.com/office/officeart/2009/3/layout/RandomtoResultProcess"/>
    <dgm:cxn modelId="{6451B65A-4258-46DE-926E-0D1E332AD01B}" type="presParOf" srcId="{FFE1B844-C9DD-45CF-805F-2648B99DE855}" destId="{62EEBE75-6D28-414B-AA65-FCE95919DE69}" srcOrd="7" destOrd="0" presId="urn:microsoft.com/office/officeart/2009/3/layout/RandomtoResultProcess"/>
    <dgm:cxn modelId="{E306AD61-CA07-4152-B4D0-8A8ACD7AB1BB}" type="presParOf" srcId="{FFE1B844-C9DD-45CF-805F-2648B99DE855}" destId="{A6F7A24B-1EEC-4C09-9DC9-356805A7D8B1}" srcOrd="8" destOrd="0" presId="urn:microsoft.com/office/officeart/2009/3/layout/RandomtoResultProcess"/>
    <dgm:cxn modelId="{DA431472-70F8-4245-B103-BDBE56EDB6F6}" type="presParOf" srcId="{FFE1B844-C9DD-45CF-805F-2648B99DE855}" destId="{4642E9F7-1894-43C9-B837-94E292B72555}" srcOrd="9" destOrd="0" presId="urn:microsoft.com/office/officeart/2009/3/layout/RandomtoResultProcess"/>
    <dgm:cxn modelId="{2FDCE0A6-AB5F-402E-8FD8-3C92CF76D819}" type="presParOf" srcId="{FFE1B844-C9DD-45CF-805F-2648B99DE855}" destId="{5C250BD4-FDF5-41C4-8A0E-1610867F3762}" srcOrd="10" destOrd="0" presId="urn:microsoft.com/office/officeart/2009/3/layout/RandomtoResultProcess"/>
    <dgm:cxn modelId="{217E6CD8-D8DA-4689-9CBA-5282ADD171E1}" type="presParOf" srcId="{FFE1B844-C9DD-45CF-805F-2648B99DE855}" destId="{EB30CDE6-1E33-4575-87CF-36BAEB8EBC06}" srcOrd="11" destOrd="0" presId="urn:microsoft.com/office/officeart/2009/3/layout/RandomtoResultProcess"/>
    <dgm:cxn modelId="{FF14BB9E-60AB-4F4C-87CB-88FA3226A0F2}" type="presParOf" srcId="{FFE1B844-C9DD-45CF-805F-2648B99DE855}" destId="{766C50DF-FDCC-4ACB-B7AD-878C50CAC1DD}" srcOrd="12" destOrd="0" presId="urn:microsoft.com/office/officeart/2009/3/layout/RandomtoResultProcess"/>
    <dgm:cxn modelId="{9CE1C991-8ADE-474C-BA47-6EC5EEE1C9D5}" type="presParOf" srcId="{FFE1B844-C9DD-45CF-805F-2648B99DE855}" destId="{CA80D10B-CCD3-40CC-8063-3EA41C4BA17A}" srcOrd="13" destOrd="0" presId="urn:microsoft.com/office/officeart/2009/3/layout/RandomtoResultProcess"/>
    <dgm:cxn modelId="{0DEDD956-6F19-4092-BD50-0EEB5E56F7B0}" type="presParOf" srcId="{FFE1B844-C9DD-45CF-805F-2648B99DE855}" destId="{4B21A036-BFC9-46D4-BFC4-7BB0705DE979}" srcOrd="14" destOrd="0" presId="urn:microsoft.com/office/officeart/2009/3/layout/RandomtoResultProcess"/>
    <dgm:cxn modelId="{96D18B20-0074-4FD2-ABF6-DF7B01838B41}" type="presParOf" srcId="{FFE1B844-C9DD-45CF-805F-2648B99DE855}" destId="{C4E4AAD8-14B8-4F3F-929E-96041926AE36}" srcOrd="15" destOrd="0" presId="urn:microsoft.com/office/officeart/2009/3/layout/RandomtoResultProcess"/>
    <dgm:cxn modelId="{E1558F5B-6DA4-43CC-AD15-3E62BF22DE8F}" type="presParOf" srcId="{FFE1B844-C9DD-45CF-805F-2648B99DE855}" destId="{95D7368F-CB36-4D43-9242-F68FD8EAAB2C}" srcOrd="16" destOrd="0" presId="urn:microsoft.com/office/officeart/2009/3/layout/RandomtoResultProcess"/>
    <dgm:cxn modelId="{89800EC5-CB05-4E2B-9FA1-FA3BFF659A8F}" type="presParOf" srcId="{FFE1B844-C9DD-45CF-805F-2648B99DE855}" destId="{6E37138C-2AAD-409C-A2E7-31EAD2552037}" srcOrd="17" destOrd="0" presId="urn:microsoft.com/office/officeart/2009/3/layout/RandomtoResultProcess"/>
    <dgm:cxn modelId="{F502FC63-6C32-4E91-9D5B-247F582D3AB7}" type="presParOf" srcId="{FFE1B844-C9DD-45CF-805F-2648B99DE855}" destId="{584C5434-0277-4D59-9EA5-94E3A4BAF0F7}" srcOrd="18" destOrd="0" presId="urn:microsoft.com/office/officeart/2009/3/layout/RandomtoResultProcess"/>
    <dgm:cxn modelId="{A06CC3C2-6BBC-47BB-9D82-A8C084E2308E}" type="presParOf" srcId="{FFE1B844-C9DD-45CF-805F-2648B99DE855}" destId="{2425DD8E-619E-4DAB-9E22-EE444D010D6C}" srcOrd="19" destOrd="0" presId="urn:microsoft.com/office/officeart/2009/3/layout/RandomtoResultProcess"/>
    <dgm:cxn modelId="{B9927EBA-E6B0-4C2F-9C7A-D367F3D0705D}" type="presParOf" srcId="{94B19740-C0C4-4458-B7F9-F15057BF3D73}" destId="{B7BC1359-9C23-4527-B1DD-E153716D2FA3}" srcOrd="1" destOrd="0" presId="urn:microsoft.com/office/officeart/2009/3/layout/RandomtoResultProcess"/>
    <dgm:cxn modelId="{5D42144E-4717-4379-8814-AAC952CEF29B}" type="presParOf" srcId="{B7BC1359-9C23-4527-B1DD-E153716D2FA3}" destId="{B6856242-4599-4CFC-B6BC-13AE7C65DE12}" srcOrd="0" destOrd="0" presId="urn:microsoft.com/office/officeart/2009/3/layout/RandomtoResultProcess"/>
    <dgm:cxn modelId="{904BED2D-E1E7-4178-A669-50577F59A50D}" type="presParOf" srcId="{B7BC1359-9C23-4527-B1DD-E153716D2FA3}" destId="{D0D83E3D-0579-4C60-9C1A-6BDE3395C02D}" srcOrd="1" destOrd="0" presId="urn:microsoft.com/office/officeart/2009/3/layout/RandomtoResultProcess"/>
    <dgm:cxn modelId="{D063CE9F-06A9-44E1-BCA1-77DA30EB5560}" type="presParOf" srcId="{94B19740-C0C4-4458-B7F9-F15057BF3D73}" destId="{B0ED144C-8B15-48E7-95E1-059B32BAEABB}" srcOrd="2" destOrd="0" presId="urn:microsoft.com/office/officeart/2009/3/layout/RandomtoResultProcess"/>
    <dgm:cxn modelId="{D64B7D8D-DDA9-4BBD-851A-CC142AA4044E}" type="presParOf" srcId="{94B19740-C0C4-4458-B7F9-F15057BF3D73}" destId="{0E4117B4-A9F9-4266-AC30-6AF52FE23C8B}" srcOrd="3" destOrd="0" presId="urn:microsoft.com/office/officeart/2009/3/layout/RandomtoResultProcess"/>
    <dgm:cxn modelId="{D60FA96D-79F4-4C18-949C-3A8966E9C3F5}" type="presParOf" srcId="{0E4117B4-A9F9-4266-AC30-6AF52FE23C8B}" destId="{8138DE87-102C-42DF-855A-8087DED3F65C}" srcOrd="0" destOrd="0" presId="urn:microsoft.com/office/officeart/2009/3/layout/RandomtoResultProcess"/>
    <dgm:cxn modelId="{7D3F5679-1917-43FC-97C0-9FE1BFA810FB}" type="presParOf" srcId="{0E4117B4-A9F9-4266-AC30-6AF52FE23C8B}" destId="{CA60A4E5-09DC-4FCE-9BFC-758D88148D32}" srcOrd="1" destOrd="0" presId="urn:microsoft.com/office/officeart/2009/3/layout/RandomtoResultProcess"/>
    <dgm:cxn modelId="{9F7110F5-0F6E-4BDC-B1CE-748EB64EBF6A}" type="presParOf" srcId="{94B19740-C0C4-4458-B7F9-F15057BF3D73}" destId="{FCE0CF5D-E5D2-4C96-B712-541B9B3C6C68}" srcOrd="4" destOrd="0" presId="urn:microsoft.com/office/officeart/2009/3/layout/RandomtoResultProcess"/>
    <dgm:cxn modelId="{59600235-2C72-43CB-B8AF-2B7F026A97D0}" type="presParOf" srcId="{FCE0CF5D-E5D2-4C96-B712-541B9B3C6C68}" destId="{3030FE16-0CE0-4E3A-9201-0F106996A416}" srcOrd="0" destOrd="0" presId="urn:microsoft.com/office/officeart/2009/3/layout/RandomtoResultProcess"/>
    <dgm:cxn modelId="{99B93E1A-8BB6-47A8-80C6-4F82A21B91EF}" type="presParOf" srcId="{FCE0CF5D-E5D2-4C96-B712-541B9B3C6C68}" destId="{6765E14C-D1B8-451E-8149-909DDB65DA5F}" srcOrd="1" destOrd="0" presId="urn:microsoft.com/office/officeart/2009/3/layout/RandomtoResultProcess"/>
    <dgm:cxn modelId="{0854F406-05AC-4ABE-A896-1CA4843D2773}" type="presParOf" srcId="{FCE0CF5D-E5D2-4C96-B712-541B9B3C6C68}" destId="{E7234578-13AB-4825-A4A0-24464BCB520F}" srcOrd="2" destOrd="0" presId="urn:microsoft.com/office/officeart/2009/3/layout/RandomtoResult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D8C7919-DA7B-4357-BE60-85CF50D96A0C}" type="doc">
      <dgm:prSet loTypeId="urn:microsoft.com/office/officeart/2005/8/layout/cycle4" loCatId="cycle" qsTypeId="urn:microsoft.com/office/officeart/2005/8/quickstyle/3d3" qsCatId="3D" csTypeId="urn:microsoft.com/office/officeart/2005/8/colors/colorful1" csCatId="colorful" phldr="1"/>
      <dgm:spPr/>
      <dgm:t>
        <a:bodyPr/>
        <a:lstStyle/>
        <a:p>
          <a:endParaRPr lang="en-SG"/>
        </a:p>
      </dgm:t>
    </dgm:pt>
    <dgm:pt modelId="{8152EF92-D626-4DA2-99AA-E88CBF10CD6D}">
      <dgm:prSet phldrT="[Text]"/>
      <dgm:spPr/>
      <dgm:t>
        <a:bodyPr/>
        <a:lstStyle/>
        <a:p>
          <a:r>
            <a:rPr lang="zh-CN" altLang="en-US" u="sng" dirty="0"/>
            <a:t>句号。</a:t>
          </a:r>
          <a:r>
            <a:rPr lang="zh-CN" altLang="en-US" dirty="0"/>
            <a:t>用于一个句子的结束。</a:t>
          </a:r>
          <a:endParaRPr lang="en-SG" dirty="0"/>
        </a:p>
      </dgm:t>
    </dgm:pt>
    <dgm:pt modelId="{243B637C-0AF6-435B-8CC2-60E66A008F6A}" type="parTrans" cxnId="{9B357178-5E7E-4BE7-962E-1354A34527E6}">
      <dgm:prSet/>
      <dgm:spPr/>
      <dgm:t>
        <a:bodyPr/>
        <a:lstStyle/>
        <a:p>
          <a:endParaRPr lang="en-SG"/>
        </a:p>
      </dgm:t>
    </dgm:pt>
    <dgm:pt modelId="{6967E21D-C7F3-446D-9EAB-8F589FDC6566}" type="sibTrans" cxnId="{9B357178-5E7E-4BE7-962E-1354A34527E6}">
      <dgm:prSet/>
      <dgm:spPr/>
      <dgm:t>
        <a:bodyPr/>
        <a:lstStyle/>
        <a:p>
          <a:endParaRPr lang="en-SG"/>
        </a:p>
      </dgm:t>
    </dgm:pt>
    <dgm:pt modelId="{11198DD7-5C36-4DF3-B9D3-B700BB37E473}">
      <dgm:prSet phldrT="[Text]"/>
      <dgm:spPr/>
      <dgm:t>
        <a:bodyPr/>
        <a:lstStyle/>
        <a:p>
          <a:r>
            <a:rPr lang="zh-CN" altLang="en-US" dirty="0"/>
            <a:t>佛教认为世事无常，随着阅历和年龄的增长，真是深有感触。</a:t>
          </a:r>
          <a:endParaRPr lang="en-SG" dirty="0"/>
        </a:p>
      </dgm:t>
    </dgm:pt>
    <dgm:pt modelId="{3F3748D0-FD44-45A3-B641-B82AFC08F442}" type="parTrans" cxnId="{81F80FA9-0E90-4514-9FDF-2EE3E868729D}">
      <dgm:prSet/>
      <dgm:spPr/>
      <dgm:t>
        <a:bodyPr/>
        <a:lstStyle/>
        <a:p>
          <a:endParaRPr lang="en-SG"/>
        </a:p>
      </dgm:t>
    </dgm:pt>
    <dgm:pt modelId="{62F3B2C9-6608-4925-9B60-D081A26FD89C}" type="sibTrans" cxnId="{81F80FA9-0E90-4514-9FDF-2EE3E868729D}">
      <dgm:prSet/>
      <dgm:spPr/>
      <dgm:t>
        <a:bodyPr/>
        <a:lstStyle/>
        <a:p>
          <a:endParaRPr lang="en-SG"/>
        </a:p>
      </dgm:t>
    </dgm:pt>
    <dgm:pt modelId="{186515D9-0A8A-43A0-BDA4-5F628B695CB9}">
      <dgm:prSet phldrT="[Text]"/>
      <dgm:spPr/>
      <dgm:t>
        <a:bodyPr/>
        <a:lstStyle/>
        <a:p>
          <a:r>
            <a:rPr lang="zh-CN" altLang="en-US" u="sng" dirty="0"/>
            <a:t>顿号、</a:t>
          </a:r>
          <a:r>
            <a:rPr lang="zh-CN" altLang="en-US" dirty="0"/>
            <a:t>用于短暂的停顿、或多余两种以上的事物的排列</a:t>
          </a:r>
          <a:endParaRPr lang="en-SG" dirty="0"/>
        </a:p>
      </dgm:t>
    </dgm:pt>
    <dgm:pt modelId="{87A881DD-5F05-41F5-AA7C-D02551419CC2}" type="parTrans" cxnId="{7FC9E594-7C0D-44FC-91F4-20D5CBC76F9E}">
      <dgm:prSet/>
      <dgm:spPr/>
      <dgm:t>
        <a:bodyPr/>
        <a:lstStyle/>
        <a:p>
          <a:endParaRPr lang="en-SG"/>
        </a:p>
      </dgm:t>
    </dgm:pt>
    <dgm:pt modelId="{13D6455A-A9BB-45F8-B858-7C8419890A03}" type="sibTrans" cxnId="{7FC9E594-7C0D-44FC-91F4-20D5CBC76F9E}">
      <dgm:prSet/>
      <dgm:spPr/>
      <dgm:t>
        <a:bodyPr/>
        <a:lstStyle/>
        <a:p>
          <a:endParaRPr lang="en-SG"/>
        </a:p>
      </dgm:t>
    </dgm:pt>
    <dgm:pt modelId="{9B1CA5A9-148F-497A-9685-A04902CFCB66}">
      <dgm:prSet phldrT="[Text]"/>
      <dgm:spPr/>
      <dgm:t>
        <a:bodyPr/>
        <a:lstStyle/>
        <a:p>
          <a:r>
            <a:rPr lang="zh-CN" altLang="en-US" dirty="0"/>
            <a:t>比如：佛教教旗由红、黄、白等颜色组成；</a:t>
          </a:r>
          <a:endParaRPr lang="en-SG" dirty="0"/>
        </a:p>
      </dgm:t>
    </dgm:pt>
    <dgm:pt modelId="{CFA8A777-723A-439D-85E8-2847C6A39724}" type="parTrans" cxnId="{167EC247-982A-4239-A124-9530853D2CEA}">
      <dgm:prSet/>
      <dgm:spPr/>
      <dgm:t>
        <a:bodyPr/>
        <a:lstStyle/>
        <a:p>
          <a:endParaRPr lang="en-SG"/>
        </a:p>
      </dgm:t>
    </dgm:pt>
    <dgm:pt modelId="{25A5879F-F0C1-4859-B186-EF7B2D1C596E}" type="sibTrans" cxnId="{167EC247-982A-4239-A124-9530853D2CEA}">
      <dgm:prSet/>
      <dgm:spPr/>
      <dgm:t>
        <a:bodyPr/>
        <a:lstStyle/>
        <a:p>
          <a:endParaRPr lang="en-SG"/>
        </a:p>
      </dgm:t>
    </dgm:pt>
    <dgm:pt modelId="{3D9BBB88-A9AA-4B71-B91B-5A369F356A85}">
      <dgm:prSet phldrT="[Text]"/>
      <dgm:spPr/>
      <dgm:t>
        <a:bodyPr/>
        <a:lstStyle/>
        <a:p>
          <a:r>
            <a:rPr lang="zh-CN" altLang="en-US" u="sng" dirty="0"/>
            <a:t>逗号，</a:t>
          </a:r>
          <a:r>
            <a:rPr lang="zh-CN" altLang="en-US" dirty="0"/>
            <a:t>用于长句子中的一般性的停顿，长于顿号，短于分号</a:t>
          </a:r>
          <a:endParaRPr lang="en-SG" dirty="0"/>
        </a:p>
      </dgm:t>
    </dgm:pt>
    <dgm:pt modelId="{ACC2BD53-08D6-47D1-8939-0C2564A11403}" type="parTrans" cxnId="{A59414FE-5FD6-40B4-A6EE-7318C2C17ED6}">
      <dgm:prSet/>
      <dgm:spPr/>
      <dgm:t>
        <a:bodyPr/>
        <a:lstStyle/>
        <a:p>
          <a:endParaRPr lang="en-SG"/>
        </a:p>
      </dgm:t>
    </dgm:pt>
    <dgm:pt modelId="{F50BDF73-C7A9-4F94-9598-7D2A6F0B2ECA}" type="sibTrans" cxnId="{A59414FE-5FD6-40B4-A6EE-7318C2C17ED6}">
      <dgm:prSet/>
      <dgm:spPr/>
      <dgm:t>
        <a:bodyPr/>
        <a:lstStyle/>
        <a:p>
          <a:endParaRPr lang="en-SG"/>
        </a:p>
      </dgm:t>
    </dgm:pt>
    <dgm:pt modelId="{9ACFF2AC-3D77-4132-8F44-F41FBDFAACAC}">
      <dgm:prSet phldrT="[Text]"/>
      <dgm:spPr/>
      <dgm:t>
        <a:bodyPr/>
        <a:lstStyle/>
        <a:p>
          <a:r>
            <a:rPr lang="zh-CN" altLang="en-US" dirty="0"/>
            <a:t>本来说好别前互相告知，但后来核对发现，很多人是不辞而别。</a:t>
          </a:r>
          <a:endParaRPr lang="en-SG" dirty="0"/>
        </a:p>
      </dgm:t>
    </dgm:pt>
    <dgm:pt modelId="{6301B5C9-07B2-4686-B006-79CA40625779}" type="parTrans" cxnId="{161E6294-50AD-4AC3-8900-4F86303C7D11}">
      <dgm:prSet/>
      <dgm:spPr/>
      <dgm:t>
        <a:bodyPr/>
        <a:lstStyle/>
        <a:p>
          <a:endParaRPr lang="en-SG"/>
        </a:p>
      </dgm:t>
    </dgm:pt>
    <dgm:pt modelId="{5F76A0B1-A23F-48FD-A18F-FB4E66B4EAED}" type="sibTrans" cxnId="{161E6294-50AD-4AC3-8900-4F86303C7D11}">
      <dgm:prSet/>
      <dgm:spPr/>
      <dgm:t>
        <a:bodyPr/>
        <a:lstStyle/>
        <a:p>
          <a:endParaRPr lang="en-SG"/>
        </a:p>
      </dgm:t>
    </dgm:pt>
    <dgm:pt modelId="{C3DBCA09-1844-4106-B3FD-7BAB6AC63D47}">
      <dgm:prSet phldrT="[Text]"/>
      <dgm:spPr/>
      <dgm:t>
        <a:bodyPr/>
        <a:lstStyle/>
        <a:p>
          <a:r>
            <a:rPr lang="zh-CN" altLang="en-US" u="sng" dirty="0"/>
            <a:t>分号；</a:t>
          </a:r>
          <a:r>
            <a:rPr lang="zh-CN" altLang="en-US" dirty="0"/>
            <a:t>用于句子中并列关系的句子的停顿</a:t>
          </a:r>
          <a:endParaRPr lang="en-SG" dirty="0"/>
        </a:p>
      </dgm:t>
    </dgm:pt>
    <dgm:pt modelId="{F31CA7A3-0B40-477A-AB22-3411DFAE5F8F}" type="parTrans" cxnId="{4F6AD384-7518-4E9D-A387-33FAE4809ED1}">
      <dgm:prSet/>
      <dgm:spPr/>
      <dgm:t>
        <a:bodyPr/>
        <a:lstStyle/>
        <a:p>
          <a:endParaRPr lang="en-SG"/>
        </a:p>
      </dgm:t>
    </dgm:pt>
    <dgm:pt modelId="{02C546C0-A726-474A-8834-2B004B025487}" type="sibTrans" cxnId="{4F6AD384-7518-4E9D-A387-33FAE4809ED1}">
      <dgm:prSet/>
      <dgm:spPr/>
      <dgm:t>
        <a:bodyPr/>
        <a:lstStyle/>
        <a:p>
          <a:endParaRPr lang="en-SG"/>
        </a:p>
      </dgm:t>
    </dgm:pt>
    <dgm:pt modelId="{AE734C04-BBD4-4155-8E3C-F7FF1F0A008E}">
      <dgm:prSet phldrT="[Text]"/>
      <dgm:spPr/>
      <dgm:t>
        <a:bodyPr/>
        <a:lstStyle/>
        <a:p>
          <a:r>
            <a:rPr lang="zh-CN" altLang="en-US" dirty="0"/>
            <a:t>高僧是说德高，不是“名高”；名再高，德不高也难成为高僧。</a:t>
          </a:r>
          <a:endParaRPr lang="en-SG" dirty="0"/>
        </a:p>
      </dgm:t>
    </dgm:pt>
    <dgm:pt modelId="{B47AC834-C355-4F04-8B84-8DF607BC5F03}" type="parTrans" cxnId="{32C19B5C-77B3-458E-827C-7D654275D3DD}">
      <dgm:prSet/>
      <dgm:spPr/>
      <dgm:t>
        <a:bodyPr/>
        <a:lstStyle/>
        <a:p>
          <a:endParaRPr lang="en-SG"/>
        </a:p>
      </dgm:t>
    </dgm:pt>
    <dgm:pt modelId="{61B834F8-453D-4C69-9D93-11956D97B9EA}" type="sibTrans" cxnId="{32C19B5C-77B3-458E-827C-7D654275D3DD}">
      <dgm:prSet/>
      <dgm:spPr/>
      <dgm:t>
        <a:bodyPr/>
        <a:lstStyle/>
        <a:p>
          <a:endParaRPr lang="en-SG"/>
        </a:p>
      </dgm:t>
    </dgm:pt>
    <dgm:pt modelId="{F5648DF9-88B9-4F82-802A-17912B2E8B41}" type="pres">
      <dgm:prSet presAssocID="{4D8C7919-DA7B-4357-BE60-85CF50D96A0C}" presName="cycleMatrixDiagram" presStyleCnt="0">
        <dgm:presLayoutVars>
          <dgm:chMax val="1"/>
          <dgm:dir/>
          <dgm:animLvl val="lvl"/>
          <dgm:resizeHandles val="exact"/>
        </dgm:presLayoutVars>
      </dgm:prSet>
      <dgm:spPr/>
    </dgm:pt>
    <dgm:pt modelId="{FD3906BF-6EF0-418A-A52C-2E8AAC66C2AE}" type="pres">
      <dgm:prSet presAssocID="{4D8C7919-DA7B-4357-BE60-85CF50D96A0C}" presName="children" presStyleCnt="0"/>
      <dgm:spPr/>
    </dgm:pt>
    <dgm:pt modelId="{5ED58CD1-8A5D-4ACD-8A46-447C5CEEA371}" type="pres">
      <dgm:prSet presAssocID="{4D8C7919-DA7B-4357-BE60-85CF50D96A0C}" presName="child1group" presStyleCnt="0"/>
      <dgm:spPr/>
    </dgm:pt>
    <dgm:pt modelId="{A13C0F14-B4A5-49D9-9320-9A8E670ED8D2}" type="pres">
      <dgm:prSet presAssocID="{4D8C7919-DA7B-4357-BE60-85CF50D96A0C}" presName="child1" presStyleLbl="bgAcc1" presStyleIdx="0" presStyleCnt="4"/>
      <dgm:spPr/>
    </dgm:pt>
    <dgm:pt modelId="{F91A82DB-76B1-4D87-8E3F-B566C5389768}" type="pres">
      <dgm:prSet presAssocID="{4D8C7919-DA7B-4357-BE60-85CF50D96A0C}" presName="child1Text" presStyleLbl="bgAcc1" presStyleIdx="0" presStyleCnt="4">
        <dgm:presLayoutVars>
          <dgm:bulletEnabled val="1"/>
        </dgm:presLayoutVars>
      </dgm:prSet>
      <dgm:spPr/>
    </dgm:pt>
    <dgm:pt modelId="{403879F5-CC2B-459E-8129-3C9F0C4FE4D4}" type="pres">
      <dgm:prSet presAssocID="{4D8C7919-DA7B-4357-BE60-85CF50D96A0C}" presName="child2group" presStyleCnt="0"/>
      <dgm:spPr/>
    </dgm:pt>
    <dgm:pt modelId="{90B662BA-C708-4824-AFE2-0D4F7B57ACE4}" type="pres">
      <dgm:prSet presAssocID="{4D8C7919-DA7B-4357-BE60-85CF50D96A0C}" presName="child2" presStyleLbl="bgAcc1" presStyleIdx="1" presStyleCnt="4"/>
      <dgm:spPr/>
    </dgm:pt>
    <dgm:pt modelId="{CC70F7D3-57C6-4791-A9B3-E25D65749F36}" type="pres">
      <dgm:prSet presAssocID="{4D8C7919-DA7B-4357-BE60-85CF50D96A0C}" presName="child2Text" presStyleLbl="bgAcc1" presStyleIdx="1" presStyleCnt="4">
        <dgm:presLayoutVars>
          <dgm:bulletEnabled val="1"/>
        </dgm:presLayoutVars>
      </dgm:prSet>
      <dgm:spPr/>
    </dgm:pt>
    <dgm:pt modelId="{F20DDA91-74E1-460C-9320-48B4787DEEDE}" type="pres">
      <dgm:prSet presAssocID="{4D8C7919-DA7B-4357-BE60-85CF50D96A0C}" presName="child3group" presStyleCnt="0"/>
      <dgm:spPr/>
    </dgm:pt>
    <dgm:pt modelId="{96AAE052-83AA-4C7A-909D-4D5868F1E539}" type="pres">
      <dgm:prSet presAssocID="{4D8C7919-DA7B-4357-BE60-85CF50D96A0C}" presName="child3" presStyleLbl="bgAcc1" presStyleIdx="2" presStyleCnt="4"/>
      <dgm:spPr/>
    </dgm:pt>
    <dgm:pt modelId="{0720CFCC-FF10-4518-95A5-7EECEA29E676}" type="pres">
      <dgm:prSet presAssocID="{4D8C7919-DA7B-4357-BE60-85CF50D96A0C}" presName="child3Text" presStyleLbl="bgAcc1" presStyleIdx="2" presStyleCnt="4">
        <dgm:presLayoutVars>
          <dgm:bulletEnabled val="1"/>
        </dgm:presLayoutVars>
      </dgm:prSet>
      <dgm:spPr/>
    </dgm:pt>
    <dgm:pt modelId="{21B19F12-95A3-44AB-B353-D122B7BD54F3}" type="pres">
      <dgm:prSet presAssocID="{4D8C7919-DA7B-4357-BE60-85CF50D96A0C}" presName="child4group" presStyleCnt="0"/>
      <dgm:spPr/>
    </dgm:pt>
    <dgm:pt modelId="{B19BCC40-958E-4B6D-B36A-411B9F2461B4}" type="pres">
      <dgm:prSet presAssocID="{4D8C7919-DA7B-4357-BE60-85CF50D96A0C}" presName="child4" presStyleLbl="bgAcc1" presStyleIdx="3" presStyleCnt="4"/>
      <dgm:spPr/>
    </dgm:pt>
    <dgm:pt modelId="{806462B7-A6F4-4290-A618-BE71359F512D}" type="pres">
      <dgm:prSet presAssocID="{4D8C7919-DA7B-4357-BE60-85CF50D96A0C}" presName="child4Text" presStyleLbl="bgAcc1" presStyleIdx="3" presStyleCnt="4">
        <dgm:presLayoutVars>
          <dgm:bulletEnabled val="1"/>
        </dgm:presLayoutVars>
      </dgm:prSet>
      <dgm:spPr/>
    </dgm:pt>
    <dgm:pt modelId="{054D50DF-C6B0-4829-8041-C59A1A2FA473}" type="pres">
      <dgm:prSet presAssocID="{4D8C7919-DA7B-4357-BE60-85CF50D96A0C}" presName="childPlaceholder" presStyleCnt="0"/>
      <dgm:spPr/>
    </dgm:pt>
    <dgm:pt modelId="{399CB711-08AC-42B0-88E2-2A7C730AAF41}" type="pres">
      <dgm:prSet presAssocID="{4D8C7919-DA7B-4357-BE60-85CF50D96A0C}" presName="circle" presStyleCnt="0"/>
      <dgm:spPr/>
    </dgm:pt>
    <dgm:pt modelId="{5272B0D9-4AD3-48BC-A122-487B46BBD6C9}" type="pres">
      <dgm:prSet presAssocID="{4D8C7919-DA7B-4357-BE60-85CF50D96A0C}" presName="quadrant1" presStyleLbl="node1" presStyleIdx="0" presStyleCnt="4">
        <dgm:presLayoutVars>
          <dgm:chMax val="1"/>
          <dgm:bulletEnabled val="1"/>
        </dgm:presLayoutVars>
      </dgm:prSet>
      <dgm:spPr/>
    </dgm:pt>
    <dgm:pt modelId="{42BCDB55-6A8E-407E-B08D-C4135B6DE33F}" type="pres">
      <dgm:prSet presAssocID="{4D8C7919-DA7B-4357-BE60-85CF50D96A0C}" presName="quadrant2" presStyleLbl="node1" presStyleIdx="1" presStyleCnt="4">
        <dgm:presLayoutVars>
          <dgm:chMax val="1"/>
          <dgm:bulletEnabled val="1"/>
        </dgm:presLayoutVars>
      </dgm:prSet>
      <dgm:spPr/>
    </dgm:pt>
    <dgm:pt modelId="{C7F62102-ACDA-44E3-AA19-712526660714}" type="pres">
      <dgm:prSet presAssocID="{4D8C7919-DA7B-4357-BE60-85CF50D96A0C}" presName="quadrant3" presStyleLbl="node1" presStyleIdx="2" presStyleCnt="4">
        <dgm:presLayoutVars>
          <dgm:chMax val="1"/>
          <dgm:bulletEnabled val="1"/>
        </dgm:presLayoutVars>
      </dgm:prSet>
      <dgm:spPr/>
    </dgm:pt>
    <dgm:pt modelId="{5635719C-003C-48F9-BB65-7765FDDDD754}" type="pres">
      <dgm:prSet presAssocID="{4D8C7919-DA7B-4357-BE60-85CF50D96A0C}" presName="quadrant4" presStyleLbl="node1" presStyleIdx="3" presStyleCnt="4">
        <dgm:presLayoutVars>
          <dgm:chMax val="1"/>
          <dgm:bulletEnabled val="1"/>
        </dgm:presLayoutVars>
      </dgm:prSet>
      <dgm:spPr/>
    </dgm:pt>
    <dgm:pt modelId="{2885CA67-48BE-4D2C-B686-92484CAFAB61}" type="pres">
      <dgm:prSet presAssocID="{4D8C7919-DA7B-4357-BE60-85CF50D96A0C}" presName="quadrantPlaceholder" presStyleCnt="0"/>
      <dgm:spPr/>
    </dgm:pt>
    <dgm:pt modelId="{AA7DDA56-7250-439D-AB64-566DC398F87E}" type="pres">
      <dgm:prSet presAssocID="{4D8C7919-DA7B-4357-BE60-85CF50D96A0C}" presName="center1" presStyleLbl="fgShp" presStyleIdx="0" presStyleCnt="2"/>
      <dgm:spPr/>
    </dgm:pt>
    <dgm:pt modelId="{E49F23C8-D295-4BF9-8C67-421F60B3146F}" type="pres">
      <dgm:prSet presAssocID="{4D8C7919-DA7B-4357-BE60-85CF50D96A0C}" presName="center2" presStyleLbl="fgShp" presStyleIdx="1" presStyleCnt="2"/>
      <dgm:spPr/>
    </dgm:pt>
  </dgm:ptLst>
  <dgm:cxnLst>
    <dgm:cxn modelId="{8624651C-EC45-4E28-9611-C1D8EE26EF82}" type="presOf" srcId="{C3DBCA09-1844-4106-B3FD-7BAB6AC63D47}" destId="{5635719C-003C-48F9-BB65-7765FDDDD754}" srcOrd="0" destOrd="0" presId="urn:microsoft.com/office/officeart/2005/8/layout/cycle4"/>
    <dgm:cxn modelId="{8449BC33-7D9B-40E3-AC7F-47E9049635C4}" type="presOf" srcId="{11198DD7-5C36-4DF3-B9D3-B700BB37E473}" destId="{A13C0F14-B4A5-49D9-9320-9A8E670ED8D2}" srcOrd="0" destOrd="0" presId="urn:microsoft.com/office/officeart/2005/8/layout/cycle4"/>
    <dgm:cxn modelId="{339F083F-1D42-47BF-8991-4CCF45CADB3C}" type="presOf" srcId="{186515D9-0A8A-43A0-BDA4-5F628B695CB9}" destId="{42BCDB55-6A8E-407E-B08D-C4135B6DE33F}" srcOrd="0" destOrd="0" presId="urn:microsoft.com/office/officeart/2005/8/layout/cycle4"/>
    <dgm:cxn modelId="{32C19B5C-77B3-458E-827C-7D654275D3DD}" srcId="{C3DBCA09-1844-4106-B3FD-7BAB6AC63D47}" destId="{AE734C04-BBD4-4155-8E3C-F7FF1F0A008E}" srcOrd="0" destOrd="0" parTransId="{B47AC834-C355-4F04-8B84-8DF607BC5F03}" sibTransId="{61B834F8-453D-4C69-9D93-11956D97B9EA}"/>
    <dgm:cxn modelId="{B7964E63-0320-4440-B3D7-9C5F04158EBB}" type="presOf" srcId="{9ACFF2AC-3D77-4132-8F44-F41FBDFAACAC}" destId="{0720CFCC-FF10-4518-95A5-7EECEA29E676}" srcOrd="1" destOrd="0" presId="urn:microsoft.com/office/officeart/2005/8/layout/cycle4"/>
    <dgm:cxn modelId="{167EC247-982A-4239-A124-9530853D2CEA}" srcId="{186515D9-0A8A-43A0-BDA4-5F628B695CB9}" destId="{9B1CA5A9-148F-497A-9685-A04902CFCB66}" srcOrd="0" destOrd="0" parTransId="{CFA8A777-723A-439D-85E8-2847C6A39724}" sibTransId="{25A5879F-F0C1-4859-B186-EF7B2D1C596E}"/>
    <dgm:cxn modelId="{9B357178-5E7E-4BE7-962E-1354A34527E6}" srcId="{4D8C7919-DA7B-4357-BE60-85CF50D96A0C}" destId="{8152EF92-D626-4DA2-99AA-E88CBF10CD6D}" srcOrd="0" destOrd="0" parTransId="{243B637C-0AF6-435B-8CC2-60E66A008F6A}" sibTransId="{6967E21D-C7F3-446D-9EAB-8F589FDC6566}"/>
    <dgm:cxn modelId="{4F6AD384-7518-4E9D-A387-33FAE4809ED1}" srcId="{4D8C7919-DA7B-4357-BE60-85CF50D96A0C}" destId="{C3DBCA09-1844-4106-B3FD-7BAB6AC63D47}" srcOrd="3" destOrd="0" parTransId="{F31CA7A3-0B40-477A-AB22-3411DFAE5F8F}" sibTransId="{02C546C0-A726-474A-8834-2B004B025487}"/>
    <dgm:cxn modelId="{FA062889-CDBF-4C75-8A8A-A4916211D905}" type="presOf" srcId="{11198DD7-5C36-4DF3-B9D3-B700BB37E473}" destId="{F91A82DB-76B1-4D87-8E3F-B566C5389768}" srcOrd="1" destOrd="0" presId="urn:microsoft.com/office/officeart/2005/8/layout/cycle4"/>
    <dgm:cxn modelId="{161E6294-50AD-4AC3-8900-4F86303C7D11}" srcId="{3D9BBB88-A9AA-4B71-B91B-5A369F356A85}" destId="{9ACFF2AC-3D77-4132-8F44-F41FBDFAACAC}" srcOrd="0" destOrd="0" parTransId="{6301B5C9-07B2-4686-B006-79CA40625779}" sibTransId="{5F76A0B1-A23F-48FD-A18F-FB4E66B4EAED}"/>
    <dgm:cxn modelId="{7FC9E594-7C0D-44FC-91F4-20D5CBC76F9E}" srcId="{4D8C7919-DA7B-4357-BE60-85CF50D96A0C}" destId="{186515D9-0A8A-43A0-BDA4-5F628B695CB9}" srcOrd="1" destOrd="0" parTransId="{87A881DD-5F05-41F5-AA7C-D02551419CC2}" sibTransId="{13D6455A-A9BB-45F8-B858-7C8419890A03}"/>
    <dgm:cxn modelId="{81F80FA9-0E90-4514-9FDF-2EE3E868729D}" srcId="{8152EF92-D626-4DA2-99AA-E88CBF10CD6D}" destId="{11198DD7-5C36-4DF3-B9D3-B700BB37E473}" srcOrd="0" destOrd="0" parTransId="{3F3748D0-FD44-45A3-B641-B82AFC08F442}" sibTransId="{62F3B2C9-6608-4925-9B60-D081A26FD89C}"/>
    <dgm:cxn modelId="{A8E423B3-8798-4829-AE95-1ED7A1812C35}" type="presOf" srcId="{4D8C7919-DA7B-4357-BE60-85CF50D96A0C}" destId="{F5648DF9-88B9-4F82-802A-17912B2E8B41}" srcOrd="0" destOrd="0" presId="urn:microsoft.com/office/officeart/2005/8/layout/cycle4"/>
    <dgm:cxn modelId="{CBE3D0BB-97DD-422E-981A-A2429641ACD9}" type="presOf" srcId="{AE734C04-BBD4-4155-8E3C-F7FF1F0A008E}" destId="{B19BCC40-958E-4B6D-B36A-411B9F2461B4}" srcOrd="0" destOrd="0" presId="urn:microsoft.com/office/officeart/2005/8/layout/cycle4"/>
    <dgm:cxn modelId="{06AA56C0-805E-49D8-B235-724F33A26467}" type="presOf" srcId="{8152EF92-D626-4DA2-99AA-E88CBF10CD6D}" destId="{5272B0D9-4AD3-48BC-A122-487B46BBD6C9}" srcOrd="0" destOrd="0" presId="urn:microsoft.com/office/officeart/2005/8/layout/cycle4"/>
    <dgm:cxn modelId="{B3FEB1CB-F4E0-419E-B980-2CA24926A8FA}" type="presOf" srcId="{3D9BBB88-A9AA-4B71-B91B-5A369F356A85}" destId="{C7F62102-ACDA-44E3-AA19-712526660714}" srcOrd="0" destOrd="0" presId="urn:microsoft.com/office/officeart/2005/8/layout/cycle4"/>
    <dgm:cxn modelId="{BDAC9CF3-DBDE-4408-94E0-7EFFE39C4937}" type="presOf" srcId="{9ACFF2AC-3D77-4132-8F44-F41FBDFAACAC}" destId="{96AAE052-83AA-4C7A-909D-4D5868F1E539}" srcOrd="0" destOrd="0" presId="urn:microsoft.com/office/officeart/2005/8/layout/cycle4"/>
    <dgm:cxn modelId="{BCDB10FA-6FB1-4BF0-848A-31BCAF92B4DC}" type="presOf" srcId="{AE734C04-BBD4-4155-8E3C-F7FF1F0A008E}" destId="{806462B7-A6F4-4290-A618-BE71359F512D}" srcOrd="1" destOrd="0" presId="urn:microsoft.com/office/officeart/2005/8/layout/cycle4"/>
    <dgm:cxn modelId="{9C153CFA-AB27-4038-BB97-595D730C8283}" type="presOf" srcId="{9B1CA5A9-148F-497A-9685-A04902CFCB66}" destId="{90B662BA-C708-4824-AFE2-0D4F7B57ACE4}" srcOrd="0" destOrd="0" presId="urn:microsoft.com/office/officeart/2005/8/layout/cycle4"/>
    <dgm:cxn modelId="{A59414FE-5FD6-40B4-A6EE-7318C2C17ED6}" srcId="{4D8C7919-DA7B-4357-BE60-85CF50D96A0C}" destId="{3D9BBB88-A9AA-4B71-B91B-5A369F356A85}" srcOrd="2" destOrd="0" parTransId="{ACC2BD53-08D6-47D1-8939-0C2564A11403}" sibTransId="{F50BDF73-C7A9-4F94-9598-7D2A6F0B2ECA}"/>
    <dgm:cxn modelId="{49DF83FE-BBD3-440A-95D6-EC04901BD170}" type="presOf" srcId="{9B1CA5A9-148F-497A-9685-A04902CFCB66}" destId="{CC70F7D3-57C6-4791-A9B3-E25D65749F36}" srcOrd="1" destOrd="0" presId="urn:microsoft.com/office/officeart/2005/8/layout/cycle4"/>
    <dgm:cxn modelId="{0AC8E3AB-39BB-4C2C-8E69-EA114102DD93}" type="presParOf" srcId="{F5648DF9-88B9-4F82-802A-17912B2E8B41}" destId="{FD3906BF-6EF0-418A-A52C-2E8AAC66C2AE}" srcOrd="0" destOrd="0" presId="urn:microsoft.com/office/officeart/2005/8/layout/cycle4"/>
    <dgm:cxn modelId="{0E5D227F-BC7C-45FA-A706-36AE6D0E2647}" type="presParOf" srcId="{FD3906BF-6EF0-418A-A52C-2E8AAC66C2AE}" destId="{5ED58CD1-8A5D-4ACD-8A46-447C5CEEA371}" srcOrd="0" destOrd="0" presId="urn:microsoft.com/office/officeart/2005/8/layout/cycle4"/>
    <dgm:cxn modelId="{72BD38A9-B75E-4795-B605-A0B516774AB4}" type="presParOf" srcId="{5ED58CD1-8A5D-4ACD-8A46-447C5CEEA371}" destId="{A13C0F14-B4A5-49D9-9320-9A8E670ED8D2}" srcOrd="0" destOrd="0" presId="urn:microsoft.com/office/officeart/2005/8/layout/cycle4"/>
    <dgm:cxn modelId="{AD6DA49A-3600-4E3B-80CF-730EFC453C12}" type="presParOf" srcId="{5ED58CD1-8A5D-4ACD-8A46-447C5CEEA371}" destId="{F91A82DB-76B1-4D87-8E3F-B566C5389768}" srcOrd="1" destOrd="0" presId="urn:microsoft.com/office/officeart/2005/8/layout/cycle4"/>
    <dgm:cxn modelId="{0732602C-0B99-4FBA-B8A3-8A3D65A7A72D}" type="presParOf" srcId="{FD3906BF-6EF0-418A-A52C-2E8AAC66C2AE}" destId="{403879F5-CC2B-459E-8129-3C9F0C4FE4D4}" srcOrd="1" destOrd="0" presId="urn:microsoft.com/office/officeart/2005/8/layout/cycle4"/>
    <dgm:cxn modelId="{6E5CA3A2-E414-4526-9331-B7948F585353}" type="presParOf" srcId="{403879F5-CC2B-459E-8129-3C9F0C4FE4D4}" destId="{90B662BA-C708-4824-AFE2-0D4F7B57ACE4}" srcOrd="0" destOrd="0" presId="urn:microsoft.com/office/officeart/2005/8/layout/cycle4"/>
    <dgm:cxn modelId="{D3844693-2615-4B7F-BEB3-36933304D89B}" type="presParOf" srcId="{403879F5-CC2B-459E-8129-3C9F0C4FE4D4}" destId="{CC70F7D3-57C6-4791-A9B3-E25D65749F36}" srcOrd="1" destOrd="0" presId="urn:microsoft.com/office/officeart/2005/8/layout/cycle4"/>
    <dgm:cxn modelId="{149007A4-B356-40EB-8C75-EB2A81518204}" type="presParOf" srcId="{FD3906BF-6EF0-418A-A52C-2E8AAC66C2AE}" destId="{F20DDA91-74E1-460C-9320-48B4787DEEDE}" srcOrd="2" destOrd="0" presId="urn:microsoft.com/office/officeart/2005/8/layout/cycle4"/>
    <dgm:cxn modelId="{C27E6F78-1B59-4038-86D6-B9BC3AA44307}" type="presParOf" srcId="{F20DDA91-74E1-460C-9320-48B4787DEEDE}" destId="{96AAE052-83AA-4C7A-909D-4D5868F1E539}" srcOrd="0" destOrd="0" presId="urn:microsoft.com/office/officeart/2005/8/layout/cycle4"/>
    <dgm:cxn modelId="{F246B64C-34E1-4210-A4F5-0D03D9618B39}" type="presParOf" srcId="{F20DDA91-74E1-460C-9320-48B4787DEEDE}" destId="{0720CFCC-FF10-4518-95A5-7EECEA29E676}" srcOrd="1" destOrd="0" presId="urn:microsoft.com/office/officeart/2005/8/layout/cycle4"/>
    <dgm:cxn modelId="{2494F4CE-F620-4EF2-84D1-053620DA1225}" type="presParOf" srcId="{FD3906BF-6EF0-418A-A52C-2E8AAC66C2AE}" destId="{21B19F12-95A3-44AB-B353-D122B7BD54F3}" srcOrd="3" destOrd="0" presId="urn:microsoft.com/office/officeart/2005/8/layout/cycle4"/>
    <dgm:cxn modelId="{652D25E2-9D50-4F65-9458-C3BF2F775642}" type="presParOf" srcId="{21B19F12-95A3-44AB-B353-D122B7BD54F3}" destId="{B19BCC40-958E-4B6D-B36A-411B9F2461B4}" srcOrd="0" destOrd="0" presId="urn:microsoft.com/office/officeart/2005/8/layout/cycle4"/>
    <dgm:cxn modelId="{E6B05A17-861F-4DE5-90D0-79BE61C2C24D}" type="presParOf" srcId="{21B19F12-95A3-44AB-B353-D122B7BD54F3}" destId="{806462B7-A6F4-4290-A618-BE71359F512D}" srcOrd="1" destOrd="0" presId="urn:microsoft.com/office/officeart/2005/8/layout/cycle4"/>
    <dgm:cxn modelId="{712F2B96-A729-4E50-8A51-499BF3D88E9E}" type="presParOf" srcId="{FD3906BF-6EF0-418A-A52C-2E8AAC66C2AE}" destId="{054D50DF-C6B0-4829-8041-C59A1A2FA473}" srcOrd="4" destOrd="0" presId="urn:microsoft.com/office/officeart/2005/8/layout/cycle4"/>
    <dgm:cxn modelId="{91D864F5-F10D-4BEC-993B-52A8FBBFFCAC}" type="presParOf" srcId="{F5648DF9-88B9-4F82-802A-17912B2E8B41}" destId="{399CB711-08AC-42B0-88E2-2A7C730AAF41}" srcOrd="1" destOrd="0" presId="urn:microsoft.com/office/officeart/2005/8/layout/cycle4"/>
    <dgm:cxn modelId="{B26800DC-2D43-484D-A90C-E0C713645913}" type="presParOf" srcId="{399CB711-08AC-42B0-88E2-2A7C730AAF41}" destId="{5272B0D9-4AD3-48BC-A122-487B46BBD6C9}" srcOrd="0" destOrd="0" presId="urn:microsoft.com/office/officeart/2005/8/layout/cycle4"/>
    <dgm:cxn modelId="{88B9E42D-14D3-4087-8B86-DD410CDB86B5}" type="presParOf" srcId="{399CB711-08AC-42B0-88E2-2A7C730AAF41}" destId="{42BCDB55-6A8E-407E-B08D-C4135B6DE33F}" srcOrd="1" destOrd="0" presId="urn:microsoft.com/office/officeart/2005/8/layout/cycle4"/>
    <dgm:cxn modelId="{2A747D11-C2F7-4229-87A5-F6D59D8C0617}" type="presParOf" srcId="{399CB711-08AC-42B0-88E2-2A7C730AAF41}" destId="{C7F62102-ACDA-44E3-AA19-712526660714}" srcOrd="2" destOrd="0" presId="urn:microsoft.com/office/officeart/2005/8/layout/cycle4"/>
    <dgm:cxn modelId="{9FDBB44E-AF12-4966-81C3-264EBF954D7E}" type="presParOf" srcId="{399CB711-08AC-42B0-88E2-2A7C730AAF41}" destId="{5635719C-003C-48F9-BB65-7765FDDDD754}" srcOrd="3" destOrd="0" presId="urn:microsoft.com/office/officeart/2005/8/layout/cycle4"/>
    <dgm:cxn modelId="{9FDF2166-2F85-489D-9AE4-5A2A7A1825FD}" type="presParOf" srcId="{399CB711-08AC-42B0-88E2-2A7C730AAF41}" destId="{2885CA67-48BE-4D2C-B686-92484CAFAB61}" srcOrd="4" destOrd="0" presId="urn:microsoft.com/office/officeart/2005/8/layout/cycle4"/>
    <dgm:cxn modelId="{056418C8-202F-40F1-86AD-696D9D493B9E}" type="presParOf" srcId="{F5648DF9-88B9-4F82-802A-17912B2E8B41}" destId="{AA7DDA56-7250-439D-AB64-566DC398F87E}" srcOrd="2" destOrd="0" presId="urn:microsoft.com/office/officeart/2005/8/layout/cycle4"/>
    <dgm:cxn modelId="{26A949E1-0055-4D95-8AE6-9F86E747F4D8}" type="presParOf" srcId="{F5648DF9-88B9-4F82-802A-17912B2E8B41}" destId="{E49F23C8-D295-4BF9-8C67-421F60B3146F}"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3523FF7-3B40-4A8B-B422-8BF3CFE60D84}" type="doc">
      <dgm:prSet loTypeId="urn:microsoft.com/office/officeart/2005/8/layout/radial6" loCatId="cycle" qsTypeId="urn:microsoft.com/office/officeart/2005/8/quickstyle/simple3" qsCatId="simple" csTypeId="urn:microsoft.com/office/officeart/2005/8/colors/colorful4" csCatId="colorful" phldr="1"/>
      <dgm:spPr/>
      <dgm:t>
        <a:bodyPr/>
        <a:lstStyle/>
        <a:p>
          <a:endParaRPr lang="en-SG"/>
        </a:p>
      </dgm:t>
    </dgm:pt>
    <dgm:pt modelId="{4726A76F-FCED-4BAB-981E-43C392072047}">
      <dgm:prSet phldrT="[Text]"/>
      <dgm:spPr/>
      <dgm:t>
        <a:bodyPr/>
        <a:lstStyle/>
        <a:p>
          <a:r>
            <a:rPr lang="zh-CN" altLang="en-US" dirty="0"/>
            <a:t>引号</a:t>
          </a:r>
          <a:endParaRPr lang="en-SG" dirty="0"/>
        </a:p>
      </dgm:t>
    </dgm:pt>
    <dgm:pt modelId="{0669B80D-3B5A-4290-89E5-B25E97AE7DA4}" type="parTrans" cxnId="{8E1B56A5-9877-40C8-8F35-CEE671F11CA8}">
      <dgm:prSet/>
      <dgm:spPr/>
      <dgm:t>
        <a:bodyPr/>
        <a:lstStyle/>
        <a:p>
          <a:endParaRPr lang="en-SG"/>
        </a:p>
      </dgm:t>
    </dgm:pt>
    <dgm:pt modelId="{08A6C12C-821B-468B-A53E-25D71C9280FF}" type="sibTrans" cxnId="{8E1B56A5-9877-40C8-8F35-CEE671F11CA8}">
      <dgm:prSet/>
      <dgm:spPr/>
      <dgm:t>
        <a:bodyPr/>
        <a:lstStyle/>
        <a:p>
          <a:endParaRPr lang="en-SG"/>
        </a:p>
      </dgm:t>
    </dgm:pt>
    <dgm:pt modelId="{A437488A-85D6-4794-ADBC-582BC3D8F8E5}">
      <dgm:prSet phldrT="[Text]"/>
      <dgm:spPr/>
      <dgm:t>
        <a:bodyPr/>
        <a:lstStyle/>
        <a:p>
          <a:r>
            <a:rPr lang="zh-CN" altLang="en-US" dirty="0"/>
            <a:t>引用文字</a:t>
          </a:r>
          <a:endParaRPr lang="en-SG" dirty="0"/>
        </a:p>
      </dgm:t>
    </dgm:pt>
    <dgm:pt modelId="{D3C00ADB-2C4A-465C-BF11-4CDA7C4DD02B}" type="parTrans" cxnId="{8586B2B0-C281-4EB9-90EE-980ECA1AA217}">
      <dgm:prSet/>
      <dgm:spPr/>
      <dgm:t>
        <a:bodyPr/>
        <a:lstStyle/>
        <a:p>
          <a:endParaRPr lang="en-SG"/>
        </a:p>
      </dgm:t>
    </dgm:pt>
    <dgm:pt modelId="{FA956BB0-5EA8-4D0C-9AEA-8433E8F3501E}" type="sibTrans" cxnId="{8586B2B0-C281-4EB9-90EE-980ECA1AA217}">
      <dgm:prSet/>
      <dgm:spPr/>
      <dgm:t>
        <a:bodyPr/>
        <a:lstStyle/>
        <a:p>
          <a:endParaRPr lang="en-SG"/>
        </a:p>
      </dgm:t>
    </dgm:pt>
    <dgm:pt modelId="{09D0A41E-5F05-47C9-A7F1-C3FBD1682DD8}">
      <dgm:prSet phldrT="[Text]"/>
      <dgm:spPr/>
      <dgm:t>
        <a:bodyPr/>
        <a:lstStyle/>
        <a:p>
          <a:r>
            <a:rPr lang="zh-CN" altLang="en-US" dirty="0"/>
            <a:t>逐字逐句的报道某人的言论</a:t>
          </a:r>
          <a:endParaRPr lang="en-SG" dirty="0"/>
        </a:p>
      </dgm:t>
    </dgm:pt>
    <dgm:pt modelId="{3A6B12AB-7736-4478-94EF-0B045904CC78}" type="parTrans" cxnId="{83B4473D-B486-4C90-B7C6-7FBC94A045E4}">
      <dgm:prSet/>
      <dgm:spPr/>
      <dgm:t>
        <a:bodyPr/>
        <a:lstStyle/>
        <a:p>
          <a:endParaRPr lang="en-SG"/>
        </a:p>
      </dgm:t>
    </dgm:pt>
    <dgm:pt modelId="{F15F0980-2961-4BCF-A896-12F475C9E381}" type="sibTrans" cxnId="{83B4473D-B486-4C90-B7C6-7FBC94A045E4}">
      <dgm:prSet/>
      <dgm:spPr/>
      <dgm:t>
        <a:bodyPr/>
        <a:lstStyle/>
        <a:p>
          <a:endParaRPr lang="en-SG"/>
        </a:p>
      </dgm:t>
    </dgm:pt>
    <dgm:pt modelId="{F962326E-4A5B-4F2D-A01F-D666C7EFE5DD}">
      <dgm:prSet phldrT="[Text]"/>
      <dgm:spPr/>
      <dgm:t>
        <a:bodyPr/>
        <a:lstStyle/>
        <a:p>
          <a:r>
            <a:rPr lang="zh-CN" altLang="en-US" dirty="0"/>
            <a:t>特殊含义的术语，比如“佛教心理学”</a:t>
          </a:r>
          <a:endParaRPr lang="en-SG" dirty="0"/>
        </a:p>
      </dgm:t>
    </dgm:pt>
    <dgm:pt modelId="{1AFB52EF-A301-4930-A9A4-39AED6778096}" type="parTrans" cxnId="{4B1EBC95-5E16-4835-A391-4E41CD66A3C2}">
      <dgm:prSet/>
      <dgm:spPr/>
      <dgm:t>
        <a:bodyPr/>
        <a:lstStyle/>
        <a:p>
          <a:endParaRPr lang="en-SG"/>
        </a:p>
      </dgm:t>
    </dgm:pt>
    <dgm:pt modelId="{CAD02C56-A6C5-4021-B9FB-55853CBDE241}" type="sibTrans" cxnId="{4B1EBC95-5E16-4835-A391-4E41CD66A3C2}">
      <dgm:prSet/>
      <dgm:spPr/>
      <dgm:t>
        <a:bodyPr/>
        <a:lstStyle/>
        <a:p>
          <a:endParaRPr lang="en-SG"/>
        </a:p>
      </dgm:t>
    </dgm:pt>
    <dgm:pt modelId="{EDF599DE-4D60-4A95-AE80-2F68C38143FB}">
      <dgm:prSet phldrT="[Text]"/>
      <dgm:spPr/>
      <dgm:t>
        <a:bodyPr/>
        <a:lstStyle/>
        <a:p>
          <a:r>
            <a:rPr lang="zh-CN" altLang="en-US" dirty="0"/>
            <a:t>表示强调，比如所谓“道”</a:t>
          </a:r>
          <a:r>
            <a:rPr lang="en-SG" altLang="zh-CN" dirty="0"/>
            <a:t>…</a:t>
          </a:r>
          <a:endParaRPr lang="en-SG" dirty="0"/>
        </a:p>
      </dgm:t>
    </dgm:pt>
    <dgm:pt modelId="{71CE2B24-6CC1-40F5-A06A-9972138F9358}" type="parTrans" cxnId="{6A0D2E1B-3460-41D2-BCDF-AF78918FE1CF}">
      <dgm:prSet/>
      <dgm:spPr/>
      <dgm:t>
        <a:bodyPr/>
        <a:lstStyle/>
        <a:p>
          <a:endParaRPr lang="en-SG"/>
        </a:p>
      </dgm:t>
    </dgm:pt>
    <dgm:pt modelId="{579C2639-395B-4AC5-BFD1-1A52A34F0592}" type="sibTrans" cxnId="{6A0D2E1B-3460-41D2-BCDF-AF78918FE1CF}">
      <dgm:prSet/>
      <dgm:spPr/>
      <dgm:t>
        <a:bodyPr/>
        <a:lstStyle/>
        <a:p>
          <a:endParaRPr lang="en-SG"/>
        </a:p>
      </dgm:t>
    </dgm:pt>
    <dgm:pt modelId="{240FB475-8039-4D75-9B9F-626C805587E9}" type="pres">
      <dgm:prSet presAssocID="{F3523FF7-3B40-4A8B-B422-8BF3CFE60D84}" presName="Name0" presStyleCnt="0">
        <dgm:presLayoutVars>
          <dgm:chMax val="1"/>
          <dgm:dir/>
          <dgm:animLvl val="ctr"/>
          <dgm:resizeHandles val="exact"/>
        </dgm:presLayoutVars>
      </dgm:prSet>
      <dgm:spPr/>
    </dgm:pt>
    <dgm:pt modelId="{C4246820-0B37-4D78-A91F-C79D1D3527CA}" type="pres">
      <dgm:prSet presAssocID="{4726A76F-FCED-4BAB-981E-43C392072047}" presName="centerShape" presStyleLbl="node0" presStyleIdx="0" presStyleCnt="1"/>
      <dgm:spPr/>
    </dgm:pt>
    <dgm:pt modelId="{9607B9C2-E296-4028-BE59-412C1DCFFA84}" type="pres">
      <dgm:prSet presAssocID="{A437488A-85D6-4794-ADBC-582BC3D8F8E5}" presName="node" presStyleLbl="node1" presStyleIdx="0" presStyleCnt="4">
        <dgm:presLayoutVars>
          <dgm:bulletEnabled val="1"/>
        </dgm:presLayoutVars>
      </dgm:prSet>
      <dgm:spPr/>
    </dgm:pt>
    <dgm:pt modelId="{154D5DA8-E06F-4EC7-98A6-7C5D5B609033}" type="pres">
      <dgm:prSet presAssocID="{A437488A-85D6-4794-ADBC-582BC3D8F8E5}" presName="dummy" presStyleCnt="0"/>
      <dgm:spPr/>
    </dgm:pt>
    <dgm:pt modelId="{7222DA3B-AEB4-402C-8344-EAA852F40797}" type="pres">
      <dgm:prSet presAssocID="{FA956BB0-5EA8-4D0C-9AEA-8433E8F3501E}" presName="sibTrans" presStyleLbl="sibTrans2D1" presStyleIdx="0" presStyleCnt="4"/>
      <dgm:spPr/>
    </dgm:pt>
    <dgm:pt modelId="{E0801985-34AD-46BF-AEAD-912EF0EF83A0}" type="pres">
      <dgm:prSet presAssocID="{09D0A41E-5F05-47C9-A7F1-C3FBD1682DD8}" presName="node" presStyleLbl="node1" presStyleIdx="1" presStyleCnt="4">
        <dgm:presLayoutVars>
          <dgm:bulletEnabled val="1"/>
        </dgm:presLayoutVars>
      </dgm:prSet>
      <dgm:spPr/>
    </dgm:pt>
    <dgm:pt modelId="{D5E0FBCC-5B54-4BAD-B0EE-311E931FDF3B}" type="pres">
      <dgm:prSet presAssocID="{09D0A41E-5F05-47C9-A7F1-C3FBD1682DD8}" presName="dummy" presStyleCnt="0"/>
      <dgm:spPr/>
    </dgm:pt>
    <dgm:pt modelId="{1CB72AE6-79DC-4434-8F4F-C10F4369A97E}" type="pres">
      <dgm:prSet presAssocID="{F15F0980-2961-4BCF-A896-12F475C9E381}" presName="sibTrans" presStyleLbl="sibTrans2D1" presStyleIdx="1" presStyleCnt="4"/>
      <dgm:spPr/>
    </dgm:pt>
    <dgm:pt modelId="{B15D21BC-B446-48E7-842D-26DA448E89F4}" type="pres">
      <dgm:prSet presAssocID="{F962326E-4A5B-4F2D-A01F-D666C7EFE5DD}" presName="node" presStyleLbl="node1" presStyleIdx="2" presStyleCnt="4">
        <dgm:presLayoutVars>
          <dgm:bulletEnabled val="1"/>
        </dgm:presLayoutVars>
      </dgm:prSet>
      <dgm:spPr/>
    </dgm:pt>
    <dgm:pt modelId="{2E0FC4D9-6804-4CEB-927B-A439DA90460B}" type="pres">
      <dgm:prSet presAssocID="{F962326E-4A5B-4F2D-A01F-D666C7EFE5DD}" presName="dummy" presStyleCnt="0"/>
      <dgm:spPr/>
    </dgm:pt>
    <dgm:pt modelId="{08168423-431F-4A5F-8745-BDD8E11AA0E8}" type="pres">
      <dgm:prSet presAssocID="{CAD02C56-A6C5-4021-B9FB-55853CBDE241}" presName="sibTrans" presStyleLbl="sibTrans2D1" presStyleIdx="2" presStyleCnt="4"/>
      <dgm:spPr/>
    </dgm:pt>
    <dgm:pt modelId="{F73EF61C-6BA4-4503-B100-F9862AE7EFC8}" type="pres">
      <dgm:prSet presAssocID="{EDF599DE-4D60-4A95-AE80-2F68C38143FB}" presName="node" presStyleLbl="node1" presStyleIdx="3" presStyleCnt="4">
        <dgm:presLayoutVars>
          <dgm:bulletEnabled val="1"/>
        </dgm:presLayoutVars>
      </dgm:prSet>
      <dgm:spPr/>
    </dgm:pt>
    <dgm:pt modelId="{D55A1BBF-91A0-498B-8A49-BE6BB82C0C7F}" type="pres">
      <dgm:prSet presAssocID="{EDF599DE-4D60-4A95-AE80-2F68C38143FB}" presName="dummy" presStyleCnt="0"/>
      <dgm:spPr/>
    </dgm:pt>
    <dgm:pt modelId="{91B0D1B4-371B-4C25-B3DC-65F455514FAB}" type="pres">
      <dgm:prSet presAssocID="{579C2639-395B-4AC5-BFD1-1A52A34F0592}" presName="sibTrans" presStyleLbl="sibTrans2D1" presStyleIdx="3" presStyleCnt="4"/>
      <dgm:spPr/>
    </dgm:pt>
  </dgm:ptLst>
  <dgm:cxnLst>
    <dgm:cxn modelId="{0ABA6003-7F74-414F-9EB1-09A059E45656}" type="presOf" srcId="{579C2639-395B-4AC5-BFD1-1A52A34F0592}" destId="{91B0D1B4-371B-4C25-B3DC-65F455514FAB}" srcOrd="0" destOrd="0" presId="urn:microsoft.com/office/officeart/2005/8/layout/radial6"/>
    <dgm:cxn modelId="{74EF6704-351A-4DA1-A125-B0659814910C}" type="presOf" srcId="{EDF599DE-4D60-4A95-AE80-2F68C38143FB}" destId="{F73EF61C-6BA4-4503-B100-F9862AE7EFC8}" srcOrd="0" destOrd="0" presId="urn:microsoft.com/office/officeart/2005/8/layout/radial6"/>
    <dgm:cxn modelId="{5CAC550C-870A-491F-83A1-1EAFA3053EA6}" type="presOf" srcId="{4726A76F-FCED-4BAB-981E-43C392072047}" destId="{C4246820-0B37-4D78-A91F-C79D1D3527CA}" srcOrd="0" destOrd="0" presId="urn:microsoft.com/office/officeart/2005/8/layout/radial6"/>
    <dgm:cxn modelId="{6A0D2E1B-3460-41D2-BCDF-AF78918FE1CF}" srcId="{4726A76F-FCED-4BAB-981E-43C392072047}" destId="{EDF599DE-4D60-4A95-AE80-2F68C38143FB}" srcOrd="3" destOrd="0" parTransId="{71CE2B24-6CC1-40F5-A06A-9972138F9358}" sibTransId="{579C2639-395B-4AC5-BFD1-1A52A34F0592}"/>
    <dgm:cxn modelId="{AA6B231D-C68E-4E48-9C6D-4ED14DB48C9C}" type="presOf" srcId="{F15F0980-2961-4BCF-A896-12F475C9E381}" destId="{1CB72AE6-79DC-4434-8F4F-C10F4369A97E}" srcOrd="0" destOrd="0" presId="urn:microsoft.com/office/officeart/2005/8/layout/radial6"/>
    <dgm:cxn modelId="{000B742E-3512-43E8-A30B-7EFACD36EFD8}" type="presOf" srcId="{F3523FF7-3B40-4A8B-B422-8BF3CFE60D84}" destId="{240FB475-8039-4D75-9B9F-626C805587E9}" srcOrd="0" destOrd="0" presId="urn:microsoft.com/office/officeart/2005/8/layout/radial6"/>
    <dgm:cxn modelId="{83B4473D-B486-4C90-B7C6-7FBC94A045E4}" srcId="{4726A76F-FCED-4BAB-981E-43C392072047}" destId="{09D0A41E-5F05-47C9-A7F1-C3FBD1682DD8}" srcOrd="1" destOrd="0" parTransId="{3A6B12AB-7736-4478-94EF-0B045904CC78}" sibTransId="{F15F0980-2961-4BCF-A896-12F475C9E381}"/>
    <dgm:cxn modelId="{270E408D-A3D7-42CA-BEF6-9DECA9937D12}" type="presOf" srcId="{F962326E-4A5B-4F2D-A01F-D666C7EFE5DD}" destId="{B15D21BC-B446-48E7-842D-26DA448E89F4}" srcOrd="0" destOrd="0" presId="urn:microsoft.com/office/officeart/2005/8/layout/radial6"/>
    <dgm:cxn modelId="{4B1EBC95-5E16-4835-A391-4E41CD66A3C2}" srcId="{4726A76F-FCED-4BAB-981E-43C392072047}" destId="{F962326E-4A5B-4F2D-A01F-D666C7EFE5DD}" srcOrd="2" destOrd="0" parTransId="{1AFB52EF-A301-4930-A9A4-39AED6778096}" sibTransId="{CAD02C56-A6C5-4021-B9FB-55853CBDE241}"/>
    <dgm:cxn modelId="{8E1B56A5-9877-40C8-8F35-CEE671F11CA8}" srcId="{F3523FF7-3B40-4A8B-B422-8BF3CFE60D84}" destId="{4726A76F-FCED-4BAB-981E-43C392072047}" srcOrd="0" destOrd="0" parTransId="{0669B80D-3B5A-4290-89E5-B25E97AE7DA4}" sibTransId="{08A6C12C-821B-468B-A53E-25D71C9280FF}"/>
    <dgm:cxn modelId="{8586B2B0-C281-4EB9-90EE-980ECA1AA217}" srcId="{4726A76F-FCED-4BAB-981E-43C392072047}" destId="{A437488A-85D6-4794-ADBC-582BC3D8F8E5}" srcOrd="0" destOrd="0" parTransId="{D3C00ADB-2C4A-465C-BF11-4CDA7C4DD02B}" sibTransId="{FA956BB0-5EA8-4D0C-9AEA-8433E8F3501E}"/>
    <dgm:cxn modelId="{075EB6C8-6F66-499D-8A3E-C2B349D25786}" type="presOf" srcId="{CAD02C56-A6C5-4021-B9FB-55853CBDE241}" destId="{08168423-431F-4A5F-8745-BDD8E11AA0E8}" srcOrd="0" destOrd="0" presId="urn:microsoft.com/office/officeart/2005/8/layout/radial6"/>
    <dgm:cxn modelId="{E21390D8-8A19-486C-9BFD-932DB881A425}" type="presOf" srcId="{A437488A-85D6-4794-ADBC-582BC3D8F8E5}" destId="{9607B9C2-E296-4028-BE59-412C1DCFFA84}" srcOrd="0" destOrd="0" presId="urn:microsoft.com/office/officeart/2005/8/layout/radial6"/>
    <dgm:cxn modelId="{8C56D4DC-BEEB-43A0-B3ED-D13BC92DA78D}" type="presOf" srcId="{FA956BB0-5EA8-4D0C-9AEA-8433E8F3501E}" destId="{7222DA3B-AEB4-402C-8344-EAA852F40797}" srcOrd="0" destOrd="0" presId="urn:microsoft.com/office/officeart/2005/8/layout/radial6"/>
    <dgm:cxn modelId="{A4EC38FB-F750-4F9B-AC4D-CC7EFDAA7AB4}" type="presOf" srcId="{09D0A41E-5F05-47C9-A7F1-C3FBD1682DD8}" destId="{E0801985-34AD-46BF-AEAD-912EF0EF83A0}" srcOrd="0" destOrd="0" presId="urn:microsoft.com/office/officeart/2005/8/layout/radial6"/>
    <dgm:cxn modelId="{D182366A-B0D6-4ECC-8908-7C41E1A98A25}" type="presParOf" srcId="{240FB475-8039-4D75-9B9F-626C805587E9}" destId="{C4246820-0B37-4D78-A91F-C79D1D3527CA}" srcOrd="0" destOrd="0" presId="urn:microsoft.com/office/officeart/2005/8/layout/radial6"/>
    <dgm:cxn modelId="{A55FB80C-0057-4A37-B494-D9FD80A547B9}" type="presParOf" srcId="{240FB475-8039-4D75-9B9F-626C805587E9}" destId="{9607B9C2-E296-4028-BE59-412C1DCFFA84}" srcOrd="1" destOrd="0" presId="urn:microsoft.com/office/officeart/2005/8/layout/radial6"/>
    <dgm:cxn modelId="{30F6EE7D-60BB-4BEC-9AC1-0991EB5979C3}" type="presParOf" srcId="{240FB475-8039-4D75-9B9F-626C805587E9}" destId="{154D5DA8-E06F-4EC7-98A6-7C5D5B609033}" srcOrd="2" destOrd="0" presId="urn:microsoft.com/office/officeart/2005/8/layout/radial6"/>
    <dgm:cxn modelId="{5A9E6F1E-AAFE-4C28-A835-BDF3D1CC551D}" type="presParOf" srcId="{240FB475-8039-4D75-9B9F-626C805587E9}" destId="{7222DA3B-AEB4-402C-8344-EAA852F40797}" srcOrd="3" destOrd="0" presId="urn:microsoft.com/office/officeart/2005/8/layout/radial6"/>
    <dgm:cxn modelId="{5D0F7FEE-7EAA-4F84-AB5C-F02DF52B2F1B}" type="presParOf" srcId="{240FB475-8039-4D75-9B9F-626C805587E9}" destId="{E0801985-34AD-46BF-AEAD-912EF0EF83A0}" srcOrd="4" destOrd="0" presId="urn:microsoft.com/office/officeart/2005/8/layout/radial6"/>
    <dgm:cxn modelId="{33087A25-6959-442F-8CAA-470A86444993}" type="presParOf" srcId="{240FB475-8039-4D75-9B9F-626C805587E9}" destId="{D5E0FBCC-5B54-4BAD-B0EE-311E931FDF3B}" srcOrd="5" destOrd="0" presId="urn:microsoft.com/office/officeart/2005/8/layout/radial6"/>
    <dgm:cxn modelId="{BEFA4884-13AE-4A4D-94B0-205F4F1868CC}" type="presParOf" srcId="{240FB475-8039-4D75-9B9F-626C805587E9}" destId="{1CB72AE6-79DC-4434-8F4F-C10F4369A97E}" srcOrd="6" destOrd="0" presId="urn:microsoft.com/office/officeart/2005/8/layout/radial6"/>
    <dgm:cxn modelId="{6F533D44-B46B-4EE8-9CD5-29C3E90F38C8}" type="presParOf" srcId="{240FB475-8039-4D75-9B9F-626C805587E9}" destId="{B15D21BC-B446-48E7-842D-26DA448E89F4}" srcOrd="7" destOrd="0" presId="urn:microsoft.com/office/officeart/2005/8/layout/radial6"/>
    <dgm:cxn modelId="{EBEA8291-2FE8-4A2B-BCFA-2E10C0499FBE}" type="presParOf" srcId="{240FB475-8039-4D75-9B9F-626C805587E9}" destId="{2E0FC4D9-6804-4CEB-927B-A439DA90460B}" srcOrd="8" destOrd="0" presId="urn:microsoft.com/office/officeart/2005/8/layout/radial6"/>
    <dgm:cxn modelId="{9A7B97C0-70D9-4875-B742-B31A28FAB9A9}" type="presParOf" srcId="{240FB475-8039-4D75-9B9F-626C805587E9}" destId="{08168423-431F-4A5F-8745-BDD8E11AA0E8}" srcOrd="9" destOrd="0" presId="urn:microsoft.com/office/officeart/2005/8/layout/radial6"/>
    <dgm:cxn modelId="{30DAF285-9C88-4D67-82CD-EEF23ED0E006}" type="presParOf" srcId="{240FB475-8039-4D75-9B9F-626C805587E9}" destId="{F73EF61C-6BA4-4503-B100-F9862AE7EFC8}" srcOrd="10" destOrd="0" presId="urn:microsoft.com/office/officeart/2005/8/layout/radial6"/>
    <dgm:cxn modelId="{526EE092-E81A-4421-81A2-CC1BFD721CA8}" type="presParOf" srcId="{240FB475-8039-4D75-9B9F-626C805587E9}" destId="{D55A1BBF-91A0-498B-8A49-BE6BB82C0C7F}" srcOrd="11" destOrd="0" presId="urn:microsoft.com/office/officeart/2005/8/layout/radial6"/>
    <dgm:cxn modelId="{AE09D269-57EE-4B14-A978-CD7AE507C297}" type="presParOf" srcId="{240FB475-8039-4D75-9B9F-626C805587E9}" destId="{91B0D1B4-371B-4C25-B3DC-65F455514FAB}"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14DC0-5C35-4750-A459-45FB20E046EF}">
      <dsp:nvSpPr>
        <dsp:cNvPr id="0" name=""/>
        <dsp:cNvSpPr/>
      </dsp:nvSpPr>
      <dsp:spPr>
        <a:xfrm>
          <a:off x="1779955" y="-26168"/>
          <a:ext cx="4326789" cy="4326789"/>
        </a:xfrm>
        <a:prstGeom prst="circularArrow">
          <a:avLst>
            <a:gd name="adj1" fmla="val 5544"/>
            <a:gd name="adj2" fmla="val 330680"/>
            <a:gd name="adj3" fmla="val 13776484"/>
            <a:gd name="adj4" fmla="val 17385624"/>
            <a:gd name="adj5" fmla="val 5757"/>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8093B1-D0C4-4F3B-8A9D-66AA0FE31757}">
      <dsp:nvSpPr>
        <dsp:cNvPr id="0" name=""/>
        <dsp:cNvSpPr/>
      </dsp:nvSpPr>
      <dsp:spPr>
        <a:xfrm>
          <a:off x="2930556" y="954"/>
          <a:ext cx="2025587" cy="101279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zh-CN" altLang="en-US" sz="1700" kern="1200" dirty="0"/>
            <a:t>完成</a:t>
          </a:r>
          <a:r>
            <a:rPr lang="en-US" altLang="zh-CN" sz="1700" kern="1200" dirty="0"/>
            <a:t>·</a:t>
          </a:r>
          <a:r>
            <a:rPr lang="zh-CN" altLang="en-US" sz="1700" b="1" u="sng" kern="1200" dirty="0"/>
            <a:t>论文</a:t>
          </a:r>
          <a:r>
            <a:rPr lang="en-US" altLang="zh-CN" sz="1700" kern="1200" dirty="0"/>
            <a:t>·</a:t>
          </a:r>
          <a:r>
            <a:rPr lang="zh-CN" altLang="en-US" sz="1700" kern="1200" dirty="0"/>
            <a:t>开始</a:t>
          </a:r>
          <a:endParaRPr lang="en-SG" sz="1700" kern="1200" dirty="0"/>
        </a:p>
      </dsp:txBody>
      <dsp:txXfrm>
        <a:off x="2979996" y="50394"/>
        <a:ext cx="1926707" cy="913913"/>
      </dsp:txXfrm>
    </dsp:sp>
    <dsp:sp modelId="{38E7D7F3-2AB2-4991-B6C3-DEC3443EAEF2}">
      <dsp:nvSpPr>
        <dsp:cNvPr id="0" name=""/>
        <dsp:cNvSpPr/>
      </dsp:nvSpPr>
      <dsp:spPr>
        <a:xfrm>
          <a:off x="4685362" y="1275896"/>
          <a:ext cx="2025587" cy="101279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zh-CN" altLang="en-US" sz="1700" kern="1200" dirty="0"/>
            <a:t>选题：阅读资料、研究问题、拟定研究课题</a:t>
          </a:r>
          <a:endParaRPr lang="en-SG" sz="1700" kern="1200" dirty="0"/>
        </a:p>
      </dsp:txBody>
      <dsp:txXfrm>
        <a:off x="4734802" y="1325336"/>
        <a:ext cx="1926707" cy="913913"/>
      </dsp:txXfrm>
    </dsp:sp>
    <dsp:sp modelId="{B5EBD104-B862-44DC-9306-753651894D52}">
      <dsp:nvSpPr>
        <dsp:cNvPr id="0" name=""/>
        <dsp:cNvSpPr/>
      </dsp:nvSpPr>
      <dsp:spPr>
        <a:xfrm>
          <a:off x="4015086" y="3338795"/>
          <a:ext cx="2025587" cy="101279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zh-CN" altLang="en-US" sz="1700" kern="1200" dirty="0"/>
            <a:t>研究：研究方法、论文设计</a:t>
          </a:r>
          <a:endParaRPr lang="en-SG" sz="1700" kern="1200" dirty="0"/>
        </a:p>
      </dsp:txBody>
      <dsp:txXfrm>
        <a:off x="4064526" y="3388235"/>
        <a:ext cx="1926707" cy="913913"/>
      </dsp:txXfrm>
    </dsp:sp>
    <dsp:sp modelId="{96AEE8AF-3B6E-48D1-A8B7-65EF9D879A33}">
      <dsp:nvSpPr>
        <dsp:cNvPr id="0" name=""/>
        <dsp:cNvSpPr/>
      </dsp:nvSpPr>
      <dsp:spPr>
        <a:xfrm>
          <a:off x="1846025" y="3338795"/>
          <a:ext cx="2025587" cy="101279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zh-CN" altLang="en-US" sz="1700" kern="1200" dirty="0"/>
            <a:t>写作：初稿、修改和编辑</a:t>
          </a:r>
          <a:endParaRPr lang="en-SG" sz="1700" kern="1200" dirty="0"/>
        </a:p>
      </dsp:txBody>
      <dsp:txXfrm>
        <a:off x="1895465" y="3388235"/>
        <a:ext cx="1926707" cy="913913"/>
      </dsp:txXfrm>
    </dsp:sp>
    <dsp:sp modelId="{7B1ECAF0-7F7C-4E28-96D7-E1BAB6DA5D86}">
      <dsp:nvSpPr>
        <dsp:cNvPr id="0" name=""/>
        <dsp:cNvSpPr/>
      </dsp:nvSpPr>
      <dsp:spPr>
        <a:xfrm>
          <a:off x="1175749" y="1275896"/>
          <a:ext cx="2025587" cy="101279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zh-CN" altLang="en-US" sz="1700" kern="1200" dirty="0"/>
            <a:t>定稿：审阅、定稿和打印</a:t>
          </a:r>
          <a:endParaRPr lang="en-SG" sz="1700" kern="1200" dirty="0"/>
        </a:p>
      </dsp:txBody>
      <dsp:txXfrm>
        <a:off x="1225189" y="1325336"/>
        <a:ext cx="1926707" cy="91391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C061F-04A6-4C74-A69D-F8BBEFBF2531}">
      <dsp:nvSpPr>
        <dsp:cNvPr id="0" name=""/>
        <dsp:cNvSpPr/>
      </dsp:nvSpPr>
      <dsp:spPr>
        <a:xfrm>
          <a:off x="1767680" y="0"/>
          <a:ext cx="4351338" cy="4351338"/>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23835B-FA78-430B-A54E-5AC913E78773}">
      <dsp:nvSpPr>
        <dsp:cNvPr id="0" name=""/>
        <dsp:cNvSpPr/>
      </dsp:nvSpPr>
      <dsp:spPr>
        <a:xfrm>
          <a:off x="2181058" y="413377"/>
          <a:ext cx="1697021" cy="169702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zh-CN" altLang="en-US" sz="3100" kern="1200" dirty="0"/>
            <a:t>感叹号！</a:t>
          </a:r>
          <a:endParaRPr lang="en-SG" sz="3100" kern="1200" dirty="0"/>
        </a:p>
      </dsp:txBody>
      <dsp:txXfrm>
        <a:off x="2263900" y="496219"/>
        <a:ext cx="1531337" cy="1531337"/>
      </dsp:txXfrm>
    </dsp:sp>
    <dsp:sp modelId="{33853B5B-7E8B-47B3-B99A-9D2451479A03}">
      <dsp:nvSpPr>
        <dsp:cNvPr id="0" name=""/>
        <dsp:cNvSpPr/>
      </dsp:nvSpPr>
      <dsp:spPr>
        <a:xfrm>
          <a:off x="4008620" y="413377"/>
          <a:ext cx="1697021" cy="1697021"/>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zh-CN" altLang="en-US" sz="3100" kern="1200" dirty="0"/>
            <a:t>问号？</a:t>
          </a:r>
          <a:endParaRPr lang="en-SG" sz="3100" kern="1200" dirty="0"/>
        </a:p>
      </dsp:txBody>
      <dsp:txXfrm>
        <a:off x="4091462" y="496219"/>
        <a:ext cx="1531337" cy="1531337"/>
      </dsp:txXfrm>
    </dsp:sp>
    <dsp:sp modelId="{6AD1826F-5983-4D95-9713-835FB11F6259}">
      <dsp:nvSpPr>
        <dsp:cNvPr id="0" name=""/>
        <dsp:cNvSpPr/>
      </dsp:nvSpPr>
      <dsp:spPr>
        <a:xfrm>
          <a:off x="2181058" y="2240939"/>
          <a:ext cx="1697021" cy="1697021"/>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zh-CN" altLang="en-US" sz="3100" kern="1200" dirty="0"/>
            <a:t>破折号 </a:t>
          </a:r>
          <a:r>
            <a:rPr lang="en-US" altLang="zh-CN" sz="3100" kern="1200" dirty="0"/>
            <a:t>–</a:t>
          </a:r>
          <a:endParaRPr lang="en-SG" sz="3100" kern="1200" dirty="0"/>
        </a:p>
      </dsp:txBody>
      <dsp:txXfrm>
        <a:off x="2263900" y="2323781"/>
        <a:ext cx="1531337" cy="1531337"/>
      </dsp:txXfrm>
    </dsp:sp>
    <dsp:sp modelId="{9E937F9E-B1DB-40CA-8FDB-82B50F41EEEE}">
      <dsp:nvSpPr>
        <dsp:cNvPr id="0" name=""/>
        <dsp:cNvSpPr/>
      </dsp:nvSpPr>
      <dsp:spPr>
        <a:xfrm>
          <a:off x="4008620" y="2240939"/>
          <a:ext cx="1697021" cy="169702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zh-CN" altLang="en-US" sz="3100" kern="1200" dirty="0"/>
            <a:t>省略号 </a:t>
          </a:r>
          <a:r>
            <a:rPr lang="en-SG" altLang="zh-CN" sz="3100" kern="1200" dirty="0"/>
            <a:t>……</a:t>
          </a:r>
          <a:endParaRPr lang="en-SG" sz="3100" kern="1200" dirty="0"/>
        </a:p>
      </dsp:txBody>
      <dsp:txXfrm>
        <a:off x="4091462" y="2323781"/>
        <a:ext cx="1531337" cy="15313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4E141-EE64-4FBB-8199-61B37B8B1F74}">
      <dsp:nvSpPr>
        <dsp:cNvPr id="0" name=""/>
        <dsp:cNvSpPr/>
      </dsp:nvSpPr>
      <dsp:spPr>
        <a:xfrm>
          <a:off x="5458187" y="985178"/>
          <a:ext cx="2380957" cy="2381398"/>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9F2FCD7-64B5-4475-83BA-30A6818084DA}">
      <dsp:nvSpPr>
        <dsp:cNvPr id="0" name=""/>
        <dsp:cNvSpPr/>
      </dsp:nvSpPr>
      <dsp:spPr>
        <a:xfrm>
          <a:off x="5537243" y="1064572"/>
          <a:ext cx="2222847" cy="2222610"/>
        </a:xfrm>
        <a:prstGeom prst="ellipse">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r>
            <a:rPr lang="zh-CN" altLang="en-US" sz="3900" kern="1200" dirty="0"/>
            <a:t>拟定研究课题</a:t>
          </a:r>
          <a:endParaRPr lang="en-SG" sz="3900" kern="1200" dirty="0"/>
        </a:p>
      </dsp:txBody>
      <dsp:txXfrm>
        <a:off x="5855014" y="1382148"/>
        <a:ext cx="1587305" cy="1587459"/>
      </dsp:txXfrm>
    </dsp:sp>
    <dsp:sp modelId="{D36560D4-8F5D-4C25-BB98-B810FF587343}">
      <dsp:nvSpPr>
        <dsp:cNvPr id="0" name=""/>
        <dsp:cNvSpPr/>
      </dsp:nvSpPr>
      <dsp:spPr>
        <a:xfrm rot="2700000">
          <a:off x="3000267" y="988057"/>
          <a:ext cx="2375222" cy="2375222"/>
        </a:xfrm>
        <a:prstGeom prst="teardrop">
          <a:avLst>
            <a:gd name="adj" fmla="val 10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1AA2003-67DC-4E85-9EEB-E9DD2E8DF191}">
      <dsp:nvSpPr>
        <dsp:cNvPr id="0" name=""/>
        <dsp:cNvSpPr/>
      </dsp:nvSpPr>
      <dsp:spPr>
        <a:xfrm>
          <a:off x="3076455" y="1064572"/>
          <a:ext cx="2222847" cy="2222610"/>
        </a:xfrm>
        <a:prstGeom prst="ellipse">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r>
            <a:rPr lang="zh-CN" altLang="en-US" sz="3900" kern="1200" dirty="0"/>
            <a:t>总结研究问题</a:t>
          </a:r>
          <a:endParaRPr lang="en-SG" sz="3900" kern="1200" dirty="0"/>
        </a:p>
      </dsp:txBody>
      <dsp:txXfrm>
        <a:off x="3394226" y="1382148"/>
        <a:ext cx="1587305" cy="1587459"/>
      </dsp:txXfrm>
    </dsp:sp>
    <dsp:sp modelId="{9A68FF6C-0F10-493A-9A54-452C5EDDB8E6}">
      <dsp:nvSpPr>
        <dsp:cNvPr id="0" name=""/>
        <dsp:cNvSpPr/>
      </dsp:nvSpPr>
      <dsp:spPr>
        <a:xfrm rot="2700000">
          <a:off x="539479" y="988057"/>
          <a:ext cx="2375222" cy="2375222"/>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E8258A9-FC83-4E7E-A312-1BF0892A520F}">
      <dsp:nvSpPr>
        <dsp:cNvPr id="0" name=""/>
        <dsp:cNvSpPr/>
      </dsp:nvSpPr>
      <dsp:spPr>
        <a:xfrm>
          <a:off x="615667" y="1064572"/>
          <a:ext cx="2222847" cy="2222610"/>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r>
            <a:rPr lang="zh-CN" altLang="en-US" sz="3900" kern="1200" dirty="0"/>
            <a:t>阅读相关资料</a:t>
          </a:r>
          <a:endParaRPr lang="en-SG" sz="3900" kern="1200" dirty="0"/>
        </a:p>
      </dsp:txBody>
      <dsp:txXfrm>
        <a:off x="933438" y="1382148"/>
        <a:ext cx="1587305" cy="15874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1FBA17-BB30-4522-A278-CFD6796CCBAA}">
      <dsp:nvSpPr>
        <dsp:cNvPr id="0" name=""/>
        <dsp:cNvSpPr/>
      </dsp:nvSpPr>
      <dsp:spPr>
        <a:xfrm>
          <a:off x="2280144" y="1185451"/>
          <a:ext cx="492856" cy="91440"/>
        </a:xfrm>
        <a:custGeom>
          <a:avLst/>
          <a:gdLst/>
          <a:ahLst/>
          <a:cxnLst/>
          <a:rect l="0" t="0" r="0" b="0"/>
          <a:pathLst>
            <a:path>
              <a:moveTo>
                <a:pt x="0" y="45720"/>
              </a:moveTo>
              <a:lnTo>
                <a:pt x="492856"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2513486" y="1228553"/>
        <a:ext cx="26172" cy="5234"/>
      </dsp:txXfrm>
    </dsp:sp>
    <dsp:sp modelId="{78ECBE4F-CDF6-4B16-BFF5-49DEAF8EF0E2}">
      <dsp:nvSpPr>
        <dsp:cNvPr id="0" name=""/>
        <dsp:cNvSpPr/>
      </dsp:nvSpPr>
      <dsp:spPr>
        <a:xfrm>
          <a:off x="6045" y="548401"/>
          <a:ext cx="2275898" cy="1365538"/>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zh-CN" altLang="en-US" sz="1900" kern="1200" dirty="0"/>
            <a:t>中国佛教史（时段、宗派或思想等）</a:t>
          </a:r>
          <a:endParaRPr lang="en-SG" sz="1900" kern="1200" dirty="0"/>
        </a:p>
      </dsp:txBody>
      <dsp:txXfrm>
        <a:off x="6045" y="548401"/>
        <a:ext cx="2275898" cy="1365538"/>
      </dsp:txXfrm>
    </dsp:sp>
    <dsp:sp modelId="{48638A65-AEBF-4F49-8013-3FC1A57DC5EE}">
      <dsp:nvSpPr>
        <dsp:cNvPr id="0" name=""/>
        <dsp:cNvSpPr/>
      </dsp:nvSpPr>
      <dsp:spPr>
        <a:xfrm>
          <a:off x="5079499" y="1185451"/>
          <a:ext cx="492856" cy="91440"/>
        </a:xfrm>
        <a:custGeom>
          <a:avLst/>
          <a:gdLst/>
          <a:ahLst/>
          <a:cxnLst/>
          <a:rect l="0" t="0" r="0" b="0"/>
          <a:pathLst>
            <a:path>
              <a:moveTo>
                <a:pt x="0" y="45720"/>
              </a:moveTo>
              <a:lnTo>
                <a:pt x="492856" y="45720"/>
              </a:lnTo>
            </a:path>
          </a:pathLst>
        </a:custGeom>
        <a:noFill/>
        <a:ln w="6350" cap="flat" cmpd="sng" algn="ctr">
          <a:solidFill>
            <a:schemeClr val="accent4">
              <a:hueOff val="-3732583"/>
              <a:satOff val="1753"/>
              <a:lumOff val="65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5312841" y="1228553"/>
        <a:ext cx="26172" cy="5234"/>
      </dsp:txXfrm>
    </dsp:sp>
    <dsp:sp modelId="{0F74338F-461E-4482-BD1A-E6C57F7BFCE9}">
      <dsp:nvSpPr>
        <dsp:cNvPr id="0" name=""/>
        <dsp:cNvSpPr/>
      </dsp:nvSpPr>
      <dsp:spPr>
        <a:xfrm>
          <a:off x="2805400" y="548401"/>
          <a:ext cx="2275898" cy="1365538"/>
        </a:xfrm>
        <a:prstGeom prst="rect">
          <a:avLst/>
        </a:prstGeom>
        <a:gradFill rotWithShape="0">
          <a:gsLst>
            <a:gs pos="0">
              <a:schemeClr val="accent4">
                <a:hueOff val="-2799437"/>
                <a:satOff val="1315"/>
                <a:lumOff val="490"/>
                <a:alphaOff val="0"/>
                <a:satMod val="103000"/>
                <a:lumMod val="102000"/>
                <a:tint val="94000"/>
              </a:schemeClr>
            </a:gs>
            <a:gs pos="50000">
              <a:schemeClr val="accent4">
                <a:hueOff val="-2799437"/>
                <a:satOff val="1315"/>
                <a:lumOff val="490"/>
                <a:alphaOff val="0"/>
                <a:satMod val="110000"/>
                <a:lumMod val="100000"/>
                <a:shade val="100000"/>
              </a:schemeClr>
            </a:gs>
            <a:gs pos="100000">
              <a:schemeClr val="accent4">
                <a:hueOff val="-2799437"/>
                <a:satOff val="1315"/>
                <a:lumOff val="49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zh-CN" altLang="en-US" sz="1900" kern="1200" dirty="0"/>
            <a:t>中国禅宗史（时段、宗派、人物等）</a:t>
          </a:r>
          <a:endParaRPr lang="en-SG" sz="1900" kern="1200" dirty="0"/>
        </a:p>
      </dsp:txBody>
      <dsp:txXfrm>
        <a:off x="2805400" y="548401"/>
        <a:ext cx="2275898" cy="1365538"/>
      </dsp:txXfrm>
    </dsp:sp>
    <dsp:sp modelId="{80EDB72A-34E3-4337-873A-00BAE1997EC5}">
      <dsp:nvSpPr>
        <dsp:cNvPr id="0" name=""/>
        <dsp:cNvSpPr/>
      </dsp:nvSpPr>
      <dsp:spPr>
        <a:xfrm>
          <a:off x="1143995" y="1912140"/>
          <a:ext cx="5598709" cy="492856"/>
        </a:xfrm>
        <a:custGeom>
          <a:avLst/>
          <a:gdLst/>
          <a:ahLst/>
          <a:cxnLst/>
          <a:rect l="0" t="0" r="0" b="0"/>
          <a:pathLst>
            <a:path>
              <a:moveTo>
                <a:pt x="5598709" y="0"/>
              </a:moveTo>
              <a:lnTo>
                <a:pt x="5598709" y="263528"/>
              </a:lnTo>
              <a:lnTo>
                <a:pt x="0" y="263528"/>
              </a:lnTo>
              <a:lnTo>
                <a:pt x="0" y="492856"/>
              </a:lnTo>
            </a:path>
          </a:pathLst>
        </a:custGeom>
        <a:noFill/>
        <a:ln w="6350" cap="flat" cmpd="sng" algn="ctr">
          <a:solidFill>
            <a:schemeClr val="accent4">
              <a:hueOff val="-7465166"/>
              <a:satOff val="3507"/>
              <a:lumOff val="130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3802771" y="2155951"/>
        <a:ext cx="281156" cy="5234"/>
      </dsp:txXfrm>
    </dsp:sp>
    <dsp:sp modelId="{7A4D256F-55E3-4739-BC52-252283BBFF56}">
      <dsp:nvSpPr>
        <dsp:cNvPr id="0" name=""/>
        <dsp:cNvSpPr/>
      </dsp:nvSpPr>
      <dsp:spPr>
        <a:xfrm>
          <a:off x="5604755" y="548401"/>
          <a:ext cx="2275898" cy="1365538"/>
        </a:xfrm>
        <a:prstGeom prst="rect">
          <a:avLst/>
        </a:prstGeom>
        <a:gradFill rotWithShape="0">
          <a:gsLst>
            <a:gs pos="0">
              <a:schemeClr val="accent4">
                <a:hueOff val="-5598875"/>
                <a:satOff val="2630"/>
                <a:lumOff val="980"/>
                <a:alphaOff val="0"/>
                <a:satMod val="103000"/>
                <a:lumMod val="102000"/>
                <a:tint val="94000"/>
              </a:schemeClr>
            </a:gs>
            <a:gs pos="50000">
              <a:schemeClr val="accent4">
                <a:hueOff val="-5598875"/>
                <a:satOff val="2630"/>
                <a:lumOff val="980"/>
                <a:alphaOff val="0"/>
                <a:satMod val="110000"/>
                <a:lumMod val="100000"/>
                <a:shade val="100000"/>
              </a:schemeClr>
            </a:gs>
            <a:gs pos="100000">
              <a:schemeClr val="accent4">
                <a:hueOff val="-5598875"/>
                <a:satOff val="2630"/>
                <a:lumOff val="98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zh-CN" altLang="en-US" sz="1900" kern="1200" dirty="0"/>
            <a:t>六祖慧能大师</a:t>
          </a:r>
          <a:endParaRPr lang="en-SG" sz="1900" kern="1200" dirty="0"/>
        </a:p>
      </dsp:txBody>
      <dsp:txXfrm>
        <a:off x="5604755" y="548401"/>
        <a:ext cx="2275898" cy="1365538"/>
      </dsp:txXfrm>
    </dsp:sp>
    <dsp:sp modelId="{E253F9C4-C69A-4B20-97F6-F0509395BDA4}">
      <dsp:nvSpPr>
        <dsp:cNvPr id="0" name=""/>
        <dsp:cNvSpPr/>
      </dsp:nvSpPr>
      <dsp:spPr>
        <a:xfrm>
          <a:off x="2280144" y="3074446"/>
          <a:ext cx="492856" cy="91440"/>
        </a:xfrm>
        <a:custGeom>
          <a:avLst/>
          <a:gdLst/>
          <a:ahLst/>
          <a:cxnLst/>
          <a:rect l="0" t="0" r="0" b="0"/>
          <a:pathLst>
            <a:path>
              <a:moveTo>
                <a:pt x="0" y="45720"/>
              </a:moveTo>
              <a:lnTo>
                <a:pt x="492856" y="45720"/>
              </a:lnTo>
            </a:path>
          </a:pathLst>
        </a:custGeom>
        <a:noFill/>
        <a:ln w="6350" cap="flat" cmpd="sng" algn="ctr">
          <a:solidFill>
            <a:schemeClr val="accent4">
              <a:hueOff val="-11197749"/>
              <a:satOff val="5260"/>
              <a:lumOff val="195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2513486" y="3117549"/>
        <a:ext cx="26172" cy="5234"/>
      </dsp:txXfrm>
    </dsp:sp>
    <dsp:sp modelId="{0CA4D2BB-8A66-4A9B-BD56-269E865ACA31}">
      <dsp:nvSpPr>
        <dsp:cNvPr id="0" name=""/>
        <dsp:cNvSpPr/>
      </dsp:nvSpPr>
      <dsp:spPr>
        <a:xfrm>
          <a:off x="6045" y="2437397"/>
          <a:ext cx="2275898" cy="1365538"/>
        </a:xfrm>
        <a:prstGeom prst="rect">
          <a:avLst/>
        </a:prstGeom>
        <a:gradFill rotWithShape="0">
          <a:gsLst>
            <a:gs pos="0">
              <a:schemeClr val="accent4">
                <a:hueOff val="-8398312"/>
                <a:satOff val="3945"/>
                <a:lumOff val="1469"/>
                <a:alphaOff val="0"/>
                <a:satMod val="103000"/>
                <a:lumMod val="102000"/>
                <a:tint val="94000"/>
              </a:schemeClr>
            </a:gs>
            <a:gs pos="50000">
              <a:schemeClr val="accent4">
                <a:hueOff val="-8398312"/>
                <a:satOff val="3945"/>
                <a:lumOff val="1469"/>
                <a:alphaOff val="0"/>
                <a:satMod val="110000"/>
                <a:lumMod val="100000"/>
                <a:shade val="100000"/>
              </a:schemeClr>
            </a:gs>
            <a:gs pos="100000">
              <a:schemeClr val="accent4">
                <a:hueOff val="-8398312"/>
                <a:satOff val="3945"/>
                <a:lumOff val="146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altLang="zh-CN" sz="1900" kern="1200" dirty="0"/>
            <a:t>《</a:t>
          </a:r>
          <a:r>
            <a:rPr lang="zh-CN" altLang="en-US" sz="1900" kern="1200" dirty="0"/>
            <a:t>六祖慧能大师法宝坛经</a:t>
          </a:r>
          <a:r>
            <a:rPr lang="en-US" altLang="zh-CN" sz="1900" kern="1200" dirty="0"/>
            <a:t>》</a:t>
          </a:r>
          <a:endParaRPr lang="en-SG" sz="1900" kern="1200" dirty="0"/>
        </a:p>
      </dsp:txBody>
      <dsp:txXfrm>
        <a:off x="6045" y="2437397"/>
        <a:ext cx="2275898" cy="1365538"/>
      </dsp:txXfrm>
    </dsp:sp>
    <dsp:sp modelId="{5DE52073-B71E-4B61-AB5D-B7CC26762FB9}">
      <dsp:nvSpPr>
        <dsp:cNvPr id="0" name=""/>
        <dsp:cNvSpPr/>
      </dsp:nvSpPr>
      <dsp:spPr>
        <a:xfrm>
          <a:off x="2805400" y="2437397"/>
          <a:ext cx="2275898" cy="1365538"/>
        </a:xfrm>
        <a:prstGeom prst="rect">
          <a:avLst/>
        </a:prstGeom>
        <a:gradFill rotWithShape="0">
          <a:gsLst>
            <a:gs pos="0">
              <a:schemeClr val="accent4">
                <a:hueOff val="-11197749"/>
                <a:satOff val="5260"/>
                <a:lumOff val="1959"/>
                <a:alphaOff val="0"/>
                <a:satMod val="103000"/>
                <a:lumMod val="102000"/>
                <a:tint val="94000"/>
              </a:schemeClr>
            </a:gs>
            <a:gs pos="50000">
              <a:schemeClr val="accent4">
                <a:hueOff val="-11197749"/>
                <a:satOff val="5260"/>
                <a:lumOff val="1959"/>
                <a:alphaOff val="0"/>
                <a:satMod val="110000"/>
                <a:lumMod val="100000"/>
                <a:shade val="100000"/>
              </a:schemeClr>
            </a:gs>
            <a:gs pos="100000">
              <a:schemeClr val="accent4">
                <a:hueOff val="-11197749"/>
                <a:satOff val="5260"/>
                <a:lumOff val="195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altLang="zh-CN" sz="1900" kern="1200" dirty="0"/>
            <a:t>《</a:t>
          </a:r>
          <a:r>
            <a:rPr lang="zh-CN" altLang="en-US" sz="1900" kern="1200" dirty="0"/>
            <a:t>坛经</a:t>
          </a:r>
          <a:r>
            <a:rPr lang="en-US" altLang="zh-CN" sz="1900" kern="1200" dirty="0"/>
            <a:t>》</a:t>
          </a:r>
          <a:r>
            <a:rPr lang="zh-CN" altLang="en-US" sz="1900" kern="1200" dirty="0"/>
            <a:t>之发展简史？（暂定题目，可以修改或再缩小）</a:t>
          </a:r>
          <a:endParaRPr lang="en-SG" sz="1900" kern="1200" dirty="0"/>
        </a:p>
      </dsp:txBody>
      <dsp:txXfrm>
        <a:off x="2805400" y="2437397"/>
        <a:ext cx="2275898" cy="13655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386C65-4EE5-4A8F-9E30-40C0A9EBB30B}">
      <dsp:nvSpPr>
        <dsp:cNvPr id="0" name=""/>
        <dsp:cNvSpPr/>
      </dsp:nvSpPr>
      <dsp:spPr>
        <a:xfrm>
          <a:off x="591502" y="0"/>
          <a:ext cx="6703695" cy="4351338"/>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0F949F-3570-48CE-AF1A-2F3264813F29}">
      <dsp:nvSpPr>
        <dsp:cNvPr id="0" name=""/>
        <dsp:cNvSpPr/>
      </dsp:nvSpPr>
      <dsp:spPr>
        <a:xfrm>
          <a:off x="8472" y="1305401"/>
          <a:ext cx="2538531" cy="174053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zh-CN" altLang="en-US" sz="2100" kern="1200" dirty="0"/>
            <a:t>原始资料：比如</a:t>
          </a:r>
          <a:r>
            <a:rPr lang="en-US" altLang="zh-CN" sz="2100" kern="1200" dirty="0"/>
            <a:t>《</a:t>
          </a:r>
          <a:r>
            <a:rPr lang="zh-CN" altLang="en-US" sz="2100" kern="1200" dirty="0"/>
            <a:t>藏经</a:t>
          </a:r>
          <a:r>
            <a:rPr lang="en-US" altLang="zh-CN" sz="2100" kern="1200" dirty="0"/>
            <a:t>》</a:t>
          </a:r>
          <a:r>
            <a:rPr lang="zh-CN" altLang="en-US" sz="2100" kern="1200" dirty="0"/>
            <a:t>、正史、</a:t>
          </a:r>
          <a:r>
            <a:rPr lang="en-US" altLang="zh-CN" sz="2100" kern="1200" dirty="0"/>
            <a:t>《</a:t>
          </a:r>
          <a:r>
            <a:rPr lang="zh-CN" altLang="en-US" sz="2100" kern="1200" dirty="0"/>
            <a:t>僧传</a:t>
          </a:r>
          <a:r>
            <a:rPr lang="en-US" altLang="zh-CN" sz="2100" kern="1200" dirty="0"/>
            <a:t>》</a:t>
          </a:r>
          <a:r>
            <a:rPr lang="zh-CN" altLang="en-US" sz="2100" kern="1200" dirty="0"/>
            <a:t>、碑刻、笔记等</a:t>
          </a:r>
          <a:endParaRPr lang="en-SG" sz="2100" kern="1200" dirty="0"/>
        </a:p>
      </dsp:txBody>
      <dsp:txXfrm>
        <a:off x="93438" y="1390367"/>
        <a:ext cx="2368599" cy="1570603"/>
      </dsp:txXfrm>
    </dsp:sp>
    <dsp:sp modelId="{6A57239E-21AC-4005-8375-B8693361E626}">
      <dsp:nvSpPr>
        <dsp:cNvPr id="0" name=""/>
        <dsp:cNvSpPr/>
      </dsp:nvSpPr>
      <dsp:spPr>
        <a:xfrm>
          <a:off x="2674084" y="1305401"/>
          <a:ext cx="2538531" cy="174053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zh-CN" altLang="en-US" sz="2100" kern="1200" dirty="0"/>
            <a:t>现代研究（原文或翻译）：学术专著、论文等</a:t>
          </a:r>
          <a:endParaRPr lang="en-SG" sz="2100" kern="1200" dirty="0"/>
        </a:p>
      </dsp:txBody>
      <dsp:txXfrm>
        <a:off x="2759050" y="1390367"/>
        <a:ext cx="2368599" cy="1570603"/>
      </dsp:txXfrm>
    </dsp:sp>
    <dsp:sp modelId="{CCEAE9A1-1BE1-407A-BDC8-2FFFFF352091}">
      <dsp:nvSpPr>
        <dsp:cNvPr id="0" name=""/>
        <dsp:cNvSpPr/>
      </dsp:nvSpPr>
      <dsp:spPr>
        <a:xfrm>
          <a:off x="5339696" y="1305401"/>
          <a:ext cx="2538531" cy="174053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zh-CN" altLang="en-US" sz="2100" kern="1200" dirty="0"/>
            <a:t>直接资料（专著）：和六祖大师以及</a:t>
          </a:r>
          <a:r>
            <a:rPr lang="en-US" altLang="zh-CN" sz="2100" kern="1200" dirty="0"/>
            <a:t>《</a:t>
          </a:r>
          <a:r>
            <a:rPr lang="zh-CN" altLang="en-US" sz="2100" kern="1200" dirty="0"/>
            <a:t>坛经</a:t>
          </a:r>
          <a:r>
            <a:rPr lang="en-US" altLang="zh-CN" sz="2100" kern="1200" dirty="0"/>
            <a:t>》</a:t>
          </a:r>
          <a:r>
            <a:rPr lang="zh-CN" altLang="en-US" sz="2100" kern="1200" dirty="0"/>
            <a:t>直接相关的研究专著或论文</a:t>
          </a:r>
          <a:endParaRPr lang="en-SG" sz="2100" kern="1200" dirty="0"/>
        </a:p>
      </dsp:txBody>
      <dsp:txXfrm>
        <a:off x="5424662" y="1390367"/>
        <a:ext cx="2368599" cy="15706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400AC-6B33-4AC5-B28B-58A992719D49}">
      <dsp:nvSpPr>
        <dsp:cNvPr id="0" name=""/>
        <dsp:cNvSpPr/>
      </dsp:nvSpPr>
      <dsp:spPr>
        <a:xfrm>
          <a:off x="3051034" y="1403741"/>
          <a:ext cx="1784216" cy="1543419"/>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altLang="zh-CN" sz="1400" kern="1200" dirty="0"/>
            <a:t>《</a:t>
          </a:r>
          <a:r>
            <a:rPr lang="zh-CN" altLang="en-US" sz="1400" kern="1200" dirty="0"/>
            <a:t>坛经</a:t>
          </a:r>
          <a:r>
            <a:rPr lang="en-US" altLang="zh-CN" sz="1400" kern="1200" dirty="0"/>
            <a:t>》</a:t>
          </a:r>
          <a:r>
            <a:rPr lang="zh-CN" altLang="en-US" sz="1400" kern="1200" dirty="0"/>
            <a:t>成书过程</a:t>
          </a:r>
          <a:endParaRPr lang="en-SG" sz="1400" kern="1200" dirty="0"/>
        </a:p>
      </dsp:txBody>
      <dsp:txXfrm>
        <a:off x="3346704" y="1659507"/>
        <a:ext cx="1192876" cy="1031887"/>
      </dsp:txXfrm>
    </dsp:sp>
    <dsp:sp modelId="{AEED83C4-5FBD-40D6-A149-D59437E038E7}">
      <dsp:nvSpPr>
        <dsp:cNvPr id="0" name=""/>
        <dsp:cNvSpPr/>
      </dsp:nvSpPr>
      <dsp:spPr>
        <a:xfrm>
          <a:off x="4168296" y="665319"/>
          <a:ext cx="673179" cy="58003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29B213-7EC2-47BE-BB7D-B81E3049F308}">
      <dsp:nvSpPr>
        <dsp:cNvPr id="0" name=""/>
        <dsp:cNvSpPr/>
      </dsp:nvSpPr>
      <dsp:spPr>
        <a:xfrm>
          <a:off x="3215386" y="0"/>
          <a:ext cx="1462152" cy="1264933"/>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altLang="zh-CN" sz="1400" kern="1200" dirty="0"/>
            <a:t>《</a:t>
          </a:r>
          <a:r>
            <a:rPr lang="zh-CN" altLang="en-US" sz="1400" kern="1200" dirty="0"/>
            <a:t>坛经</a:t>
          </a:r>
          <a:r>
            <a:rPr lang="en-US" altLang="zh-CN" sz="1400" kern="1200" dirty="0"/>
            <a:t>》</a:t>
          </a:r>
          <a:r>
            <a:rPr lang="zh-CN" altLang="en-US" sz="1400" kern="1200" dirty="0"/>
            <a:t>雏形：大鉴寺</a:t>
          </a:r>
          <a:endParaRPr lang="en-SG" sz="1400" kern="1200" dirty="0"/>
        </a:p>
      </dsp:txBody>
      <dsp:txXfrm>
        <a:off x="3457696" y="209626"/>
        <a:ext cx="977532" cy="845681"/>
      </dsp:txXfrm>
    </dsp:sp>
    <dsp:sp modelId="{D2D3F153-668A-46D7-8FC5-B278DC6ACF1A}">
      <dsp:nvSpPr>
        <dsp:cNvPr id="0" name=""/>
        <dsp:cNvSpPr/>
      </dsp:nvSpPr>
      <dsp:spPr>
        <a:xfrm>
          <a:off x="4953949" y="1749673"/>
          <a:ext cx="673179" cy="58003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984968-7834-42DF-8FE0-98C24764EAD6}">
      <dsp:nvSpPr>
        <dsp:cNvPr id="0" name=""/>
        <dsp:cNvSpPr/>
      </dsp:nvSpPr>
      <dsp:spPr>
        <a:xfrm>
          <a:off x="4556350" y="778019"/>
          <a:ext cx="1462152" cy="1264933"/>
        </a:xfrm>
        <a:prstGeom prst="hexagon">
          <a:avLst>
            <a:gd name="adj" fmla="val 2857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演讲内容的结集？</a:t>
          </a:r>
          <a:endParaRPr lang="en-SG" sz="1400" kern="1200" dirty="0"/>
        </a:p>
      </dsp:txBody>
      <dsp:txXfrm>
        <a:off x="4798660" y="987645"/>
        <a:ext cx="977532" cy="845681"/>
      </dsp:txXfrm>
    </dsp:sp>
    <dsp:sp modelId="{A0C49213-8CA5-4D0A-9BF0-CC5A0F266BB2}">
      <dsp:nvSpPr>
        <dsp:cNvPr id="0" name=""/>
        <dsp:cNvSpPr/>
      </dsp:nvSpPr>
      <dsp:spPr>
        <a:xfrm>
          <a:off x="4408184" y="2973704"/>
          <a:ext cx="673179" cy="58003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AF7B6C-71F3-4180-8F08-AB89BE1603DC}">
      <dsp:nvSpPr>
        <dsp:cNvPr id="0" name=""/>
        <dsp:cNvSpPr/>
      </dsp:nvSpPr>
      <dsp:spPr>
        <a:xfrm>
          <a:off x="4556350" y="2307514"/>
          <a:ext cx="1462152" cy="1264933"/>
        </a:xfrm>
        <a:prstGeom prst="hexagon">
          <a:avLst>
            <a:gd name="adj" fmla="val 2857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成书年代？</a:t>
          </a:r>
          <a:endParaRPr lang="en-SG" sz="1400" kern="1200" dirty="0"/>
        </a:p>
      </dsp:txBody>
      <dsp:txXfrm>
        <a:off x="4798660" y="2517140"/>
        <a:ext cx="977532" cy="845681"/>
      </dsp:txXfrm>
    </dsp:sp>
    <dsp:sp modelId="{A6A8BE5B-79D1-4FDB-BFA9-CCCE496040D0}">
      <dsp:nvSpPr>
        <dsp:cNvPr id="0" name=""/>
        <dsp:cNvSpPr/>
      </dsp:nvSpPr>
      <dsp:spPr>
        <a:xfrm>
          <a:off x="3054354" y="3100763"/>
          <a:ext cx="673179" cy="58003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42AD57-0FA3-4E8B-9366-075ACF5804DB}">
      <dsp:nvSpPr>
        <dsp:cNvPr id="0" name=""/>
        <dsp:cNvSpPr/>
      </dsp:nvSpPr>
      <dsp:spPr>
        <a:xfrm>
          <a:off x="3215386" y="3086404"/>
          <a:ext cx="1462152" cy="1264933"/>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第一版印刷？手抄？</a:t>
          </a:r>
          <a:endParaRPr lang="en-SG" sz="1400" kern="1200" dirty="0"/>
        </a:p>
      </dsp:txBody>
      <dsp:txXfrm>
        <a:off x="3457696" y="3296030"/>
        <a:ext cx="977532" cy="845681"/>
      </dsp:txXfrm>
    </dsp:sp>
    <dsp:sp modelId="{CA5DA5F5-EE54-46DD-AFC1-3EE0E6317DA7}">
      <dsp:nvSpPr>
        <dsp:cNvPr id="0" name=""/>
        <dsp:cNvSpPr/>
      </dsp:nvSpPr>
      <dsp:spPr>
        <a:xfrm>
          <a:off x="2255835" y="2016845"/>
          <a:ext cx="673179" cy="58003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62C680-A152-4F5C-A141-166304B0724A}">
      <dsp:nvSpPr>
        <dsp:cNvPr id="0" name=""/>
        <dsp:cNvSpPr/>
      </dsp:nvSpPr>
      <dsp:spPr>
        <a:xfrm>
          <a:off x="1868196" y="2308384"/>
          <a:ext cx="1462152" cy="1264933"/>
        </a:xfrm>
        <a:prstGeom prst="hexagon">
          <a:avLst>
            <a:gd name="adj" fmla="val 2857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版本问题：比如敦煌版和流通版等</a:t>
          </a:r>
          <a:endParaRPr lang="en-SG" sz="1400" kern="1200" dirty="0"/>
        </a:p>
      </dsp:txBody>
      <dsp:txXfrm>
        <a:off x="2110506" y="2518010"/>
        <a:ext cx="977532" cy="845681"/>
      </dsp:txXfrm>
    </dsp:sp>
    <dsp:sp modelId="{D567921E-05D1-4B4A-904E-49AA2FD0E5CA}">
      <dsp:nvSpPr>
        <dsp:cNvPr id="0" name=""/>
        <dsp:cNvSpPr/>
      </dsp:nvSpPr>
      <dsp:spPr>
        <a:xfrm>
          <a:off x="1868196" y="776278"/>
          <a:ext cx="1462152" cy="1264933"/>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标准版：评判标准？</a:t>
          </a:r>
          <a:endParaRPr lang="en-SG" sz="1400" kern="1200" dirty="0"/>
        </a:p>
      </dsp:txBody>
      <dsp:txXfrm>
        <a:off x="2110506" y="985904"/>
        <a:ext cx="977532" cy="8456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96BA3-4EF4-4B5D-A060-AE2853DE333B}">
      <dsp:nvSpPr>
        <dsp:cNvPr id="0" name=""/>
        <dsp:cNvSpPr/>
      </dsp:nvSpPr>
      <dsp:spPr>
        <a:xfrm>
          <a:off x="146796" y="985004"/>
          <a:ext cx="2190499" cy="721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zh-CN" altLang="en-US" sz="1700" kern="1200" dirty="0"/>
            <a:t>记录下能够想起来的想法、观念或理念等</a:t>
          </a:r>
          <a:endParaRPr lang="en-SG" sz="1700" kern="1200" dirty="0"/>
        </a:p>
      </dsp:txBody>
      <dsp:txXfrm>
        <a:off x="146796" y="985004"/>
        <a:ext cx="2190499" cy="721869"/>
      </dsp:txXfrm>
    </dsp:sp>
    <dsp:sp modelId="{7F14C31F-E079-4C01-A97B-44F7E494CCFC}">
      <dsp:nvSpPr>
        <dsp:cNvPr id="0" name=""/>
        <dsp:cNvSpPr/>
      </dsp:nvSpPr>
      <dsp:spPr>
        <a:xfrm>
          <a:off x="146796" y="2507178"/>
          <a:ext cx="2190499" cy="135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r>
            <a:rPr lang="zh-CN" altLang="en-US" sz="4100" kern="1200" dirty="0"/>
            <a:t>理想阶段</a:t>
          </a:r>
          <a:endParaRPr lang="en-SG" sz="4100" kern="1200" dirty="0"/>
        </a:p>
      </dsp:txBody>
      <dsp:txXfrm>
        <a:off x="146796" y="2507178"/>
        <a:ext cx="2190499" cy="1352430"/>
      </dsp:txXfrm>
    </dsp:sp>
    <dsp:sp modelId="{BAE124AA-232D-492F-ACE0-2A5217CAA1B8}">
      <dsp:nvSpPr>
        <dsp:cNvPr id="0" name=""/>
        <dsp:cNvSpPr/>
      </dsp:nvSpPr>
      <dsp:spPr>
        <a:xfrm>
          <a:off x="144307" y="765457"/>
          <a:ext cx="174244" cy="174244"/>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EC5F849-7D06-4597-9EA0-9D3072470D54}">
      <dsp:nvSpPr>
        <dsp:cNvPr id="0" name=""/>
        <dsp:cNvSpPr/>
      </dsp:nvSpPr>
      <dsp:spPr>
        <a:xfrm>
          <a:off x="266278" y="521515"/>
          <a:ext cx="174244" cy="174244"/>
        </a:xfrm>
        <a:prstGeom prst="ellipse">
          <a:avLst/>
        </a:prstGeom>
        <a:gradFill rotWithShape="0">
          <a:gsLst>
            <a:gs pos="0">
              <a:schemeClr val="accent2">
                <a:hueOff val="353692"/>
                <a:satOff val="600"/>
                <a:lumOff val="-22"/>
                <a:alphaOff val="0"/>
                <a:satMod val="103000"/>
                <a:lumMod val="102000"/>
                <a:tint val="94000"/>
              </a:schemeClr>
            </a:gs>
            <a:gs pos="50000">
              <a:schemeClr val="accent2">
                <a:hueOff val="353692"/>
                <a:satOff val="600"/>
                <a:lumOff val="-22"/>
                <a:alphaOff val="0"/>
                <a:satMod val="110000"/>
                <a:lumMod val="100000"/>
                <a:shade val="100000"/>
              </a:schemeClr>
            </a:gs>
            <a:gs pos="100000">
              <a:schemeClr val="accent2">
                <a:hueOff val="353692"/>
                <a:satOff val="600"/>
                <a:lumOff val="-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2C5E2E-E5AE-439A-B414-2AC18BA2B676}">
      <dsp:nvSpPr>
        <dsp:cNvPr id="0" name=""/>
        <dsp:cNvSpPr/>
      </dsp:nvSpPr>
      <dsp:spPr>
        <a:xfrm>
          <a:off x="559009" y="570303"/>
          <a:ext cx="273812" cy="273812"/>
        </a:xfrm>
        <a:prstGeom prst="ellipse">
          <a:avLst/>
        </a:prstGeom>
        <a:gradFill rotWithShape="0">
          <a:gsLst>
            <a:gs pos="0">
              <a:schemeClr val="accent2">
                <a:hueOff val="707385"/>
                <a:satOff val="1200"/>
                <a:lumOff val="-44"/>
                <a:alphaOff val="0"/>
                <a:satMod val="103000"/>
                <a:lumMod val="102000"/>
                <a:tint val="94000"/>
              </a:schemeClr>
            </a:gs>
            <a:gs pos="50000">
              <a:schemeClr val="accent2">
                <a:hueOff val="707385"/>
                <a:satOff val="1200"/>
                <a:lumOff val="-44"/>
                <a:alphaOff val="0"/>
                <a:satMod val="110000"/>
                <a:lumMod val="100000"/>
                <a:shade val="100000"/>
              </a:schemeClr>
            </a:gs>
            <a:gs pos="100000">
              <a:schemeClr val="accent2">
                <a:hueOff val="707385"/>
                <a:satOff val="1200"/>
                <a:lumOff val="-4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E441D9AF-76FF-4583-8CEB-6F616AB26896}">
      <dsp:nvSpPr>
        <dsp:cNvPr id="0" name=""/>
        <dsp:cNvSpPr/>
      </dsp:nvSpPr>
      <dsp:spPr>
        <a:xfrm>
          <a:off x="802951" y="301967"/>
          <a:ext cx="174244" cy="174244"/>
        </a:xfrm>
        <a:prstGeom prst="ellipse">
          <a:avLst/>
        </a:prstGeom>
        <a:gradFill rotWithShape="0">
          <a:gsLst>
            <a:gs pos="0">
              <a:schemeClr val="accent2">
                <a:hueOff val="1061077"/>
                <a:satOff val="1800"/>
                <a:lumOff val="-65"/>
                <a:alphaOff val="0"/>
                <a:satMod val="103000"/>
                <a:lumMod val="102000"/>
                <a:tint val="94000"/>
              </a:schemeClr>
            </a:gs>
            <a:gs pos="50000">
              <a:schemeClr val="accent2">
                <a:hueOff val="1061077"/>
                <a:satOff val="1800"/>
                <a:lumOff val="-65"/>
                <a:alphaOff val="0"/>
                <a:satMod val="110000"/>
                <a:lumMod val="100000"/>
                <a:shade val="100000"/>
              </a:schemeClr>
            </a:gs>
            <a:gs pos="100000">
              <a:schemeClr val="accent2">
                <a:hueOff val="1061077"/>
                <a:satOff val="1800"/>
                <a:lumOff val="-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22A0841-EC1D-4A0B-ACE3-EE21CCCA8D9E}">
      <dsp:nvSpPr>
        <dsp:cNvPr id="0" name=""/>
        <dsp:cNvSpPr/>
      </dsp:nvSpPr>
      <dsp:spPr>
        <a:xfrm>
          <a:off x="1120075" y="204390"/>
          <a:ext cx="174244" cy="174244"/>
        </a:xfrm>
        <a:prstGeom prst="ellipse">
          <a:avLst/>
        </a:prstGeom>
        <a:gradFill rotWithShape="0">
          <a:gsLst>
            <a:gs pos="0">
              <a:schemeClr val="accent2">
                <a:hueOff val="1414769"/>
                <a:satOff val="2400"/>
                <a:lumOff val="-87"/>
                <a:alphaOff val="0"/>
                <a:satMod val="103000"/>
                <a:lumMod val="102000"/>
                <a:tint val="94000"/>
              </a:schemeClr>
            </a:gs>
            <a:gs pos="50000">
              <a:schemeClr val="accent2">
                <a:hueOff val="1414769"/>
                <a:satOff val="2400"/>
                <a:lumOff val="-87"/>
                <a:alphaOff val="0"/>
                <a:satMod val="110000"/>
                <a:lumMod val="100000"/>
                <a:shade val="100000"/>
              </a:schemeClr>
            </a:gs>
            <a:gs pos="100000">
              <a:schemeClr val="accent2">
                <a:hueOff val="1414769"/>
                <a:satOff val="2400"/>
                <a:lumOff val="-8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62EEBE75-6D28-414B-AA65-FCE95919DE69}">
      <dsp:nvSpPr>
        <dsp:cNvPr id="0" name=""/>
        <dsp:cNvSpPr/>
      </dsp:nvSpPr>
      <dsp:spPr>
        <a:xfrm>
          <a:off x="1510382" y="375150"/>
          <a:ext cx="174244" cy="174244"/>
        </a:xfrm>
        <a:prstGeom prst="ellipse">
          <a:avLst/>
        </a:prstGeom>
        <a:gradFill rotWithShape="0">
          <a:gsLst>
            <a:gs pos="0">
              <a:schemeClr val="accent2">
                <a:hueOff val="1768462"/>
                <a:satOff val="3000"/>
                <a:lumOff val="-109"/>
                <a:alphaOff val="0"/>
                <a:satMod val="103000"/>
                <a:lumMod val="102000"/>
                <a:tint val="94000"/>
              </a:schemeClr>
            </a:gs>
            <a:gs pos="50000">
              <a:schemeClr val="accent2">
                <a:hueOff val="1768462"/>
                <a:satOff val="3000"/>
                <a:lumOff val="-109"/>
                <a:alphaOff val="0"/>
                <a:satMod val="110000"/>
                <a:lumMod val="100000"/>
                <a:shade val="100000"/>
              </a:schemeClr>
            </a:gs>
            <a:gs pos="100000">
              <a:schemeClr val="accent2">
                <a:hueOff val="1768462"/>
                <a:satOff val="3000"/>
                <a:lumOff val="-10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6F7A24B-1EEC-4C09-9DC9-356805A7D8B1}">
      <dsp:nvSpPr>
        <dsp:cNvPr id="0" name=""/>
        <dsp:cNvSpPr/>
      </dsp:nvSpPr>
      <dsp:spPr>
        <a:xfrm>
          <a:off x="1754324" y="497121"/>
          <a:ext cx="273812" cy="273812"/>
        </a:xfrm>
        <a:prstGeom prst="ellipse">
          <a:avLst/>
        </a:prstGeom>
        <a:gradFill rotWithShape="0">
          <a:gsLst>
            <a:gs pos="0">
              <a:schemeClr val="accent2">
                <a:hueOff val="2122154"/>
                <a:satOff val="3600"/>
                <a:lumOff val="-131"/>
                <a:alphaOff val="0"/>
                <a:satMod val="103000"/>
                <a:lumMod val="102000"/>
                <a:tint val="94000"/>
              </a:schemeClr>
            </a:gs>
            <a:gs pos="50000">
              <a:schemeClr val="accent2">
                <a:hueOff val="2122154"/>
                <a:satOff val="3600"/>
                <a:lumOff val="-131"/>
                <a:alphaOff val="0"/>
                <a:satMod val="110000"/>
                <a:lumMod val="100000"/>
                <a:shade val="100000"/>
              </a:schemeClr>
            </a:gs>
            <a:gs pos="100000">
              <a:schemeClr val="accent2">
                <a:hueOff val="2122154"/>
                <a:satOff val="3600"/>
                <a:lumOff val="-13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642E9F7-1894-43C9-B837-94E292B72555}">
      <dsp:nvSpPr>
        <dsp:cNvPr id="0" name=""/>
        <dsp:cNvSpPr/>
      </dsp:nvSpPr>
      <dsp:spPr>
        <a:xfrm>
          <a:off x="2095843" y="765457"/>
          <a:ext cx="174244" cy="174244"/>
        </a:xfrm>
        <a:prstGeom prst="ellipse">
          <a:avLst/>
        </a:prstGeom>
        <a:gradFill rotWithShape="0">
          <a:gsLst>
            <a:gs pos="0">
              <a:schemeClr val="accent2">
                <a:hueOff val="2475846"/>
                <a:satOff val="4200"/>
                <a:lumOff val="-152"/>
                <a:alphaOff val="0"/>
                <a:satMod val="103000"/>
                <a:lumMod val="102000"/>
                <a:tint val="94000"/>
              </a:schemeClr>
            </a:gs>
            <a:gs pos="50000">
              <a:schemeClr val="accent2">
                <a:hueOff val="2475846"/>
                <a:satOff val="4200"/>
                <a:lumOff val="-152"/>
                <a:alphaOff val="0"/>
                <a:satMod val="110000"/>
                <a:lumMod val="100000"/>
                <a:shade val="100000"/>
              </a:schemeClr>
            </a:gs>
            <a:gs pos="100000">
              <a:schemeClr val="accent2">
                <a:hueOff val="2475846"/>
                <a:satOff val="4200"/>
                <a:lumOff val="-15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C250BD4-FDF5-41C4-8A0E-1610867F3762}">
      <dsp:nvSpPr>
        <dsp:cNvPr id="0" name=""/>
        <dsp:cNvSpPr/>
      </dsp:nvSpPr>
      <dsp:spPr>
        <a:xfrm>
          <a:off x="2242208" y="1033793"/>
          <a:ext cx="174244" cy="174244"/>
        </a:xfrm>
        <a:prstGeom prst="ellipse">
          <a:avLst/>
        </a:prstGeom>
        <a:gradFill rotWithShape="0">
          <a:gsLst>
            <a:gs pos="0">
              <a:schemeClr val="accent2">
                <a:hueOff val="2829538"/>
                <a:satOff val="4800"/>
                <a:lumOff val="-174"/>
                <a:alphaOff val="0"/>
                <a:satMod val="103000"/>
                <a:lumMod val="102000"/>
                <a:tint val="94000"/>
              </a:schemeClr>
            </a:gs>
            <a:gs pos="50000">
              <a:schemeClr val="accent2">
                <a:hueOff val="2829538"/>
                <a:satOff val="4800"/>
                <a:lumOff val="-174"/>
                <a:alphaOff val="0"/>
                <a:satMod val="110000"/>
                <a:lumMod val="100000"/>
                <a:shade val="100000"/>
              </a:schemeClr>
            </a:gs>
            <a:gs pos="100000">
              <a:schemeClr val="accent2">
                <a:hueOff val="2829538"/>
                <a:satOff val="4800"/>
                <a:lumOff val="-17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EB30CDE6-1E33-4575-87CF-36BAEB8EBC06}">
      <dsp:nvSpPr>
        <dsp:cNvPr id="0" name=""/>
        <dsp:cNvSpPr/>
      </dsp:nvSpPr>
      <dsp:spPr>
        <a:xfrm>
          <a:off x="973710" y="521515"/>
          <a:ext cx="448056" cy="448056"/>
        </a:xfrm>
        <a:prstGeom prst="ellipse">
          <a:avLst/>
        </a:prstGeom>
        <a:gradFill rotWithShape="0">
          <a:gsLst>
            <a:gs pos="0">
              <a:schemeClr val="accent2">
                <a:hueOff val="3183231"/>
                <a:satOff val="5400"/>
                <a:lumOff val="-196"/>
                <a:alphaOff val="0"/>
                <a:satMod val="103000"/>
                <a:lumMod val="102000"/>
                <a:tint val="94000"/>
              </a:schemeClr>
            </a:gs>
            <a:gs pos="50000">
              <a:schemeClr val="accent2">
                <a:hueOff val="3183231"/>
                <a:satOff val="5400"/>
                <a:lumOff val="-196"/>
                <a:alphaOff val="0"/>
                <a:satMod val="110000"/>
                <a:lumMod val="100000"/>
                <a:shade val="100000"/>
              </a:schemeClr>
            </a:gs>
            <a:gs pos="100000">
              <a:schemeClr val="accent2">
                <a:hueOff val="3183231"/>
                <a:satOff val="5400"/>
                <a:lumOff val="-19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66C50DF-FDCC-4ACB-B7AD-878C50CAC1DD}">
      <dsp:nvSpPr>
        <dsp:cNvPr id="0" name=""/>
        <dsp:cNvSpPr/>
      </dsp:nvSpPr>
      <dsp:spPr>
        <a:xfrm>
          <a:off x="22336" y="1448494"/>
          <a:ext cx="174244" cy="174244"/>
        </a:xfrm>
        <a:prstGeom prst="ellipse">
          <a:avLst/>
        </a:prstGeom>
        <a:gradFill rotWithShape="0">
          <a:gsLst>
            <a:gs pos="0">
              <a:schemeClr val="accent2">
                <a:hueOff val="3536923"/>
                <a:satOff val="6000"/>
                <a:lumOff val="-218"/>
                <a:alphaOff val="0"/>
                <a:satMod val="103000"/>
                <a:lumMod val="102000"/>
                <a:tint val="94000"/>
              </a:schemeClr>
            </a:gs>
            <a:gs pos="50000">
              <a:schemeClr val="accent2">
                <a:hueOff val="3536923"/>
                <a:satOff val="6000"/>
                <a:lumOff val="-218"/>
                <a:alphaOff val="0"/>
                <a:satMod val="110000"/>
                <a:lumMod val="100000"/>
                <a:shade val="100000"/>
              </a:schemeClr>
            </a:gs>
            <a:gs pos="100000">
              <a:schemeClr val="accent2">
                <a:hueOff val="3536923"/>
                <a:satOff val="6000"/>
                <a:lumOff val="-21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A80D10B-CCD3-40CC-8063-3EA41C4BA17A}">
      <dsp:nvSpPr>
        <dsp:cNvPr id="0" name=""/>
        <dsp:cNvSpPr/>
      </dsp:nvSpPr>
      <dsp:spPr>
        <a:xfrm>
          <a:off x="168701" y="1668042"/>
          <a:ext cx="273812" cy="273812"/>
        </a:xfrm>
        <a:prstGeom prst="ellipse">
          <a:avLst/>
        </a:prstGeom>
        <a:gradFill rotWithShape="0">
          <a:gsLst>
            <a:gs pos="0">
              <a:schemeClr val="accent2">
                <a:hueOff val="3890615"/>
                <a:satOff val="6600"/>
                <a:lumOff val="-240"/>
                <a:alphaOff val="0"/>
                <a:satMod val="103000"/>
                <a:lumMod val="102000"/>
                <a:tint val="94000"/>
              </a:schemeClr>
            </a:gs>
            <a:gs pos="50000">
              <a:schemeClr val="accent2">
                <a:hueOff val="3890615"/>
                <a:satOff val="6600"/>
                <a:lumOff val="-240"/>
                <a:alphaOff val="0"/>
                <a:satMod val="110000"/>
                <a:lumMod val="100000"/>
                <a:shade val="100000"/>
              </a:schemeClr>
            </a:gs>
            <a:gs pos="100000">
              <a:schemeClr val="accent2">
                <a:hueOff val="3890615"/>
                <a:satOff val="6600"/>
                <a:lumOff val="-24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B21A036-BFC9-46D4-BFC4-7BB0705DE979}">
      <dsp:nvSpPr>
        <dsp:cNvPr id="0" name=""/>
        <dsp:cNvSpPr/>
      </dsp:nvSpPr>
      <dsp:spPr>
        <a:xfrm>
          <a:off x="534614" y="1863196"/>
          <a:ext cx="398272" cy="398272"/>
        </a:xfrm>
        <a:prstGeom prst="ellipse">
          <a:avLst/>
        </a:prstGeom>
        <a:gradFill rotWithShape="0">
          <a:gsLst>
            <a:gs pos="0">
              <a:schemeClr val="accent2">
                <a:hueOff val="4244308"/>
                <a:satOff val="7200"/>
                <a:lumOff val="-261"/>
                <a:alphaOff val="0"/>
                <a:satMod val="103000"/>
                <a:lumMod val="102000"/>
                <a:tint val="94000"/>
              </a:schemeClr>
            </a:gs>
            <a:gs pos="50000">
              <a:schemeClr val="accent2">
                <a:hueOff val="4244308"/>
                <a:satOff val="7200"/>
                <a:lumOff val="-261"/>
                <a:alphaOff val="0"/>
                <a:satMod val="110000"/>
                <a:lumMod val="100000"/>
                <a:shade val="100000"/>
              </a:schemeClr>
            </a:gs>
            <a:gs pos="100000">
              <a:schemeClr val="accent2">
                <a:hueOff val="4244308"/>
                <a:satOff val="7200"/>
                <a:lumOff val="-2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4E4AAD8-14B8-4F3F-929E-96041926AE36}">
      <dsp:nvSpPr>
        <dsp:cNvPr id="0" name=""/>
        <dsp:cNvSpPr/>
      </dsp:nvSpPr>
      <dsp:spPr>
        <a:xfrm>
          <a:off x="1046893" y="2180320"/>
          <a:ext cx="174244" cy="174244"/>
        </a:xfrm>
        <a:prstGeom prst="ellipse">
          <a:avLst/>
        </a:prstGeom>
        <a:gradFill rotWithShape="0">
          <a:gsLst>
            <a:gs pos="0">
              <a:schemeClr val="accent2">
                <a:hueOff val="4598000"/>
                <a:satOff val="7800"/>
                <a:lumOff val="-283"/>
                <a:alphaOff val="0"/>
                <a:satMod val="103000"/>
                <a:lumMod val="102000"/>
                <a:tint val="94000"/>
              </a:schemeClr>
            </a:gs>
            <a:gs pos="50000">
              <a:schemeClr val="accent2">
                <a:hueOff val="4598000"/>
                <a:satOff val="7800"/>
                <a:lumOff val="-283"/>
                <a:alphaOff val="0"/>
                <a:satMod val="110000"/>
                <a:lumMod val="100000"/>
                <a:shade val="100000"/>
              </a:schemeClr>
            </a:gs>
            <a:gs pos="100000">
              <a:schemeClr val="accent2">
                <a:hueOff val="4598000"/>
                <a:satOff val="7800"/>
                <a:lumOff val="-2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5D7368F-CB36-4D43-9242-F68FD8EAAB2C}">
      <dsp:nvSpPr>
        <dsp:cNvPr id="0" name=""/>
        <dsp:cNvSpPr/>
      </dsp:nvSpPr>
      <dsp:spPr>
        <a:xfrm>
          <a:off x="1144469" y="1863196"/>
          <a:ext cx="273812" cy="273812"/>
        </a:xfrm>
        <a:prstGeom prst="ellipse">
          <a:avLst/>
        </a:prstGeom>
        <a:gradFill rotWithShape="0">
          <a:gsLst>
            <a:gs pos="0">
              <a:schemeClr val="accent2">
                <a:hueOff val="4951692"/>
                <a:satOff val="8400"/>
                <a:lumOff val="-305"/>
                <a:alphaOff val="0"/>
                <a:satMod val="103000"/>
                <a:lumMod val="102000"/>
                <a:tint val="94000"/>
              </a:schemeClr>
            </a:gs>
            <a:gs pos="50000">
              <a:schemeClr val="accent2">
                <a:hueOff val="4951692"/>
                <a:satOff val="8400"/>
                <a:lumOff val="-305"/>
                <a:alphaOff val="0"/>
                <a:satMod val="110000"/>
                <a:lumMod val="100000"/>
                <a:shade val="100000"/>
              </a:schemeClr>
            </a:gs>
            <a:gs pos="100000">
              <a:schemeClr val="accent2">
                <a:hueOff val="4951692"/>
                <a:satOff val="8400"/>
                <a:lumOff val="-30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6E37138C-2AAD-409C-A2E7-31EAD2552037}">
      <dsp:nvSpPr>
        <dsp:cNvPr id="0" name=""/>
        <dsp:cNvSpPr/>
      </dsp:nvSpPr>
      <dsp:spPr>
        <a:xfrm>
          <a:off x="1388411" y="2204714"/>
          <a:ext cx="174244" cy="174244"/>
        </a:xfrm>
        <a:prstGeom prst="ellipse">
          <a:avLst/>
        </a:prstGeom>
        <a:gradFill rotWithShape="0">
          <a:gsLst>
            <a:gs pos="0">
              <a:schemeClr val="accent2">
                <a:hueOff val="5305384"/>
                <a:satOff val="9000"/>
                <a:lumOff val="-327"/>
                <a:alphaOff val="0"/>
                <a:satMod val="103000"/>
                <a:lumMod val="102000"/>
                <a:tint val="94000"/>
              </a:schemeClr>
            </a:gs>
            <a:gs pos="50000">
              <a:schemeClr val="accent2">
                <a:hueOff val="5305384"/>
                <a:satOff val="9000"/>
                <a:lumOff val="-327"/>
                <a:alphaOff val="0"/>
                <a:satMod val="110000"/>
                <a:lumMod val="100000"/>
                <a:shade val="100000"/>
              </a:schemeClr>
            </a:gs>
            <a:gs pos="100000">
              <a:schemeClr val="accent2">
                <a:hueOff val="5305384"/>
                <a:satOff val="9000"/>
                <a:lumOff val="-32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84C5434-0277-4D59-9EA5-94E3A4BAF0F7}">
      <dsp:nvSpPr>
        <dsp:cNvPr id="0" name=""/>
        <dsp:cNvSpPr/>
      </dsp:nvSpPr>
      <dsp:spPr>
        <a:xfrm>
          <a:off x="1607959" y="1814407"/>
          <a:ext cx="398272" cy="398272"/>
        </a:xfrm>
        <a:prstGeom prst="ellipse">
          <a:avLst/>
        </a:prstGeom>
        <a:gradFill rotWithShape="0">
          <a:gsLst>
            <a:gs pos="0">
              <a:schemeClr val="accent2">
                <a:hueOff val="5659077"/>
                <a:satOff val="9600"/>
                <a:lumOff val="-348"/>
                <a:alphaOff val="0"/>
                <a:satMod val="103000"/>
                <a:lumMod val="102000"/>
                <a:tint val="94000"/>
              </a:schemeClr>
            </a:gs>
            <a:gs pos="50000">
              <a:schemeClr val="accent2">
                <a:hueOff val="5659077"/>
                <a:satOff val="9600"/>
                <a:lumOff val="-348"/>
                <a:alphaOff val="0"/>
                <a:satMod val="110000"/>
                <a:lumMod val="100000"/>
                <a:shade val="100000"/>
              </a:schemeClr>
            </a:gs>
            <a:gs pos="100000">
              <a:schemeClr val="accent2">
                <a:hueOff val="5659077"/>
                <a:satOff val="9600"/>
                <a:lumOff val="-34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425DD8E-619E-4DAB-9E22-EE444D010D6C}">
      <dsp:nvSpPr>
        <dsp:cNvPr id="0" name=""/>
        <dsp:cNvSpPr/>
      </dsp:nvSpPr>
      <dsp:spPr>
        <a:xfrm>
          <a:off x="2144632" y="1716830"/>
          <a:ext cx="273812" cy="273812"/>
        </a:xfrm>
        <a:prstGeom prst="ellipse">
          <a:avLst/>
        </a:prstGeom>
        <a:gradFill rotWithShape="0">
          <a:gsLst>
            <a:gs pos="0">
              <a:schemeClr val="accent2">
                <a:hueOff val="6012769"/>
                <a:satOff val="10200"/>
                <a:lumOff val="-370"/>
                <a:alphaOff val="0"/>
                <a:satMod val="103000"/>
                <a:lumMod val="102000"/>
                <a:tint val="94000"/>
              </a:schemeClr>
            </a:gs>
            <a:gs pos="50000">
              <a:schemeClr val="accent2">
                <a:hueOff val="6012769"/>
                <a:satOff val="10200"/>
                <a:lumOff val="-370"/>
                <a:alphaOff val="0"/>
                <a:satMod val="110000"/>
                <a:lumMod val="100000"/>
                <a:shade val="100000"/>
              </a:schemeClr>
            </a:gs>
            <a:gs pos="100000">
              <a:schemeClr val="accent2">
                <a:hueOff val="6012769"/>
                <a:satOff val="10200"/>
                <a:lumOff val="-37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6856242-4599-4CFC-B6BC-13AE7C65DE12}">
      <dsp:nvSpPr>
        <dsp:cNvPr id="0" name=""/>
        <dsp:cNvSpPr/>
      </dsp:nvSpPr>
      <dsp:spPr>
        <a:xfrm>
          <a:off x="2418444" y="569897"/>
          <a:ext cx="804148" cy="1535206"/>
        </a:xfrm>
        <a:prstGeom prst="chevron">
          <a:avLst>
            <a:gd name="adj" fmla="val 6231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138DE87-102C-42DF-855A-8087DED3F65C}">
      <dsp:nvSpPr>
        <dsp:cNvPr id="0" name=""/>
        <dsp:cNvSpPr/>
      </dsp:nvSpPr>
      <dsp:spPr>
        <a:xfrm>
          <a:off x="3076383" y="569897"/>
          <a:ext cx="804148" cy="1535206"/>
        </a:xfrm>
        <a:prstGeom prst="chevron">
          <a:avLst>
            <a:gd name="adj" fmla="val 62310"/>
          </a:avLst>
        </a:prstGeom>
        <a:gradFill rotWithShape="0">
          <a:gsLst>
            <a:gs pos="0">
              <a:schemeClr val="accent2">
                <a:hueOff val="6366461"/>
                <a:satOff val="10800"/>
                <a:lumOff val="-392"/>
                <a:alphaOff val="0"/>
                <a:satMod val="103000"/>
                <a:lumMod val="102000"/>
                <a:tint val="94000"/>
              </a:schemeClr>
            </a:gs>
            <a:gs pos="50000">
              <a:schemeClr val="accent2">
                <a:hueOff val="6366461"/>
                <a:satOff val="10800"/>
                <a:lumOff val="-392"/>
                <a:alphaOff val="0"/>
                <a:satMod val="110000"/>
                <a:lumMod val="100000"/>
                <a:shade val="100000"/>
              </a:schemeClr>
            </a:gs>
            <a:gs pos="100000">
              <a:schemeClr val="accent2">
                <a:hueOff val="6366461"/>
                <a:satOff val="10800"/>
                <a:lumOff val="-39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030FE16-0CE0-4E3A-9201-0F106996A416}">
      <dsp:nvSpPr>
        <dsp:cNvPr id="0" name=""/>
        <dsp:cNvSpPr/>
      </dsp:nvSpPr>
      <dsp:spPr>
        <a:xfrm>
          <a:off x="4045016" y="460986"/>
          <a:ext cx="1864161" cy="1864161"/>
        </a:xfrm>
        <a:prstGeom prst="ellipse">
          <a:avLst/>
        </a:prstGeom>
        <a:gradFill rotWithShape="0">
          <a:gsLst>
            <a:gs pos="0">
              <a:schemeClr val="accent2">
                <a:hueOff val="6366461"/>
                <a:satOff val="10800"/>
                <a:lumOff val="-392"/>
                <a:alphaOff val="0"/>
                <a:satMod val="103000"/>
                <a:lumMod val="102000"/>
                <a:tint val="94000"/>
              </a:schemeClr>
            </a:gs>
            <a:gs pos="50000">
              <a:schemeClr val="accent2">
                <a:hueOff val="6366461"/>
                <a:satOff val="10800"/>
                <a:lumOff val="-392"/>
                <a:alphaOff val="0"/>
                <a:satMod val="110000"/>
                <a:lumMod val="100000"/>
                <a:shade val="100000"/>
              </a:schemeClr>
            </a:gs>
            <a:gs pos="100000">
              <a:schemeClr val="accent2">
                <a:hueOff val="6366461"/>
                <a:satOff val="10800"/>
                <a:lumOff val="-39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zh-CN" altLang="en-US" sz="1700" kern="1200" dirty="0"/>
            <a:t>对前面想到的各种想法和观念进行整理、编辑并写下来</a:t>
          </a:r>
          <a:endParaRPr lang="en-SG" sz="1700" kern="1200" dirty="0"/>
        </a:p>
      </dsp:txBody>
      <dsp:txXfrm>
        <a:off x="4318016" y="733986"/>
        <a:ext cx="1318161" cy="1318161"/>
      </dsp:txXfrm>
    </dsp:sp>
    <dsp:sp modelId="{6765E14C-D1B8-451E-8149-909DDB65DA5F}">
      <dsp:nvSpPr>
        <dsp:cNvPr id="0" name=""/>
        <dsp:cNvSpPr/>
      </dsp:nvSpPr>
      <dsp:spPr>
        <a:xfrm>
          <a:off x="3880531" y="2507178"/>
          <a:ext cx="2193131" cy="135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r>
            <a:rPr lang="zh-CN" altLang="en-US" sz="4100" kern="1200" dirty="0"/>
            <a:t>实际写作</a:t>
          </a:r>
          <a:endParaRPr lang="en-SG" sz="4100" kern="1200" dirty="0"/>
        </a:p>
      </dsp:txBody>
      <dsp:txXfrm>
        <a:off x="3880531" y="2507178"/>
        <a:ext cx="2193131" cy="13524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AAE052-83AA-4C7A-909D-4D5868F1E539}">
      <dsp:nvSpPr>
        <dsp:cNvPr id="0" name=""/>
        <dsp:cNvSpPr/>
      </dsp:nvSpPr>
      <dsp:spPr>
        <a:xfrm>
          <a:off x="4622158" y="2958909"/>
          <a:ext cx="2149560" cy="1392428"/>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zh-CN" altLang="en-US" sz="1300" kern="1200" dirty="0"/>
            <a:t>本来说好别前互相告知，但后来核对发现，很多人是不辞而别。</a:t>
          </a:r>
          <a:endParaRPr lang="en-SG" sz="1300" kern="1200" dirty="0"/>
        </a:p>
      </dsp:txBody>
      <dsp:txXfrm>
        <a:off x="5297614" y="3337603"/>
        <a:ext cx="1443518" cy="983147"/>
      </dsp:txXfrm>
    </dsp:sp>
    <dsp:sp modelId="{B19BCC40-958E-4B6D-B36A-411B9F2461B4}">
      <dsp:nvSpPr>
        <dsp:cNvPr id="0" name=""/>
        <dsp:cNvSpPr/>
      </dsp:nvSpPr>
      <dsp:spPr>
        <a:xfrm>
          <a:off x="1114980" y="2958909"/>
          <a:ext cx="2149560" cy="1392428"/>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zh-CN" altLang="en-US" sz="1300" kern="1200" dirty="0"/>
            <a:t>高僧是说德高，不是“名高”；名再高，德不高也难成为高僧。</a:t>
          </a:r>
          <a:endParaRPr lang="en-SG" sz="1300" kern="1200" dirty="0"/>
        </a:p>
      </dsp:txBody>
      <dsp:txXfrm>
        <a:off x="1145567" y="3337603"/>
        <a:ext cx="1443518" cy="983147"/>
      </dsp:txXfrm>
    </dsp:sp>
    <dsp:sp modelId="{90B662BA-C708-4824-AFE2-0D4F7B57ACE4}">
      <dsp:nvSpPr>
        <dsp:cNvPr id="0" name=""/>
        <dsp:cNvSpPr/>
      </dsp:nvSpPr>
      <dsp:spPr>
        <a:xfrm>
          <a:off x="4622158" y="0"/>
          <a:ext cx="2149560" cy="1392428"/>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zh-CN" altLang="en-US" sz="1300" kern="1200" dirty="0"/>
            <a:t>比如：佛教教旗由红、黄、白等颜色组成；</a:t>
          </a:r>
          <a:endParaRPr lang="en-SG" sz="1300" kern="1200" dirty="0"/>
        </a:p>
      </dsp:txBody>
      <dsp:txXfrm>
        <a:off x="5297614" y="30587"/>
        <a:ext cx="1443518" cy="983147"/>
      </dsp:txXfrm>
    </dsp:sp>
    <dsp:sp modelId="{A13C0F14-B4A5-49D9-9320-9A8E670ED8D2}">
      <dsp:nvSpPr>
        <dsp:cNvPr id="0" name=""/>
        <dsp:cNvSpPr/>
      </dsp:nvSpPr>
      <dsp:spPr>
        <a:xfrm>
          <a:off x="1114980" y="0"/>
          <a:ext cx="2149560" cy="1392428"/>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zh-CN" altLang="en-US" sz="1300" kern="1200" dirty="0"/>
            <a:t>佛教认为世事无常，随着阅历和年龄的增长，真是深有感触。</a:t>
          </a:r>
          <a:endParaRPr lang="en-SG" sz="1300" kern="1200" dirty="0"/>
        </a:p>
      </dsp:txBody>
      <dsp:txXfrm>
        <a:off x="1145567" y="30587"/>
        <a:ext cx="1443518" cy="983147"/>
      </dsp:txXfrm>
    </dsp:sp>
    <dsp:sp modelId="{5272B0D9-4AD3-48BC-A122-487B46BBD6C9}">
      <dsp:nvSpPr>
        <dsp:cNvPr id="0" name=""/>
        <dsp:cNvSpPr/>
      </dsp:nvSpPr>
      <dsp:spPr>
        <a:xfrm>
          <a:off x="2015707" y="248026"/>
          <a:ext cx="1884129" cy="1884129"/>
        </a:xfrm>
        <a:prstGeom prst="pieWedge">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zh-CN" altLang="en-US" sz="1400" u="sng" kern="1200" dirty="0"/>
            <a:t>句号。</a:t>
          </a:r>
          <a:r>
            <a:rPr lang="zh-CN" altLang="en-US" sz="1400" kern="1200" dirty="0"/>
            <a:t>用于一个句子的结束。</a:t>
          </a:r>
          <a:endParaRPr lang="en-SG" sz="1400" kern="1200" dirty="0"/>
        </a:p>
      </dsp:txBody>
      <dsp:txXfrm>
        <a:off x="2567556" y="799875"/>
        <a:ext cx="1332280" cy="1332280"/>
      </dsp:txXfrm>
    </dsp:sp>
    <dsp:sp modelId="{42BCDB55-6A8E-407E-B08D-C4135B6DE33F}">
      <dsp:nvSpPr>
        <dsp:cNvPr id="0" name=""/>
        <dsp:cNvSpPr/>
      </dsp:nvSpPr>
      <dsp:spPr>
        <a:xfrm rot="5400000">
          <a:off x="3986863" y="248026"/>
          <a:ext cx="1884129" cy="1884129"/>
        </a:xfrm>
        <a:prstGeom prst="pieWedg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zh-CN" altLang="en-US" sz="1400" u="sng" kern="1200" dirty="0"/>
            <a:t>顿号、</a:t>
          </a:r>
          <a:r>
            <a:rPr lang="zh-CN" altLang="en-US" sz="1400" kern="1200" dirty="0"/>
            <a:t>用于短暂的停顿、或多余两种以上的事物的排列</a:t>
          </a:r>
          <a:endParaRPr lang="en-SG" sz="1400" kern="1200" dirty="0"/>
        </a:p>
      </dsp:txBody>
      <dsp:txXfrm rot="-5400000">
        <a:off x="3986863" y="799875"/>
        <a:ext cx="1332280" cy="1332280"/>
      </dsp:txXfrm>
    </dsp:sp>
    <dsp:sp modelId="{C7F62102-ACDA-44E3-AA19-712526660714}">
      <dsp:nvSpPr>
        <dsp:cNvPr id="0" name=""/>
        <dsp:cNvSpPr/>
      </dsp:nvSpPr>
      <dsp:spPr>
        <a:xfrm rot="10800000">
          <a:off x="3986863" y="2219182"/>
          <a:ext cx="1884129" cy="1884129"/>
        </a:xfrm>
        <a:prstGeom prst="pieWedge">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zh-CN" altLang="en-US" sz="1400" u="sng" kern="1200" dirty="0"/>
            <a:t>逗号，</a:t>
          </a:r>
          <a:r>
            <a:rPr lang="zh-CN" altLang="en-US" sz="1400" kern="1200" dirty="0"/>
            <a:t>用于长句子中的一般性的停顿，长于顿号，短于分号</a:t>
          </a:r>
          <a:endParaRPr lang="en-SG" sz="1400" kern="1200" dirty="0"/>
        </a:p>
      </dsp:txBody>
      <dsp:txXfrm rot="10800000">
        <a:off x="3986863" y="2219182"/>
        <a:ext cx="1332280" cy="1332280"/>
      </dsp:txXfrm>
    </dsp:sp>
    <dsp:sp modelId="{5635719C-003C-48F9-BB65-7765FDDDD754}">
      <dsp:nvSpPr>
        <dsp:cNvPr id="0" name=""/>
        <dsp:cNvSpPr/>
      </dsp:nvSpPr>
      <dsp:spPr>
        <a:xfrm rot="16200000">
          <a:off x="2015707" y="2219182"/>
          <a:ext cx="1884129" cy="1884129"/>
        </a:xfrm>
        <a:prstGeom prst="pieWedge">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zh-CN" altLang="en-US" sz="1400" u="sng" kern="1200" dirty="0"/>
            <a:t>分号；</a:t>
          </a:r>
          <a:r>
            <a:rPr lang="zh-CN" altLang="en-US" sz="1400" kern="1200" dirty="0"/>
            <a:t>用于句子中并列关系的句子的停顿</a:t>
          </a:r>
          <a:endParaRPr lang="en-SG" sz="1400" kern="1200" dirty="0"/>
        </a:p>
      </dsp:txBody>
      <dsp:txXfrm rot="5400000">
        <a:off x="2567556" y="2219182"/>
        <a:ext cx="1332280" cy="1332280"/>
      </dsp:txXfrm>
    </dsp:sp>
    <dsp:sp modelId="{AA7DDA56-7250-439D-AB64-566DC398F87E}">
      <dsp:nvSpPr>
        <dsp:cNvPr id="0" name=""/>
        <dsp:cNvSpPr/>
      </dsp:nvSpPr>
      <dsp:spPr>
        <a:xfrm>
          <a:off x="3618087" y="1784048"/>
          <a:ext cx="650525" cy="565673"/>
        </a:xfrm>
        <a:prstGeom prst="circularArrow">
          <a:avLst/>
        </a:prstGeom>
        <a:solidFill>
          <a:schemeClr val="accent2">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49F23C8-D295-4BF9-8C67-421F60B3146F}">
      <dsp:nvSpPr>
        <dsp:cNvPr id="0" name=""/>
        <dsp:cNvSpPr/>
      </dsp:nvSpPr>
      <dsp:spPr>
        <a:xfrm rot="10800000">
          <a:off x="3618087" y="2001615"/>
          <a:ext cx="650525" cy="565673"/>
        </a:xfrm>
        <a:prstGeom prst="circularArrow">
          <a:avLst/>
        </a:prstGeom>
        <a:solidFill>
          <a:schemeClr val="accent2">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0D1B4-371B-4C25-B3DC-65F455514FAB}">
      <dsp:nvSpPr>
        <dsp:cNvPr id="0" name=""/>
        <dsp:cNvSpPr/>
      </dsp:nvSpPr>
      <dsp:spPr>
        <a:xfrm>
          <a:off x="2269353" y="501672"/>
          <a:ext cx="3347993" cy="3347993"/>
        </a:xfrm>
        <a:prstGeom prst="blockArc">
          <a:avLst>
            <a:gd name="adj1" fmla="val 10800000"/>
            <a:gd name="adj2" fmla="val 16200000"/>
            <a:gd name="adj3" fmla="val 4638"/>
          </a:avLst>
        </a:prstGeom>
        <a:gradFill rotWithShape="0">
          <a:gsLst>
            <a:gs pos="0">
              <a:schemeClr val="accent4">
                <a:hueOff val="-11197749"/>
                <a:satOff val="5260"/>
                <a:lumOff val="1959"/>
                <a:alphaOff val="0"/>
                <a:lumMod val="110000"/>
                <a:satMod val="105000"/>
                <a:tint val="67000"/>
              </a:schemeClr>
            </a:gs>
            <a:gs pos="50000">
              <a:schemeClr val="accent4">
                <a:hueOff val="-11197749"/>
                <a:satOff val="5260"/>
                <a:lumOff val="1959"/>
                <a:alphaOff val="0"/>
                <a:lumMod val="105000"/>
                <a:satMod val="103000"/>
                <a:tint val="73000"/>
              </a:schemeClr>
            </a:gs>
            <a:gs pos="100000">
              <a:schemeClr val="accent4">
                <a:hueOff val="-11197749"/>
                <a:satOff val="5260"/>
                <a:lumOff val="1959"/>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08168423-431F-4A5F-8745-BDD8E11AA0E8}">
      <dsp:nvSpPr>
        <dsp:cNvPr id="0" name=""/>
        <dsp:cNvSpPr/>
      </dsp:nvSpPr>
      <dsp:spPr>
        <a:xfrm>
          <a:off x="2269353" y="501672"/>
          <a:ext cx="3347993" cy="3347993"/>
        </a:xfrm>
        <a:prstGeom prst="blockArc">
          <a:avLst>
            <a:gd name="adj1" fmla="val 5400000"/>
            <a:gd name="adj2" fmla="val 10800000"/>
            <a:gd name="adj3" fmla="val 4638"/>
          </a:avLst>
        </a:prstGeom>
        <a:gradFill rotWithShape="0">
          <a:gsLst>
            <a:gs pos="0">
              <a:schemeClr val="accent4">
                <a:hueOff val="-7465166"/>
                <a:satOff val="3507"/>
                <a:lumOff val="1306"/>
                <a:alphaOff val="0"/>
                <a:lumMod val="110000"/>
                <a:satMod val="105000"/>
                <a:tint val="67000"/>
              </a:schemeClr>
            </a:gs>
            <a:gs pos="50000">
              <a:schemeClr val="accent4">
                <a:hueOff val="-7465166"/>
                <a:satOff val="3507"/>
                <a:lumOff val="1306"/>
                <a:alphaOff val="0"/>
                <a:lumMod val="105000"/>
                <a:satMod val="103000"/>
                <a:tint val="73000"/>
              </a:schemeClr>
            </a:gs>
            <a:gs pos="100000">
              <a:schemeClr val="accent4">
                <a:hueOff val="-7465166"/>
                <a:satOff val="3507"/>
                <a:lumOff val="1306"/>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1CB72AE6-79DC-4434-8F4F-C10F4369A97E}">
      <dsp:nvSpPr>
        <dsp:cNvPr id="0" name=""/>
        <dsp:cNvSpPr/>
      </dsp:nvSpPr>
      <dsp:spPr>
        <a:xfrm>
          <a:off x="2269353" y="501672"/>
          <a:ext cx="3347993" cy="3347993"/>
        </a:xfrm>
        <a:prstGeom prst="blockArc">
          <a:avLst>
            <a:gd name="adj1" fmla="val 0"/>
            <a:gd name="adj2" fmla="val 5400000"/>
            <a:gd name="adj3" fmla="val 4638"/>
          </a:avLst>
        </a:prstGeom>
        <a:gradFill rotWithShape="0">
          <a:gsLst>
            <a:gs pos="0">
              <a:schemeClr val="accent4">
                <a:hueOff val="-3732583"/>
                <a:satOff val="1753"/>
                <a:lumOff val="653"/>
                <a:alphaOff val="0"/>
                <a:lumMod val="110000"/>
                <a:satMod val="105000"/>
                <a:tint val="67000"/>
              </a:schemeClr>
            </a:gs>
            <a:gs pos="50000">
              <a:schemeClr val="accent4">
                <a:hueOff val="-3732583"/>
                <a:satOff val="1753"/>
                <a:lumOff val="653"/>
                <a:alphaOff val="0"/>
                <a:lumMod val="105000"/>
                <a:satMod val="103000"/>
                <a:tint val="73000"/>
              </a:schemeClr>
            </a:gs>
            <a:gs pos="100000">
              <a:schemeClr val="accent4">
                <a:hueOff val="-3732583"/>
                <a:satOff val="1753"/>
                <a:lumOff val="653"/>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7222DA3B-AEB4-402C-8344-EAA852F40797}">
      <dsp:nvSpPr>
        <dsp:cNvPr id="0" name=""/>
        <dsp:cNvSpPr/>
      </dsp:nvSpPr>
      <dsp:spPr>
        <a:xfrm>
          <a:off x="2269353" y="501672"/>
          <a:ext cx="3347993" cy="3347993"/>
        </a:xfrm>
        <a:prstGeom prst="blockArc">
          <a:avLst>
            <a:gd name="adj1" fmla="val 16200000"/>
            <a:gd name="adj2" fmla="val 0"/>
            <a:gd name="adj3" fmla="val 4638"/>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C4246820-0B37-4D78-A91F-C79D1D3527CA}">
      <dsp:nvSpPr>
        <dsp:cNvPr id="0" name=""/>
        <dsp:cNvSpPr/>
      </dsp:nvSpPr>
      <dsp:spPr>
        <a:xfrm>
          <a:off x="3173164" y="1405483"/>
          <a:ext cx="1540371" cy="1540371"/>
        </a:xfrm>
        <a:prstGeom prst="ellipse">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260" tIns="48260" rIns="48260" bIns="48260" numCol="1" spcCol="1270" anchor="ctr" anchorCtr="0">
          <a:noAutofit/>
        </a:bodyPr>
        <a:lstStyle/>
        <a:p>
          <a:pPr marL="0" lvl="0" indent="0" algn="ctr" defTabSz="1689100">
            <a:lnSpc>
              <a:spcPct val="90000"/>
            </a:lnSpc>
            <a:spcBef>
              <a:spcPct val="0"/>
            </a:spcBef>
            <a:spcAft>
              <a:spcPct val="35000"/>
            </a:spcAft>
            <a:buNone/>
          </a:pPr>
          <a:r>
            <a:rPr lang="zh-CN" altLang="en-US" sz="3800" kern="1200" dirty="0"/>
            <a:t>引号</a:t>
          </a:r>
          <a:endParaRPr lang="en-SG" sz="3800" kern="1200" dirty="0"/>
        </a:p>
      </dsp:txBody>
      <dsp:txXfrm>
        <a:off x="3398746" y="1631065"/>
        <a:ext cx="1089207" cy="1089207"/>
      </dsp:txXfrm>
    </dsp:sp>
    <dsp:sp modelId="{9607B9C2-E296-4028-BE59-412C1DCFFA84}">
      <dsp:nvSpPr>
        <dsp:cNvPr id="0" name=""/>
        <dsp:cNvSpPr/>
      </dsp:nvSpPr>
      <dsp:spPr>
        <a:xfrm>
          <a:off x="3404220" y="1359"/>
          <a:ext cx="1078259" cy="1078259"/>
        </a:xfrm>
        <a:prstGeom prst="ellips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zh-CN" altLang="en-US" sz="1200" kern="1200" dirty="0"/>
            <a:t>引用文字</a:t>
          </a:r>
          <a:endParaRPr lang="en-SG" sz="1200" kern="1200" dirty="0"/>
        </a:p>
      </dsp:txBody>
      <dsp:txXfrm>
        <a:off x="3562127" y="159266"/>
        <a:ext cx="762445" cy="762445"/>
      </dsp:txXfrm>
    </dsp:sp>
    <dsp:sp modelId="{E0801985-34AD-46BF-AEAD-912EF0EF83A0}">
      <dsp:nvSpPr>
        <dsp:cNvPr id="0" name=""/>
        <dsp:cNvSpPr/>
      </dsp:nvSpPr>
      <dsp:spPr>
        <a:xfrm>
          <a:off x="5039399" y="1636539"/>
          <a:ext cx="1078259" cy="1078259"/>
        </a:xfrm>
        <a:prstGeom prst="ellipse">
          <a:avLst/>
        </a:prstGeom>
        <a:gradFill rotWithShape="0">
          <a:gsLst>
            <a:gs pos="0">
              <a:schemeClr val="accent4">
                <a:hueOff val="-3732583"/>
                <a:satOff val="1753"/>
                <a:lumOff val="653"/>
                <a:alphaOff val="0"/>
                <a:lumMod val="110000"/>
                <a:satMod val="105000"/>
                <a:tint val="67000"/>
              </a:schemeClr>
            </a:gs>
            <a:gs pos="50000">
              <a:schemeClr val="accent4">
                <a:hueOff val="-3732583"/>
                <a:satOff val="1753"/>
                <a:lumOff val="653"/>
                <a:alphaOff val="0"/>
                <a:lumMod val="105000"/>
                <a:satMod val="103000"/>
                <a:tint val="73000"/>
              </a:schemeClr>
            </a:gs>
            <a:gs pos="100000">
              <a:schemeClr val="accent4">
                <a:hueOff val="-3732583"/>
                <a:satOff val="1753"/>
                <a:lumOff val="65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zh-CN" altLang="en-US" sz="1200" kern="1200" dirty="0"/>
            <a:t>逐字逐句的报道某人的言论</a:t>
          </a:r>
          <a:endParaRPr lang="en-SG" sz="1200" kern="1200" dirty="0"/>
        </a:p>
      </dsp:txBody>
      <dsp:txXfrm>
        <a:off x="5197306" y="1794446"/>
        <a:ext cx="762445" cy="762445"/>
      </dsp:txXfrm>
    </dsp:sp>
    <dsp:sp modelId="{B15D21BC-B446-48E7-842D-26DA448E89F4}">
      <dsp:nvSpPr>
        <dsp:cNvPr id="0" name=""/>
        <dsp:cNvSpPr/>
      </dsp:nvSpPr>
      <dsp:spPr>
        <a:xfrm>
          <a:off x="3404220" y="3271718"/>
          <a:ext cx="1078259" cy="1078259"/>
        </a:xfrm>
        <a:prstGeom prst="ellipse">
          <a:avLst/>
        </a:prstGeom>
        <a:gradFill rotWithShape="0">
          <a:gsLst>
            <a:gs pos="0">
              <a:schemeClr val="accent4">
                <a:hueOff val="-7465166"/>
                <a:satOff val="3507"/>
                <a:lumOff val="1306"/>
                <a:alphaOff val="0"/>
                <a:lumMod val="110000"/>
                <a:satMod val="105000"/>
                <a:tint val="67000"/>
              </a:schemeClr>
            </a:gs>
            <a:gs pos="50000">
              <a:schemeClr val="accent4">
                <a:hueOff val="-7465166"/>
                <a:satOff val="3507"/>
                <a:lumOff val="1306"/>
                <a:alphaOff val="0"/>
                <a:lumMod val="105000"/>
                <a:satMod val="103000"/>
                <a:tint val="73000"/>
              </a:schemeClr>
            </a:gs>
            <a:gs pos="100000">
              <a:schemeClr val="accent4">
                <a:hueOff val="-7465166"/>
                <a:satOff val="3507"/>
                <a:lumOff val="130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zh-CN" altLang="en-US" sz="1200" kern="1200" dirty="0"/>
            <a:t>特殊含义的术语，比如“佛教心理学”</a:t>
          </a:r>
          <a:endParaRPr lang="en-SG" sz="1200" kern="1200" dirty="0"/>
        </a:p>
      </dsp:txBody>
      <dsp:txXfrm>
        <a:off x="3562127" y="3429625"/>
        <a:ext cx="762445" cy="762445"/>
      </dsp:txXfrm>
    </dsp:sp>
    <dsp:sp modelId="{F73EF61C-6BA4-4503-B100-F9862AE7EFC8}">
      <dsp:nvSpPr>
        <dsp:cNvPr id="0" name=""/>
        <dsp:cNvSpPr/>
      </dsp:nvSpPr>
      <dsp:spPr>
        <a:xfrm>
          <a:off x="1769040" y="1636539"/>
          <a:ext cx="1078259" cy="1078259"/>
        </a:xfrm>
        <a:prstGeom prst="ellipse">
          <a:avLst/>
        </a:prstGeom>
        <a:gradFill rotWithShape="0">
          <a:gsLst>
            <a:gs pos="0">
              <a:schemeClr val="accent4">
                <a:hueOff val="-11197749"/>
                <a:satOff val="5260"/>
                <a:lumOff val="1959"/>
                <a:alphaOff val="0"/>
                <a:lumMod val="110000"/>
                <a:satMod val="105000"/>
                <a:tint val="67000"/>
              </a:schemeClr>
            </a:gs>
            <a:gs pos="50000">
              <a:schemeClr val="accent4">
                <a:hueOff val="-11197749"/>
                <a:satOff val="5260"/>
                <a:lumOff val="1959"/>
                <a:alphaOff val="0"/>
                <a:lumMod val="105000"/>
                <a:satMod val="103000"/>
                <a:tint val="73000"/>
              </a:schemeClr>
            </a:gs>
            <a:gs pos="100000">
              <a:schemeClr val="accent4">
                <a:hueOff val="-11197749"/>
                <a:satOff val="5260"/>
                <a:lumOff val="195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zh-CN" altLang="en-US" sz="1200" kern="1200" dirty="0"/>
            <a:t>表示强调，比如所谓“道”</a:t>
          </a:r>
          <a:r>
            <a:rPr lang="en-SG" altLang="zh-CN" sz="1200" kern="1200" dirty="0"/>
            <a:t>…</a:t>
          </a:r>
          <a:endParaRPr lang="en-SG" sz="1200" kern="1200" dirty="0"/>
        </a:p>
      </dsp:txBody>
      <dsp:txXfrm>
        <a:off x="1926947" y="1794446"/>
        <a:ext cx="762445" cy="762445"/>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644A65-FD0C-4A1D-A36F-902DAF4E2656}" type="datetimeFigureOut">
              <a:rPr lang="en-SG" smtClean="0"/>
              <a:t>2/9/2020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3669540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44A65-FD0C-4A1D-A36F-902DAF4E2656}" type="datetimeFigureOut">
              <a:rPr lang="en-SG" smtClean="0"/>
              <a:t>2/9/2020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173233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44A65-FD0C-4A1D-A36F-902DAF4E2656}" type="datetimeFigureOut">
              <a:rPr lang="en-SG" smtClean="0"/>
              <a:t>2/9/2020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391411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44A65-FD0C-4A1D-A36F-902DAF4E2656}" type="datetimeFigureOut">
              <a:rPr lang="en-SG" smtClean="0"/>
              <a:t>2/9/2020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2143319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44A65-FD0C-4A1D-A36F-902DAF4E2656}" type="datetimeFigureOut">
              <a:rPr lang="en-SG" smtClean="0"/>
              <a:t>2/9/2020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1120200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644A65-FD0C-4A1D-A36F-902DAF4E2656}" type="datetimeFigureOut">
              <a:rPr lang="en-SG" smtClean="0"/>
              <a:t>2/9/2020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322093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644A65-FD0C-4A1D-A36F-902DAF4E2656}" type="datetimeFigureOut">
              <a:rPr lang="en-SG" smtClean="0"/>
              <a:t>2/9/2020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642183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644A65-FD0C-4A1D-A36F-902DAF4E2656}" type="datetimeFigureOut">
              <a:rPr lang="en-SG" smtClean="0"/>
              <a:t>2/9/2020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3196995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44A65-FD0C-4A1D-A36F-902DAF4E2656}" type="datetimeFigureOut">
              <a:rPr lang="en-SG" smtClean="0"/>
              <a:t>2/9/2020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956612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44A65-FD0C-4A1D-A36F-902DAF4E2656}" type="datetimeFigureOut">
              <a:rPr lang="en-SG" smtClean="0"/>
              <a:t>2/9/2020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30595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44A65-FD0C-4A1D-A36F-902DAF4E2656}" type="datetimeFigureOut">
              <a:rPr lang="en-SG" smtClean="0"/>
              <a:t>2/9/2020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022E282-A8B2-4F69-8915-31C8EC3A4DEA}" type="slidenum">
              <a:rPr lang="en-SG" smtClean="0"/>
              <a:t>‹#›</a:t>
            </a:fld>
            <a:endParaRPr lang="en-SG"/>
          </a:p>
        </p:txBody>
      </p:sp>
    </p:spTree>
    <p:extLst>
      <p:ext uri="{BB962C8B-B14F-4D97-AF65-F5344CB8AC3E}">
        <p14:creationId xmlns:p14="http://schemas.microsoft.com/office/powerpoint/2010/main" val="134531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44A65-FD0C-4A1D-A36F-902DAF4E2656}" type="datetimeFigureOut">
              <a:rPr lang="en-SG" smtClean="0"/>
              <a:t>2/9/2020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2E282-A8B2-4F69-8915-31C8EC3A4DEA}" type="slidenum">
              <a:rPr lang="en-SG" smtClean="0"/>
              <a:t>‹#›</a:t>
            </a:fld>
            <a:endParaRPr lang="en-SG"/>
          </a:p>
        </p:txBody>
      </p:sp>
    </p:spTree>
    <p:extLst>
      <p:ext uri="{BB962C8B-B14F-4D97-AF65-F5344CB8AC3E}">
        <p14:creationId xmlns:p14="http://schemas.microsoft.com/office/powerpoint/2010/main" val="14969063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58E7B1-272F-447D-A04D-20DC9AAF2E2E}"/>
              </a:ext>
            </a:extLst>
          </p:cNvPr>
          <p:cNvSpPr>
            <a:spLocks noGrp="1"/>
          </p:cNvSpPr>
          <p:nvPr>
            <p:ph type="title"/>
          </p:nvPr>
        </p:nvSpPr>
        <p:spPr/>
        <p:txBody>
          <a:bodyPr/>
          <a:lstStyle/>
          <a:p>
            <a:r>
              <a:rPr lang="zh-CN" altLang="en-US" dirty="0"/>
              <a:t>第二课：学术论文写作</a:t>
            </a:r>
            <a:endParaRPr lang="en-SG" dirty="0"/>
          </a:p>
        </p:txBody>
      </p:sp>
      <p:sp>
        <p:nvSpPr>
          <p:cNvPr id="5" name="Content Placeholder 4">
            <a:extLst>
              <a:ext uri="{FF2B5EF4-FFF2-40B4-BE49-F238E27FC236}">
                <a16:creationId xmlns:a16="http://schemas.microsoft.com/office/drawing/2014/main" id="{60C11ABF-952A-4FFA-8B13-5C37095DC233}"/>
              </a:ext>
            </a:extLst>
          </p:cNvPr>
          <p:cNvSpPr>
            <a:spLocks noGrp="1"/>
          </p:cNvSpPr>
          <p:nvPr>
            <p:ph idx="1"/>
          </p:nvPr>
        </p:nvSpPr>
        <p:spPr/>
        <p:txBody>
          <a:bodyPr>
            <a:normAutofit lnSpcReduction="10000"/>
          </a:bodyPr>
          <a:lstStyle/>
          <a:p>
            <a:r>
              <a:rPr lang="zh-CN" altLang="en-US" dirty="0"/>
              <a:t>上节课笼统地介绍了有关写作、论文写作和学术论文写作的基本要素；本节课开始将进一步对重要的写作方法和写作过程进行细化说明，这节课将着重介绍选题和构思，以及一些常用的标点符号和在论文中需要慎用的标点符号；</a:t>
            </a:r>
            <a:endParaRPr lang="en-US" altLang="zh-CN" dirty="0"/>
          </a:p>
          <a:p>
            <a:r>
              <a:rPr lang="zh-CN" altLang="en-US" dirty="0"/>
              <a:t>本课大纲</a:t>
            </a:r>
            <a:endParaRPr lang="en-SG" altLang="zh-CN" dirty="0"/>
          </a:p>
          <a:p>
            <a:r>
              <a:rPr lang="zh-CN" altLang="en-US" dirty="0"/>
              <a:t>学术论文的写作进程</a:t>
            </a:r>
            <a:endParaRPr lang="en-SG" altLang="zh-CN" dirty="0"/>
          </a:p>
          <a:p>
            <a:r>
              <a:rPr lang="zh-CN" altLang="en-US" dirty="0"/>
              <a:t>构思方法</a:t>
            </a:r>
            <a:endParaRPr lang="en-SG" altLang="zh-CN" dirty="0"/>
          </a:p>
          <a:p>
            <a:r>
              <a:rPr lang="zh-CN" altLang="en-US" dirty="0"/>
              <a:t>常见标点符号简介</a:t>
            </a:r>
            <a:endParaRPr lang="en-SG" altLang="zh-CN" dirty="0"/>
          </a:p>
          <a:p>
            <a:r>
              <a:rPr lang="zh-CN" altLang="en-US" dirty="0"/>
              <a:t>本课总结</a:t>
            </a:r>
            <a:endParaRPr lang="en-SG" altLang="zh-CN" dirty="0"/>
          </a:p>
          <a:p>
            <a:endParaRPr lang="en-SG" altLang="zh-CN" dirty="0"/>
          </a:p>
          <a:p>
            <a:endParaRPr lang="en-SG" altLang="zh-CN" dirty="0"/>
          </a:p>
        </p:txBody>
      </p:sp>
    </p:spTree>
    <p:extLst>
      <p:ext uri="{BB962C8B-B14F-4D97-AF65-F5344CB8AC3E}">
        <p14:creationId xmlns:p14="http://schemas.microsoft.com/office/powerpoint/2010/main" val="2549474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8BB57-9E78-4F7F-A734-3B1044DB792E}"/>
              </a:ext>
            </a:extLst>
          </p:cNvPr>
          <p:cNvSpPr>
            <a:spLocks noGrp="1"/>
          </p:cNvSpPr>
          <p:nvPr>
            <p:ph type="title"/>
          </p:nvPr>
        </p:nvSpPr>
        <p:spPr/>
        <p:txBody>
          <a:bodyPr/>
          <a:lstStyle/>
          <a:p>
            <a:r>
              <a:rPr lang="zh-CN" altLang="en-US" dirty="0"/>
              <a:t>构思（</a:t>
            </a:r>
            <a:r>
              <a:rPr lang="en-SG" altLang="zh-CN" i="1" dirty="0"/>
              <a:t>brainstorming</a:t>
            </a:r>
            <a:r>
              <a:rPr lang="zh-CN" altLang="en-US" dirty="0"/>
              <a:t>）</a:t>
            </a:r>
            <a:endParaRPr lang="en-SG" dirty="0"/>
          </a:p>
        </p:txBody>
      </p:sp>
      <p:graphicFrame>
        <p:nvGraphicFramePr>
          <p:cNvPr id="4" name="Content Placeholder 3">
            <a:extLst>
              <a:ext uri="{FF2B5EF4-FFF2-40B4-BE49-F238E27FC236}">
                <a16:creationId xmlns:a16="http://schemas.microsoft.com/office/drawing/2014/main" id="{495022C9-0C75-4A23-BE17-A082B7F77AD1}"/>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B3E4F28F-D8AC-4650-B190-AD06D4EBC2DC}"/>
              </a:ext>
            </a:extLst>
          </p:cNvPr>
          <p:cNvGraphicFramePr/>
          <p:nvPr>
            <p:extLst>
              <p:ext uri="{D42A27DB-BD31-4B8C-83A1-F6EECF244321}">
                <p14:modId xmlns:p14="http://schemas.microsoft.com/office/powerpoint/2010/main" val="95658575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60933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989FC-9EA2-4FCF-95F7-948D2E623FDB}"/>
              </a:ext>
            </a:extLst>
          </p:cNvPr>
          <p:cNvSpPr>
            <a:spLocks noGrp="1"/>
          </p:cNvSpPr>
          <p:nvPr>
            <p:ph type="title"/>
          </p:nvPr>
        </p:nvSpPr>
        <p:spPr/>
        <p:txBody>
          <a:bodyPr/>
          <a:lstStyle/>
          <a:p>
            <a:r>
              <a:rPr lang="zh-CN" altLang="en-US" dirty="0"/>
              <a:t>构思与实际写作</a:t>
            </a:r>
            <a:endParaRPr lang="en-SG" dirty="0"/>
          </a:p>
        </p:txBody>
      </p:sp>
      <p:sp>
        <p:nvSpPr>
          <p:cNvPr id="3" name="Content Placeholder 2">
            <a:extLst>
              <a:ext uri="{FF2B5EF4-FFF2-40B4-BE49-F238E27FC236}">
                <a16:creationId xmlns:a16="http://schemas.microsoft.com/office/drawing/2014/main" id="{77CF95CC-69E2-48AE-81CD-F6BBE90097AF}"/>
              </a:ext>
            </a:extLst>
          </p:cNvPr>
          <p:cNvSpPr>
            <a:spLocks noGrp="1"/>
          </p:cNvSpPr>
          <p:nvPr>
            <p:ph idx="1"/>
          </p:nvPr>
        </p:nvSpPr>
        <p:spPr/>
        <p:txBody>
          <a:bodyPr>
            <a:normAutofit fontScale="85000" lnSpcReduction="10000"/>
          </a:bodyPr>
          <a:lstStyle/>
          <a:p>
            <a:r>
              <a:rPr lang="zh-CN" altLang="en-US" dirty="0"/>
              <a:t>前面提到了学术写作的第一阶段：选题及其相关的问题；现在大概介绍一下另外一个实际的问题：如何操作？也就是从构思到实际写作；</a:t>
            </a:r>
            <a:endParaRPr lang="en-SG" altLang="zh-CN" dirty="0"/>
          </a:p>
          <a:p>
            <a:r>
              <a:rPr lang="zh-CN" altLang="en-US" dirty="0"/>
              <a:t>构思，顾名思义，就是构想和思考；大体而言，构思和前面提到的研究问题和阅读资料等直接相关，甚至类似；</a:t>
            </a:r>
            <a:endParaRPr lang="en-SG" altLang="zh-CN" dirty="0"/>
          </a:p>
          <a:p>
            <a:r>
              <a:rPr lang="zh-CN" altLang="en-US" dirty="0"/>
              <a:t>不过构思可以是</a:t>
            </a:r>
            <a:r>
              <a:rPr lang="zh-CN" altLang="en-US" u="sng" dirty="0"/>
              <a:t>阅读资料前</a:t>
            </a:r>
            <a:r>
              <a:rPr lang="zh-CN" altLang="en-US" dirty="0"/>
              <a:t>：比如将自己临时或阅读时的想法、观念和积累的相关知识写下来，然后归类、编辑、增删；随着构思的进展，研究课题的轮廓逐渐明朗；另外，开始阅读更多直接相关的资料，构思可以继续；这时的构思，则是更有目标的构思 </a:t>
            </a:r>
            <a:r>
              <a:rPr lang="en-US" altLang="zh-CN" dirty="0"/>
              <a:t>– </a:t>
            </a:r>
            <a:r>
              <a:rPr lang="zh-CN" altLang="en-US" dirty="0"/>
              <a:t>选题；</a:t>
            </a:r>
            <a:endParaRPr lang="en-SG" altLang="zh-CN" dirty="0"/>
          </a:p>
          <a:p>
            <a:r>
              <a:rPr lang="zh-CN" altLang="en-US" dirty="0"/>
              <a:t>在构思的第二阶段，因为阅读量的增加，选题范围的缩小，可以尝试将构思的“论文草稿”以文字的形式记录下来，以便在未来的写作中使用；</a:t>
            </a:r>
            <a:endParaRPr lang="en-SG" dirty="0"/>
          </a:p>
        </p:txBody>
      </p:sp>
    </p:spTree>
    <p:extLst>
      <p:ext uri="{BB962C8B-B14F-4D97-AF65-F5344CB8AC3E}">
        <p14:creationId xmlns:p14="http://schemas.microsoft.com/office/powerpoint/2010/main" val="1323678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AA0E-9447-4974-869C-EDB6861451CC}"/>
              </a:ext>
            </a:extLst>
          </p:cNvPr>
          <p:cNvSpPr>
            <a:spLocks noGrp="1"/>
          </p:cNvSpPr>
          <p:nvPr>
            <p:ph type="title"/>
          </p:nvPr>
        </p:nvSpPr>
        <p:spPr/>
        <p:txBody>
          <a:bodyPr/>
          <a:lstStyle/>
          <a:p>
            <a:r>
              <a:rPr lang="zh-CN" altLang="en-US" dirty="0"/>
              <a:t>常用标点符号</a:t>
            </a:r>
            <a:r>
              <a:rPr lang="zh-CN" altLang="en-US" sz="2400" dirty="0"/>
              <a:t>（这些标点有更多的用途，这里只提到比较常用的）</a:t>
            </a:r>
            <a:endParaRPr lang="en-SG" dirty="0"/>
          </a:p>
        </p:txBody>
      </p:sp>
      <p:graphicFrame>
        <p:nvGraphicFramePr>
          <p:cNvPr id="4" name="Content Placeholder 3">
            <a:extLst>
              <a:ext uri="{FF2B5EF4-FFF2-40B4-BE49-F238E27FC236}">
                <a16:creationId xmlns:a16="http://schemas.microsoft.com/office/drawing/2014/main" id="{C637D143-C8E0-4F39-9B44-1EDBA2B84F21}"/>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584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14837-7D6C-4477-98BF-1018AF509BA3}"/>
              </a:ext>
            </a:extLst>
          </p:cNvPr>
          <p:cNvSpPr>
            <a:spLocks noGrp="1"/>
          </p:cNvSpPr>
          <p:nvPr>
            <p:ph type="title"/>
          </p:nvPr>
        </p:nvSpPr>
        <p:spPr/>
        <p:txBody>
          <a:bodyPr/>
          <a:lstStyle/>
          <a:p>
            <a:r>
              <a:rPr lang="zh-CN" altLang="en-US" dirty="0"/>
              <a:t>标点符号</a:t>
            </a:r>
            <a:endParaRPr lang="en-SG" dirty="0"/>
          </a:p>
        </p:txBody>
      </p:sp>
      <p:sp>
        <p:nvSpPr>
          <p:cNvPr id="3" name="Content Placeholder 2">
            <a:extLst>
              <a:ext uri="{FF2B5EF4-FFF2-40B4-BE49-F238E27FC236}">
                <a16:creationId xmlns:a16="http://schemas.microsoft.com/office/drawing/2014/main" id="{C1833452-CB68-4308-BC8A-7EDB46F8FAD1}"/>
              </a:ext>
            </a:extLst>
          </p:cNvPr>
          <p:cNvSpPr>
            <a:spLocks noGrp="1"/>
          </p:cNvSpPr>
          <p:nvPr>
            <p:ph idx="1"/>
          </p:nvPr>
        </p:nvSpPr>
        <p:spPr/>
        <p:txBody>
          <a:bodyPr/>
          <a:lstStyle/>
          <a:p>
            <a:r>
              <a:rPr lang="zh-CN" altLang="en-US" dirty="0"/>
              <a:t>前面介绍了选题和构思的种种细节，大家阅读后可以尝试具体的操作；由于大家在写作中对标点符号好像没什么概念，下面简单介绍一些；</a:t>
            </a:r>
            <a:endParaRPr lang="en-SG" altLang="zh-CN" dirty="0"/>
          </a:p>
          <a:p>
            <a:r>
              <a:rPr lang="zh-CN" altLang="en-US" dirty="0"/>
              <a:t>前面提到的四种标点符号，即顿号、逗号、分号和句号，是基本标点符号，最常用；</a:t>
            </a:r>
            <a:endParaRPr lang="en-SG" altLang="zh-CN" dirty="0"/>
          </a:p>
          <a:p>
            <a:r>
              <a:rPr lang="zh-CN" altLang="en-US" dirty="0"/>
              <a:t>比如顿号，在排列断句或事物的时候，尽量用顿号；比如：斋堂可选的蔬菜有黄瓜、苦瓜、小白菜和菠菜等。</a:t>
            </a:r>
            <a:endParaRPr lang="en-SG" altLang="zh-CN" dirty="0"/>
          </a:p>
          <a:p>
            <a:r>
              <a:rPr lang="zh-CN" altLang="en-US" dirty="0"/>
              <a:t>分号也要适当使用，特别是一句话没有结束，但所表达的意思类似，分成两句话又太短。</a:t>
            </a:r>
            <a:endParaRPr lang="en-SG" dirty="0"/>
          </a:p>
        </p:txBody>
      </p:sp>
    </p:spTree>
    <p:extLst>
      <p:ext uri="{BB962C8B-B14F-4D97-AF65-F5344CB8AC3E}">
        <p14:creationId xmlns:p14="http://schemas.microsoft.com/office/powerpoint/2010/main" val="3218170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E6EB0-6985-46B1-9F8C-A9A11CB56E52}"/>
              </a:ext>
            </a:extLst>
          </p:cNvPr>
          <p:cNvSpPr>
            <a:spLocks noGrp="1"/>
          </p:cNvSpPr>
          <p:nvPr>
            <p:ph type="title"/>
          </p:nvPr>
        </p:nvSpPr>
        <p:spPr/>
        <p:txBody>
          <a:bodyPr>
            <a:normAutofit fontScale="90000"/>
          </a:bodyPr>
          <a:lstStyle/>
          <a:p>
            <a:r>
              <a:rPr lang="zh-CN" altLang="en-US" dirty="0"/>
              <a:t>引号及其使用：</a:t>
            </a:r>
            <a:r>
              <a:rPr lang="zh-CN" altLang="en-US" sz="2400" dirty="0">
                <a:sym typeface="Wingdings" panose="05000000000000000000" pitchFamily="2" charset="2"/>
              </a:rPr>
              <a:t>学术论文写作中，涉及到引用的情况，所以引号使用量比较大，而且要求规范；一般而言，引用文章时用</a:t>
            </a:r>
            <a:r>
              <a:rPr lang="zh-CN" altLang="en-US" sz="2400" u="sng" dirty="0">
                <a:sym typeface="Wingdings" panose="05000000000000000000" pitchFamily="2" charset="2"/>
              </a:rPr>
              <a:t>双引号“”</a:t>
            </a:r>
            <a:r>
              <a:rPr lang="zh-CN" altLang="en-US" sz="2400" dirty="0">
                <a:sym typeface="Wingdings" panose="05000000000000000000" pitchFamily="2" charset="2"/>
              </a:rPr>
              <a:t>；在双引号里面，如果要再用引号，一般用</a:t>
            </a:r>
            <a:r>
              <a:rPr lang="zh-CN" altLang="en-US" sz="2400" u="sng" dirty="0">
                <a:sym typeface="Wingdings" panose="05000000000000000000" pitchFamily="2" charset="2"/>
              </a:rPr>
              <a:t>单引号‘’</a:t>
            </a:r>
            <a:r>
              <a:rPr lang="zh-CN" altLang="en-US" sz="2400" dirty="0">
                <a:sym typeface="Wingdings" panose="05000000000000000000" pitchFamily="2" charset="2"/>
              </a:rPr>
              <a:t>；具体要求，参考</a:t>
            </a:r>
            <a:r>
              <a:rPr lang="en-US" altLang="zh-CN" sz="2400" dirty="0">
                <a:sym typeface="Wingdings" panose="05000000000000000000" pitchFamily="2" charset="2"/>
              </a:rPr>
              <a:t>《</a:t>
            </a:r>
            <a:r>
              <a:rPr lang="zh-CN" altLang="en-US" sz="2400" dirty="0">
                <a:sym typeface="Wingdings" panose="05000000000000000000" pitchFamily="2" charset="2"/>
              </a:rPr>
              <a:t>研究生手册</a:t>
            </a:r>
            <a:r>
              <a:rPr lang="en-US" altLang="zh-CN" sz="2400" dirty="0">
                <a:sym typeface="Wingdings" panose="05000000000000000000" pitchFamily="2" charset="2"/>
              </a:rPr>
              <a:t>》</a:t>
            </a:r>
            <a:r>
              <a:rPr lang="zh-CN" altLang="en-US" sz="2400" dirty="0">
                <a:sym typeface="Wingdings" panose="05000000000000000000" pitchFamily="2" charset="2"/>
              </a:rPr>
              <a:t>相关部分</a:t>
            </a:r>
            <a:endParaRPr lang="en-SG" sz="2400" dirty="0"/>
          </a:p>
        </p:txBody>
      </p:sp>
      <p:graphicFrame>
        <p:nvGraphicFramePr>
          <p:cNvPr id="4" name="Content Placeholder 3">
            <a:extLst>
              <a:ext uri="{FF2B5EF4-FFF2-40B4-BE49-F238E27FC236}">
                <a16:creationId xmlns:a16="http://schemas.microsoft.com/office/drawing/2014/main" id="{D40DE697-5EDA-429B-8145-8884262FAB99}"/>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5250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1585B-9CE6-445B-85F3-C1A5731DEAAB}"/>
              </a:ext>
            </a:extLst>
          </p:cNvPr>
          <p:cNvSpPr>
            <a:spLocks noGrp="1"/>
          </p:cNvSpPr>
          <p:nvPr>
            <p:ph type="title"/>
          </p:nvPr>
        </p:nvSpPr>
        <p:spPr/>
        <p:txBody>
          <a:bodyPr/>
          <a:lstStyle/>
          <a:p>
            <a:r>
              <a:rPr lang="zh-CN" altLang="en-US" dirty="0"/>
              <a:t>有关引号</a:t>
            </a:r>
            <a:endParaRPr lang="en-SG" dirty="0"/>
          </a:p>
        </p:txBody>
      </p:sp>
      <p:sp>
        <p:nvSpPr>
          <p:cNvPr id="3" name="Content Placeholder 2">
            <a:extLst>
              <a:ext uri="{FF2B5EF4-FFF2-40B4-BE49-F238E27FC236}">
                <a16:creationId xmlns:a16="http://schemas.microsoft.com/office/drawing/2014/main" id="{EDA373EF-71E9-4499-8F03-0477C2BFACD3}"/>
              </a:ext>
            </a:extLst>
          </p:cNvPr>
          <p:cNvSpPr>
            <a:spLocks noGrp="1"/>
          </p:cNvSpPr>
          <p:nvPr>
            <p:ph idx="1"/>
          </p:nvPr>
        </p:nvSpPr>
        <p:spPr/>
        <p:txBody>
          <a:bodyPr>
            <a:normAutofit fontScale="85000" lnSpcReduction="10000"/>
          </a:bodyPr>
          <a:lstStyle/>
          <a:p>
            <a:r>
              <a:rPr lang="zh-CN" altLang="en-US" dirty="0"/>
              <a:t>引号用法很多，如上图所说明的；而学术论文的写作，引号的使用，主要是第一和第二种，即引用著作或报道言论；</a:t>
            </a:r>
            <a:endParaRPr lang="en-SG" altLang="zh-CN" dirty="0"/>
          </a:p>
          <a:p>
            <a:r>
              <a:rPr lang="zh-CN" altLang="en-US" dirty="0"/>
              <a:t>逐字逐句的引用，一定要用引号；比如：谢和耐认为：“养活一个庞大的僧侣阶层和建筑常常是非常豪华的寺院，所有这一切的开销都要从所拥有的财富中大量摄取。但佛教的影响并不仅限于对中国经济所产生的那种完全是消极的作用，它的传入也产生了促使商业和手工业经济大发展的后果。”（谢和耐，</a:t>
            </a:r>
            <a:r>
              <a:rPr lang="en-US" altLang="zh-CN" dirty="0"/>
              <a:t>《</a:t>
            </a:r>
            <a:r>
              <a:rPr lang="zh-CN" altLang="en-US" dirty="0"/>
              <a:t>中国五</a:t>
            </a:r>
            <a:r>
              <a:rPr lang="en-SG" altLang="zh-CN" dirty="0"/>
              <a:t> </a:t>
            </a:r>
            <a:r>
              <a:rPr lang="en-US" altLang="zh-CN" dirty="0"/>
              <a:t>– </a:t>
            </a:r>
            <a:r>
              <a:rPr lang="zh-CN" altLang="en-US" dirty="0"/>
              <a:t>十世纪的寺院经济</a:t>
            </a:r>
            <a:r>
              <a:rPr lang="en-US" altLang="zh-CN" dirty="0"/>
              <a:t>》</a:t>
            </a:r>
            <a:r>
              <a:rPr lang="zh-CN" altLang="en-US" dirty="0"/>
              <a:t>，页</a:t>
            </a:r>
            <a:r>
              <a:rPr lang="en-SG" altLang="zh-CN" dirty="0"/>
              <a:t>30</a:t>
            </a:r>
            <a:r>
              <a:rPr lang="zh-CN" altLang="en-US" dirty="0"/>
              <a:t>）</a:t>
            </a:r>
            <a:endParaRPr lang="en-SG" altLang="zh-CN" dirty="0"/>
          </a:p>
          <a:p>
            <a:r>
              <a:rPr lang="zh-CN" altLang="en-US" dirty="0"/>
              <a:t>如果引号里再要用引号，就用‘’单引号；</a:t>
            </a:r>
            <a:endParaRPr lang="en-SG" altLang="zh-CN" dirty="0"/>
          </a:p>
          <a:p>
            <a:r>
              <a:rPr lang="zh-CN" altLang="en-US" dirty="0"/>
              <a:t>引号当中的引文，必须是逐字逐句的引用；就算是错字，也要按照原文引用；错字后加注（原文如此）即可；</a:t>
            </a:r>
            <a:endParaRPr lang="en-SG" dirty="0"/>
          </a:p>
        </p:txBody>
      </p:sp>
    </p:spTree>
    <p:extLst>
      <p:ext uri="{BB962C8B-B14F-4D97-AF65-F5344CB8AC3E}">
        <p14:creationId xmlns:p14="http://schemas.microsoft.com/office/powerpoint/2010/main" val="2945815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B3A21-9AA7-4091-9BC1-9B555DB37EB2}"/>
              </a:ext>
            </a:extLst>
          </p:cNvPr>
          <p:cNvSpPr>
            <a:spLocks noGrp="1"/>
          </p:cNvSpPr>
          <p:nvPr>
            <p:ph type="title"/>
          </p:nvPr>
        </p:nvSpPr>
        <p:spPr/>
        <p:txBody>
          <a:bodyPr>
            <a:normAutofit fontScale="90000"/>
          </a:bodyPr>
          <a:lstStyle/>
          <a:p>
            <a:r>
              <a:rPr lang="zh-CN" altLang="en-US" sz="4900" dirty="0"/>
              <a:t>论文中</a:t>
            </a:r>
            <a:r>
              <a:rPr lang="zh-CN" altLang="en-US" sz="2700" dirty="0"/>
              <a:t>谨慎使用的标点符号：学术论文强调正式、严谨和精准，在语言上要求严格；相应的，有些标点尽量少用或慎用；</a:t>
            </a:r>
            <a:endParaRPr lang="en-SG" sz="2700" dirty="0"/>
          </a:p>
        </p:txBody>
      </p:sp>
      <p:graphicFrame>
        <p:nvGraphicFramePr>
          <p:cNvPr id="4" name="Content Placeholder 3">
            <a:extLst>
              <a:ext uri="{FF2B5EF4-FFF2-40B4-BE49-F238E27FC236}">
                <a16:creationId xmlns:a16="http://schemas.microsoft.com/office/drawing/2014/main" id="{B75C049C-04E0-4F46-8E6E-B7B5F3EBAFCE}"/>
              </a:ext>
            </a:extLst>
          </p:cNvPr>
          <p:cNvGraphicFramePr>
            <a:graphicFrameLocks noGrp="1"/>
          </p:cNvGraphicFramePr>
          <p:nvPr>
            <p:ph idx="1"/>
            <p:extLst>
              <p:ext uri="{D42A27DB-BD31-4B8C-83A1-F6EECF244321}">
                <p14:modId xmlns:p14="http://schemas.microsoft.com/office/powerpoint/2010/main" val="71926666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0880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09765-E99D-40F6-8D1C-C8040983F95E}"/>
              </a:ext>
            </a:extLst>
          </p:cNvPr>
          <p:cNvSpPr>
            <a:spLocks noGrp="1"/>
          </p:cNvSpPr>
          <p:nvPr>
            <p:ph type="title"/>
          </p:nvPr>
        </p:nvSpPr>
        <p:spPr/>
        <p:txBody>
          <a:bodyPr/>
          <a:lstStyle/>
          <a:p>
            <a:r>
              <a:rPr lang="zh-CN" altLang="en-US" dirty="0"/>
              <a:t>叹号、问号、破折号、省略号</a:t>
            </a:r>
            <a:endParaRPr lang="en-SG" dirty="0"/>
          </a:p>
        </p:txBody>
      </p:sp>
      <p:sp>
        <p:nvSpPr>
          <p:cNvPr id="3" name="Content Placeholder 2">
            <a:extLst>
              <a:ext uri="{FF2B5EF4-FFF2-40B4-BE49-F238E27FC236}">
                <a16:creationId xmlns:a16="http://schemas.microsoft.com/office/drawing/2014/main" id="{6516D60F-F11A-4242-A2C4-A639D3203DC6}"/>
              </a:ext>
            </a:extLst>
          </p:cNvPr>
          <p:cNvSpPr>
            <a:spLocks noGrp="1"/>
          </p:cNvSpPr>
          <p:nvPr>
            <p:ph idx="1"/>
          </p:nvPr>
        </p:nvSpPr>
        <p:spPr/>
        <p:txBody>
          <a:bodyPr>
            <a:normAutofit fontScale="92500"/>
          </a:bodyPr>
          <a:lstStyle/>
          <a:p>
            <a:r>
              <a:rPr lang="zh-CN" altLang="en-US" u="sng" dirty="0"/>
              <a:t>叹号</a:t>
            </a:r>
            <a:r>
              <a:rPr lang="zh-CN" altLang="en-US" dirty="0"/>
              <a:t>是表述感情的标点符号，所以，除非特殊情况（诗歌分析或文学评论等），一般不在论文中出现；另外，论文需要理性、客观、准确，而抒情的文章或文字，很多时候是主观、感性而且只可意会不可言传；</a:t>
            </a:r>
            <a:r>
              <a:rPr lang="zh-CN" altLang="en-US" u="sng" dirty="0"/>
              <a:t>省略号</a:t>
            </a:r>
            <a:r>
              <a:rPr lang="zh-CN" altLang="en-US" dirty="0"/>
              <a:t>也是如此，因为论文强调精准，省略号省下的内容，不但没必要，而且让问题变得复杂；</a:t>
            </a:r>
            <a:endParaRPr lang="en-SG" altLang="zh-CN" dirty="0"/>
          </a:p>
          <a:p>
            <a:r>
              <a:rPr lang="zh-CN" altLang="en-US" u="sng" dirty="0"/>
              <a:t>问号</a:t>
            </a:r>
            <a:r>
              <a:rPr lang="zh-CN" altLang="en-US" dirty="0"/>
              <a:t>可以用，但要慎用；比如，在提出问题的时候，需要问号；但既然提出问题，就需要回答；所以，使用问号，不要用反问句：难道、不是吗等；</a:t>
            </a:r>
            <a:endParaRPr lang="en-SG" altLang="zh-CN" dirty="0"/>
          </a:p>
          <a:p>
            <a:r>
              <a:rPr lang="zh-CN" altLang="en-US" u="sng" dirty="0"/>
              <a:t>破折号</a:t>
            </a:r>
            <a:r>
              <a:rPr lang="zh-CN" altLang="en-US" dirty="0"/>
              <a:t>表述强调或进一步说明，论文中，如果能说清楚的，直接说清楚，尽量少卖关子；</a:t>
            </a:r>
            <a:endParaRPr lang="en-SG" altLang="zh-CN" dirty="0"/>
          </a:p>
          <a:p>
            <a:pPr marL="0" indent="0">
              <a:buNone/>
            </a:pPr>
            <a:endParaRPr lang="en-SG" dirty="0"/>
          </a:p>
        </p:txBody>
      </p:sp>
    </p:spTree>
    <p:extLst>
      <p:ext uri="{BB962C8B-B14F-4D97-AF65-F5344CB8AC3E}">
        <p14:creationId xmlns:p14="http://schemas.microsoft.com/office/powerpoint/2010/main" val="428028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8D1A1-6EE7-48EB-853B-F3E0D9D2585F}"/>
              </a:ext>
            </a:extLst>
          </p:cNvPr>
          <p:cNvSpPr>
            <a:spLocks noGrp="1"/>
          </p:cNvSpPr>
          <p:nvPr>
            <p:ph type="title"/>
          </p:nvPr>
        </p:nvSpPr>
        <p:spPr/>
        <p:txBody>
          <a:bodyPr/>
          <a:lstStyle/>
          <a:p>
            <a:r>
              <a:rPr lang="zh-CN" altLang="en-US" dirty="0"/>
              <a:t>本课总结</a:t>
            </a:r>
            <a:endParaRPr lang="en-SG" dirty="0"/>
          </a:p>
        </p:txBody>
      </p:sp>
      <p:sp>
        <p:nvSpPr>
          <p:cNvPr id="3" name="Content Placeholder 2">
            <a:extLst>
              <a:ext uri="{FF2B5EF4-FFF2-40B4-BE49-F238E27FC236}">
                <a16:creationId xmlns:a16="http://schemas.microsoft.com/office/drawing/2014/main" id="{3DA61680-00B5-4A26-9E4B-670F04A88FB0}"/>
              </a:ext>
            </a:extLst>
          </p:cNvPr>
          <p:cNvSpPr>
            <a:spLocks noGrp="1"/>
          </p:cNvSpPr>
          <p:nvPr>
            <p:ph idx="1"/>
          </p:nvPr>
        </p:nvSpPr>
        <p:spPr/>
        <p:txBody>
          <a:bodyPr>
            <a:normAutofit fontScale="92500" lnSpcReduction="10000"/>
          </a:bodyPr>
          <a:lstStyle/>
          <a:p>
            <a:r>
              <a:rPr lang="zh-CN" altLang="en-US" dirty="0"/>
              <a:t>本课主要就选题和构思等问题进行了讨论；</a:t>
            </a:r>
            <a:endParaRPr lang="en-SG" altLang="zh-CN" dirty="0"/>
          </a:p>
          <a:p>
            <a:r>
              <a:rPr lang="zh-CN" altLang="en-US" dirty="0"/>
              <a:t>选题涉及到阅读、研究问题和拟定题目等步骤；</a:t>
            </a:r>
            <a:endParaRPr lang="en-SG" altLang="zh-CN" dirty="0"/>
          </a:p>
          <a:p>
            <a:r>
              <a:rPr lang="zh-CN" altLang="en-US" dirty="0"/>
              <a:t>阅读有原始资料、直接资料和二手资料（现代研究），对直接资料的掌握，在选题阶段很重要；</a:t>
            </a:r>
            <a:endParaRPr lang="en-SG" altLang="zh-CN" dirty="0"/>
          </a:p>
          <a:p>
            <a:r>
              <a:rPr lang="zh-CN" altLang="en-US" dirty="0"/>
              <a:t>研究问题和构思与阅读相关联，因为构思可以在阅读之前，也可以在阅读之后；与此同时，研究问题会不断出现；三方面的协调，对最后拟定题目是关键；</a:t>
            </a:r>
            <a:endParaRPr lang="en-SG" altLang="zh-CN" dirty="0"/>
          </a:p>
          <a:p>
            <a:r>
              <a:rPr lang="zh-CN" altLang="en-US" dirty="0"/>
              <a:t>标调符号，常用的有：、，；。慎用的有：！？</a:t>
            </a:r>
            <a:r>
              <a:rPr lang="en-US" altLang="zh-CN" dirty="0"/>
              <a:t>— ……</a:t>
            </a:r>
            <a:r>
              <a:rPr lang="zh-CN" altLang="en-US" dirty="0"/>
              <a:t>而论文不可忘记的就是‘’和“” </a:t>
            </a:r>
            <a:r>
              <a:rPr lang="en-US" altLang="zh-CN" dirty="0"/>
              <a:t>–</a:t>
            </a:r>
            <a:r>
              <a:rPr lang="zh-CN" altLang="en-US" dirty="0"/>
              <a:t> 引号。</a:t>
            </a:r>
            <a:endParaRPr lang="en-SG" altLang="zh-CN" dirty="0"/>
          </a:p>
          <a:p>
            <a:r>
              <a:rPr lang="zh-CN" altLang="en-US" dirty="0"/>
              <a:t>最后：</a:t>
            </a:r>
            <a:r>
              <a:rPr lang="zh-CN" altLang="en-US" u="sng" dirty="0"/>
              <a:t>本周没作业，但别忘了上周布置的作</a:t>
            </a:r>
            <a:r>
              <a:rPr lang="zh-CN" altLang="en-US" u="sng"/>
              <a:t>业</a:t>
            </a:r>
            <a:r>
              <a:rPr lang="zh-CN" altLang="en-US"/>
              <a:t>！</a:t>
            </a:r>
            <a:endParaRPr lang="en-SG" dirty="0"/>
          </a:p>
        </p:txBody>
      </p:sp>
    </p:spTree>
    <p:extLst>
      <p:ext uri="{BB962C8B-B14F-4D97-AF65-F5344CB8AC3E}">
        <p14:creationId xmlns:p14="http://schemas.microsoft.com/office/powerpoint/2010/main" val="1806357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7DBA0D-BB52-4F4B-9A24-08488EBE071B}"/>
              </a:ext>
            </a:extLst>
          </p:cNvPr>
          <p:cNvSpPr>
            <a:spLocks noGrp="1"/>
          </p:cNvSpPr>
          <p:nvPr>
            <p:ph type="title"/>
          </p:nvPr>
        </p:nvSpPr>
        <p:spPr>
          <a:xfrm>
            <a:off x="628650" y="557188"/>
            <a:ext cx="7886700" cy="1133499"/>
          </a:xfrm>
        </p:spPr>
        <p:txBody>
          <a:bodyPr>
            <a:normAutofit/>
          </a:bodyPr>
          <a:lstStyle/>
          <a:p>
            <a:pPr algn="ctr"/>
            <a:r>
              <a:rPr lang="zh-CN" altLang="en-US" sz="4500" dirty="0"/>
              <a:t>学术研究论文写作进程</a:t>
            </a:r>
            <a:endParaRPr lang="en-SG" sz="4500" dirty="0"/>
          </a:p>
        </p:txBody>
      </p:sp>
      <p:graphicFrame>
        <p:nvGraphicFramePr>
          <p:cNvPr id="2" name="Content Placeholder 1">
            <a:extLst>
              <a:ext uri="{FF2B5EF4-FFF2-40B4-BE49-F238E27FC236}">
                <a16:creationId xmlns:a16="http://schemas.microsoft.com/office/drawing/2014/main" id="{95C9AED7-9DAD-40FC-9306-5C23B4F8BC79}"/>
              </a:ext>
            </a:extLst>
          </p:cNvPr>
          <p:cNvGraphicFramePr>
            <a:graphicFrameLocks noGrp="1"/>
          </p:cNvGraphicFramePr>
          <p:nvPr>
            <p:ph idx="1"/>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9788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5037D-9A88-482D-B9F5-CCB34D68EC0F}"/>
              </a:ext>
            </a:extLst>
          </p:cNvPr>
          <p:cNvSpPr>
            <a:spLocks noGrp="1"/>
          </p:cNvSpPr>
          <p:nvPr>
            <p:ph type="title"/>
          </p:nvPr>
        </p:nvSpPr>
        <p:spPr/>
        <p:txBody>
          <a:bodyPr/>
          <a:lstStyle/>
          <a:p>
            <a:r>
              <a:rPr lang="zh-CN" altLang="en-US" dirty="0"/>
              <a:t>选题简介</a:t>
            </a:r>
            <a:endParaRPr lang="en-SG" dirty="0"/>
          </a:p>
        </p:txBody>
      </p:sp>
      <p:sp>
        <p:nvSpPr>
          <p:cNvPr id="3" name="Content Placeholder 2">
            <a:extLst>
              <a:ext uri="{FF2B5EF4-FFF2-40B4-BE49-F238E27FC236}">
                <a16:creationId xmlns:a16="http://schemas.microsoft.com/office/drawing/2014/main" id="{8D803829-0292-4DC3-BE81-00566C907C75}"/>
              </a:ext>
            </a:extLst>
          </p:cNvPr>
          <p:cNvSpPr>
            <a:spLocks noGrp="1"/>
          </p:cNvSpPr>
          <p:nvPr>
            <p:ph idx="1"/>
          </p:nvPr>
        </p:nvSpPr>
        <p:spPr/>
        <p:txBody>
          <a:bodyPr>
            <a:normAutofit fontScale="85000" lnSpcReduction="10000"/>
          </a:bodyPr>
          <a:lstStyle/>
          <a:p>
            <a:r>
              <a:rPr lang="zh-CN" altLang="en-US" dirty="0"/>
              <a:t>论文的开始，其实也是结束，因为这里有一个有关研究方法论的问题；研究方法论千差万别，但从最根本的层面而言，可以分为两种：从结论到选题或从选题到结论；</a:t>
            </a:r>
            <a:endParaRPr lang="en-SG" altLang="zh-CN" dirty="0"/>
          </a:p>
          <a:p>
            <a:r>
              <a:rPr lang="zh-CN" altLang="en-US" dirty="0"/>
              <a:t>第一种从结论到选题，有时候被称为“神学研究方法论”；这样的研究模式在研究开始前会有个结论，比如“上帝存在”；接下来的研究，就是搜集资料，对既定结论进行符合常识逻辑论证或说明；一般而言，这样的研究很容易落入“循环论证”的困境，说服力会减弱；</a:t>
            </a:r>
            <a:endParaRPr lang="en-SG" altLang="zh-CN" dirty="0"/>
          </a:p>
          <a:p>
            <a:r>
              <a:rPr lang="zh-CN" altLang="en-US" dirty="0"/>
              <a:t>第二种方法是从选题、研究、论述再到结论，在研究写作开始并没有既定结论，而是大概的判断；随着资料的增加和对相关资料理性的分析，研究前的判断不断得到修正或论证，直到最后得出客观的结论；</a:t>
            </a:r>
            <a:endParaRPr lang="en-SG" altLang="zh-CN" dirty="0"/>
          </a:p>
          <a:p>
            <a:r>
              <a:rPr lang="zh-CN" altLang="en-US" dirty="0"/>
              <a:t>两相比较，论文的开始，合理的方式应该从选题导入；</a:t>
            </a:r>
            <a:endParaRPr lang="en-SG" dirty="0"/>
          </a:p>
        </p:txBody>
      </p:sp>
    </p:spTree>
    <p:extLst>
      <p:ext uri="{BB962C8B-B14F-4D97-AF65-F5344CB8AC3E}">
        <p14:creationId xmlns:p14="http://schemas.microsoft.com/office/powerpoint/2010/main" val="287523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2BA8E-3CE3-47CD-BC1E-4FC61E923161}"/>
              </a:ext>
            </a:extLst>
          </p:cNvPr>
          <p:cNvSpPr>
            <a:spLocks noGrp="1"/>
          </p:cNvSpPr>
          <p:nvPr>
            <p:ph type="title"/>
          </p:nvPr>
        </p:nvSpPr>
        <p:spPr/>
        <p:txBody>
          <a:bodyPr/>
          <a:lstStyle/>
          <a:p>
            <a:r>
              <a:rPr lang="zh-CN" altLang="en-US" dirty="0"/>
              <a:t>选题进程表</a:t>
            </a:r>
            <a:endParaRPr lang="en-SG" dirty="0"/>
          </a:p>
        </p:txBody>
      </p:sp>
      <p:graphicFrame>
        <p:nvGraphicFramePr>
          <p:cNvPr id="4" name="Content Placeholder 3">
            <a:extLst>
              <a:ext uri="{FF2B5EF4-FFF2-40B4-BE49-F238E27FC236}">
                <a16:creationId xmlns:a16="http://schemas.microsoft.com/office/drawing/2014/main" id="{ABE1C15A-80E9-42C4-AD23-33B9C0656975}"/>
              </a:ext>
            </a:extLst>
          </p:cNvPr>
          <p:cNvGraphicFramePr>
            <a:graphicFrameLocks noGrp="1"/>
          </p:cNvGraphicFramePr>
          <p:nvPr>
            <p:ph idx="1"/>
            <p:extLst>
              <p:ext uri="{D42A27DB-BD31-4B8C-83A1-F6EECF244321}">
                <p14:modId xmlns:p14="http://schemas.microsoft.com/office/powerpoint/2010/main" val="364398132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021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CDA7-19A5-47C8-BF2D-28D8A63935C2}"/>
              </a:ext>
            </a:extLst>
          </p:cNvPr>
          <p:cNvSpPr>
            <a:spLocks noGrp="1"/>
          </p:cNvSpPr>
          <p:nvPr>
            <p:ph type="title"/>
          </p:nvPr>
        </p:nvSpPr>
        <p:spPr/>
        <p:txBody>
          <a:bodyPr/>
          <a:lstStyle/>
          <a:p>
            <a:r>
              <a:rPr lang="zh-CN" altLang="en-US" dirty="0"/>
              <a:t>选题与阅读资料</a:t>
            </a:r>
            <a:endParaRPr lang="en-SG" dirty="0"/>
          </a:p>
        </p:txBody>
      </p:sp>
      <p:sp>
        <p:nvSpPr>
          <p:cNvPr id="3" name="Content Placeholder 2">
            <a:extLst>
              <a:ext uri="{FF2B5EF4-FFF2-40B4-BE49-F238E27FC236}">
                <a16:creationId xmlns:a16="http://schemas.microsoft.com/office/drawing/2014/main" id="{7D82ACBD-CC01-45A7-A80C-B85C3553DE4E}"/>
              </a:ext>
            </a:extLst>
          </p:cNvPr>
          <p:cNvSpPr>
            <a:spLocks noGrp="1"/>
          </p:cNvSpPr>
          <p:nvPr>
            <p:ph idx="1"/>
          </p:nvPr>
        </p:nvSpPr>
        <p:spPr/>
        <p:txBody>
          <a:bodyPr>
            <a:normAutofit fontScale="85000" lnSpcReduction="10000"/>
          </a:bodyPr>
          <a:lstStyle/>
          <a:p>
            <a:r>
              <a:rPr lang="zh-CN" altLang="en-US" dirty="0"/>
              <a:t>选题当然就是选择“研究课题”，也就是撰写学术论文的“题目”；不过还是因为方法论的差别，具体的要求差异很大；学生抱怨选题太小，没法写；交给老师，老师认为选题太大，根本不现实；</a:t>
            </a:r>
            <a:endParaRPr lang="en-SG" altLang="zh-CN" dirty="0"/>
          </a:p>
          <a:p>
            <a:r>
              <a:rPr lang="zh-CN" altLang="en-US" dirty="0"/>
              <a:t>“小题大做”和“大题小做”，可能是见仁见智的关系；但毋庸置疑，“大题小做”看上去容易，但创新需要相当的功夫；而“小题大做”开始艰难，写着写着会容易；</a:t>
            </a:r>
            <a:endParaRPr lang="en-SG" altLang="zh-CN" dirty="0"/>
          </a:p>
          <a:p>
            <a:r>
              <a:rPr lang="zh-CN" altLang="en-US" dirty="0"/>
              <a:t>阅读资料和总结研究问题：这两点相互关联，因为人文学科，没有阅读，就只好田野调查，实验室的可能性不大；阅读之后，如果能总结一些问题，说明阅读的效果很好，可以研究；如果只是不求甚解，那就另当别论；</a:t>
            </a:r>
            <a:endParaRPr lang="en-SG" altLang="zh-CN" dirty="0"/>
          </a:p>
          <a:p>
            <a:r>
              <a:rPr lang="zh-CN" altLang="en-US" dirty="0"/>
              <a:t>拟定题目：阅读了资料，总结了研究问题，就可以分类、编辑、增删和修改研究问题最终拟定研究课题；</a:t>
            </a:r>
            <a:endParaRPr lang="en-SG" dirty="0"/>
          </a:p>
        </p:txBody>
      </p:sp>
    </p:spTree>
    <p:extLst>
      <p:ext uri="{BB962C8B-B14F-4D97-AF65-F5344CB8AC3E}">
        <p14:creationId xmlns:p14="http://schemas.microsoft.com/office/powerpoint/2010/main" val="1776206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01AD4-A40F-4A9B-A324-43BE3E59A341}"/>
              </a:ext>
            </a:extLst>
          </p:cNvPr>
          <p:cNvSpPr>
            <a:spLocks noGrp="1"/>
          </p:cNvSpPr>
          <p:nvPr>
            <p:ph type="title"/>
          </p:nvPr>
        </p:nvSpPr>
        <p:spPr/>
        <p:txBody>
          <a:bodyPr/>
          <a:lstStyle/>
          <a:p>
            <a:r>
              <a:rPr lang="zh-CN" altLang="en-US" dirty="0"/>
              <a:t>选题：一个案例：</a:t>
            </a:r>
            <a:r>
              <a:rPr lang="zh-CN" altLang="en-US" sz="2000" dirty="0"/>
              <a:t>下面只是一个案例，你可以参考；在具体的选题步骤层面，大同小异；注意：阅读和汇集研究问题和缩小研究范围同步进行；拟定题目后，阅读和研究问题搜集继续；</a:t>
            </a:r>
            <a:endParaRPr lang="en-SG" dirty="0"/>
          </a:p>
        </p:txBody>
      </p:sp>
      <p:graphicFrame>
        <p:nvGraphicFramePr>
          <p:cNvPr id="4" name="Content Placeholder 3">
            <a:extLst>
              <a:ext uri="{FF2B5EF4-FFF2-40B4-BE49-F238E27FC236}">
                <a16:creationId xmlns:a16="http://schemas.microsoft.com/office/drawing/2014/main" id="{4F891AC2-F68A-40EF-A880-8BF4EC717811}"/>
              </a:ext>
            </a:extLst>
          </p:cNvPr>
          <p:cNvGraphicFramePr>
            <a:graphicFrameLocks noGrp="1"/>
          </p:cNvGraphicFramePr>
          <p:nvPr>
            <p:ph idx="1"/>
            <p:extLst>
              <p:ext uri="{D42A27DB-BD31-4B8C-83A1-F6EECF244321}">
                <p14:modId xmlns:p14="http://schemas.microsoft.com/office/powerpoint/2010/main" val="332486591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347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30491-8681-4CD6-B1B9-170F8BAE55DC}"/>
              </a:ext>
            </a:extLst>
          </p:cNvPr>
          <p:cNvSpPr>
            <a:spLocks noGrp="1"/>
          </p:cNvSpPr>
          <p:nvPr>
            <p:ph type="title"/>
          </p:nvPr>
        </p:nvSpPr>
        <p:spPr/>
        <p:txBody>
          <a:bodyPr/>
          <a:lstStyle/>
          <a:p>
            <a:r>
              <a:rPr lang="zh-CN" altLang="en-US" dirty="0"/>
              <a:t>阅读资料：</a:t>
            </a:r>
            <a:r>
              <a:rPr lang="zh-CN" altLang="en-US" sz="2000" dirty="0"/>
              <a:t>阅读的具体细节，下两节课将详尽论述；下图只是就前面的选题对资料选择和阅读简单介绍；</a:t>
            </a:r>
            <a:endParaRPr lang="en-SG" dirty="0"/>
          </a:p>
        </p:txBody>
      </p:sp>
      <p:graphicFrame>
        <p:nvGraphicFramePr>
          <p:cNvPr id="4" name="Content Placeholder 3">
            <a:extLst>
              <a:ext uri="{FF2B5EF4-FFF2-40B4-BE49-F238E27FC236}">
                <a16:creationId xmlns:a16="http://schemas.microsoft.com/office/drawing/2014/main" id="{60E7B60A-B911-40AA-8CCA-0C0191F51E38}"/>
              </a:ext>
            </a:extLst>
          </p:cNvPr>
          <p:cNvGraphicFramePr>
            <a:graphicFrameLocks noGrp="1"/>
          </p:cNvGraphicFramePr>
          <p:nvPr>
            <p:ph idx="1"/>
            <p:extLst>
              <p:ext uri="{D42A27DB-BD31-4B8C-83A1-F6EECF244321}">
                <p14:modId xmlns:p14="http://schemas.microsoft.com/office/powerpoint/2010/main" val="73954327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6780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2E5B9-6451-40B0-87FB-6FA1B09CD18C}"/>
              </a:ext>
            </a:extLst>
          </p:cNvPr>
          <p:cNvSpPr>
            <a:spLocks noGrp="1"/>
          </p:cNvSpPr>
          <p:nvPr>
            <p:ph type="title"/>
          </p:nvPr>
        </p:nvSpPr>
        <p:spPr/>
        <p:txBody>
          <a:bodyPr/>
          <a:lstStyle/>
          <a:p>
            <a:r>
              <a:rPr lang="zh-CN" altLang="en-US" dirty="0"/>
              <a:t>直接资料</a:t>
            </a:r>
            <a:endParaRPr lang="en-SG" dirty="0"/>
          </a:p>
        </p:txBody>
      </p:sp>
      <p:sp>
        <p:nvSpPr>
          <p:cNvPr id="3" name="Content Placeholder 2">
            <a:extLst>
              <a:ext uri="{FF2B5EF4-FFF2-40B4-BE49-F238E27FC236}">
                <a16:creationId xmlns:a16="http://schemas.microsoft.com/office/drawing/2014/main" id="{6C71B47D-EAF4-4961-849A-CD9E7A39355B}"/>
              </a:ext>
            </a:extLst>
          </p:cNvPr>
          <p:cNvSpPr>
            <a:spLocks noGrp="1"/>
          </p:cNvSpPr>
          <p:nvPr>
            <p:ph idx="1"/>
          </p:nvPr>
        </p:nvSpPr>
        <p:spPr/>
        <p:txBody>
          <a:bodyPr>
            <a:normAutofit fontScale="92500" lnSpcReduction="10000"/>
          </a:bodyPr>
          <a:lstStyle/>
          <a:p>
            <a:r>
              <a:rPr lang="zh-CN" altLang="en-US" dirty="0"/>
              <a:t>直接资料很重要，主要是牵扯到选题；别人研究过的，你不是不能重新研究，而是要论证别人研究存在的“问题”或你的研究如何创新的问题；</a:t>
            </a:r>
            <a:endParaRPr lang="en-SG" altLang="zh-CN" dirty="0"/>
          </a:p>
          <a:p>
            <a:r>
              <a:rPr lang="zh-CN" altLang="en-US" dirty="0"/>
              <a:t>另外，对同一领域研究现状和此前研究成果的掌握，有助于更好的排除没必要的研究问题（别人研究过而且有相当可靠的成果）和汇集更多有助于自己将要开始的研究课题的研究问题（这些问题很有用）；</a:t>
            </a:r>
            <a:endParaRPr lang="en-SG" altLang="zh-CN" dirty="0"/>
          </a:p>
          <a:p>
            <a:r>
              <a:rPr lang="zh-CN" altLang="en-US" dirty="0"/>
              <a:t>最重要的一点就是，有些直接资料可能听说过或在别人的文章中见到过，但资料本身却没有机会阅读；对直接资料的了解，可以确定自己是否能够看到这些直接关键资料；如果无法阅读到，这些资料对你的研究的影响是否很关键；</a:t>
            </a:r>
            <a:endParaRPr lang="en-SG" dirty="0"/>
          </a:p>
        </p:txBody>
      </p:sp>
    </p:spTree>
    <p:extLst>
      <p:ext uri="{BB962C8B-B14F-4D97-AF65-F5344CB8AC3E}">
        <p14:creationId xmlns:p14="http://schemas.microsoft.com/office/powerpoint/2010/main" val="3821196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E5DD-3853-4934-A6F9-6AB59E6B6922}"/>
              </a:ext>
            </a:extLst>
          </p:cNvPr>
          <p:cNvSpPr>
            <a:spLocks noGrp="1"/>
          </p:cNvSpPr>
          <p:nvPr>
            <p:ph type="title"/>
          </p:nvPr>
        </p:nvSpPr>
        <p:spPr/>
        <p:txBody>
          <a:bodyPr/>
          <a:lstStyle/>
          <a:p>
            <a:r>
              <a:rPr lang="zh-CN" altLang="en-US" dirty="0"/>
              <a:t>研究问题：</a:t>
            </a:r>
            <a:r>
              <a:rPr lang="zh-CN" altLang="en-US" sz="2400" dirty="0"/>
              <a:t>下面也只是一个案例，但方法和程序大同小异，你在总结“研究问题”的时候，可以参考</a:t>
            </a:r>
            <a:endParaRPr lang="en-SG" dirty="0"/>
          </a:p>
        </p:txBody>
      </p:sp>
      <p:graphicFrame>
        <p:nvGraphicFramePr>
          <p:cNvPr id="4" name="Content Placeholder 3">
            <a:extLst>
              <a:ext uri="{FF2B5EF4-FFF2-40B4-BE49-F238E27FC236}">
                <a16:creationId xmlns:a16="http://schemas.microsoft.com/office/drawing/2014/main" id="{390F782F-6416-4FCC-A2E5-FC474FA4B872}"/>
              </a:ext>
            </a:extLst>
          </p:cNvPr>
          <p:cNvGraphicFramePr>
            <a:graphicFrameLocks noGrp="1"/>
          </p:cNvGraphicFramePr>
          <p:nvPr>
            <p:ph idx="1"/>
            <p:extLst>
              <p:ext uri="{D42A27DB-BD31-4B8C-83A1-F6EECF244321}">
                <p14:modId xmlns:p14="http://schemas.microsoft.com/office/powerpoint/2010/main" val="326116274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72712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995</TotalTime>
  <Words>3209</Words>
  <Application>Microsoft Office PowerPoint</Application>
  <PresentationFormat>On-screen Show (4:3)</PresentationFormat>
  <Paragraphs>100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Office Theme</vt:lpstr>
      <vt:lpstr>第二课：学术论文写作</vt:lpstr>
      <vt:lpstr>学术研究论文写作进程</vt:lpstr>
      <vt:lpstr>选题简介</vt:lpstr>
      <vt:lpstr>选题进程表</vt:lpstr>
      <vt:lpstr>选题与阅读资料</vt:lpstr>
      <vt:lpstr>选题：一个案例：下面只是一个案例，你可以参考；在具体的选题步骤层面，大同小异；注意：阅读和汇集研究问题和缩小研究范围同步进行；拟定题目后，阅读和研究问题搜集继续；</vt:lpstr>
      <vt:lpstr>阅读资料：阅读的具体细节，下两节课将详尽论述；下图只是就前面的选题对资料选择和阅读简单介绍；</vt:lpstr>
      <vt:lpstr>直接资料</vt:lpstr>
      <vt:lpstr>研究问题：下面也只是一个案例，但方法和程序大同小异，你在总结“研究问题”的时候，可以参考</vt:lpstr>
      <vt:lpstr>构思（brainstorming）</vt:lpstr>
      <vt:lpstr>构思与实际写作</vt:lpstr>
      <vt:lpstr>常用标点符号（这些标点有更多的用途，这里只提到比较常用的）</vt:lpstr>
      <vt:lpstr>标点符号</vt:lpstr>
      <vt:lpstr>引号及其使用：学术论文写作中，涉及到引用的情况，所以引号使用量比较大，而且要求规范；一般而言，引用文章时用双引号“”；在双引号里面，如果要再用引号，一般用单引号‘’；具体要求，参考《研究生手册》相关部分</vt:lpstr>
      <vt:lpstr>有关引号</vt:lpstr>
      <vt:lpstr>论文中谨慎使用的标点符号：学术论文强调正式、严谨和精准，在语言上要求严格；相应的，有些标点尽量少用或慎用；</vt:lpstr>
      <vt:lpstr>叹号、问号、破折号、省略号</vt:lpstr>
      <vt:lpstr>本课总结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51</cp:revision>
  <dcterms:created xsi:type="dcterms:W3CDTF">2020-08-22T07:00:20Z</dcterms:created>
  <dcterms:modified xsi:type="dcterms:W3CDTF">2020-09-02T08:06:07Z</dcterms:modified>
</cp:coreProperties>
</file>