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334" r:id="rId4"/>
    <p:sldId id="332" r:id="rId5"/>
    <p:sldId id="333" r:id="rId6"/>
    <p:sldId id="330" r:id="rId7"/>
    <p:sldId id="329" r:id="rId8"/>
    <p:sldId id="335" r:id="rId9"/>
    <p:sldId id="336" r:id="rId10"/>
    <p:sldId id="337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0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E4E835-2AEB-42B5-A20D-11457C9885FF}" type="doc">
      <dgm:prSet loTypeId="urn:microsoft.com/office/officeart/2005/8/layout/gear1" loCatId="process" qsTypeId="urn:microsoft.com/office/officeart/2005/8/quickstyle/3d5" qsCatId="3D" csTypeId="urn:microsoft.com/office/officeart/2005/8/colors/colorful3" csCatId="colorful" phldr="1"/>
      <dgm:spPr/>
      <dgm:t>
        <a:bodyPr/>
        <a:lstStyle/>
        <a:p>
          <a:endParaRPr lang="en-SG"/>
        </a:p>
      </dgm:t>
    </dgm:pt>
    <dgm:pt modelId="{CAC99838-9B85-48CA-8D2C-936591F11385}">
      <dgm:prSet phldrT="[Text]"/>
      <dgm:spPr/>
      <dgm:t>
        <a:bodyPr/>
        <a:lstStyle/>
        <a:p>
          <a:r>
            <a:rPr lang="zh-CN" altLang="en-US" dirty="0"/>
            <a:t>阅读</a:t>
          </a:r>
          <a:endParaRPr lang="en-SG" altLang="zh-CN" dirty="0"/>
        </a:p>
      </dgm:t>
    </dgm:pt>
    <dgm:pt modelId="{2FD42E2D-8AD2-486C-B3EE-9E3B17A5FF77}" type="parTrans" cxnId="{A25DF272-E190-49EB-893C-1013F05C5A07}">
      <dgm:prSet/>
      <dgm:spPr/>
      <dgm:t>
        <a:bodyPr/>
        <a:lstStyle/>
        <a:p>
          <a:endParaRPr lang="en-SG"/>
        </a:p>
      </dgm:t>
    </dgm:pt>
    <dgm:pt modelId="{E881E803-5436-4ADE-BD9D-D49ECE8300A4}" type="sibTrans" cxnId="{A25DF272-E190-49EB-893C-1013F05C5A07}">
      <dgm:prSet/>
      <dgm:spPr/>
      <dgm:t>
        <a:bodyPr/>
        <a:lstStyle/>
        <a:p>
          <a:endParaRPr lang="en-SG"/>
        </a:p>
      </dgm:t>
    </dgm:pt>
    <dgm:pt modelId="{6400EB30-215E-4ACF-9887-B951ABD78845}">
      <dgm:prSet phldrT="[Text]"/>
      <dgm:spPr/>
      <dgm:t>
        <a:bodyPr/>
        <a:lstStyle/>
        <a:p>
          <a:r>
            <a:rPr lang="zh-CN" altLang="en-US" dirty="0"/>
            <a:t>增加知识量和学习研究方法</a:t>
          </a:r>
          <a:endParaRPr lang="en-SG" dirty="0"/>
        </a:p>
      </dgm:t>
    </dgm:pt>
    <dgm:pt modelId="{24C455EE-E17D-420B-B11E-34E4A65AB446}" type="parTrans" cxnId="{A4F7876D-C831-4004-95B3-DCEAC21F896B}">
      <dgm:prSet/>
      <dgm:spPr/>
      <dgm:t>
        <a:bodyPr/>
        <a:lstStyle/>
        <a:p>
          <a:endParaRPr lang="en-SG"/>
        </a:p>
      </dgm:t>
    </dgm:pt>
    <dgm:pt modelId="{9E97EA50-BE12-4CFE-B22F-47C42DB61FCF}" type="sibTrans" cxnId="{A4F7876D-C831-4004-95B3-DCEAC21F896B}">
      <dgm:prSet/>
      <dgm:spPr/>
      <dgm:t>
        <a:bodyPr/>
        <a:lstStyle/>
        <a:p>
          <a:endParaRPr lang="en-SG"/>
        </a:p>
      </dgm:t>
    </dgm:pt>
    <dgm:pt modelId="{16839476-0412-4FCD-9271-CB5F764866CF}">
      <dgm:prSet phldrT="[Text]"/>
      <dgm:spPr/>
      <dgm:t>
        <a:bodyPr/>
        <a:lstStyle/>
        <a:p>
          <a:r>
            <a:rPr lang="zh-CN" altLang="en-US" dirty="0"/>
            <a:t>研究结果：论文</a:t>
          </a:r>
          <a:endParaRPr lang="en-SG" dirty="0"/>
        </a:p>
      </dgm:t>
    </dgm:pt>
    <dgm:pt modelId="{89B6DB4F-686F-49CC-A247-3C47D8826AFF}" type="parTrans" cxnId="{AD34B510-1977-4CAA-8AF2-F83110012D7B}">
      <dgm:prSet/>
      <dgm:spPr/>
      <dgm:t>
        <a:bodyPr/>
        <a:lstStyle/>
        <a:p>
          <a:endParaRPr lang="en-SG"/>
        </a:p>
      </dgm:t>
    </dgm:pt>
    <dgm:pt modelId="{D80D452A-61E3-4149-8FF0-D96C624F4F02}" type="sibTrans" cxnId="{AD34B510-1977-4CAA-8AF2-F83110012D7B}">
      <dgm:prSet/>
      <dgm:spPr/>
      <dgm:t>
        <a:bodyPr/>
        <a:lstStyle/>
        <a:p>
          <a:endParaRPr lang="en-SG"/>
        </a:p>
      </dgm:t>
    </dgm:pt>
    <dgm:pt modelId="{A1274C55-3C5C-4E74-ACA3-391AA61656EE}">
      <dgm:prSet phldrT="[Text]"/>
      <dgm:spPr/>
      <dgm:t>
        <a:bodyPr/>
        <a:lstStyle/>
        <a:p>
          <a:endParaRPr lang="en-SG" dirty="0"/>
        </a:p>
      </dgm:t>
    </dgm:pt>
    <dgm:pt modelId="{655C93BB-2D0E-48A4-BA5A-B6A679F735C9}" type="parTrans" cxnId="{87E66C93-2130-49A5-A0C0-725463F12704}">
      <dgm:prSet/>
      <dgm:spPr/>
      <dgm:t>
        <a:bodyPr/>
        <a:lstStyle/>
        <a:p>
          <a:endParaRPr lang="en-SG"/>
        </a:p>
      </dgm:t>
    </dgm:pt>
    <dgm:pt modelId="{6CD9F596-2E2D-48EB-A3E8-6E6DD991637B}" type="sibTrans" cxnId="{87E66C93-2130-49A5-A0C0-725463F12704}">
      <dgm:prSet/>
      <dgm:spPr/>
      <dgm:t>
        <a:bodyPr/>
        <a:lstStyle/>
        <a:p>
          <a:endParaRPr lang="en-SG"/>
        </a:p>
      </dgm:t>
    </dgm:pt>
    <dgm:pt modelId="{1DD65587-8175-4414-8BF8-A0C7BCECA4A1}" type="pres">
      <dgm:prSet presAssocID="{7CE4E835-2AEB-42B5-A20D-11457C9885FF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79E47956-E1F3-47DF-BECD-563ED6982712}" type="pres">
      <dgm:prSet presAssocID="{CAC99838-9B85-48CA-8D2C-936591F11385}" presName="gear1" presStyleLbl="node1" presStyleIdx="0" presStyleCnt="3">
        <dgm:presLayoutVars>
          <dgm:chMax val="1"/>
          <dgm:bulletEnabled val="1"/>
        </dgm:presLayoutVars>
      </dgm:prSet>
      <dgm:spPr/>
    </dgm:pt>
    <dgm:pt modelId="{5EF6D886-0AFA-4169-8877-5E4FA69B594F}" type="pres">
      <dgm:prSet presAssocID="{CAC99838-9B85-48CA-8D2C-936591F11385}" presName="gear1srcNode" presStyleLbl="node1" presStyleIdx="0" presStyleCnt="3"/>
      <dgm:spPr/>
    </dgm:pt>
    <dgm:pt modelId="{DEB5F403-68B4-4778-8622-4720C35067D1}" type="pres">
      <dgm:prSet presAssocID="{CAC99838-9B85-48CA-8D2C-936591F11385}" presName="gear1dstNode" presStyleLbl="node1" presStyleIdx="0" presStyleCnt="3"/>
      <dgm:spPr/>
    </dgm:pt>
    <dgm:pt modelId="{6E8A674E-DDE8-4ED8-84EE-1230371701D4}" type="pres">
      <dgm:prSet presAssocID="{6400EB30-215E-4ACF-9887-B951ABD78845}" presName="gear2" presStyleLbl="node1" presStyleIdx="1" presStyleCnt="3">
        <dgm:presLayoutVars>
          <dgm:chMax val="1"/>
          <dgm:bulletEnabled val="1"/>
        </dgm:presLayoutVars>
      </dgm:prSet>
      <dgm:spPr/>
    </dgm:pt>
    <dgm:pt modelId="{1F5AEFD1-9DA7-4622-AABA-EB72B0E622D3}" type="pres">
      <dgm:prSet presAssocID="{6400EB30-215E-4ACF-9887-B951ABD78845}" presName="gear2srcNode" presStyleLbl="node1" presStyleIdx="1" presStyleCnt="3"/>
      <dgm:spPr/>
    </dgm:pt>
    <dgm:pt modelId="{C7BAA9E5-1F3A-48F1-B0DA-DE4CC3E83A53}" type="pres">
      <dgm:prSet presAssocID="{6400EB30-215E-4ACF-9887-B951ABD78845}" presName="gear2dstNode" presStyleLbl="node1" presStyleIdx="1" presStyleCnt="3"/>
      <dgm:spPr/>
    </dgm:pt>
    <dgm:pt modelId="{014DDFEC-DC7F-4FC8-A076-345B0E5A8923}" type="pres">
      <dgm:prSet presAssocID="{16839476-0412-4FCD-9271-CB5F764866CF}" presName="gear3" presStyleLbl="node1" presStyleIdx="2" presStyleCnt="3"/>
      <dgm:spPr/>
    </dgm:pt>
    <dgm:pt modelId="{CD58433F-88AE-4915-BF82-61B96A0D9F9F}" type="pres">
      <dgm:prSet presAssocID="{16839476-0412-4FCD-9271-CB5F764866CF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EFD51579-039F-442A-B748-F73562034E70}" type="pres">
      <dgm:prSet presAssocID="{16839476-0412-4FCD-9271-CB5F764866CF}" presName="gear3srcNode" presStyleLbl="node1" presStyleIdx="2" presStyleCnt="3"/>
      <dgm:spPr/>
    </dgm:pt>
    <dgm:pt modelId="{B74ABD7B-C5A2-480D-868B-DAC885E26116}" type="pres">
      <dgm:prSet presAssocID="{16839476-0412-4FCD-9271-CB5F764866CF}" presName="gear3dstNode" presStyleLbl="node1" presStyleIdx="2" presStyleCnt="3"/>
      <dgm:spPr/>
    </dgm:pt>
    <dgm:pt modelId="{1975F0CC-EFC8-471C-B7BC-1B36F3914BCD}" type="pres">
      <dgm:prSet presAssocID="{E881E803-5436-4ADE-BD9D-D49ECE8300A4}" presName="connector1" presStyleLbl="sibTrans2D1" presStyleIdx="0" presStyleCnt="3"/>
      <dgm:spPr/>
    </dgm:pt>
    <dgm:pt modelId="{941EF0C4-894B-4CB8-BCA6-1A1C3F5AA43E}" type="pres">
      <dgm:prSet presAssocID="{9E97EA50-BE12-4CFE-B22F-47C42DB61FCF}" presName="connector2" presStyleLbl="sibTrans2D1" presStyleIdx="1" presStyleCnt="3"/>
      <dgm:spPr/>
    </dgm:pt>
    <dgm:pt modelId="{037D6D99-B3A3-48BB-A8E4-84C4BC8FBAC3}" type="pres">
      <dgm:prSet presAssocID="{D80D452A-61E3-4149-8FF0-D96C624F4F02}" presName="connector3" presStyleLbl="sibTrans2D1" presStyleIdx="2" presStyleCnt="3"/>
      <dgm:spPr/>
    </dgm:pt>
  </dgm:ptLst>
  <dgm:cxnLst>
    <dgm:cxn modelId="{9A847300-1F21-47F0-91BE-AD11F6C9A660}" type="presOf" srcId="{E881E803-5436-4ADE-BD9D-D49ECE8300A4}" destId="{1975F0CC-EFC8-471C-B7BC-1B36F3914BCD}" srcOrd="0" destOrd="0" presId="urn:microsoft.com/office/officeart/2005/8/layout/gear1"/>
    <dgm:cxn modelId="{91C7250D-061D-42C3-9892-5D7D0560BBD1}" type="presOf" srcId="{16839476-0412-4FCD-9271-CB5F764866CF}" destId="{B74ABD7B-C5A2-480D-868B-DAC885E26116}" srcOrd="3" destOrd="0" presId="urn:microsoft.com/office/officeart/2005/8/layout/gear1"/>
    <dgm:cxn modelId="{AD34B510-1977-4CAA-8AF2-F83110012D7B}" srcId="{7CE4E835-2AEB-42B5-A20D-11457C9885FF}" destId="{16839476-0412-4FCD-9271-CB5F764866CF}" srcOrd="2" destOrd="0" parTransId="{89B6DB4F-686F-49CC-A247-3C47D8826AFF}" sibTransId="{D80D452A-61E3-4149-8FF0-D96C624F4F02}"/>
    <dgm:cxn modelId="{07B57819-DA51-4CE6-A3DE-A2BAB63B5440}" type="presOf" srcId="{7CE4E835-2AEB-42B5-A20D-11457C9885FF}" destId="{1DD65587-8175-4414-8BF8-A0C7BCECA4A1}" srcOrd="0" destOrd="0" presId="urn:microsoft.com/office/officeart/2005/8/layout/gear1"/>
    <dgm:cxn modelId="{55828439-D3DF-4818-8CBB-2E0B371AD94B}" type="presOf" srcId="{16839476-0412-4FCD-9271-CB5F764866CF}" destId="{014DDFEC-DC7F-4FC8-A076-345B0E5A8923}" srcOrd="0" destOrd="0" presId="urn:microsoft.com/office/officeart/2005/8/layout/gear1"/>
    <dgm:cxn modelId="{0FD3015F-F7DC-478F-B65D-48821A62C1B3}" type="presOf" srcId="{6400EB30-215E-4ACF-9887-B951ABD78845}" destId="{C7BAA9E5-1F3A-48F1-B0DA-DE4CC3E83A53}" srcOrd="2" destOrd="0" presId="urn:microsoft.com/office/officeart/2005/8/layout/gear1"/>
    <dgm:cxn modelId="{6CD5C347-166D-4E98-94CC-895969C592F5}" type="presOf" srcId="{6400EB30-215E-4ACF-9887-B951ABD78845}" destId="{6E8A674E-DDE8-4ED8-84EE-1230371701D4}" srcOrd="0" destOrd="0" presId="urn:microsoft.com/office/officeart/2005/8/layout/gear1"/>
    <dgm:cxn modelId="{A4F7876D-C831-4004-95B3-DCEAC21F896B}" srcId="{7CE4E835-2AEB-42B5-A20D-11457C9885FF}" destId="{6400EB30-215E-4ACF-9887-B951ABD78845}" srcOrd="1" destOrd="0" parTransId="{24C455EE-E17D-420B-B11E-34E4A65AB446}" sibTransId="{9E97EA50-BE12-4CFE-B22F-47C42DB61FCF}"/>
    <dgm:cxn modelId="{A25DF272-E190-49EB-893C-1013F05C5A07}" srcId="{7CE4E835-2AEB-42B5-A20D-11457C9885FF}" destId="{CAC99838-9B85-48CA-8D2C-936591F11385}" srcOrd="0" destOrd="0" parTransId="{2FD42E2D-8AD2-486C-B3EE-9E3B17A5FF77}" sibTransId="{E881E803-5436-4ADE-BD9D-D49ECE8300A4}"/>
    <dgm:cxn modelId="{FEF4018B-BB0C-417B-8783-034D49B3EF42}" type="presOf" srcId="{CAC99838-9B85-48CA-8D2C-936591F11385}" destId="{79E47956-E1F3-47DF-BECD-563ED6982712}" srcOrd="0" destOrd="0" presId="urn:microsoft.com/office/officeart/2005/8/layout/gear1"/>
    <dgm:cxn modelId="{0A39A491-85B7-47D6-9538-D43A884DA9D9}" type="presOf" srcId="{6400EB30-215E-4ACF-9887-B951ABD78845}" destId="{1F5AEFD1-9DA7-4622-AABA-EB72B0E622D3}" srcOrd="1" destOrd="0" presId="urn:microsoft.com/office/officeart/2005/8/layout/gear1"/>
    <dgm:cxn modelId="{87E66C93-2130-49A5-A0C0-725463F12704}" srcId="{7CE4E835-2AEB-42B5-A20D-11457C9885FF}" destId="{A1274C55-3C5C-4E74-ACA3-391AA61656EE}" srcOrd="3" destOrd="0" parTransId="{655C93BB-2D0E-48A4-BA5A-B6A679F735C9}" sibTransId="{6CD9F596-2E2D-48EB-A3E8-6E6DD991637B}"/>
    <dgm:cxn modelId="{6DB8B497-9779-46A9-814D-5EB2B1E23E90}" type="presOf" srcId="{D80D452A-61E3-4149-8FF0-D96C624F4F02}" destId="{037D6D99-B3A3-48BB-A8E4-84C4BC8FBAC3}" srcOrd="0" destOrd="0" presId="urn:microsoft.com/office/officeart/2005/8/layout/gear1"/>
    <dgm:cxn modelId="{310FD7A0-0B71-40A2-AB25-B54DA546FD2A}" type="presOf" srcId="{16839476-0412-4FCD-9271-CB5F764866CF}" destId="{CD58433F-88AE-4915-BF82-61B96A0D9F9F}" srcOrd="1" destOrd="0" presId="urn:microsoft.com/office/officeart/2005/8/layout/gear1"/>
    <dgm:cxn modelId="{D239DAB9-5588-4DFA-A46D-B34EDEC8D59B}" type="presOf" srcId="{CAC99838-9B85-48CA-8D2C-936591F11385}" destId="{DEB5F403-68B4-4778-8622-4720C35067D1}" srcOrd="2" destOrd="0" presId="urn:microsoft.com/office/officeart/2005/8/layout/gear1"/>
    <dgm:cxn modelId="{1788D3CB-FB56-43B0-8312-92561BB1A576}" type="presOf" srcId="{CAC99838-9B85-48CA-8D2C-936591F11385}" destId="{5EF6D886-0AFA-4169-8877-5E4FA69B594F}" srcOrd="1" destOrd="0" presId="urn:microsoft.com/office/officeart/2005/8/layout/gear1"/>
    <dgm:cxn modelId="{A01A69E2-2B34-4111-98BD-56F7E81E0DD1}" type="presOf" srcId="{16839476-0412-4FCD-9271-CB5F764866CF}" destId="{EFD51579-039F-442A-B748-F73562034E70}" srcOrd="2" destOrd="0" presId="urn:microsoft.com/office/officeart/2005/8/layout/gear1"/>
    <dgm:cxn modelId="{BF4CDAF0-D6CC-410A-BD3D-FCDE60C23334}" type="presOf" srcId="{9E97EA50-BE12-4CFE-B22F-47C42DB61FCF}" destId="{941EF0C4-894B-4CB8-BCA6-1A1C3F5AA43E}" srcOrd="0" destOrd="0" presId="urn:microsoft.com/office/officeart/2005/8/layout/gear1"/>
    <dgm:cxn modelId="{3E4CD7E7-D38F-4EB5-9697-38F898FF4DA2}" type="presParOf" srcId="{1DD65587-8175-4414-8BF8-A0C7BCECA4A1}" destId="{79E47956-E1F3-47DF-BECD-563ED6982712}" srcOrd="0" destOrd="0" presId="urn:microsoft.com/office/officeart/2005/8/layout/gear1"/>
    <dgm:cxn modelId="{141FC660-ADB2-4259-A035-FB55E9B55B55}" type="presParOf" srcId="{1DD65587-8175-4414-8BF8-A0C7BCECA4A1}" destId="{5EF6D886-0AFA-4169-8877-5E4FA69B594F}" srcOrd="1" destOrd="0" presId="urn:microsoft.com/office/officeart/2005/8/layout/gear1"/>
    <dgm:cxn modelId="{1CFF825A-9665-43AC-BABA-BBA20A4D78C4}" type="presParOf" srcId="{1DD65587-8175-4414-8BF8-A0C7BCECA4A1}" destId="{DEB5F403-68B4-4778-8622-4720C35067D1}" srcOrd="2" destOrd="0" presId="urn:microsoft.com/office/officeart/2005/8/layout/gear1"/>
    <dgm:cxn modelId="{440FD3B3-7B3D-45CD-9120-96FCFF1B8317}" type="presParOf" srcId="{1DD65587-8175-4414-8BF8-A0C7BCECA4A1}" destId="{6E8A674E-DDE8-4ED8-84EE-1230371701D4}" srcOrd="3" destOrd="0" presId="urn:microsoft.com/office/officeart/2005/8/layout/gear1"/>
    <dgm:cxn modelId="{30E1D816-C95C-4A31-BB2B-012DA829A382}" type="presParOf" srcId="{1DD65587-8175-4414-8BF8-A0C7BCECA4A1}" destId="{1F5AEFD1-9DA7-4622-AABA-EB72B0E622D3}" srcOrd="4" destOrd="0" presId="urn:microsoft.com/office/officeart/2005/8/layout/gear1"/>
    <dgm:cxn modelId="{A1DA0325-5039-4551-8EEC-3CAB1DB1B3FE}" type="presParOf" srcId="{1DD65587-8175-4414-8BF8-A0C7BCECA4A1}" destId="{C7BAA9E5-1F3A-48F1-B0DA-DE4CC3E83A53}" srcOrd="5" destOrd="0" presId="urn:microsoft.com/office/officeart/2005/8/layout/gear1"/>
    <dgm:cxn modelId="{B7CF7AF9-48D0-4B73-88A8-7BB19D49E3AD}" type="presParOf" srcId="{1DD65587-8175-4414-8BF8-A0C7BCECA4A1}" destId="{014DDFEC-DC7F-4FC8-A076-345B0E5A8923}" srcOrd="6" destOrd="0" presId="urn:microsoft.com/office/officeart/2005/8/layout/gear1"/>
    <dgm:cxn modelId="{4E74C6E6-9531-4531-B77F-A44E780B6DA1}" type="presParOf" srcId="{1DD65587-8175-4414-8BF8-A0C7BCECA4A1}" destId="{CD58433F-88AE-4915-BF82-61B96A0D9F9F}" srcOrd="7" destOrd="0" presId="urn:microsoft.com/office/officeart/2005/8/layout/gear1"/>
    <dgm:cxn modelId="{9F7857C0-FAF9-4085-8EAE-C3BA36549702}" type="presParOf" srcId="{1DD65587-8175-4414-8BF8-A0C7BCECA4A1}" destId="{EFD51579-039F-442A-B748-F73562034E70}" srcOrd="8" destOrd="0" presId="urn:microsoft.com/office/officeart/2005/8/layout/gear1"/>
    <dgm:cxn modelId="{F7D70324-F12B-4B06-BEC9-8F89728FE402}" type="presParOf" srcId="{1DD65587-8175-4414-8BF8-A0C7BCECA4A1}" destId="{B74ABD7B-C5A2-480D-868B-DAC885E26116}" srcOrd="9" destOrd="0" presId="urn:microsoft.com/office/officeart/2005/8/layout/gear1"/>
    <dgm:cxn modelId="{3726A1F1-5874-4CDE-91B4-CB6EF7982EF0}" type="presParOf" srcId="{1DD65587-8175-4414-8BF8-A0C7BCECA4A1}" destId="{1975F0CC-EFC8-471C-B7BC-1B36F3914BCD}" srcOrd="10" destOrd="0" presId="urn:microsoft.com/office/officeart/2005/8/layout/gear1"/>
    <dgm:cxn modelId="{76F20F4A-9D87-4325-9792-4D9BF187EEA5}" type="presParOf" srcId="{1DD65587-8175-4414-8BF8-A0C7BCECA4A1}" destId="{941EF0C4-894B-4CB8-BCA6-1A1C3F5AA43E}" srcOrd="11" destOrd="0" presId="urn:microsoft.com/office/officeart/2005/8/layout/gear1"/>
    <dgm:cxn modelId="{DBB7F01A-AD1F-4880-8741-42F768351F15}" type="presParOf" srcId="{1DD65587-8175-4414-8BF8-A0C7BCECA4A1}" destId="{037D6D99-B3A3-48BB-A8E4-84C4BC8FBAC3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86C5C2A-4CF6-4EB1-993C-56C68F728C81}" type="doc">
      <dgm:prSet loTypeId="urn:microsoft.com/office/officeart/2009/3/layout/PhasedProcess" loCatId="process" qsTypeId="urn:microsoft.com/office/officeart/2005/8/quickstyle/3d5" qsCatId="3D" csTypeId="urn:microsoft.com/office/officeart/2005/8/colors/colorful4" csCatId="colorful" phldr="1"/>
      <dgm:spPr/>
      <dgm:t>
        <a:bodyPr/>
        <a:lstStyle/>
        <a:p>
          <a:endParaRPr lang="en-SG"/>
        </a:p>
      </dgm:t>
    </dgm:pt>
    <dgm:pt modelId="{28664D95-3412-4459-A3B5-4F2F4BF09E9C}">
      <dgm:prSet phldrT="[Text]"/>
      <dgm:spPr/>
      <dgm:t>
        <a:bodyPr/>
        <a:lstStyle/>
        <a:p>
          <a:r>
            <a:rPr lang="zh-CN" altLang="en-US" dirty="0"/>
            <a:t>阅读</a:t>
          </a:r>
          <a:endParaRPr lang="en-SG" dirty="0"/>
        </a:p>
      </dgm:t>
    </dgm:pt>
    <dgm:pt modelId="{0F367235-3987-47E1-8B86-DDB5E8DBBD84}" type="parTrans" cxnId="{BAF88E5D-A7F5-40C1-824F-34E0BDC2A23A}">
      <dgm:prSet/>
      <dgm:spPr/>
      <dgm:t>
        <a:bodyPr/>
        <a:lstStyle/>
        <a:p>
          <a:endParaRPr lang="en-SG"/>
        </a:p>
      </dgm:t>
    </dgm:pt>
    <dgm:pt modelId="{C561C9A7-13C9-491E-843D-953242268B46}" type="sibTrans" cxnId="{BAF88E5D-A7F5-40C1-824F-34E0BDC2A23A}">
      <dgm:prSet/>
      <dgm:spPr/>
      <dgm:t>
        <a:bodyPr/>
        <a:lstStyle/>
        <a:p>
          <a:endParaRPr lang="en-SG"/>
        </a:p>
      </dgm:t>
    </dgm:pt>
    <dgm:pt modelId="{9248A3ED-B981-45C6-8C34-41A6C7C2FBC6}">
      <dgm:prSet phldrT="[Text]"/>
      <dgm:spPr/>
      <dgm:t>
        <a:bodyPr/>
        <a:lstStyle/>
        <a:p>
          <a:r>
            <a:rPr lang="zh-CN" altLang="en-US" dirty="0"/>
            <a:t>原始资料</a:t>
          </a:r>
          <a:endParaRPr lang="en-SG" dirty="0"/>
        </a:p>
      </dgm:t>
    </dgm:pt>
    <dgm:pt modelId="{5032980D-31BB-43FF-8BC4-D14A3FE6A756}" type="parTrans" cxnId="{592249C5-F514-43CA-ACF6-38EF5693721D}">
      <dgm:prSet/>
      <dgm:spPr/>
      <dgm:t>
        <a:bodyPr/>
        <a:lstStyle/>
        <a:p>
          <a:endParaRPr lang="en-SG"/>
        </a:p>
      </dgm:t>
    </dgm:pt>
    <dgm:pt modelId="{7F8CD04C-0D50-4C19-99B2-D5A03AD7C98E}" type="sibTrans" cxnId="{592249C5-F514-43CA-ACF6-38EF5693721D}">
      <dgm:prSet/>
      <dgm:spPr/>
      <dgm:t>
        <a:bodyPr/>
        <a:lstStyle/>
        <a:p>
          <a:endParaRPr lang="en-SG"/>
        </a:p>
      </dgm:t>
    </dgm:pt>
    <dgm:pt modelId="{5C7E19F5-5020-44DA-8964-8BF64147B2C4}">
      <dgm:prSet phldrT="[Text]"/>
      <dgm:spPr/>
      <dgm:t>
        <a:bodyPr/>
        <a:lstStyle/>
        <a:p>
          <a:r>
            <a:rPr lang="zh-CN" altLang="en-US" dirty="0"/>
            <a:t>现代研究</a:t>
          </a:r>
          <a:endParaRPr lang="en-SG" dirty="0"/>
        </a:p>
      </dgm:t>
    </dgm:pt>
    <dgm:pt modelId="{9FBF9437-DD1F-437F-BA1C-D8F4977BE5A0}" type="parTrans" cxnId="{7E57FAC8-B807-4355-99F8-8D1B107E09A2}">
      <dgm:prSet/>
      <dgm:spPr/>
      <dgm:t>
        <a:bodyPr/>
        <a:lstStyle/>
        <a:p>
          <a:endParaRPr lang="en-SG"/>
        </a:p>
      </dgm:t>
    </dgm:pt>
    <dgm:pt modelId="{DE94F951-1B6D-4738-8AED-79941DD889E5}" type="sibTrans" cxnId="{7E57FAC8-B807-4355-99F8-8D1B107E09A2}">
      <dgm:prSet/>
      <dgm:spPr/>
      <dgm:t>
        <a:bodyPr/>
        <a:lstStyle/>
        <a:p>
          <a:endParaRPr lang="en-SG"/>
        </a:p>
      </dgm:t>
    </dgm:pt>
    <dgm:pt modelId="{63ECCA0D-AE4F-4DCF-80F7-98ED8D72F305}">
      <dgm:prSet phldrT="[Text]"/>
      <dgm:spPr/>
      <dgm:t>
        <a:bodyPr/>
        <a:lstStyle/>
        <a:p>
          <a:r>
            <a:rPr lang="zh-CN" altLang="en-US" dirty="0"/>
            <a:t>研究现状</a:t>
          </a:r>
          <a:endParaRPr lang="en-SG" dirty="0"/>
        </a:p>
      </dgm:t>
    </dgm:pt>
    <dgm:pt modelId="{B64B6C9C-34E7-4339-8C1F-04EBB45BB6C3}" type="parTrans" cxnId="{3FD7EBAC-90C5-4E42-B6DB-B7CBF961D6C0}">
      <dgm:prSet/>
      <dgm:spPr/>
      <dgm:t>
        <a:bodyPr/>
        <a:lstStyle/>
        <a:p>
          <a:endParaRPr lang="en-SG"/>
        </a:p>
      </dgm:t>
    </dgm:pt>
    <dgm:pt modelId="{2DE4089C-4627-438A-BA93-63CB3ACA5335}" type="sibTrans" cxnId="{3FD7EBAC-90C5-4E42-B6DB-B7CBF961D6C0}">
      <dgm:prSet/>
      <dgm:spPr/>
      <dgm:t>
        <a:bodyPr/>
        <a:lstStyle/>
        <a:p>
          <a:endParaRPr lang="en-SG"/>
        </a:p>
      </dgm:t>
    </dgm:pt>
    <dgm:pt modelId="{E58B759E-91FD-4997-B145-322ED16E857F}">
      <dgm:prSet phldrT="[Text]"/>
      <dgm:spPr/>
      <dgm:t>
        <a:bodyPr/>
        <a:lstStyle/>
        <a:p>
          <a:r>
            <a:rPr lang="zh-CN" altLang="en-US" dirty="0"/>
            <a:t>整理</a:t>
          </a:r>
          <a:endParaRPr lang="en-SG" dirty="0"/>
        </a:p>
      </dgm:t>
    </dgm:pt>
    <dgm:pt modelId="{DEAD755F-5BB4-4461-98D4-2825F78CD17E}" type="parTrans" cxnId="{A4C90093-8571-48C3-8B07-90C8097586E3}">
      <dgm:prSet/>
      <dgm:spPr/>
      <dgm:t>
        <a:bodyPr/>
        <a:lstStyle/>
        <a:p>
          <a:endParaRPr lang="en-SG"/>
        </a:p>
      </dgm:t>
    </dgm:pt>
    <dgm:pt modelId="{A27280CB-285C-462E-B4EE-6513EC5F637B}" type="sibTrans" cxnId="{A4C90093-8571-48C3-8B07-90C8097586E3}">
      <dgm:prSet/>
      <dgm:spPr/>
      <dgm:t>
        <a:bodyPr/>
        <a:lstStyle/>
        <a:p>
          <a:endParaRPr lang="en-SG"/>
        </a:p>
      </dgm:t>
    </dgm:pt>
    <dgm:pt modelId="{C926380C-34D2-4EDA-ADB6-60680A279AEF}">
      <dgm:prSet phldrT="[Text]"/>
      <dgm:spPr/>
      <dgm:t>
        <a:bodyPr/>
        <a:lstStyle/>
        <a:p>
          <a:r>
            <a:rPr lang="zh-CN" altLang="en-US" dirty="0"/>
            <a:t>研究现状</a:t>
          </a:r>
          <a:endParaRPr lang="en-SG" dirty="0"/>
        </a:p>
      </dgm:t>
    </dgm:pt>
    <dgm:pt modelId="{BD253348-EA9D-4F92-9641-96B5849280CF}" type="parTrans" cxnId="{818E9761-8209-40FF-B212-D6377240E8E2}">
      <dgm:prSet/>
      <dgm:spPr/>
      <dgm:t>
        <a:bodyPr/>
        <a:lstStyle/>
        <a:p>
          <a:endParaRPr lang="en-SG"/>
        </a:p>
      </dgm:t>
    </dgm:pt>
    <dgm:pt modelId="{C9891C20-99B6-4343-8EA6-031F9B120410}" type="sibTrans" cxnId="{818E9761-8209-40FF-B212-D6377240E8E2}">
      <dgm:prSet/>
      <dgm:spPr/>
      <dgm:t>
        <a:bodyPr/>
        <a:lstStyle/>
        <a:p>
          <a:endParaRPr lang="en-SG"/>
        </a:p>
      </dgm:t>
    </dgm:pt>
    <dgm:pt modelId="{359959D6-2784-4134-A924-65E30BD294C7}">
      <dgm:prSet phldrT="[Text]"/>
      <dgm:spPr/>
      <dgm:t>
        <a:bodyPr/>
        <a:lstStyle/>
        <a:p>
          <a:r>
            <a:rPr lang="zh-CN" altLang="en-US" dirty="0"/>
            <a:t>研究空间</a:t>
          </a:r>
          <a:endParaRPr lang="en-SG" dirty="0"/>
        </a:p>
      </dgm:t>
    </dgm:pt>
    <dgm:pt modelId="{81EFEDBE-ED71-44D9-8228-C1DDA6DAF969}" type="parTrans" cxnId="{B5145292-1974-4141-A7FC-3D98BF988217}">
      <dgm:prSet/>
      <dgm:spPr/>
      <dgm:t>
        <a:bodyPr/>
        <a:lstStyle/>
        <a:p>
          <a:endParaRPr lang="en-SG"/>
        </a:p>
      </dgm:t>
    </dgm:pt>
    <dgm:pt modelId="{6D4BDE9B-67F0-437B-8030-ED2B51155310}" type="sibTrans" cxnId="{B5145292-1974-4141-A7FC-3D98BF988217}">
      <dgm:prSet/>
      <dgm:spPr/>
      <dgm:t>
        <a:bodyPr/>
        <a:lstStyle/>
        <a:p>
          <a:endParaRPr lang="en-SG"/>
        </a:p>
      </dgm:t>
    </dgm:pt>
    <dgm:pt modelId="{688D9A56-F70C-45AF-BDF4-1FF029C4BA67}">
      <dgm:prSet phldrT="[Text]"/>
      <dgm:spPr/>
      <dgm:t>
        <a:bodyPr/>
        <a:lstStyle/>
        <a:p>
          <a:r>
            <a:rPr lang="zh-CN" altLang="en-US" dirty="0"/>
            <a:t>选题</a:t>
          </a:r>
          <a:endParaRPr lang="en-SG" dirty="0"/>
        </a:p>
      </dgm:t>
    </dgm:pt>
    <dgm:pt modelId="{457A70AB-E87A-4695-88D2-F9B5B85FFD80}" type="parTrans" cxnId="{4B4D9F86-261D-4CAB-AE6E-BCB92DAEC856}">
      <dgm:prSet/>
      <dgm:spPr/>
      <dgm:t>
        <a:bodyPr/>
        <a:lstStyle/>
        <a:p>
          <a:endParaRPr lang="en-SG"/>
        </a:p>
      </dgm:t>
    </dgm:pt>
    <dgm:pt modelId="{5CC4789B-D473-4DE0-B21D-A600EB0D000A}" type="sibTrans" cxnId="{4B4D9F86-261D-4CAB-AE6E-BCB92DAEC856}">
      <dgm:prSet/>
      <dgm:spPr/>
      <dgm:t>
        <a:bodyPr/>
        <a:lstStyle/>
        <a:p>
          <a:endParaRPr lang="en-SG"/>
        </a:p>
      </dgm:t>
    </dgm:pt>
    <dgm:pt modelId="{C9E88E6C-4807-4FDB-BFCA-5BF3E80BB8B5}">
      <dgm:prSet phldrT="[Text]"/>
      <dgm:spPr/>
      <dgm:t>
        <a:bodyPr/>
        <a:lstStyle/>
        <a:p>
          <a:r>
            <a:rPr lang="zh-CN" altLang="en-US" dirty="0"/>
            <a:t>研究课题的选择与研究课题可行性评估</a:t>
          </a:r>
          <a:endParaRPr lang="en-SG" dirty="0"/>
        </a:p>
      </dgm:t>
    </dgm:pt>
    <dgm:pt modelId="{EEB46D22-485B-4E5E-BBF1-8C1DB1693270}" type="parTrans" cxnId="{DB6B44A8-E7D0-40CD-ADD0-50BC4DBCB6BB}">
      <dgm:prSet/>
      <dgm:spPr/>
      <dgm:t>
        <a:bodyPr/>
        <a:lstStyle/>
        <a:p>
          <a:endParaRPr lang="en-SG"/>
        </a:p>
      </dgm:t>
    </dgm:pt>
    <dgm:pt modelId="{633A73EA-A092-435C-A3E9-2ED66853563E}" type="sibTrans" cxnId="{DB6B44A8-E7D0-40CD-ADD0-50BC4DBCB6BB}">
      <dgm:prSet/>
      <dgm:spPr/>
      <dgm:t>
        <a:bodyPr/>
        <a:lstStyle/>
        <a:p>
          <a:endParaRPr lang="en-SG"/>
        </a:p>
      </dgm:t>
    </dgm:pt>
    <dgm:pt modelId="{0810D0AD-F24E-4CC3-8E9B-B6CA1DA5D09F}" type="pres">
      <dgm:prSet presAssocID="{186C5C2A-4CF6-4EB1-993C-56C68F728C81}" presName="Name0" presStyleCnt="0">
        <dgm:presLayoutVars>
          <dgm:chMax val="3"/>
          <dgm:chPref val="3"/>
          <dgm:bulletEnabled val="1"/>
          <dgm:dir/>
          <dgm:animLvl val="lvl"/>
        </dgm:presLayoutVars>
      </dgm:prSet>
      <dgm:spPr/>
    </dgm:pt>
    <dgm:pt modelId="{524F8063-8869-430C-9A1B-56D7D4AF87BE}" type="pres">
      <dgm:prSet presAssocID="{186C5C2A-4CF6-4EB1-993C-56C68F728C81}" presName="arc1" presStyleLbl="node1" presStyleIdx="0" presStyleCnt="4"/>
      <dgm:spPr/>
    </dgm:pt>
    <dgm:pt modelId="{941DE83A-1CD6-46A6-B411-26BA8DE2FEA6}" type="pres">
      <dgm:prSet presAssocID="{186C5C2A-4CF6-4EB1-993C-56C68F728C81}" presName="arc3" presStyleLbl="node1" presStyleIdx="1" presStyleCnt="4"/>
      <dgm:spPr/>
    </dgm:pt>
    <dgm:pt modelId="{103DFA0C-48C8-4FEA-AD26-327A335ADE2B}" type="pres">
      <dgm:prSet presAssocID="{186C5C2A-4CF6-4EB1-993C-56C68F728C81}" presName="parentText2" presStyleLbl="revTx" presStyleIdx="0" presStyleCnt="3">
        <dgm:presLayoutVars>
          <dgm:chMax val="4"/>
          <dgm:chPref val="3"/>
          <dgm:bulletEnabled val="1"/>
        </dgm:presLayoutVars>
      </dgm:prSet>
      <dgm:spPr/>
    </dgm:pt>
    <dgm:pt modelId="{C7CB0C2D-B3E5-4569-B677-E3531F2C6D47}" type="pres">
      <dgm:prSet presAssocID="{186C5C2A-4CF6-4EB1-993C-56C68F728C81}" presName="arc2" presStyleLbl="node1" presStyleIdx="2" presStyleCnt="4"/>
      <dgm:spPr/>
    </dgm:pt>
    <dgm:pt modelId="{3A5BD0B5-8496-4591-9D86-40354E56B29B}" type="pres">
      <dgm:prSet presAssocID="{186C5C2A-4CF6-4EB1-993C-56C68F728C81}" presName="arc4" presStyleLbl="node1" presStyleIdx="3" presStyleCnt="4"/>
      <dgm:spPr/>
    </dgm:pt>
    <dgm:pt modelId="{951B026A-6C44-4C65-9859-FDEA6993340F}" type="pres">
      <dgm:prSet presAssocID="{186C5C2A-4CF6-4EB1-993C-56C68F728C81}" presName="parentText3" presStyleLbl="revTx" presStyleIdx="1" presStyleCnt="3">
        <dgm:presLayoutVars>
          <dgm:chMax val="1"/>
          <dgm:chPref val="1"/>
          <dgm:bulletEnabled val="1"/>
        </dgm:presLayoutVars>
      </dgm:prSet>
      <dgm:spPr/>
    </dgm:pt>
    <dgm:pt modelId="{EF4398FC-747D-4DB8-BD86-589088B507FC}" type="pres">
      <dgm:prSet presAssocID="{186C5C2A-4CF6-4EB1-993C-56C68F728C81}" presName="middleComposite" presStyleCnt="0"/>
      <dgm:spPr/>
    </dgm:pt>
    <dgm:pt modelId="{EF731F4E-71CD-43D2-8B73-0417A6516236}" type="pres">
      <dgm:prSet presAssocID="{C926380C-34D2-4EDA-ADB6-60680A279AEF}" presName="circ1" presStyleLbl="vennNode1" presStyleIdx="0" presStyleCnt="8"/>
      <dgm:spPr/>
    </dgm:pt>
    <dgm:pt modelId="{A5A63085-E958-472A-B918-DC1FFBA7C9D2}" type="pres">
      <dgm:prSet presAssocID="{C926380C-34D2-4EDA-ADB6-60680A279AEF}" presName="circ1Tx" presStyleLbl="revTx" presStyleIdx="1" presStyleCnt="3">
        <dgm:presLayoutVars>
          <dgm:chMax val="0"/>
          <dgm:chPref val="0"/>
        </dgm:presLayoutVars>
      </dgm:prSet>
      <dgm:spPr/>
    </dgm:pt>
    <dgm:pt modelId="{6E695101-0018-49F2-B709-22654385AF49}" type="pres">
      <dgm:prSet presAssocID="{359959D6-2784-4134-A924-65E30BD294C7}" presName="circ2" presStyleLbl="vennNode1" presStyleIdx="1" presStyleCnt="8"/>
      <dgm:spPr/>
    </dgm:pt>
    <dgm:pt modelId="{4D7F7CE5-5F9A-418D-9AC8-F3CBD3C1BA92}" type="pres">
      <dgm:prSet presAssocID="{359959D6-2784-4134-A924-65E30BD294C7}" presName="circ2Tx" presStyleLbl="revTx" presStyleIdx="1" presStyleCnt="3">
        <dgm:presLayoutVars>
          <dgm:chMax val="0"/>
          <dgm:chPref val="0"/>
        </dgm:presLayoutVars>
      </dgm:prSet>
      <dgm:spPr/>
    </dgm:pt>
    <dgm:pt modelId="{E339C0A9-344D-45BF-883B-6D1BAF47283A}" type="pres">
      <dgm:prSet presAssocID="{186C5C2A-4CF6-4EB1-993C-56C68F728C81}" presName="leftComposite" presStyleCnt="0"/>
      <dgm:spPr/>
    </dgm:pt>
    <dgm:pt modelId="{9C2E7520-CB82-45A0-BCD9-83E91BD8A00A}" type="pres">
      <dgm:prSet presAssocID="{9248A3ED-B981-45C6-8C34-41A6C7C2FBC6}" presName="childText1_1" presStyleLbl="vennNode1" presStyleIdx="2" presStyleCnt="8">
        <dgm:presLayoutVars>
          <dgm:chMax val="0"/>
          <dgm:chPref val="0"/>
        </dgm:presLayoutVars>
      </dgm:prSet>
      <dgm:spPr/>
    </dgm:pt>
    <dgm:pt modelId="{32A9109A-F9D8-4884-89E8-B0F9C4E711DA}" type="pres">
      <dgm:prSet presAssocID="{9248A3ED-B981-45C6-8C34-41A6C7C2FBC6}" presName="ellipse1" presStyleLbl="vennNode1" presStyleIdx="3" presStyleCnt="8"/>
      <dgm:spPr/>
    </dgm:pt>
    <dgm:pt modelId="{03A12066-3135-4DBC-9AE1-FF1B63B52C64}" type="pres">
      <dgm:prSet presAssocID="{9248A3ED-B981-45C6-8C34-41A6C7C2FBC6}" presName="ellipse2" presStyleLbl="vennNode1" presStyleIdx="4" presStyleCnt="8"/>
      <dgm:spPr/>
    </dgm:pt>
    <dgm:pt modelId="{3340DAA7-CA43-4B42-919A-D25D6A5D7A6E}" type="pres">
      <dgm:prSet presAssocID="{5C7E19F5-5020-44DA-8964-8BF64147B2C4}" presName="childText1_2" presStyleLbl="vennNode1" presStyleIdx="5" presStyleCnt="8">
        <dgm:presLayoutVars>
          <dgm:chMax val="0"/>
          <dgm:chPref val="0"/>
        </dgm:presLayoutVars>
      </dgm:prSet>
      <dgm:spPr/>
    </dgm:pt>
    <dgm:pt modelId="{B882A69D-2A14-4997-9F5C-FE6544A55D68}" type="pres">
      <dgm:prSet presAssocID="{5C7E19F5-5020-44DA-8964-8BF64147B2C4}" presName="ellipse3" presStyleLbl="vennNode1" presStyleIdx="6" presStyleCnt="8"/>
      <dgm:spPr/>
    </dgm:pt>
    <dgm:pt modelId="{C3B666E5-B07B-4F06-9A30-0753BA51D38E}" type="pres">
      <dgm:prSet presAssocID="{63ECCA0D-AE4F-4DCF-80F7-98ED8D72F305}" presName="childText1_3" presStyleLbl="vennNode1" presStyleIdx="7" presStyleCnt="8">
        <dgm:presLayoutVars>
          <dgm:chMax val="0"/>
          <dgm:chPref val="0"/>
        </dgm:presLayoutVars>
      </dgm:prSet>
      <dgm:spPr/>
    </dgm:pt>
    <dgm:pt modelId="{310FA67B-4364-485D-88EB-12695800153A}" type="pres">
      <dgm:prSet presAssocID="{186C5C2A-4CF6-4EB1-993C-56C68F728C81}" presName="rightChild" presStyleLbl="node2" presStyleIdx="0" presStyleCnt="1">
        <dgm:presLayoutVars>
          <dgm:chMax val="0"/>
          <dgm:chPref val="0"/>
        </dgm:presLayoutVars>
      </dgm:prSet>
      <dgm:spPr/>
    </dgm:pt>
    <dgm:pt modelId="{33A22D71-CD86-40ED-8323-89E2F4A1D50E}" type="pres">
      <dgm:prSet presAssocID="{186C5C2A-4CF6-4EB1-993C-56C68F728C81}" presName="parentText1" presStyleLbl="revTx" presStyleIdx="2" presStyleCnt="3">
        <dgm:presLayoutVars>
          <dgm:chMax val="4"/>
          <dgm:chPref val="3"/>
          <dgm:bulletEnabled val="1"/>
        </dgm:presLayoutVars>
      </dgm:prSet>
      <dgm:spPr/>
    </dgm:pt>
  </dgm:ptLst>
  <dgm:cxnLst>
    <dgm:cxn modelId="{E469D01F-87C8-4527-87EA-5D5FEB96C4B5}" type="presOf" srcId="{9248A3ED-B981-45C6-8C34-41A6C7C2FBC6}" destId="{9C2E7520-CB82-45A0-BCD9-83E91BD8A00A}" srcOrd="0" destOrd="0" presId="urn:microsoft.com/office/officeart/2009/3/layout/PhasedProcess"/>
    <dgm:cxn modelId="{A1ACC62E-92D8-4B21-82F0-584E010D4F59}" type="presOf" srcId="{359959D6-2784-4134-A924-65E30BD294C7}" destId="{4D7F7CE5-5F9A-418D-9AC8-F3CBD3C1BA92}" srcOrd="1" destOrd="0" presId="urn:microsoft.com/office/officeart/2009/3/layout/PhasedProcess"/>
    <dgm:cxn modelId="{BAF88E5D-A7F5-40C1-824F-34E0BDC2A23A}" srcId="{186C5C2A-4CF6-4EB1-993C-56C68F728C81}" destId="{28664D95-3412-4459-A3B5-4F2F4BF09E9C}" srcOrd="0" destOrd="0" parTransId="{0F367235-3987-47E1-8B86-DDB5E8DBBD84}" sibTransId="{C561C9A7-13C9-491E-843D-953242268B46}"/>
    <dgm:cxn modelId="{818E9761-8209-40FF-B212-D6377240E8E2}" srcId="{E58B759E-91FD-4997-B145-322ED16E857F}" destId="{C926380C-34D2-4EDA-ADB6-60680A279AEF}" srcOrd="0" destOrd="0" parTransId="{BD253348-EA9D-4F92-9641-96B5849280CF}" sibTransId="{C9891C20-99B6-4343-8EA6-031F9B120410}"/>
    <dgm:cxn modelId="{EE8A2E48-683E-463A-951A-559C0AB95614}" type="presOf" srcId="{688D9A56-F70C-45AF-BDF4-1FF029C4BA67}" destId="{951B026A-6C44-4C65-9859-FDEA6993340F}" srcOrd="0" destOrd="0" presId="urn:microsoft.com/office/officeart/2009/3/layout/PhasedProcess"/>
    <dgm:cxn modelId="{37F48958-8EF1-436A-B7F4-BA0B27035C91}" type="presOf" srcId="{C926380C-34D2-4EDA-ADB6-60680A279AEF}" destId="{EF731F4E-71CD-43D2-8B73-0417A6516236}" srcOrd="0" destOrd="0" presId="urn:microsoft.com/office/officeart/2009/3/layout/PhasedProcess"/>
    <dgm:cxn modelId="{7BE8AD5A-610B-46FD-9F0A-C27EF60C1E44}" type="presOf" srcId="{5C7E19F5-5020-44DA-8964-8BF64147B2C4}" destId="{3340DAA7-CA43-4B42-919A-D25D6A5D7A6E}" srcOrd="0" destOrd="0" presId="urn:microsoft.com/office/officeart/2009/3/layout/PhasedProcess"/>
    <dgm:cxn modelId="{99836585-C9EE-415A-B87F-900704202E13}" type="presOf" srcId="{28664D95-3412-4459-A3B5-4F2F4BF09E9C}" destId="{33A22D71-CD86-40ED-8323-89E2F4A1D50E}" srcOrd="0" destOrd="0" presId="urn:microsoft.com/office/officeart/2009/3/layout/PhasedProcess"/>
    <dgm:cxn modelId="{4B4D9F86-261D-4CAB-AE6E-BCB92DAEC856}" srcId="{186C5C2A-4CF6-4EB1-993C-56C68F728C81}" destId="{688D9A56-F70C-45AF-BDF4-1FF029C4BA67}" srcOrd="2" destOrd="0" parTransId="{457A70AB-E87A-4695-88D2-F9B5B85FFD80}" sibTransId="{5CC4789B-D473-4DE0-B21D-A600EB0D000A}"/>
    <dgm:cxn modelId="{6F1F0E89-2F81-4766-AC15-14A421D8428F}" type="presOf" srcId="{C9E88E6C-4807-4FDB-BFCA-5BF3E80BB8B5}" destId="{310FA67B-4364-485D-88EB-12695800153A}" srcOrd="0" destOrd="0" presId="urn:microsoft.com/office/officeart/2009/3/layout/PhasedProcess"/>
    <dgm:cxn modelId="{B5145292-1974-4141-A7FC-3D98BF988217}" srcId="{E58B759E-91FD-4997-B145-322ED16E857F}" destId="{359959D6-2784-4134-A924-65E30BD294C7}" srcOrd="1" destOrd="0" parTransId="{81EFEDBE-ED71-44D9-8228-C1DDA6DAF969}" sibTransId="{6D4BDE9B-67F0-437B-8030-ED2B51155310}"/>
    <dgm:cxn modelId="{A4C90093-8571-48C3-8B07-90C8097586E3}" srcId="{186C5C2A-4CF6-4EB1-993C-56C68F728C81}" destId="{E58B759E-91FD-4997-B145-322ED16E857F}" srcOrd="1" destOrd="0" parTransId="{DEAD755F-5BB4-4461-98D4-2825F78CD17E}" sibTransId="{A27280CB-285C-462E-B4EE-6513EC5F637B}"/>
    <dgm:cxn modelId="{9A0BD59E-CD09-4652-8384-42FD9DC4E959}" type="presOf" srcId="{359959D6-2784-4134-A924-65E30BD294C7}" destId="{6E695101-0018-49F2-B709-22654385AF49}" srcOrd="0" destOrd="0" presId="urn:microsoft.com/office/officeart/2009/3/layout/PhasedProcess"/>
    <dgm:cxn modelId="{DB6B44A8-E7D0-40CD-ADD0-50BC4DBCB6BB}" srcId="{688D9A56-F70C-45AF-BDF4-1FF029C4BA67}" destId="{C9E88E6C-4807-4FDB-BFCA-5BF3E80BB8B5}" srcOrd="0" destOrd="0" parTransId="{EEB46D22-485B-4E5E-BBF1-8C1DB1693270}" sibTransId="{633A73EA-A092-435C-A3E9-2ED66853563E}"/>
    <dgm:cxn modelId="{3FD7EBAC-90C5-4E42-B6DB-B7CBF961D6C0}" srcId="{28664D95-3412-4459-A3B5-4F2F4BF09E9C}" destId="{63ECCA0D-AE4F-4DCF-80F7-98ED8D72F305}" srcOrd="2" destOrd="0" parTransId="{B64B6C9C-34E7-4339-8C1F-04EBB45BB6C3}" sibTransId="{2DE4089C-4627-438A-BA93-63CB3ACA5335}"/>
    <dgm:cxn modelId="{24A23EB2-B769-4DD8-8627-058CB317FF0D}" type="presOf" srcId="{E58B759E-91FD-4997-B145-322ED16E857F}" destId="{103DFA0C-48C8-4FEA-AD26-327A335ADE2B}" srcOrd="0" destOrd="0" presId="urn:microsoft.com/office/officeart/2009/3/layout/PhasedProcess"/>
    <dgm:cxn modelId="{E1D0FDB3-93B9-484C-AAD1-DE60294067DE}" type="presOf" srcId="{C926380C-34D2-4EDA-ADB6-60680A279AEF}" destId="{A5A63085-E958-472A-B918-DC1FFBA7C9D2}" srcOrd="1" destOrd="0" presId="urn:microsoft.com/office/officeart/2009/3/layout/PhasedProcess"/>
    <dgm:cxn modelId="{CA9A61C3-96F9-44AD-82C6-30CD2E2F0176}" type="presOf" srcId="{186C5C2A-4CF6-4EB1-993C-56C68F728C81}" destId="{0810D0AD-F24E-4CC3-8E9B-B6CA1DA5D09F}" srcOrd="0" destOrd="0" presId="urn:microsoft.com/office/officeart/2009/3/layout/PhasedProcess"/>
    <dgm:cxn modelId="{592249C5-F514-43CA-ACF6-38EF5693721D}" srcId="{28664D95-3412-4459-A3B5-4F2F4BF09E9C}" destId="{9248A3ED-B981-45C6-8C34-41A6C7C2FBC6}" srcOrd="0" destOrd="0" parTransId="{5032980D-31BB-43FF-8BC4-D14A3FE6A756}" sibTransId="{7F8CD04C-0D50-4C19-99B2-D5A03AD7C98E}"/>
    <dgm:cxn modelId="{7E57FAC8-B807-4355-99F8-8D1B107E09A2}" srcId="{28664D95-3412-4459-A3B5-4F2F4BF09E9C}" destId="{5C7E19F5-5020-44DA-8964-8BF64147B2C4}" srcOrd="1" destOrd="0" parTransId="{9FBF9437-DD1F-437F-BA1C-D8F4977BE5A0}" sibTransId="{DE94F951-1B6D-4738-8AED-79941DD889E5}"/>
    <dgm:cxn modelId="{2F5BD7D3-4A9F-4BC0-86C0-95A30909D18E}" type="presOf" srcId="{63ECCA0D-AE4F-4DCF-80F7-98ED8D72F305}" destId="{C3B666E5-B07B-4F06-9A30-0753BA51D38E}" srcOrd="0" destOrd="0" presId="urn:microsoft.com/office/officeart/2009/3/layout/PhasedProcess"/>
    <dgm:cxn modelId="{537ABA1B-DD4B-448D-A411-5C981922CE65}" type="presParOf" srcId="{0810D0AD-F24E-4CC3-8E9B-B6CA1DA5D09F}" destId="{524F8063-8869-430C-9A1B-56D7D4AF87BE}" srcOrd="0" destOrd="0" presId="urn:microsoft.com/office/officeart/2009/3/layout/PhasedProcess"/>
    <dgm:cxn modelId="{94BAA15D-42B4-41B9-97C8-F9CB6DE8B47C}" type="presParOf" srcId="{0810D0AD-F24E-4CC3-8E9B-B6CA1DA5D09F}" destId="{941DE83A-1CD6-46A6-B411-26BA8DE2FEA6}" srcOrd="1" destOrd="0" presId="urn:microsoft.com/office/officeart/2009/3/layout/PhasedProcess"/>
    <dgm:cxn modelId="{25EC303F-C556-4E52-8754-7CDE40932BA3}" type="presParOf" srcId="{0810D0AD-F24E-4CC3-8E9B-B6CA1DA5D09F}" destId="{103DFA0C-48C8-4FEA-AD26-327A335ADE2B}" srcOrd="2" destOrd="0" presId="urn:microsoft.com/office/officeart/2009/3/layout/PhasedProcess"/>
    <dgm:cxn modelId="{C24B5C8F-66F2-4C58-8F5D-8E78BF47C3DD}" type="presParOf" srcId="{0810D0AD-F24E-4CC3-8E9B-B6CA1DA5D09F}" destId="{C7CB0C2D-B3E5-4569-B677-E3531F2C6D47}" srcOrd="3" destOrd="0" presId="urn:microsoft.com/office/officeart/2009/3/layout/PhasedProcess"/>
    <dgm:cxn modelId="{FBF2E7F7-DD54-456F-9BDA-E511024BF87D}" type="presParOf" srcId="{0810D0AD-F24E-4CC3-8E9B-B6CA1DA5D09F}" destId="{3A5BD0B5-8496-4591-9D86-40354E56B29B}" srcOrd="4" destOrd="0" presId="urn:microsoft.com/office/officeart/2009/3/layout/PhasedProcess"/>
    <dgm:cxn modelId="{60BAE74C-EBEA-46C2-87C3-490230266E32}" type="presParOf" srcId="{0810D0AD-F24E-4CC3-8E9B-B6CA1DA5D09F}" destId="{951B026A-6C44-4C65-9859-FDEA6993340F}" srcOrd="5" destOrd="0" presId="urn:microsoft.com/office/officeart/2009/3/layout/PhasedProcess"/>
    <dgm:cxn modelId="{B7E1A18B-F4FA-4958-B5CF-82113ECB3AAD}" type="presParOf" srcId="{0810D0AD-F24E-4CC3-8E9B-B6CA1DA5D09F}" destId="{EF4398FC-747D-4DB8-BD86-589088B507FC}" srcOrd="6" destOrd="0" presId="urn:microsoft.com/office/officeart/2009/3/layout/PhasedProcess"/>
    <dgm:cxn modelId="{A93851FF-5D68-4FA2-8BDE-0BDDB5B538D2}" type="presParOf" srcId="{EF4398FC-747D-4DB8-BD86-589088B507FC}" destId="{EF731F4E-71CD-43D2-8B73-0417A6516236}" srcOrd="0" destOrd="0" presId="urn:microsoft.com/office/officeart/2009/3/layout/PhasedProcess"/>
    <dgm:cxn modelId="{2996E3B2-FFC4-46DF-90AA-1CE632673DB0}" type="presParOf" srcId="{EF4398FC-747D-4DB8-BD86-589088B507FC}" destId="{A5A63085-E958-472A-B918-DC1FFBA7C9D2}" srcOrd="1" destOrd="0" presId="urn:microsoft.com/office/officeart/2009/3/layout/PhasedProcess"/>
    <dgm:cxn modelId="{B8D08612-6F8D-4ED8-A9F3-74649C84C048}" type="presParOf" srcId="{EF4398FC-747D-4DB8-BD86-589088B507FC}" destId="{6E695101-0018-49F2-B709-22654385AF49}" srcOrd="2" destOrd="0" presId="urn:microsoft.com/office/officeart/2009/3/layout/PhasedProcess"/>
    <dgm:cxn modelId="{C53E1A24-FCDC-4096-BD03-5F865A003D7D}" type="presParOf" srcId="{EF4398FC-747D-4DB8-BD86-589088B507FC}" destId="{4D7F7CE5-5F9A-418D-9AC8-F3CBD3C1BA92}" srcOrd="3" destOrd="0" presId="urn:microsoft.com/office/officeart/2009/3/layout/PhasedProcess"/>
    <dgm:cxn modelId="{16D71904-EC93-4089-A606-A90A4A75BBFA}" type="presParOf" srcId="{0810D0AD-F24E-4CC3-8E9B-B6CA1DA5D09F}" destId="{E339C0A9-344D-45BF-883B-6D1BAF47283A}" srcOrd="7" destOrd="0" presId="urn:microsoft.com/office/officeart/2009/3/layout/PhasedProcess"/>
    <dgm:cxn modelId="{266CB30C-AD7E-4EFC-948E-53C714E4A836}" type="presParOf" srcId="{E339C0A9-344D-45BF-883B-6D1BAF47283A}" destId="{9C2E7520-CB82-45A0-BCD9-83E91BD8A00A}" srcOrd="0" destOrd="0" presId="urn:microsoft.com/office/officeart/2009/3/layout/PhasedProcess"/>
    <dgm:cxn modelId="{D09CEB01-A264-4C09-8167-9F94E14BC878}" type="presParOf" srcId="{E339C0A9-344D-45BF-883B-6D1BAF47283A}" destId="{32A9109A-F9D8-4884-89E8-B0F9C4E711DA}" srcOrd="1" destOrd="0" presId="urn:microsoft.com/office/officeart/2009/3/layout/PhasedProcess"/>
    <dgm:cxn modelId="{CDA2004D-B005-4FB9-9B3D-C579CFB8F327}" type="presParOf" srcId="{E339C0A9-344D-45BF-883B-6D1BAF47283A}" destId="{03A12066-3135-4DBC-9AE1-FF1B63B52C64}" srcOrd="2" destOrd="0" presId="urn:microsoft.com/office/officeart/2009/3/layout/PhasedProcess"/>
    <dgm:cxn modelId="{99B13812-FD6B-4B72-A5A6-DD8AC47D5069}" type="presParOf" srcId="{E339C0A9-344D-45BF-883B-6D1BAF47283A}" destId="{3340DAA7-CA43-4B42-919A-D25D6A5D7A6E}" srcOrd="3" destOrd="0" presId="urn:microsoft.com/office/officeart/2009/3/layout/PhasedProcess"/>
    <dgm:cxn modelId="{55F9DA0A-8A18-4265-B654-CA73103E05AB}" type="presParOf" srcId="{E339C0A9-344D-45BF-883B-6D1BAF47283A}" destId="{B882A69D-2A14-4997-9F5C-FE6544A55D68}" srcOrd="4" destOrd="0" presId="urn:microsoft.com/office/officeart/2009/3/layout/PhasedProcess"/>
    <dgm:cxn modelId="{7B081EFF-3AA9-432B-8B76-CBF025524A1E}" type="presParOf" srcId="{E339C0A9-344D-45BF-883B-6D1BAF47283A}" destId="{C3B666E5-B07B-4F06-9A30-0753BA51D38E}" srcOrd="5" destOrd="0" presId="urn:microsoft.com/office/officeart/2009/3/layout/PhasedProcess"/>
    <dgm:cxn modelId="{5AAA0B4C-F702-4015-8C45-F963752515D1}" type="presParOf" srcId="{0810D0AD-F24E-4CC3-8E9B-B6CA1DA5D09F}" destId="{310FA67B-4364-485D-88EB-12695800153A}" srcOrd="8" destOrd="0" presId="urn:microsoft.com/office/officeart/2009/3/layout/PhasedProcess"/>
    <dgm:cxn modelId="{105B3B02-45F3-4798-8897-FFBA07BF70F7}" type="presParOf" srcId="{0810D0AD-F24E-4CC3-8E9B-B6CA1DA5D09F}" destId="{33A22D71-CD86-40ED-8323-89E2F4A1D50E}" srcOrd="9" destOrd="0" presId="urn:microsoft.com/office/officeart/2009/3/layout/Phased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BB7CF41-CF52-4870-A5D6-5DFD187CD163}" type="doc">
      <dgm:prSet loTypeId="urn:microsoft.com/office/officeart/2005/8/layout/cycle7" loCatId="cycle" qsTypeId="urn:microsoft.com/office/officeart/2005/8/quickstyle/3d5" qsCatId="3D" csTypeId="urn:microsoft.com/office/officeart/2005/8/colors/colorful4" csCatId="colorful" phldr="1"/>
      <dgm:spPr/>
      <dgm:t>
        <a:bodyPr/>
        <a:lstStyle/>
        <a:p>
          <a:endParaRPr lang="en-SG"/>
        </a:p>
      </dgm:t>
    </dgm:pt>
    <dgm:pt modelId="{FD1F99FB-50F3-4012-B912-408D8998AD95}">
      <dgm:prSet phldrT="[Text]"/>
      <dgm:spPr/>
      <dgm:t>
        <a:bodyPr/>
        <a:lstStyle/>
        <a:p>
          <a:r>
            <a:rPr lang="zh-CN" altLang="en-US" dirty="0"/>
            <a:t>阅读：泛读、细度和精读 </a:t>
          </a:r>
          <a:r>
            <a:rPr lang="en-SG" altLang="zh-CN" dirty="0"/>
            <a:t>……</a:t>
          </a:r>
          <a:endParaRPr lang="en-SG" dirty="0"/>
        </a:p>
      </dgm:t>
    </dgm:pt>
    <dgm:pt modelId="{03718BDC-2CC1-4730-9424-F5FC8E594C71}" type="parTrans" cxnId="{3C22EE4D-81C1-4CB1-9122-9F47FF4A79E0}">
      <dgm:prSet/>
      <dgm:spPr/>
      <dgm:t>
        <a:bodyPr/>
        <a:lstStyle/>
        <a:p>
          <a:endParaRPr lang="en-SG"/>
        </a:p>
      </dgm:t>
    </dgm:pt>
    <dgm:pt modelId="{1CB22D65-2455-40B4-A228-CA5D3E6C0EE0}" type="sibTrans" cxnId="{3C22EE4D-81C1-4CB1-9122-9F47FF4A79E0}">
      <dgm:prSet/>
      <dgm:spPr/>
      <dgm:t>
        <a:bodyPr/>
        <a:lstStyle/>
        <a:p>
          <a:endParaRPr lang="en-SG"/>
        </a:p>
      </dgm:t>
    </dgm:pt>
    <dgm:pt modelId="{9EA32866-E3B1-4945-8DEF-A25CD9E92734}">
      <dgm:prSet phldrT="[Text]"/>
      <dgm:spPr/>
      <dgm:t>
        <a:bodyPr/>
        <a:lstStyle/>
        <a:p>
          <a:r>
            <a:rPr lang="zh-CN" altLang="en-US" dirty="0"/>
            <a:t>选题：暂定、修改、再修改 </a:t>
          </a:r>
          <a:r>
            <a:rPr lang="en-SG" altLang="zh-CN" dirty="0"/>
            <a:t>……</a:t>
          </a:r>
          <a:endParaRPr lang="en-SG" dirty="0"/>
        </a:p>
      </dgm:t>
    </dgm:pt>
    <dgm:pt modelId="{06BF82B8-5744-4674-BBC5-A3A4AB2843AE}" type="parTrans" cxnId="{CAAD3D29-B0E3-4865-ADD6-3DB53E4E3077}">
      <dgm:prSet/>
      <dgm:spPr/>
      <dgm:t>
        <a:bodyPr/>
        <a:lstStyle/>
        <a:p>
          <a:endParaRPr lang="en-SG"/>
        </a:p>
      </dgm:t>
    </dgm:pt>
    <dgm:pt modelId="{2EE309C2-1799-454C-BE04-949AB1231A0C}" type="sibTrans" cxnId="{CAAD3D29-B0E3-4865-ADD6-3DB53E4E3077}">
      <dgm:prSet/>
      <dgm:spPr/>
      <dgm:t>
        <a:bodyPr/>
        <a:lstStyle/>
        <a:p>
          <a:endParaRPr lang="en-SG"/>
        </a:p>
      </dgm:t>
    </dgm:pt>
    <dgm:pt modelId="{9148BB7E-A72A-45DB-BA24-8DBFBDDECC21}">
      <dgm:prSet phldrT="[Text]"/>
      <dgm:spPr/>
      <dgm:t>
        <a:bodyPr/>
        <a:lstStyle/>
        <a:p>
          <a:r>
            <a:rPr lang="zh-CN" altLang="en-US" dirty="0"/>
            <a:t>写作：写作、编辑、修改 </a:t>
          </a:r>
          <a:r>
            <a:rPr lang="en-SG" altLang="zh-CN" dirty="0"/>
            <a:t>……</a:t>
          </a:r>
          <a:endParaRPr lang="en-SG" dirty="0"/>
        </a:p>
      </dgm:t>
    </dgm:pt>
    <dgm:pt modelId="{0B3D41B4-F7BF-4B39-9AE3-EE9AE9882C00}" type="parTrans" cxnId="{C0AC0F7A-9E04-4318-B690-BF27EC9650B4}">
      <dgm:prSet/>
      <dgm:spPr/>
      <dgm:t>
        <a:bodyPr/>
        <a:lstStyle/>
        <a:p>
          <a:endParaRPr lang="en-SG"/>
        </a:p>
      </dgm:t>
    </dgm:pt>
    <dgm:pt modelId="{1518412D-2D2F-4114-802F-3E560EF2ACE9}" type="sibTrans" cxnId="{C0AC0F7A-9E04-4318-B690-BF27EC9650B4}">
      <dgm:prSet/>
      <dgm:spPr/>
      <dgm:t>
        <a:bodyPr/>
        <a:lstStyle/>
        <a:p>
          <a:endParaRPr lang="en-SG"/>
        </a:p>
      </dgm:t>
    </dgm:pt>
    <dgm:pt modelId="{3A57A5E9-37A1-44F3-B98F-DB88F8EAD112}" type="pres">
      <dgm:prSet presAssocID="{FBB7CF41-CF52-4870-A5D6-5DFD187CD163}" presName="Name0" presStyleCnt="0">
        <dgm:presLayoutVars>
          <dgm:dir/>
          <dgm:resizeHandles val="exact"/>
        </dgm:presLayoutVars>
      </dgm:prSet>
      <dgm:spPr/>
    </dgm:pt>
    <dgm:pt modelId="{D7B77D36-FC19-42E8-8035-1798EFECC271}" type="pres">
      <dgm:prSet presAssocID="{FD1F99FB-50F3-4012-B912-408D8998AD95}" presName="node" presStyleLbl="node1" presStyleIdx="0" presStyleCnt="3">
        <dgm:presLayoutVars>
          <dgm:bulletEnabled val="1"/>
        </dgm:presLayoutVars>
      </dgm:prSet>
      <dgm:spPr/>
    </dgm:pt>
    <dgm:pt modelId="{D1D4B799-0CFD-4CCD-B2A8-D23399D5B286}" type="pres">
      <dgm:prSet presAssocID="{1CB22D65-2455-40B4-A228-CA5D3E6C0EE0}" presName="sibTrans" presStyleLbl="sibTrans2D1" presStyleIdx="0" presStyleCnt="3"/>
      <dgm:spPr/>
    </dgm:pt>
    <dgm:pt modelId="{E0E2822B-5770-4B15-80C2-31530F5BDB12}" type="pres">
      <dgm:prSet presAssocID="{1CB22D65-2455-40B4-A228-CA5D3E6C0EE0}" presName="connectorText" presStyleLbl="sibTrans2D1" presStyleIdx="0" presStyleCnt="3"/>
      <dgm:spPr/>
    </dgm:pt>
    <dgm:pt modelId="{7745BBD0-CFFF-4B76-8C4A-D650C98AA884}" type="pres">
      <dgm:prSet presAssocID="{9EA32866-E3B1-4945-8DEF-A25CD9E92734}" presName="node" presStyleLbl="node1" presStyleIdx="1" presStyleCnt="3">
        <dgm:presLayoutVars>
          <dgm:bulletEnabled val="1"/>
        </dgm:presLayoutVars>
      </dgm:prSet>
      <dgm:spPr/>
    </dgm:pt>
    <dgm:pt modelId="{ABF76386-2D3D-4272-88E5-4034DC37FDD8}" type="pres">
      <dgm:prSet presAssocID="{2EE309C2-1799-454C-BE04-949AB1231A0C}" presName="sibTrans" presStyleLbl="sibTrans2D1" presStyleIdx="1" presStyleCnt="3"/>
      <dgm:spPr/>
    </dgm:pt>
    <dgm:pt modelId="{2013E7DB-9F9B-4013-ACEB-D8E0F03D092F}" type="pres">
      <dgm:prSet presAssocID="{2EE309C2-1799-454C-BE04-949AB1231A0C}" presName="connectorText" presStyleLbl="sibTrans2D1" presStyleIdx="1" presStyleCnt="3"/>
      <dgm:spPr/>
    </dgm:pt>
    <dgm:pt modelId="{EDE0DA1B-2D98-4633-A4C0-CF3D40BF13AF}" type="pres">
      <dgm:prSet presAssocID="{9148BB7E-A72A-45DB-BA24-8DBFBDDECC21}" presName="node" presStyleLbl="node1" presStyleIdx="2" presStyleCnt="3">
        <dgm:presLayoutVars>
          <dgm:bulletEnabled val="1"/>
        </dgm:presLayoutVars>
      </dgm:prSet>
      <dgm:spPr/>
    </dgm:pt>
    <dgm:pt modelId="{35E50096-D422-4E18-822A-A1DB48E4ECAC}" type="pres">
      <dgm:prSet presAssocID="{1518412D-2D2F-4114-802F-3E560EF2ACE9}" presName="sibTrans" presStyleLbl="sibTrans2D1" presStyleIdx="2" presStyleCnt="3"/>
      <dgm:spPr/>
    </dgm:pt>
    <dgm:pt modelId="{6212B077-E1A4-4F83-877E-618A10C16F97}" type="pres">
      <dgm:prSet presAssocID="{1518412D-2D2F-4114-802F-3E560EF2ACE9}" presName="connectorText" presStyleLbl="sibTrans2D1" presStyleIdx="2" presStyleCnt="3"/>
      <dgm:spPr/>
    </dgm:pt>
  </dgm:ptLst>
  <dgm:cxnLst>
    <dgm:cxn modelId="{52D8900E-0E7F-4C47-93F8-0856E67B0C68}" type="presOf" srcId="{1CB22D65-2455-40B4-A228-CA5D3E6C0EE0}" destId="{D1D4B799-0CFD-4CCD-B2A8-D23399D5B286}" srcOrd="0" destOrd="0" presId="urn:microsoft.com/office/officeart/2005/8/layout/cycle7"/>
    <dgm:cxn modelId="{6F7CDC0E-72B3-4E2F-98AC-71B8E2513552}" type="presOf" srcId="{FBB7CF41-CF52-4870-A5D6-5DFD187CD163}" destId="{3A57A5E9-37A1-44F3-B98F-DB88F8EAD112}" srcOrd="0" destOrd="0" presId="urn:microsoft.com/office/officeart/2005/8/layout/cycle7"/>
    <dgm:cxn modelId="{53E9CC23-D0DC-4BF6-AC78-134363DBB487}" type="presOf" srcId="{FD1F99FB-50F3-4012-B912-408D8998AD95}" destId="{D7B77D36-FC19-42E8-8035-1798EFECC271}" srcOrd="0" destOrd="0" presId="urn:microsoft.com/office/officeart/2005/8/layout/cycle7"/>
    <dgm:cxn modelId="{CAAD3D29-B0E3-4865-ADD6-3DB53E4E3077}" srcId="{FBB7CF41-CF52-4870-A5D6-5DFD187CD163}" destId="{9EA32866-E3B1-4945-8DEF-A25CD9E92734}" srcOrd="1" destOrd="0" parTransId="{06BF82B8-5744-4674-BBC5-A3A4AB2843AE}" sibTransId="{2EE309C2-1799-454C-BE04-949AB1231A0C}"/>
    <dgm:cxn modelId="{9838A53D-495B-45AC-A971-F99B13F27466}" type="presOf" srcId="{9148BB7E-A72A-45DB-BA24-8DBFBDDECC21}" destId="{EDE0DA1B-2D98-4633-A4C0-CF3D40BF13AF}" srcOrd="0" destOrd="0" presId="urn:microsoft.com/office/officeart/2005/8/layout/cycle7"/>
    <dgm:cxn modelId="{C6DD0365-C15E-4594-85E0-CE29A3AF8D97}" type="presOf" srcId="{1518412D-2D2F-4114-802F-3E560EF2ACE9}" destId="{35E50096-D422-4E18-822A-A1DB48E4ECAC}" srcOrd="0" destOrd="0" presId="urn:microsoft.com/office/officeart/2005/8/layout/cycle7"/>
    <dgm:cxn modelId="{4A9B8469-C67F-4C56-9AB1-4C28F8352140}" type="presOf" srcId="{9EA32866-E3B1-4945-8DEF-A25CD9E92734}" destId="{7745BBD0-CFFF-4B76-8C4A-D650C98AA884}" srcOrd="0" destOrd="0" presId="urn:microsoft.com/office/officeart/2005/8/layout/cycle7"/>
    <dgm:cxn modelId="{3C22EE4D-81C1-4CB1-9122-9F47FF4A79E0}" srcId="{FBB7CF41-CF52-4870-A5D6-5DFD187CD163}" destId="{FD1F99FB-50F3-4012-B912-408D8998AD95}" srcOrd="0" destOrd="0" parTransId="{03718BDC-2CC1-4730-9424-F5FC8E594C71}" sibTransId="{1CB22D65-2455-40B4-A228-CA5D3E6C0EE0}"/>
    <dgm:cxn modelId="{C0AC0F7A-9E04-4318-B690-BF27EC9650B4}" srcId="{FBB7CF41-CF52-4870-A5D6-5DFD187CD163}" destId="{9148BB7E-A72A-45DB-BA24-8DBFBDDECC21}" srcOrd="2" destOrd="0" parTransId="{0B3D41B4-F7BF-4B39-9AE3-EE9AE9882C00}" sibTransId="{1518412D-2D2F-4114-802F-3E560EF2ACE9}"/>
    <dgm:cxn modelId="{E89F7995-2B70-4A71-B085-E06EB246B7DB}" type="presOf" srcId="{2EE309C2-1799-454C-BE04-949AB1231A0C}" destId="{ABF76386-2D3D-4272-88E5-4034DC37FDD8}" srcOrd="0" destOrd="0" presId="urn:microsoft.com/office/officeart/2005/8/layout/cycle7"/>
    <dgm:cxn modelId="{F49C0ACA-1BD2-4681-BE5C-66231E43BB8D}" type="presOf" srcId="{2EE309C2-1799-454C-BE04-949AB1231A0C}" destId="{2013E7DB-9F9B-4013-ACEB-D8E0F03D092F}" srcOrd="1" destOrd="0" presId="urn:microsoft.com/office/officeart/2005/8/layout/cycle7"/>
    <dgm:cxn modelId="{C7FDE4D4-DDA6-4CAA-BA6A-4599EDAB322F}" type="presOf" srcId="{1518412D-2D2F-4114-802F-3E560EF2ACE9}" destId="{6212B077-E1A4-4F83-877E-618A10C16F97}" srcOrd="1" destOrd="0" presId="urn:microsoft.com/office/officeart/2005/8/layout/cycle7"/>
    <dgm:cxn modelId="{CD4B4CF2-C6A7-4DF2-BF5D-A3AE696D0D35}" type="presOf" srcId="{1CB22D65-2455-40B4-A228-CA5D3E6C0EE0}" destId="{E0E2822B-5770-4B15-80C2-31530F5BDB12}" srcOrd="1" destOrd="0" presId="urn:microsoft.com/office/officeart/2005/8/layout/cycle7"/>
    <dgm:cxn modelId="{9177C384-D272-41D2-95D3-43144A9BD664}" type="presParOf" srcId="{3A57A5E9-37A1-44F3-B98F-DB88F8EAD112}" destId="{D7B77D36-FC19-42E8-8035-1798EFECC271}" srcOrd="0" destOrd="0" presId="urn:microsoft.com/office/officeart/2005/8/layout/cycle7"/>
    <dgm:cxn modelId="{E250C6D0-1F99-4F5E-92CA-022BD729B096}" type="presParOf" srcId="{3A57A5E9-37A1-44F3-B98F-DB88F8EAD112}" destId="{D1D4B799-0CFD-4CCD-B2A8-D23399D5B286}" srcOrd="1" destOrd="0" presId="urn:microsoft.com/office/officeart/2005/8/layout/cycle7"/>
    <dgm:cxn modelId="{EB351D8C-AADD-4A91-8F15-1C086C5D346F}" type="presParOf" srcId="{D1D4B799-0CFD-4CCD-B2A8-D23399D5B286}" destId="{E0E2822B-5770-4B15-80C2-31530F5BDB12}" srcOrd="0" destOrd="0" presId="urn:microsoft.com/office/officeart/2005/8/layout/cycle7"/>
    <dgm:cxn modelId="{2BF96A7D-39EA-415A-ABF7-9E932522E18A}" type="presParOf" srcId="{3A57A5E9-37A1-44F3-B98F-DB88F8EAD112}" destId="{7745BBD0-CFFF-4B76-8C4A-D650C98AA884}" srcOrd="2" destOrd="0" presId="urn:microsoft.com/office/officeart/2005/8/layout/cycle7"/>
    <dgm:cxn modelId="{F542607F-5D7D-4F78-B234-70960F1E9D39}" type="presParOf" srcId="{3A57A5E9-37A1-44F3-B98F-DB88F8EAD112}" destId="{ABF76386-2D3D-4272-88E5-4034DC37FDD8}" srcOrd="3" destOrd="0" presId="urn:microsoft.com/office/officeart/2005/8/layout/cycle7"/>
    <dgm:cxn modelId="{CA0CE948-3A27-43F4-BEE0-4D8B20BF4432}" type="presParOf" srcId="{ABF76386-2D3D-4272-88E5-4034DC37FDD8}" destId="{2013E7DB-9F9B-4013-ACEB-D8E0F03D092F}" srcOrd="0" destOrd="0" presId="urn:microsoft.com/office/officeart/2005/8/layout/cycle7"/>
    <dgm:cxn modelId="{F77D70E2-70E1-41AA-85CC-F0D61F5F70E5}" type="presParOf" srcId="{3A57A5E9-37A1-44F3-B98F-DB88F8EAD112}" destId="{EDE0DA1B-2D98-4633-A4C0-CF3D40BF13AF}" srcOrd="4" destOrd="0" presId="urn:microsoft.com/office/officeart/2005/8/layout/cycle7"/>
    <dgm:cxn modelId="{8A9AA1DC-4964-4684-B535-BE691BF18B65}" type="presParOf" srcId="{3A57A5E9-37A1-44F3-B98F-DB88F8EAD112}" destId="{35E50096-D422-4E18-822A-A1DB48E4ECAC}" srcOrd="5" destOrd="0" presId="urn:microsoft.com/office/officeart/2005/8/layout/cycle7"/>
    <dgm:cxn modelId="{12C15581-6B4C-496E-A597-1EBDC51157F5}" type="presParOf" srcId="{35E50096-D422-4E18-822A-A1DB48E4ECAC}" destId="{6212B077-E1A4-4F83-877E-618A10C16F97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51BA0EE-39F3-4610-94AE-1B1F0AB8C3AA}" type="doc">
      <dgm:prSet loTypeId="urn:microsoft.com/office/officeart/2005/8/layout/hProcess4" loCatId="process" qsTypeId="urn:microsoft.com/office/officeart/2005/8/quickstyle/3d5" qsCatId="3D" csTypeId="urn:microsoft.com/office/officeart/2005/8/colors/colorful4" csCatId="colorful" phldr="1"/>
      <dgm:spPr/>
      <dgm:t>
        <a:bodyPr/>
        <a:lstStyle/>
        <a:p>
          <a:endParaRPr lang="en-SG"/>
        </a:p>
      </dgm:t>
    </dgm:pt>
    <dgm:pt modelId="{B029E81A-22F0-47A5-81A8-8381DD406ACC}">
      <dgm:prSet phldrT="[Text]"/>
      <dgm:spPr/>
      <dgm:t>
        <a:bodyPr/>
        <a:lstStyle/>
        <a:p>
          <a:r>
            <a:rPr lang="zh-CN" altLang="en-US" dirty="0"/>
            <a:t>阅读</a:t>
          </a:r>
          <a:endParaRPr lang="en-SG" dirty="0"/>
        </a:p>
      </dgm:t>
    </dgm:pt>
    <dgm:pt modelId="{6B985A6E-D2BF-42A9-BEDE-B7DBCEBA0C79}" type="parTrans" cxnId="{F0F90FFC-F197-48E0-9E6F-F0622A30FC91}">
      <dgm:prSet/>
      <dgm:spPr/>
      <dgm:t>
        <a:bodyPr/>
        <a:lstStyle/>
        <a:p>
          <a:endParaRPr lang="en-SG"/>
        </a:p>
      </dgm:t>
    </dgm:pt>
    <dgm:pt modelId="{A28266C2-8270-4306-A1A7-4BFDC8A3CBE4}" type="sibTrans" cxnId="{F0F90FFC-F197-48E0-9E6F-F0622A30FC91}">
      <dgm:prSet/>
      <dgm:spPr/>
      <dgm:t>
        <a:bodyPr/>
        <a:lstStyle/>
        <a:p>
          <a:endParaRPr lang="en-SG"/>
        </a:p>
      </dgm:t>
    </dgm:pt>
    <dgm:pt modelId="{B6119F72-2F41-4A47-B479-5DEB2D163F4D}">
      <dgm:prSet phldrT="[Text]"/>
      <dgm:spPr/>
      <dgm:t>
        <a:bodyPr/>
        <a:lstStyle/>
        <a:p>
          <a:r>
            <a:rPr lang="zh-CN" altLang="en-US" dirty="0"/>
            <a:t>原始文献或资料，论文或专著等</a:t>
          </a:r>
          <a:endParaRPr lang="en-SG" dirty="0"/>
        </a:p>
      </dgm:t>
    </dgm:pt>
    <dgm:pt modelId="{EB8662B6-D465-4E49-AF3D-D33DEA262743}" type="parTrans" cxnId="{4AC01ADB-A005-4F19-B175-3AEC38A51C5A}">
      <dgm:prSet/>
      <dgm:spPr/>
      <dgm:t>
        <a:bodyPr/>
        <a:lstStyle/>
        <a:p>
          <a:endParaRPr lang="en-SG"/>
        </a:p>
      </dgm:t>
    </dgm:pt>
    <dgm:pt modelId="{9D345B1E-24A3-4147-8BCC-87DE8C1A53F1}" type="sibTrans" cxnId="{4AC01ADB-A005-4F19-B175-3AEC38A51C5A}">
      <dgm:prSet/>
      <dgm:spPr/>
      <dgm:t>
        <a:bodyPr/>
        <a:lstStyle/>
        <a:p>
          <a:endParaRPr lang="en-SG"/>
        </a:p>
      </dgm:t>
    </dgm:pt>
    <dgm:pt modelId="{4A3ED413-221C-48CE-9A8E-D47C84F9D1D2}">
      <dgm:prSet phldrT="[Text]"/>
      <dgm:spPr/>
      <dgm:t>
        <a:bodyPr/>
        <a:lstStyle/>
        <a:p>
          <a:r>
            <a:rPr lang="zh-CN" altLang="en-US" dirty="0"/>
            <a:t>研究</a:t>
          </a:r>
          <a:endParaRPr lang="en-SG" dirty="0"/>
        </a:p>
      </dgm:t>
    </dgm:pt>
    <dgm:pt modelId="{004CAD1C-17F8-4C67-BD67-354DFA26E17F}" type="parTrans" cxnId="{7EAF59AF-DD0D-4523-9C79-0DBB94EADD06}">
      <dgm:prSet/>
      <dgm:spPr/>
      <dgm:t>
        <a:bodyPr/>
        <a:lstStyle/>
        <a:p>
          <a:endParaRPr lang="en-SG"/>
        </a:p>
      </dgm:t>
    </dgm:pt>
    <dgm:pt modelId="{074AB5B1-B9F6-432A-82D1-D0CEBABE8A6F}" type="sibTrans" cxnId="{7EAF59AF-DD0D-4523-9C79-0DBB94EADD06}">
      <dgm:prSet/>
      <dgm:spPr/>
      <dgm:t>
        <a:bodyPr/>
        <a:lstStyle/>
        <a:p>
          <a:endParaRPr lang="en-SG"/>
        </a:p>
      </dgm:t>
    </dgm:pt>
    <dgm:pt modelId="{8E4E47B0-B785-462F-94C4-36112A5CFC97}">
      <dgm:prSet phldrT="[Text]"/>
      <dgm:spPr/>
      <dgm:t>
        <a:bodyPr/>
        <a:lstStyle/>
        <a:p>
          <a:r>
            <a:rPr lang="zh-CN" altLang="en-US" dirty="0"/>
            <a:t>分析</a:t>
          </a:r>
          <a:endParaRPr lang="en-SG" dirty="0"/>
        </a:p>
      </dgm:t>
    </dgm:pt>
    <dgm:pt modelId="{8FF32004-613B-4949-BD74-4144E5DAC3A0}" type="parTrans" cxnId="{89DAF6ED-B1E0-49C3-9A2D-0E8389D7A287}">
      <dgm:prSet/>
      <dgm:spPr/>
      <dgm:t>
        <a:bodyPr/>
        <a:lstStyle/>
        <a:p>
          <a:endParaRPr lang="en-SG"/>
        </a:p>
      </dgm:t>
    </dgm:pt>
    <dgm:pt modelId="{77D4A2E3-8443-469E-BA9F-7E0FF42715A7}" type="sibTrans" cxnId="{89DAF6ED-B1E0-49C3-9A2D-0E8389D7A287}">
      <dgm:prSet/>
      <dgm:spPr/>
      <dgm:t>
        <a:bodyPr/>
        <a:lstStyle/>
        <a:p>
          <a:endParaRPr lang="en-SG"/>
        </a:p>
      </dgm:t>
    </dgm:pt>
    <dgm:pt modelId="{B7CF13AE-71DD-4161-90CA-859718AA9898}">
      <dgm:prSet phldrT="[Text]"/>
      <dgm:spPr/>
      <dgm:t>
        <a:bodyPr/>
        <a:lstStyle/>
        <a:p>
          <a:r>
            <a:rPr lang="zh-CN" altLang="en-US" dirty="0"/>
            <a:t>评论</a:t>
          </a:r>
          <a:endParaRPr lang="en-SG" dirty="0"/>
        </a:p>
      </dgm:t>
    </dgm:pt>
    <dgm:pt modelId="{092711A7-DA77-4949-BED2-5F00F7DF1AC8}" type="parTrans" cxnId="{FA3027D9-1523-429F-80B4-5028E723EC3B}">
      <dgm:prSet/>
      <dgm:spPr/>
      <dgm:t>
        <a:bodyPr/>
        <a:lstStyle/>
        <a:p>
          <a:endParaRPr lang="en-SG"/>
        </a:p>
      </dgm:t>
    </dgm:pt>
    <dgm:pt modelId="{FB3B3A25-FF02-4E19-8EF7-981DCF7321CC}" type="sibTrans" cxnId="{FA3027D9-1523-429F-80B4-5028E723EC3B}">
      <dgm:prSet/>
      <dgm:spPr/>
      <dgm:t>
        <a:bodyPr/>
        <a:lstStyle/>
        <a:p>
          <a:endParaRPr lang="en-SG"/>
        </a:p>
      </dgm:t>
    </dgm:pt>
    <dgm:pt modelId="{E01CE57A-776B-4C0B-A9C5-79D9DD6C8437}">
      <dgm:prSet phldrT="[Text]"/>
      <dgm:spPr/>
      <dgm:t>
        <a:bodyPr/>
        <a:lstStyle/>
        <a:p>
          <a:r>
            <a:rPr lang="zh-CN" altLang="en-US" dirty="0"/>
            <a:t>论文</a:t>
          </a:r>
          <a:endParaRPr lang="en-SG" dirty="0"/>
        </a:p>
      </dgm:t>
    </dgm:pt>
    <dgm:pt modelId="{259ADCD9-4362-4FDD-947D-9E6F0D8DE4BB}" type="parTrans" cxnId="{5DE5099F-CDDE-4DB4-814B-A91D09A33631}">
      <dgm:prSet/>
      <dgm:spPr/>
      <dgm:t>
        <a:bodyPr/>
        <a:lstStyle/>
        <a:p>
          <a:endParaRPr lang="en-SG"/>
        </a:p>
      </dgm:t>
    </dgm:pt>
    <dgm:pt modelId="{FC4886CF-BF74-4C01-B9BF-A84B353316B3}" type="sibTrans" cxnId="{5DE5099F-CDDE-4DB4-814B-A91D09A33631}">
      <dgm:prSet/>
      <dgm:spPr/>
      <dgm:t>
        <a:bodyPr/>
        <a:lstStyle/>
        <a:p>
          <a:endParaRPr lang="en-SG"/>
        </a:p>
      </dgm:t>
    </dgm:pt>
    <dgm:pt modelId="{E17960E0-FA9C-4C2D-9CC8-0CD4120E6A0E}">
      <dgm:prSet phldrT="[Text]"/>
      <dgm:spPr/>
      <dgm:t>
        <a:bodyPr/>
        <a:lstStyle/>
        <a:p>
          <a:r>
            <a:rPr lang="zh-CN" altLang="en-US" dirty="0"/>
            <a:t>整理</a:t>
          </a:r>
          <a:endParaRPr lang="en-SG" dirty="0"/>
        </a:p>
      </dgm:t>
    </dgm:pt>
    <dgm:pt modelId="{0DFBF1C1-E467-488E-93E2-0C37F693729C}" type="parTrans" cxnId="{883F2F35-D657-49D8-9048-5267EFD5A049}">
      <dgm:prSet/>
      <dgm:spPr/>
      <dgm:t>
        <a:bodyPr/>
        <a:lstStyle/>
        <a:p>
          <a:endParaRPr lang="en-SG"/>
        </a:p>
      </dgm:t>
    </dgm:pt>
    <dgm:pt modelId="{DB91846B-BB7E-4172-A894-3E13B06E3EAB}" type="sibTrans" cxnId="{883F2F35-D657-49D8-9048-5267EFD5A049}">
      <dgm:prSet/>
      <dgm:spPr/>
      <dgm:t>
        <a:bodyPr/>
        <a:lstStyle/>
        <a:p>
          <a:endParaRPr lang="en-SG"/>
        </a:p>
      </dgm:t>
    </dgm:pt>
    <dgm:pt modelId="{6C484135-859C-4C1C-9A92-43D13307C217}">
      <dgm:prSet phldrT="[Text]"/>
      <dgm:spPr/>
      <dgm:t>
        <a:bodyPr/>
        <a:lstStyle/>
        <a:p>
          <a:r>
            <a:rPr lang="zh-CN" altLang="en-US" dirty="0"/>
            <a:t>修改</a:t>
          </a:r>
          <a:endParaRPr lang="en-SG" dirty="0"/>
        </a:p>
      </dgm:t>
    </dgm:pt>
    <dgm:pt modelId="{8AF2A806-81E4-4ED3-8E96-500DEB3FC066}" type="parTrans" cxnId="{B2BBA4B2-2230-40EC-82F0-E3EEAF7C282C}">
      <dgm:prSet/>
      <dgm:spPr/>
      <dgm:t>
        <a:bodyPr/>
        <a:lstStyle/>
        <a:p>
          <a:endParaRPr lang="en-SG"/>
        </a:p>
      </dgm:t>
    </dgm:pt>
    <dgm:pt modelId="{7A3A4A73-A234-4734-A450-9E2299D2A435}" type="sibTrans" cxnId="{B2BBA4B2-2230-40EC-82F0-E3EEAF7C282C}">
      <dgm:prSet/>
      <dgm:spPr/>
      <dgm:t>
        <a:bodyPr/>
        <a:lstStyle/>
        <a:p>
          <a:endParaRPr lang="en-SG"/>
        </a:p>
      </dgm:t>
    </dgm:pt>
    <dgm:pt modelId="{56597DD3-0C0B-449F-AF43-7212C991D801}">
      <dgm:prSet phldrT="[Text]"/>
      <dgm:spPr/>
      <dgm:t>
        <a:bodyPr/>
        <a:lstStyle/>
        <a:p>
          <a:r>
            <a:rPr lang="zh-CN" altLang="en-US" dirty="0"/>
            <a:t>翻阅和筛选</a:t>
          </a:r>
          <a:endParaRPr lang="en-SG" dirty="0"/>
        </a:p>
      </dgm:t>
    </dgm:pt>
    <dgm:pt modelId="{0E77A244-FA2A-4AEC-A455-D9241BCDB01B}" type="parTrans" cxnId="{71A20784-F569-44CA-B912-17038788E21C}">
      <dgm:prSet/>
      <dgm:spPr/>
    </dgm:pt>
    <dgm:pt modelId="{D055A9D1-E1BC-494A-81CF-4930751E92F3}" type="sibTrans" cxnId="{71A20784-F569-44CA-B912-17038788E21C}">
      <dgm:prSet/>
      <dgm:spPr/>
    </dgm:pt>
    <dgm:pt modelId="{8BAADE2F-7659-4980-B81C-E74C0EAB7839}" type="pres">
      <dgm:prSet presAssocID="{B51BA0EE-39F3-4610-94AE-1B1F0AB8C3AA}" presName="Name0" presStyleCnt="0">
        <dgm:presLayoutVars>
          <dgm:dir/>
          <dgm:animLvl val="lvl"/>
          <dgm:resizeHandles val="exact"/>
        </dgm:presLayoutVars>
      </dgm:prSet>
      <dgm:spPr/>
    </dgm:pt>
    <dgm:pt modelId="{2308D1F0-D8A8-4E8D-A962-7E3092294FB2}" type="pres">
      <dgm:prSet presAssocID="{B51BA0EE-39F3-4610-94AE-1B1F0AB8C3AA}" presName="tSp" presStyleCnt="0"/>
      <dgm:spPr/>
    </dgm:pt>
    <dgm:pt modelId="{23F67515-6BC2-4F11-ABE7-09FF9F838E8F}" type="pres">
      <dgm:prSet presAssocID="{B51BA0EE-39F3-4610-94AE-1B1F0AB8C3AA}" presName="bSp" presStyleCnt="0"/>
      <dgm:spPr/>
    </dgm:pt>
    <dgm:pt modelId="{0364E419-1431-4A9E-8892-496CC46E7A39}" type="pres">
      <dgm:prSet presAssocID="{B51BA0EE-39F3-4610-94AE-1B1F0AB8C3AA}" presName="process" presStyleCnt="0"/>
      <dgm:spPr/>
    </dgm:pt>
    <dgm:pt modelId="{F3180471-4CE4-4238-AA19-C24B03A769D5}" type="pres">
      <dgm:prSet presAssocID="{B029E81A-22F0-47A5-81A8-8381DD406ACC}" presName="composite1" presStyleCnt="0"/>
      <dgm:spPr/>
    </dgm:pt>
    <dgm:pt modelId="{D2390D3F-D6FA-4555-8E15-9037CE60202B}" type="pres">
      <dgm:prSet presAssocID="{B029E81A-22F0-47A5-81A8-8381DD406ACC}" presName="dummyNode1" presStyleLbl="node1" presStyleIdx="0" presStyleCnt="3"/>
      <dgm:spPr/>
    </dgm:pt>
    <dgm:pt modelId="{30F8F6FC-78A9-4A88-AD58-4F5DCDDAAD4B}" type="pres">
      <dgm:prSet presAssocID="{B029E81A-22F0-47A5-81A8-8381DD406ACC}" presName="childNode1" presStyleLbl="bgAcc1" presStyleIdx="0" presStyleCnt="3">
        <dgm:presLayoutVars>
          <dgm:bulletEnabled val="1"/>
        </dgm:presLayoutVars>
      </dgm:prSet>
      <dgm:spPr/>
    </dgm:pt>
    <dgm:pt modelId="{8C38682C-F79F-4782-A096-DFD1AE8A3690}" type="pres">
      <dgm:prSet presAssocID="{B029E81A-22F0-47A5-81A8-8381DD406ACC}" presName="childNode1tx" presStyleLbl="bgAcc1" presStyleIdx="0" presStyleCnt="3">
        <dgm:presLayoutVars>
          <dgm:bulletEnabled val="1"/>
        </dgm:presLayoutVars>
      </dgm:prSet>
      <dgm:spPr/>
    </dgm:pt>
    <dgm:pt modelId="{21AEADEA-EFE2-4AF0-9CF7-8B2F4231CCE7}" type="pres">
      <dgm:prSet presAssocID="{B029E81A-22F0-47A5-81A8-8381DD406ACC}" presName="parentNode1" presStyleLbl="node1" presStyleIdx="0" presStyleCnt="3">
        <dgm:presLayoutVars>
          <dgm:chMax val="1"/>
          <dgm:bulletEnabled val="1"/>
        </dgm:presLayoutVars>
      </dgm:prSet>
      <dgm:spPr/>
    </dgm:pt>
    <dgm:pt modelId="{C42E38A3-3412-4718-B34F-0531902D782D}" type="pres">
      <dgm:prSet presAssocID="{B029E81A-22F0-47A5-81A8-8381DD406ACC}" presName="connSite1" presStyleCnt="0"/>
      <dgm:spPr/>
    </dgm:pt>
    <dgm:pt modelId="{850546AC-BAA8-4132-B53B-D1E3BEBA5EC5}" type="pres">
      <dgm:prSet presAssocID="{A28266C2-8270-4306-A1A7-4BFDC8A3CBE4}" presName="Name9" presStyleLbl="sibTrans2D1" presStyleIdx="0" presStyleCnt="2"/>
      <dgm:spPr/>
    </dgm:pt>
    <dgm:pt modelId="{844B9F71-2707-446E-B92D-29A88DEFA817}" type="pres">
      <dgm:prSet presAssocID="{4A3ED413-221C-48CE-9A8E-D47C84F9D1D2}" presName="composite2" presStyleCnt="0"/>
      <dgm:spPr/>
    </dgm:pt>
    <dgm:pt modelId="{D05F0BAB-0206-4D76-9B7E-5B9AB5FBA68E}" type="pres">
      <dgm:prSet presAssocID="{4A3ED413-221C-48CE-9A8E-D47C84F9D1D2}" presName="dummyNode2" presStyleLbl="node1" presStyleIdx="0" presStyleCnt="3"/>
      <dgm:spPr/>
    </dgm:pt>
    <dgm:pt modelId="{B978FF52-7A88-42D1-846F-506CBD0173CA}" type="pres">
      <dgm:prSet presAssocID="{4A3ED413-221C-48CE-9A8E-D47C84F9D1D2}" presName="childNode2" presStyleLbl="bgAcc1" presStyleIdx="1" presStyleCnt="3">
        <dgm:presLayoutVars>
          <dgm:bulletEnabled val="1"/>
        </dgm:presLayoutVars>
      </dgm:prSet>
      <dgm:spPr/>
    </dgm:pt>
    <dgm:pt modelId="{DE198823-C6BC-40A3-9757-547F6730A2E8}" type="pres">
      <dgm:prSet presAssocID="{4A3ED413-221C-48CE-9A8E-D47C84F9D1D2}" presName="childNode2tx" presStyleLbl="bgAcc1" presStyleIdx="1" presStyleCnt="3">
        <dgm:presLayoutVars>
          <dgm:bulletEnabled val="1"/>
        </dgm:presLayoutVars>
      </dgm:prSet>
      <dgm:spPr/>
    </dgm:pt>
    <dgm:pt modelId="{D0F0C2EB-BBDC-4EE6-869A-674D3D84FE62}" type="pres">
      <dgm:prSet presAssocID="{4A3ED413-221C-48CE-9A8E-D47C84F9D1D2}" presName="parentNode2" presStyleLbl="node1" presStyleIdx="1" presStyleCnt="3">
        <dgm:presLayoutVars>
          <dgm:chMax val="0"/>
          <dgm:bulletEnabled val="1"/>
        </dgm:presLayoutVars>
      </dgm:prSet>
      <dgm:spPr/>
    </dgm:pt>
    <dgm:pt modelId="{6086D237-381B-4D1D-8BB3-D900CD1E69AB}" type="pres">
      <dgm:prSet presAssocID="{4A3ED413-221C-48CE-9A8E-D47C84F9D1D2}" presName="connSite2" presStyleCnt="0"/>
      <dgm:spPr/>
    </dgm:pt>
    <dgm:pt modelId="{9F71272F-D903-49DF-BDFC-FA8CAC437028}" type="pres">
      <dgm:prSet presAssocID="{074AB5B1-B9F6-432A-82D1-D0CEBABE8A6F}" presName="Name18" presStyleLbl="sibTrans2D1" presStyleIdx="1" presStyleCnt="2"/>
      <dgm:spPr/>
    </dgm:pt>
    <dgm:pt modelId="{D1F5C879-CB8E-4532-8991-1A8305D858D4}" type="pres">
      <dgm:prSet presAssocID="{E01CE57A-776B-4C0B-A9C5-79D9DD6C8437}" presName="composite1" presStyleCnt="0"/>
      <dgm:spPr/>
    </dgm:pt>
    <dgm:pt modelId="{70AB4FE9-E1F8-4F30-A15D-5BBCADEC48C1}" type="pres">
      <dgm:prSet presAssocID="{E01CE57A-776B-4C0B-A9C5-79D9DD6C8437}" presName="dummyNode1" presStyleLbl="node1" presStyleIdx="1" presStyleCnt="3"/>
      <dgm:spPr/>
    </dgm:pt>
    <dgm:pt modelId="{F9051111-75A0-428A-AFD1-771096BBAD19}" type="pres">
      <dgm:prSet presAssocID="{E01CE57A-776B-4C0B-A9C5-79D9DD6C8437}" presName="childNode1" presStyleLbl="bgAcc1" presStyleIdx="2" presStyleCnt="3">
        <dgm:presLayoutVars>
          <dgm:bulletEnabled val="1"/>
        </dgm:presLayoutVars>
      </dgm:prSet>
      <dgm:spPr/>
    </dgm:pt>
    <dgm:pt modelId="{A81B4C74-7BB4-404D-8894-28CFE87D880E}" type="pres">
      <dgm:prSet presAssocID="{E01CE57A-776B-4C0B-A9C5-79D9DD6C8437}" presName="childNode1tx" presStyleLbl="bgAcc1" presStyleIdx="2" presStyleCnt="3">
        <dgm:presLayoutVars>
          <dgm:bulletEnabled val="1"/>
        </dgm:presLayoutVars>
      </dgm:prSet>
      <dgm:spPr/>
    </dgm:pt>
    <dgm:pt modelId="{AFC8474E-822D-42A3-BD83-530318FE823E}" type="pres">
      <dgm:prSet presAssocID="{E01CE57A-776B-4C0B-A9C5-79D9DD6C8437}" presName="parentNode1" presStyleLbl="node1" presStyleIdx="2" presStyleCnt="3">
        <dgm:presLayoutVars>
          <dgm:chMax val="1"/>
          <dgm:bulletEnabled val="1"/>
        </dgm:presLayoutVars>
      </dgm:prSet>
      <dgm:spPr/>
    </dgm:pt>
    <dgm:pt modelId="{A03E50C8-CAB9-437A-B51B-7282F7D77D0E}" type="pres">
      <dgm:prSet presAssocID="{E01CE57A-776B-4C0B-A9C5-79D9DD6C8437}" presName="connSite1" presStyleCnt="0"/>
      <dgm:spPr/>
    </dgm:pt>
  </dgm:ptLst>
  <dgm:cxnLst>
    <dgm:cxn modelId="{71407D0B-B7EA-4F33-BB80-7B000B0BD320}" type="presOf" srcId="{8E4E47B0-B785-462F-94C4-36112A5CFC97}" destId="{DE198823-C6BC-40A3-9757-547F6730A2E8}" srcOrd="1" destOrd="0" presId="urn:microsoft.com/office/officeart/2005/8/layout/hProcess4"/>
    <dgm:cxn modelId="{7A3E410C-2EEF-4B6A-A556-DA17526A0054}" type="presOf" srcId="{4A3ED413-221C-48CE-9A8E-D47C84F9D1D2}" destId="{D0F0C2EB-BBDC-4EE6-869A-674D3D84FE62}" srcOrd="0" destOrd="0" presId="urn:microsoft.com/office/officeart/2005/8/layout/hProcess4"/>
    <dgm:cxn modelId="{9652D422-FFA6-47AE-B427-5D94EBA9B6AB}" type="presOf" srcId="{B6119F72-2F41-4A47-B479-5DEB2D163F4D}" destId="{8C38682C-F79F-4782-A096-DFD1AE8A3690}" srcOrd="1" destOrd="0" presId="urn:microsoft.com/office/officeart/2005/8/layout/hProcess4"/>
    <dgm:cxn modelId="{2FF0D224-BFCB-4F27-ADE6-78E55A2C03F1}" type="presOf" srcId="{6C484135-859C-4C1C-9A92-43D13307C217}" destId="{F9051111-75A0-428A-AFD1-771096BBAD19}" srcOrd="0" destOrd="1" presId="urn:microsoft.com/office/officeart/2005/8/layout/hProcess4"/>
    <dgm:cxn modelId="{883F2F35-D657-49D8-9048-5267EFD5A049}" srcId="{E01CE57A-776B-4C0B-A9C5-79D9DD6C8437}" destId="{E17960E0-FA9C-4C2D-9CC8-0CD4120E6A0E}" srcOrd="0" destOrd="0" parTransId="{0DFBF1C1-E467-488E-93E2-0C37F693729C}" sibTransId="{DB91846B-BB7E-4172-A894-3E13B06E3EAB}"/>
    <dgm:cxn modelId="{92174544-45FE-4C77-9EBC-D50B3653D10D}" type="presOf" srcId="{56597DD3-0C0B-449F-AF43-7212C991D801}" destId="{8C38682C-F79F-4782-A096-DFD1AE8A3690}" srcOrd="1" destOrd="1" presId="urn:microsoft.com/office/officeart/2005/8/layout/hProcess4"/>
    <dgm:cxn modelId="{8617C664-79F5-4E4B-8483-BFD152E611D5}" type="presOf" srcId="{8E4E47B0-B785-462F-94C4-36112A5CFC97}" destId="{B978FF52-7A88-42D1-846F-506CBD0173CA}" srcOrd="0" destOrd="0" presId="urn:microsoft.com/office/officeart/2005/8/layout/hProcess4"/>
    <dgm:cxn modelId="{6738F364-0AD6-4FBA-99C2-BE5B801EFC02}" type="presOf" srcId="{56597DD3-0C0B-449F-AF43-7212C991D801}" destId="{30F8F6FC-78A9-4A88-AD58-4F5DCDDAAD4B}" srcOrd="0" destOrd="1" presId="urn:microsoft.com/office/officeart/2005/8/layout/hProcess4"/>
    <dgm:cxn modelId="{CEEA0248-3F81-4865-B2BF-7B1A58CC0FD8}" type="presOf" srcId="{B6119F72-2F41-4A47-B479-5DEB2D163F4D}" destId="{30F8F6FC-78A9-4A88-AD58-4F5DCDDAAD4B}" srcOrd="0" destOrd="0" presId="urn:microsoft.com/office/officeart/2005/8/layout/hProcess4"/>
    <dgm:cxn modelId="{244FBB49-BEF6-462C-9AA9-04E2E2A27227}" type="presOf" srcId="{B029E81A-22F0-47A5-81A8-8381DD406ACC}" destId="{21AEADEA-EFE2-4AF0-9CF7-8B2F4231CCE7}" srcOrd="0" destOrd="0" presId="urn:microsoft.com/office/officeart/2005/8/layout/hProcess4"/>
    <dgm:cxn modelId="{66281F4D-D6E5-48FE-BC74-4F37756FF484}" type="presOf" srcId="{B7CF13AE-71DD-4161-90CA-859718AA9898}" destId="{B978FF52-7A88-42D1-846F-506CBD0173CA}" srcOrd="0" destOrd="1" presId="urn:microsoft.com/office/officeart/2005/8/layout/hProcess4"/>
    <dgm:cxn modelId="{AAE8E64F-4CAF-4880-A534-9ECBF2630C69}" type="presOf" srcId="{B51BA0EE-39F3-4610-94AE-1B1F0AB8C3AA}" destId="{8BAADE2F-7659-4980-B81C-E74C0EAB7839}" srcOrd="0" destOrd="0" presId="urn:microsoft.com/office/officeart/2005/8/layout/hProcess4"/>
    <dgm:cxn modelId="{21CB0882-2E64-4AC3-9750-316B5772707A}" type="presOf" srcId="{074AB5B1-B9F6-432A-82D1-D0CEBABE8A6F}" destId="{9F71272F-D903-49DF-BDFC-FA8CAC437028}" srcOrd="0" destOrd="0" presId="urn:microsoft.com/office/officeart/2005/8/layout/hProcess4"/>
    <dgm:cxn modelId="{71A20784-F569-44CA-B912-17038788E21C}" srcId="{B029E81A-22F0-47A5-81A8-8381DD406ACC}" destId="{56597DD3-0C0B-449F-AF43-7212C991D801}" srcOrd="1" destOrd="0" parTransId="{0E77A244-FA2A-4AEC-A455-D9241BCDB01B}" sibTransId="{D055A9D1-E1BC-494A-81CF-4930751E92F3}"/>
    <dgm:cxn modelId="{D2475289-1085-4EBA-8612-2738B068D79F}" type="presOf" srcId="{E01CE57A-776B-4C0B-A9C5-79D9DD6C8437}" destId="{AFC8474E-822D-42A3-BD83-530318FE823E}" srcOrd="0" destOrd="0" presId="urn:microsoft.com/office/officeart/2005/8/layout/hProcess4"/>
    <dgm:cxn modelId="{5DE5099F-CDDE-4DB4-814B-A91D09A33631}" srcId="{B51BA0EE-39F3-4610-94AE-1B1F0AB8C3AA}" destId="{E01CE57A-776B-4C0B-A9C5-79D9DD6C8437}" srcOrd="2" destOrd="0" parTransId="{259ADCD9-4362-4FDD-947D-9E6F0D8DE4BB}" sibTransId="{FC4886CF-BF74-4C01-B9BF-A84B353316B3}"/>
    <dgm:cxn modelId="{7EAF59AF-DD0D-4523-9C79-0DBB94EADD06}" srcId="{B51BA0EE-39F3-4610-94AE-1B1F0AB8C3AA}" destId="{4A3ED413-221C-48CE-9A8E-D47C84F9D1D2}" srcOrd="1" destOrd="0" parTransId="{004CAD1C-17F8-4C67-BD67-354DFA26E17F}" sibTransId="{074AB5B1-B9F6-432A-82D1-D0CEBABE8A6F}"/>
    <dgm:cxn modelId="{2E99ECAF-62B9-48E7-B2CD-ED6B53551E8F}" type="presOf" srcId="{A28266C2-8270-4306-A1A7-4BFDC8A3CBE4}" destId="{850546AC-BAA8-4132-B53B-D1E3BEBA5EC5}" srcOrd="0" destOrd="0" presId="urn:microsoft.com/office/officeart/2005/8/layout/hProcess4"/>
    <dgm:cxn modelId="{F45C95B0-4A2D-46C6-BEC3-21DEED3094DE}" type="presOf" srcId="{E17960E0-FA9C-4C2D-9CC8-0CD4120E6A0E}" destId="{F9051111-75A0-428A-AFD1-771096BBAD19}" srcOrd="0" destOrd="0" presId="urn:microsoft.com/office/officeart/2005/8/layout/hProcess4"/>
    <dgm:cxn modelId="{B2BBA4B2-2230-40EC-82F0-E3EEAF7C282C}" srcId="{E01CE57A-776B-4C0B-A9C5-79D9DD6C8437}" destId="{6C484135-859C-4C1C-9A92-43D13307C217}" srcOrd="1" destOrd="0" parTransId="{8AF2A806-81E4-4ED3-8E96-500DEB3FC066}" sibTransId="{7A3A4A73-A234-4734-A450-9E2299D2A435}"/>
    <dgm:cxn modelId="{0D84BED5-DC55-4927-882A-BB4D18C34C41}" type="presOf" srcId="{E17960E0-FA9C-4C2D-9CC8-0CD4120E6A0E}" destId="{A81B4C74-7BB4-404D-8894-28CFE87D880E}" srcOrd="1" destOrd="0" presId="urn:microsoft.com/office/officeart/2005/8/layout/hProcess4"/>
    <dgm:cxn modelId="{FA3027D9-1523-429F-80B4-5028E723EC3B}" srcId="{4A3ED413-221C-48CE-9A8E-D47C84F9D1D2}" destId="{B7CF13AE-71DD-4161-90CA-859718AA9898}" srcOrd="1" destOrd="0" parTransId="{092711A7-DA77-4949-BED2-5F00F7DF1AC8}" sibTransId="{FB3B3A25-FF02-4E19-8EF7-981DCF7321CC}"/>
    <dgm:cxn modelId="{4AC01ADB-A005-4F19-B175-3AEC38A51C5A}" srcId="{B029E81A-22F0-47A5-81A8-8381DD406ACC}" destId="{B6119F72-2F41-4A47-B479-5DEB2D163F4D}" srcOrd="0" destOrd="0" parTransId="{EB8662B6-D465-4E49-AF3D-D33DEA262743}" sibTransId="{9D345B1E-24A3-4147-8BCC-87DE8C1A53F1}"/>
    <dgm:cxn modelId="{2F2D75E3-FF82-4958-8915-039E16EFEE46}" type="presOf" srcId="{6C484135-859C-4C1C-9A92-43D13307C217}" destId="{A81B4C74-7BB4-404D-8894-28CFE87D880E}" srcOrd="1" destOrd="1" presId="urn:microsoft.com/office/officeart/2005/8/layout/hProcess4"/>
    <dgm:cxn modelId="{89DAF6ED-B1E0-49C3-9A2D-0E8389D7A287}" srcId="{4A3ED413-221C-48CE-9A8E-D47C84F9D1D2}" destId="{8E4E47B0-B785-462F-94C4-36112A5CFC97}" srcOrd="0" destOrd="0" parTransId="{8FF32004-613B-4949-BD74-4144E5DAC3A0}" sibTransId="{77D4A2E3-8443-469E-BA9F-7E0FF42715A7}"/>
    <dgm:cxn modelId="{C25AF8F4-17D2-4B07-9A8C-608A220025F4}" type="presOf" srcId="{B7CF13AE-71DD-4161-90CA-859718AA9898}" destId="{DE198823-C6BC-40A3-9757-547F6730A2E8}" srcOrd="1" destOrd="1" presId="urn:microsoft.com/office/officeart/2005/8/layout/hProcess4"/>
    <dgm:cxn modelId="{F0F90FFC-F197-48E0-9E6F-F0622A30FC91}" srcId="{B51BA0EE-39F3-4610-94AE-1B1F0AB8C3AA}" destId="{B029E81A-22F0-47A5-81A8-8381DD406ACC}" srcOrd="0" destOrd="0" parTransId="{6B985A6E-D2BF-42A9-BEDE-B7DBCEBA0C79}" sibTransId="{A28266C2-8270-4306-A1A7-4BFDC8A3CBE4}"/>
    <dgm:cxn modelId="{5978933D-2F54-4E78-A042-8EC1EE5B1ED2}" type="presParOf" srcId="{8BAADE2F-7659-4980-B81C-E74C0EAB7839}" destId="{2308D1F0-D8A8-4E8D-A962-7E3092294FB2}" srcOrd="0" destOrd="0" presId="urn:microsoft.com/office/officeart/2005/8/layout/hProcess4"/>
    <dgm:cxn modelId="{3D81DAE6-73A0-4BDE-9FB6-DDFD6E6542A1}" type="presParOf" srcId="{8BAADE2F-7659-4980-B81C-E74C0EAB7839}" destId="{23F67515-6BC2-4F11-ABE7-09FF9F838E8F}" srcOrd="1" destOrd="0" presId="urn:microsoft.com/office/officeart/2005/8/layout/hProcess4"/>
    <dgm:cxn modelId="{9CF46D0F-F81E-4160-8F17-C8BA6CEBCC29}" type="presParOf" srcId="{8BAADE2F-7659-4980-B81C-E74C0EAB7839}" destId="{0364E419-1431-4A9E-8892-496CC46E7A39}" srcOrd="2" destOrd="0" presId="urn:microsoft.com/office/officeart/2005/8/layout/hProcess4"/>
    <dgm:cxn modelId="{5C105BCD-B654-4AA8-95AB-F5A0B33447FB}" type="presParOf" srcId="{0364E419-1431-4A9E-8892-496CC46E7A39}" destId="{F3180471-4CE4-4238-AA19-C24B03A769D5}" srcOrd="0" destOrd="0" presId="urn:microsoft.com/office/officeart/2005/8/layout/hProcess4"/>
    <dgm:cxn modelId="{A8E5A55A-A61C-4A52-AC41-957D07E2F18A}" type="presParOf" srcId="{F3180471-4CE4-4238-AA19-C24B03A769D5}" destId="{D2390D3F-D6FA-4555-8E15-9037CE60202B}" srcOrd="0" destOrd="0" presId="urn:microsoft.com/office/officeart/2005/8/layout/hProcess4"/>
    <dgm:cxn modelId="{698975A6-0D73-4658-90C4-E191E8F0D40E}" type="presParOf" srcId="{F3180471-4CE4-4238-AA19-C24B03A769D5}" destId="{30F8F6FC-78A9-4A88-AD58-4F5DCDDAAD4B}" srcOrd="1" destOrd="0" presId="urn:microsoft.com/office/officeart/2005/8/layout/hProcess4"/>
    <dgm:cxn modelId="{FD285C5D-89C0-4EDC-82F8-2F1FAD3CA1B5}" type="presParOf" srcId="{F3180471-4CE4-4238-AA19-C24B03A769D5}" destId="{8C38682C-F79F-4782-A096-DFD1AE8A3690}" srcOrd="2" destOrd="0" presId="urn:microsoft.com/office/officeart/2005/8/layout/hProcess4"/>
    <dgm:cxn modelId="{8B4DA519-2690-49F9-8F8C-A0CA531FC130}" type="presParOf" srcId="{F3180471-4CE4-4238-AA19-C24B03A769D5}" destId="{21AEADEA-EFE2-4AF0-9CF7-8B2F4231CCE7}" srcOrd="3" destOrd="0" presId="urn:microsoft.com/office/officeart/2005/8/layout/hProcess4"/>
    <dgm:cxn modelId="{02D90916-75F1-4008-AA48-F9E55C12B638}" type="presParOf" srcId="{F3180471-4CE4-4238-AA19-C24B03A769D5}" destId="{C42E38A3-3412-4718-B34F-0531902D782D}" srcOrd="4" destOrd="0" presId="urn:microsoft.com/office/officeart/2005/8/layout/hProcess4"/>
    <dgm:cxn modelId="{C64F9836-CB46-48D9-9520-2B5D7887560D}" type="presParOf" srcId="{0364E419-1431-4A9E-8892-496CC46E7A39}" destId="{850546AC-BAA8-4132-B53B-D1E3BEBA5EC5}" srcOrd="1" destOrd="0" presId="urn:microsoft.com/office/officeart/2005/8/layout/hProcess4"/>
    <dgm:cxn modelId="{161D7315-3089-4B4E-9D39-03CD2497AFBB}" type="presParOf" srcId="{0364E419-1431-4A9E-8892-496CC46E7A39}" destId="{844B9F71-2707-446E-B92D-29A88DEFA817}" srcOrd="2" destOrd="0" presId="urn:microsoft.com/office/officeart/2005/8/layout/hProcess4"/>
    <dgm:cxn modelId="{50908450-D264-4EED-984F-2B6B868074E9}" type="presParOf" srcId="{844B9F71-2707-446E-B92D-29A88DEFA817}" destId="{D05F0BAB-0206-4D76-9B7E-5B9AB5FBA68E}" srcOrd="0" destOrd="0" presId="urn:microsoft.com/office/officeart/2005/8/layout/hProcess4"/>
    <dgm:cxn modelId="{1BF12828-783A-4B99-A7F3-F922FDF7D4BA}" type="presParOf" srcId="{844B9F71-2707-446E-B92D-29A88DEFA817}" destId="{B978FF52-7A88-42D1-846F-506CBD0173CA}" srcOrd="1" destOrd="0" presId="urn:microsoft.com/office/officeart/2005/8/layout/hProcess4"/>
    <dgm:cxn modelId="{9B8EB3A7-83DD-46D3-8A32-716B6D5748F3}" type="presParOf" srcId="{844B9F71-2707-446E-B92D-29A88DEFA817}" destId="{DE198823-C6BC-40A3-9757-547F6730A2E8}" srcOrd="2" destOrd="0" presId="urn:microsoft.com/office/officeart/2005/8/layout/hProcess4"/>
    <dgm:cxn modelId="{7CD5DAA6-1B82-48CE-A4BE-DBCEF635E2E1}" type="presParOf" srcId="{844B9F71-2707-446E-B92D-29A88DEFA817}" destId="{D0F0C2EB-BBDC-4EE6-869A-674D3D84FE62}" srcOrd="3" destOrd="0" presId="urn:microsoft.com/office/officeart/2005/8/layout/hProcess4"/>
    <dgm:cxn modelId="{D72FD99E-0EEE-4682-B9CC-88F5CE37B7EF}" type="presParOf" srcId="{844B9F71-2707-446E-B92D-29A88DEFA817}" destId="{6086D237-381B-4D1D-8BB3-D900CD1E69AB}" srcOrd="4" destOrd="0" presId="urn:microsoft.com/office/officeart/2005/8/layout/hProcess4"/>
    <dgm:cxn modelId="{EEF95AD7-AE99-4861-9A3A-7157A82BD79D}" type="presParOf" srcId="{0364E419-1431-4A9E-8892-496CC46E7A39}" destId="{9F71272F-D903-49DF-BDFC-FA8CAC437028}" srcOrd="3" destOrd="0" presId="urn:microsoft.com/office/officeart/2005/8/layout/hProcess4"/>
    <dgm:cxn modelId="{2E33EE35-21AE-4788-80C8-B57E312D82D3}" type="presParOf" srcId="{0364E419-1431-4A9E-8892-496CC46E7A39}" destId="{D1F5C879-CB8E-4532-8991-1A8305D858D4}" srcOrd="4" destOrd="0" presId="urn:microsoft.com/office/officeart/2005/8/layout/hProcess4"/>
    <dgm:cxn modelId="{6F5E0157-1140-4E69-9275-728C99738977}" type="presParOf" srcId="{D1F5C879-CB8E-4532-8991-1A8305D858D4}" destId="{70AB4FE9-E1F8-4F30-A15D-5BBCADEC48C1}" srcOrd="0" destOrd="0" presId="urn:microsoft.com/office/officeart/2005/8/layout/hProcess4"/>
    <dgm:cxn modelId="{7DB59452-ED01-4EA0-BCEE-08ADEF8F5A68}" type="presParOf" srcId="{D1F5C879-CB8E-4532-8991-1A8305D858D4}" destId="{F9051111-75A0-428A-AFD1-771096BBAD19}" srcOrd="1" destOrd="0" presId="urn:microsoft.com/office/officeart/2005/8/layout/hProcess4"/>
    <dgm:cxn modelId="{496ED3A6-009E-4EBB-9C5A-8A63B9DBB081}" type="presParOf" srcId="{D1F5C879-CB8E-4532-8991-1A8305D858D4}" destId="{A81B4C74-7BB4-404D-8894-28CFE87D880E}" srcOrd="2" destOrd="0" presId="urn:microsoft.com/office/officeart/2005/8/layout/hProcess4"/>
    <dgm:cxn modelId="{DAD46F40-2E5A-4CDB-B50D-950AC9A87F73}" type="presParOf" srcId="{D1F5C879-CB8E-4532-8991-1A8305D858D4}" destId="{AFC8474E-822D-42A3-BD83-530318FE823E}" srcOrd="3" destOrd="0" presId="urn:microsoft.com/office/officeart/2005/8/layout/hProcess4"/>
    <dgm:cxn modelId="{2BA69563-FB11-4AFC-8B75-503B9B5A518F}" type="presParOf" srcId="{D1F5C879-CB8E-4532-8991-1A8305D858D4}" destId="{A03E50C8-CAB9-437A-B51B-7282F7D77D0E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3AF0B5D-9CED-493C-B8C2-45595E8F39A0}" type="doc">
      <dgm:prSet loTypeId="urn:microsoft.com/office/officeart/2009/3/layout/RandomtoResultProcess" loCatId="process" qsTypeId="urn:microsoft.com/office/officeart/2005/8/quickstyle/3d5" qsCatId="3D" csTypeId="urn:microsoft.com/office/officeart/2005/8/colors/colorful1" csCatId="colorful" phldr="1"/>
      <dgm:spPr/>
      <dgm:t>
        <a:bodyPr/>
        <a:lstStyle/>
        <a:p>
          <a:endParaRPr lang="en-SG"/>
        </a:p>
      </dgm:t>
    </dgm:pt>
    <dgm:pt modelId="{46F52930-EF1F-47D3-BAA8-177260BDF724}">
      <dgm:prSet phldrT="[Text]"/>
      <dgm:spPr/>
      <dgm:t>
        <a:bodyPr/>
        <a:lstStyle/>
        <a:p>
          <a:r>
            <a:rPr lang="zh-CN" altLang="en-US" dirty="0"/>
            <a:t>阅读、研究、分析、评论等</a:t>
          </a:r>
          <a:endParaRPr lang="en-SG" dirty="0"/>
        </a:p>
      </dgm:t>
    </dgm:pt>
    <dgm:pt modelId="{246C87BA-C9F3-4026-AFBF-7801E86B229E}" type="parTrans" cxnId="{D9738A31-D7F7-4BBC-9C6F-3E2EDAADE51E}">
      <dgm:prSet/>
      <dgm:spPr/>
      <dgm:t>
        <a:bodyPr/>
        <a:lstStyle/>
        <a:p>
          <a:endParaRPr lang="en-SG"/>
        </a:p>
      </dgm:t>
    </dgm:pt>
    <dgm:pt modelId="{C00ED1EF-B733-429D-9841-262537FCA4E0}" type="sibTrans" cxnId="{D9738A31-D7F7-4BBC-9C6F-3E2EDAADE51E}">
      <dgm:prSet/>
      <dgm:spPr/>
      <dgm:t>
        <a:bodyPr/>
        <a:lstStyle/>
        <a:p>
          <a:endParaRPr lang="en-SG"/>
        </a:p>
      </dgm:t>
    </dgm:pt>
    <dgm:pt modelId="{0DBA2D15-7646-4D4B-9FDB-0A7C38711CE8}">
      <dgm:prSet phldrT="[Text]"/>
      <dgm:spPr/>
      <dgm:t>
        <a:bodyPr/>
        <a:lstStyle/>
        <a:p>
          <a:r>
            <a:rPr lang="zh-CN" altLang="en-US" dirty="0"/>
            <a:t>阅读的原因：了解研究领域、资料的搜集、整理、分析 </a:t>
          </a:r>
          <a:r>
            <a:rPr lang="en-US" altLang="zh-CN" dirty="0"/>
            <a:t>– </a:t>
          </a:r>
          <a:r>
            <a:rPr lang="zh-CN" altLang="en-US" dirty="0"/>
            <a:t>研究的基础、方法和过程</a:t>
          </a:r>
          <a:endParaRPr lang="en-SG" dirty="0"/>
        </a:p>
      </dgm:t>
    </dgm:pt>
    <dgm:pt modelId="{3D77CBA5-A19F-44E2-B1B1-46F755B75D95}" type="parTrans" cxnId="{0B818B67-A466-4841-A543-A3815CC6CFD7}">
      <dgm:prSet/>
      <dgm:spPr/>
      <dgm:t>
        <a:bodyPr/>
        <a:lstStyle/>
        <a:p>
          <a:endParaRPr lang="en-SG"/>
        </a:p>
      </dgm:t>
    </dgm:pt>
    <dgm:pt modelId="{B2D0E680-EB71-4AA7-BE92-E7D99D954708}" type="sibTrans" cxnId="{0B818B67-A466-4841-A543-A3815CC6CFD7}">
      <dgm:prSet/>
      <dgm:spPr/>
      <dgm:t>
        <a:bodyPr/>
        <a:lstStyle/>
        <a:p>
          <a:endParaRPr lang="en-SG"/>
        </a:p>
      </dgm:t>
    </dgm:pt>
    <dgm:pt modelId="{74FF8DD3-E8A9-449A-8323-42C4F29B94DF}">
      <dgm:prSet phldrT="[Text]"/>
      <dgm:spPr/>
      <dgm:t>
        <a:bodyPr/>
        <a:lstStyle/>
        <a:p>
          <a:r>
            <a:rPr lang="zh-CN" altLang="en-US" dirty="0"/>
            <a:t>学术论文或著作</a:t>
          </a:r>
          <a:endParaRPr lang="en-SG" dirty="0"/>
        </a:p>
      </dgm:t>
    </dgm:pt>
    <dgm:pt modelId="{7F6AD402-936A-4DE6-B9C1-BA54D1A3D47C}" type="parTrans" cxnId="{5973FE05-CE62-4712-A558-D5D9777424C3}">
      <dgm:prSet/>
      <dgm:spPr/>
      <dgm:t>
        <a:bodyPr/>
        <a:lstStyle/>
        <a:p>
          <a:endParaRPr lang="en-SG"/>
        </a:p>
      </dgm:t>
    </dgm:pt>
    <dgm:pt modelId="{E5325531-76C4-44B9-BA2F-791DA2310CD3}" type="sibTrans" cxnId="{5973FE05-CE62-4712-A558-D5D9777424C3}">
      <dgm:prSet/>
      <dgm:spPr/>
      <dgm:t>
        <a:bodyPr/>
        <a:lstStyle/>
        <a:p>
          <a:endParaRPr lang="en-SG"/>
        </a:p>
      </dgm:t>
    </dgm:pt>
    <dgm:pt modelId="{0EE46205-621B-4671-B0F4-4841F1A8FA23}">
      <dgm:prSet phldrT="[Text]"/>
      <dgm:spPr/>
      <dgm:t>
        <a:bodyPr/>
        <a:lstStyle/>
        <a:p>
          <a:r>
            <a:rPr lang="zh-CN" altLang="en-US" dirty="0"/>
            <a:t>阅读的结果：整理阅读的结果、编辑、修改直到最终定稿</a:t>
          </a:r>
          <a:endParaRPr lang="en-SG" dirty="0"/>
        </a:p>
      </dgm:t>
    </dgm:pt>
    <dgm:pt modelId="{41FFA8F8-B465-45F1-BD1C-6257749CBC2D}" type="parTrans" cxnId="{ED84BA0E-AE56-4A6C-833A-41DBAA19931B}">
      <dgm:prSet/>
      <dgm:spPr/>
      <dgm:t>
        <a:bodyPr/>
        <a:lstStyle/>
        <a:p>
          <a:endParaRPr lang="en-SG"/>
        </a:p>
      </dgm:t>
    </dgm:pt>
    <dgm:pt modelId="{4C8CAA32-757B-47FA-B270-4526C17B9D62}" type="sibTrans" cxnId="{ED84BA0E-AE56-4A6C-833A-41DBAA19931B}">
      <dgm:prSet/>
      <dgm:spPr/>
      <dgm:t>
        <a:bodyPr/>
        <a:lstStyle/>
        <a:p>
          <a:endParaRPr lang="en-SG"/>
        </a:p>
      </dgm:t>
    </dgm:pt>
    <dgm:pt modelId="{BCF1113D-C15E-43F3-8AC8-0C236A463DBE}" type="pres">
      <dgm:prSet presAssocID="{A3AF0B5D-9CED-493C-B8C2-45595E8F39A0}" presName="Name0" presStyleCnt="0">
        <dgm:presLayoutVars>
          <dgm:dir/>
          <dgm:animOne val="branch"/>
          <dgm:animLvl val="lvl"/>
        </dgm:presLayoutVars>
      </dgm:prSet>
      <dgm:spPr/>
    </dgm:pt>
    <dgm:pt modelId="{69A07B75-4920-43F1-9C2F-FC0A0F9D0419}" type="pres">
      <dgm:prSet presAssocID="{46F52930-EF1F-47D3-BAA8-177260BDF724}" presName="chaos" presStyleCnt="0"/>
      <dgm:spPr/>
    </dgm:pt>
    <dgm:pt modelId="{E9297544-9D7C-4D84-B2C6-D53EA4E3A5CB}" type="pres">
      <dgm:prSet presAssocID="{46F52930-EF1F-47D3-BAA8-177260BDF724}" presName="parTx1" presStyleLbl="revTx" presStyleIdx="0" presStyleCnt="3"/>
      <dgm:spPr/>
    </dgm:pt>
    <dgm:pt modelId="{58BBDC4E-159B-409B-857C-D3C176F5078A}" type="pres">
      <dgm:prSet presAssocID="{46F52930-EF1F-47D3-BAA8-177260BDF724}" presName="desTx1" presStyleLbl="revTx" presStyleIdx="1" presStyleCnt="3">
        <dgm:presLayoutVars>
          <dgm:bulletEnabled val="1"/>
        </dgm:presLayoutVars>
      </dgm:prSet>
      <dgm:spPr/>
    </dgm:pt>
    <dgm:pt modelId="{3E2202B8-2849-4D4C-B275-55D00EE965A2}" type="pres">
      <dgm:prSet presAssocID="{46F52930-EF1F-47D3-BAA8-177260BDF724}" presName="c1" presStyleLbl="node1" presStyleIdx="0" presStyleCnt="19"/>
      <dgm:spPr/>
    </dgm:pt>
    <dgm:pt modelId="{A1BF6642-EA98-4306-ADBA-F95968973F79}" type="pres">
      <dgm:prSet presAssocID="{46F52930-EF1F-47D3-BAA8-177260BDF724}" presName="c2" presStyleLbl="node1" presStyleIdx="1" presStyleCnt="19"/>
      <dgm:spPr/>
    </dgm:pt>
    <dgm:pt modelId="{B25BB742-B56D-40D5-8581-085781D35D14}" type="pres">
      <dgm:prSet presAssocID="{46F52930-EF1F-47D3-BAA8-177260BDF724}" presName="c3" presStyleLbl="node1" presStyleIdx="2" presStyleCnt="19"/>
      <dgm:spPr/>
    </dgm:pt>
    <dgm:pt modelId="{799AE0CA-71F0-47D6-8CC2-6C563AFB0C2E}" type="pres">
      <dgm:prSet presAssocID="{46F52930-EF1F-47D3-BAA8-177260BDF724}" presName="c4" presStyleLbl="node1" presStyleIdx="3" presStyleCnt="19"/>
      <dgm:spPr/>
    </dgm:pt>
    <dgm:pt modelId="{C6CFFF46-B35F-4ABD-92C1-A96FD9CC600E}" type="pres">
      <dgm:prSet presAssocID="{46F52930-EF1F-47D3-BAA8-177260BDF724}" presName="c5" presStyleLbl="node1" presStyleIdx="4" presStyleCnt="19"/>
      <dgm:spPr/>
    </dgm:pt>
    <dgm:pt modelId="{0D189851-3F26-4DF3-BB81-5633D2D7B398}" type="pres">
      <dgm:prSet presAssocID="{46F52930-EF1F-47D3-BAA8-177260BDF724}" presName="c6" presStyleLbl="node1" presStyleIdx="5" presStyleCnt="19"/>
      <dgm:spPr/>
    </dgm:pt>
    <dgm:pt modelId="{AB44E917-0604-496A-BE3D-570B42797ACF}" type="pres">
      <dgm:prSet presAssocID="{46F52930-EF1F-47D3-BAA8-177260BDF724}" presName="c7" presStyleLbl="node1" presStyleIdx="6" presStyleCnt="19"/>
      <dgm:spPr/>
    </dgm:pt>
    <dgm:pt modelId="{F7340109-102D-4BF6-82E5-27715503C6E6}" type="pres">
      <dgm:prSet presAssocID="{46F52930-EF1F-47D3-BAA8-177260BDF724}" presName="c8" presStyleLbl="node1" presStyleIdx="7" presStyleCnt="19"/>
      <dgm:spPr/>
    </dgm:pt>
    <dgm:pt modelId="{F0BC4AC8-C0B8-4206-B8B5-CD09B7F55B0C}" type="pres">
      <dgm:prSet presAssocID="{46F52930-EF1F-47D3-BAA8-177260BDF724}" presName="c9" presStyleLbl="node1" presStyleIdx="8" presStyleCnt="19"/>
      <dgm:spPr/>
    </dgm:pt>
    <dgm:pt modelId="{8B1C93A9-1FE9-4619-9571-04040037F36B}" type="pres">
      <dgm:prSet presAssocID="{46F52930-EF1F-47D3-BAA8-177260BDF724}" presName="c10" presStyleLbl="node1" presStyleIdx="9" presStyleCnt="19"/>
      <dgm:spPr/>
    </dgm:pt>
    <dgm:pt modelId="{C552BB59-5F82-410D-BD45-34060D73B7EE}" type="pres">
      <dgm:prSet presAssocID="{46F52930-EF1F-47D3-BAA8-177260BDF724}" presName="c11" presStyleLbl="node1" presStyleIdx="10" presStyleCnt="19"/>
      <dgm:spPr/>
    </dgm:pt>
    <dgm:pt modelId="{C50A752E-76AD-4DD9-9D92-64841DF00EE9}" type="pres">
      <dgm:prSet presAssocID="{46F52930-EF1F-47D3-BAA8-177260BDF724}" presName="c12" presStyleLbl="node1" presStyleIdx="11" presStyleCnt="19"/>
      <dgm:spPr/>
    </dgm:pt>
    <dgm:pt modelId="{8E7BD242-D6C5-4F3E-B9D4-77B970FB3D69}" type="pres">
      <dgm:prSet presAssocID="{46F52930-EF1F-47D3-BAA8-177260BDF724}" presName="c13" presStyleLbl="node1" presStyleIdx="12" presStyleCnt="19"/>
      <dgm:spPr/>
    </dgm:pt>
    <dgm:pt modelId="{2A97509F-8D5F-44EA-88D8-88E26F136604}" type="pres">
      <dgm:prSet presAssocID="{46F52930-EF1F-47D3-BAA8-177260BDF724}" presName="c14" presStyleLbl="node1" presStyleIdx="13" presStyleCnt="19"/>
      <dgm:spPr/>
    </dgm:pt>
    <dgm:pt modelId="{BD63C8EA-C51B-44EA-8BA6-80AD3256282B}" type="pres">
      <dgm:prSet presAssocID="{46F52930-EF1F-47D3-BAA8-177260BDF724}" presName="c15" presStyleLbl="node1" presStyleIdx="14" presStyleCnt="19"/>
      <dgm:spPr/>
    </dgm:pt>
    <dgm:pt modelId="{3197FB8E-2E27-4EDA-9493-AF0B7053ADC9}" type="pres">
      <dgm:prSet presAssocID="{46F52930-EF1F-47D3-BAA8-177260BDF724}" presName="c16" presStyleLbl="node1" presStyleIdx="15" presStyleCnt="19"/>
      <dgm:spPr/>
    </dgm:pt>
    <dgm:pt modelId="{D5CE1BB7-0F96-4B08-9AF6-81A3938D762D}" type="pres">
      <dgm:prSet presAssocID="{46F52930-EF1F-47D3-BAA8-177260BDF724}" presName="c17" presStyleLbl="node1" presStyleIdx="16" presStyleCnt="19"/>
      <dgm:spPr/>
    </dgm:pt>
    <dgm:pt modelId="{F6C61865-BBE8-415C-AB25-858932EB0C1E}" type="pres">
      <dgm:prSet presAssocID="{46F52930-EF1F-47D3-BAA8-177260BDF724}" presName="c18" presStyleLbl="node1" presStyleIdx="17" presStyleCnt="19"/>
      <dgm:spPr/>
    </dgm:pt>
    <dgm:pt modelId="{5929DC66-2E64-4C81-8399-60847B746908}" type="pres">
      <dgm:prSet presAssocID="{C00ED1EF-B733-429D-9841-262537FCA4E0}" presName="chevronComposite1" presStyleCnt="0"/>
      <dgm:spPr/>
    </dgm:pt>
    <dgm:pt modelId="{043B74E3-FC15-4B80-B645-7A23FCFC0D2F}" type="pres">
      <dgm:prSet presAssocID="{C00ED1EF-B733-429D-9841-262537FCA4E0}" presName="chevron1" presStyleLbl="sibTrans2D1" presStyleIdx="0" presStyleCnt="2"/>
      <dgm:spPr/>
    </dgm:pt>
    <dgm:pt modelId="{F2629C4F-0265-42FB-9F32-32A4E3B988E0}" type="pres">
      <dgm:prSet presAssocID="{C00ED1EF-B733-429D-9841-262537FCA4E0}" presName="spChevron1" presStyleCnt="0"/>
      <dgm:spPr/>
    </dgm:pt>
    <dgm:pt modelId="{2D8B87BF-FFE4-4334-BECA-4D1209E43620}" type="pres">
      <dgm:prSet presAssocID="{C00ED1EF-B733-429D-9841-262537FCA4E0}" presName="overlap" presStyleCnt="0"/>
      <dgm:spPr/>
    </dgm:pt>
    <dgm:pt modelId="{D0DD81BC-0434-474B-B479-9DF85DFE92B3}" type="pres">
      <dgm:prSet presAssocID="{C00ED1EF-B733-429D-9841-262537FCA4E0}" presName="chevronComposite2" presStyleCnt="0"/>
      <dgm:spPr/>
    </dgm:pt>
    <dgm:pt modelId="{3009FBB8-2D2F-4BBA-93C9-E4C3A50A85D9}" type="pres">
      <dgm:prSet presAssocID="{C00ED1EF-B733-429D-9841-262537FCA4E0}" presName="chevron2" presStyleLbl="sibTrans2D1" presStyleIdx="1" presStyleCnt="2"/>
      <dgm:spPr/>
    </dgm:pt>
    <dgm:pt modelId="{0D9C67BE-05A1-404C-9285-7675E518C6C5}" type="pres">
      <dgm:prSet presAssocID="{C00ED1EF-B733-429D-9841-262537FCA4E0}" presName="spChevron2" presStyleCnt="0"/>
      <dgm:spPr/>
    </dgm:pt>
    <dgm:pt modelId="{769DF041-FB8D-4B19-8D99-B08D85BDFD3A}" type="pres">
      <dgm:prSet presAssocID="{74FF8DD3-E8A9-449A-8323-42C4F29B94DF}" presName="last" presStyleCnt="0"/>
      <dgm:spPr/>
    </dgm:pt>
    <dgm:pt modelId="{16CA55CF-F7B5-4571-A4F5-4F39957E7D82}" type="pres">
      <dgm:prSet presAssocID="{74FF8DD3-E8A9-449A-8323-42C4F29B94DF}" presName="circleTx" presStyleLbl="node1" presStyleIdx="18" presStyleCnt="19"/>
      <dgm:spPr/>
    </dgm:pt>
    <dgm:pt modelId="{9F810568-5CC2-453F-866E-88CFA275A669}" type="pres">
      <dgm:prSet presAssocID="{74FF8DD3-E8A9-449A-8323-42C4F29B94DF}" presName="desTxN" presStyleLbl="revTx" presStyleIdx="2" presStyleCnt="3">
        <dgm:presLayoutVars>
          <dgm:bulletEnabled val="1"/>
        </dgm:presLayoutVars>
      </dgm:prSet>
      <dgm:spPr/>
    </dgm:pt>
    <dgm:pt modelId="{5F7D2E0B-BB04-4135-9768-3EDF6950384F}" type="pres">
      <dgm:prSet presAssocID="{74FF8DD3-E8A9-449A-8323-42C4F29B94DF}" presName="spN" presStyleCnt="0"/>
      <dgm:spPr/>
    </dgm:pt>
  </dgm:ptLst>
  <dgm:cxnLst>
    <dgm:cxn modelId="{5973FE05-CE62-4712-A558-D5D9777424C3}" srcId="{A3AF0B5D-9CED-493C-B8C2-45595E8F39A0}" destId="{74FF8DD3-E8A9-449A-8323-42C4F29B94DF}" srcOrd="1" destOrd="0" parTransId="{7F6AD402-936A-4DE6-B9C1-BA54D1A3D47C}" sibTransId="{E5325531-76C4-44B9-BA2F-791DA2310CD3}"/>
    <dgm:cxn modelId="{ED84BA0E-AE56-4A6C-833A-41DBAA19931B}" srcId="{74FF8DD3-E8A9-449A-8323-42C4F29B94DF}" destId="{0EE46205-621B-4671-B0F4-4841F1A8FA23}" srcOrd="0" destOrd="0" parTransId="{41FFA8F8-B465-45F1-BD1C-6257749CBC2D}" sibTransId="{4C8CAA32-757B-47FA-B270-4526C17B9D62}"/>
    <dgm:cxn modelId="{EBE2582C-602A-48B8-A786-BC0E9C350612}" type="presOf" srcId="{0EE46205-621B-4671-B0F4-4841F1A8FA23}" destId="{9F810568-5CC2-453F-866E-88CFA275A669}" srcOrd="0" destOrd="0" presId="urn:microsoft.com/office/officeart/2009/3/layout/RandomtoResultProcess"/>
    <dgm:cxn modelId="{D9738A31-D7F7-4BBC-9C6F-3E2EDAADE51E}" srcId="{A3AF0B5D-9CED-493C-B8C2-45595E8F39A0}" destId="{46F52930-EF1F-47D3-BAA8-177260BDF724}" srcOrd="0" destOrd="0" parTransId="{246C87BA-C9F3-4026-AFBF-7801E86B229E}" sibTransId="{C00ED1EF-B733-429D-9841-262537FCA4E0}"/>
    <dgm:cxn modelId="{0B818B67-A466-4841-A543-A3815CC6CFD7}" srcId="{46F52930-EF1F-47D3-BAA8-177260BDF724}" destId="{0DBA2D15-7646-4D4B-9FDB-0A7C38711CE8}" srcOrd="0" destOrd="0" parTransId="{3D77CBA5-A19F-44E2-B1B1-46F755B75D95}" sibTransId="{B2D0E680-EB71-4AA7-BE92-E7D99D954708}"/>
    <dgm:cxn modelId="{99349D8A-0E37-4C40-94CF-4E60A7758E95}" type="presOf" srcId="{0DBA2D15-7646-4D4B-9FDB-0A7C38711CE8}" destId="{58BBDC4E-159B-409B-857C-D3C176F5078A}" srcOrd="0" destOrd="0" presId="urn:microsoft.com/office/officeart/2009/3/layout/RandomtoResultProcess"/>
    <dgm:cxn modelId="{A9440EB9-E9C0-45A8-8E9C-879DA353C438}" type="presOf" srcId="{46F52930-EF1F-47D3-BAA8-177260BDF724}" destId="{E9297544-9D7C-4D84-B2C6-D53EA4E3A5CB}" srcOrd="0" destOrd="0" presId="urn:microsoft.com/office/officeart/2009/3/layout/RandomtoResultProcess"/>
    <dgm:cxn modelId="{B4DFA0D4-C672-4606-B35D-EED54F4FC321}" type="presOf" srcId="{A3AF0B5D-9CED-493C-B8C2-45595E8F39A0}" destId="{BCF1113D-C15E-43F3-8AC8-0C236A463DBE}" srcOrd="0" destOrd="0" presId="urn:microsoft.com/office/officeart/2009/3/layout/RandomtoResultProcess"/>
    <dgm:cxn modelId="{2EE8D5ED-2023-495C-A17E-857C69D35E27}" type="presOf" srcId="{74FF8DD3-E8A9-449A-8323-42C4F29B94DF}" destId="{16CA55CF-F7B5-4571-A4F5-4F39957E7D82}" srcOrd="0" destOrd="0" presId="urn:microsoft.com/office/officeart/2009/3/layout/RandomtoResultProcess"/>
    <dgm:cxn modelId="{F7F4C7F4-8F98-4C24-AB04-9FA5E7C59BB8}" type="presParOf" srcId="{BCF1113D-C15E-43F3-8AC8-0C236A463DBE}" destId="{69A07B75-4920-43F1-9C2F-FC0A0F9D0419}" srcOrd="0" destOrd="0" presId="urn:microsoft.com/office/officeart/2009/3/layout/RandomtoResultProcess"/>
    <dgm:cxn modelId="{EA4EADFD-42C8-4D25-A541-F18E838131C0}" type="presParOf" srcId="{69A07B75-4920-43F1-9C2F-FC0A0F9D0419}" destId="{E9297544-9D7C-4D84-B2C6-D53EA4E3A5CB}" srcOrd="0" destOrd="0" presId="urn:microsoft.com/office/officeart/2009/3/layout/RandomtoResultProcess"/>
    <dgm:cxn modelId="{403B60ED-3161-49D5-AF6E-0949B867B6F6}" type="presParOf" srcId="{69A07B75-4920-43F1-9C2F-FC0A0F9D0419}" destId="{58BBDC4E-159B-409B-857C-D3C176F5078A}" srcOrd="1" destOrd="0" presId="urn:microsoft.com/office/officeart/2009/3/layout/RandomtoResultProcess"/>
    <dgm:cxn modelId="{CAA3E802-9C4B-43CD-AA10-55228BA52EAA}" type="presParOf" srcId="{69A07B75-4920-43F1-9C2F-FC0A0F9D0419}" destId="{3E2202B8-2849-4D4C-B275-55D00EE965A2}" srcOrd="2" destOrd="0" presId="urn:microsoft.com/office/officeart/2009/3/layout/RandomtoResultProcess"/>
    <dgm:cxn modelId="{BB2595E4-7EB3-4D2C-824F-8597F9DC9B75}" type="presParOf" srcId="{69A07B75-4920-43F1-9C2F-FC0A0F9D0419}" destId="{A1BF6642-EA98-4306-ADBA-F95968973F79}" srcOrd="3" destOrd="0" presId="urn:microsoft.com/office/officeart/2009/3/layout/RandomtoResultProcess"/>
    <dgm:cxn modelId="{F4DACDBE-0846-4C35-B654-C52A7CF9A9AB}" type="presParOf" srcId="{69A07B75-4920-43F1-9C2F-FC0A0F9D0419}" destId="{B25BB742-B56D-40D5-8581-085781D35D14}" srcOrd="4" destOrd="0" presId="urn:microsoft.com/office/officeart/2009/3/layout/RandomtoResultProcess"/>
    <dgm:cxn modelId="{5A5923F3-DE37-4E9D-BA3C-8345F7BBE132}" type="presParOf" srcId="{69A07B75-4920-43F1-9C2F-FC0A0F9D0419}" destId="{799AE0CA-71F0-47D6-8CC2-6C563AFB0C2E}" srcOrd="5" destOrd="0" presId="urn:microsoft.com/office/officeart/2009/3/layout/RandomtoResultProcess"/>
    <dgm:cxn modelId="{B4E6DFC1-B1B0-4D7D-96A6-F28463118891}" type="presParOf" srcId="{69A07B75-4920-43F1-9C2F-FC0A0F9D0419}" destId="{C6CFFF46-B35F-4ABD-92C1-A96FD9CC600E}" srcOrd="6" destOrd="0" presId="urn:microsoft.com/office/officeart/2009/3/layout/RandomtoResultProcess"/>
    <dgm:cxn modelId="{A95AE7CE-62EF-42D1-8533-BDA5DC3ECC99}" type="presParOf" srcId="{69A07B75-4920-43F1-9C2F-FC0A0F9D0419}" destId="{0D189851-3F26-4DF3-BB81-5633D2D7B398}" srcOrd="7" destOrd="0" presId="urn:microsoft.com/office/officeart/2009/3/layout/RandomtoResultProcess"/>
    <dgm:cxn modelId="{9C999C7E-D71F-48FC-9736-10056F02A2CC}" type="presParOf" srcId="{69A07B75-4920-43F1-9C2F-FC0A0F9D0419}" destId="{AB44E917-0604-496A-BE3D-570B42797ACF}" srcOrd="8" destOrd="0" presId="urn:microsoft.com/office/officeart/2009/3/layout/RandomtoResultProcess"/>
    <dgm:cxn modelId="{DE48BB67-7FDD-4DFC-9985-219E252B3371}" type="presParOf" srcId="{69A07B75-4920-43F1-9C2F-FC0A0F9D0419}" destId="{F7340109-102D-4BF6-82E5-27715503C6E6}" srcOrd="9" destOrd="0" presId="urn:microsoft.com/office/officeart/2009/3/layout/RandomtoResultProcess"/>
    <dgm:cxn modelId="{00D26101-4509-4E46-BCD7-7D97C54E8597}" type="presParOf" srcId="{69A07B75-4920-43F1-9C2F-FC0A0F9D0419}" destId="{F0BC4AC8-C0B8-4206-B8B5-CD09B7F55B0C}" srcOrd="10" destOrd="0" presId="urn:microsoft.com/office/officeart/2009/3/layout/RandomtoResultProcess"/>
    <dgm:cxn modelId="{9C638192-CFAF-41A5-9E31-3666E0D4C440}" type="presParOf" srcId="{69A07B75-4920-43F1-9C2F-FC0A0F9D0419}" destId="{8B1C93A9-1FE9-4619-9571-04040037F36B}" srcOrd="11" destOrd="0" presId="urn:microsoft.com/office/officeart/2009/3/layout/RandomtoResultProcess"/>
    <dgm:cxn modelId="{209304E7-C0A7-4CCC-AEFC-6693C94CBF88}" type="presParOf" srcId="{69A07B75-4920-43F1-9C2F-FC0A0F9D0419}" destId="{C552BB59-5F82-410D-BD45-34060D73B7EE}" srcOrd="12" destOrd="0" presId="urn:microsoft.com/office/officeart/2009/3/layout/RandomtoResultProcess"/>
    <dgm:cxn modelId="{A1AF7413-A757-4971-8632-5A0756A63DC3}" type="presParOf" srcId="{69A07B75-4920-43F1-9C2F-FC0A0F9D0419}" destId="{C50A752E-76AD-4DD9-9D92-64841DF00EE9}" srcOrd="13" destOrd="0" presId="urn:microsoft.com/office/officeart/2009/3/layout/RandomtoResultProcess"/>
    <dgm:cxn modelId="{166291A1-D5C4-43EE-9574-0861532B0607}" type="presParOf" srcId="{69A07B75-4920-43F1-9C2F-FC0A0F9D0419}" destId="{8E7BD242-D6C5-4F3E-B9D4-77B970FB3D69}" srcOrd="14" destOrd="0" presId="urn:microsoft.com/office/officeart/2009/3/layout/RandomtoResultProcess"/>
    <dgm:cxn modelId="{5C2F940E-A053-472A-A00D-70E1F044F6E8}" type="presParOf" srcId="{69A07B75-4920-43F1-9C2F-FC0A0F9D0419}" destId="{2A97509F-8D5F-44EA-88D8-88E26F136604}" srcOrd="15" destOrd="0" presId="urn:microsoft.com/office/officeart/2009/3/layout/RandomtoResultProcess"/>
    <dgm:cxn modelId="{723B7E8C-7FF8-4CAE-95E4-63C16B754B08}" type="presParOf" srcId="{69A07B75-4920-43F1-9C2F-FC0A0F9D0419}" destId="{BD63C8EA-C51B-44EA-8BA6-80AD3256282B}" srcOrd="16" destOrd="0" presId="urn:microsoft.com/office/officeart/2009/3/layout/RandomtoResultProcess"/>
    <dgm:cxn modelId="{A6193176-EDAE-4A1F-ABDB-DCDA24C132AA}" type="presParOf" srcId="{69A07B75-4920-43F1-9C2F-FC0A0F9D0419}" destId="{3197FB8E-2E27-4EDA-9493-AF0B7053ADC9}" srcOrd="17" destOrd="0" presId="urn:microsoft.com/office/officeart/2009/3/layout/RandomtoResultProcess"/>
    <dgm:cxn modelId="{2B3D027D-A57D-4D28-8C99-164598072323}" type="presParOf" srcId="{69A07B75-4920-43F1-9C2F-FC0A0F9D0419}" destId="{D5CE1BB7-0F96-4B08-9AF6-81A3938D762D}" srcOrd="18" destOrd="0" presId="urn:microsoft.com/office/officeart/2009/3/layout/RandomtoResultProcess"/>
    <dgm:cxn modelId="{64B851A4-A259-4878-AAC2-EB89212A8682}" type="presParOf" srcId="{69A07B75-4920-43F1-9C2F-FC0A0F9D0419}" destId="{F6C61865-BBE8-415C-AB25-858932EB0C1E}" srcOrd="19" destOrd="0" presId="urn:microsoft.com/office/officeart/2009/3/layout/RandomtoResultProcess"/>
    <dgm:cxn modelId="{046887CD-E5D1-4304-9D7A-13C75E036316}" type="presParOf" srcId="{BCF1113D-C15E-43F3-8AC8-0C236A463DBE}" destId="{5929DC66-2E64-4C81-8399-60847B746908}" srcOrd="1" destOrd="0" presId="urn:microsoft.com/office/officeart/2009/3/layout/RandomtoResultProcess"/>
    <dgm:cxn modelId="{65660AC4-8D4A-4C32-A2E0-9E02DFE8AB95}" type="presParOf" srcId="{5929DC66-2E64-4C81-8399-60847B746908}" destId="{043B74E3-FC15-4B80-B645-7A23FCFC0D2F}" srcOrd="0" destOrd="0" presId="urn:microsoft.com/office/officeart/2009/3/layout/RandomtoResultProcess"/>
    <dgm:cxn modelId="{EC0AE8BC-067F-4C91-AB66-0573E9F23B95}" type="presParOf" srcId="{5929DC66-2E64-4C81-8399-60847B746908}" destId="{F2629C4F-0265-42FB-9F32-32A4E3B988E0}" srcOrd="1" destOrd="0" presId="urn:microsoft.com/office/officeart/2009/3/layout/RandomtoResultProcess"/>
    <dgm:cxn modelId="{DF0958F1-33BB-48C2-BBE3-FA0B724E5D20}" type="presParOf" srcId="{BCF1113D-C15E-43F3-8AC8-0C236A463DBE}" destId="{2D8B87BF-FFE4-4334-BECA-4D1209E43620}" srcOrd="2" destOrd="0" presId="urn:microsoft.com/office/officeart/2009/3/layout/RandomtoResultProcess"/>
    <dgm:cxn modelId="{4C70D0A8-E579-4F3B-841D-5B2FFFB1679A}" type="presParOf" srcId="{BCF1113D-C15E-43F3-8AC8-0C236A463DBE}" destId="{D0DD81BC-0434-474B-B479-9DF85DFE92B3}" srcOrd="3" destOrd="0" presId="urn:microsoft.com/office/officeart/2009/3/layout/RandomtoResultProcess"/>
    <dgm:cxn modelId="{DABFDF66-A405-4512-8765-E2FF549BDDE5}" type="presParOf" srcId="{D0DD81BC-0434-474B-B479-9DF85DFE92B3}" destId="{3009FBB8-2D2F-4BBA-93C9-E4C3A50A85D9}" srcOrd="0" destOrd="0" presId="urn:microsoft.com/office/officeart/2009/3/layout/RandomtoResultProcess"/>
    <dgm:cxn modelId="{1E585A2C-9B43-47FC-8494-185F64F0E572}" type="presParOf" srcId="{D0DD81BC-0434-474B-B479-9DF85DFE92B3}" destId="{0D9C67BE-05A1-404C-9285-7675E518C6C5}" srcOrd="1" destOrd="0" presId="urn:microsoft.com/office/officeart/2009/3/layout/RandomtoResultProcess"/>
    <dgm:cxn modelId="{DBF55924-7527-4692-AC8D-677B24AA1B8F}" type="presParOf" srcId="{BCF1113D-C15E-43F3-8AC8-0C236A463DBE}" destId="{769DF041-FB8D-4B19-8D99-B08D85BDFD3A}" srcOrd="4" destOrd="0" presId="urn:microsoft.com/office/officeart/2009/3/layout/RandomtoResultProcess"/>
    <dgm:cxn modelId="{F938DE00-6988-4E35-9288-66326BD483ED}" type="presParOf" srcId="{769DF041-FB8D-4B19-8D99-B08D85BDFD3A}" destId="{16CA55CF-F7B5-4571-A4F5-4F39957E7D82}" srcOrd="0" destOrd="0" presId="urn:microsoft.com/office/officeart/2009/3/layout/RandomtoResultProcess"/>
    <dgm:cxn modelId="{0FF02DEB-29E7-4033-A60E-4D57B8E15AE5}" type="presParOf" srcId="{769DF041-FB8D-4B19-8D99-B08D85BDFD3A}" destId="{9F810568-5CC2-453F-866E-88CFA275A669}" srcOrd="1" destOrd="0" presId="urn:microsoft.com/office/officeart/2009/3/layout/RandomtoResultProcess"/>
    <dgm:cxn modelId="{985E4693-B9A4-41B4-9C3A-33CE2E4AD4C2}" type="presParOf" srcId="{769DF041-FB8D-4B19-8D99-B08D85BDFD3A}" destId="{5F7D2E0B-BB04-4135-9768-3EDF6950384F}" srcOrd="2" destOrd="0" presId="urn:microsoft.com/office/officeart/2009/3/layout/RandomtoResult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B6DBF5D-52FA-469B-80D9-01EEE041A7A7}" type="doc">
      <dgm:prSet loTypeId="urn:microsoft.com/office/officeart/2005/8/layout/radial6" loCatId="cycle" qsTypeId="urn:microsoft.com/office/officeart/2005/8/quickstyle/3d5" qsCatId="3D" csTypeId="urn:microsoft.com/office/officeart/2005/8/colors/colorful4" csCatId="colorful" phldr="1"/>
      <dgm:spPr/>
      <dgm:t>
        <a:bodyPr/>
        <a:lstStyle/>
        <a:p>
          <a:endParaRPr lang="en-SG"/>
        </a:p>
      </dgm:t>
    </dgm:pt>
    <dgm:pt modelId="{F3D505A7-649B-498C-AF5C-68E4F4244303}">
      <dgm:prSet phldrT="[Text]"/>
      <dgm:spPr/>
      <dgm:t>
        <a:bodyPr/>
        <a:lstStyle/>
        <a:p>
          <a:r>
            <a:rPr lang="zh-CN" altLang="en-US" dirty="0"/>
            <a:t>阅读学术专著或文章</a:t>
          </a:r>
          <a:endParaRPr lang="en-SG" dirty="0"/>
        </a:p>
      </dgm:t>
    </dgm:pt>
    <dgm:pt modelId="{4EE81608-E859-4BA2-8320-F7BD3656C296}" type="parTrans" cxnId="{A517794B-A2ED-4CDD-816A-706518E12F1F}">
      <dgm:prSet/>
      <dgm:spPr/>
      <dgm:t>
        <a:bodyPr/>
        <a:lstStyle/>
        <a:p>
          <a:endParaRPr lang="en-SG"/>
        </a:p>
      </dgm:t>
    </dgm:pt>
    <dgm:pt modelId="{DF20C1E5-0751-48C3-890C-2DB321A361C5}" type="sibTrans" cxnId="{A517794B-A2ED-4CDD-816A-706518E12F1F}">
      <dgm:prSet/>
      <dgm:spPr/>
      <dgm:t>
        <a:bodyPr/>
        <a:lstStyle/>
        <a:p>
          <a:endParaRPr lang="en-SG"/>
        </a:p>
      </dgm:t>
    </dgm:pt>
    <dgm:pt modelId="{C13297E7-7124-4A4E-9B03-90E51CC6F762}">
      <dgm:prSet phldrT="[Text]"/>
      <dgm:spPr/>
      <dgm:t>
        <a:bodyPr/>
        <a:lstStyle/>
        <a:p>
          <a:r>
            <a:rPr lang="zh-CN" altLang="en-US" dirty="0"/>
            <a:t>是什么？</a:t>
          </a:r>
          <a:endParaRPr lang="en-SG" dirty="0"/>
        </a:p>
      </dgm:t>
    </dgm:pt>
    <dgm:pt modelId="{E88B1263-9376-45E4-8959-1A4BB28A3D3F}" type="parTrans" cxnId="{BE0AEDF0-CB2C-4F9E-89CF-7028DCD7C8D4}">
      <dgm:prSet/>
      <dgm:spPr/>
      <dgm:t>
        <a:bodyPr/>
        <a:lstStyle/>
        <a:p>
          <a:endParaRPr lang="en-SG"/>
        </a:p>
      </dgm:t>
    </dgm:pt>
    <dgm:pt modelId="{4A6B5437-D8D9-449F-98F4-D141558DEDA4}" type="sibTrans" cxnId="{BE0AEDF0-CB2C-4F9E-89CF-7028DCD7C8D4}">
      <dgm:prSet/>
      <dgm:spPr/>
      <dgm:t>
        <a:bodyPr/>
        <a:lstStyle/>
        <a:p>
          <a:endParaRPr lang="en-SG"/>
        </a:p>
      </dgm:t>
    </dgm:pt>
    <dgm:pt modelId="{60A4743D-892F-4D3E-9C9A-1576CDAD7F98}">
      <dgm:prSet phldrT="[Text]"/>
      <dgm:spPr/>
      <dgm:t>
        <a:bodyPr/>
        <a:lstStyle/>
        <a:p>
          <a:r>
            <a:rPr lang="zh-CN" altLang="en-US" dirty="0"/>
            <a:t>谁的观点？</a:t>
          </a:r>
          <a:endParaRPr lang="en-SG" dirty="0"/>
        </a:p>
      </dgm:t>
    </dgm:pt>
    <dgm:pt modelId="{9BA608C9-39D2-4D5A-8B29-D77D9E7C67A0}" type="parTrans" cxnId="{A7A74D5C-010B-4842-BE4A-EC5302AAB62F}">
      <dgm:prSet/>
      <dgm:spPr/>
      <dgm:t>
        <a:bodyPr/>
        <a:lstStyle/>
        <a:p>
          <a:endParaRPr lang="en-SG"/>
        </a:p>
      </dgm:t>
    </dgm:pt>
    <dgm:pt modelId="{64F67D6D-302E-4903-A0F4-CBBA17E5BD93}" type="sibTrans" cxnId="{A7A74D5C-010B-4842-BE4A-EC5302AAB62F}">
      <dgm:prSet/>
      <dgm:spPr/>
      <dgm:t>
        <a:bodyPr/>
        <a:lstStyle/>
        <a:p>
          <a:endParaRPr lang="en-SG"/>
        </a:p>
      </dgm:t>
    </dgm:pt>
    <dgm:pt modelId="{3E6926C8-7780-4F88-AAAF-E8A8CA028BA0}">
      <dgm:prSet phldrT="[Text]"/>
      <dgm:spPr/>
      <dgm:t>
        <a:bodyPr/>
        <a:lstStyle/>
        <a:p>
          <a:r>
            <a:rPr lang="zh-CN" altLang="en-US" dirty="0"/>
            <a:t>赞同或不赞同</a:t>
          </a:r>
          <a:endParaRPr lang="en-SG" dirty="0"/>
        </a:p>
      </dgm:t>
    </dgm:pt>
    <dgm:pt modelId="{B703FCB5-A69E-40D1-8D47-E5C40AEB12F2}" type="parTrans" cxnId="{FC2F4FC6-DB6B-400A-8667-CFB08FD67197}">
      <dgm:prSet/>
      <dgm:spPr/>
      <dgm:t>
        <a:bodyPr/>
        <a:lstStyle/>
        <a:p>
          <a:endParaRPr lang="en-SG"/>
        </a:p>
      </dgm:t>
    </dgm:pt>
    <dgm:pt modelId="{6D7E7AF7-21D9-4D5A-B393-C55E9C163DBE}" type="sibTrans" cxnId="{FC2F4FC6-DB6B-400A-8667-CFB08FD67197}">
      <dgm:prSet/>
      <dgm:spPr/>
      <dgm:t>
        <a:bodyPr/>
        <a:lstStyle/>
        <a:p>
          <a:endParaRPr lang="en-SG"/>
        </a:p>
      </dgm:t>
    </dgm:pt>
    <dgm:pt modelId="{1E6187C6-F39E-4907-AEEE-54997C3D7E7C}">
      <dgm:prSet phldrT="[Text]"/>
      <dgm:spPr/>
      <dgm:t>
        <a:bodyPr/>
        <a:lstStyle/>
        <a:p>
          <a:r>
            <a:rPr lang="zh-CN" altLang="en-US" dirty="0"/>
            <a:t>为什么？</a:t>
          </a:r>
          <a:endParaRPr lang="en-SG" dirty="0"/>
        </a:p>
      </dgm:t>
    </dgm:pt>
    <dgm:pt modelId="{43883B46-6DB7-4FEC-A0A3-3C1852F3FD9B}" type="parTrans" cxnId="{68F41A64-79E7-41E7-BD4E-6FCE433F4A75}">
      <dgm:prSet/>
      <dgm:spPr/>
      <dgm:t>
        <a:bodyPr/>
        <a:lstStyle/>
        <a:p>
          <a:endParaRPr lang="en-SG"/>
        </a:p>
      </dgm:t>
    </dgm:pt>
    <dgm:pt modelId="{97B932D3-4D56-4D3A-8F37-FEE0EB000E80}" type="sibTrans" cxnId="{68F41A64-79E7-41E7-BD4E-6FCE433F4A75}">
      <dgm:prSet/>
      <dgm:spPr/>
      <dgm:t>
        <a:bodyPr/>
        <a:lstStyle/>
        <a:p>
          <a:endParaRPr lang="en-SG"/>
        </a:p>
      </dgm:t>
    </dgm:pt>
    <dgm:pt modelId="{6CC04C9D-C0CA-4217-A3EA-7875A57398D2}" type="pres">
      <dgm:prSet presAssocID="{AB6DBF5D-52FA-469B-80D9-01EEE041A7A7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1421D9C1-C6BB-4ADE-82CE-26032018389E}" type="pres">
      <dgm:prSet presAssocID="{F3D505A7-649B-498C-AF5C-68E4F4244303}" presName="centerShape" presStyleLbl="node0" presStyleIdx="0" presStyleCnt="1"/>
      <dgm:spPr/>
    </dgm:pt>
    <dgm:pt modelId="{020B4CF6-5995-4CB0-B00A-FBA230925754}" type="pres">
      <dgm:prSet presAssocID="{C13297E7-7124-4A4E-9B03-90E51CC6F762}" presName="node" presStyleLbl="node1" presStyleIdx="0" presStyleCnt="4">
        <dgm:presLayoutVars>
          <dgm:bulletEnabled val="1"/>
        </dgm:presLayoutVars>
      </dgm:prSet>
      <dgm:spPr/>
    </dgm:pt>
    <dgm:pt modelId="{52700451-8E05-4BD0-BAE4-FF3DE33AD844}" type="pres">
      <dgm:prSet presAssocID="{C13297E7-7124-4A4E-9B03-90E51CC6F762}" presName="dummy" presStyleCnt="0"/>
      <dgm:spPr/>
    </dgm:pt>
    <dgm:pt modelId="{BCA4E478-2F6A-40C6-9DC1-EC36B72AA2FC}" type="pres">
      <dgm:prSet presAssocID="{4A6B5437-D8D9-449F-98F4-D141558DEDA4}" presName="sibTrans" presStyleLbl="sibTrans2D1" presStyleIdx="0" presStyleCnt="4"/>
      <dgm:spPr/>
    </dgm:pt>
    <dgm:pt modelId="{EAF46988-4AED-40D1-9DA4-BF0733E3A13D}" type="pres">
      <dgm:prSet presAssocID="{60A4743D-892F-4D3E-9C9A-1576CDAD7F98}" presName="node" presStyleLbl="node1" presStyleIdx="1" presStyleCnt="4">
        <dgm:presLayoutVars>
          <dgm:bulletEnabled val="1"/>
        </dgm:presLayoutVars>
      </dgm:prSet>
      <dgm:spPr/>
    </dgm:pt>
    <dgm:pt modelId="{EE852BBC-3372-49A1-9281-11F099DD5A50}" type="pres">
      <dgm:prSet presAssocID="{60A4743D-892F-4D3E-9C9A-1576CDAD7F98}" presName="dummy" presStyleCnt="0"/>
      <dgm:spPr/>
    </dgm:pt>
    <dgm:pt modelId="{20BAC648-B806-4746-8992-C9BE4A1B0117}" type="pres">
      <dgm:prSet presAssocID="{64F67D6D-302E-4903-A0F4-CBBA17E5BD93}" presName="sibTrans" presStyleLbl="sibTrans2D1" presStyleIdx="1" presStyleCnt="4"/>
      <dgm:spPr/>
    </dgm:pt>
    <dgm:pt modelId="{FDA817DF-1E66-478D-B3EE-9AF9E3EBDD5C}" type="pres">
      <dgm:prSet presAssocID="{3E6926C8-7780-4F88-AAAF-E8A8CA028BA0}" presName="node" presStyleLbl="node1" presStyleIdx="2" presStyleCnt="4">
        <dgm:presLayoutVars>
          <dgm:bulletEnabled val="1"/>
        </dgm:presLayoutVars>
      </dgm:prSet>
      <dgm:spPr/>
    </dgm:pt>
    <dgm:pt modelId="{A87B9434-56F2-48E0-ABE2-D77C180461D6}" type="pres">
      <dgm:prSet presAssocID="{3E6926C8-7780-4F88-AAAF-E8A8CA028BA0}" presName="dummy" presStyleCnt="0"/>
      <dgm:spPr/>
    </dgm:pt>
    <dgm:pt modelId="{50EEEAF3-B51D-4FB4-8532-24A3CC046037}" type="pres">
      <dgm:prSet presAssocID="{6D7E7AF7-21D9-4D5A-B393-C55E9C163DBE}" presName="sibTrans" presStyleLbl="sibTrans2D1" presStyleIdx="2" presStyleCnt="4"/>
      <dgm:spPr/>
    </dgm:pt>
    <dgm:pt modelId="{B9774FC4-560E-441B-80E7-DAE3888F6AEF}" type="pres">
      <dgm:prSet presAssocID="{1E6187C6-F39E-4907-AEEE-54997C3D7E7C}" presName="node" presStyleLbl="node1" presStyleIdx="3" presStyleCnt="4">
        <dgm:presLayoutVars>
          <dgm:bulletEnabled val="1"/>
        </dgm:presLayoutVars>
      </dgm:prSet>
      <dgm:spPr/>
    </dgm:pt>
    <dgm:pt modelId="{83931233-9781-4C77-B310-2AE715E894ED}" type="pres">
      <dgm:prSet presAssocID="{1E6187C6-F39E-4907-AEEE-54997C3D7E7C}" presName="dummy" presStyleCnt="0"/>
      <dgm:spPr/>
    </dgm:pt>
    <dgm:pt modelId="{7B28AB54-28E8-4D6B-81E3-94314D7DD202}" type="pres">
      <dgm:prSet presAssocID="{97B932D3-4D56-4D3A-8F37-FEE0EB000E80}" presName="sibTrans" presStyleLbl="sibTrans2D1" presStyleIdx="3" presStyleCnt="4"/>
      <dgm:spPr/>
    </dgm:pt>
  </dgm:ptLst>
  <dgm:cxnLst>
    <dgm:cxn modelId="{B0B5B61E-F661-41FE-A087-B3D169FFF6AC}" type="presOf" srcId="{3E6926C8-7780-4F88-AAAF-E8A8CA028BA0}" destId="{FDA817DF-1E66-478D-B3EE-9AF9E3EBDD5C}" srcOrd="0" destOrd="0" presId="urn:microsoft.com/office/officeart/2005/8/layout/radial6"/>
    <dgm:cxn modelId="{7A003422-D623-4CDF-85DC-BE69EB94D478}" type="presOf" srcId="{60A4743D-892F-4D3E-9C9A-1576CDAD7F98}" destId="{EAF46988-4AED-40D1-9DA4-BF0733E3A13D}" srcOrd="0" destOrd="0" presId="urn:microsoft.com/office/officeart/2005/8/layout/radial6"/>
    <dgm:cxn modelId="{CEFD4225-1B9D-468A-A1C4-AF7ADD022320}" type="presOf" srcId="{6D7E7AF7-21D9-4D5A-B393-C55E9C163DBE}" destId="{50EEEAF3-B51D-4FB4-8532-24A3CC046037}" srcOrd="0" destOrd="0" presId="urn:microsoft.com/office/officeart/2005/8/layout/radial6"/>
    <dgm:cxn modelId="{563F7338-1FDA-40B2-A19D-6E71DC753CAA}" type="presOf" srcId="{F3D505A7-649B-498C-AF5C-68E4F4244303}" destId="{1421D9C1-C6BB-4ADE-82CE-26032018389E}" srcOrd="0" destOrd="0" presId="urn:microsoft.com/office/officeart/2005/8/layout/radial6"/>
    <dgm:cxn modelId="{A7A74D5C-010B-4842-BE4A-EC5302AAB62F}" srcId="{F3D505A7-649B-498C-AF5C-68E4F4244303}" destId="{60A4743D-892F-4D3E-9C9A-1576CDAD7F98}" srcOrd="1" destOrd="0" parTransId="{9BA608C9-39D2-4D5A-8B29-D77D9E7C67A0}" sibTransId="{64F67D6D-302E-4903-A0F4-CBBA17E5BD93}"/>
    <dgm:cxn modelId="{AC717A60-BDCA-405C-991D-73C05AF37D87}" type="presOf" srcId="{97B932D3-4D56-4D3A-8F37-FEE0EB000E80}" destId="{7B28AB54-28E8-4D6B-81E3-94314D7DD202}" srcOrd="0" destOrd="0" presId="urn:microsoft.com/office/officeart/2005/8/layout/radial6"/>
    <dgm:cxn modelId="{68F41A64-79E7-41E7-BD4E-6FCE433F4A75}" srcId="{F3D505A7-649B-498C-AF5C-68E4F4244303}" destId="{1E6187C6-F39E-4907-AEEE-54997C3D7E7C}" srcOrd="3" destOrd="0" parTransId="{43883B46-6DB7-4FEC-A0A3-3C1852F3FD9B}" sibTransId="{97B932D3-4D56-4D3A-8F37-FEE0EB000E80}"/>
    <dgm:cxn modelId="{5A47BF48-572A-4C98-834D-8E67704E3207}" type="presOf" srcId="{AB6DBF5D-52FA-469B-80D9-01EEE041A7A7}" destId="{6CC04C9D-C0CA-4217-A3EA-7875A57398D2}" srcOrd="0" destOrd="0" presId="urn:microsoft.com/office/officeart/2005/8/layout/radial6"/>
    <dgm:cxn modelId="{A517794B-A2ED-4CDD-816A-706518E12F1F}" srcId="{AB6DBF5D-52FA-469B-80D9-01EEE041A7A7}" destId="{F3D505A7-649B-498C-AF5C-68E4F4244303}" srcOrd="0" destOrd="0" parTransId="{4EE81608-E859-4BA2-8320-F7BD3656C296}" sibTransId="{DF20C1E5-0751-48C3-890C-2DB321A361C5}"/>
    <dgm:cxn modelId="{36FE2872-CD0D-4F26-95CE-6D9D2D7139DF}" type="presOf" srcId="{4A6B5437-D8D9-449F-98F4-D141558DEDA4}" destId="{BCA4E478-2F6A-40C6-9DC1-EC36B72AA2FC}" srcOrd="0" destOrd="0" presId="urn:microsoft.com/office/officeart/2005/8/layout/radial6"/>
    <dgm:cxn modelId="{148C25A2-7CFC-44D9-98FE-F67E0942B60D}" type="presOf" srcId="{C13297E7-7124-4A4E-9B03-90E51CC6F762}" destId="{020B4CF6-5995-4CB0-B00A-FBA230925754}" srcOrd="0" destOrd="0" presId="urn:microsoft.com/office/officeart/2005/8/layout/radial6"/>
    <dgm:cxn modelId="{8DF5E3BB-CAF3-4208-B08B-BF2B625372F3}" type="presOf" srcId="{64F67D6D-302E-4903-A0F4-CBBA17E5BD93}" destId="{20BAC648-B806-4746-8992-C9BE4A1B0117}" srcOrd="0" destOrd="0" presId="urn:microsoft.com/office/officeart/2005/8/layout/radial6"/>
    <dgm:cxn modelId="{FC2F4FC6-DB6B-400A-8667-CFB08FD67197}" srcId="{F3D505A7-649B-498C-AF5C-68E4F4244303}" destId="{3E6926C8-7780-4F88-AAAF-E8A8CA028BA0}" srcOrd="2" destOrd="0" parTransId="{B703FCB5-A69E-40D1-8D47-E5C40AEB12F2}" sibTransId="{6D7E7AF7-21D9-4D5A-B393-C55E9C163DBE}"/>
    <dgm:cxn modelId="{DA658DED-123A-40EE-9F93-BC87635D9659}" type="presOf" srcId="{1E6187C6-F39E-4907-AEEE-54997C3D7E7C}" destId="{B9774FC4-560E-441B-80E7-DAE3888F6AEF}" srcOrd="0" destOrd="0" presId="urn:microsoft.com/office/officeart/2005/8/layout/radial6"/>
    <dgm:cxn modelId="{BE0AEDF0-CB2C-4F9E-89CF-7028DCD7C8D4}" srcId="{F3D505A7-649B-498C-AF5C-68E4F4244303}" destId="{C13297E7-7124-4A4E-9B03-90E51CC6F762}" srcOrd="0" destOrd="0" parTransId="{E88B1263-9376-45E4-8959-1A4BB28A3D3F}" sibTransId="{4A6B5437-D8D9-449F-98F4-D141558DEDA4}"/>
    <dgm:cxn modelId="{6B8ABAEA-153A-4694-A009-D521527A4C3C}" type="presParOf" srcId="{6CC04C9D-C0CA-4217-A3EA-7875A57398D2}" destId="{1421D9C1-C6BB-4ADE-82CE-26032018389E}" srcOrd="0" destOrd="0" presId="urn:microsoft.com/office/officeart/2005/8/layout/radial6"/>
    <dgm:cxn modelId="{82366FAE-6E36-40BA-961F-D19B643FF4E9}" type="presParOf" srcId="{6CC04C9D-C0CA-4217-A3EA-7875A57398D2}" destId="{020B4CF6-5995-4CB0-B00A-FBA230925754}" srcOrd="1" destOrd="0" presId="urn:microsoft.com/office/officeart/2005/8/layout/radial6"/>
    <dgm:cxn modelId="{31E31BFE-A60A-406D-90ED-D7BB31DFC0BF}" type="presParOf" srcId="{6CC04C9D-C0CA-4217-A3EA-7875A57398D2}" destId="{52700451-8E05-4BD0-BAE4-FF3DE33AD844}" srcOrd="2" destOrd="0" presId="urn:microsoft.com/office/officeart/2005/8/layout/radial6"/>
    <dgm:cxn modelId="{8F1C76E4-974E-400C-BC76-754410C853D2}" type="presParOf" srcId="{6CC04C9D-C0CA-4217-A3EA-7875A57398D2}" destId="{BCA4E478-2F6A-40C6-9DC1-EC36B72AA2FC}" srcOrd="3" destOrd="0" presId="urn:microsoft.com/office/officeart/2005/8/layout/radial6"/>
    <dgm:cxn modelId="{9F63A228-B7A7-41D8-A058-C41692167951}" type="presParOf" srcId="{6CC04C9D-C0CA-4217-A3EA-7875A57398D2}" destId="{EAF46988-4AED-40D1-9DA4-BF0733E3A13D}" srcOrd="4" destOrd="0" presId="urn:microsoft.com/office/officeart/2005/8/layout/radial6"/>
    <dgm:cxn modelId="{B340B430-529E-4569-A585-79CC61FAD83E}" type="presParOf" srcId="{6CC04C9D-C0CA-4217-A3EA-7875A57398D2}" destId="{EE852BBC-3372-49A1-9281-11F099DD5A50}" srcOrd="5" destOrd="0" presId="urn:microsoft.com/office/officeart/2005/8/layout/radial6"/>
    <dgm:cxn modelId="{8CF4E6C6-B4CE-4C20-80EC-1F2CE1C057C8}" type="presParOf" srcId="{6CC04C9D-C0CA-4217-A3EA-7875A57398D2}" destId="{20BAC648-B806-4746-8992-C9BE4A1B0117}" srcOrd="6" destOrd="0" presId="urn:microsoft.com/office/officeart/2005/8/layout/radial6"/>
    <dgm:cxn modelId="{05EB26A6-A60C-4C19-9F6A-F69F39881DFB}" type="presParOf" srcId="{6CC04C9D-C0CA-4217-A3EA-7875A57398D2}" destId="{FDA817DF-1E66-478D-B3EE-9AF9E3EBDD5C}" srcOrd="7" destOrd="0" presId="urn:microsoft.com/office/officeart/2005/8/layout/radial6"/>
    <dgm:cxn modelId="{1521F8CB-B1B8-491C-A305-4D8D8FC26831}" type="presParOf" srcId="{6CC04C9D-C0CA-4217-A3EA-7875A57398D2}" destId="{A87B9434-56F2-48E0-ABE2-D77C180461D6}" srcOrd="8" destOrd="0" presId="urn:microsoft.com/office/officeart/2005/8/layout/radial6"/>
    <dgm:cxn modelId="{5CBADAF3-4455-4777-9BBB-35E0051AE74D}" type="presParOf" srcId="{6CC04C9D-C0CA-4217-A3EA-7875A57398D2}" destId="{50EEEAF3-B51D-4FB4-8532-24A3CC046037}" srcOrd="9" destOrd="0" presId="urn:microsoft.com/office/officeart/2005/8/layout/radial6"/>
    <dgm:cxn modelId="{36FA1C8F-A230-435F-A50F-72D613725A98}" type="presParOf" srcId="{6CC04C9D-C0CA-4217-A3EA-7875A57398D2}" destId="{B9774FC4-560E-441B-80E7-DAE3888F6AEF}" srcOrd="10" destOrd="0" presId="urn:microsoft.com/office/officeart/2005/8/layout/radial6"/>
    <dgm:cxn modelId="{DC93A17D-E741-425E-971C-E8A97C68BA2C}" type="presParOf" srcId="{6CC04C9D-C0CA-4217-A3EA-7875A57398D2}" destId="{83931233-9781-4C77-B310-2AE715E894ED}" srcOrd="11" destOrd="0" presId="urn:microsoft.com/office/officeart/2005/8/layout/radial6"/>
    <dgm:cxn modelId="{36245A0B-E59B-47D8-AE83-DB1CC8F2444D}" type="presParOf" srcId="{6CC04C9D-C0CA-4217-A3EA-7875A57398D2}" destId="{7B28AB54-28E8-4D6B-81E3-94314D7DD202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86D2381-5BC0-4FEA-BD09-D07F0B5C539D}" type="doc">
      <dgm:prSet loTypeId="urn:microsoft.com/office/officeart/2009/3/layout/StepUpProcess" loCatId="process" qsTypeId="urn:microsoft.com/office/officeart/2005/8/quickstyle/3d5" qsCatId="3D" csTypeId="urn:microsoft.com/office/officeart/2005/8/colors/colorful1" csCatId="colorful" phldr="1"/>
      <dgm:spPr/>
      <dgm:t>
        <a:bodyPr/>
        <a:lstStyle/>
        <a:p>
          <a:endParaRPr lang="en-SG"/>
        </a:p>
      </dgm:t>
    </dgm:pt>
    <dgm:pt modelId="{5F370B7B-6C05-402B-A3F5-4D94CC5B0B9C}">
      <dgm:prSet phldrT="[Text]"/>
      <dgm:spPr/>
      <dgm:t>
        <a:bodyPr/>
        <a:lstStyle/>
        <a:p>
          <a:r>
            <a:rPr lang="zh-CN" altLang="en-US" dirty="0"/>
            <a:t>泛读：扫描尽可能多的资料和信息，以便有更多的选择</a:t>
          </a:r>
          <a:endParaRPr lang="en-SG" dirty="0"/>
        </a:p>
      </dgm:t>
    </dgm:pt>
    <dgm:pt modelId="{129CBA0D-8866-4F54-AFB8-425D104EB9A9}" type="parTrans" cxnId="{91DB33B7-3637-4D47-9739-FCC4E42FC460}">
      <dgm:prSet/>
      <dgm:spPr/>
      <dgm:t>
        <a:bodyPr/>
        <a:lstStyle/>
        <a:p>
          <a:endParaRPr lang="en-SG"/>
        </a:p>
      </dgm:t>
    </dgm:pt>
    <dgm:pt modelId="{0D6D585D-6350-4016-AE29-56FF0A0D1F99}" type="sibTrans" cxnId="{91DB33B7-3637-4D47-9739-FCC4E42FC460}">
      <dgm:prSet/>
      <dgm:spPr/>
      <dgm:t>
        <a:bodyPr/>
        <a:lstStyle/>
        <a:p>
          <a:endParaRPr lang="en-SG"/>
        </a:p>
      </dgm:t>
    </dgm:pt>
    <dgm:pt modelId="{F359CE62-5D68-4B98-AE54-D349BB676725}">
      <dgm:prSet phldrT="[Text]"/>
      <dgm:spPr/>
      <dgm:t>
        <a:bodyPr/>
        <a:lstStyle/>
        <a:p>
          <a:r>
            <a:rPr lang="zh-CN" altLang="en-US" dirty="0"/>
            <a:t>细度：从泛读的资料中整理出和研究课题直接相关的内容，缩小阅读范围 </a:t>
          </a:r>
          <a:r>
            <a:rPr lang="en-US" altLang="zh-CN" dirty="0"/>
            <a:t>– </a:t>
          </a:r>
          <a:r>
            <a:rPr lang="zh-CN" altLang="en-US" dirty="0"/>
            <a:t>仔细阅读</a:t>
          </a:r>
          <a:endParaRPr lang="en-SG" dirty="0"/>
        </a:p>
      </dgm:t>
    </dgm:pt>
    <dgm:pt modelId="{BFC73C33-276E-43B1-BD46-E14BDC9D489D}" type="parTrans" cxnId="{D60C34D3-FD87-401E-B679-A0A2B2185568}">
      <dgm:prSet/>
      <dgm:spPr/>
      <dgm:t>
        <a:bodyPr/>
        <a:lstStyle/>
        <a:p>
          <a:endParaRPr lang="en-SG"/>
        </a:p>
      </dgm:t>
    </dgm:pt>
    <dgm:pt modelId="{B333F93F-97EB-4A49-A471-4B6812323253}" type="sibTrans" cxnId="{D60C34D3-FD87-401E-B679-A0A2B2185568}">
      <dgm:prSet/>
      <dgm:spPr/>
      <dgm:t>
        <a:bodyPr/>
        <a:lstStyle/>
        <a:p>
          <a:endParaRPr lang="en-SG"/>
        </a:p>
      </dgm:t>
    </dgm:pt>
    <dgm:pt modelId="{C653D6AD-413E-4261-8170-1CE0CB6DA3E7}">
      <dgm:prSet phldrT="[Text]"/>
      <dgm:spPr/>
      <dgm:t>
        <a:bodyPr/>
        <a:lstStyle/>
        <a:p>
          <a:r>
            <a:rPr lang="zh-CN" altLang="en-US" dirty="0"/>
            <a:t>精读：对非常重要或影响到方法论或结论的资料，再三阅读，以便得出更为妥帖的最终结论</a:t>
          </a:r>
          <a:endParaRPr lang="en-SG" dirty="0"/>
        </a:p>
      </dgm:t>
    </dgm:pt>
    <dgm:pt modelId="{DF22D8AD-C0AF-4C5C-8D10-F4503126580F}" type="parTrans" cxnId="{39E9A15F-BDF3-4B90-98B0-03EEBF9164B4}">
      <dgm:prSet/>
      <dgm:spPr/>
      <dgm:t>
        <a:bodyPr/>
        <a:lstStyle/>
        <a:p>
          <a:endParaRPr lang="en-SG"/>
        </a:p>
      </dgm:t>
    </dgm:pt>
    <dgm:pt modelId="{2F11D9AB-ADB9-4F26-9548-934229D74376}" type="sibTrans" cxnId="{39E9A15F-BDF3-4B90-98B0-03EEBF9164B4}">
      <dgm:prSet/>
      <dgm:spPr/>
      <dgm:t>
        <a:bodyPr/>
        <a:lstStyle/>
        <a:p>
          <a:endParaRPr lang="en-SG"/>
        </a:p>
      </dgm:t>
    </dgm:pt>
    <dgm:pt modelId="{D16B322F-9971-478A-8F56-97787BD0EE5D}" type="pres">
      <dgm:prSet presAssocID="{086D2381-5BC0-4FEA-BD09-D07F0B5C539D}" presName="rootnode" presStyleCnt="0">
        <dgm:presLayoutVars>
          <dgm:chMax/>
          <dgm:chPref/>
          <dgm:dir/>
          <dgm:animLvl val="lvl"/>
        </dgm:presLayoutVars>
      </dgm:prSet>
      <dgm:spPr/>
    </dgm:pt>
    <dgm:pt modelId="{6B045FDD-5577-4768-B65C-CD51CB1A75AD}" type="pres">
      <dgm:prSet presAssocID="{5F370B7B-6C05-402B-A3F5-4D94CC5B0B9C}" presName="composite" presStyleCnt="0"/>
      <dgm:spPr/>
    </dgm:pt>
    <dgm:pt modelId="{8E8DF444-0B1E-493C-B480-23206AB46AE7}" type="pres">
      <dgm:prSet presAssocID="{5F370B7B-6C05-402B-A3F5-4D94CC5B0B9C}" presName="LShape" presStyleLbl="alignNode1" presStyleIdx="0" presStyleCnt="5"/>
      <dgm:spPr/>
    </dgm:pt>
    <dgm:pt modelId="{A4F36361-1F45-431F-A6BF-4499BD565F7F}" type="pres">
      <dgm:prSet presAssocID="{5F370B7B-6C05-402B-A3F5-4D94CC5B0B9C}" presName="ParentText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A9DCA60F-CA50-4611-ABDF-6DA8FB09DD9E}" type="pres">
      <dgm:prSet presAssocID="{5F370B7B-6C05-402B-A3F5-4D94CC5B0B9C}" presName="Triangle" presStyleLbl="alignNode1" presStyleIdx="1" presStyleCnt="5"/>
      <dgm:spPr/>
    </dgm:pt>
    <dgm:pt modelId="{EC371211-792E-47B8-88F1-DEF9D37E609C}" type="pres">
      <dgm:prSet presAssocID="{0D6D585D-6350-4016-AE29-56FF0A0D1F99}" presName="sibTrans" presStyleCnt="0"/>
      <dgm:spPr/>
    </dgm:pt>
    <dgm:pt modelId="{8C19E4CB-340D-4FE8-B3EE-4F13D57CE48E}" type="pres">
      <dgm:prSet presAssocID="{0D6D585D-6350-4016-AE29-56FF0A0D1F99}" presName="space" presStyleCnt="0"/>
      <dgm:spPr/>
    </dgm:pt>
    <dgm:pt modelId="{65A5A2FD-2E88-4356-B520-EAA7FD802CC7}" type="pres">
      <dgm:prSet presAssocID="{F359CE62-5D68-4B98-AE54-D349BB676725}" presName="composite" presStyleCnt="0"/>
      <dgm:spPr/>
    </dgm:pt>
    <dgm:pt modelId="{7FEF089F-3D49-4582-8A5A-CE94D583EAD9}" type="pres">
      <dgm:prSet presAssocID="{F359CE62-5D68-4B98-AE54-D349BB676725}" presName="LShape" presStyleLbl="alignNode1" presStyleIdx="2" presStyleCnt="5"/>
      <dgm:spPr/>
    </dgm:pt>
    <dgm:pt modelId="{2BE5C23E-0DAD-4653-8228-28251132AA6F}" type="pres">
      <dgm:prSet presAssocID="{F359CE62-5D68-4B98-AE54-D349BB676725}" presName="ParentText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24D7E3C9-E0B1-4755-8BBF-870A30E2EC1D}" type="pres">
      <dgm:prSet presAssocID="{F359CE62-5D68-4B98-AE54-D349BB676725}" presName="Triangle" presStyleLbl="alignNode1" presStyleIdx="3" presStyleCnt="5"/>
      <dgm:spPr/>
    </dgm:pt>
    <dgm:pt modelId="{6500DAFA-B908-4D7A-A4F7-1ACA58DC04DA}" type="pres">
      <dgm:prSet presAssocID="{B333F93F-97EB-4A49-A471-4B6812323253}" presName="sibTrans" presStyleCnt="0"/>
      <dgm:spPr/>
    </dgm:pt>
    <dgm:pt modelId="{09986F20-3B4D-4ADE-AE1C-AC3C8256F8D3}" type="pres">
      <dgm:prSet presAssocID="{B333F93F-97EB-4A49-A471-4B6812323253}" presName="space" presStyleCnt="0"/>
      <dgm:spPr/>
    </dgm:pt>
    <dgm:pt modelId="{F68A088A-4E35-48B0-B357-DC544351768C}" type="pres">
      <dgm:prSet presAssocID="{C653D6AD-413E-4261-8170-1CE0CB6DA3E7}" presName="composite" presStyleCnt="0"/>
      <dgm:spPr/>
    </dgm:pt>
    <dgm:pt modelId="{48E5F6DB-A074-4465-9935-FF6EB7FA6D75}" type="pres">
      <dgm:prSet presAssocID="{C653D6AD-413E-4261-8170-1CE0CB6DA3E7}" presName="LShape" presStyleLbl="alignNode1" presStyleIdx="4" presStyleCnt="5"/>
      <dgm:spPr/>
    </dgm:pt>
    <dgm:pt modelId="{A28F4E0E-A5D7-4D4F-BE5C-EFA48C69619F}" type="pres">
      <dgm:prSet presAssocID="{C653D6AD-413E-4261-8170-1CE0CB6DA3E7}" presName="ParentText" presStyleLbl="revTx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39E9A15F-BDF3-4B90-98B0-03EEBF9164B4}" srcId="{086D2381-5BC0-4FEA-BD09-D07F0B5C539D}" destId="{C653D6AD-413E-4261-8170-1CE0CB6DA3E7}" srcOrd="2" destOrd="0" parTransId="{DF22D8AD-C0AF-4C5C-8D10-F4503126580F}" sibTransId="{2F11D9AB-ADB9-4F26-9548-934229D74376}"/>
    <dgm:cxn modelId="{FE17977D-9C45-42ED-B03A-2EB1ABC34A16}" type="presOf" srcId="{086D2381-5BC0-4FEA-BD09-D07F0B5C539D}" destId="{D16B322F-9971-478A-8F56-97787BD0EE5D}" srcOrd="0" destOrd="0" presId="urn:microsoft.com/office/officeart/2009/3/layout/StepUpProcess"/>
    <dgm:cxn modelId="{3CD5ACA3-B23A-41BC-87FC-37DB1A31ECD1}" type="presOf" srcId="{5F370B7B-6C05-402B-A3F5-4D94CC5B0B9C}" destId="{A4F36361-1F45-431F-A6BF-4499BD565F7F}" srcOrd="0" destOrd="0" presId="urn:microsoft.com/office/officeart/2009/3/layout/StepUpProcess"/>
    <dgm:cxn modelId="{91DB33B7-3637-4D47-9739-FCC4E42FC460}" srcId="{086D2381-5BC0-4FEA-BD09-D07F0B5C539D}" destId="{5F370B7B-6C05-402B-A3F5-4D94CC5B0B9C}" srcOrd="0" destOrd="0" parTransId="{129CBA0D-8866-4F54-AFB8-425D104EB9A9}" sibTransId="{0D6D585D-6350-4016-AE29-56FF0A0D1F99}"/>
    <dgm:cxn modelId="{D60C34D3-FD87-401E-B679-A0A2B2185568}" srcId="{086D2381-5BC0-4FEA-BD09-D07F0B5C539D}" destId="{F359CE62-5D68-4B98-AE54-D349BB676725}" srcOrd="1" destOrd="0" parTransId="{BFC73C33-276E-43B1-BD46-E14BDC9D489D}" sibTransId="{B333F93F-97EB-4A49-A471-4B6812323253}"/>
    <dgm:cxn modelId="{FA44E0ED-5159-476D-A138-7343EB523DA5}" type="presOf" srcId="{C653D6AD-413E-4261-8170-1CE0CB6DA3E7}" destId="{A28F4E0E-A5D7-4D4F-BE5C-EFA48C69619F}" srcOrd="0" destOrd="0" presId="urn:microsoft.com/office/officeart/2009/3/layout/StepUpProcess"/>
    <dgm:cxn modelId="{E11CEEF9-45A7-4E79-ADA0-F53364FF1DCB}" type="presOf" srcId="{F359CE62-5D68-4B98-AE54-D349BB676725}" destId="{2BE5C23E-0DAD-4653-8228-28251132AA6F}" srcOrd="0" destOrd="0" presId="urn:microsoft.com/office/officeart/2009/3/layout/StepUpProcess"/>
    <dgm:cxn modelId="{B5393143-644B-4732-BF42-32BD9387C246}" type="presParOf" srcId="{D16B322F-9971-478A-8F56-97787BD0EE5D}" destId="{6B045FDD-5577-4768-B65C-CD51CB1A75AD}" srcOrd="0" destOrd="0" presId="urn:microsoft.com/office/officeart/2009/3/layout/StepUpProcess"/>
    <dgm:cxn modelId="{9E61D909-B4BD-4EFC-8C59-1E5AB2BAE67D}" type="presParOf" srcId="{6B045FDD-5577-4768-B65C-CD51CB1A75AD}" destId="{8E8DF444-0B1E-493C-B480-23206AB46AE7}" srcOrd="0" destOrd="0" presId="urn:microsoft.com/office/officeart/2009/3/layout/StepUpProcess"/>
    <dgm:cxn modelId="{DCD0A61D-D33B-4DE3-ACDF-3F05A4CCA2F7}" type="presParOf" srcId="{6B045FDD-5577-4768-B65C-CD51CB1A75AD}" destId="{A4F36361-1F45-431F-A6BF-4499BD565F7F}" srcOrd="1" destOrd="0" presId="urn:microsoft.com/office/officeart/2009/3/layout/StepUpProcess"/>
    <dgm:cxn modelId="{96C483BD-5CA5-4E36-BB6E-542D1304A8D7}" type="presParOf" srcId="{6B045FDD-5577-4768-B65C-CD51CB1A75AD}" destId="{A9DCA60F-CA50-4611-ABDF-6DA8FB09DD9E}" srcOrd="2" destOrd="0" presId="urn:microsoft.com/office/officeart/2009/3/layout/StepUpProcess"/>
    <dgm:cxn modelId="{A3F95F69-02FF-420B-8D52-EE359A7E87C2}" type="presParOf" srcId="{D16B322F-9971-478A-8F56-97787BD0EE5D}" destId="{EC371211-792E-47B8-88F1-DEF9D37E609C}" srcOrd="1" destOrd="0" presId="urn:microsoft.com/office/officeart/2009/3/layout/StepUpProcess"/>
    <dgm:cxn modelId="{9640629E-55E2-4F6E-8272-50C3BE12E7EE}" type="presParOf" srcId="{EC371211-792E-47B8-88F1-DEF9D37E609C}" destId="{8C19E4CB-340D-4FE8-B3EE-4F13D57CE48E}" srcOrd="0" destOrd="0" presId="urn:microsoft.com/office/officeart/2009/3/layout/StepUpProcess"/>
    <dgm:cxn modelId="{4B652D01-4BAF-488C-A98A-2C20EE4AA211}" type="presParOf" srcId="{D16B322F-9971-478A-8F56-97787BD0EE5D}" destId="{65A5A2FD-2E88-4356-B520-EAA7FD802CC7}" srcOrd="2" destOrd="0" presId="urn:microsoft.com/office/officeart/2009/3/layout/StepUpProcess"/>
    <dgm:cxn modelId="{DEC565B4-E5C8-4004-A4B3-F5D92E135E9A}" type="presParOf" srcId="{65A5A2FD-2E88-4356-B520-EAA7FD802CC7}" destId="{7FEF089F-3D49-4582-8A5A-CE94D583EAD9}" srcOrd="0" destOrd="0" presId="urn:microsoft.com/office/officeart/2009/3/layout/StepUpProcess"/>
    <dgm:cxn modelId="{23F2DBCD-860C-4E10-BF19-8760423639A6}" type="presParOf" srcId="{65A5A2FD-2E88-4356-B520-EAA7FD802CC7}" destId="{2BE5C23E-0DAD-4653-8228-28251132AA6F}" srcOrd="1" destOrd="0" presId="urn:microsoft.com/office/officeart/2009/3/layout/StepUpProcess"/>
    <dgm:cxn modelId="{B1C72576-3006-460B-A86B-8DEC1DC0F628}" type="presParOf" srcId="{65A5A2FD-2E88-4356-B520-EAA7FD802CC7}" destId="{24D7E3C9-E0B1-4755-8BBF-870A30E2EC1D}" srcOrd="2" destOrd="0" presId="urn:microsoft.com/office/officeart/2009/3/layout/StepUpProcess"/>
    <dgm:cxn modelId="{8FC425A2-4BCB-4273-86A1-B194B4815348}" type="presParOf" srcId="{D16B322F-9971-478A-8F56-97787BD0EE5D}" destId="{6500DAFA-B908-4D7A-A4F7-1ACA58DC04DA}" srcOrd="3" destOrd="0" presId="urn:microsoft.com/office/officeart/2009/3/layout/StepUpProcess"/>
    <dgm:cxn modelId="{63137B7A-E8E7-4A8D-814D-FB13CE38872A}" type="presParOf" srcId="{6500DAFA-B908-4D7A-A4F7-1ACA58DC04DA}" destId="{09986F20-3B4D-4ADE-AE1C-AC3C8256F8D3}" srcOrd="0" destOrd="0" presId="urn:microsoft.com/office/officeart/2009/3/layout/StepUpProcess"/>
    <dgm:cxn modelId="{860A97DB-9C5F-44E4-9145-97F1E6E23E36}" type="presParOf" srcId="{D16B322F-9971-478A-8F56-97787BD0EE5D}" destId="{F68A088A-4E35-48B0-B357-DC544351768C}" srcOrd="4" destOrd="0" presId="urn:microsoft.com/office/officeart/2009/3/layout/StepUpProcess"/>
    <dgm:cxn modelId="{8CB8A96D-84A5-46C3-86AA-996F76F545EB}" type="presParOf" srcId="{F68A088A-4E35-48B0-B357-DC544351768C}" destId="{48E5F6DB-A074-4465-9935-FF6EB7FA6D75}" srcOrd="0" destOrd="0" presId="urn:microsoft.com/office/officeart/2009/3/layout/StepUpProcess"/>
    <dgm:cxn modelId="{88EB4A82-24B3-4ED9-985E-D8AA4A2C0A02}" type="presParOf" srcId="{F68A088A-4E35-48B0-B357-DC544351768C}" destId="{A28F4E0E-A5D7-4D4F-BE5C-EFA48C69619F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E47956-E1F3-47DF-BECD-563ED6982712}">
      <dsp:nvSpPr>
        <dsp:cNvPr id="0" name=""/>
        <dsp:cNvSpPr/>
      </dsp:nvSpPr>
      <dsp:spPr>
        <a:xfrm>
          <a:off x="3725783" y="1958102"/>
          <a:ext cx="2393235" cy="2393235"/>
        </a:xfrm>
        <a:prstGeom prst="gear9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 dirty="0"/>
            <a:t>阅读</a:t>
          </a:r>
          <a:endParaRPr lang="en-SG" altLang="zh-CN" sz="1600" kern="1200" dirty="0"/>
        </a:p>
      </dsp:txBody>
      <dsp:txXfrm>
        <a:off x="4206930" y="2518706"/>
        <a:ext cx="1430941" cy="1230172"/>
      </dsp:txXfrm>
    </dsp:sp>
    <dsp:sp modelId="{6E8A674E-DDE8-4ED8-84EE-1230371701D4}">
      <dsp:nvSpPr>
        <dsp:cNvPr id="0" name=""/>
        <dsp:cNvSpPr/>
      </dsp:nvSpPr>
      <dsp:spPr>
        <a:xfrm>
          <a:off x="2333354" y="1392428"/>
          <a:ext cx="1740535" cy="1740535"/>
        </a:xfrm>
        <a:prstGeom prst="gear6">
          <a:avLst/>
        </a:prstGeom>
        <a:solidFill>
          <a:schemeClr val="accent3">
            <a:hueOff val="378640"/>
            <a:satOff val="4952"/>
            <a:lumOff val="-6078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 dirty="0"/>
            <a:t>增加知识量和学习研究方法</a:t>
          </a:r>
          <a:endParaRPr lang="en-SG" sz="1600" kern="1200" dirty="0"/>
        </a:p>
      </dsp:txBody>
      <dsp:txXfrm>
        <a:off x="2771539" y="1833261"/>
        <a:ext cx="864165" cy="858869"/>
      </dsp:txXfrm>
    </dsp:sp>
    <dsp:sp modelId="{014DDFEC-DC7F-4FC8-A076-345B0E5A8923}">
      <dsp:nvSpPr>
        <dsp:cNvPr id="0" name=""/>
        <dsp:cNvSpPr/>
      </dsp:nvSpPr>
      <dsp:spPr>
        <a:xfrm rot="20700000">
          <a:off x="3308232" y="191636"/>
          <a:ext cx="1705369" cy="1705369"/>
        </a:xfrm>
        <a:prstGeom prst="gear6">
          <a:avLst/>
        </a:prstGeom>
        <a:solidFill>
          <a:schemeClr val="accent3">
            <a:hueOff val="757279"/>
            <a:satOff val="9903"/>
            <a:lumOff val="-12156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 dirty="0"/>
            <a:t>研究结果：论文</a:t>
          </a:r>
          <a:endParaRPr lang="en-SG" sz="1600" kern="1200" dirty="0"/>
        </a:p>
      </dsp:txBody>
      <dsp:txXfrm rot="-20700000">
        <a:off x="3682269" y="565673"/>
        <a:ext cx="957294" cy="957294"/>
      </dsp:txXfrm>
    </dsp:sp>
    <dsp:sp modelId="{1975F0CC-EFC8-471C-B7BC-1B36F3914BCD}">
      <dsp:nvSpPr>
        <dsp:cNvPr id="0" name=""/>
        <dsp:cNvSpPr/>
      </dsp:nvSpPr>
      <dsp:spPr>
        <a:xfrm>
          <a:off x="3543483" y="1595986"/>
          <a:ext cx="3063341" cy="3063341"/>
        </a:xfrm>
        <a:prstGeom prst="circularArrow">
          <a:avLst>
            <a:gd name="adj1" fmla="val 4687"/>
            <a:gd name="adj2" fmla="val 299029"/>
            <a:gd name="adj3" fmla="val 2519837"/>
            <a:gd name="adj4" fmla="val 15853391"/>
            <a:gd name="adj5" fmla="val 5469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1EF0C4-894B-4CB8-BCA6-1A1C3F5AA43E}">
      <dsp:nvSpPr>
        <dsp:cNvPr id="0" name=""/>
        <dsp:cNvSpPr/>
      </dsp:nvSpPr>
      <dsp:spPr>
        <a:xfrm>
          <a:off x="2025109" y="1006639"/>
          <a:ext cx="2225709" cy="2225709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3">
            <a:hueOff val="378640"/>
            <a:satOff val="4952"/>
            <a:lumOff val="-6078"/>
            <a:alphaOff val="0"/>
          </a:schemeClr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7D6D99-B3A3-48BB-A8E4-84C4BC8FBAC3}">
      <dsp:nvSpPr>
        <dsp:cNvPr id="0" name=""/>
        <dsp:cNvSpPr/>
      </dsp:nvSpPr>
      <dsp:spPr>
        <a:xfrm>
          <a:off x="2913762" y="-182577"/>
          <a:ext cx="2399762" cy="2399762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3">
            <a:hueOff val="757279"/>
            <a:satOff val="9903"/>
            <a:lumOff val="-12156"/>
            <a:alphaOff val="0"/>
          </a:schemeClr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4F8063-8869-430C-9A1B-56D7D4AF87BE}">
      <dsp:nvSpPr>
        <dsp:cNvPr id="0" name=""/>
        <dsp:cNvSpPr/>
      </dsp:nvSpPr>
      <dsp:spPr>
        <a:xfrm rot="5400000">
          <a:off x="200" y="782846"/>
          <a:ext cx="2606153" cy="2606554"/>
        </a:xfrm>
        <a:prstGeom prst="blockArc">
          <a:avLst>
            <a:gd name="adj1" fmla="val 13500000"/>
            <a:gd name="adj2" fmla="val 18900000"/>
            <a:gd name="adj3" fmla="val 496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1DE83A-1CD6-46A6-B411-26BA8DE2FEA6}">
      <dsp:nvSpPr>
        <dsp:cNvPr id="0" name=""/>
        <dsp:cNvSpPr/>
      </dsp:nvSpPr>
      <dsp:spPr>
        <a:xfrm rot="16200000">
          <a:off x="2682466" y="782846"/>
          <a:ext cx="2606153" cy="2606554"/>
        </a:xfrm>
        <a:prstGeom prst="blockArc">
          <a:avLst>
            <a:gd name="adj1" fmla="val 13500000"/>
            <a:gd name="adj2" fmla="val 18900000"/>
            <a:gd name="adj3" fmla="val 4960"/>
          </a:avLst>
        </a:prstGeom>
        <a:solidFill>
          <a:schemeClr val="accent4">
            <a:hueOff val="-3732583"/>
            <a:satOff val="1753"/>
            <a:lumOff val="653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3DFA0C-48C8-4FEA-AD26-327A335ADE2B}">
      <dsp:nvSpPr>
        <dsp:cNvPr id="0" name=""/>
        <dsp:cNvSpPr/>
      </dsp:nvSpPr>
      <dsp:spPr>
        <a:xfrm>
          <a:off x="2990636" y="3046893"/>
          <a:ext cx="1978773" cy="5213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300" kern="1200" dirty="0"/>
            <a:t>整理</a:t>
          </a:r>
          <a:endParaRPr lang="en-SG" sz="2300" kern="1200" dirty="0"/>
        </a:p>
      </dsp:txBody>
      <dsp:txXfrm>
        <a:off x="2990636" y="3046893"/>
        <a:ext cx="1978773" cy="521397"/>
      </dsp:txXfrm>
    </dsp:sp>
    <dsp:sp modelId="{C7CB0C2D-B3E5-4569-B677-E3531F2C6D47}">
      <dsp:nvSpPr>
        <dsp:cNvPr id="0" name=""/>
        <dsp:cNvSpPr/>
      </dsp:nvSpPr>
      <dsp:spPr>
        <a:xfrm rot="5400000">
          <a:off x="2598867" y="782846"/>
          <a:ext cx="2606153" cy="2606554"/>
        </a:xfrm>
        <a:prstGeom prst="blockArc">
          <a:avLst>
            <a:gd name="adj1" fmla="val 13500000"/>
            <a:gd name="adj2" fmla="val 18900000"/>
            <a:gd name="adj3" fmla="val 4960"/>
          </a:avLst>
        </a:prstGeom>
        <a:solidFill>
          <a:schemeClr val="accent4">
            <a:hueOff val="-7465166"/>
            <a:satOff val="3507"/>
            <a:lumOff val="1306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5BD0B5-8496-4591-9D86-40354E56B29B}">
      <dsp:nvSpPr>
        <dsp:cNvPr id="0" name=""/>
        <dsp:cNvSpPr/>
      </dsp:nvSpPr>
      <dsp:spPr>
        <a:xfrm rot="16200000">
          <a:off x="5280345" y="782846"/>
          <a:ext cx="2606153" cy="2606554"/>
        </a:xfrm>
        <a:prstGeom prst="blockArc">
          <a:avLst>
            <a:gd name="adj1" fmla="val 13500000"/>
            <a:gd name="adj2" fmla="val 18900000"/>
            <a:gd name="adj3" fmla="val 4960"/>
          </a:avLst>
        </a:prstGeom>
        <a:solidFill>
          <a:schemeClr val="accent4">
            <a:hueOff val="-11197749"/>
            <a:satOff val="5260"/>
            <a:lumOff val="1959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1B026A-6C44-4C65-9859-FDEA6993340F}">
      <dsp:nvSpPr>
        <dsp:cNvPr id="0" name=""/>
        <dsp:cNvSpPr/>
      </dsp:nvSpPr>
      <dsp:spPr>
        <a:xfrm>
          <a:off x="5398446" y="3046893"/>
          <a:ext cx="1978773" cy="5213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300" kern="1200" dirty="0"/>
            <a:t>选题</a:t>
          </a:r>
          <a:endParaRPr lang="en-SG" sz="2300" kern="1200" dirty="0"/>
        </a:p>
      </dsp:txBody>
      <dsp:txXfrm>
        <a:off x="5398446" y="3046893"/>
        <a:ext cx="1978773" cy="521397"/>
      </dsp:txXfrm>
    </dsp:sp>
    <dsp:sp modelId="{EF731F4E-71CD-43D2-8B73-0417A6516236}">
      <dsp:nvSpPr>
        <dsp:cNvPr id="0" name=""/>
        <dsp:cNvSpPr/>
      </dsp:nvSpPr>
      <dsp:spPr>
        <a:xfrm>
          <a:off x="2927054" y="1530863"/>
          <a:ext cx="1194077" cy="1194077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300" kern="1200" dirty="0"/>
            <a:t>研究现状</a:t>
          </a:r>
          <a:endParaRPr lang="en-SG" sz="2300" kern="1200" dirty="0"/>
        </a:p>
      </dsp:txBody>
      <dsp:txXfrm>
        <a:off x="3093794" y="1671670"/>
        <a:ext cx="688477" cy="912463"/>
      </dsp:txXfrm>
    </dsp:sp>
    <dsp:sp modelId="{6E695101-0018-49F2-B709-22654385AF49}">
      <dsp:nvSpPr>
        <dsp:cNvPr id="0" name=""/>
        <dsp:cNvSpPr/>
      </dsp:nvSpPr>
      <dsp:spPr>
        <a:xfrm>
          <a:off x="3787650" y="1530863"/>
          <a:ext cx="1194077" cy="1194077"/>
        </a:xfrm>
        <a:prstGeom prst="ellipse">
          <a:avLst/>
        </a:prstGeom>
        <a:solidFill>
          <a:schemeClr val="accent4">
            <a:alpha val="50000"/>
            <a:hueOff val="-1599678"/>
            <a:satOff val="751"/>
            <a:lumOff val="28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300" kern="1200" dirty="0"/>
            <a:t>研究空间</a:t>
          </a:r>
          <a:endParaRPr lang="en-SG" sz="2300" kern="1200" dirty="0"/>
        </a:p>
      </dsp:txBody>
      <dsp:txXfrm>
        <a:off x="4126510" y="1671670"/>
        <a:ext cx="688477" cy="912463"/>
      </dsp:txXfrm>
    </dsp:sp>
    <dsp:sp modelId="{9C2E7520-CB82-45A0-BCD9-83E91BD8A00A}">
      <dsp:nvSpPr>
        <dsp:cNvPr id="0" name=""/>
        <dsp:cNvSpPr/>
      </dsp:nvSpPr>
      <dsp:spPr>
        <a:xfrm>
          <a:off x="751737" y="1178676"/>
          <a:ext cx="825782" cy="825802"/>
        </a:xfrm>
        <a:prstGeom prst="ellipse">
          <a:avLst/>
        </a:prstGeom>
        <a:solidFill>
          <a:schemeClr val="accent4">
            <a:alpha val="50000"/>
            <a:hueOff val="-3199357"/>
            <a:satOff val="1503"/>
            <a:lumOff val="56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500" kern="1200" dirty="0"/>
            <a:t>原始资料</a:t>
          </a:r>
          <a:endParaRPr lang="en-SG" sz="1500" kern="1200" dirty="0"/>
        </a:p>
      </dsp:txBody>
      <dsp:txXfrm>
        <a:off x="872670" y="1299612"/>
        <a:ext cx="583916" cy="583930"/>
      </dsp:txXfrm>
    </dsp:sp>
    <dsp:sp modelId="{32A9109A-F9D8-4884-89E8-B0F9C4E711DA}">
      <dsp:nvSpPr>
        <dsp:cNvPr id="0" name=""/>
        <dsp:cNvSpPr/>
      </dsp:nvSpPr>
      <dsp:spPr>
        <a:xfrm>
          <a:off x="447175" y="1869084"/>
          <a:ext cx="405630" cy="405468"/>
        </a:xfrm>
        <a:prstGeom prst="ellipse">
          <a:avLst/>
        </a:prstGeom>
        <a:solidFill>
          <a:schemeClr val="accent4">
            <a:alpha val="50000"/>
            <a:hueOff val="-4799035"/>
            <a:satOff val="2254"/>
            <a:lumOff val="84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03A12066-3135-4DBC-9AE1-FF1B63B52C64}">
      <dsp:nvSpPr>
        <dsp:cNvPr id="0" name=""/>
        <dsp:cNvSpPr/>
      </dsp:nvSpPr>
      <dsp:spPr>
        <a:xfrm>
          <a:off x="1645287" y="1341115"/>
          <a:ext cx="236020" cy="235866"/>
        </a:xfrm>
        <a:prstGeom prst="ellipse">
          <a:avLst/>
        </a:prstGeom>
        <a:solidFill>
          <a:schemeClr val="accent4">
            <a:alpha val="50000"/>
            <a:hueOff val="-6398714"/>
            <a:satOff val="3006"/>
            <a:lumOff val="1119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3340DAA7-CA43-4B42-919A-D25D6A5D7A6E}">
      <dsp:nvSpPr>
        <dsp:cNvPr id="0" name=""/>
        <dsp:cNvSpPr/>
      </dsp:nvSpPr>
      <dsp:spPr>
        <a:xfrm>
          <a:off x="1557577" y="1671901"/>
          <a:ext cx="825782" cy="825802"/>
        </a:xfrm>
        <a:prstGeom prst="ellipse">
          <a:avLst/>
        </a:prstGeom>
        <a:solidFill>
          <a:schemeClr val="accent4">
            <a:alpha val="50000"/>
            <a:hueOff val="-7998392"/>
            <a:satOff val="3757"/>
            <a:lumOff val="1399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500" kern="1200" dirty="0"/>
            <a:t>现代研究</a:t>
          </a:r>
          <a:endParaRPr lang="en-SG" sz="1500" kern="1200" dirty="0"/>
        </a:p>
      </dsp:txBody>
      <dsp:txXfrm>
        <a:off x="1678510" y="1792837"/>
        <a:ext cx="583916" cy="583930"/>
      </dsp:txXfrm>
    </dsp:sp>
    <dsp:sp modelId="{B882A69D-2A14-4997-9F5C-FE6544A55D68}">
      <dsp:nvSpPr>
        <dsp:cNvPr id="0" name=""/>
        <dsp:cNvSpPr/>
      </dsp:nvSpPr>
      <dsp:spPr>
        <a:xfrm>
          <a:off x="1643931" y="2548208"/>
          <a:ext cx="236020" cy="235866"/>
        </a:xfrm>
        <a:prstGeom prst="ellipse">
          <a:avLst/>
        </a:prstGeom>
        <a:solidFill>
          <a:schemeClr val="accent4">
            <a:alpha val="50000"/>
            <a:hueOff val="-9598071"/>
            <a:satOff val="4509"/>
            <a:lumOff val="1679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C3B666E5-B07B-4F06-9A30-0753BA51D38E}">
      <dsp:nvSpPr>
        <dsp:cNvPr id="0" name=""/>
        <dsp:cNvSpPr/>
      </dsp:nvSpPr>
      <dsp:spPr>
        <a:xfrm>
          <a:off x="766452" y="2143814"/>
          <a:ext cx="825782" cy="825802"/>
        </a:xfrm>
        <a:prstGeom prst="ellipse">
          <a:avLst/>
        </a:prstGeom>
        <a:solidFill>
          <a:schemeClr val="accent4">
            <a:alpha val="50000"/>
            <a:hueOff val="-11197749"/>
            <a:satOff val="5260"/>
            <a:lumOff val="1959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500" kern="1200" dirty="0"/>
            <a:t>研究现状</a:t>
          </a:r>
          <a:endParaRPr lang="en-SG" sz="1500" kern="1200" dirty="0"/>
        </a:p>
      </dsp:txBody>
      <dsp:txXfrm>
        <a:off x="887385" y="2264750"/>
        <a:ext cx="583916" cy="583930"/>
      </dsp:txXfrm>
    </dsp:sp>
    <dsp:sp modelId="{310FA67B-4364-485D-88EB-12695800153A}">
      <dsp:nvSpPr>
        <dsp:cNvPr id="0" name=""/>
        <dsp:cNvSpPr/>
      </dsp:nvSpPr>
      <dsp:spPr>
        <a:xfrm>
          <a:off x="5623217" y="1321712"/>
          <a:ext cx="1522133" cy="1521857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500" kern="1200" dirty="0"/>
            <a:t>研究课题的选择与研究课题可行性评估</a:t>
          </a:r>
          <a:endParaRPr lang="en-SG" sz="1500" kern="1200" dirty="0"/>
        </a:p>
      </dsp:txBody>
      <dsp:txXfrm>
        <a:off x="5846128" y="1544583"/>
        <a:ext cx="1076311" cy="1076115"/>
      </dsp:txXfrm>
    </dsp:sp>
    <dsp:sp modelId="{33A22D71-CD86-40ED-8323-89E2F4A1D50E}">
      <dsp:nvSpPr>
        <dsp:cNvPr id="0" name=""/>
        <dsp:cNvSpPr/>
      </dsp:nvSpPr>
      <dsp:spPr>
        <a:xfrm>
          <a:off x="489764" y="3046893"/>
          <a:ext cx="1978773" cy="5213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300" kern="1200" dirty="0"/>
            <a:t>阅读</a:t>
          </a:r>
          <a:endParaRPr lang="en-SG" sz="2300" kern="1200" dirty="0"/>
        </a:p>
      </dsp:txBody>
      <dsp:txXfrm>
        <a:off x="489764" y="3046893"/>
        <a:ext cx="1978773" cy="52139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B77D36-FC19-42E8-8035-1798EFECC271}">
      <dsp:nvSpPr>
        <dsp:cNvPr id="0" name=""/>
        <dsp:cNvSpPr/>
      </dsp:nvSpPr>
      <dsp:spPr>
        <a:xfrm>
          <a:off x="2816953" y="1352"/>
          <a:ext cx="2252792" cy="112639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100" kern="1200" dirty="0"/>
            <a:t>阅读：泛读、细度和精读 </a:t>
          </a:r>
          <a:r>
            <a:rPr lang="en-SG" altLang="zh-CN" sz="2100" kern="1200" dirty="0"/>
            <a:t>……</a:t>
          </a:r>
          <a:endParaRPr lang="en-SG" sz="2100" kern="1200" dirty="0"/>
        </a:p>
      </dsp:txBody>
      <dsp:txXfrm>
        <a:off x="2849944" y="34343"/>
        <a:ext cx="2186810" cy="1060414"/>
      </dsp:txXfrm>
    </dsp:sp>
    <dsp:sp modelId="{D1D4B799-0CFD-4CCD-B2A8-D23399D5B286}">
      <dsp:nvSpPr>
        <dsp:cNvPr id="0" name=""/>
        <dsp:cNvSpPr/>
      </dsp:nvSpPr>
      <dsp:spPr>
        <a:xfrm rot="3600000">
          <a:off x="4286359" y="1978549"/>
          <a:ext cx="1174340" cy="394238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SG" sz="1700" kern="1200"/>
        </a:p>
      </dsp:txBody>
      <dsp:txXfrm>
        <a:off x="4404630" y="2057397"/>
        <a:ext cx="937798" cy="236542"/>
      </dsp:txXfrm>
    </dsp:sp>
    <dsp:sp modelId="{7745BBD0-CFFF-4B76-8C4A-D650C98AA884}">
      <dsp:nvSpPr>
        <dsp:cNvPr id="0" name=""/>
        <dsp:cNvSpPr/>
      </dsp:nvSpPr>
      <dsp:spPr>
        <a:xfrm>
          <a:off x="4677313" y="3223589"/>
          <a:ext cx="2252792" cy="1126396"/>
        </a:xfrm>
        <a:prstGeom prst="roundRect">
          <a:avLst>
            <a:gd name="adj" fmla="val 10000"/>
          </a:avLst>
        </a:prstGeom>
        <a:solidFill>
          <a:schemeClr val="accent4">
            <a:hueOff val="-5598875"/>
            <a:satOff val="2630"/>
            <a:lumOff val="98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100" kern="1200" dirty="0"/>
            <a:t>选题：暂定、修改、再修改 </a:t>
          </a:r>
          <a:r>
            <a:rPr lang="en-SG" altLang="zh-CN" sz="2100" kern="1200" dirty="0"/>
            <a:t>……</a:t>
          </a:r>
          <a:endParaRPr lang="en-SG" sz="2100" kern="1200" dirty="0"/>
        </a:p>
      </dsp:txBody>
      <dsp:txXfrm>
        <a:off x="4710304" y="3256580"/>
        <a:ext cx="2186810" cy="1060414"/>
      </dsp:txXfrm>
    </dsp:sp>
    <dsp:sp modelId="{ABF76386-2D3D-4272-88E5-4034DC37FDD8}">
      <dsp:nvSpPr>
        <dsp:cNvPr id="0" name=""/>
        <dsp:cNvSpPr/>
      </dsp:nvSpPr>
      <dsp:spPr>
        <a:xfrm rot="10800000">
          <a:off x="3356179" y="3589668"/>
          <a:ext cx="1174340" cy="394238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4">
            <a:hueOff val="-5598875"/>
            <a:satOff val="2630"/>
            <a:lumOff val="980"/>
            <a:alphaOff val="0"/>
          </a:schemeClr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SG" sz="1700" kern="1200"/>
        </a:p>
      </dsp:txBody>
      <dsp:txXfrm rot="10800000">
        <a:off x="3474450" y="3668516"/>
        <a:ext cx="937798" cy="236542"/>
      </dsp:txXfrm>
    </dsp:sp>
    <dsp:sp modelId="{EDE0DA1B-2D98-4633-A4C0-CF3D40BF13AF}">
      <dsp:nvSpPr>
        <dsp:cNvPr id="0" name=""/>
        <dsp:cNvSpPr/>
      </dsp:nvSpPr>
      <dsp:spPr>
        <a:xfrm>
          <a:off x="956594" y="3223589"/>
          <a:ext cx="2252792" cy="1126396"/>
        </a:xfrm>
        <a:prstGeom prst="roundRect">
          <a:avLst>
            <a:gd name="adj" fmla="val 10000"/>
          </a:avLst>
        </a:prstGeom>
        <a:solidFill>
          <a:schemeClr val="accent4">
            <a:hueOff val="-11197749"/>
            <a:satOff val="5260"/>
            <a:lumOff val="1959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100" kern="1200" dirty="0"/>
            <a:t>写作：写作、编辑、修改 </a:t>
          </a:r>
          <a:r>
            <a:rPr lang="en-SG" altLang="zh-CN" sz="2100" kern="1200" dirty="0"/>
            <a:t>……</a:t>
          </a:r>
          <a:endParaRPr lang="en-SG" sz="2100" kern="1200" dirty="0"/>
        </a:p>
      </dsp:txBody>
      <dsp:txXfrm>
        <a:off x="989585" y="3256580"/>
        <a:ext cx="2186810" cy="1060414"/>
      </dsp:txXfrm>
    </dsp:sp>
    <dsp:sp modelId="{35E50096-D422-4E18-822A-A1DB48E4ECAC}">
      <dsp:nvSpPr>
        <dsp:cNvPr id="0" name=""/>
        <dsp:cNvSpPr/>
      </dsp:nvSpPr>
      <dsp:spPr>
        <a:xfrm rot="18000000">
          <a:off x="2425999" y="1978549"/>
          <a:ext cx="1174340" cy="394238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4">
            <a:hueOff val="-11197749"/>
            <a:satOff val="5260"/>
            <a:lumOff val="1959"/>
            <a:alphaOff val="0"/>
          </a:schemeClr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SG" sz="1700" kern="1200"/>
        </a:p>
      </dsp:txBody>
      <dsp:txXfrm>
        <a:off x="2544270" y="2057397"/>
        <a:ext cx="937798" cy="23654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F8F6FC-78A9-4A88-AD58-4F5DCDDAAD4B}">
      <dsp:nvSpPr>
        <dsp:cNvPr id="0" name=""/>
        <dsp:cNvSpPr/>
      </dsp:nvSpPr>
      <dsp:spPr>
        <a:xfrm>
          <a:off x="2907" y="1282412"/>
          <a:ext cx="2166019" cy="17865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50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2000" kern="1200" dirty="0"/>
            <a:t>原始文献或资料，论文或专著等</a:t>
          </a:r>
          <a:endParaRPr lang="en-SG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2000" kern="1200" dirty="0"/>
            <a:t>翻阅和筛选</a:t>
          </a:r>
          <a:endParaRPr lang="en-SG" sz="2000" kern="1200" dirty="0"/>
        </a:p>
      </dsp:txBody>
      <dsp:txXfrm>
        <a:off x="44020" y="1323525"/>
        <a:ext cx="2083793" cy="1321462"/>
      </dsp:txXfrm>
    </dsp:sp>
    <dsp:sp modelId="{850546AC-BAA8-4132-B53B-D1E3BEBA5EC5}">
      <dsp:nvSpPr>
        <dsp:cNvPr id="0" name=""/>
        <dsp:cNvSpPr/>
      </dsp:nvSpPr>
      <dsp:spPr>
        <a:xfrm>
          <a:off x="1228743" y="1738752"/>
          <a:ext cx="2343145" cy="2343145"/>
        </a:xfrm>
        <a:prstGeom prst="leftCircularArrow">
          <a:avLst>
            <a:gd name="adj1" fmla="val 2961"/>
            <a:gd name="adj2" fmla="val 362765"/>
            <a:gd name="adj3" fmla="val 2138276"/>
            <a:gd name="adj4" fmla="val 9024489"/>
            <a:gd name="adj5" fmla="val 3455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AEADEA-EFE2-4AF0-9CF7-8B2F4231CCE7}">
      <dsp:nvSpPr>
        <dsp:cNvPr id="0" name=""/>
        <dsp:cNvSpPr/>
      </dsp:nvSpPr>
      <dsp:spPr>
        <a:xfrm>
          <a:off x="484245" y="2686101"/>
          <a:ext cx="1925350" cy="76564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105" tIns="52070" rIns="78105" bIns="5207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4100" kern="1200" dirty="0"/>
            <a:t>阅读</a:t>
          </a:r>
          <a:endParaRPr lang="en-SG" sz="4100" kern="1200" dirty="0"/>
        </a:p>
      </dsp:txBody>
      <dsp:txXfrm>
        <a:off x="506670" y="2708526"/>
        <a:ext cx="1880500" cy="720798"/>
      </dsp:txXfrm>
    </dsp:sp>
    <dsp:sp modelId="{B978FF52-7A88-42D1-846F-506CBD0173CA}">
      <dsp:nvSpPr>
        <dsp:cNvPr id="0" name=""/>
        <dsp:cNvSpPr/>
      </dsp:nvSpPr>
      <dsp:spPr>
        <a:xfrm>
          <a:off x="2740005" y="1282412"/>
          <a:ext cx="2166019" cy="17865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-5598875"/>
              <a:satOff val="2630"/>
              <a:lumOff val="980"/>
              <a:alphaOff val="0"/>
            </a:schemeClr>
          </a:solidFill>
          <a:prstDash val="solid"/>
          <a:miter lim="800000"/>
        </a:ln>
        <a:effectLst/>
        <a:sp3d z="-40050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2000" kern="1200" dirty="0"/>
            <a:t>分析</a:t>
          </a:r>
          <a:endParaRPr lang="en-SG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2000" kern="1200" dirty="0"/>
            <a:t>评论</a:t>
          </a:r>
          <a:endParaRPr lang="en-SG" sz="2000" kern="1200" dirty="0"/>
        </a:p>
      </dsp:txBody>
      <dsp:txXfrm>
        <a:off x="2781118" y="1706349"/>
        <a:ext cx="2083793" cy="1321462"/>
      </dsp:txXfrm>
    </dsp:sp>
    <dsp:sp modelId="{9F71272F-D903-49DF-BDFC-FA8CAC437028}">
      <dsp:nvSpPr>
        <dsp:cNvPr id="0" name=""/>
        <dsp:cNvSpPr/>
      </dsp:nvSpPr>
      <dsp:spPr>
        <a:xfrm>
          <a:off x="3947791" y="199392"/>
          <a:ext cx="2619914" cy="2619914"/>
        </a:xfrm>
        <a:prstGeom prst="circularArrow">
          <a:avLst>
            <a:gd name="adj1" fmla="val 2648"/>
            <a:gd name="adj2" fmla="val 322078"/>
            <a:gd name="adj3" fmla="val 19502412"/>
            <a:gd name="adj4" fmla="val 12575511"/>
            <a:gd name="adj5" fmla="val 3090"/>
          </a:avLst>
        </a:prstGeom>
        <a:solidFill>
          <a:schemeClr val="accent4">
            <a:hueOff val="-11197749"/>
            <a:satOff val="5260"/>
            <a:lumOff val="1959"/>
            <a:alphaOff val="0"/>
          </a:schemeClr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F0C2EB-BBDC-4EE6-869A-674D3D84FE62}">
      <dsp:nvSpPr>
        <dsp:cNvPr id="0" name=""/>
        <dsp:cNvSpPr/>
      </dsp:nvSpPr>
      <dsp:spPr>
        <a:xfrm>
          <a:off x="3221343" y="899588"/>
          <a:ext cx="1925350" cy="765648"/>
        </a:xfrm>
        <a:prstGeom prst="roundRect">
          <a:avLst>
            <a:gd name="adj" fmla="val 10000"/>
          </a:avLst>
        </a:prstGeom>
        <a:solidFill>
          <a:schemeClr val="accent4">
            <a:hueOff val="-5598875"/>
            <a:satOff val="2630"/>
            <a:lumOff val="98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105" tIns="52070" rIns="78105" bIns="5207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4100" kern="1200" dirty="0"/>
            <a:t>研究</a:t>
          </a:r>
          <a:endParaRPr lang="en-SG" sz="4100" kern="1200" dirty="0"/>
        </a:p>
      </dsp:txBody>
      <dsp:txXfrm>
        <a:off x="3243768" y="922013"/>
        <a:ext cx="1880500" cy="720798"/>
      </dsp:txXfrm>
    </dsp:sp>
    <dsp:sp modelId="{F9051111-75A0-428A-AFD1-771096BBAD19}">
      <dsp:nvSpPr>
        <dsp:cNvPr id="0" name=""/>
        <dsp:cNvSpPr/>
      </dsp:nvSpPr>
      <dsp:spPr>
        <a:xfrm>
          <a:off x="5477103" y="1282412"/>
          <a:ext cx="2166019" cy="17865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-11197749"/>
              <a:satOff val="5260"/>
              <a:lumOff val="1959"/>
              <a:alphaOff val="0"/>
            </a:schemeClr>
          </a:solidFill>
          <a:prstDash val="solid"/>
          <a:miter lim="800000"/>
        </a:ln>
        <a:effectLst/>
        <a:sp3d z="-40050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2000" kern="1200" dirty="0"/>
            <a:t>整理</a:t>
          </a:r>
          <a:endParaRPr lang="en-SG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2000" kern="1200" dirty="0"/>
            <a:t>修改</a:t>
          </a:r>
          <a:endParaRPr lang="en-SG" sz="2000" kern="1200" dirty="0"/>
        </a:p>
      </dsp:txBody>
      <dsp:txXfrm>
        <a:off x="5518216" y="1323525"/>
        <a:ext cx="2083793" cy="1321462"/>
      </dsp:txXfrm>
    </dsp:sp>
    <dsp:sp modelId="{AFC8474E-822D-42A3-BD83-530318FE823E}">
      <dsp:nvSpPr>
        <dsp:cNvPr id="0" name=""/>
        <dsp:cNvSpPr/>
      </dsp:nvSpPr>
      <dsp:spPr>
        <a:xfrm>
          <a:off x="5958441" y="2686101"/>
          <a:ext cx="1925350" cy="765648"/>
        </a:xfrm>
        <a:prstGeom prst="roundRect">
          <a:avLst>
            <a:gd name="adj" fmla="val 10000"/>
          </a:avLst>
        </a:prstGeom>
        <a:solidFill>
          <a:schemeClr val="accent4">
            <a:hueOff val="-11197749"/>
            <a:satOff val="5260"/>
            <a:lumOff val="1959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105" tIns="52070" rIns="78105" bIns="5207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4100" kern="1200" dirty="0"/>
            <a:t>论文</a:t>
          </a:r>
          <a:endParaRPr lang="en-SG" sz="4100" kern="1200" dirty="0"/>
        </a:p>
      </dsp:txBody>
      <dsp:txXfrm>
        <a:off x="5980866" y="2708526"/>
        <a:ext cx="1880500" cy="72079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297544-9D7C-4D84-B2C6-D53EA4E3A5CB}">
      <dsp:nvSpPr>
        <dsp:cNvPr id="0" name=""/>
        <dsp:cNvSpPr/>
      </dsp:nvSpPr>
      <dsp:spPr>
        <a:xfrm>
          <a:off x="489626" y="929278"/>
          <a:ext cx="2607669" cy="8593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600" kern="1200" dirty="0"/>
            <a:t>阅读、研究、分析、评论等</a:t>
          </a:r>
          <a:endParaRPr lang="en-SG" sz="2600" kern="1200" dirty="0"/>
        </a:p>
      </dsp:txBody>
      <dsp:txXfrm>
        <a:off x="489626" y="929278"/>
        <a:ext cx="2607669" cy="859345"/>
      </dsp:txXfrm>
    </dsp:sp>
    <dsp:sp modelId="{58BBDC4E-159B-409B-857C-D3C176F5078A}">
      <dsp:nvSpPr>
        <dsp:cNvPr id="0" name=""/>
        <dsp:cNvSpPr/>
      </dsp:nvSpPr>
      <dsp:spPr>
        <a:xfrm>
          <a:off x="489626" y="2741342"/>
          <a:ext cx="2607669" cy="16099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200" kern="1200" dirty="0"/>
            <a:t>阅读的原因：了解研究领域、资料的搜集、整理、分析 </a:t>
          </a:r>
          <a:r>
            <a:rPr lang="en-US" altLang="zh-CN" sz="2200" kern="1200" dirty="0"/>
            <a:t>– </a:t>
          </a:r>
          <a:r>
            <a:rPr lang="zh-CN" altLang="en-US" sz="2200" kern="1200" dirty="0"/>
            <a:t>研究的基础、方法和过程</a:t>
          </a:r>
          <a:endParaRPr lang="en-SG" sz="2200" kern="1200" dirty="0"/>
        </a:p>
      </dsp:txBody>
      <dsp:txXfrm>
        <a:off x="489626" y="2741342"/>
        <a:ext cx="2607669" cy="1609995"/>
      </dsp:txXfrm>
    </dsp:sp>
    <dsp:sp modelId="{3E2202B8-2849-4D4C-B275-55D00EE965A2}">
      <dsp:nvSpPr>
        <dsp:cNvPr id="0" name=""/>
        <dsp:cNvSpPr/>
      </dsp:nvSpPr>
      <dsp:spPr>
        <a:xfrm>
          <a:off x="486663" y="667919"/>
          <a:ext cx="207428" cy="20742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BF6642-EA98-4306-ADBA-F95968973F79}">
      <dsp:nvSpPr>
        <dsp:cNvPr id="0" name=""/>
        <dsp:cNvSpPr/>
      </dsp:nvSpPr>
      <dsp:spPr>
        <a:xfrm>
          <a:off x="631862" y="377519"/>
          <a:ext cx="207428" cy="20742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5BB742-B56D-40D5-8581-085781D35D14}">
      <dsp:nvSpPr>
        <dsp:cNvPr id="0" name=""/>
        <dsp:cNvSpPr/>
      </dsp:nvSpPr>
      <dsp:spPr>
        <a:xfrm>
          <a:off x="980342" y="435599"/>
          <a:ext cx="325958" cy="32595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9AE0CA-71F0-47D6-8CC2-6C563AFB0C2E}">
      <dsp:nvSpPr>
        <dsp:cNvPr id="0" name=""/>
        <dsp:cNvSpPr/>
      </dsp:nvSpPr>
      <dsp:spPr>
        <a:xfrm>
          <a:off x="1270742" y="116159"/>
          <a:ext cx="207428" cy="207428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CFFF46-B35F-4ABD-92C1-A96FD9CC600E}">
      <dsp:nvSpPr>
        <dsp:cNvPr id="0" name=""/>
        <dsp:cNvSpPr/>
      </dsp:nvSpPr>
      <dsp:spPr>
        <a:xfrm>
          <a:off x="1648261" y="0"/>
          <a:ext cx="207428" cy="207428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189851-3F26-4DF3-BB81-5633D2D7B398}">
      <dsp:nvSpPr>
        <dsp:cNvPr id="0" name=""/>
        <dsp:cNvSpPr/>
      </dsp:nvSpPr>
      <dsp:spPr>
        <a:xfrm>
          <a:off x="2112900" y="203279"/>
          <a:ext cx="207428" cy="20742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44E917-0604-496A-BE3D-570B42797ACF}">
      <dsp:nvSpPr>
        <dsp:cNvPr id="0" name=""/>
        <dsp:cNvSpPr/>
      </dsp:nvSpPr>
      <dsp:spPr>
        <a:xfrm>
          <a:off x="2403300" y="348479"/>
          <a:ext cx="325958" cy="32595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340109-102D-4BF6-82E5-27715503C6E6}">
      <dsp:nvSpPr>
        <dsp:cNvPr id="0" name=""/>
        <dsp:cNvSpPr/>
      </dsp:nvSpPr>
      <dsp:spPr>
        <a:xfrm>
          <a:off x="2809859" y="667919"/>
          <a:ext cx="207428" cy="20742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BC4AC8-C0B8-4206-B8B5-CD09B7F55B0C}">
      <dsp:nvSpPr>
        <dsp:cNvPr id="0" name=""/>
        <dsp:cNvSpPr/>
      </dsp:nvSpPr>
      <dsp:spPr>
        <a:xfrm>
          <a:off x="2984099" y="987358"/>
          <a:ext cx="207428" cy="207428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1C93A9-1FE9-4619-9571-04040037F36B}">
      <dsp:nvSpPr>
        <dsp:cNvPr id="0" name=""/>
        <dsp:cNvSpPr/>
      </dsp:nvSpPr>
      <dsp:spPr>
        <a:xfrm>
          <a:off x="1474021" y="377519"/>
          <a:ext cx="533387" cy="533387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52BB59-5F82-410D-BD45-34060D73B7EE}">
      <dsp:nvSpPr>
        <dsp:cNvPr id="0" name=""/>
        <dsp:cNvSpPr/>
      </dsp:nvSpPr>
      <dsp:spPr>
        <a:xfrm>
          <a:off x="341463" y="1481037"/>
          <a:ext cx="207428" cy="20742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0A752E-76AD-4DD9-9D92-64841DF00EE9}">
      <dsp:nvSpPr>
        <dsp:cNvPr id="0" name=""/>
        <dsp:cNvSpPr/>
      </dsp:nvSpPr>
      <dsp:spPr>
        <a:xfrm>
          <a:off x="515703" y="1742397"/>
          <a:ext cx="325958" cy="32595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7BD242-D6C5-4F3E-B9D4-77B970FB3D69}">
      <dsp:nvSpPr>
        <dsp:cNvPr id="0" name=""/>
        <dsp:cNvSpPr/>
      </dsp:nvSpPr>
      <dsp:spPr>
        <a:xfrm>
          <a:off x="951302" y="1974717"/>
          <a:ext cx="474121" cy="47412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97509F-8D5F-44EA-88D8-88E26F136604}">
      <dsp:nvSpPr>
        <dsp:cNvPr id="0" name=""/>
        <dsp:cNvSpPr/>
      </dsp:nvSpPr>
      <dsp:spPr>
        <a:xfrm>
          <a:off x="1561141" y="2352236"/>
          <a:ext cx="207428" cy="207428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63C8EA-C51B-44EA-8BA6-80AD3256282B}">
      <dsp:nvSpPr>
        <dsp:cNvPr id="0" name=""/>
        <dsp:cNvSpPr/>
      </dsp:nvSpPr>
      <dsp:spPr>
        <a:xfrm>
          <a:off x="1677301" y="1974717"/>
          <a:ext cx="325958" cy="325958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97FB8E-2E27-4EDA-9493-AF0B7053ADC9}">
      <dsp:nvSpPr>
        <dsp:cNvPr id="0" name=""/>
        <dsp:cNvSpPr/>
      </dsp:nvSpPr>
      <dsp:spPr>
        <a:xfrm>
          <a:off x="1967701" y="2381276"/>
          <a:ext cx="207428" cy="20742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CE1BB7-0F96-4B08-9AF6-81A3938D762D}">
      <dsp:nvSpPr>
        <dsp:cNvPr id="0" name=""/>
        <dsp:cNvSpPr/>
      </dsp:nvSpPr>
      <dsp:spPr>
        <a:xfrm>
          <a:off x="2229060" y="1916637"/>
          <a:ext cx="474121" cy="474121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C61865-BBE8-415C-AB25-858932EB0C1E}">
      <dsp:nvSpPr>
        <dsp:cNvPr id="0" name=""/>
        <dsp:cNvSpPr/>
      </dsp:nvSpPr>
      <dsp:spPr>
        <a:xfrm>
          <a:off x="2867939" y="1800477"/>
          <a:ext cx="325958" cy="32595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3B74E3-FC15-4B80-B645-7A23FCFC0D2F}">
      <dsp:nvSpPr>
        <dsp:cNvPr id="0" name=""/>
        <dsp:cNvSpPr/>
      </dsp:nvSpPr>
      <dsp:spPr>
        <a:xfrm>
          <a:off x="3193898" y="435116"/>
          <a:ext cx="957294" cy="1827579"/>
        </a:xfrm>
        <a:prstGeom prst="chevron">
          <a:avLst>
            <a:gd name="adj" fmla="val 623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09FBB8-2D2F-4BBA-93C9-E4C3A50A85D9}">
      <dsp:nvSpPr>
        <dsp:cNvPr id="0" name=""/>
        <dsp:cNvSpPr/>
      </dsp:nvSpPr>
      <dsp:spPr>
        <a:xfrm>
          <a:off x="3977139" y="435116"/>
          <a:ext cx="957294" cy="1827579"/>
        </a:xfrm>
        <a:prstGeom prst="chevron">
          <a:avLst>
            <a:gd name="adj" fmla="val 623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CA55CF-F7B5-4571-A4F5-4F39957E7D82}">
      <dsp:nvSpPr>
        <dsp:cNvPr id="0" name=""/>
        <dsp:cNvSpPr/>
      </dsp:nvSpPr>
      <dsp:spPr>
        <a:xfrm>
          <a:off x="5130244" y="305463"/>
          <a:ext cx="2219182" cy="2219182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600" kern="1200" dirty="0"/>
            <a:t>学术论文或著作</a:t>
          </a:r>
          <a:endParaRPr lang="en-SG" sz="2600" kern="1200" dirty="0"/>
        </a:p>
      </dsp:txBody>
      <dsp:txXfrm>
        <a:off x="5455236" y="630455"/>
        <a:ext cx="1569198" cy="1569198"/>
      </dsp:txXfrm>
    </dsp:sp>
    <dsp:sp modelId="{9F810568-5CC2-453F-866E-88CFA275A669}">
      <dsp:nvSpPr>
        <dsp:cNvPr id="0" name=""/>
        <dsp:cNvSpPr/>
      </dsp:nvSpPr>
      <dsp:spPr>
        <a:xfrm>
          <a:off x="4934433" y="2741342"/>
          <a:ext cx="2610802" cy="16099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200" kern="1200" dirty="0"/>
            <a:t>阅读的结果：整理阅读的结果、编辑、修改直到最终定稿</a:t>
          </a:r>
          <a:endParaRPr lang="en-SG" sz="2200" kern="1200" dirty="0"/>
        </a:p>
      </dsp:txBody>
      <dsp:txXfrm>
        <a:off x="4934433" y="2741342"/>
        <a:ext cx="2610802" cy="160999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28AB54-28E8-4D6B-81E3-94314D7DD202}">
      <dsp:nvSpPr>
        <dsp:cNvPr id="0" name=""/>
        <dsp:cNvSpPr/>
      </dsp:nvSpPr>
      <dsp:spPr>
        <a:xfrm>
          <a:off x="2269353" y="501672"/>
          <a:ext cx="3347993" cy="3347993"/>
        </a:xfrm>
        <a:prstGeom prst="blockArc">
          <a:avLst>
            <a:gd name="adj1" fmla="val 10800000"/>
            <a:gd name="adj2" fmla="val 16200000"/>
            <a:gd name="adj3" fmla="val 4638"/>
          </a:avLst>
        </a:prstGeom>
        <a:solidFill>
          <a:schemeClr val="accent4">
            <a:hueOff val="-11197749"/>
            <a:satOff val="5260"/>
            <a:lumOff val="1959"/>
            <a:alphaOff val="0"/>
          </a:schemeClr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EEEAF3-B51D-4FB4-8532-24A3CC046037}">
      <dsp:nvSpPr>
        <dsp:cNvPr id="0" name=""/>
        <dsp:cNvSpPr/>
      </dsp:nvSpPr>
      <dsp:spPr>
        <a:xfrm>
          <a:off x="2269353" y="501672"/>
          <a:ext cx="3347993" cy="3347993"/>
        </a:xfrm>
        <a:prstGeom prst="blockArc">
          <a:avLst>
            <a:gd name="adj1" fmla="val 5400000"/>
            <a:gd name="adj2" fmla="val 10800000"/>
            <a:gd name="adj3" fmla="val 4638"/>
          </a:avLst>
        </a:prstGeom>
        <a:solidFill>
          <a:schemeClr val="accent4">
            <a:hueOff val="-7465166"/>
            <a:satOff val="3507"/>
            <a:lumOff val="1306"/>
            <a:alphaOff val="0"/>
          </a:schemeClr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BAC648-B806-4746-8992-C9BE4A1B0117}">
      <dsp:nvSpPr>
        <dsp:cNvPr id="0" name=""/>
        <dsp:cNvSpPr/>
      </dsp:nvSpPr>
      <dsp:spPr>
        <a:xfrm>
          <a:off x="2269353" y="501672"/>
          <a:ext cx="3347993" cy="3347993"/>
        </a:xfrm>
        <a:prstGeom prst="blockArc">
          <a:avLst>
            <a:gd name="adj1" fmla="val 0"/>
            <a:gd name="adj2" fmla="val 5400000"/>
            <a:gd name="adj3" fmla="val 4638"/>
          </a:avLst>
        </a:prstGeom>
        <a:solidFill>
          <a:schemeClr val="accent4">
            <a:hueOff val="-3732583"/>
            <a:satOff val="1753"/>
            <a:lumOff val="653"/>
            <a:alphaOff val="0"/>
          </a:schemeClr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A4E478-2F6A-40C6-9DC1-EC36B72AA2FC}">
      <dsp:nvSpPr>
        <dsp:cNvPr id="0" name=""/>
        <dsp:cNvSpPr/>
      </dsp:nvSpPr>
      <dsp:spPr>
        <a:xfrm>
          <a:off x="2269353" y="501672"/>
          <a:ext cx="3347993" cy="3347993"/>
        </a:xfrm>
        <a:prstGeom prst="blockArc">
          <a:avLst>
            <a:gd name="adj1" fmla="val 16200000"/>
            <a:gd name="adj2" fmla="val 0"/>
            <a:gd name="adj3" fmla="val 4638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21D9C1-C6BB-4ADE-82CE-26032018389E}">
      <dsp:nvSpPr>
        <dsp:cNvPr id="0" name=""/>
        <dsp:cNvSpPr/>
      </dsp:nvSpPr>
      <dsp:spPr>
        <a:xfrm>
          <a:off x="3173164" y="1405483"/>
          <a:ext cx="1540371" cy="1540371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300" kern="1200" dirty="0"/>
            <a:t>阅读学术专著或文章</a:t>
          </a:r>
          <a:endParaRPr lang="en-SG" sz="2300" kern="1200" dirty="0"/>
        </a:p>
      </dsp:txBody>
      <dsp:txXfrm>
        <a:off x="3398746" y="1631065"/>
        <a:ext cx="1089207" cy="1089207"/>
      </dsp:txXfrm>
    </dsp:sp>
    <dsp:sp modelId="{020B4CF6-5995-4CB0-B00A-FBA230925754}">
      <dsp:nvSpPr>
        <dsp:cNvPr id="0" name=""/>
        <dsp:cNvSpPr/>
      </dsp:nvSpPr>
      <dsp:spPr>
        <a:xfrm>
          <a:off x="3404220" y="1359"/>
          <a:ext cx="1078259" cy="107825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800" kern="1200" dirty="0"/>
            <a:t>是什么？</a:t>
          </a:r>
          <a:endParaRPr lang="en-SG" sz="1800" kern="1200" dirty="0"/>
        </a:p>
      </dsp:txBody>
      <dsp:txXfrm>
        <a:off x="3562127" y="159266"/>
        <a:ext cx="762445" cy="762445"/>
      </dsp:txXfrm>
    </dsp:sp>
    <dsp:sp modelId="{EAF46988-4AED-40D1-9DA4-BF0733E3A13D}">
      <dsp:nvSpPr>
        <dsp:cNvPr id="0" name=""/>
        <dsp:cNvSpPr/>
      </dsp:nvSpPr>
      <dsp:spPr>
        <a:xfrm>
          <a:off x="5039399" y="1636539"/>
          <a:ext cx="1078259" cy="1078259"/>
        </a:xfrm>
        <a:prstGeom prst="ellipse">
          <a:avLst/>
        </a:prstGeom>
        <a:solidFill>
          <a:schemeClr val="accent4">
            <a:hueOff val="-3732583"/>
            <a:satOff val="1753"/>
            <a:lumOff val="653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800" kern="1200" dirty="0"/>
            <a:t>谁的观点？</a:t>
          </a:r>
          <a:endParaRPr lang="en-SG" sz="1800" kern="1200" dirty="0"/>
        </a:p>
      </dsp:txBody>
      <dsp:txXfrm>
        <a:off x="5197306" y="1794446"/>
        <a:ext cx="762445" cy="762445"/>
      </dsp:txXfrm>
    </dsp:sp>
    <dsp:sp modelId="{FDA817DF-1E66-478D-B3EE-9AF9E3EBDD5C}">
      <dsp:nvSpPr>
        <dsp:cNvPr id="0" name=""/>
        <dsp:cNvSpPr/>
      </dsp:nvSpPr>
      <dsp:spPr>
        <a:xfrm>
          <a:off x="3404220" y="3271718"/>
          <a:ext cx="1078259" cy="1078259"/>
        </a:xfrm>
        <a:prstGeom prst="ellipse">
          <a:avLst/>
        </a:prstGeom>
        <a:solidFill>
          <a:schemeClr val="accent4">
            <a:hueOff val="-7465166"/>
            <a:satOff val="3507"/>
            <a:lumOff val="1306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800" kern="1200" dirty="0"/>
            <a:t>赞同或不赞同</a:t>
          </a:r>
          <a:endParaRPr lang="en-SG" sz="1800" kern="1200" dirty="0"/>
        </a:p>
      </dsp:txBody>
      <dsp:txXfrm>
        <a:off x="3562127" y="3429625"/>
        <a:ext cx="762445" cy="762445"/>
      </dsp:txXfrm>
    </dsp:sp>
    <dsp:sp modelId="{B9774FC4-560E-441B-80E7-DAE3888F6AEF}">
      <dsp:nvSpPr>
        <dsp:cNvPr id="0" name=""/>
        <dsp:cNvSpPr/>
      </dsp:nvSpPr>
      <dsp:spPr>
        <a:xfrm>
          <a:off x="1769040" y="1636539"/>
          <a:ext cx="1078259" cy="1078259"/>
        </a:xfrm>
        <a:prstGeom prst="ellipse">
          <a:avLst/>
        </a:prstGeom>
        <a:solidFill>
          <a:schemeClr val="accent4">
            <a:hueOff val="-11197749"/>
            <a:satOff val="5260"/>
            <a:lumOff val="1959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800" kern="1200" dirty="0"/>
            <a:t>为什么？</a:t>
          </a:r>
          <a:endParaRPr lang="en-SG" sz="1800" kern="1200" dirty="0"/>
        </a:p>
      </dsp:txBody>
      <dsp:txXfrm>
        <a:off x="1926947" y="1794446"/>
        <a:ext cx="762445" cy="76244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8DF444-0B1E-493C-B480-23206AB46AE7}">
      <dsp:nvSpPr>
        <dsp:cNvPr id="0" name=""/>
        <dsp:cNvSpPr/>
      </dsp:nvSpPr>
      <dsp:spPr>
        <a:xfrm rot="5400000">
          <a:off x="491702" y="1264489"/>
          <a:ext cx="1474614" cy="2453724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F36361-1F45-431F-A6BF-4499BD565F7F}">
      <dsp:nvSpPr>
        <dsp:cNvPr id="0" name=""/>
        <dsp:cNvSpPr/>
      </dsp:nvSpPr>
      <dsp:spPr>
        <a:xfrm>
          <a:off x="245552" y="1997624"/>
          <a:ext cx="2215236" cy="19417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000" kern="1200" dirty="0"/>
            <a:t>泛读：扫描尽可能多的资料和信息，以便有更多的选择</a:t>
          </a:r>
          <a:endParaRPr lang="en-SG" sz="2000" kern="1200" dirty="0"/>
        </a:p>
      </dsp:txBody>
      <dsp:txXfrm>
        <a:off x="245552" y="1997624"/>
        <a:ext cx="2215236" cy="1941784"/>
      </dsp:txXfrm>
    </dsp:sp>
    <dsp:sp modelId="{A9DCA60F-CA50-4611-ABDF-6DA8FB09DD9E}">
      <dsp:nvSpPr>
        <dsp:cNvPr id="0" name=""/>
        <dsp:cNvSpPr/>
      </dsp:nvSpPr>
      <dsp:spPr>
        <a:xfrm>
          <a:off x="2042819" y="1083843"/>
          <a:ext cx="417969" cy="417969"/>
        </a:xfrm>
        <a:prstGeom prst="triangle">
          <a:avLst>
            <a:gd name="adj" fmla="val 1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EF089F-3D49-4582-8A5A-CE94D583EAD9}">
      <dsp:nvSpPr>
        <dsp:cNvPr id="0" name=""/>
        <dsp:cNvSpPr/>
      </dsp:nvSpPr>
      <dsp:spPr>
        <a:xfrm rot="5400000">
          <a:off x="3203584" y="593431"/>
          <a:ext cx="1474614" cy="2453724"/>
        </a:xfrm>
        <a:prstGeom prst="corner">
          <a:avLst>
            <a:gd name="adj1" fmla="val 16120"/>
            <a:gd name="adj2" fmla="val 1611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E5C23E-0DAD-4653-8228-28251132AA6F}">
      <dsp:nvSpPr>
        <dsp:cNvPr id="0" name=""/>
        <dsp:cNvSpPr/>
      </dsp:nvSpPr>
      <dsp:spPr>
        <a:xfrm>
          <a:off x="2957434" y="1326566"/>
          <a:ext cx="2215236" cy="19417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000" kern="1200" dirty="0"/>
            <a:t>细度：从泛读的资料中整理出和研究课题直接相关的内容，缩小阅读范围 </a:t>
          </a:r>
          <a:r>
            <a:rPr lang="en-US" altLang="zh-CN" sz="2000" kern="1200" dirty="0"/>
            <a:t>– </a:t>
          </a:r>
          <a:r>
            <a:rPr lang="zh-CN" altLang="en-US" sz="2000" kern="1200" dirty="0"/>
            <a:t>仔细阅读</a:t>
          </a:r>
          <a:endParaRPr lang="en-SG" sz="2000" kern="1200" dirty="0"/>
        </a:p>
      </dsp:txBody>
      <dsp:txXfrm>
        <a:off x="2957434" y="1326566"/>
        <a:ext cx="2215236" cy="1941784"/>
      </dsp:txXfrm>
    </dsp:sp>
    <dsp:sp modelId="{24D7E3C9-E0B1-4755-8BBF-870A30E2EC1D}">
      <dsp:nvSpPr>
        <dsp:cNvPr id="0" name=""/>
        <dsp:cNvSpPr/>
      </dsp:nvSpPr>
      <dsp:spPr>
        <a:xfrm>
          <a:off x="4754701" y="412785"/>
          <a:ext cx="417969" cy="417969"/>
        </a:xfrm>
        <a:prstGeom prst="triangle">
          <a:avLst>
            <a:gd name="adj" fmla="val 1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E5F6DB-A074-4465-9935-FF6EB7FA6D75}">
      <dsp:nvSpPr>
        <dsp:cNvPr id="0" name=""/>
        <dsp:cNvSpPr/>
      </dsp:nvSpPr>
      <dsp:spPr>
        <a:xfrm rot="5400000">
          <a:off x="5915466" y="-77626"/>
          <a:ext cx="1474614" cy="2453724"/>
        </a:xfrm>
        <a:prstGeom prst="corner">
          <a:avLst>
            <a:gd name="adj1" fmla="val 16120"/>
            <a:gd name="adj2" fmla="val 1611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8F4E0E-A5D7-4D4F-BE5C-EFA48C69619F}">
      <dsp:nvSpPr>
        <dsp:cNvPr id="0" name=""/>
        <dsp:cNvSpPr/>
      </dsp:nvSpPr>
      <dsp:spPr>
        <a:xfrm>
          <a:off x="5669316" y="655508"/>
          <a:ext cx="2215236" cy="19417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000" kern="1200" dirty="0"/>
            <a:t>精读：对非常重要或影响到方法论或结论的资料，再三阅读，以便得出更为妥帖的最终结论</a:t>
          </a:r>
          <a:endParaRPr lang="en-SG" sz="2000" kern="1200" dirty="0"/>
        </a:p>
      </dsp:txBody>
      <dsp:txXfrm>
        <a:off x="5669316" y="655508"/>
        <a:ext cx="2215236" cy="19417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PhasedProcess">
  <dgm:title val=""/>
  <dgm:desc val=""/>
  <dgm:catLst>
    <dgm:cat type="process" pri="12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6" srcId="10" destId="11" srcOrd="0" destOrd="0"/>
        <dgm:cxn modelId="17" srcId="10" destId="12" srcOrd="1" destOrd="0"/>
        <dgm:cxn modelId="18" srcId="10" destId="13" srcOrd="2" destOrd="0"/>
        <dgm:cxn modelId="50" srcId="0" destId="20" srcOrd="1" destOrd="0"/>
        <dgm:cxn modelId="60" srcId="0" destId="30" srcOrd="2" destOrd="0"/>
        <dgm:cxn modelId="32" srcId="30" destId="31" srcOrd="0" destOrd="0"/>
        <dgm:cxn modelId="26" srcId="20" destId="21" srcOrd="0" destOrd="0"/>
        <dgm:cxn modelId="27" srcId="20" destId="22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6" srcId="10" destId="11" srcOrd="0" destOrd="0"/>
        <dgm:cxn modelId="17" srcId="10" destId="12" srcOrd="1" destOrd="0"/>
        <dgm:cxn modelId="18" srcId="10" destId="13" srcOrd="2" destOrd="0"/>
        <dgm:cxn modelId="50" srcId="0" destId="20" srcOrd="1" destOrd="0"/>
        <dgm:cxn modelId="60" srcId="0" destId="30" srcOrd="2" destOrd="0"/>
        <dgm:cxn modelId="32" srcId="30" destId="31" srcOrd="0" destOrd="0"/>
        <dgm:cxn modelId="26" srcId="20" destId="21" srcOrd="0" destOrd="0"/>
        <dgm:cxn modelId="27" srcId="20" destId="22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6" srcId="10" destId="11" srcOrd="0" destOrd="0"/>
        <dgm:cxn modelId="17" srcId="10" destId="12" srcOrd="1" destOrd="0"/>
        <dgm:cxn modelId="18" srcId="10" destId="13" srcOrd="2" destOrd="0"/>
        <dgm:cxn modelId="50" srcId="0" destId="20" srcOrd="1" destOrd="0"/>
        <dgm:cxn modelId="60" srcId="0" destId="30" srcOrd="2" destOrd="0"/>
        <dgm:cxn modelId="32" srcId="30" destId="31" srcOrd="0" destOrd="0"/>
        <dgm:cxn modelId="26" srcId="20" destId="21" srcOrd="0" destOrd="0"/>
        <dgm:cxn modelId="27" srcId="20" destId="22" srcOrd="1" destOrd="0"/>
      </dgm:cxnLst>
      <dgm:bg/>
      <dgm:whole/>
    </dgm:dataModel>
  </dgm:clrData>
  <dgm:layoutNode name="Name0">
    <dgm:varLst>
      <dgm:chMax val="3"/>
      <dgm:chPref val="3"/>
      <dgm:bulletEnabled val="1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gte" val="3">
        <dgm:alg type="composite">
          <dgm:param type="ar" val="2.8316"/>
        </dgm:alg>
        <dgm:choose name="Name3">
          <dgm:if name="Name4" func="var" arg="dir" op="equ" val="norm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parentText3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rightChild" refType="primFontSz" refFor="des" refForName="parentText1" op="lte"/>
              <dgm:constr type="primFontSz" for="des" forName="rightChild" refType="primFontSz" refFor="des" refForName="parentText2" op="lte"/>
              <dgm:constr type="primFontSz" for="des" forName="rightChild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0567"/>
              <dgm:constr type="t" for="ch" forName="leftComposite" refType="h" fact="0.1159"/>
              <dgm:constr type="w" for="ch" forName="leftComposite" refType="w" fact="0.2455"/>
              <dgm:constr type="h" for="ch" forName="leftComposite" refType="h" fact="0.6953"/>
              <dgm:constr type="l" for="ch" forName="middleComposite" refType="w" fact="0.365"/>
              <dgm:constr type="t" for="ch" forName="middleComposite" refType="h" fact="0.1545"/>
              <dgm:constr type="w" for="ch" forName="middleComposite" refType="w" fact="0.2728"/>
              <dgm:constr type="h" for="ch" forName="middleComposite" refType="h" fact="0.6567"/>
              <dgm:constr type="l" for="ch" forName="arc1" refType="w" fact="0"/>
              <dgm:constr type="t" for="ch" forName="arc1" refType="h" fact="0"/>
              <dgm:constr type="w" for="ch" forName="arc1" refType="w" fact="0.3305"/>
              <dgm:constr type="h" for="ch" forName="arc1" refType="h" fact="0.9357"/>
              <dgm:constr type="l" for="ch" forName="arc2" refType="w" fact="0.3295"/>
              <dgm:constr type="t" for="ch" forName="arc2" refType="h" fact="0"/>
              <dgm:constr type="w" for="ch" forName="arc2" refType="w" fact="0.3305"/>
              <dgm:constr type="h" for="ch" forName="arc2" refType="h" fact="0.9357"/>
              <dgm:constr type="l" for="ch" forName="arc3" refType="w" fact="0.3401"/>
              <dgm:constr type="t" for="ch" forName="arc3" refType="h" fact="0"/>
              <dgm:constr type="w" for="ch" forName="arc3" refType="w" fact="0.3305"/>
              <dgm:constr type="h" for="ch" forName="arc3" refType="h" fact="0.9357"/>
              <dgm:constr type="l" for="ch" forName="arc4" refType="w" fact="0.6695"/>
              <dgm:constr type="t" for="ch" forName="arc4" refType="h" fact="0"/>
              <dgm:constr type="w" for="ch" forName="arc4" refType="w" fact="0.3305"/>
              <dgm:constr type="h" for="ch" forName="arc4" refType="h" fact="0.9357"/>
              <dgm:constr type="l" for="ch" forName="rightChild" refType="w" fact="0.713"/>
              <dgm:constr type="t" for="ch" forName="rightChild" refType="h" fact="0.1934"/>
              <dgm:constr type="w" for="ch" forName="rightChild" refType="w" fact="0.193"/>
              <dgm:constr type="h" for="ch" forName="rightChild" refType="h" fact="0.5464"/>
              <dgm:constr type="l" for="ch" forName="parentText1" refType="w" fact="0.0621"/>
              <dgm:constr type="t" for="ch" forName="parentText1" refType="h" fact="0.8128"/>
              <dgm:constr type="w" for="ch" forName="parentText1" refType="w" fact="0.2509"/>
              <dgm:constr type="h" for="ch" forName="parentText1" refType="h" fact="0.1872"/>
              <dgm:constr type="l" for="ch" forName="parentText2" refType="w" fact="0.3792"/>
              <dgm:constr type="t" for="ch" forName="parentText2" refType="h" fact="0.8128"/>
              <dgm:constr type="w" for="ch" forName="parentText2" refType="w" fact="0.2509"/>
              <dgm:constr type="h" for="ch" forName="parentText2" refType="h" fact="0.1872"/>
              <dgm:constr type="l" for="ch" forName="parentText3" refType="w" fact="0.6845"/>
              <dgm:constr type="t" for="ch" forName="parentText3" refType="h" fact="0.8128"/>
              <dgm:constr type="w" for="ch" forName="parentText3" refType="w" fact="0.2509"/>
              <dgm:constr type="h" for="ch" forName="parentText3" refType="h" fact="0.1872"/>
            </dgm:constrLst>
          </dgm:if>
          <dgm:else name="Name5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parentText3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rightChild" refType="primFontSz" refFor="des" refForName="parentText1" op="lte"/>
              <dgm:constr type="primFontSz" for="des" forName="rightChild" refType="primFontSz" refFor="des" refForName="parentText2" op="lte"/>
              <dgm:constr type="primFontSz" for="des" forName="rightChild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72"/>
              <dgm:constr type="t" for="ch" forName="leftComposite" refType="h" fact="0.1159"/>
              <dgm:constr type="w" for="ch" forName="leftComposite" refType="w" fact="0.2455"/>
              <dgm:constr type="h" for="ch" forName="leftComposite" refType="h" fact="0.6953"/>
              <dgm:constr type="l" for="ch" forName="middleComposite" refType="w" fact="0.365"/>
              <dgm:constr type="t" for="ch" forName="middleComposite" refType="h" fact="0.1545"/>
              <dgm:constr type="w" for="ch" forName="middleComposite" refType="w" fact="0.2728"/>
              <dgm:constr type="h" for="ch" forName="middleComposite" refType="h" fact="0.6567"/>
              <dgm:constr type="l" for="ch" forName="rightChild" refType="w" fact="0.09"/>
              <dgm:constr type="t" for="ch" forName="rightChild" refType="h" fact="0.1934"/>
              <dgm:constr type="w" for="ch" forName="rightChild" refType="w" fact="0.193"/>
              <dgm:constr type="h" for="ch" forName="rightChild" refType="h" fact="0.5464"/>
              <dgm:constr type="l" for="ch" forName="arc1" refType="w" fact="0"/>
              <dgm:constr type="t" for="ch" forName="arc1" refType="h" fact="0"/>
              <dgm:constr type="w" for="ch" forName="arc1" refType="w" fact="0.3305"/>
              <dgm:constr type="h" for="ch" forName="arc1" refType="h" fact="0.9357"/>
              <dgm:constr type="l" for="ch" forName="arc2" refType="w" fact="0.3295"/>
              <dgm:constr type="t" for="ch" forName="arc2" refType="h" fact="0"/>
              <dgm:constr type="w" for="ch" forName="arc2" refType="w" fact="0.3305"/>
              <dgm:constr type="h" for="ch" forName="arc2" refType="h" fact="0.9357"/>
              <dgm:constr type="l" for="ch" forName="arc3" refType="w" fact="0.3401"/>
              <dgm:constr type="t" for="ch" forName="arc3" refType="h" fact="0"/>
              <dgm:constr type="w" for="ch" forName="arc3" refType="w" fact="0.3305"/>
              <dgm:constr type="h" for="ch" forName="arc3" refType="h" fact="0.9357"/>
              <dgm:constr type="l" for="ch" forName="arc4" refType="w" fact="0.6695"/>
              <dgm:constr type="t" for="ch" forName="arc4" refType="h" fact="0"/>
              <dgm:constr type="w" for="ch" forName="arc4" refType="w" fact="0.3305"/>
              <dgm:constr type="h" for="ch" forName="arc4" refType="h" fact="0.9357"/>
              <dgm:constr type="l" for="ch" forName="parentText1" refType="w" fact="0.7"/>
              <dgm:constr type="t" for="ch" forName="parentText1" refType="h" fact="0.8128"/>
              <dgm:constr type="w" for="ch" forName="parentText1" refType="w" fact="0.2509"/>
              <dgm:constr type="h" for="ch" forName="parentText1" refType="h" fact="0.1872"/>
              <dgm:constr type="l" for="ch" forName="parentText2" refType="w" fact="0.3792"/>
              <dgm:constr type="t" for="ch" forName="parentText2" refType="h" fact="0.8128"/>
              <dgm:constr type="w" for="ch" forName="parentText2" refType="w" fact="0.2509"/>
              <dgm:constr type="h" for="ch" forName="parentText2" refType="h" fact="0.1872"/>
              <dgm:constr type="l" for="ch" forName="parentText3" refType="w" fact="0.062"/>
              <dgm:constr type="t" for="ch" forName="parentText3" refType="h" fact="0.8128"/>
              <dgm:constr type="w" for="ch" forName="parentText3" refType="w" fact="0.2509"/>
              <dgm:constr type="h" for="ch" forName="parentText3" refType="h" fact="0.1872"/>
            </dgm:constrLst>
          </dgm:else>
        </dgm:choose>
      </dgm:if>
      <dgm:if name="Name6" axis="ch" ptType="node" func="cnt" op="gte" val="2">
        <dgm:alg type="composite">
          <dgm:param type="ar" val="1.8986"/>
        </dgm:alg>
        <dgm:choose name="Name7">
          <dgm:if name="Name8" func="var" arg="dir" op="equ" val="norm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0941"/>
              <dgm:constr type="t" for="ch" forName="leftComposite" refType="h" fact="0.1159"/>
              <dgm:constr type="w" for="ch" forName="leftComposite" refType="w" fact="0.3469"/>
              <dgm:constr type="h" for="ch" forName="leftComposite" refType="h" fact="0.6953"/>
              <dgm:constr type="l" for="ch" forName="middleComposite" refType="w" fact="0.5782"/>
              <dgm:constr type="t" for="ch" forName="middleComposite" refType="h" fact="0.1159"/>
              <dgm:constr type="w" for="ch" forName="middleComposite" refType="w" fact="0.3389"/>
              <dgm:constr type="h" for="ch" forName="middleComposite" refType="h" fact="0.6567"/>
              <dgm:constr type="l" for="ch" forName="arc1" refType="w" fact="0"/>
              <dgm:constr type="t" for="ch" forName="arc1" refType="h" fact="0"/>
              <dgm:constr type="w" for="ch" forName="arc1" refType="w" fact="0.4928"/>
              <dgm:constr type="h" for="ch" forName="arc1" refType="h" fact="0.9357"/>
              <dgm:constr type="l" for="ch" forName="arc3" refType="w" fact="0.5072"/>
              <dgm:constr type="t" for="ch" forName="arc3" refType="h" fact="0"/>
              <dgm:constr type="w" for="ch" forName="arc3" refType="w" fact="0.4928"/>
              <dgm:constr type="h" for="ch" forName="arc3" refType="h" fact="0.9357"/>
              <dgm:constr type="l" for="ch" forName="parentText1" refType="w" fact="0.0926"/>
              <dgm:constr type="t" for="ch" forName="parentText1" refType="h" fact="0.8128"/>
              <dgm:constr type="w" for="ch" forName="parentText1" refType="w" fact="0.3742"/>
              <dgm:constr type="h" for="ch" forName="parentText1" refType="h" fact="0.1872"/>
              <dgm:constr type="l" for="ch" forName="parentText2" refType="w" fact="0.5655"/>
              <dgm:constr type="t" for="ch" forName="parentText2" refType="h" fact="0.8128"/>
              <dgm:constr type="w" for="ch" forName="parentText2" refType="w" fact="0.3742"/>
              <dgm:constr type="h" for="ch" forName="parentText2" refType="h" fact="0.1872"/>
            </dgm:constrLst>
          </dgm:if>
          <dgm:else name="Name9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592"/>
              <dgm:constr type="t" for="ch" forName="leftComposite" refType="h" fact="0.1159"/>
              <dgm:constr type="w" for="ch" forName="leftComposite" refType="w" fact="0.3469"/>
              <dgm:constr type="h" for="ch" forName="leftComposite" refType="h" fact="0.6953"/>
              <dgm:constr type="l" for="ch" forName="middleComposite" refType="w" fact="0.0941"/>
              <dgm:constr type="t" for="ch" forName="middleComposite" refType="h" fact="0.1159"/>
              <dgm:constr type="w" for="ch" forName="middleComposite" refType="w" fact="0.3389"/>
              <dgm:constr type="h" for="ch" forName="middleComposite" refType="h" fact="0.6567"/>
              <dgm:constr type="l" for="ch" forName="arc1" refType="w" fact="0"/>
              <dgm:constr type="t" for="ch" forName="arc1" refType="h" fact="0"/>
              <dgm:constr type="w" for="ch" forName="arc1" refType="w" fact="0.4928"/>
              <dgm:constr type="h" for="ch" forName="arc1" refType="h" fact="0.9357"/>
              <dgm:constr type="l" for="ch" forName="arc3" refType="w" fact="0.5072"/>
              <dgm:constr type="t" for="ch" forName="arc3" refType="h" fact="0"/>
              <dgm:constr type="w" for="ch" forName="arc3" refType="w" fact="0.4928"/>
              <dgm:constr type="h" for="ch" forName="arc3" refType="h" fact="0.9357"/>
              <dgm:constr type="l" for="ch" forName="parentText2" refType="w" fact="0.0926"/>
              <dgm:constr type="t" for="ch" forName="parentText2" refType="h" fact="0.8128"/>
              <dgm:constr type="w" for="ch" forName="parentText2" refType="w" fact="0.3742"/>
              <dgm:constr type="h" for="ch" forName="parentText2" refType="h" fact="0.1872"/>
              <dgm:constr type="l" for="ch" forName="parentText1" refType="w" fact="0.5655"/>
              <dgm:constr type="t" for="ch" forName="parentText1" refType="h" fact="0.8128"/>
              <dgm:constr type="w" for="ch" forName="parentText1" refType="w" fact="0.3742"/>
              <dgm:constr type="h" for="ch" forName="parentText1" refType="h" fact="0.1872"/>
            </dgm:constrLst>
          </dgm:else>
        </dgm:choose>
      </dgm:if>
      <dgm:else name="Name10">
        <dgm:alg type="composite">
          <dgm:param type="ar" val="0.8036"/>
        </dgm:alg>
        <dgm:constrLst>
          <dgm:constr type="primFontSz" for="des" forName="parentText1" val="65"/>
          <dgm:constr type="primFontSz" for="des" forName="childText1_1" val="65"/>
          <dgm:constr type="primFontSz" for="des" forName="childText1_1" refType="primFontSz" refFor="des" refForName="parentText1" op="lte"/>
          <dgm:constr type="primFontSz" for="des" forName="childText1_2" refType="primFontSz" refFor="des" refForName="parentText1" op="lte"/>
          <dgm:constr type="primFontSz" for="des" forName="childText1_3" refType="primFontSz" refFor="des" refForName="parentText1" op="lte"/>
          <dgm:constr type="primFontSz" for="des" forName="childText1_4" refType="primFontSz" refFor="des" refForName="parentText1" op="lte"/>
          <dgm:constr type="primFontSz" for="des" forName="childText1_1" refType="primFontSz" refFor="des" refForName="parentText2" op="lte"/>
          <dgm:constr type="primFontSz" for="des" forName="childText1_2" refType="primFontSz" refFor="des" refForName="parentText2" op="lte"/>
          <dgm:constr type="primFontSz" for="des" forName="childText1_3" refType="primFontSz" refFor="des" refForName="parentText2" op="lte"/>
          <dgm:constr type="primFontSz" for="des" forName="childText1_4" refType="primFontSz" refFor="des" refForName="parentText2" op="lte"/>
          <dgm:constr type="primFontSz" for="des" forName="childText1_1" refType="primFontSz" refFor="des" refForName="parentText3" op="lte"/>
          <dgm:constr type="primFontSz" for="des" forName="childText1_2" refType="primFontSz" refFor="des" refForName="parentText3" op="lte"/>
          <dgm:constr type="primFontSz" for="des" forName="childText1_3" refType="primFontSz" refFor="des" refForName="parentText3" op="lte"/>
          <dgm:constr type="primFontSz" for="des" forName="childText1_4" refType="primFontSz" refFor="des" refForName="parentText3" op="lte"/>
          <dgm:constr type="primFontSz" for="des" forName="childText1_2" refType="primFontSz" refFor="des" refForName="childText1_1" op="equ"/>
          <dgm:constr type="primFontSz" for="des" forName="childText1_3" refType="primFontSz" refFor="des" refForName="childText1_1" op="equ"/>
          <dgm:constr type="primFontSz" for="des" forName="childText1_4" refType="primFontSz" refFor="des" refForName="childText1_1" op="equ"/>
          <dgm:constr type="l" for="ch" forName="leftComposite" refType="w" fact="0"/>
          <dgm:constr type="t" for="ch" forName="leftComposite" refType="h" fact="0.1159"/>
          <dgm:constr type="w" for="ch" forName="leftComposite" refType="w"/>
          <dgm:constr type="h" for="ch" forName="leftComposite" refType="h" fact="0.6953"/>
          <dgm:constr type="l" for="ch" forName="parentText1" refType="w" fact="0"/>
          <dgm:constr type="t" for="ch" forName="parentText1" refType="h" fact="0.8128"/>
          <dgm:constr type="w" for="ch" forName="parentText1" refType="w"/>
          <dgm:constr type="h" for="ch" forName="parentText1" refType="h" fact="0.1872"/>
        </dgm:constrLst>
      </dgm:else>
    </dgm:choose>
    <dgm:choose name="Name11">
      <dgm:if name="Name12" axis="ch" ptType="node" func="cnt" op="gte" val="1">
        <dgm:choose name="Name13">
          <dgm:if name="Name14" axis="ch" ptType="node" func="cnt" op="gte" val="2">
            <dgm:layoutNode name="arc1">
              <dgm:alg type="sp"/>
              <dgm:shape xmlns:r="http://schemas.openxmlformats.org/officeDocument/2006/relationships" rot="9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arc3">
              <dgm:alg type="sp"/>
              <dgm:shape xmlns:r="http://schemas.openxmlformats.org/officeDocument/2006/relationships" rot="27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parentText2" styleLbl="revTx">
              <dgm:varLst>
                <dgm:chMax val="4"/>
                <dgm:chPref val="3"/>
                <dgm:bulletEnabled val="1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ch 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15"/>
        </dgm:choose>
        <dgm:choose name="Name16">
          <dgm:if name="Name17" axis="ch" ptType="node" func="cnt" op="gte" val="3">
            <dgm:layoutNode name="arc2">
              <dgm:alg type="sp"/>
              <dgm:shape xmlns:r="http://schemas.openxmlformats.org/officeDocument/2006/relationships" rot="9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arc4">
              <dgm:alg type="sp"/>
              <dgm:shape xmlns:r="http://schemas.openxmlformats.org/officeDocument/2006/relationships" rot="27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parentText3" styleLbl="revTx">
              <dgm:varLst>
                <dgm:chMax val="1"/>
                <dgm:chPref val="1"/>
                <dgm:bulletEnabled val="1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ch self" ptType="node node" st="3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18"/>
        </dgm:choose>
      </dgm:if>
      <dgm:else name="Name19"/>
    </dgm:choose>
    <dgm:layoutNode name="middleComposite">
      <dgm:choose name="Name20">
        <dgm:if name="Name21" axis="ch ch" ptType="node node" st="2 1" cnt="1 0" func="cnt" op="lte" val="1">
          <dgm:alg type="composite">
            <dgm:param type="ar" val="1"/>
          </dgm:alg>
        </dgm:if>
        <dgm:if name="Name22" axis="ch ch" ptType="node node" st="2 1" cnt="1 0" func="cnt" op="equ" val="2">
          <dgm:alg type="composite">
            <dgm:param type="ar" val="1.792"/>
          </dgm:alg>
        </dgm:if>
        <dgm:if name="Name23" axis="ch ch" ptType="node node" st="2 1" cnt="1 0" func="cnt" op="equ" val="3">
          <dgm:alg type="composite">
            <dgm:param type="ar" val="1"/>
          </dgm:alg>
        </dgm:if>
        <dgm:else name="Name24">
          <dgm:alg type="composite">
            <dgm:param type="ar" val="1"/>
          </dgm:alg>
        </dgm:else>
      </dgm:choose>
      <dgm:shape xmlns:r="http://schemas.openxmlformats.org/officeDocument/2006/relationships" r:blip="">
        <dgm:adjLst/>
      </dgm:shape>
      <dgm:presOf/>
      <dgm:choose name="Name25">
        <dgm:if name="Name26" axis="ch ch" ptType="node node" st="2 1" cnt="1 0" func="cnt" op="lte" val="1">
          <dgm:constrLst>
            <dgm:constr type="ctrX" for="ch" forName="circ1" refType="w" fact="0.5"/>
            <dgm:constr type="ctrY" for="ch" forName="circ1" refType="h" fact="0.5"/>
            <dgm:constr type="w" for="ch" forName="circ1" refType="w"/>
            <dgm:constr type="h" for="ch" forName="circ1" refType="h"/>
            <dgm:constr type="l" for="ch" forName="circ1Tx" refType="w" fact="0.2"/>
            <dgm:constr type="t" for="ch" forName="circ1Tx" refType="h" fact="0.1"/>
            <dgm:constr type="w" for="ch" forName="circ1Tx" refType="w" fact="0.6"/>
            <dgm:constr type="h" for="ch" forName="circ1Tx" refType="h" fact="0.8"/>
          </dgm:constrLst>
        </dgm:if>
        <dgm:if name="Name27" axis="ch ch" ptType="node node" st="2 1" cnt="1 0" func="cnt" op="equ" val="2">
          <dgm:constrLst>
            <dgm:constr type="ctrX" for="ch" forName="circ1" refType="w" fact="0.3"/>
            <dgm:constr type="ctrY" for="ch" forName="circ1" refType="h" fact="0.5"/>
            <dgm:constr type="w" for="ch" forName="circ1" refType="w" fact="0.555"/>
            <dgm:constr type="h" for="ch" forName="circ1" refType="h" fact="0.99456"/>
            <dgm:constr type="l" for="ch" forName="circ1Tx" refType="w" fact="0.1"/>
            <dgm:constr type="t" for="ch" forName="circ1Tx" refType="h" fact="0.12"/>
            <dgm:constr type="w" for="ch" forName="circ1Tx" refType="w" fact="0.32"/>
            <dgm:constr type="h" for="ch" forName="circ1Tx" refType="h" fact="0.76"/>
            <dgm:constr type="ctrX" for="ch" forName="circ2" refType="w" fact="0.7"/>
            <dgm:constr type="ctrY" for="ch" forName="circ2" refType="h" fact="0.5"/>
            <dgm:constr type="w" for="ch" forName="circ2" refType="w" fact="0.555"/>
            <dgm:constr type="h" for="ch" forName="circ2" refType="h" fact="0.99456"/>
            <dgm:constr type="l" for="ch" forName="circ2Tx" refType="w" fact="0.58"/>
            <dgm:constr type="t" for="ch" forName="circ2Tx" refType="h" fact="0.12"/>
            <dgm:constr type="w" for="ch" forName="circ2Tx" refType="w" fact="0.32"/>
            <dgm:constr type="h" for="ch" forName="circ2Tx" refType="h" fact="0.76"/>
          </dgm:constrLst>
        </dgm:if>
        <dgm:if name="Name28" axis="ch ch" ptType="node node" st="2 1" cnt="1 0" func="cnt" op="equ" val="3">
          <dgm:constrLst>
            <dgm:constr type="ctrX" for="ch" forName="circ1" refType="w" fact="0.5"/>
            <dgm:constr type="ctrY" for="ch" forName="circ1" refType="w" fact="0.25"/>
            <dgm:constr type="w" for="ch" forName="circ1" refType="w" fact="0.6"/>
            <dgm:constr type="h" for="ch" forName="circ1" refType="h" fact="0.6"/>
            <dgm:constr type="l" for="ch" forName="circ1Tx" refType="w" fact="0.28"/>
            <dgm:constr type="t" for="ch" forName="circ1Tx" refType="h" fact="0.055"/>
            <dgm:constr type="w" for="ch" forName="circ1Tx" refType="w" fact="0.44"/>
            <dgm:constr type="h" for="ch" forName="circ1Tx" refType="h" fact="0.27"/>
            <dgm:constr type="ctrX" for="ch" forName="circ2" refType="w" fact="0.7165"/>
            <dgm:constr type="ctrY" for="ch" forName="circ2" refType="w" fact="0.625"/>
            <dgm:constr type="w" for="ch" forName="circ2" refType="w" fact="0.6"/>
            <dgm:constr type="h" for="ch" forName="circ2" refType="h" fact="0.6"/>
            <dgm:constr type="l" for="ch" forName="circ2Tx" refType="w" fact="0.6"/>
            <dgm:constr type="t" for="ch" forName="circ2Tx" refType="h" fact="0.48"/>
            <dgm:constr type="w" for="ch" forName="circ2Tx" refType="w" fact="0.36"/>
            <dgm:constr type="h" for="ch" forName="circ2Tx" refType="h" fact="0.33"/>
            <dgm:constr type="ctrX" for="ch" forName="circ3" refType="w" fact="0.2835"/>
            <dgm:constr type="ctrY" for="ch" forName="circ3" refType="w" fact="0.625"/>
            <dgm:constr type="w" for="ch" forName="circ3" refType="w" fact="0.6"/>
            <dgm:constr type="h" for="ch" forName="circ3" refType="h" fact="0.6"/>
            <dgm:constr type="l" for="ch" forName="circ3Tx" refType="w" fact="0.04"/>
            <dgm:constr type="t" for="ch" forName="circ3Tx" refType="h" fact="0.48"/>
            <dgm:constr type="w" for="ch" forName="circ3Tx" refType="w" fact="0.36"/>
            <dgm:constr type="h" for="ch" forName="circ3Tx" refType="h" fact="0.33"/>
          </dgm:constrLst>
        </dgm:if>
        <dgm:else name="Name29">
          <dgm:constrLst>
            <dgm:constr type="ctrX" for="ch" forName="circ1" refType="w" fact="0.5"/>
            <dgm:constr type="ctrY" for="ch" forName="circ1" refType="w" fact="0.27"/>
            <dgm:constr type="w" for="ch" forName="circ1" refType="w" fact="0.52"/>
            <dgm:constr type="h" for="ch" forName="circ1" refType="h" fact="0.52"/>
            <dgm:constr type="l" for="ch" forName="circ1Tx" refType="w" fact="0.3"/>
            <dgm:constr type="t" for="ch" forName="circ1Tx" refType="h" fact="0.08"/>
            <dgm:constr type="w" for="ch" forName="circ1Tx" refType="w" fact="0.4"/>
            <dgm:constr type="h" for="ch" forName="circ1Tx" refType="h" fact="0.165"/>
            <dgm:constr type="ctrX" for="ch" forName="circ2" refType="w" fact="0.73"/>
            <dgm:constr type="ctrY" for="ch" forName="circ2" refType="w" fact="0.5"/>
            <dgm:constr type="w" for="ch" forName="circ2" refType="w" fact="0.52"/>
            <dgm:constr type="h" for="ch" forName="circ2" refType="h" fact="0.52"/>
            <dgm:constr type="r" for="ch" forName="circ2Tx" refType="w" fact="0.95"/>
            <dgm:constr type="t" for="ch" forName="circ2Tx" refType="h" fact="0.3"/>
            <dgm:constr type="w" for="ch" forName="circ2Tx" refType="w" fact="0.2"/>
            <dgm:constr type="h" for="ch" forName="circ2Tx" refType="h" fact="0.4"/>
            <dgm:constr type="ctrX" for="ch" forName="circ3" refType="w" fact="0.5"/>
            <dgm:constr type="ctrY" for="ch" forName="circ3" refType="w" fact="0.73"/>
            <dgm:constr type="w" for="ch" forName="circ3" refType="w" fact="0.52"/>
            <dgm:constr type="h" for="ch" forName="circ3" refType="h" fact="0.52"/>
            <dgm:constr type="l" for="ch" forName="circ3Tx" refType="w" fact="0.3"/>
            <dgm:constr type="b" for="ch" forName="circ3Tx" refType="h" fact="0.92"/>
            <dgm:constr type="w" for="ch" forName="circ3Tx" refType="w" fact="0.4"/>
            <dgm:constr type="h" for="ch" forName="circ3Tx" refType="h" fact="0.165"/>
            <dgm:constr type="ctrX" for="ch" forName="circ4" refType="w" fact="0.27"/>
            <dgm:constr type="ctrY" for="ch" forName="circ4" refType="h" fact="0.5"/>
            <dgm:constr type="w" for="ch" forName="circ4" refType="w" fact="0.52"/>
            <dgm:constr type="h" for="ch" forName="circ4" refType="h" fact="0.52"/>
            <dgm:constr type="l" for="ch" forName="circ4Tx" refType="w" fact="0.05"/>
            <dgm:constr type="t" for="ch" forName="circ4Tx" refType="h" fact="0.3"/>
            <dgm:constr type="w" for="ch" forName="circ4Tx" refType="w" fact="0.2"/>
            <dgm:constr type="h" for="ch" forName="circ4Tx" refType="h" fact="0.4"/>
          </dgm:constrLst>
        </dgm:else>
      </dgm:choose>
      <dgm:ruleLst/>
      <dgm:forEach name="Name30" axis="ch ch" ptType="node node" st="2 1" cnt="1 1">
        <dgm:layoutNode name="circ1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1Tx" styleLbl="revTx">
          <dgm:varLst>
            <dgm:chMax val="0"/>
            <dgm:chPref val="0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  <dgm:forEach name="Name31" axis="ch ch" ptType="node node" st="2 2" cnt="1 1">
        <dgm:layoutNode name="circ2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2Tx" styleLbl="revTx">
          <dgm:varLst>
            <dgm:chMax val="0"/>
            <dgm:chPref val="0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  <dgm:forEach name="Name32" axis="ch ch" ptType="node node" st="2 3" cnt="1 1">
        <dgm:layoutNode name="circ3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3Tx" styleLbl="revTx">
          <dgm:varLst>
            <dgm:chMax val="0"/>
            <dgm:chPref val="0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  <dgm:forEach name="Name33" axis="ch ch" ptType="node node" st="2 4" cnt="1 1">
        <dgm:layoutNode name="circ4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4Tx" styleLbl="revTx">
          <dgm:varLst>
            <dgm:chMax val="0"/>
            <dgm:chPref val="0"/>
            <dgm:bulletEnabled val="1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</dgm:layoutNode>
    <dgm:layoutNode name="leftComposite">
      <dgm:choose name="Name34">
        <dgm:if name="Name35" axis="ch ch" ptType="node node" st="1 1" cnt="1 0" func="cnt" op="lte" val="1">
          <dgm:alg type="composite">
            <dgm:param type="ar" val="1.3085"/>
          </dgm:alg>
          <dgm:constrLst>
            <dgm:constr type="l" for="ch" forName="childText1_1" refType="w" fact="0.2124"/>
            <dgm:constr type="t" for="ch" forName="childText1_1" refType="h" fact="0"/>
            <dgm:constr type="w" for="ch" forName="childText1_1" refType="w" fact="0.5759"/>
            <dgm:constr type="h" for="ch" forName="childText1_1" refType="h" fact="0.7535"/>
            <dgm:constr type="l" for="ch" forName="ellipse1" refType="w" fact="0"/>
            <dgm:constr type="t" for="ch" forName="ellipse1" refType="h" fact="0.63"/>
            <dgm:constr type="w" for="ch" forName="ellipse1" refType="w" fact="0.2828"/>
            <dgm:constr type="h" for="ch" forName="ellipse1" refType="h" fact="0.37"/>
            <dgm:constr type="l" for="ch" forName="ellipse2" refType="w" fact="0.82"/>
            <dgm:constr type="t" for="ch" forName="ellipse2" refType="h" fact="0.17"/>
            <dgm:constr type="w" for="ch" forName="ellipse2" refType="w" fact="0.1645"/>
            <dgm:constr type="h" for="ch" forName="ellipse2" refType="h" fact="0.2153"/>
          </dgm:constrLst>
        </dgm:if>
        <dgm:if name="Name36" axis="ch ch" ptType="node node" st="1 1" cnt="1 0" func="cnt" op="equ" val="2">
          <dgm:alg type="composite">
            <dgm:param type="ar" val="0.8917"/>
          </dgm:alg>
          <dgm:constrLst>
            <dgm:constr type="l" for="ch" forName="childText1_1" refType="w" fact="0.1864"/>
            <dgm:constr type="t" for="ch" forName="childText1_1" refType="h" fact="0"/>
            <dgm:constr type="w" for="ch" forName="childText1_1" refType="w" fact="0.5055"/>
            <dgm:constr type="h" for="ch" forName="childText1_1" refType="h" fact="0.4507"/>
            <dgm:constr type="l" for="ch" forName="childText1_2" refType="w" fact="0.4945"/>
            <dgm:constr type="t" for="ch" forName="childText1_2" refType="h" fact="0.3929"/>
            <dgm:constr type="w" for="ch" forName="childText1_2" refType="w" fact="0.5055"/>
            <dgm:constr type="h" for="ch" forName="childText1_2" refType="h" fact="0.4507"/>
            <dgm:constr type="l" for="ch" forName="ellipse1" refType="w" fact="0"/>
            <dgm:constr type="t" for="ch" forName="ellipse1" refType="h" fact="0.3768"/>
            <dgm:constr type="w" for="ch" forName="ellipse1" refType="w" fact="0.2482"/>
            <dgm:constr type="h" for="ch" forName="ellipse1" refType="h" fact="0.2213"/>
            <dgm:constr type="l" for="ch" forName="ellipse3" refType="w" fact="0.5474"/>
            <dgm:constr type="t" for="ch" forName="ellipse3" refType="h" fact="0.8712"/>
            <dgm:constr type="w" for="ch" forName="ellipse3" refType="w" fact="0.1444"/>
            <dgm:constr type="h" for="ch" forName="ellipse3" refType="h" fact="0.1288"/>
            <dgm:constr type="l" for="ch" forName="ellipse2" refType="w" fact="0.7333"/>
            <dgm:constr type="t" for="ch" forName="ellipse2" refType="h" fact="0.0887"/>
            <dgm:constr type="w" for="ch" forName="ellipse2" refType="w" fact="0.1444"/>
            <dgm:constr type="h" for="ch" forName="ellipse2" refType="h" fact="0.1288"/>
          </dgm:constrLst>
        </dgm:if>
        <dgm:if name="Name37" axis="ch ch" ptType="node node" st="1 1" cnt="1 0" func="cnt" op="equ" val="3">
          <dgm:alg type="composite">
            <dgm:param type="ar" val="1.0811"/>
          </dgm:alg>
          <dgm:constrLst>
            <dgm:constr type="l" for="ch" forName="childText1_3" refType="w" fact="0.1649"/>
            <dgm:constr type="t" for="ch" forName="childText1_3" refType="h" fact="0.5389"/>
            <dgm:constr type="w" for="ch" forName="childText1_3" refType="w" fact="0.4265"/>
            <dgm:constr type="h" for="ch" forName="childText1_3" refType="h" fact="0.4611"/>
            <dgm:constr type="l" for="ch" forName="childText1_1" refType="w" fact="0.1573"/>
            <dgm:constr type="t" for="ch" forName="childText1_1" refType="h" fact="0"/>
            <dgm:constr type="w" for="ch" forName="childText1_1" refType="w" fact="0.4265"/>
            <dgm:constr type="h" for="ch" forName="childText1_1" refType="h" fact="0.4611"/>
            <dgm:constr type="l" for="ch" forName="childText1_2" refType="w" fact="0.5735"/>
            <dgm:constr type="t" for="ch" forName="childText1_2" refType="h" fact="0.2754"/>
            <dgm:constr type="w" for="ch" forName="childText1_2" refType="w" fact="0.4265"/>
            <dgm:constr type="h" for="ch" forName="childText1_2" refType="h" fact="0.4611"/>
            <dgm:constr type="l" for="ch" forName="ellipse1" refType="w" fact="0"/>
            <dgm:constr type="t" for="ch" forName="ellipse1" refType="h" fact="0.3855"/>
            <dgm:constr type="w" for="ch" forName="ellipse1" refType="w" fact="0.2095"/>
            <dgm:constr type="h" for="ch" forName="ellipse1" refType="h" fact="0.2264"/>
            <dgm:constr type="l" for="ch" forName="ellipse3" refType="w" fact="0.6181"/>
            <dgm:constr type="t" for="ch" forName="ellipse3" refType="h" fact="0.7647"/>
            <dgm:constr type="w" for="ch" forName="ellipse3" refType="w" fact="0.1219"/>
            <dgm:constr type="h" for="ch" forName="ellipse3" refType="h" fact="0.1317"/>
            <dgm:constr type="l" for="ch" forName="ellipse2" refType="w" fact="0.6188"/>
            <dgm:constr type="t" for="ch" forName="ellipse2" refType="h" fact="0.0907"/>
            <dgm:constr type="w" for="ch" forName="ellipse2" refType="w" fact="0.1219"/>
            <dgm:constr type="h" for="ch" forName="ellipse2" refType="h" fact="0.1317"/>
          </dgm:constrLst>
        </dgm:if>
        <dgm:else name="Name38">
          <dgm:alg type="composite">
            <dgm:param type="ar" val="0.9472"/>
          </dgm:alg>
          <dgm:constrLst>
            <dgm:constr type="l" for="ch" forName="childText1_3" refType="w" fact="0"/>
            <dgm:constr type="t" for="ch" forName="childText1_3" refType="h" fact="0.6035"/>
            <dgm:constr type="w" for="ch" forName="childText1_3" refType="w" fact="0.4186"/>
            <dgm:constr type="h" for="ch" forName="childText1_3" refType="h" fact="0.3965"/>
            <dgm:constr type="l" for="ch" forName="childText1_1" refType="w" fact="0.0981"/>
            <dgm:constr type="t" for="ch" forName="childText1_1" refType="h" fact="0"/>
            <dgm:constr type="w" for="ch" forName="childText1_1" refType="w" fact="0.4186"/>
            <dgm:constr type="h" for="ch" forName="childText1_1" refType="h" fact="0.3965"/>
            <dgm:constr type="l" for="ch" forName="childText1_2" refType="w" fact="0.5385"/>
            <dgm:constr type="t" for="ch" forName="childText1_2" refType="h" fact="0.1304"/>
            <dgm:constr type="w" for="ch" forName="childText1_2" refType="w" fact="0.4186"/>
            <dgm:constr type="h" for="ch" forName="childText1_2" refType="h" fact="0.3965"/>
            <dgm:constr type="l" for="ch" forName="ellipse4" refType="w" fact="0.3222"/>
            <dgm:constr type="t" for="ch" forName="ellipse4" refType="h" fact="0.4232"/>
            <dgm:constr type="w" for="ch" forName="ellipse4" refType="w" fact="0.2056"/>
            <dgm:constr type="h" for="ch" forName="ellipse4" refType="h" fact="0.1947"/>
            <dgm:constr type="l" for="ch" forName="ellipse1" refType="w" fact="0.1489"/>
            <dgm:constr type="t" for="ch" forName="ellipse1" refType="h" fact="0.4502"/>
            <dgm:constr type="w" for="ch" forName="ellipse1" refType="w" fact="0.1196"/>
            <dgm:constr type="h" for="ch" forName="ellipse1" refType="h" fact="0.1133"/>
            <dgm:constr type="l" for="ch" forName="ellipse2" refType="w" fact="0.5384"/>
            <dgm:constr type="t" for="ch" forName="ellipse2" refType="h" fact="0.0124"/>
            <dgm:constr type="w" for="ch" forName="ellipse2" refType="w" fact="0.1196"/>
            <dgm:constr type="h" for="ch" forName="ellipse2" refType="h" fact="0.1133"/>
            <dgm:constr type="l" for="ch" forName="childText1_4" refType="w" fact="0.4625"/>
            <dgm:constr type="t" for="ch" forName="childText1_4" refType="h" fact="0.5719"/>
            <dgm:constr type="w" for="ch" forName="childText1_4" refType="w" fact="0.4186"/>
            <dgm:constr type="h" for="ch" forName="childText1_4" refType="h" fact="0.3965"/>
            <dgm:constr type="l" for="ch" forName="ellipse3" refType="w" fact="0.8804"/>
            <dgm:constr type="t" for="ch" forName="ellipse3" refType="h" fact="0.5329"/>
            <dgm:constr type="w" for="ch" forName="ellipse3" refType="w" fact="0.1196"/>
            <dgm:constr type="h" for="ch" forName="ellipse3" refType="h" fact="0.1133"/>
            <dgm:constr type="l" for="ch" forName="ellipse5" refType="w" fact="0.0146"/>
            <dgm:constr type="t" for="ch" forName="ellipse5" refType="h" fact="0.5228"/>
            <dgm:constr type="w" for="ch" forName="ellipse5" refType="w" fact="0.0899"/>
            <dgm:constr type="h" for="ch" forName="ellipse5" refType="h" fact="0.0851"/>
          </dgm:constrLst>
        </dgm:else>
      </dgm:choose>
      <dgm:forEach name="Name39" axis="ch ch" ptType="node node" st="1 1" cnt="1 1">
        <dgm:layoutNode name="childText1_1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ellipse1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ellipse2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Name40" axis="ch ch" ptType="node node" st="1 2" cnt="1 1">
        <dgm:layoutNode name="childText1_2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ellipse3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Name41" axis="ch ch" ptType="node node" st="1 3" cnt="1 1">
        <dgm:layoutNode name="childText1_3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forEach>
      <dgm:forEach name="Name42" axis="ch ch" ptType="node node" st="1 4" cnt="1 1">
        <dgm:layoutNode name="childText1_4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ellipse4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ellipse5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layoutNode>
    <dgm:choose name="Name43">
      <dgm:if name="Name44" axis="ch ch" ptType="node node" st="3 1" cnt="1 0" func="cnt" op="gte" val="1">
        <dgm:layoutNode name="rightChild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ch des" ptType="node node" st="3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45"/>
    </dgm:choose>
    <dgm:layoutNode name="parentText1" styleLbl="revTx">
      <dgm:varLst>
        <dgm:chMax val="4"/>
        <dgm:chPref val="3"/>
        <dgm:bulletEnabled val="1"/>
      </dgm:varLst>
      <dgm:alg type="tx"/>
      <dgm:shape xmlns:r="http://schemas.openxmlformats.org/officeDocument/2006/relationships" type="rect" r:blip="">
        <dgm:adjLst/>
      </dgm:shape>
      <dgm:presOf axis="ch self" ptType="node node" st="1 1" cnt="1 0"/>
      <dgm:constrLst>
        <dgm:constr type="lMarg" refType="primFontSz" fact="0.3"/>
        <dgm:constr type="rMarg" refType="primFontSz" fact="0.3"/>
        <dgm:constr type="tMarg" refType="primFontSz" fact="0.3"/>
        <dgm:constr type="bMarg" refType="primFontSz" fact="0.3"/>
      </dgm:constrLst>
      <dgm:ruleLst>
        <dgm:rule type="primFontSz" val="5" fact="NaN" max="NaN"/>
      </dgm:ruleLst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9/3/layout/RandomtoResultProcess">
  <dgm:title val=""/>
  <dgm:desc val=""/>
  <dgm:catLst>
    <dgm:cat type="process" pri="127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Name0">
    <dgm:varLst>
      <dgm:dir/>
      <dgm:animOne val="branch"/>
      <dgm:animLvl val="lvl"/>
    </dgm:varLst>
    <dgm:choose name="Name1">
      <dgm:if name="Name2" func="var" arg="dir" op="equ" val="norm">
        <dgm:alg type="lin">
          <dgm:param type="fallback" val="2D"/>
          <dgm:param type="nodeVertAlign" val="t"/>
        </dgm:alg>
      </dgm:if>
      <dgm:else name="Name3">
        <dgm:alg type="lin">
          <dgm:param type="fallback" val="2D"/>
          <dgm:param type="nodeVertAlign" val="t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userH" refType="h" fact="2"/>
      <dgm:constr type="w" for="ch" forName="chaos" refType="userH" fact="0.681"/>
      <dgm:constr type="h" for="ch" forName="chaos" refType="userH"/>
      <dgm:constr type="w" for="ch" forName="middle" refType="userH" fact="0.6"/>
      <dgm:constr type="h" for="ch" forName="middle" refType="userH"/>
      <dgm:constr type="w" for="ch" forName="last" refType="userH" fact="0.6"/>
      <dgm:constr type="h" for="ch" forName="last" refType="userH"/>
      <dgm:constr type="w" for="ch" forName="chevronComposite1" refType="userH" fact="0.22"/>
      <dgm:constr type="h" for="ch" forName="chevronComposite1" refType="userH" fact="0.52"/>
      <dgm:constr type="w" for="ch" forName="chevronComposite2" refType="userH" fact="0.22"/>
      <dgm:constr type="h" for="ch" forName="chevronComposite2" refType="userH" fact="0.52"/>
      <dgm:constr type="w" for="ch" forName="overlap" refType="userH" fact="-0.04"/>
      <dgm:constr type="h" for="ch" forName="overlap" refType="userH" fact="0.06"/>
      <dgm:constr type="primFontSz" for="des" forName="parTx1" op="equ" val="65"/>
      <dgm:constr type="primFontSz" for="des" forName="parTxMid" refType="primFontSz" refFor="des" refForName="parTx1" op="equ"/>
      <dgm:constr type="primFontSz" for="des" forName="circleTx" refType="primFontSz" refFor="des" refForName="parTx1" op="equ"/>
      <dgm:constr type="primFontSz" for="des" forName="desTx1" op="equ" val="65"/>
      <dgm:constr type="primFontSz" for="des" forName="desTxMid" refType="primFontSz" refFor="des" refForName="desTx1" op="equ"/>
      <dgm:constr type="primFontSz" for="des" forName="desTxN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chaos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parTx1" refType="w" fact="0.5"/>
              <dgm:constr type="t" for="ch" forName="parTx1" refType="w" fact="0.32"/>
              <dgm:constr type="w" for="ch" forName="parTx1" refType="w" fact="0.88"/>
              <dgm:constr type="h" for="ch" forName="parTx1" refType="w" fact="0.29"/>
              <dgm:constr type="ctrX" for="ch" forName="desTx1" refType="w" fact="0.5"/>
              <dgm:constr type="b" for="ch" forName="desTx1" refType="h"/>
              <dgm:constr type="w" for="ch" forName="desTx1" refType="w" fact="0.88"/>
              <dgm:constr type="h" for="ch" forName="desTx1" refType="h" fact="0.37"/>
              <dgm:constr type="l" for="ch" forName="c1" refType="w" fact="0.05"/>
              <dgm:constr type="t" for="ch" forName="c1" refType="w" fact="0.23"/>
              <dgm:constr type="w" for="ch" forName="c1" refType="w" fact="0.07"/>
              <dgm:constr type="h" for="ch" forName="c1" refType="w" refFor="ch" refForName="c1"/>
              <dgm:constr type="l" for="ch" forName="c2" refType="w" fact="0.1"/>
              <dgm:constr type="t" for="ch" forName="c2" refType="w" fact="0.13"/>
              <dgm:constr type="w" for="ch" forName="c2" refType="w" fact="0.07"/>
              <dgm:constr type="h" for="ch" forName="c2" refType="w" refFor="ch" refForName="c2"/>
              <dgm:constr type="l" for="ch" forName="c3" refType="w" fact="0.22"/>
              <dgm:constr type="t" for="ch" forName="c3" refType="w" fact="0.15"/>
              <dgm:constr type="w" for="ch" forName="c3" refType="w" fact="0.11"/>
              <dgm:constr type="h" for="ch" forName="c3" refType="w" refFor="ch" refForName="c3"/>
              <dgm:constr type="l" for="ch" forName="c4" refType="w" fact="0.32"/>
              <dgm:constr type="t" for="ch" forName="c4" refType="w" fact="0.04"/>
              <dgm:constr type="w" for="ch" forName="c4" refType="w" fact="0.07"/>
              <dgm:constr type="h" for="ch" forName="c4" refType="w" refFor="ch" refForName="c4"/>
              <dgm:constr type="l" for="ch" forName="c5" refType="w" fact="0.45"/>
              <dgm:constr type="t" for="ch" forName="c5" refType="w" fact="0"/>
              <dgm:constr type="w" for="ch" forName="c5" refType="w" fact="0.07"/>
              <dgm:constr type="h" for="ch" forName="c5" refType="w" refFor="ch" refForName="c5"/>
              <dgm:constr type="l" for="ch" forName="c6" refType="w" fact="0.61"/>
              <dgm:constr type="t" for="ch" forName="c6" refType="w" fact="0.07"/>
              <dgm:constr type="w" for="ch" forName="c6" refType="w" fact="0.07"/>
              <dgm:constr type="h" for="ch" forName="c6" refType="w" refFor="ch" refForName="c6"/>
              <dgm:constr type="l" for="ch" forName="c7" refType="w" fact="0.71"/>
              <dgm:constr type="t" for="ch" forName="c7" refType="w" fact="0.12"/>
              <dgm:constr type="w" for="ch" forName="c7" refType="w" fact="0.11"/>
              <dgm:constr type="h" for="ch" forName="c7" refType="w" refFor="ch" refForName="c7"/>
              <dgm:constr type="l" for="ch" forName="c8" refType="w" fact="0.85"/>
              <dgm:constr type="t" for="ch" forName="c8" refType="w" fact="0.23"/>
              <dgm:constr type="w" for="ch" forName="c8" refType="w" fact="0.07"/>
              <dgm:constr type="h" for="ch" forName="c8" refType="w" refFor="ch" refForName="c8"/>
              <dgm:constr type="l" for="ch" forName="c9" refType="w" fact="0.91"/>
              <dgm:constr type="t" for="ch" forName="c9" refType="w" fact="0.34"/>
              <dgm:constr type="w" for="ch" forName="c9" refType="w" fact="0.07"/>
              <dgm:constr type="h" for="ch" forName="c9" refType="w" refFor="ch" refForName="c9"/>
              <dgm:constr type="l" for="ch" forName="c10" refType="w" fact="0.39"/>
              <dgm:constr type="t" for="ch" forName="c10" refType="w" fact="0.13"/>
              <dgm:constr type="w" for="ch" forName="c10" refType="w" fact="0.18"/>
              <dgm:constr type="h" for="ch" forName="c10" refType="w" refFor="ch" refForName="c10"/>
              <dgm:constr type="l" for="ch" forName="c11" refType="w" fact="0"/>
              <dgm:constr type="t" for="ch" forName="c11" refType="w" fact="0.51"/>
              <dgm:constr type="w" for="ch" forName="c11" refType="w" fact="0.07"/>
              <dgm:constr type="h" for="ch" forName="c11" refType="w" refFor="ch" refForName="c11"/>
              <dgm:constr type="l" for="ch" forName="c12" refType="w" fact="0.06"/>
              <dgm:constr type="t" for="ch" forName="c12" refType="w" fact="0.6"/>
              <dgm:constr type="w" for="ch" forName="c12" refType="w" fact="0.11"/>
              <dgm:constr type="h" for="ch" forName="c12" refType="w" refFor="ch" refForName="c12"/>
              <dgm:constr type="l" for="ch" forName="c13" refType="w" fact="0.21"/>
              <dgm:constr type="t" for="ch" forName="c13" refType="w" fact="0.68"/>
              <dgm:constr type="w" for="ch" forName="c13" refType="w" fact="0.16"/>
              <dgm:constr type="h" for="ch" forName="c13" refType="w" refFor="ch" refForName="c13"/>
              <dgm:constr type="l" for="ch" forName="c14" refType="w" fact="0.42"/>
              <dgm:constr type="t" for="ch" forName="c14" refType="w" fact="0.81"/>
              <dgm:constr type="w" for="ch" forName="c14" refType="w" fact="0.07"/>
              <dgm:constr type="h" for="ch" forName="c14" refType="w" refFor="ch" refForName="c14"/>
              <dgm:constr type="l" for="ch" forName="c15" refType="w" fact="0.46"/>
              <dgm:constr type="t" for="ch" forName="c15" refType="w" fact="0.68"/>
              <dgm:constr type="w" for="ch" forName="c15" refType="w" fact="0.11"/>
              <dgm:constr type="h" for="ch" forName="c15" refType="w" refFor="ch" refForName="c15"/>
              <dgm:constr type="l" for="ch" forName="c16" refType="w" fact="0.56"/>
              <dgm:constr type="t" for="ch" forName="c16" refType="w" fact="0.82"/>
              <dgm:constr type="w" for="ch" forName="c16" refType="w" fact="0.07"/>
              <dgm:constr type="h" for="ch" forName="c16" refType="w" refFor="ch" refForName="c16"/>
              <dgm:constr type="l" for="ch" forName="c17" refType="w" fact="0.65"/>
              <dgm:constr type="t" for="ch" forName="c17" refType="w" fact="0.66"/>
              <dgm:constr type="w" for="ch" forName="c17" refType="w" fact="0.16"/>
              <dgm:constr type="h" for="ch" forName="c17" refType="w" refFor="ch" refForName="c17"/>
              <dgm:constr type="l" for="ch" forName="c18" refType="w" fact="0.87"/>
              <dgm:constr type="t" for="ch" forName="c18" refType="w" fact="0.62"/>
              <dgm:constr type="w" for="ch" forName="c18" refType="w" fact="0.11"/>
              <dgm:constr type="h" for="ch" forName="c18" refType="w" refFor="ch" refForName="c18"/>
            </dgm:constrLst>
            <dgm:layoutNode name="parTx1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7">
              <dgm:if name="Name8" axis="ch" ptType="node" func="cnt" op="gte" val="1">
                <dgm:layoutNode name="desTx1" styleLbl="revTx">
                  <dgm:varLst>
                    <dgm:bulletEnabled val="1"/>
                  </dgm:varLst>
                  <dgm:choose name="Name9">
                    <dgm:if name="Name10" axis="ch" ptType="node" func="cnt" op="equ" val="1">
                      <dgm:alg type="tx">
                        <dgm:param type="shpTxLTRAlignCh" val="l"/>
                      </dgm:alg>
                    </dgm:if>
                    <dgm:else name="Name11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2"/>
            </dgm:choose>
            <dgm:layoutNode name="c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9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0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layoutNode>
        </dgm:if>
        <dgm:if name="Name13" axis="self" ptType="node" func="revPos" op="equ" val="1">
          <dgm:layoutNode name="last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circleTx" refType="w" fact="0.5"/>
              <dgm:constr type="t" for="ch" forName="circleTx" refType="w" fact="0.117"/>
              <dgm:constr type="w" for="ch" forName="circleTx" refType="h" refFor="ch" refForName="circleTx"/>
              <dgm:constr type="h" for="ch" forName="circleTx" refType="w" fact="0.85"/>
              <dgm:constr type="l" for="ch" forName="desTxN"/>
              <dgm:constr type="b" for="ch" forName="desTxN" refType="h"/>
              <dgm:constr type="w" for="ch" forName="desTxN" refType="w"/>
              <dgm:constr type="h" for="ch" forName="desTxN" refType="h" fact="0.37"/>
              <dgm:constr type="ctrX" for="ch" forName="spN" refType="w" fact="0.5"/>
              <dgm:constr type="t" for="ch" forName="spN"/>
              <dgm:constr type="w" for="ch" forName="spN" refType="w" fact="0.93"/>
              <dgm:constr type="h" for="ch" forName="spN" refType="h" fact="0.01"/>
            </dgm:constrLst>
            <dgm:layoutNode name="circleTx" styleLbl="node1">
              <dgm:alg type="tx"/>
              <dgm:shape xmlns:r="http://schemas.openxmlformats.org/officeDocument/2006/relationships" type="ellipse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  <dgm:choose name="Name14">
              <dgm:if name="Name15" axis="ch" ptType="node" func="cnt" op="gte" val="1">
                <dgm:layoutNode name="desTxN" styleLbl="revTx">
                  <dgm:varLst>
                    <dgm:bulletEnabled val="1"/>
                  </dgm:varLst>
                  <dgm:choose name="Name16">
                    <dgm:if name="Name17" axis="ch" ptType="node" func="cnt" op="equ" val="1">
                      <dgm:alg type="tx">
                        <dgm:param type="shpTxLTRAlignCh" val="l"/>
                      </dgm:alg>
                    </dgm:if>
                    <dgm:else name="Name18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  <dgm:layoutNode name="spN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if>
        <dgm:else name="Name20">
          <dgm:layoutNode name="middl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l" for="ch" forName="parTxMid"/>
              <dgm:constr type="t" for="ch" forName="parTxMid" refType="w" fact="0.167"/>
              <dgm:constr type="w" for="ch" forName="parTxMid" refType="w"/>
              <dgm:constr type="h" for="ch" forName="parTxMid" refType="w" fact="0.7"/>
              <dgm:constr type="l" for="ch" forName="desTxMid"/>
              <dgm:constr type="b" for="ch" forName="desTxMid" refType="h"/>
              <dgm:constr type="w" for="ch" forName="desTxMid" refType="w"/>
              <dgm:constr type="h" for="ch" forName="desTxMid" refType="h" fact="0.37"/>
              <dgm:constr type="ctrX" for="ch" forName="spMid" refType="w" fact="0.5"/>
              <dgm:constr type="t" for="ch" forName="spMid"/>
              <dgm:constr type="w" for="ch" forName="spMid" refType="w" fact="0.01"/>
              <dgm:constr type="h" for="ch" forName="spMid" refType="h" fact="0.01"/>
            </dgm:constrLst>
            <dgm:layoutNode name="parTxMid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21">
              <dgm:if name="Name22" axis="ch" ptType="node" func="cnt" op="gte" val="1">
                <dgm:layoutNode name="desTxMid" styleLbl="revTx">
                  <dgm:varLst>
                    <dgm:bulletEnabled val="1"/>
                  </dgm:varLst>
                  <dgm:choose name="Name23">
                    <dgm:if name="Name24" axis="ch" ptType="node" func="cnt" op="equ" val="1">
                      <dgm:alg type="tx">
                        <dgm:param type="shpTxLTRAlignCh" val="l"/>
                      </dgm:alg>
                    </dgm:if>
                    <dgm:else name="Name25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26"/>
            </dgm:choose>
            <dgm:layoutNode name="spMid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else>
      </dgm:choose>
      <dgm:forEach name="Name27" axis="followSib" ptType="sibTrans" cnt="1">
        <dgm:layoutNode name="chevronComposite1" styleLbl="alignImgPlace1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chevron1"/>
            <dgm:constr type="t" for="ch" forName="chevron1" refType="h" fact="0.1923"/>
            <dgm:constr type="w" for="ch" forName="chevron1" refType="w"/>
            <dgm:constr type="b" for="ch" forName="chevron1" refType="h"/>
            <dgm:constr type="l" for="ch" forName="spChevron1"/>
            <dgm:constr type="t" for="ch" forName="spChevron1"/>
            <dgm:constr type="w" for="ch" forName="spChevron1" refType="w" fact="0.01"/>
            <dgm:constr type="h" for="ch" forName="spChevron1" refType="h" fact="0.01"/>
          </dgm:constrLst>
          <dgm:layoutNode name="chevron1">
            <dgm:alg type="sp"/>
            <dgm:choose name="Name28">
              <dgm:if name="Name29" func="var" arg="dir" op="equ" val="norm">
                <dgm:shape xmlns:r="http://schemas.openxmlformats.org/officeDocument/2006/relationships" type="chevron" r:blip="">
                  <dgm:adjLst>
                    <dgm:adj idx="1" val="0.6231"/>
                  </dgm:adjLst>
                </dgm:shape>
              </dgm:if>
              <dgm:else name="Name30">
                <dgm:shape xmlns:r="http://schemas.openxmlformats.org/officeDocument/2006/relationships" rot="180" type="chevron" r:blip="">
                  <dgm:adjLst>
                    <dgm:adj idx="1" val="0.6231"/>
                  </dgm:adjLst>
                </dgm:shape>
              </dgm:else>
            </dgm:choose>
            <dgm:presOf/>
          </dgm:layoutNode>
          <dgm:layoutNode name="spChevron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  <dgm:choose name="Name31">
          <dgm:if name="Name32" axis="root ch" ptType="all node" func="cnt" op="equ" val="2">
            <dgm:layoutNode name="overl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chevronComposite2" styleLbl="alignImgPlace1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l" for="ch" forName="chevron2"/>
                <dgm:constr type="t" for="ch" forName="chevron2" refType="h" fact="0.1923"/>
                <dgm:constr type="w" for="ch" forName="chevron2" refType="w"/>
                <dgm:constr type="b" for="ch" forName="chevron2" refType="h"/>
                <dgm:constr type="l" for="ch" forName="spChevron2"/>
                <dgm:constr type="t" for="ch" forName="spChevron2"/>
                <dgm:constr type="w" for="ch" forName="spChevron2" refType="w" fact="0.01"/>
                <dgm:constr type="h" for="ch" forName="spChevron2" refType="h" fact="0.01"/>
              </dgm:constrLst>
              <dgm:layoutNode name="chevron2">
                <dgm:alg type="sp"/>
                <dgm:choose name="Name33">
                  <dgm:if name="Name34" func="var" arg="dir" op="equ" val="norm">
                    <dgm:shape xmlns:r="http://schemas.openxmlformats.org/officeDocument/2006/relationships" type="chevron" r:blip="">
                      <dgm:adjLst>
                        <dgm:adj idx="1" val="0.6231"/>
                      </dgm:adjLst>
                    </dgm:shape>
                  </dgm:if>
                  <dgm:else name="Name35">
                    <dgm:shape xmlns:r="http://schemas.openxmlformats.org/officeDocument/2006/relationships" rot="180" type="chevron" r:blip="">
                      <dgm:adjLst>
                        <dgm:adj idx="1" val="0.6231"/>
                      </dgm:adjLst>
                    </dgm:shape>
                  </dgm:else>
                </dgm:choose>
                <dgm:presOf/>
              </dgm:layoutNode>
              <dgm:layoutNode name="spChevron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layoutNode>
          </dgm:if>
          <dgm:else name="Name36"/>
        </dgm:choos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44A65-FD0C-4A1D-A36F-902DAF4E2656}" type="datetimeFigureOut">
              <a:rPr lang="en-SG" smtClean="0"/>
              <a:t>9/9/2020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2E282-A8B2-4F69-8915-31C8EC3A4DE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669540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44A65-FD0C-4A1D-A36F-902DAF4E2656}" type="datetimeFigureOut">
              <a:rPr lang="en-SG" smtClean="0"/>
              <a:t>9/9/2020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2E282-A8B2-4F69-8915-31C8EC3A4DE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732334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44A65-FD0C-4A1D-A36F-902DAF4E2656}" type="datetimeFigureOut">
              <a:rPr lang="en-SG" smtClean="0"/>
              <a:t>9/9/2020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2E282-A8B2-4F69-8915-31C8EC3A4DE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914116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44A65-FD0C-4A1D-A36F-902DAF4E2656}" type="datetimeFigureOut">
              <a:rPr lang="en-SG" smtClean="0"/>
              <a:t>9/9/2020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2E282-A8B2-4F69-8915-31C8EC3A4DE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143319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44A65-FD0C-4A1D-A36F-902DAF4E2656}" type="datetimeFigureOut">
              <a:rPr lang="en-SG" smtClean="0"/>
              <a:t>9/9/2020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2E282-A8B2-4F69-8915-31C8EC3A4DE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120200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44A65-FD0C-4A1D-A36F-902DAF4E2656}" type="datetimeFigureOut">
              <a:rPr lang="en-SG" smtClean="0"/>
              <a:t>9/9/2020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2E282-A8B2-4F69-8915-31C8EC3A4DE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220934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44A65-FD0C-4A1D-A36F-902DAF4E2656}" type="datetimeFigureOut">
              <a:rPr lang="en-SG" smtClean="0"/>
              <a:t>9/9/2020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2E282-A8B2-4F69-8915-31C8EC3A4DE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642183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44A65-FD0C-4A1D-A36F-902DAF4E2656}" type="datetimeFigureOut">
              <a:rPr lang="en-SG" smtClean="0"/>
              <a:t>9/9/2020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2E282-A8B2-4F69-8915-31C8EC3A4DE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196995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44A65-FD0C-4A1D-A36F-902DAF4E2656}" type="datetimeFigureOut">
              <a:rPr lang="en-SG" smtClean="0"/>
              <a:t>9/9/2020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2E282-A8B2-4F69-8915-31C8EC3A4DE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956612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44A65-FD0C-4A1D-A36F-902DAF4E2656}" type="datetimeFigureOut">
              <a:rPr lang="en-SG" smtClean="0"/>
              <a:t>9/9/2020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2E282-A8B2-4F69-8915-31C8EC3A4DE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05952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44A65-FD0C-4A1D-A36F-902DAF4E2656}" type="datetimeFigureOut">
              <a:rPr lang="en-SG" smtClean="0"/>
              <a:t>9/9/2020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2E282-A8B2-4F69-8915-31C8EC3A4DE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345315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644A65-FD0C-4A1D-A36F-902DAF4E2656}" type="datetimeFigureOut">
              <a:rPr lang="en-SG" smtClean="0"/>
              <a:t>9/9/2020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22E282-A8B2-4F69-8915-31C8EC3A4DE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496906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258E7B1-272F-447D-A04D-20DC9AAF2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第三课：学术写作基础 </a:t>
            </a:r>
            <a:r>
              <a:rPr lang="en-US" altLang="zh-CN" dirty="0"/>
              <a:t>– </a:t>
            </a:r>
            <a:r>
              <a:rPr lang="zh-CN" altLang="en-US" dirty="0"/>
              <a:t>阅读</a:t>
            </a:r>
            <a:endParaRPr lang="en-SG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0C11ABF-952A-4FFA-8B13-5C37095DC2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dirty="0"/>
              <a:t>本课大纲</a:t>
            </a:r>
            <a:endParaRPr lang="en-US" altLang="zh-CN" dirty="0"/>
          </a:p>
          <a:p>
            <a:r>
              <a:rPr lang="zh-CN" altLang="en-US" dirty="0"/>
              <a:t>写作流程回顾</a:t>
            </a:r>
            <a:endParaRPr lang="en-SG" altLang="zh-CN" dirty="0"/>
          </a:p>
          <a:p>
            <a:r>
              <a:rPr lang="zh-CN" altLang="en-US" dirty="0"/>
              <a:t>选题：写作与阅读</a:t>
            </a:r>
            <a:endParaRPr lang="en-SG" altLang="zh-CN" dirty="0"/>
          </a:p>
          <a:p>
            <a:r>
              <a:rPr lang="zh-CN" altLang="en-US" dirty="0"/>
              <a:t>阅读的目的：</a:t>
            </a:r>
            <a:endParaRPr lang="en-SG" altLang="zh-CN" dirty="0"/>
          </a:p>
          <a:p>
            <a:r>
              <a:rPr lang="zh-CN" altLang="en-US" dirty="0"/>
              <a:t>增加知识量</a:t>
            </a:r>
            <a:endParaRPr lang="en-SG" altLang="zh-CN" dirty="0"/>
          </a:p>
          <a:p>
            <a:r>
              <a:rPr lang="zh-CN" altLang="en-US" dirty="0"/>
              <a:t>学习研究方法</a:t>
            </a:r>
            <a:endParaRPr lang="en-SG" altLang="zh-CN" dirty="0"/>
          </a:p>
          <a:p>
            <a:r>
              <a:rPr lang="zh-CN" altLang="en-US" dirty="0"/>
              <a:t>带着问题阅读</a:t>
            </a:r>
            <a:endParaRPr lang="en-SG" altLang="zh-CN" dirty="0"/>
          </a:p>
          <a:p>
            <a:r>
              <a:rPr lang="zh-CN" altLang="en-US" dirty="0"/>
              <a:t>阅读与思考判断</a:t>
            </a:r>
            <a:endParaRPr lang="en-SG" altLang="zh-CN" dirty="0"/>
          </a:p>
          <a:p>
            <a:r>
              <a:rPr lang="zh-CN" altLang="en-US" dirty="0"/>
              <a:t>总结</a:t>
            </a:r>
            <a:endParaRPr lang="en-SG" altLang="zh-CN" dirty="0"/>
          </a:p>
        </p:txBody>
      </p:sp>
    </p:spTree>
    <p:extLst>
      <p:ext uri="{BB962C8B-B14F-4D97-AF65-F5344CB8AC3E}">
        <p14:creationId xmlns:p14="http://schemas.microsoft.com/office/powerpoint/2010/main" val="25494746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78AE7-434A-426C-AC48-D829066E0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总结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B3F93E-E6BD-4081-BBE9-8954677E88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zh-CN" altLang="en-US" dirty="0"/>
              <a:t>本节课探讨了有关阅读和选题以及论文写作的关系的一些话题；首先，阅读，是人文学科学术研究和论文写作的基础；从</a:t>
            </a:r>
            <a:r>
              <a:rPr lang="zh-CN" altLang="en-US" u="sng" dirty="0"/>
              <a:t>阅读</a:t>
            </a:r>
            <a:r>
              <a:rPr lang="zh-CN" altLang="en-US" dirty="0"/>
              <a:t>到</a:t>
            </a:r>
            <a:r>
              <a:rPr lang="zh-CN" altLang="en-US" u="sng" dirty="0"/>
              <a:t>选题</a:t>
            </a:r>
            <a:r>
              <a:rPr lang="zh-CN" altLang="en-US" dirty="0"/>
              <a:t>，再到</a:t>
            </a:r>
            <a:r>
              <a:rPr lang="zh-CN" altLang="en-US" u="sng" dirty="0"/>
              <a:t>写作</a:t>
            </a:r>
            <a:r>
              <a:rPr lang="zh-CN" altLang="en-US" dirty="0"/>
              <a:t>，个中逻辑不言自明；</a:t>
            </a:r>
            <a:endParaRPr lang="en-SG" altLang="zh-CN" dirty="0"/>
          </a:p>
          <a:p>
            <a:r>
              <a:rPr lang="zh-CN" altLang="en-US" dirty="0"/>
              <a:t>其次，阅读时，最好是</a:t>
            </a:r>
            <a:r>
              <a:rPr lang="zh-CN" altLang="en-US" u="sng" dirty="0"/>
              <a:t>带着问题阅读</a:t>
            </a:r>
            <a:r>
              <a:rPr lang="zh-CN" altLang="en-US" dirty="0"/>
              <a:t>，然后随着阅读的进度，尝试</a:t>
            </a:r>
            <a:r>
              <a:rPr lang="zh-CN" altLang="en-US" u="sng" dirty="0"/>
              <a:t>回答问题</a:t>
            </a:r>
            <a:r>
              <a:rPr lang="zh-CN" altLang="en-US" dirty="0"/>
              <a:t>，总结</a:t>
            </a:r>
            <a:r>
              <a:rPr lang="zh-CN" altLang="en-US" u="sng" dirty="0"/>
              <a:t>新问题</a:t>
            </a:r>
            <a:r>
              <a:rPr lang="zh-CN" altLang="en-US" dirty="0"/>
              <a:t>，并且整理分类所有的问题；有问题，研究和写作就成功了三分之一；起码，可以说是入门了；</a:t>
            </a:r>
            <a:endParaRPr lang="en-SG" altLang="zh-CN" dirty="0"/>
          </a:p>
          <a:p>
            <a:r>
              <a:rPr lang="zh-CN" altLang="en-US" dirty="0"/>
              <a:t>再有，阅读可以从</a:t>
            </a:r>
            <a:r>
              <a:rPr lang="zh-CN" altLang="en-US" u="sng" dirty="0"/>
              <a:t>泛读</a:t>
            </a:r>
            <a:r>
              <a:rPr lang="zh-CN" altLang="en-US" dirty="0"/>
              <a:t>开始，然后再根据进度和实际情况</a:t>
            </a:r>
            <a:r>
              <a:rPr lang="zh-CN" altLang="en-US" u="sng" dirty="0"/>
              <a:t>细读</a:t>
            </a:r>
            <a:r>
              <a:rPr lang="zh-CN" altLang="en-US" dirty="0"/>
              <a:t>和</a:t>
            </a:r>
            <a:r>
              <a:rPr lang="zh-CN" altLang="en-US" u="sng" dirty="0"/>
              <a:t>精读</a:t>
            </a:r>
            <a:r>
              <a:rPr lang="zh-CN" altLang="en-US" dirty="0"/>
              <a:t>；</a:t>
            </a:r>
            <a:endParaRPr lang="en-SG" altLang="zh-CN" dirty="0"/>
          </a:p>
          <a:p>
            <a:r>
              <a:rPr lang="zh-CN" altLang="en-US" u="sng" dirty="0"/>
              <a:t>小练习</a:t>
            </a:r>
            <a:r>
              <a:rPr lang="zh-CN" altLang="en-US" dirty="0"/>
              <a:t>：找一本自己感兴趣的学术著作，按照本节课的方法， 试着阅读，并撰写阅读笔记；如有必要，修改阅读笔记；另外，保留自己的每个修改版本；然后，再认真阅读</a:t>
            </a:r>
            <a:r>
              <a:rPr lang="zh-CN" altLang="en-US"/>
              <a:t>不同版本的</a:t>
            </a:r>
            <a:r>
              <a:rPr lang="zh-CN" altLang="en-US" dirty="0"/>
              <a:t>阅读</a:t>
            </a:r>
            <a:r>
              <a:rPr lang="zh-CN" altLang="en-US"/>
              <a:t>笔记，</a:t>
            </a:r>
            <a:r>
              <a:rPr lang="zh-CN" altLang="en-US" dirty="0"/>
              <a:t>比较其不同和变化；</a:t>
            </a:r>
            <a:endParaRPr lang="en-SG" altLang="zh-CN" dirty="0"/>
          </a:p>
          <a:p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976034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960C65-49AB-41CA-B44E-ED43A52DE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写作流程回顾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D19F23-F558-42A6-8D2F-D3B605A02F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dirty="0"/>
              <a:t>前面提到，写作流程中，最初的过程，是选择研究课题；但在此前，需要一定时间的阅读；</a:t>
            </a:r>
            <a:endParaRPr lang="en-SG" altLang="zh-CN" dirty="0"/>
          </a:p>
          <a:p>
            <a:r>
              <a:rPr lang="zh-CN" altLang="en-US" dirty="0"/>
              <a:t>就算自己对所要研究的领域相当熟悉，在选题前也还是要有个准备，以便整理自己的思想和观点；阅读资料，是一个比较好的整理思绪的办法；</a:t>
            </a:r>
            <a:endParaRPr lang="en-SG" altLang="zh-CN" dirty="0"/>
          </a:p>
          <a:p>
            <a:r>
              <a:rPr lang="zh-CN" altLang="en-US" dirty="0"/>
              <a:t>阅读，就可以了解研究领域的现状；</a:t>
            </a:r>
            <a:endParaRPr lang="en-SG" altLang="zh-CN" dirty="0"/>
          </a:p>
          <a:p>
            <a:r>
              <a:rPr lang="zh-CN" altLang="en-US" dirty="0"/>
              <a:t>阅读，也可以复习此前所积累的知识；</a:t>
            </a:r>
            <a:endParaRPr lang="en-SG" altLang="zh-CN" dirty="0"/>
          </a:p>
          <a:p>
            <a:r>
              <a:rPr lang="zh-CN" altLang="en-US" dirty="0"/>
              <a:t>阅读，也可以整理自己的思想和观点；</a:t>
            </a:r>
            <a:endParaRPr lang="en-SG" altLang="zh-CN" dirty="0"/>
          </a:p>
          <a:p>
            <a:r>
              <a:rPr lang="zh-CN" altLang="en-US" dirty="0"/>
              <a:t>阅读，也可以搜集资料（另外两节课专门讨论）；</a:t>
            </a:r>
            <a:endParaRPr lang="en-SG" altLang="zh-CN" dirty="0"/>
          </a:p>
          <a:p>
            <a:r>
              <a:rPr lang="zh-CN" altLang="en-US" dirty="0"/>
              <a:t>下面简表可以简单说明阅读与写作的关系：</a:t>
            </a:r>
            <a:endParaRPr lang="en-SG" altLang="zh-CN" dirty="0"/>
          </a:p>
          <a:p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9403459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60905-F930-4FB5-BD1B-73E706FA6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阅读的目的：</a:t>
            </a:r>
            <a:r>
              <a:rPr lang="zh-CN" altLang="en-US" sz="2400" dirty="0"/>
              <a:t>如课程大纲所概述的那样，阅读的目的，就是增加知识量和学习研究方法，而这两个目的的最终目的，则是为了研究的最终结果 </a:t>
            </a:r>
            <a:r>
              <a:rPr lang="en-US" altLang="zh-CN" sz="2400" dirty="0"/>
              <a:t>– </a:t>
            </a:r>
            <a:r>
              <a:rPr lang="zh-CN" altLang="en-US" sz="2400" dirty="0"/>
              <a:t>论文写作；</a:t>
            </a:r>
            <a:endParaRPr lang="en-SG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055BE9C5-67BF-4149-AC28-0850B775F8B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33031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C4C5E7-DDC7-450F-B245-6A5CE4E4C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从阅读到选题：</a:t>
            </a:r>
            <a:r>
              <a:rPr lang="zh-CN" altLang="en-US" sz="2400" dirty="0"/>
              <a:t>阅读到写作之间，需要经过一个过程，就是有关选题以及研究课题可行性的评估；</a:t>
            </a:r>
            <a:endParaRPr lang="en-SG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61FE213-23B3-4646-81A8-EB597BED958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70119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B1E25-6677-40D9-8040-B6DB3F31D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从阅读、选题到写作：</a:t>
            </a:r>
            <a:r>
              <a:rPr lang="zh-CN" altLang="en-US" sz="2400" dirty="0"/>
              <a:t>阅读、选题、写作，及时一个进程，也可以是互通的；因为开始的时候，从阅读到写作的次第会更容易进入研究状态；一旦开始写作，随时需要回过头来审视所选研究课题和阅读的内容，以便将发现的问题考虑到所有这三者之中；</a:t>
            </a:r>
            <a:endParaRPr lang="en-SG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963C6E7-07B0-4997-8ED0-C9BB430E5A8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266663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4331D-5A0A-4044-BB29-188E62B27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阅读与写作：</a:t>
            </a:r>
            <a:r>
              <a:rPr lang="zh-CN" altLang="en-US" sz="2400" dirty="0"/>
              <a:t>简单而言，学术研究或论文写作基本上是三大部：阅读 </a:t>
            </a:r>
            <a:r>
              <a:rPr lang="en-US" altLang="zh-CN" sz="2400" dirty="0"/>
              <a:t>– </a:t>
            </a:r>
            <a:r>
              <a:rPr lang="zh-CN" altLang="en-US" sz="2400" dirty="0"/>
              <a:t>研究 </a:t>
            </a:r>
            <a:r>
              <a:rPr lang="en-US" altLang="zh-CN" sz="2400" dirty="0"/>
              <a:t>– </a:t>
            </a:r>
            <a:r>
              <a:rPr lang="zh-CN" altLang="en-US" sz="2400" dirty="0"/>
              <a:t>论文；</a:t>
            </a:r>
            <a:endParaRPr lang="en-SG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30E0D04-3F68-47B1-B350-6FBBAC6AEBF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1212364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454469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5017A-C5D2-46D0-8826-ABBF0A170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从阅读到学术论文：</a:t>
            </a:r>
            <a:r>
              <a:rPr lang="zh-CN" altLang="en-US" sz="2400" dirty="0"/>
              <a:t>和上面的步骤类似，如果将阅读和写作再简化为两个步骤，就是阅读和写作；</a:t>
            </a:r>
            <a:endParaRPr lang="en-SG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1D60FD5-3B9E-4DA9-8204-FD111F25BE5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5449858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183008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B0775-B8DC-44BC-B77C-59329704C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带着问题阅读：</a:t>
            </a:r>
            <a:r>
              <a:rPr lang="zh-CN" altLang="en-US" sz="2400" dirty="0"/>
              <a:t>学术研究的阅读，为了写论文；阅读的时候，需要一些问题；这样不但有助于选题，而且也是研究进程中必不可少的研究方法；下面只是一些简单的问题，其它各种问题都可以提出、尝试回答、整理和继续发问 </a:t>
            </a:r>
            <a:r>
              <a:rPr lang="en-SG" altLang="zh-CN" sz="2400" dirty="0"/>
              <a:t>……</a:t>
            </a:r>
            <a:endParaRPr lang="en-SG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01F2B9B-19C7-405A-96F7-297B9F00DB7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687705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8CF57E-749E-4A0B-96CE-C428CC8D7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阅读的简单方式：</a:t>
            </a:r>
            <a:r>
              <a:rPr lang="zh-CN" altLang="en-US" sz="2400" dirty="0"/>
              <a:t>阅读可以从泛读开始，然后再结合研究兴趣和研究课题进一步细度；再论文的修改和收尾阶段，更进一步精读相关的核心资料；</a:t>
            </a:r>
            <a:endParaRPr lang="en-SG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C9C008B-F6FD-4359-81E9-BA8957AA959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534102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Custom 2">
      <a:majorFont>
        <a:latin typeface="Times New Roman"/>
        <a:ea typeface="新宋体"/>
        <a:cs typeface=""/>
      </a:majorFont>
      <a:minorFont>
        <a:latin typeface="Times New Roman"/>
        <a:ea typeface="新宋体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174</TotalTime>
  <Words>1353</Words>
  <Application>Microsoft Office PowerPoint</Application>
  <PresentationFormat>On-screen Show (4:3)</PresentationFormat>
  <Paragraphs>66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Times New Roman</vt:lpstr>
      <vt:lpstr>Office Theme</vt:lpstr>
      <vt:lpstr>第三课：学术写作基础 – 阅读</vt:lpstr>
      <vt:lpstr>写作流程回顾</vt:lpstr>
      <vt:lpstr>阅读的目的：如课程大纲所概述的那样，阅读的目的，就是增加知识量和学习研究方法，而这两个目的的最终目的，则是为了研究的最终结果 – 论文写作；</vt:lpstr>
      <vt:lpstr>从阅读到选题：阅读到写作之间，需要经过一个过程，就是有关选题以及研究课题可行性的评估；</vt:lpstr>
      <vt:lpstr>从阅读、选题到写作：阅读、选题、写作，及时一个进程，也可以是互通的；因为开始的时候，从阅读到写作的次第会更容易进入研究状态；一旦开始写作，随时需要回过头来审视所选研究课题和阅读的内容，以便将发现的问题考虑到所有这三者之中；</vt:lpstr>
      <vt:lpstr>阅读与写作：简单而言，学术研究或论文写作基本上是三大部：阅读 – 研究 – 论文；</vt:lpstr>
      <vt:lpstr>从阅读到学术论文：和上面的步骤类似，如果将阅读和写作再简化为两个步骤，就是阅读和写作；</vt:lpstr>
      <vt:lpstr>带着问题阅读：学术研究的阅读，为了写论文；阅读的时候，需要一些问题；这样不但有助于选题，而且也是研究进程中必不可少的研究方法；下面只是一些简单的问题，其它各种问题都可以提出、尝试回答、整理和继续发问 ……</vt:lpstr>
      <vt:lpstr>阅读的简单方式：阅读可以从泛读开始，然后再结合研究兴趣和研究课题进一步细度；再论文的修改和收尾阶段，更进一步精读相关的核心资料；</vt:lpstr>
      <vt:lpstr>总结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[BCS Lecturer] Ven Chuan Qing</dc:creator>
  <cp:lastModifiedBy>[BCS Lecturer] Ven Chuan Qing</cp:lastModifiedBy>
  <cp:revision>22</cp:revision>
  <dcterms:created xsi:type="dcterms:W3CDTF">2020-08-22T07:00:20Z</dcterms:created>
  <dcterms:modified xsi:type="dcterms:W3CDTF">2020-09-09T07:36:52Z</dcterms:modified>
</cp:coreProperties>
</file>