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8" r:id="rId4"/>
    <p:sldId id="273" r:id="rId5"/>
    <p:sldId id="260" r:id="rId6"/>
    <p:sldId id="286" r:id="rId7"/>
    <p:sldId id="283" r:id="rId8"/>
    <p:sldId id="331" r:id="rId9"/>
    <p:sldId id="335" r:id="rId10"/>
    <p:sldId id="332" r:id="rId11"/>
    <p:sldId id="257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1DE997-62C0-486C-B0E0-5D60BDAB2D34}" type="doc">
      <dgm:prSet loTypeId="urn:microsoft.com/office/officeart/2005/8/layout/chart3" loCatId="cycle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61DFC902-46FA-4BBD-A2E7-5C5E8AC20265}">
      <dgm:prSet phldrT="[Text]"/>
      <dgm:spPr/>
      <dgm:t>
        <a:bodyPr/>
        <a:lstStyle/>
        <a:p>
          <a:r>
            <a:rPr lang="zh-CN" altLang="en-US" dirty="0"/>
            <a:t>逗号</a:t>
          </a:r>
          <a:r>
            <a:rPr lang="en-US" altLang="zh-CN" dirty="0"/>
            <a:t>-</a:t>
          </a:r>
          <a:r>
            <a:rPr lang="zh-CN" altLang="en-US" dirty="0"/>
            <a:t>分号</a:t>
          </a:r>
          <a:r>
            <a:rPr lang="en-US" altLang="zh-CN" dirty="0"/>
            <a:t>-</a:t>
          </a:r>
          <a:r>
            <a:rPr lang="zh-CN" altLang="en-US" dirty="0"/>
            <a:t>句号</a:t>
          </a:r>
          <a:endParaRPr lang="en-SG" dirty="0"/>
        </a:p>
      </dgm:t>
    </dgm:pt>
    <dgm:pt modelId="{07A20297-B51B-4095-94B1-FCA59B3BBE66}" type="parTrans" cxnId="{74658773-0D61-4BCE-9C9F-B5B842197EDE}">
      <dgm:prSet/>
      <dgm:spPr/>
      <dgm:t>
        <a:bodyPr/>
        <a:lstStyle/>
        <a:p>
          <a:endParaRPr lang="en-SG"/>
        </a:p>
      </dgm:t>
    </dgm:pt>
    <dgm:pt modelId="{A9589823-0188-4C8B-A737-51926981F7E8}" type="sibTrans" cxnId="{74658773-0D61-4BCE-9C9F-B5B842197EDE}">
      <dgm:prSet/>
      <dgm:spPr/>
      <dgm:t>
        <a:bodyPr/>
        <a:lstStyle/>
        <a:p>
          <a:endParaRPr lang="en-SG"/>
        </a:p>
      </dgm:t>
    </dgm:pt>
    <dgm:pt modelId="{67FB266A-105B-4DAA-80CE-374C482169D1}">
      <dgm:prSet phldrT="[Text]"/>
      <dgm:spPr/>
      <dgm:t>
        <a:bodyPr/>
        <a:lstStyle/>
        <a:p>
          <a:r>
            <a:rPr lang="zh-CN" altLang="en-US" dirty="0"/>
            <a:t>这是最常用的表点符号，要会用</a:t>
          </a:r>
          <a:endParaRPr lang="en-SG" dirty="0"/>
        </a:p>
      </dgm:t>
    </dgm:pt>
    <dgm:pt modelId="{B9C12451-23EB-4CAE-B326-F05E8F87DA19}" type="parTrans" cxnId="{2044744D-63BE-465B-9B33-8238A6090F24}">
      <dgm:prSet/>
      <dgm:spPr/>
      <dgm:t>
        <a:bodyPr/>
        <a:lstStyle/>
        <a:p>
          <a:endParaRPr lang="en-SG"/>
        </a:p>
      </dgm:t>
    </dgm:pt>
    <dgm:pt modelId="{5C4C2A38-7438-4A6B-B9FB-BF1276F535FA}" type="sibTrans" cxnId="{2044744D-63BE-465B-9B33-8238A6090F24}">
      <dgm:prSet/>
      <dgm:spPr/>
      <dgm:t>
        <a:bodyPr/>
        <a:lstStyle/>
        <a:p>
          <a:endParaRPr lang="en-SG"/>
        </a:p>
      </dgm:t>
    </dgm:pt>
    <dgm:pt modelId="{81E7C0AD-8FE1-4B3C-A586-964043E668A5}">
      <dgm:prSet phldrT="[Text]"/>
      <dgm:spPr/>
      <dgm:t>
        <a:bodyPr/>
        <a:lstStyle/>
        <a:p>
          <a:r>
            <a:rPr lang="zh-CN" altLang="en-US" dirty="0"/>
            <a:t>冒号</a:t>
          </a:r>
          <a:r>
            <a:rPr lang="en-US" altLang="zh-CN" dirty="0"/>
            <a:t>-</a:t>
          </a:r>
          <a:r>
            <a:rPr lang="zh-CN" altLang="en-US" dirty="0"/>
            <a:t>单双引号</a:t>
          </a:r>
          <a:endParaRPr lang="en-SG" dirty="0"/>
        </a:p>
      </dgm:t>
    </dgm:pt>
    <dgm:pt modelId="{EB560433-EB50-452A-9831-16CE2F81ED4E}" type="parTrans" cxnId="{4498DFE1-D9FE-4BCA-9A8E-361A38515FD1}">
      <dgm:prSet/>
      <dgm:spPr/>
      <dgm:t>
        <a:bodyPr/>
        <a:lstStyle/>
        <a:p>
          <a:endParaRPr lang="en-SG"/>
        </a:p>
      </dgm:t>
    </dgm:pt>
    <dgm:pt modelId="{45E6E8B1-78E9-4259-977A-D13D9078CBBB}" type="sibTrans" cxnId="{4498DFE1-D9FE-4BCA-9A8E-361A38515FD1}">
      <dgm:prSet/>
      <dgm:spPr/>
      <dgm:t>
        <a:bodyPr/>
        <a:lstStyle/>
        <a:p>
          <a:endParaRPr lang="en-SG"/>
        </a:p>
      </dgm:t>
    </dgm:pt>
    <dgm:pt modelId="{F8214A3E-131B-4C6E-80CF-4B322C2E3733}">
      <dgm:prSet phldrT="[Text]"/>
      <dgm:spPr/>
      <dgm:t>
        <a:bodyPr/>
        <a:lstStyle/>
        <a:p>
          <a:r>
            <a:rPr lang="zh-CN" altLang="en-US" dirty="0"/>
            <a:t>论文涉及引用，引号要准确使用</a:t>
          </a:r>
          <a:endParaRPr lang="en-SG" dirty="0"/>
        </a:p>
      </dgm:t>
    </dgm:pt>
    <dgm:pt modelId="{2FE2350B-9B7C-4C86-8AAD-C3EB7E36714F}" type="parTrans" cxnId="{B853EFDF-326B-4253-8411-9C7CE5B0F1A8}">
      <dgm:prSet/>
      <dgm:spPr/>
      <dgm:t>
        <a:bodyPr/>
        <a:lstStyle/>
        <a:p>
          <a:endParaRPr lang="en-SG"/>
        </a:p>
      </dgm:t>
    </dgm:pt>
    <dgm:pt modelId="{EE1A9AAA-5505-48FE-B07D-8EF0E1ACD3B4}" type="sibTrans" cxnId="{B853EFDF-326B-4253-8411-9C7CE5B0F1A8}">
      <dgm:prSet/>
      <dgm:spPr/>
      <dgm:t>
        <a:bodyPr/>
        <a:lstStyle/>
        <a:p>
          <a:endParaRPr lang="en-SG"/>
        </a:p>
      </dgm:t>
    </dgm:pt>
    <dgm:pt modelId="{5B2314B1-5AA8-4E3F-8EE6-43ECCB3678A2}">
      <dgm:prSet phldrT="[Text]"/>
      <dgm:spPr/>
      <dgm:t>
        <a:bodyPr/>
        <a:lstStyle/>
        <a:p>
          <a:r>
            <a:rPr lang="zh-CN" altLang="en-US" dirty="0"/>
            <a:t>单双书名号（参考书目另当别论）</a:t>
          </a:r>
          <a:endParaRPr lang="en-SG" dirty="0"/>
        </a:p>
      </dgm:t>
    </dgm:pt>
    <dgm:pt modelId="{F4E90EE5-20CD-48F6-8661-25AF2D04E382}" type="parTrans" cxnId="{64E7211E-7130-4D39-A613-4324F7602690}">
      <dgm:prSet/>
      <dgm:spPr/>
      <dgm:t>
        <a:bodyPr/>
        <a:lstStyle/>
        <a:p>
          <a:endParaRPr lang="en-SG"/>
        </a:p>
      </dgm:t>
    </dgm:pt>
    <dgm:pt modelId="{3F5797A3-6B6A-4CE0-A56C-BA7832622985}" type="sibTrans" cxnId="{64E7211E-7130-4D39-A613-4324F7602690}">
      <dgm:prSet/>
      <dgm:spPr/>
      <dgm:t>
        <a:bodyPr/>
        <a:lstStyle/>
        <a:p>
          <a:endParaRPr lang="en-SG"/>
        </a:p>
      </dgm:t>
    </dgm:pt>
    <dgm:pt modelId="{6342BD24-4EE3-45CA-8D95-D66BA51BDD4E}">
      <dgm:prSet phldrT="[Text]"/>
      <dgm:spPr/>
      <dgm:t>
        <a:bodyPr/>
        <a:lstStyle/>
        <a:p>
          <a:r>
            <a:rPr lang="zh-CN" altLang="en-US" dirty="0"/>
            <a:t>正文中提到文章或专著，要用单双书名号</a:t>
          </a:r>
          <a:endParaRPr lang="en-SG" dirty="0"/>
        </a:p>
      </dgm:t>
    </dgm:pt>
    <dgm:pt modelId="{B0CCD43A-1150-4807-9690-9F297E7FE671}" type="parTrans" cxnId="{7B206231-B3C7-4CDF-8F33-593E08257293}">
      <dgm:prSet/>
      <dgm:spPr/>
      <dgm:t>
        <a:bodyPr/>
        <a:lstStyle/>
        <a:p>
          <a:endParaRPr lang="en-SG"/>
        </a:p>
      </dgm:t>
    </dgm:pt>
    <dgm:pt modelId="{1B4C334D-9833-4733-8112-9E743FCF5F87}" type="sibTrans" cxnId="{7B206231-B3C7-4CDF-8F33-593E08257293}">
      <dgm:prSet/>
      <dgm:spPr/>
      <dgm:t>
        <a:bodyPr/>
        <a:lstStyle/>
        <a:p>
          <a:endParaRPr lang="en-SG"/>
        </a:p>
      </dgm:t>
    </dgm:pt>
    <dgm:pt modelId="{46CAAB8F-E155-4067-903E-41691FD78094}">
      <dgm:prSet phldrT="[Text]"/>
      <dgm:spPr/>
      <dgm:t>
        <a:bodyPr/>
        <a:lstStyle/>
        <a:p>
          <a:r>
            <a:rPr lang="zh-CN" altLang="en-US" dirty="0"/>
            <a:t>问号</a:t>
          </a:r>
          <a:r>
            <a:rPr lang="en-US" altLang="zh-CN" dirty="0"/>
            <a:t>-</a:t>
          </a:r>
          <a:r>
            <a:rPr lang="zh-CN" altLang="en-US" dirty="0"/>
            <a:t>感叹号</a:t>
          </a:r>
          <a:r>
            <a:rPr lang="en-US" altLang="zh-CN" dirty="0"/>
            <a:t>-</a:t>
          </a:r>
          <a:r>
            <a:rPr lang="zh-CN" altLang="en-US" dirty="0"/>
            <a:t>省略号</a:t>
          </a:r>
          <a:r>
            <a:rPr lang="en-US" altLang="zh-CN" dirty="0"/>
            <a:t>-</a:t>
          </a:r>
          <a:r>
            <a:rPr lang="zh-CN" altLang="en-US" dirty="0"/>
            <a:t>破折号等</a:t>
          </a:r>
          <a:endParaRPr lang="en-SG" dirty="0"/>
        </a:p>
      </dgm:t>
    </dgm:pt>
    <dgm:pt modelId="{6013FDCB-2B61-455F-98AF-EE2798788199}" type="parTrans" cxnId="{EBF89B23-235B-4C32-92E8-335348A0C44B}">
      <dgm:prSet/>
      <dgm:spPr/>
      <dgm:t>
        <a:bodyPr/>
        <a:lstStyle/>
        <a:p>
          <a:endParaRPr lang="en-SG"/>
        </a:p>
      </dgm:t>
    </dgm:pt>
    <dgm:pt modelId="{B439F62C-01E5-43F0-8068-CB6D9941DCF5}" type="sibTrans" cxnId="{EBF89B23-235B-4C32-92E8-335348A0C44B}">
      <dgm:prSet/>
      <dgm:spPr/>
      <dgm:t>
        <a:bodyPr/>
        <a:lstStyle/>
        <a:p>
          <a:endParaRPr lang="en-SG"/>
        </a:p>
      </dgm:t>
    </dgm:pt>
    <dgm:pt modelId="{7ABFB152-6D28-4062-86CA-C92C155156E5}">
      <dgm:prSet phldrT="[Text]"/>
      <dgm:spPr/>
      <dgm:t>
        <a:bodyPr/>
        <a:lstStyle/>
        <a:p>
          <a:r>
            <a:rPr lang="zh-CN" altLang="en-US" dirty="0"/>
            <a:t>论文不表达感情，讲求准确，这些符号要慎用</a:t>
          </a:r>
          <a:endParaRPr lang="en-SG" dirty="0"/>
        </a:p>
      </dgm:t>
    </dgm:pt>
    <dgm:pt modelId="{C6602D98-27E3-4727-86B4-A9BA3314F6C0}" type="parTrans" cxnId="{92C48221-6474-4325-9C75-619616B41EFC}">
      <dgm:prSet/>
      <dgm:spPr/>
      <dgm:t>
        <a:bodyPr/>
        <a:lstStyle/>
        <a:p>
          <a:endParaRPr lang="en-SG"/>
        </a:p>
      </dgm:t>
    </dgm:pt>
    <dgm:pt modelId="{2772DA80-891E-4F73-BAFE-BAC0D920BDF1}" type="sibTrans" cxnId="{92C48221-6474-4325-9C75-619616B41EFC}">
      <dgm:prSet/>
      <dgm:spPr/>
      <dgm:t>
        <a:bodyPr/>
        <a:lstStyle/>
        <a:p>
          <a:endParaRPr lang="en-SG"/>
        </a:p>
      </dgm:t>
    </dgm:pt>
    <dgm:pt modelId="{2438C3B5-5E5A-4BA3-8948-519E71AAF5B7}" type="pres">
      <dgm:prSet presAssocID="{791DE997-62C0-486C-B0E0-5D60BDAB2D34}" presName="compositeShape" presStyleCnt="0">
        <dgm:presLayoutVars>
          <dgm:chMax val="7"/>
          <dgm:dir/>
          <dgm:resizeHandles val="exact"/>
        </dgm:presLayoutVars>
      </dgm:prSet>
      <dgm:spPr/>
    </dgm:pt>
    <dgm:pt modelId="{75304641-9F7E-45F7-A11A-408FECD85044}" type="pres">
      <dgm:prSet presAssocID="{791DE997-62C0-486C-B0E0-5D60BDAB2D34}" presName="wedge1" presStyleLbl="node1" presStyleIdx="0" presStyleCnt="4"/>
      <dgm:spPr/>
    </dgm:pt>
    <dgm:pt modelId="{B6798F4C-767B-4694-AFBA-A67DDEFC7800}" type="pres">
      <dgm:prSet presAssocID="{791DE997-62C0-486C-B0E0-5D60BDAB2D34}" presName="wedge1Tx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8DB00E83-BF6C-4F1A-980B-3A1F6AF41046}" type="pres">
      <dgm:prSet presAssocID="{791DE997-62C0-486C-B0E0-5D60BDAB2D34}" presName="wedge2" presStyleLbl="node1" presStyleIdx="1" presStyleCnt="4"/>
      <dgm:spPr/>
    </dgm:pt>
    <dgm:pt modelId="{EF2E9A92-DE49-4D11-82C9-3FBB323E3BF5}" type="pres">
      <dgm:prSet presAssocID="{791DE997-62C0-486C-B0E0-5D60BDAB2D34}" presName="wedge2Tx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8D2FFF05-6F79-44A4-ABC0-DA7F65CDAA96}" type="pres">
      <dgm:prSet presAssocID="{791DE997-62C0-486C-B0E0-5D60BDAB2D34}" presName="wedge3" presStyleLbl="node1" presStyleIdx="2" presStyleCnt="4"/>
      <dgm:spPr/>
    </dgm:pt>
    <dgm:pt modelId="{B483DFB1-15B4-42F1-88BE-4DBCD2DD93B0}" type="pres">
      <dgm:prSet presAssocID="{791DE997-62C0-486C-B0E0-5D60BDAB2D34}" presName="wedge3Tx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48BBE4F-B9E3-4E52-84A4-3A195451E40F}" type="pres">
      <dgm:prSet presAssocID="{791DE997-62C0-486C-B0E0-5D60BDAB2D34}" presName="wedge4" presStyleLbl="node1" presStyleIdx="3" presStyleCnt="4"/>
      <dgm:spPr/>
    </dgm:pt>
    <dgm:pt modelId="{33C655EB-0358-4C14-B200-A55DEDBFD5E3}" type="pres">
      <dgm:prSet presAssocID="{791DE997-62C0-486C-B0E0-5D60BDAB2D34}" presName="wedge4Tx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33DC004-1AD1-40B3-9CC3-C6C4AF9ED692}" type="presOf" srcId="{6342BD24-4EE3-45CA-8D95-D66BA51BDD4E}" destId="{B483DFB1-15B4-42F1-88BE-4DBCD2DD93B0}" srcOrd="1" destOrd="1" presId="urn:microsoft.com/office/officeart/2005/8/layout/chart3"/>
    <dgm:cxn modelId="{8B15F310-9DB4-458E-B414-1CE1F6981316}" type="presOf" srcId="{46CAAB8F-E155-4067-903E-41691FD78094}" destId="{948BBE4F-B9E3-4E52-84A4-3A195451E40F}" srcOrd="0" destOrd="0" presId="urn:microsoft.com/office/officeart/2005/8/layout/chart3"/>
    <dgm:cxn modelId="{63543E18-FCD9-48D4-835F-47C9F275F093}" type="presOf" srcId="{7ABFB152-6D28-4062-86CA-C92C155156E5}" destId="{33C655EB-0358-4C14-B200-A55DEDBFD5E3}" srcOrd="1" destOrd="1" presId="urn:microsoft.com/office/officeart/2005/8/layout/chart3"/>
    <dgm:cxn modelId="{64E7211E-7130-4D39-A613-4324F7602690}" srcId="{791DE997-62C0-486C-B0E0-5D60BDAB2D34}" destId="{5B2314B1-5AA8-4E3F-8EE6-43ECCB3678A2}" srcOrd="2" destOrd="0" parTransId="{F4E90EE5-20CD-48F6-8661-25AF2D04E382}" sibTransId="{3F5797A3-6B6A-4CE0-A56C-BA7832622985}"/>
    <dgm:cxn modelId="{92C48221-6474-4325-9C75-619616B41EFC}" srcId="{46CAAB8F-E155-4067-903E-41691FD78094}" destId="{7ABFB152-6D28-4062-86CA-C92C155156E5}" srcOrd="0" destOrd="0" parTransId="{C6602D98-27E3-4727-86B4-A9BA3314F6C0}" sibTransId="{2772DA80-891E-4F73-BAFE-BAC0D920BDF1}"/>
    <dgm:cxn modelId="{EBF89B23-235B-4C32-92E8-335348A0C44B}" srcId="{791DE997-62C0-486C-B0E0-5D60BDAB2D34}" destId="{46CAAB8F-E155-4067-903E-41691FD78094}" srcOrd="3" destOrd="0" parTransId="{6013FDCB-2B61-455F-98AF-EE2798788199}" sibTransId="{B439F62C-01E5-43F0-8068-CB6D9941DCF5}"/>
    <dgm:cxn modelId="{7B206231-B3C7-4CDF-8F33-593E08257293}" srcId="{5B2314B1-5AA8-4E3F-8EE6-43ECCB3678A2}" destId="{6342BD24-4EE3-45CA-8D95-D66BA51BDD4E}" srcOrd="0" destOrd="0" parTransId="{B0CCD43A-1150-4807-9690-9F297E7FE671}" sibTransId="{1B4C334D-9833-4733-8112-9E743FCF5F87}"/>
    <dgm:cxn modelId="{0E76813D-2C7B-4B1A-8E61-31A7703D47D1}" type="presOf" srcId="{5B2314B1-5AA8-4E3F-8EE6-43ECCB3678A2}" destId="{8D2FFF05-6F79-44A4-ABC0-DA7F65CDAA96}" srcOrd="0" destOrd="0" presId="urn:microsoft.com/office/officeart/2005/8/layout/chart3"/>
    <dgm:cxn modelId="{2044744D-63BE-465B-9B33-8238A6090F24}" srcId="{61DFC902-46FA-4BBD-A2E7-5C5E8AC20265}" destId="{67FB266A-105B-4DAA-80CE-374C482169D1}" srcOrd="0" destOrd="0" parTransId="{B9C12451-23EB-4CAE-B326-F05E8F87DA19}" sibTransId="{5C4C2A38-7438-4A6B-B9FB-BF1276F535FA}"/>
    <dgm:cxn modelId="{62C7BA4E-4E43-47D7-9233-2BAC57DE607D}" type="presOf" srcId="{F8214A3E-131B-4C6E-80CF-4B322C2E3733}" destId="{EF2E9A92-DE49-4D11-82C9-3FBB323E3BF5}" srcOrd="1" destOrd="1" presId="urn:microsoft.com/office/officeart/2005/8/layout/chart3"/>
    <dgm:cxn modelId="{74658773-0D61-4BCE-9C9F-B5B842197EDE}" srcId="{791DE997-62C0-486C-B0E0-5D60BDAB2D34}" destId="{61DFC902-46FA-4BBD-A2E7-5C5E8AC20265}" srcOrd="0" destOrd="0" parTransId="{07A20297-B51B-4095-94B1-FCA59B3BBE66}" sibTransId="{A9589823-0188-4C8B-A737-51926981F7E8}"/>
    <dgm:cxn modelId="{73FFA558-A163-48BE-A3CC-295B1ECD0DBA}" type="presOf" srcId="{81E7C0AD-8FE1-4B3C-A586-964043E668A5}" destId="{EF2E9A92-DE49-4D11-82C9-3FBB323E3BF5}" srcOrd="1" destOrd="0" presId="urn:microsoft.com/office/officeart/2005/8/layout/chart3"/>
    <dgm:cxn modelId="{CC3D325A-3863-4CB9-A9DE-6F6C0DBECFDE}" type="presOf" srcId="{6342BD24-4EE3-45CA-8D95-D66BA51BDD4E}" destId="{8D2FFF05-6F79-44A4-ABC0-DA7F65CDAA96}" srcOrd="0" destOrd="1" presId="urn:microsoft.com/office/officeart/2005/8/layout/chart3"/>
    <dgm:cxn modelId="{65B27D7A-B269-403F-8FEF-42295B3EEB74}" type="presOf" srcId="{61DFC902-46FA-4BBD-A2E7-5C5E8AC20265}" destId="{B6798F4C-767B-4694-AFBA-A67DDEFC7800}" srcOrd="1" destOrd="0" presId="urn:microsoft.com/office/officeart/2005/8/layout/chart3"/>
    <dgm:cxn modelId="{897F517F-C98F-45CA-B0CB-87043CAFC6E0}" type="presOf" srcId="{81E7C0AD-8FE1-4B3C-A586-964043E668A5}" destId="{8DB00E83-BF6C-4F1A-980B-3A1F6AF41046}" srcOrd="0" destOrd="0" presId="urn:microsoft.com/office/officeart/2005/8/layout/chart3"/>
    <dgm:cxn modelId="{72D8D4BE-C856-480E-BC47-F78E94657279}" type="presOf" srcId="{67FB266A-105B-4DAA-80CE-374C482169D1}" destId="{B6798F4C-767B-4694-AFBA-A67DDEFC7800}" srcOrd="1" destOrd="1" presId="urn:microsoft.com/office/officeart/2005/8/layout/chart3"/>
    <dgm:cxn modelId="{3CD9A0C7-9BA9-4DC2-ADE1-C62487D878C9}" type="presOf" srcId="{791DE997-62C0-486C-B0E0-5D60BDAB2D34}" destId="{2438C3B5-5E5A-4BA3-8948-519E71AAF5B7}" srcOrd="0" destOrd="0" presId="urn:microsoft.com/office/officeart/2005/8/layout/chart3"/>
    <dgm:cxn modelId="{18861FCC-B6F4-48D3-AD0C-CF4E7B41A2C1}" type="presOf" srcId="{61DFC902-46FA-4BBD-A2E7-5C5E8AC20265}" destId="{75304641-9F7E-45F7-A11A-408FECD85044}" srcOrd="0" destOrd="0" presId="urn:microsoft.com/office/officeart/2005/8/layout/chart3"/>
    <dgm:cxn modelId="{61D465CF-3AA7-4664-BE5C-5B4CD02AE569}" type="presOf" srcId="{7ABFB152-6D28-4062-86CA-C92C155156E5}" destId="{948BBE4F-B9E3-4E52-84A4-3A195451E40F}" srcOrd="0" destOrd="1" presId="urn:microsoft.com/office/officeart/2005/8/layout/chart3"/>
    <dgm:cxn modelId="{B853EFDF-326B-4253-8411-9C7CE5B0F1A8}" srcId="{81E7C0AD-8FE1-4B3C-A586-964043E668A5}" destId="{F8214A3E-131B-4C6E-80CF-4B322C2E3733}" srcOrd="0" destOrd="0" parTransId="{2FE2350B-9B7C-4C86-8AAD-C3EB7E36714F}" sibTransId="{EE1A9AAA-5505-48FE-B07D-8EF0E1ACD3B4}"/>
    <dgm:cxn modelId="{4498DFE1-D9FE-4BCA-9A8E-361A38515FD1}" srcId="{791DE997-62C0-486C-B0E0-5D60BDAB2D34}" destId="{81E7C0AD-8FE1-4B3C-A586-964043E668A5}" srcOrd="1" destOrd="0" parTransId="{EB560433-EB50-452A-9831-16CE2F81ED4E}" sibTransId="{45E6E8B1-78E9-4259-977A-D13D9078CBBB}"/>
    <dgm:cxn modelId="{C6D147E6-6DD5-40D6-9575-CFC21421A080}" type="presOf" srcId="{67FB266A-105B-4DAA-80CE-374C482169D1}" destId="{75304641-9F7E-45F7-A11A-408FECD85044}" srcOrd="0" destOrd="1" presId="urn:microsoft.com/office/officeart/2005/8/layout/chart3"/>
    <dgm:cxn modelId="{1A5AF7E8-C597-4E43-B0B5-09CA03D38467}" type="presOf" srcId="{46CAAB8F-E155-4067-903E-41691FD78094}" destId="{33C655EB-0358-4C14-B200-A55DEDBFD5E3}" srcOrd="1" destOrd="0" presId="urn:microsoft.com/office/officeart/2005/8/layout/chart3"/>
    <dgm:cxn modelId="{6C43FDF5-0638-4674-B810-8CEA2BADDFEB}" type="presOf" srcId="{F8214A3E-131B-4C6E-80CF-4B322C2E3733}" destId="{8DB00E83-BF6C-4F1A-980B-3A1F6AF41046}" srcOrd="0" destOrd="1" presId="urn:microsoft.com/office/officeart/2005/8/layout/chart3"/>
    <dgm:cxn modelId="{F58C57FC-9C47-4B0B-9FC0-2F12BD443802}" type="presOf" srcId="{5B2314B1-5AA8-4E3F-8EE6-43ECCB3678A2}" destId="{B483DFB1-15B4-42F1-88BE-4DBCD2DD93B0}" srcOrd="1" destOrd="0" presId="urn:microsoft.com/office/officeart/2005/8/layout/chart3"/>
    <dgm:cxn modelId="{E7051D89-A894-4E64-944B-7CF2CC74C89D}" type="presParOf" srcId="{2438C3B5-5E5A-4BA3-8948-519E71AAF5B7}" destId="{75304641-9F7E-45F7-A11A-408FECD85044}" srcOrd="0" destOrd="0" presId="urn:microsoft.com/office/officeart/2005/8/layout/chart3"/>
    <dgm:cxn modelId="{870AA973-57A5-460E-8BC1-523DE48D0E04}" type="presParOf" srcId="{2438C3B5-5E5A-4BA3-8948-519E71AAF5B7}" destId="{B6798F4C-767B-4694-AFBA-A67DDEFC7800}" srcOrd="1" destOrd="0" presId="urn:microsoft.com/office/officeart/2005/8/layout/chart3"/>
    <dgm:cxn modelId="{C20BFCD4-E521-46B9-9452-E807A772644E}" type="presParOf" srcId="{2438C3B5-5E5A-4BA3-8948-519E71AAF5B7}" destId="{8DB00E83-BF6C-4F1A-980B-3A1F6AF41046}" srcOrd="2" destOrd="0" presId="urn:microsoft.com/office/officeart/2005/8/layout/chart3"/>
    <dgm:cxn modelId="{E3A534FB-33CF-4058-80C1-2148FB81AF14}" type="presParOf" srcId="{2438C3B5-5E5A-4BA3-8948-519E71AAF5B7}" destId="{EF2E9A92-DE49-4D11-82C9-3FBB323E3BF5}" srcOrd="3" destOrd="0" presId="urn:microsoft.com/office/officeart/2005/8/layout/chart3"/>
    <dgm:cxn modelId="{8282B211-23BF-4E75-9492-262E4F0C9FF5}" type="presParOf" srcId="{2438C3B5-5E5A-4BA3-8948-519E71AAF5B7}" destId="{8D2FFF05-6F79-44A4-ABC0-DA7F65CDAA96}" srcOrd="4" destOrd="0" presId="urn:microsoft.com/office/officeart/2005/8/layout/chart3"/>
    <dgm:cxn modelId="{9573654A-737C-407D-A6ED-B1E50E71D9A9}" type="presParOf" srcId="{2438C3B5-5E5A-4BA3-8948-519E71AAF5B7}" destId="{B483DFB1-15B4-42F1-88BE-4DBCD2DD93B0}" srcOrd="5" destOrd="0" presId="urn:microsoft.com/office/officeart/2005/8/layout/chart3"/>
    <dgm:cxn modelId="{4054B67D-3315-45E4-9A29-F09FD47E7FBA}" type="presParOf" srcId="{2438C3B5-5E5A-4BA3-8948-519E71AAF5B7}" destId="{948BBE4F-B9E3-4E52-84A4-3A195451E40F}" srcOrd="6" destOrd="0" presId="urn:microsoft.com/office/officeart/2005/8/layout/chart3"/>
    <dgm:cxn modelId="{0B9DB4C0-3605-413A-B10F-0BC0C1B447EA}" type="presParOf" srcId="{2438C3B5-5E5A-4BA3-8948-519E71AAF5B7}" destId="{33C655EB-0358-4C14-B200-A55DEDBFD5E3}" srcOrd="7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F4D9FCE-6617-4A57-B965-E9123F919895}" type="doc">
      <dgm:prSet loTypeId="urn:microsoft.com/office/officeart/2005/8/layout/hierarchy3" loCatId="list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ADE0CBA3-5D15-4715-ADF5-98B9D3505D92}">
      <dgm:prSet phldrT="[Text]"/>
      <dgm:spPr/>
      <dgm:t>
        <a:bodyPr/>
        <a:lstStyle/>
        <a:p>
          <a:r>
            <a:rPr lang="zh-CN" altLang="en-US" dirty="0"/>
            <a:t>阅读：选题之前</a:t>
          </a:r>
          <a:endParaRPr lang="en-SG" dirty="0"/>
        </a:p>
      </dgm:t>
    </dgm:pt>
    <dgm:pt modelId="{16147043-F824-4280-B38B-76AD59100492}" type="parTrans" cxnId="{38A26AB7-D998-44CE-9A56-5A16AB02BFAB}">
      <dgm:prSet/>
      <dgm:spPr/>
      <dgm:t>
        <a:bodyPr/>
        <a:lstStyle/>
        <a:p>
          <a:endParaRPr lang="en-SG"/>
        </a:p>
      </dgm:t>
    </dgm:pt>
    <dgm:pt modelId="{61EFCF7B-018F-479A-8C88-C59848B90A51}" type="sibTrans" cxnId="{38A26AB7-D998-44CE-9A56-5A16AB02BFAB}">
      <dgm:prSet/>
      <dgm:spPr/>
      <dgm:t>
        <a:bodyPr/>
        <a:lstStyle/>
        <a:p>
          <a:endParaRPr lang="en-SG"/>
        </a:p>
      </dgm:t>
    </dgm:pt>
    <dgm:pt modelId="{577285AA-E81C-4CBA-9D59-1D9231A77E99}">
      <dgm:prSet phldrT="[Text]"/>
      <dgm:spPr/>
      <dgm:t>
        <a:bodyPr/>
        <a:lstStyle/>
        <a:p>
          <a:r>
            <a:rPr lang="zh-CN" altLang="en-US" dirty="0"/>
            <a:t>原始资料：</a:t>
          </a:r>
          <a:r>
            <a:rPr lang="en-US" altLang="zh-CN" dirty="0"/>
            <a:t>《</a:t>
          </a:r>
          <a:r>
            <a:rPr lang="zh-CN" altLang="en-US" dirty="0"/>
            <a:t>大正藏</a:t>
          </a:r>
          <a:r>
            <a:rPr lang="en-US" altLang="zh-CN" dirty="0"/>
            <a:t>》</a:t>
          </a:r>
          <a:r>
            <a:rPr lang="zh-CN" altLang="en-US" dirty="0"/>
            <a:t>，</a:t>
          </a:r>
          <a:r>
            <a:rPr lang="en-US" altLang="zh-CN" dirty="0"/>
            <a:t>《</a:t>
          </a:r>
          <a:r>
            <a:rPr lang="zh-CN" altLang="en-US" dirty="0"/>
            <a:t>续藏经</a:t>
          </a:r>
          <a:r>
            <a:rPr lang="en-US" altLang="zh-CN" dirty="0"/>
            <a:t>》</a:t>
          </a:r>
          <a:r>
            <a:rPr lang="zh-CN" altLang="en-US" dirty="0"/>
            <a:t>等</a:t>
          </a:r>
          <a:endParaRPr lang="en-SG" dirty="0"/>
        </a:p>
      </dgm:t>
    </dgm:pt>
    <dgm:pt modelId="{96208B04-AA88-44C2-BA98-9432A971AE8E}" type="parTrans" cxnId="{D9922CCD-2CC4-415A-8093-D09D2AFB3044}">
      <dgm:prSet/>
      <dgm:spPr/>
      <dgm:t>
        <a:bodyPr/>
        <a:lstStyle/>
        <a:p>
          <a:endParaRPr lang="en-SG"/>
        </a:p>
      </dgm:t>
    </dgm:pt>
    <dgm:pt modelId="{0F2AFAB3-FD28-4F0C-99B8-EE99FB419E7A}" type="sibTrans" cxnId="{D9922CCD-2CC4-415A-8093-D09D2AFB3044}">
      <dgm:prSet/>
      <dgm:spPr/>
      <dgm:t>
        <a:bodyPr/>
        <a:lstStyle/>
        <a:p>
          <a:endParaRPr lang="en-SG"/>
        </a:p>
      </dgm:t>
    </dgm:pt>
    <dgm:pt modelId="{1186A086-CFA5-4574-BB16-78CB21F8A71A}">
      <dgm:prSet phldrT="[Text]"/>
      <dgm:spPr/>
      <dgm:t>
        <a:bodyPr/>
        <a:lstStyle/>
        <a:p>
          <a:r>
            <a:rPr lang="zh-CN" altLang="en-US" dirty="0"/>
            <a:t>现代研究：矢吹庆辉、胡适之、铃木大拙、柳田圣山等</a:t>
          </a:r>
          <a:endParaRPr lang="en-SG" dirty="0"/>
        </a:p>
      </dgm:t>
    </dgm:pt>
    <dgm:pt modelId="{ACFE9E87-E8F6-42D8-B5F2-86624E2AC4EF}" type="parTrans" cxnId="{0427416F-9722-44D9-BF94-906F92098CE0}">
      <dgm:prSet/>
      <dgm:spPr/>
      <dgm:t>
        <a:bodyPr/>
        <a:lstStyle/>
        <a:p>
          <a:endParaRPr lang="en-SG"/>
        </a:p>
      </dgm:t>
    </dgm:pt>
    <dgm:pt modelId="{A59ACDF5-F2FC-45E6-99E5-D28DB6AAAAA2}" type="sibTrans" cxnId="{0427416F-9722-44D9-BF94-906F92098CE0}">
      <dgm:prSet/>
      <dgm:spPr/>
      <dgm:t>
        <a:bodyPr/>
        <a:lstStyle/>
        <a:p>
          <a:endParaRPr lang="en-SG"/>
        </a:p>
      </dgm:t>
    </dgm:pt>
    <dgm:pt modelId="{D4FE2C3B-2F4E-4412-BA48-ADB06667380E}">
      <dgm:prSet phldrT="[Text]"/>
      <dgm:spPr/>
      <dgm:t>
        <a:bodyPr/>
        <a:lstStyle/>
        <a:p>
          <a:r>
            <a:rPr lang="zh-CN" altLang="en-US" dirty="0"/>
            <a:t>阅读：选题之后（暂时选定的题目，阅读后需要评估</a:t>
          </a:r>
          <a:r>
            <a:rPr lang="zh-CN" altLang="en-US" u="sng" dirty="0"/>
            <a:t>可操作性</a:t>
          </a:r>
          <a:r>
            <a:rPr lang="zh-CN" altLang="en-US" dirty="0"/>
            <a:t>，选题可能会有变化）</a:t>
          </a:r>
          <a:endParaRPr lang="en-SG" dirty="0"/>
        </a:p>
      </dgm:t>
    </dgm:pt>
    <dgm:pt modelId="{A7F05B29-D054-45B8-8FD5-C7D76DFBAFC1}" type="parTrans" cxnId="{5F22649A-C331-4E61-A921-D04E22E3095E}">
      <dgm:prSet/>
      <dgm:spPr/>
      <dgm:t>
        <a:bodyPr/>
        <a:lstStyle/>
        <a:p>
          <a:endParaRPr lang="en-SG"/>
        </a:p>
      </dgm:t>
    </dgm:pt>
    <dgm:pt modelId="{017B6F1D-BB56-43C2-9439-5938FC2C736D}" type="sibTrans" cxnId="{5F22649A-C331-4E61-A921-D04E22E3095E}">
      <dgm:prSet/>
      <dgm:spPr/>
      <dgm:t>
        <a:bodyPr/>
        <a:lstStyle/>
        <a:p>
          <a:endParaRPr lang="en-SG"/>
        </a:p>
      </dgm:t>
    </dgm:pt>
    <dgm:pt modelId="{3C39653B-BD71-4469-BF23-ECAB353DFC76}">
      <dgm:prSet phldrT="[Text]"/>
      <dgm:spPr/>
      <dgm:t>
        <a:bodyPr/>
        <a:lstStyle/>
        <a:p>
          <a:r>
            <a:rPr lang="zh-CN" altLang="en-US" dirty="0"/>
            <a:t>原始资料：</a:t>
          </a:r>
          <a:r>
            <a:rPr lang="en-US" altLang="zh-CN" dirty="0"/>
            <a:t>《</a:t>
          </a:r>
          <a:r>
            <a:rPr lang="zh-CN" altLang="en-US" dirty="0"/>
            <a:t>师资记</a:t>
          </a:r>
          <a:r>
            <a:rPr lang="en-US" altLang="zh-CN" dirty="0"/>
            <a:t>》</a:t>
          </a:r>
          <a:r>
            <a:rPr lang="zh-CN" altLang="en-US" dirty="0"/>
            <a:t>、</a:t>
          </a:r>
          <a:r>
            <a:rPr lang="en-US" altLang="zh-CN" dirty="0"/>
            <a:t>《</a:t>
          </a:r>
          <a:r>
            <a:rPr lang="zh-CN" altLang="en-US" dirty="0"/>
            <a:t>集都序</a:t>
          </a:r>
          <a:r>
            <a:rPr lang="en-US" altLang="zh-CN" dirty="0"/>
            <a:t>》</a:t>
          </a:r>
          <a:r>
            <a:rPr lang="zh-CN" altLang="en-US" dirty="0"/>
            <a:t>、</a:t>
          </a:r>
          <a:r>
            <a:rPr lang="en-US" altLang="zh-CN" dirty="0"/>
            <a:t>《</a:t>
          </a:r>
          <a:r>
            <a:rPr lang="zh-CN" altLang="en-US" dirty="0"/>
            <a:t>敦煌本坛经</a:t>
          </a:r>
          <a:r>
            <a:rPr lang="en-US" altLang="zh-CN" dirty="0"/>
            <a:t>》</a:t>
          </a:r>
          <a:r>
            <a:rPr lang="zh-CN" altLang="en-US" dirty="0"/>
            <a:t>等</a:t>
          </a:r>
          <a:endParaRPr lang="en-SG" dirty="0"/>
        </a:p>
      </dgm:t>
    </dgm:pt>
    <dgm:pt modelId="{30467DE3-21C4-444D-8D8C-3C2B29D27D43}" type="parTrans" cxnId="{8970B5D7-C9BE-4DFC-A98E-C268A183955A}">
      <dgm:prSet/>
      <dgm:spPr/>
      <dgm:t>
        <a:bodyPr/>
        <a:lstStyle/>
        <a:p>
          <a:endParaRPr lang="en-SG"/>
        </a:p>
      </dgm:t>
    </dgm:pt>
    <dgm:pt modelId="{2800C742-39BB-4E41-940C-022696685699}" type="sibTrans" cxnId="{8970B5D7-C9BE-4DFC-A98E-C268A183955A}">
      <dgm:prSet/>
      <dgm:spPr/>
      <dgm:t>
        <a:bodyPr/>
        <a:lstStyle/>
        <a:p>
          <a:endParaRPr lang="en-SG"/>
        </a:p>
      </dgm:t>
    </dgm:pt>
    <dgm:pt modelId="{A562AB36-BD88-46FA-AEEE-DD870135968B}">
      <dgm:prSet phldrT="[Text]"/>
      <dgm:spPr/>
      <dgm:t>
        <a:bodyPr/>
        <a:lstStyle/>
        <a:p>
          <a:r>
            <a:rPr lang="zh-CN" altLang="en-US" dirty="0"/>
            <a:t>现代研究：</a:t>
          </a:r>
          <a:r>
            <a:rPr lang="en-SG" altLang="zh-CN" dirty="0"/>
            <a:t>Philip </a:t>
          </a:r>
          <a:r>
            <a:rPr lang="en-SG" altLang="zh-CN" dirty="0" err="1"/>
            <a:t>Yampolski</a:t>
          </a:r>
          <a:r>
            <a:rPr lang="en-SG" altLang="zh-CN" dirty="0"/>
            <a:t>, John McRae, Morten </a:t>
          </a:r>
          <a:r>
            <a:rPr lang="en-SG" altLang="zh-CN" dirty="0" err="1"/>
            <a:t>Schlutter</a:t>
          </a:r>
          <a:r>
            <a:rPr lang="zh-CN" altLang="en-US" dirty="0"/>
            <a:t>，柳田圣山等</a:t>
          </a:r>
          <a:endParaRPr lang="en-SG" dirty="0"/>
        </a:p>
      </dgm:t>
    </dgm:pt>
    <dgm:pt modelId="{11F39EFD-FD86-4BB8-8101-1043F7764C08}" type="parTrans" cxnId="{8FE96054-BFC0-491F-9390-215B26674970}">
      <dgm:prSet/>
      <dgm:spPr/>
      <dgm:t>
        <a:bodyPr/>
        <a:lstStyle/>
        <a:p>
          <a:endParaRPr lang="en-SG"/>
        </a:p>
      </dgm:t>
    </dgm:pt>
    <dgm:pt modelId="{3804547A-E23F-4A98-9D22-4198BC42C611}" type="sibTrans" cxnId="{8FE96054-BFC0-491F-9390-215B26674970}">
      <dgm:prSet/>
      <dgm:spPr/>
      <dgm:t>
        <a:bodyPr/>
        <a:lstStyle/>
        <a:p>
          <a:endParaRPr lang="en-SG"/>
        </a:p>
      </dgm:t>
    </dgm:pt>
    <dgm:pt modelId="{61D6C2C1-76BD-4478-9CC8-FCEDEBA48A15}" type="pres">
      <dgm:prSet presAssocID="{8F4D9FCE-6617-4A57-B965-E9123F91989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49790B0-6221-450A-ACC6-5E3FF1355684}" type="pres">
      <dgm:prSet presAssocID="{ADE0CBA3-5D15-4715-ADF5-98B9D3505D92}" presName="root" presStyleCnt="0"/>
      <dgm:spPr/>
    </dgm:pt>
    <dgm:pt modelId="{5FBCCF9A-0C43-4D42-85A5-FD9332559775}" type="pres">
      <dgm:prSet presAssocID="{ADE0CBA3-5D15-4715-ADF5-98B9D3505D92}" presName="rootComposite" presStyleCnt="0"/>
      <dgm:spPr/>
    </dgm:pt>
    <dgm:pt modelId="{44234357-A45B-4EE8-AC7A-56988535D260}" type="pres">
      <dgm:prSet presAssocID="{ADE0CBA3-5D15-4715-ADF5-98B9D3505D92}" presName="rootText" presStyleLbl="node1" presStyleIdx="0" presStyleCnt="2"/>
      <dgm:spPr/>
    </dgm:pt>
    <dgm:pt modelId="{DA334402-53B5-4F1E-BCEE-C24678770848}" type="pres">
      <dgm:prSet presAssocID="{ADE0CBA3-5D15-4715-ADF5-98B9D3505D92}" presName="rootConnector" presStyleLbl="node1" presStyleIdx="0" presStyleCnt="2"/>
      <dgm:spPr/>
    </dgm:pt>
    <dgm:pt modelId="{59D98201-FCA3-41CE-A765-FAB03111B769}" type="pres">
      <dgm:prSet presAssocID="{ADE0CBA3-5D15-4715-ADF5-98B9D3505D92}" presName="childShape" presStyleCnt="0"/>
      <dgm:spPr/>
    </dgm:pt>
    <dgm:pt modelId="{9391E7AA-47AD-449B-AB72-49117E115B7B}" type="pres">
      <dgm:prSet presAssocID="{96208B04-AA88-44C2-BA98-9432A971AE8E}" presName="Name13" presStyleLbl="parChTrans1D2" presStyleIdx="0" presStyleCnt="4"/>
      <dgm:spPr/>
    </dgm:pt>
    <dgm:pt modelId="{9AC8A8C4-67FD-479B-A16D-6F5177BC869C}" type="pres">
      <dgm:prSet presAssocID="{577285AA-E81C-4CBA-9D59-1D9231A77E99}" presName="childText" presStyleLbl="bgAcc1" presStyleIdx="0" presStyleCnt="4">
        <dgm:presLayoutVars>
          <dgm:bulletEnabled val="1"/>
        </dgm:presLayoutVars>
      </dgm:prSet>
      <dgm:spPr/>
    </dgm:pt>
    <dgm:pt modelId="{A9029A89-7F86-4B57-874C-8DF41F7C08E4}" type="pres">
      <dgm:prSet presAssocID="{ACFE9E87-E8F6-42D8-B5F2-86624E2AC4EF}" presName="Name13" presStyleLbl="parChTrans1D2" presStyleIdx="1" presStyleCnt="4"/>
      <dgm:spPr/>
    </dgm:pt>
    <dgm:pt modelId="{30465934-9FC7-4B94-A517-E6149DA872AD}" type="pres">
      <dgm:prSet presAssocID="{1186A086-CFA5-4574-BB16-78CB21F8A71A}" presName="childText" presStyleLbl="bgAcc1" presStyleIdx="1" presStyleCnt="4">
        <dgm:presLayoutVars>
          <dgm:bulletEnabled val="1"/>
        </dgm:presLayoutVars>
      </dgm:prSet>
      <dgm:spPr/>
    </dgm:pt>
    <dgm:pt modelId="{EB283ABC-8CD2-4D07-882D-C2E13F734EF6}" type="pres">
      <dgm:prSet presAssocID="{D4FE2C3B-2F4E-4412-BA48-ADB06667380E}" presName="root" presStyleCnt="0"/>
      <dgm:spPr/>
    </dgm:pt>
    <dgm:pt modelId="{0F449B89-8983-4F33-BF44-BB9F5FF7CC0B}" type="pres">
      <dgm:prSet presAssocID="{D4FE2C3B-2F4E-4412-BA48-ADB06667380E}" presName="rootComposite" presStyleCnt="0"/>
      <dgm:spPr/>
    </dgm:pt>
    <dgm:pt modelId="{1316A88A-7853-4326-9053-D360168A27E2}" type="pres">
      <dgm:prSet presAssocID="{D4FE2C3B-2F4E-4412-BA48-ADB06667380E}" presName="rootText" presStyleLbl="node1" presStyleIdx="1" presStyleCnt="2"/>
      <dgm:spPr/>
    </dgm:pt>
    <dgm:pt modelId="{4DDF37B8-EC4F-48B2-B740-052D5F72550F}" type="pres">
      <dgm:prSet presAssocID="{D4FE2C3B-2F4E-4412-BA48-ADB06667380E}" presName="rootConnector" presStyleLbl="node1" presStyleIdx="1" presStyleCnt="2"/>
      <dgm:spPr/>
    </dgm:pt>
    <dgm:pt modelId="{D089BC8C-A952-4305-AEA4-F8CEDA14D754}" type="pres">
      <dgm:prSet presAssocID="{D4FE2C3B-2F4E-4412-BA48-ADB06667380E}" presName="childShape" presStyleCnt="0"/>
      <dgm:spPr/>
    </dgm:pt>
    <dgm:pt modelId="{F24DC7B8-C455-4315-8437-4461B8CF3BF0}" type="pres">
      <dgm:prSet presAssocID="{30467DE3-21C4-444D-8D8C-3C2B29D27D43}" presName="Name13" presStyleLbl="parChTrans1D2" presStyleIdx="2" presStyleCnt="4"/>
      <dgm:spPr/>
    </dgm:pt>
    <dgm:pt modelId="{E2B87AF7-AB44-4C10-91D5-8B7FE4301E0F}" type="pres">
      <dgm:prSet presAssocID="{3C39653B-BD71-4469-BF23-ECAB353DFC76}" presName="childText" presStyleLbl="bgAcc1" presStyleIdx="2" presStyleCnt="4">
        <dgm:presLayoutVars>
          <dgm:bulletEnabled val="1"/>
        </dgm:presLayoutVars>
      </dgm:prSet>
      <dgm:spPr/>
    </dgm:pt>
    <dgm:pt modelId="{0EC8FDBE-91C2-459D-92DB-35A0234509E3}" type="pres">
      <dgm:prSet presAssocID="{11F39EFD-FD86-4BB8-8101-1043F7764C08}" presName="Name13" presStyleLbl="parChTrans1D2" presStyleIdx="3" presStyleCnt="4"/>
      <dgm:spPr/>
    </dgm:pt>
    <dgm:pt modelId="{8401A176-23A6-4270-8B52-720E1D19BD4D}" type="pres">
      <dgm:prSet presAssocID="{A562AB36-BD88-46FA-AEEE-DD870135968B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B6AE1226-DD0E-4DEC-BE24-D8B8D2E2D029}" type="presOf" srcId="{8F4D9FCE-6617-4A57-B965-E9123F919895}" destId="{61D6C2C1-76BD-4478-9CC8-FCEDEBA48A15}" srcOrd="0" destOrd="0" presId="urn:microsoft.com/office/officeart/2005/8/layout/hierarchy3"/>
    <dgm:cxn modelId="{8598EC2B-7D86-48C0-921E-3231855FB305}" type="presOf" srcId="{ACFE9E87-E8F6-42D8-B5F2-86624E2AC4EF}" destId="{A9029A89-7F86-4B57-874C-8DF41F7C08E4}" srcOrd="0" destOrd="0" presId="urn:microsoft.com/office/officeart/2005/8/layout/hierarchy3"/>
    <dgm:cxn modelId="{DA892449-FAC3-46BE-BB0F-F80D0DFB22BA}" type="presOf" srcId="{11F39EFD-FD86-4BB8-8101-1043F7764C08}" destId="{0EC8FDBE-91C2-459D-92DB-35A0234509E3}" srcOrd="0" destOrd="0" presId="urn:microsoft.com/office/officeart/2005/8/layout/hierarchy3"/>
    <dgm:cxn modelId="{F1FBA84A-F731-422E-AB81-8AF888604CD0}" type="presOf" srcId="{30467DE3-21C4-444D-8D8C-3C2B29D27D43}" destId="{F24DC7B8-C455-4315-8437-4461B8CF3BF0}" srcOrd="0" destOrd="0" presId="urn:microsoft.com/office/officeart/2005/8/layout/hierarchy3"/>
    <dgm:cxn modelId="{87C2B44C-9EE4-41B2-9245-F480D3463295}" type="presOf" srcId="{D4FE2C3B-2F4E-4412-BA48-ADB06667380E}" destId="{1316A88A-7853-4326-9053-D360168A27E2}" srcOrd="0" destOrd="0" presId="urn:microsoft.com/office/officeart/2005/8/layout/hierarchy3"/>
    <dgm:cxn modelId="{0427416F-9722-44D9-BF94-906F92098CE0}" srcId="{ADE0CBA3-5D15-4715-ADF5-98B9D3505D92}" destId="{1186A086-CFA5-4574-BB16-78CB21F8A71A}" srcOrd="1" destOrd="0" parTransId="{ACFE9E87-E8F6-42D8-B5F2-86624E2AC4EF}" sibTransId="{A59ACDF5-F2FC-45E6-99E5-D28DB6AAAAA2}"/>
    <dgm:cxn modelId="{8FE96054-BFC0-491F-9390-215B26674970}" srcId="{D4FE2C3B-2F4E-4412-BA48-ADB06667380E}" destId="{A562AB36-BD88-46FA-AEEE-DD870135968B}" srcOrd="1" destOrd="0" parTransId="{11F39EFD-FD86-4BB8-8101-1043F7764C08}" sibTransId="{3804547A-E23F-4A98-9D22-4198BC42C611}"/>
    <dgm:cxn modelId="{AF9C9774-F1CA-4D2C-AE74-CC7479904875}" type="presOf" srcId="{ADE0CBA3-5D15-4715-ADF5-98B9D3505D92}" destId="{DA334402-53B5-4F1E-BCEE-C24678770848}" srcOrd="1" destOrd="0" presId="urn:microsoft.com/office/officeart/2005/8/layout/hierarchy3"/>
    <dgm:cxn modelId="{5F5DD757-53B1-446D-853F-6C8C81781001}" type="presOf" srcId="{A562AB36-BD88-46FA-AEEE-DD870135968B}" destId="{8401A176-23A6-4270-8B52-720E1D19BD4D}" srcOrd="0" destOrd="0" presId="urn:microsoft.com/office/officeart/2005/8/layout/hierarchy3"/>
    <dgm:cxn modelId="{71A0AF58-3B65-4654-BFDF-1D312A1CE4DD}" type="presOf" srcId="{D4FE2C3B-2F4E-4412-BA48-ADB06667380E}" destId="{4DDF37B8-EC4F-48B2-B740-052D5F72550F}" srcOrd="1" destOrd="0" presId="urn:microsoft.com/office/officeart/2005/8/layout/hierarchy3"/>
    <dgm:cxn modelId="{26CD0D82-25C3-4B95-852A-17869D85E272}" type="presOf" srcId="{577285AA-E81C-4CBA-9D59-1D9231A77E99}" destId="{9AC8A8C4-67FD-479B-A16D-6F5177BC869C}" srcOrd="0" destOrd="0" presId="urn:microsoft.com/office/officeart/2005/8/layout/hierarchy3"/>
    <dgm:cxn modelId="{E56AD189-F502-4766-B221-2B6A49B41782}" type="presOf" srcId="{96208B04-AA88-44C2-BA98-9432A971AE8E}" destId="{9391E7AA-47AD-449B-AB72-49117E115B7B}" srcOrd="0" destOrd="0" presId="urn:microsoft.com/office/officeart/2005/8/layout/hierarchy3"/>
    <dgm:cxn modelId="{5F22649A-C331-4E61-A921-D04E22E3095E}" srcId="{8F4D9FCE-6617-4A57-B965-E9123F919895}" destId="{D4FE2C3B-2F4E-4412-BA48-ADB06667380E}" srcOrd="1" destOrd="0" parTransId="{A7F05B29-D054-45B8-8FD5-C7D76DFBAFC1}" sibTransId="{017B6F1D-BB56-43C2-9439-5938FC2C736D}"/>
    <dgm:cxn modelId="{76FBE3A5-3C0A-45A6-B179-960F21E0A6AD}" type="presOf" srcId="{3C39653B-BD71-4469-BF23-ECAB353DFC76}" destId="{E2B87AF7-AB44-4C10-91D5-8B7FE4301E0F}" srcOrd="0" destOrd="0" presId="urn:microsoft.com/office/officeart/2005/8/layout/hierarchy3"/>
    <dgm:cxn modelId="{38A26AB7-D998-44CE-9A56-5A16AB02BFAB}" srcId="{8F4D9FCE-6617-4A57-B965-E9123F919895}" destId="{ADE0CBA3-5D15-4715-ADF5-98B9D3505D92}" srcOrd="0" destOrd="0" parTransId="{16147043-F824-4280-B38B-76AD59100492}" sibTransId="{61EFCF7B-018F-479A-8C88-C59848B90A51}"/>
    <dgm:cxn modelId="{F6546AC1-F29D-4829-B3B2-6BAF1ED9F28F}" type="presOf" srcId="{ADE0CBA3-5D15-4715-ADF5-98B9D3505D92}" destId="{44234357-A45B-4EE8-AC7A-56988535D260}" srcOrd="0" destOrd="0" presId="urn:microsoft.com/office/officeart/2005/8/layout/hierarchy3"/>
    <dgm:cxn modelId="{D9922CCD-2CC4-415A-8093-D09D2AFB3044}" srcId="{ADE0CBA3-5D15-4715-ADF5-98B9D3505D92}" destId="{577285AA-E81C-4CBA-9D59-1D9231A77E99}" srcOrd="0" destOrd="0" parTransId="{96208B04-AA88-44C2-BA98-9432A971AE8E}" sibTransId="{0F2AFAB3-FD28-4F0C-99B8-EE99FB419E7A}"/>
    <dgm:cxn modelId="{8970B5D7-C9BE-4DFC-A98E-C268A183955A}" srcId="{D4FE2C3B-2F4E-4412-BA48-ADB06667380E}" destId="{3C39653B-BD71-4469-BF23-ECAB353DFC76}" srcOrd="0" destOrd="0" parTransId="{30467DE3-21C4-444D-8D8C-3C2B29D27D43}" sibTransId="{2800C742-39BB-4E41-940C-022696685699}"/>
    <dgm:cxn modelId="{7C8C90EF-B586-41CA-B7AB-4D8926699E31}" type="presOf" srcId="{1186A086-CFA5-4574-BB16-78CB21F8A71A}" destId="{30465934-9FC7-4B94-A517-E6149DA872AD}" srcOrd="0" destOrd="0" presId="urn:microsoft.com/office/officeart/2005/8/layout/hierarchy3"/>
    <dgm:cxn modelId="{D2CAFFE5-9CDE-4D67-A8F3-39CF687CF917}" type="presParOf" srcId="{61D6C2C1-76BD-4478-9CC8-FCEDEBA48A15}" destId="{A49790B0-6221-450A-ACC6-5E3FF1355684}" srcOrd="0" destOrd="0" presId="urn:microsoft.com/office/officeart/2005/8/layout/hierarchy3"/>
    <dgm:cxn modelId="{F23FA8DB-06F1-471C-ACA7-733FB4094343}" type="presParOf" srcId="{A49790B0-6221-450A-ACC6-5E3FF1355684}" destId="{5FBCCF9A-0C43-4D42-85A5-FD9332559775}" srcOrd="0" destOrd="0" presId="urn:microsoft.com/office/officeart/2005/8/layout/hierarchy3"/>
    <dgm:cxn modelId="{C1C470F1-49F8-4E6E-932B-4990B8F3DADE}" type="presParOf" srcId="{5FBCCF9A-0C43-4D42-85A5-FD9332559775}" destId="{44234357-A45B-4EE8-AC7A-56988535D260}" srcOrd="0" destOrd="0" presId="urn:microsoft.com/office/officeart/2005/8/layout/hierarchy3"/>
    <dgm:cxn modelId="{A16C346D-ECFF-4756-9178-5DC7D38DB6BC}" type="presParOf" srcId="{5FBCCF9A-0C43-4D42-85A5-FD9332559775}" destId="{DA334402-53B5-4F1E-BCEE-C24678770848}" srcOrd="1" destOrd="0" presId="urn:microsoft.com/office/officeart/2005/8/layout/hierarchy3"/>
    <dgm:cxn modelId="{8B94C467-2E6D-47BD-9BCB-076E0E7E53B8}" type="presParOf" srcId="{A49790B0-6221-450A-ACC6-5E3FF1355684}" destId="{59D98201-FCA3-41CE-A765-FAB03111B769}" srcOrd="1" destOrd="0" presId="urn:microsoft.com/office/officeart/2005/8/layout/hierarchy3"/>
    <dgm:cxn modelId="{49B55F13-1A02-4158-A55D-4A8A74531BE2}" type="presParOf" srcId="{59D98201-FCA3-41CE-A765-FAB03111B769}" destId="{9391E7AA-47AD-449B-AB72-49117E115B7B}" srcOrd="0" destOrd="0" presId="urn:microsoft.com/office/officeart/2005/8/layout/hierarchy3"/>
    <dgm:cxn modelId="{684619C7-87D8-40D3-A3FD-C9E3AC3D86A6}" type="presParOf" srcId="{59D98201-FCA3-41CE-A765-FAB03111B769}" destId="{9AC8A8C4-67FD-479B-A16D-6F5177BC869C}" srcOrd="1" destOrd="0" presId="urn:microsoft.com/office/officeart/2005/8/layout/hierarchy3"/>
    <dgm:cxn modelId="{2FCD9678-9EAD-4BFF-B92D-A5E6420D05C9}" type="presParOf" srcId="{59D98201-FCA3-41CE-A765-FAB03111B769}" destId="{A9029A89-7F86-4B57-874C-8DF41F7C08E4}" srcOrd="2" destOrd="0" presId="urn:microsoft.com/office/officeart/2005/8/layout/hierarchy3"/>
    <dgm:cxn modelId="{5ABBECFD-492E-4EFF-B911-6CCDC4CF6F2E}" type="presParOf" srcId="{59D98201-FCA3-41CE-A765-FAB03111B769}" destId="{30465934-9FC7-4B94-A517-E6149DA872AD}" srcOrd="3" destOrd="0" presId="urn:microsoft.com/office/officeart/2005/8/layout/hierarchy3"/>
    <dgm:cxn modelId="{09A7B15D-963F-47ED-941A-74FEB68800EF}" type="presParOf" srcId="{61D6C2C1-76BD-4478-9CC8-FCEDEBA48A15}" destId="{EB283ABC-8CD2-4D07-882D-C2E13F734EF6}" srcOrd="1" destOrd="0" presId="urn:microsoft.com/office/officeart/2005/8/layout/hierarchy3"/>
    <dgm:cxn modelId="{F3A1FF6B-C328-448C-AB0A-35FD0739541D}" type="presParOf" srcId="{EB283ABC-8CD2-4D07-882D-C2E13F734EF6}" destId="{0F449B89-8983-4F33-BF44-BB9F5FF7CC0B}" srcOrd="0" destOrd="0" presId="urn:microsoft.com/office/officeart/2005/8/layout/hierarchy3"/>
    <dgm:cxn modelId="{9B9CAE67-FFDB-45D1-BDB6-55DFBE4A3E77}" type="presParOf" srcId="{0F449B89-8983-4F33-BF44-BB9F5FF7CC0B}" destId="{1316A88A-7853-4326-9053-D360168A27E2}" srcOrd="0" destOrd="0" presId="urn:microsoft.com/office/officeart/2005/8/layout/hierarchy3"/>
    <dgm:cxn modelId="{EC759BA4-AA28-4F7C-BB7E-1F7BA997D771}" type="presParOf" srcId="{0F449B89-8983-4F33-BF44-BB9F5FF7CC0B}" destId="{4DDF37B8-EC4F-48B2-B740-052D5F72550F}" srcOrd="1" destOrd="0" presId="urn:microsoft.com/office/officeart/2005/8/layout/hierarchy3"/>
    <dgm:cxn modelId="{0013FC80-68EB-432B-9856-DB3385E5A5C0}" type="presParOf" srcId="{EB283ABC-8CD2-4D07-882D-C2E13F734EF6}" destId="{D089BC8C-A952-4305-AEA4-F8CEDA14D754}" srcOrd="1" destOrd="0" presId="urn:microsoft.com/office/officeart/2005/8/layout/hierarchy3"/>
    <dgm:cxn modelId="{5137A131-3C20-4508-9DBE-3800E599A7B3}" type="presParOf" srcId="{D089BC8C-A952-4305-AEA4-F8CEDA14D754}" destId="{F24DC7B8-C455-4315-8437-4461B8CF3BF0}" srcOrd="0" destOrd="0" presId="urn:microsoft.com/office/officeart/2005/8/layout/hierarchy3"/>
    <dgm:cxn modelId="{CBBF2A50-5B66-42DE-9C04-9CAC7340D485}" type="presParOf" srcId="{D089BC8C-A952-4305-AEA4-F8CEDA14D754}" destId="{E2B87AF7-AB44-4C10-91D5-8B7FE4301E0F}" srcOrd="1" destOrd="0" presId="urn:microsoft.com/office/officeart/2005/8/layout/hierarchy3"/>
    <dgm:cxn modelId="{99845491-A8EB-4F12-B05D-5F3791543927}" type="presParOf" srcId="{D089BC8C-A952-4305-AEA4-F8CEDA14D754}" destId="{0EC8FDBE-91C2-459D-92DB-35A0234509E3}" srcOrd="2" destOrd="0" presId="urn:microsoft.com/office/officeart/2005/8/layout/hierarchy3"/>
    <dgm:cxn modelId="{290B4FF5-8FC5-457D-9242-2F6E109A7DB5}" type="presParOf" srcId="{D089BC8C-A952-4305-AEA4-F8CEDA14D754}" destId="{8401A176-23A6-4270-8B52-720E1D19BD4D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A40D34-9F21-4292-A972-A831C0F1C80B}" type="doc">
      <dgm:prSet loTypeId="urn:microsoft.com/office/officeart/2005/8/layout/radial3" loCatId="cycle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CB965915-46F2-46FB-859E-B0F607CCA3FB}">
      <dgm:prSet phldrT="[Text]"/>
      <dgm:spPr/>
      <dgm:t>
        <a:bodyPr/>
        <a:lstStyle/>
        <a:p>
          <a:r>
            <a:rPr lang="zh-CN" altLang="en-US" dirty="0"/>
            <a:t>完成的论文</a:t>
          </a:r>
          <a:r>
            <a:rPr lang="en-US" altLang="zh-CN" dirty="0"/>
            <a:t>·</a:t>
          </a:r>
          <a:r>
            <a:rPr lang="zh-CN" altLang="en-US" dirty="0"/>
            <a:t>学术研究成果</a:t>
          </a:r>
          <a:r>
            <a:rPr lang="en-SG" altLang="zh-CN" dirty="0"/>
            <a:t>/</a:t>
          </a:r>
          <a:r>
            <a:rPr lang="zh-CN" altLang="en-US" dirty="0"/>
            <a:t>研究报告</a:t>
          </a:r>
          <a:endParaRPr lang="en-SG" dirty="0"/>
        </a:p>
      </dgm:t>
    </dgm:pt>
    <dgm:pt modelId="{668D763F-39AC-4353-99FE-811320EF04D5}" type="parTrans" cxnId="{8522907F-700F-4506-90A6-9D93EDC092DB}">
      <dgm:prSet/>
      <dgm:spPr/>
      <dgm:t>
        <a:bodyPr/>
        <a:lstStyle/>
        <a:p>
          <a:endParaRPr lang="en-SG"/>
        </a:p>
      </dgm:t>
    </dgm:pt>
    <dgm:pt modelId="{7D79DB76-4A5A-4073-8268-8F5E24B4FB7D}" type="sibTrans" cxnId="{8522907F-700F-4506-90A6-9D93EDC092DB}">
      <dgm:prSet/>
      <dgm:spPr/>
      <dgm:t>
        <a:bodyPr/>
        <a:lstStyle/>
        <a:p>
          <a:endParaRPr lang="en-SG"/>
        </a:p>
      </dgm:t>
    </dgm:pt>
    <dgm:pt modelId="{B549C4AF-5ECC-43BC-A491-F5AA9C5ED5D1}">
      <dgm:prSet phldrT="[Text]"/>
      <dgm:spPr/>
      <dgm:t>
        <a:bodyPr/>
        <a:lstStyle/>
        <a:p>
          <a:r>
            <a:rPr lang="zh-CN" altLang="en-US" dirty="0"/>
            <a:t>阅读</a:t>
          </a:r>
          <a:r>
            <a:rPr lang="en-US" altLang="zh-CN" dirty="0"/>
            <a:t>-</a:t>
          </a:r>
          <a:r>
            <a:rPr lang="zh-CN" altLang="en-US" dirty="0"/>
            <a:t>选题</a:t>
          </a:r>
          <a:r>
            <a:rPr lang="en-US" altLang="zh-CN" dirty="0"/>
            <a:t>-</a:t>
          </a:r>
          <a:r>
            <a:rPr lang="zh-CN" altLang="en-US" dirty="0"/>
            <a:t>问题</a:t>
          </a:r>
          <a:r>
            <a:rPr lang="en-US" altLang="zh-CN" dirty="0"/>
            <a:t>-</a:t>
          </a:r>
          <a:r>
            <a:rPr lang="zh-CN" altLang="en-US" dirty="0"/>
            <a:t>研究</a:t>
          </a:r>
          <a:endParaRPr lang="en-SG" dirty="0"/>
        </a:p>
      </dgm:t>
    </dgm:pt>
    <dgm:pt modelId="{47C96D3D-9498-4670-ADC7-B84B1DDACC8D}" type="parTrans" cxnId="{4D7E13C0-480E-428D-908F-7D9486886699}">
      <dgm:prSet/>
      <dgm:spPr/>
      <dgm:t>
        <a:bodyPr/>
        <a:lstStyle/>
        <a:p>
          <a:endParaRPr lang="en-SG"/>
        </a:p>
      </dgm:t>
    </dgm:pt>
    <dgm:pt modelId="{987B341B-12C3-4B43-9AAF-9AF49D1F3712}" type="sibTrans" cxnId="{4D7E13C0-480E-428D-908F-7D9486886699}">
      <dgm:prSet/>
      <dgm:spPr/>
      <dgm:t>
        <a:bodyPr/>
        <a:lstStyle/>
        <a:p>
          <a:endParaRPr lang="en-SG"/>
        </a:p>
      </dgm:t>
    </dgm:pt>
    <dgm:pt modelId="{EF2A0541-3F9A-45C6-A758-B1F6CF5D14E3}">
      <dgm:prSet phldrT="[Text]"/>
      <dgm:spPr/>
      <dgm:t>
        <a:bodyPr/>
        <a:lstStyle/>
        <a:p>
          <a:r>
            <a:rPr lang="zh-CN" altLang="en-US" dirty="0"/>
            <a:t>阅读</a:t>
          </a:r>
          <a:r>
            <a:rPr lang="en-US" altLang="zh-CN" dirty="0"/>
            <a:t>-</a:t>
          </a:r>
          <a:r>
            <a:rPr lang="zh-CN" altLang="en-US" dirty="0"/>
            <a:t>资料</a:t>
          </a:r>
          <a:r>
            <a:rPr lang="en-US" altLang="zh-CN" dirty="0"/>
            <a:t>-</a:t>
          </a:r>
          <a:r>
            <a:rPr lang="zh-CN" altLang="en-US" dirty="0"/>
            <a:t>问题</a:t>
          </a:r>
          <a:r>
            <a:rPr lang="en-US" altLang="zh-CN" dirty="0"/>
            <a:t>-</a:t>
          </a:r>
          <a:r>
            <a:rPr lang="zh-CN" altLang="en-US" dirty="0"/>
            <a:t>分析</a:t>
          </a:r>
          <a:endParaRPr lang="en-SG" dirty="0"/>
        </a:p>
      </dgm:t>
    </dgm:pt>
    <dgm:pt modelId="{2BC6E1C4-E64C-42A7-813E-C04E0DE2439E}" type="parTrans" cxnId="{9C1F25D1-7DB5-41B1-BC81-B7F5BBE93900}">
      <dgm:prSet/>
      <dgm:spPr/>
      <dgm:t>
        <a:bodyPr/>
        <a:lstStyle/>
        <a:p>
          <a:endParaRPr lang="en-SG"/>
        </a:p>
      </dgm:t>
    </dgm:pt>
    <dgm:pt modelId="{958A9C71-D1CE-49C1-AB51-3697CF2BA3DF}" type="sibTrans" cxnId="{9C1F25D1-7DB5-41B1-BC81-B7F5BBE93900}">
      <dgm:prSet/>
      <dgm:spPr/>
      <dgm:t>
        <a:bodyPr/>
        <a:lstStyle/>
        <a:p>
          <a:endParaRPr lang="en-SG"/>
        </a:p>
      </dgm:t>
    </dgm:pt>
    <dgm:pt modelId="{FB9076F7-0C77-44D9-9281-1A238DD76862}">
      <dgm:prSet phldrT="[Text]"/>
      <dgm:spPr/>
      <dgm:t>
        <a:bodyPr/>
        <a:lstStyle/>
        <a:p>
          <a:r>
            <a:rPr lang="zh-CN" altLang="en-US" dirty="0"/>
            <a:t>问题</a:t>
          </a:r>
          <a:r>
            <a:rPr lang="en-US" altLang="zh-CN" dirty="0"/>
            <a:t>-</a:t>
          </a:r>
          <a:r>
            <a:rPr lang="zh-CN" altLang="en-US" dirty="0"/>
            <a:t>分析</a:t>
          </a:r>
          <a:r>
            <a:rPr lang="en-US" altLang="zh-CN" dirty="0"/>
            <a:t>-</a:t>
          </a:r>
          <a:r>
            <a:rPr lang="zh-CN" altLang="en-US" dirty="0"/>
            <a:t>研究</a:t>
          </a:r>
          <a:r>
            <a:rPr lang="en-US" altLang="zh-CN" dirty="0"/>
            <a:t>-</a:t>
          </a:r>
          <a:r>
            <a:rPr lang="zh-CN" altLang="en-US" dirty="0"/>
            <a:t>草稿</a:t>
          </a:r>
          <a:endParaRPr lang="en-SG" dirty="0"/>
        </a:p>
      </dgm:t>
    </dgm:pt>
    <dgm:pt modelId="{B3509005-2267-4E5B-94FD-D550824E6D78}" type="parTrans" cxnId="{771675C6-2A85-4252-B4E7-515529F34C6E}">
      <dgm:prSet/>
      <dgm:spPr/>
      <dgm:t>
        <a:bodyPr/>
        <a:lstStyle/>
        <a:p>
          <a:endParaRPr lang="en-SG"/>
        </a:p>
      </dgm:t>
    </dgm:pt>
    <dgm:pt modelId="{36A69283-C6B2-415D-8FAB-B434C47E1A11}" type="sibTrans" cxnId="{771675C6-2A85-4252-B4E7-515529F34C6E}">
      <dgm:prSet/>
      <dgm:spPr/>
      <dgm:t>
        <a:bodyPr/>
        <a:lstStyle/>
        <a:p>
          <a:endParaRPr lang="en-SG"/>
        </a:p>
      </dgm:t>
    </dgm:pt>
    <dgm:pt modelId="{4939C5AF-EA49-4468-B8FC-498E57A2656B}">
      <dgm:prSet phldrT="[Text]"/>
      <dgm:spPr/>
      <dgm:t>
        <a:bodyPr/>
        <a:lstStyle/>
        <a:p>
          <a:r>
            <a:rPr lang="zh-CN" altLang="en-US" dirty="0"/>
            <a:t>分析</a:t>
          </a:r>
          <a:r>
            <a:rPr lang="en-US" altLang="zh-CN" dirty="0"/>
            <a:t>-</a:t>
          </a:r>
          <a:r>
            <a:rPr lang="zh-CN" altLang="en-US" dirty="0"/>
            <a:t>研究</a:t>
          </a:r>
          <a:r>
            <a:rPr lang="en-US" altLang="zh-CN" dirty="0"/>
            <a:t>-</a:t>
          </a:r>
          <a:r>
            <a:rPr lang="zh-CN" altLang="en-US" dirty="0"/>
            <a:t>草稿</a:t>
          </a:r>
          <a:r>
            <a:rPr lang="en-US" altLang="zh-CN" dirty="0"/>
            <a:t>-</a:t>
          </a:r>
          <a:r>
            <a:rPr lang="zh-CN" altLang="en-US" dirty="0"/>
            <a:t>定稿</a:t>
          </a:r>
          <a:endParaRPr lang="en-SG" dirty="0"/>
        </a:p>
      </dgm:t>
    </dgm:pt>
    <dgm:pt modelId="{9EFBCF79-FCC0-4A92-AC80-5B18332EBD33}" type="parTrans" cxnId="{2E74F78C-4884-472D-B727-103B4B6842E5}">
      <dgm:prSet/>
      <dgm:spPr/>
      <dgm:t>
        <a:bodyPr/>
        <a:lstStyle/>
        <a:p>
          <a:endParaRPr lang="en-SG"/>
        </a:p>
      </dgm:t>
    </dgm:pt>
    <dgm:pt modelId="{E7111A62-39B1-4340-820F-E8133EA825ED}" type="sibTrans" cxnId="{2E74F78C-4884-472D-B727-103B4B6842E5}">
      <dgm:prSet/>
      <dgm:spPr/>
      <dgm:t>
        <a:bodyPr/>
        <a:lstStyle/>
        <a:p>
          <a:endParaRPr lang="en-SG"/>
        </a:p>
      </dgm:t>
    </dgm:pt>
    <dgm:pt modelId="{7E102D35-0D81-4311-91D0-49DCC2B52069}" type="pres">
      <dgm:prSet presAssocID="{62A40D34-9F21-4292-A972-A831C0F1C80B}" presName="composite" presStyleCnt="0">
        <dgm:presLayoutVars>
          <dgm:chMax val="1"/>
          <dgm:dir/>
          <dgm:resizeHandles val="exact"/>
        </dgm:presLayoutVars>
      </dgm:prSet>
      <dgm:spPr/>
    </dgm:pt>
    <dgm:pt modelId="{3E10390E-D4E7-4C04-BAB5-BD1512680B78}" type="pres">
      <dgm:prSet presAssocID="{62A40D34-9F21-4292-A972-A831C0F1C80B}" presName="radial" presStyleCnt="0">
        <dgm:presLayoutVars>
          <dgm:animLvl val="ctr"/>
        </dgm:presLayoutVars>
      </dgm:prSet>
      <dgm:spPr/>
    </dgm:pt>
    <dgm:pt modelId="{B7BB3727-262A-4D12-B155-90E8AD3C7462}" type="pres">
      <dgm:prSet presAssocID="{CB965915-46F2-46FB-859E-B0F607CCA3FB}" presName="centerShape" presStyleLbl="vennNode1" presStyleIdx="0" presStyleCnt="5"/>
      <dgm:spPr/>
    </dgm:pt>
    <dgm:pt modelId="{35B6EB65-3986-484C-A42D-401AC5243DAC}" type="pres">
      <dgm:prSet presAssocID="{B549C4AF-5ECC-43BC-A491-F5AA9C5ED5D1}" presName="node" presStyleLbl="vennNode1" presStyleIdx="1" presStyleCnt="5">
        <dgm:presLayoutVars>
          <dgm:bulletEnabled val="1"/>
        </dgm:presLayoutVars>
      </dgm:prSet>
      <dgm:spPr/>
    </dgm:pt>
    <dgm:pt modelId="{F26B31BA-BB21-43EC-84AA-C0965EF23EA4}" type="pres">
      <dgm:prSet presAssocID="{EF2A0541-3F9A-45C6-A758-B1F6CF5D14E3}" presName="node" presStyleLbl="vennNode1" presStyleIdx="2" presStyleCnt="5">
        <dgm:presLayoutVars>
          <dgm:bulletEnabled val="1"/>
        </dgm:presLayoutVars>
      </dgm:prSet>
      <dgm:spPr/>
    </dgm:pt>
    <dgm:pt modelId="{62B374F1-7C09-46C6-A0ED-EE9E5E3FE7E5}" type="pres">
      <dgm:prSet presAssocID="{FB9076F7-0C77-44D9-9281-1A238DD76862}" presName="node" presStyleLbl="vennNode1" presStyleIdx="3" presStyleCnt="5">
        <dgm:presLayoutVars>
          <dgm:bulletEnabled val="1"/>
        </dgm:presLayoutVars>
      </dgm:prSet>
      <dgm:spPr/>
    </dgm:pt>
    <dgm:pt modelId="{5BBC726D-4638-46E7-94D2-B06DF1C1B6C9}" type="pres">
      <dgm:prSet presAssocID="{4939C5AF-EA49-4468-B8FC-498E57A2656B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491CFE0D-DC69-4F37-8B60-3D460901FAF9}" type="presOf" srcId="{62A40D34-9F21-4292-A972-A831C0F1C80B}" destId="{7E102D35-0D81-4311-91D0-49DCC2B52069}" srcOrd="0" destOrd="0" presId="urn:microsoft.com/office/officeart/2005/8/layout/radial3"/>
    <dgm:cxn modelId="{A80C6843-CA62-4CD5-B5D2-6ADEA6CE325B}" type="presOf" srcId="{B549C4AF-5ECC-43BC-A491-F5AA9C5ED5D1}" destId="{35B6EB65-3986-484C-A42D-401AC5243DAC}" srcOrd="0" destOrd="0" presId="urn:microsoft.com/office/officeart/2005/8/layout/radial3"/>
    <dgm:cxn modelId="{06896A4E-DC96-4401-B778-D0142E141262}" type="presOf" srcId="{EF2A0541-3F9A-45C6-A758-B1F6CF5D14E3}" destId="{F26B31BA-BB21-43EC-84AA-C0965EF23EA4}" srcOrd="0" destOrd="0" presId="urn:microsoft.com/office/officeart/2005/8/layout/radial3"/>
    <dgm:cxn modelId="{2752B870-0604-48A8-A57C-E71D5C1D94D5}" type="presOf" srcId="{CB965915-46F2-46FB-859E-B0F607CCA3FB}" destId="{B7BB3727-262A-4D12-B155-90E8AD3C7462}" srcOrd="0" destOrd="0" presId="urn:microsoft.com/office/officeart/2005/8/layout/radial3"/>
    <dgm:cxn modelId="{8522907F-700F-4506-90A6-9D93EDC092DB}" srcId="{62A40D34-9F21-4292-A972-A831C0F1C80B}" destId="{CB965915-46F2-46FB-859E-B0F607CCA3FB}" srcOrd="0" destOrd="0" parTransId="{668D763F-39AC-4353-99FE-811320EF04D5}" sibTransId="{7D79DB76-4A5A-4073-8268-8F5E24B4FB7D}"/>
    <dgm:cxn modelId="{2E74F78C-4884-472D-B727-103B4B6842E5}" srcId="{CB965915-46F2-46FB-859E-B0F607CCA3FB}" destId="{4939C5AF-EA49-4468-B8FC-498E57A2656B}" srcOrd="3" destOrd="0" parTransId="{9EFBCF79-FCC0-4A92-AC80-5B18332EBD33}" sibTransId="{E7111A62-39B1-4340-820F-E8133EA825ED}"/>
    <dgm:cxn modelId="{F4967E92-33A2-480E-867F-875977B67682}" type="presOf" srcId="{4939C5AF-EA49-4468-B8FC-498E57A2656B}" destId="{5BBC726D-4638-46E7-94D2-B06DF1C1B6C9}" srcOrd="0" destOrd="0" presId="urn:microsoft.com/office/officeart/2005/8/layout/radial3"/>
    <dgm:cxn modelId="{9F00D8B6-8E60-45CF-B63F-67F0EB66EB45}" type="presOf" srcId="{FB9076F7-0C77-44D9-9281-1A238DD76862}" destId="{62B374F1-7C09-46C6-A0ED-EE9E5E3FE7E5}" srcOrd="0" destOrd="0" presId="urn:microsoft.com/office/officeart/2005/8/layout/radial3"/>
    <dgm:cxn modelId="{4D7E13C0-480E-428D-908F-7D9486886699}" srcId="{CB965915-46F2-46FB-859E-B0F607CCA3FB}" destId="{B549C4AF-5ECC-43BC-A491-F5AA9C5ED5D1}" srcOrd="0" destOrd="0" parTransId="{47C96D3D-9498-4670-ADC7-B84B1DDACC8D}" sibTransId="{987B341B-12C3-4B43-9AAF-9AF49D1F3712}"/>
    <dgm:cxn modelId="{771675C6-2A85-4252-B4E7-515529F34C6E}" srcId="{CB965915-46F2-46FB-859E-B0F607CCA3FB}" destId="{FB9076F7-0C77-44D9-9281-1A238DD76862}" srcOrd="2" destOrd="0" parTransId="{B3509005-2267-4E5B-94FD-D550824E6D78}" sibTransId="{36A69283-C6B2-415D-8FAB-B434C47E1A11}"/>
    <dgm:cxn modelId="{9C1F25D1-7DB5-41B1-BC81-B7F5BBE93900}" srcId="{CB965915-46F2-46FB-859E-B0F607CCA3FB}" destId="{EF2A0541-3F9A-45C6-A758-B1F6CF5D14E3}" srcOrd="1" destOrd="0" parTransId="{2BC6E1C4-E64C-42A7-813E-C04E0DE2439E}" sibTransId="{958A9C71-D1CE-49C1-AB51-3697CF2BA3DF}"/>
    <dgm:cxn modelId="{4FD97DE0-E62F-4834-96BC-70138CCD5100}" type="presParOf" srcId="{7E102D35-0D81-4311-91D0-49DCC2B52069}" destId="{3E10390E-D4E7-4C04-BAB5-BD1512680B78}" srcOrd="0" destOrd="0" presId="urn:microsoft.com/office/officeart/2005/8/layout/radial3"/>
    <dgm:cxn modelId="{5406415E-7841-406F-B958-CF900557B0AC}" type="presParOf" srcId="{3E10390E-D4E7-4C04-BAB5-BD1512680B78}" destId="{B7BB3727-262A-4D12-B155-90E8AD3C7462}" srcOrd="0" destOrd="0" presId="urn:microsoft.com/office/officeart/2005/8/layout/radial3"/>
    <dgm:cxn modelId="{71CB4029-9D9D-437F-BC18-DB97839AD36F}" type="presParOf" srcId="{3E10390E-D4E7-4C04-BAB5-BD1512680B78}" destId="{35B6EB65-3986-484C-A42D-401AC5243DAC}" srcOrd="1" destOrd="0" presId="urn:microsoft.com/office/officeart/2005/8/layout/radial3"/>
    <dgm:cxn modelId="{344B723E-3D30-431A-A3F3-1A0CD78E4C4F}" type="presParOf" srcId="{3E10390E-D4E7-4C04-BAB5-BD1512680B78}" destId="{F26B31BA-BB21-43EC-84AA-C0965EF23EA4}" srcOrd="2" destOrd="0" presId="urn:microsoft.com/office/officeart/2005/8/layout/radial3"/>
    <dgm:cxn modelId="{06AB5BFF-7178-49F5-89F9-1CEBDCFF09BE}" type="presParOf" srcId="{3E10390E-D4E7-4C04-BAB5-BD1512680B78}" destId="{62B374F1-7C09-46C6-A0ED-EE9E5E3FE7E5}" srcOrd="3" destOrd="0" presId="urn:microsoft.com/office/officeart/2005/8/layout/radial3"/>
    <dgm:cxn modelId="{4D3F19BA-E3D5-43EA-AA11-F6F6156D21ED}" type="presParOf" srcId="{3E10390E-D4E7-4C04-BAB5-BD1512680B78}" destId="{5BBC726D-4638-46E7-94D2-B06DF1C1B6C9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6B1086-D0C7-4581-92DF-1A7D794EEBFF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SG"/>
        </a:p>
      </dgm:t>
    </dgm:pt>
    <dgm:pt modelId="{B5DD6B89-25E0-4990-B20E-408F2CEF3344}" type="pres">
      <dgm:prSet presAssocID="{176B1086-D0C7-4581-92DF-1A7D794EEBFF}" presName="composite" presStyleCnt="0">
        <dgm:presLayoutVars>
          <dgm:chMax val="1"/>
          <dgm:dir/>
          <dgm:resizeHandles val="exact"/>
        </dgm:presLayoutVars>
      </dgm:prSet>
      <dgm:spPr/>
    </dgm:pt>
  </dgm:ptLst>
  <dgm:cxnLst>
    <dgm:cxn modelId="{D841869C-AD67-4D1D-ADAA-B0D8CCAC4771}" type="presOf" srcId="{176B1086-D0C7-4581-92DF-1A7D794EEBFF}" destId="{B5DD6B89-25E0-4990-B20E-408F2CEF3344}" srcOrd="0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625D5E6-6824-4617-8EFF-374E474F5551}" type="doc">
      <dgm:prSet loTypeId="urn:microsoft.com/office/officeart/2009/3/layout/RandomtoResultProcess" loCatId="process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13E408C5-4ECB-4067-BAFC-E77ED7AD5535}">
      <dgm:prSet phldrT="[Text]"/>
      <dgm:spPr/>
      <dgm:t>
        <a:bodyPr/>
        <a:lstStyle/>
        <a:p>
          <a:r>
            <a:rPr lang="zh-CN" altLang="en-US" dirty="0"/>
            <a:t>记录下能够想起来的想法、观念或理念等</a:t>
          </a:r>
          <a:endParaRPr lang="en-SG" dirty="0"/>
        </a:p>
      </dgm:t>
    </dgm:pt>
    <dgm:pt modelId="{F769F0A2-D3FE-4BCD-BE02-AE6AC9F9B956}" type="parTrans" cxnId="{7D41FE62-EEE0-46C7-82AB-04AF03BE3D5B}">
      <dgm:prSet/>
      <dgm:spPr/>
      <dgm:t>
        <a:bodyPr/>
        <a:lstStyle/>
        <a:p>
          <a:endParaRPr lang="en-SG"/>
        </a:p>
      </dgm:t>
    </dgm:pt>
    <dgm:pt modelId="{326B3F98-3A2B-439E-91B8-D1209CFEC78B}" type="sibTrans" cxnId="{7D41FE62-EEE0-46C7-82AB-04AF03BE3D5B}">
      <dgm:prSet/>
      <dgm:spPr/>
      <dgm:t>
        <a:bodyPr/>
        <a:lstStyle/>
        <a:p>
          <a:endParaRPr lang="en-SG"/>
        </a:p>
      </dgm:t>
    </dgm:pt>
    <dgm:pt modelId="{9A6A53F5-82BB-4897-BD82-28D32BFFBE18}">
      <dgm:prSet phldrT="[Text]"/>
      <dgm:spPr/>
      <dgm:t>
        <a:bodyPr/>
        <a:lstStyle/>
        <a:p>
          <a:r>
            <a:rPr lang="zh-CN" altLang="en-US" dirty="0"/>
            <a:t>理想阶段</a:t>
          </a:r>
          <a:endParaRPr lang="en-SG" dirty="0"/>
        </a:p>
      </dgm:t>
    </dgm:pt>
    <dgm:pt modelId="{0FC83D5D-C82B-4B99-8611-27950FE909C1}" type="parTrans" cxnId="{7D2136C6-F1CE-4440-AD76-A3A81F9E6256}">
      <dgm:prSet/>
      <dgm:spPr/>
      <dgm:t>
        <a:bodyPr/>
        <a:lstStyle/>
        <a:p>
          <a:endParaRPr lang="en-SG"/>
        </a:p>
      </dgm:t>
    </dgm:pt>
    <dgm:pt modelId="{E0189024-32D1-4E26-8416-9692985BF1B0}" type="sibTrans" cxnId="{7D2136C6-F1CE-4440-AD76-A3A81F9E6256}">
      <dgm:prSet/>
      <dgm:spPr/>
      <dgm:t>
        <a:bodyPr/>
        <a:lstStyle/>
        <a:p>
          <a:endParaRPr lang="en-SG"/>
        </a:p>
      </dgm:t>
    </dgm:pt>
    <dgm:pt modelId="{8B92C96E-F6FC-4D66-A20E-58E041CFC2FA}">
      <dgm:prSet phldrT="[Text]"/>
      <dgm:spPr/>
      <dgm:t>
        <a:bodyPr/>
        <a:lstStyle/>
        <a:p>
          <a:r>
            <a:rPr lang="zh-CN" altLang="en-US" dirty="0"/>
            <a:t>对前面想到的各种想法和观念进行整理、编辑并写下来</a:t>
          </a:r>
          <a:endParaRPr lang="en-SG" dirty="0"/>
        </a:p>
      </dgm:t>
    </dgm:pt>
    <dgm:pt modelId="{CE613272-C83D-40AB-AC6A-F0897161A41D}" type="parTrans" cxnId="{AF7A421A-DBE2-4FC2-9CA4-586B5DE141A0}">
      <dgm:prSet/>
      <dgm:spPr/>
      <dgm:t>
        <a:bodyPr/>
        <a:lstStyle/>
        <a:p>
          <a:endParaRPr lang="en-SG"/>
        </a:p>
      </dgm:t>
    </dgm:pt>
    <dgm:pt modelId="{C49568F2-5AC0-454B-A82F-71387552F071}" type="sibTrans" cxnId="{AF7A421A-DBE2-4FC2-9CA4-586B5DE141A0}">
      <dgm:prSet/>
      <dgm:spPr/>
      <dgm:t>
        <a:bodyPr/>
        <a:lstStyle/>
        <a:p>
          <a:endParaRPr lang="en-SG"/>
        </a:p>
      </dgm:t>
    </dgm:pt>
    <dgm:pt modelId="{1B0BD8F8-6015-4DFA-8139-F7A5A709A9DE}">
      <dgm:prSet phldrT="[Text]"/>
      <dgm:spPr/>
      <dgm:t>
        <a:bodyPr/>
        <a:lstStyle/>
        <a:p>
          <a:r>
            <a:rPr lang="zh-CN" altLang="en-US" dirty="0"/>
            <a:t>实际写作</a:t>
          </a:r>
          <a:endParaRPr lang="en-SG" dirty="0"/>
        </a:p>
      </dgm:t>
    </dgm:pt>
    <dgm:pt modelId="{D43D63A8-104D-4D81-AD03-038322B78F2F}" type="parTrans" cxnId="{17881552-EE4F-44B1-98BC-CDA4F5DAECD4}">
      <dgm:prSet/>
      <dgm:spPr/>
      <dgm:t>
        <a:bodyPr/>
        <a:lstStyle/>
        <a:p>
          <a:endParaRPr lang="en-SG"/>
        </a:p>
      </dgm:t>
    </dgm:pt>
    <dgm:pt modelId="{5A1DA01D-BEC9-45A4-B8F3-3EAD540B6728}" type="sibTrans" cxnId="{17881552-EE4F-44B1-98BC-CDA4F5DAECD4}">
      <dgm:prSet/>
      <dgm:spPr/>
      <dgm:t>
        <a:bodyPr/>
        <a:lstStyle/>
        <a:p>
          <a:endParaRPr lang="en-SG"/>
        </a:p>
      </dgm:t>
    </dgm:pt>
    <dgm:pt modelId="{94B19740-C0C4-4458-B7F9-F15057BF3D73}" type="pres">
      <dgm:prSet presAssocID="{0625D5E6-6824-4617-8EFF-374E474F5551}" presName="Name0" presStyleCnt="0">
        <dgm:presLayoutVars>
          <dgm:dir/>
          <dgm:animOne val="branch"/>
          <dgm:animLvl val="lvl"/>
        </dgm:presLayoutVars>
      </dgm:prSet>
      <dgm:spPr/>
    </dgm:pt>
    <dgm:pt modelId="{FFE1B844-C9DD-45CF-805F-2648B99DE855}" type="pres">
      <dgm:prSet presAssocID="{13E408C5-4ECB-4067-BAFC-E77ED7AD5535}" presName="chaos" presStyleCnt="0"/>
      <dgm:spPr/>
    </dgm:pt>
    <dgm:pt modelId="{97196BA3-4EF4-4B5D-A060-AE2853DE333B}" type="pres">
      <dgm:prSet presAssocID="{13E408C5-4ECB-4067-BAFC-E77ED7AD5535}" presName="parTx1" presStyleLbl="revTx" presStyleIdx="0" presStyleCnt="3"/>
      <dgm:spPr/>
    </dgm:pt>
    <dgm:pt modelId="{7F14C31F-E079-4C01-A97B-44F7E494CCFC}" type="pres">
      <dgm:prSet presAssocID="{13E408C5-4ECB-4067-BAFC-E77ED7AD5535}" presName="desTx1" presStyleLbl="revTx" presStyleIdx="1" presStyleCnt="3">
        <dgm:presLayoutVars>
          <dgm:bulletEnabled val="1"/>
        </dgm:presLayoutVars>
      </dgm:prSet>
      <dgm:spPr/>
    </dgm:pt>
    <dgm:pt modelId="{BAE124AA-232D-492F-ACE0-2A5217CAA1B8}" type="pres">
      <dgm:prSet presAssocID="{13E408C5-4ECB-4067-BAFC-E77ED7AD5535}" presName="c1" presStyleLbl="node1" presStyleIdx="0" presStyleCnt="19"/>
      <dgm:spPr/>
    </dgm:pt>
    <dgm:pt modelId="{AEC5F849-7D06-4597-9EA0-9D3072470D54}" type="pres">
      <dgm:prSet presAssocID="{13E408C5-4ECB-4067-BAFC-E77ED7AD5535}" presName="c2" presStyleLbl="node1" presStyleIdx="1" presStyleCnt="19"/>
      <dgm:spPr/>
    </dgm:pt>
    <dgm:pt modelId="{9E2C5E2E-E5AE-439A-B414-2AC18BA2B676}" type="pres">
      <dgm:prSet presAssocID="{13E408C5-4ECB-4067-BAFC-E77ED7AD5535}" presName="c3" presStyleLbl="node1" presStyleIdx="2" presStyleCnt="19"/>
      <dgm:spPr/>
    </dgm:pt>
    <dgm:pt modelId="{E441D9AF-76FF-4583-8CEB-6F616AB26896}" type="pres">
      <dgm:prSet presAssocID="{13E408C5-4ECB-4067-BAFC-E77ED7AD5535}" presName="c4" presStyleLbl="node1" presStyleIdx="3" presStyleCnt="19"/>
      <dgm:spPr/>
    </dgm:pt>
    <dgm:pt modelId="{D22A0841-EC1D-4A0B-ACE3-EE21CCCA8D9E}" type="pres">
      <dgm:prSet presAssocID="{13E408C5-4ECB-4067-BAFC-E77ED7AD5535}" presName="c5" presStyleLbl="node1" presStyleIdx="4" presStyleCnt="19"/>
      <dgm:spPr/>
    </dgm:pt>
    <dgm:pt modelId="{62EEBE75-6D28-414B-AA65-FCE95919DE69}" type="pres">
      <dgm:prSet presAssocID="{13E408C5-4ECB-4067-BAFC-E77ED7AD5535}" presName="c6" presStyleLbl="node1" presStyleIdx="5" presStyleCnt="19"/>
      <dgm:spPr/>
    </dgm:pt>
    <dgm:pt modelId="{A6F7A24B-1EEC-4C09-9DC9-356805A7D8B1}" type="pres">
      <dgm:prSet presAssocID="{13E408C5-4ECB-4067-BAFC-E77ED7AD5535}" presName="c7" presStyleLbl="node1" presStyleIdx="6" presStyleCnt="19"/>
      <dgm:spPr/>
    </dgm:pt>
    <dgm:pt modelId="{4642E9F7-1894-43C9-B837-94E292B72555}" type="pres">
      <dgm:prSet presAssocID="{13E408C5-4ECB-4067-BAFC-E77ED7AD5535}" presName="c8" presStyleLbl="node1" presStyleIdx="7" presStyleCnt="19"/>
      <dgm:spPr/>
    </dgm:pt>
    <dgm:pt modelId="{5C250BD4-FDF5-41C4-8A0E-1610867F3762}" type="pres">
      <dgm:prSet presAssocID="{13E408C5-4ECB-4067-BAFC-E77ED7AD5535}" presName="c9" presStyleLbl="node1" presStyleIdx="8" presStyleCnt="19"/>
      <dgm:spPr/>
    </dgm:pt>
    <dgm:pt modelId="{EB30CDE6-1E33-4575-87CF-36BAEB8EBC06}" type="pres">
      <dgm:prSet presAssocID="{13E408C5-4ECB-4067-BAFC-E77ED7AD5535}" presName="c10" presStyleLbl="node1" presStyleIdx="9" presStyleCnt="19"/>
      <dgm:spPr/>
    </dgm:pt>
    <dgm:pt modelId="{766C50DF-FDCC-4ACB-B7AD-878C50CAC1DD}" type="pres">
      <dgm:prSet presAssocID="{13E408C5-4ECB-4067-BAFC-E77ED7AD5535}" presName="c11" presStyleLbl="node1" presStyleIdx="10" presStyleCnt="19"/>
      <dgm:spPr/>
    </dgm:pt>
    <dgm:pt modelId="{CA80D10B-CCD3-40CC-8063-3EA41C4BA17A}" type="pres">
      <dgm:prSet presAssocID="{13E408C5-4ECB-4067-BAFC-E77ED7AD5535}" presName="c12" presStyleLbl="node1" presStyleIdx="11" presStyleCnt="19"/>
      <dgm:spPr/>
    </dgm:pt>
    <dgm:pt modelId="{4B21A036-BFC9-46D4-BFC4-7BB0705DE979}" type="pres">
      <dgm:prSet presAssocID="{13E408C5-4ECB-4067-BAFC-E77ED7AD5535}" presName="c13" presStyleLbl="node1" presStyleIdx="12" presStyleCnt="19"/>
      <dgm:spPr/>
    </dgm:pt>
    <dgm:pt modelId="{C4E4AAD8-14B8-4F3F-929E-96041926AE36}" type="pres">
      <dgm:prSet presAssocID="{13E408C5-4ECB-4067-BAFC-E77ED7AD5535}" presName="c14" presStyleLbl="node1" presStyleIdx="13" presStyleCnt="19"/>
      <dgm:spPr/>
    </dgm:pt>
    <dgm:pt modelId="{95D7368F-CB36-4D43-9242-F68FD8EAAB2C}" type="pres">
      <dgm:prSet presAssocID="{13E408C5-4ECB-4067-BAFC-E77ED7AD5535}" presName="c15" presStyleLbl="node1" presStyleIdx="14" presStyleCnt="19"/>
      <dgm:spPr/>
    </dgm:pt>
    <dgm:pt modelId="{6E37138C-2AAD-409C-A2E7-31EAD2552037}" type="pres">
      <dgm:prSet presAssocID="{13E408C5-4ECB-4067-BAFC-E77ED7AD5535}" presName="c16" presStyleLbl="node1" presStyleIdx="15" presStyleCnt="19"/>
      <dgm:spPr/>
    </dgm:pt>
    <dgm:pt modelId="{584C5434-0277-4D59-9EA5-94E3A4BAF0F7}" type="pres">
      <dgm:prSet presAssocID="{13E408C5-4ECB-4067-BAFC-E77ED7AD5535}" presName="c17" presStyleLbl="node1" presStyleIdx="16" presStyleCnt="19"/>
      <dgm:spPr/>
    </dgm:pt>
    <dgm:pt modelId="{2425DD8E-619E-4DAB-9E22-EE444D010D6C}" type="pres">
      <dgm:prSet presAssocID="{13E408C5-4ECB-4067-BAFC-E77ED7AD5535}" presName="c18" presStyleLbl="node1" presStyleIdx="17" presStyleCnt="19"/>
      <dgm:spPr/>
    </dgm:pt>
    <dgm:pt modelId="{B7BC1359-9C23-4527-B1DD-E153716D2FA3}" type="pres">
      <dgm:prSet presAssocID="{326B3F98-3A2B-439E-91B8-D1209CFEC78B}" presName="chevronComposite1" presStyleCnt="0"/>
      <dgm:spPr/>
    </dgm:pt>
    <dgm:pt modelId="{B6856242-4599-4CFC-B6BC-13AE7C65DE12}" type="pres">
      <dgm:prSet presAssocID="{326B3F98-3A2B-439E-91B8-D1209CFEC78B}" presName="chevron1" presStyleLbl="sibTrans2D1" presStyleIdx="0" presStyleCnt="2"/>
      <dgm:spPr/>
    </dgm:pt>
    <dgm:pt modelId="{D0D83E3D-0579-4C60-9C1A-6BDE3395C02D}" type="pres">
      <dgm:prSet presAssocID="{326B3F98-3A2B-439E-91B8-D1209CFEC78B}" presName="spChevron1" presStyleCnt="0"/>
      <dgm:spPr/>
    </dgm:pt>
    <dgm:pt modelId="{B0ED144C-8B15-48E7-95E1-059B32BAEABB}" type="pres">
      <dgm:prSet presAssocID="{326B3F98-3A2B-439E-91B8-D1209CFEC78B}" presName="overlap" presStyleCnt="0"/>
      <dgm:spPr/>
    </dgm:pt>
    <dgm:pt modelId="{0E4117B4-A9F9-4266-AC30-6AF52FE23C8B}" type="pres">
      <dgm:prSet presAssocID="{326B3F98-3A2B-439E-91B8-D1209CFEC78B}" presName="chevronComposite2" presStyleCnt="0"/>
      <dgm:spPr/>
    </dgm:pt>
    <dgm:pt modelId="{8138DE87-102C-42DF-855A-8087DED3F65C}" type="pres">
      <dgm:prSet presAssocID="{326B3F98-3A2B-439E-91B8-D1209CFEC78B}" presName="chevron2" presStyleLbl="sibTrans2D1" presStyleIdx="1" presStyleCnt="2"/>
      <dgm:spPr/>
    </dgm:pt>
    <dgm:pt modelId="{CA60A4E5-09DC-4FCE-9BFC-758D88148D32}" type="pres">
      <dgm:prSet presAssocID="{326B3F98-3A2B-439E-91B8-D1209CFEC78B}" presName="spChevron2" presStyleCnt="0"/>
      <dgm:spPr/>
    </dgm:pt>
    <dgm:pt modelId="{FCE0CF5D-E5D2-4C96-B712-541B9B3C6C68}" type="pres">
      <dgm:prSet presAssocID="{8B92C96E-F6FC-4D66-A20E-58E041CFC2FA}" presName="last" presStyleCnt="0"/>
      <dgm:spPr/>
    </dgm:pt>
    <dgm:pt modelId="{3030FE16-0CE0-4E3A-9201-0F106996A416}" type="pres">
      <dgm:prSet presAssocID="{8B92C96E-F6FC-4D66-A20E-58E041CFC2FA}" presName="circleTx" presStyleLbl="node1" presStyleIdx="18" presStyleCnt="19"/>
      <dgm:spPr/>
    </dgm:pt>
    <dgm:pt modelId="{6765E14C-D1B8-451E-8149-909DDB65DA5F}" type="pres">
      <dgm:prSet presAssocID="{8B92C96E-F6FC-4D66-A20E-58E041CFC2FA}" presName="desTxN" presStyleLbl="revTx" presStyleIdx="2" presStyleCnt="3">
        <dgm:presLayoutVars>
          <dgm:bulletEnabled val="1"/>
        </dgm:presLayoutVars>
      </dgm:prSet>
      <dgm:spPr/>
    </dgm:pt>
    <dgm:pt modelId="{E7234578-13AB-4825-A4A0-24464BCB520F}" type="pres">
      <dgm:prSet presAssocID="{8B92C96E-F6FC-4D66-A20E-58E041CFC2FA}" presName="spN" presStyleCnt="0"/>
      <dgm:spPr/>
    </dgm:pt>
  </dgm:ptLst>
  <dgm:cxnLst>
    <dgm:cxn modelId="{AF7A421A-DBE2-4FC2-9CA4-586B5DE141A0}" srcId="{0625D5E6-6824-4617-8EFF-374E474F5551}" destId="{8B92C96E-F6FC-4D66-A20E-58E041CFC2FA}" srcOrd="1" destOrd="0" parTransId="{CE613272-C83D-40AB-AC6A-F0897161A41D}" sibTransId="{C49568F2-5AC0-454B-A82F-71387552F071}"/>
    <dgm:cxn modelId="{7D41FE62-EEE0-46C7-82AB-04AF03BE3D5B}" srcId="{0625D5E6-6824-4617-8EFF-374E474F5551}" destId="{13E408C5-4ECB-4067-BAFC-E77ED7AD5535}" srcOrd="0" destOrd="0" parTransId="{F769F0A2-D3FE-4BCD-BE02-AE6AC9F9B956}" sibTransId="{326B3F98-3A2B-439E-91B8-D1209CFEC78B}"/>
    <dgm:cxn modelId="{35A79647-702A-4C9F-9563-DB7A0A64775F}" type="presOf" srcId="{9A6A53F5-82BB-4897-BD82-28D32BFFBE18}" destId="{7F14C31F-E079-4C01-A97B-44F7E494CCFC}" srcOrd="0" destOrd="0" presId="urn:microsoft.com/office/officeart/2009/3/layout/RandomtoResultProcess"/>
    <dgm:cxn modelId="{C6E4E750-6D3D-4AC7-A1F2-2CF5BB53665F}" type="presOf" srcId="{0625D5E6-6824-4617-8EFF-374E474F5551}" destId="{94B19740-C0C4-4458-B7F9-F15057BF3D73}" srcOrd="0" destOrd="0" presId="urn:microsoft.com/office/officeart/2009/3/layout/RandomtoResultProcess"/>
    <dgm:cxn modelId="{17881552-EE4F-44B1-98BC-CDA4F5DAECD4}" srcId="{8B92C96E-F6FC-4D66-A20E-58E041CFC2FA}" destId="{1B0BD8F8-6015-4DFA-8139-F7A5A709A9DE}" srcOrd="0" destOrd="0" parTransId="{D43D63A8-104D-4D81-AD03-038322B78F2F}" sibTransId="{5A1DA01D-BEC9-45A4-B8F3-3EAD540B6728}"/>
    <dgm:cxn modelId="{F40E5E52-D11E-4775-ADE4-9679D33691A0}" type="presOf" srcId="{8B92C96E-F6FC-4D66-A20E-58E041CFC2FA}" destId="{3030FE16-0CE0-4E3A-9201-0F106996A416}" srcOrd="0" destOrd="0" presId="urn:microsoft.com/office/officeart/2009/3/layout/RandomtoResultProcess"/>
    <dgm:cxn modelId="{B64E1873-A738-4B18-8F3F-7249B25D31BB}" type="presOf" srcId="{1B0BD8F8-6015-4DFA-8139-F7A5A709A9DE}" destId="{6765E14C-D1B8-451E-8149-909DDB65DA5F}" srcOrd="0" destOrd="0" presId="urn:microsoft.com/office/officeart/2009/3/layout/RandomtoResultProcess"/>
    <dgm:cxn modelId="{0CDC009A-2686-4E44-869C-AD237548550F}" type="presOf" srcId="{13E408C5-4ECB-4067-BAFC-E77ED7AD5535}" destId="{97196BA3-4EF4-4B5D-A060-AE2853DE333B}" srcOrd="0" destOrd="0" presId="urn:microsoft.com/office/officeart/2009/3/layout/RandomtoResultProcess"/>
    <dgm:cxn modelId="{7D2136C6-F1CE-4440-AD76-A3A81F9E6256}" srcId="{13E408C5-4ECB-4067-BAFC-E77ED7AD5535}" destId="{9A6A53F5-82BB-4897-BD82-28D32BFFBE18}" srcOrd="0" destOrd="0" parTransId="{0FC83D5D-C82B-4B99-8611-27950FE909C1}" sibTransId="{E0189024-32D1-4E26-8416-9692985BF1B0}"/>
    <dgm:cxn modelId="{FE63D29D-131B-4FA1-857E-01AC376714E1}" type="presParOf" srcId="{94B19740-C0C4-4458-B7F9-F15057BF3D73}" destId="{FFE1B844-C9DD-45CF-805F-2648B99DE855}" srcOrd="0" destOrd="0" presId="urn:microsoft.com/office/officeart/2009/3/layout/RandomtoResultProcess"/>
    <dgm:cxn modelId="{04A2CB85-01CC-47A7-9661-E331D18639D3}" type="presParOf" srcId="{FFE1B844-C9DD-45CF-805F-2648B99DE855}" destId="{97196BA3-4EF4-4B5D-A060-AE2853DE333B}" srcOrd="0" destOrd="0" presId="urn:microsoft.com/office/officeart/2009/3/layout/RandomtoResultProcess"/>
    <dgm:cxn modelId="{DBD189B0-1DC3-4A8B-B639-01FD24812602}" type="presParOf" srcId="{FFE1B844-C9DD-45CF-805F-2648B99DE855}" destId="{7F14C31F-E079-4C01-A97B-44F7E494CCFC}" srcOrd="1" destOrd="0" presId="urn:microsoft.com/office/officeart/2009/3/layout/RandomtoResultProcess"/>
    <dgm:cxn modelId="{7D534D9B-D7A2-41DB-AD8F-AF075135810B}" type="presParOf" srcId="{FFE1B844-C9DD-45CF-805F-2648B99DE855}" destId="{BAE124AA-232D-492F-ACE0-2A5217CAA1B8}" srcOrd="2" destOrd="0" presId="urn:microsoft.com/office/officeart/2009/3/layout/RandomtoResultProcess"/>
    <dgm:cxn modelId="{98A2E93A-D700-4606-8CE5-B0D5B3063C50}" type="presParOf" srcId="{FFE1B844-C9DD-45CF-805F-2648B99DE855}" destId="{AEC5F849-7D06-4597-9EA0-9D3072470D54}" srcOrd="3" destOrd="0" presId="urn:microsoft.com/office/officeart/2009/3/layout/RandomtoResultProcess"/>
    <dgm:cxn modelId="{2E3584E2-DA17-4232-AAD6-4264298CCBA5}" type="presParOf" srcId="{FFE1B844-C9DD-45CF-805F-2648B99DE855}" destId="{9E2C5E2E-E5AE-439A-B414-2AC18BA2B676}" srcOrd="4" destOrd="0" presId="urn:microsoft.com/office/officeart/2009/3/layout/RandomtoResultProcess"/>
    <dgm:cxn modelId="{5CA2DF37-0C40-4C29-80AA-9C4740FD71B3}" type="presParOf" srcId="{FFE1B844-C9DD-45CF-805F-2648B99DE855}" destId="{E441D9AF-76FF-4583-8CEB-6F616AB26896}" srcOrd="5" destOrd="0" presId="urn:microsoft.com/office/officeart/2009/3/layout/RandomtoResultProcess"/>
    <dgm:cxn modelId="{EE77A7C8-4349-4B99-A918-1B229BF26139}" type="presParOf" srcId="{FFE1B844-C9DD-45CF-805F-2648B99DE855}" destId="{D22A0841-EC1D-4A0B-ACE3-EE21CCCA8D9E}" srcOrd="6" destOrd="0" presId="urn:microsoft.com/office/officeart/2009/3/layout/RandomtoResultProcess"/>
    <dgm:cxn modelId="{6451B65A-4258-46DE-926E-0D1E332AD01B}" type="presParOf" srcId="{FFE1B844-C9DD-45CF-805F-2648B99DE855}" destId="{62EEBE75-6D28-414B-AA65-FCE95919DE69}" srcOrd="7" destOrd="0" presId="urn:microsoft.com/office/officeart/2009/3/layout/RandomtoResultProcess"/>
    <dgm:cxn modelId="{E306AD61-CA07-4152-B4D0-8A8ACD7AB1BB}" type="presParOf" srcId="{FFE1B844-C9DD-45CF-805F-2648B99DE855}" destId="{A6F7A24B-1EEC-4C09-9DC9-356805A7D8B1}" srcOrd="8" destOrd="0" presId="urn:microsoft.com/office/officeart/2009/3/layout/RandomtoResultProcess"/>
    <dgm:cxn modelId="{DA431472-70F8-4245-B103-BDBE56EDB6F6}" type="presParOf" srcId="{FFE1B844-C9DD-45CF-805F-2648B99DE855}" destId="{4642E9F7-1894-43C9-B837-94E292B72555}" srcOrd="9" destOrd="0" presId="urn:microsoft.com/office/officeart/2009/3/layout/RandomtoResultProcess"/>
    <dgm:cxn modelId="{2FDCE0A6-AB5F-402E-8FD8-3C92CF76D819}" type="presParOf" srcId="{FFE1B844-C9DD-45CF-805F-2648B99DE855}" destId="{5C250BD4-FDF5-41C4-8A0E-1610867F3762}" srcOrd="10" destOrd="0" presId="urn:microsoft.com/office/officeart/2009/3/layout/RandomtoResultProcess"/>
    <dgm:cxn modelId="{217E6CD8-D8DA-4689-9CBA-5282ADD171E1}" type="presParOf" srcId="{FFE1B844-C9DD-45CF-805F-2648B99DE855}" destId="{EB30CDE6-1E33-4575-87CF-36BAEB8EBC06}" srcOrd="11" destOrd="0" presId="urn:microsoft.com/office/officeart/2009/3/layout/RandomtoResultProcess"/>
    <dgm:cxn modelId="{FF14BB9E-60AB-4F4C-87CB-88FA3226A0F2}" type="presParOf" srcId="{FFE1B844-C9DD-45CF-805F-2648B99DE855}" destId="{766C50DF-FDCC-4ACB-B7AD-878C50CAC1DD}" srcOrd="12" destOrd="0" presId="urn:microsoft.com/office/officeart/2009/3/layout/RandomtoResultProcess"/>
    <dgm:cxn modelId="{9CE1C991-8ADE-474C-BA47-6EC5EEE1C9D5}" type="presParOf" srcId="{FFE1B844-C9DD-45CF-805F-2648B99DE855}" destId="{CA80D10B-CCD3-40CC-8063-3EA41C4BA17A}" srcOrd="13" destOrd="0" presId="urn:microsoft.com/office/officeart/2009/3/layout/RandomtoResultProcess"/>
    <dgm:cxn modelId="{0DEDD956-6F19-4092-BD50-0EEB5E56F7B0}" type="presParOf" srcId="{FFE1B844-C9DD-45CF-805F-2648B99DE855}" destId="{4B21A036-BFC9-46D4-BFC4-7BB0705DE979}" srcOrd="14" destOrd="0" presId="urn:microsoft.com/office/officeart/2009/3/layout/RandomtoResultProcess"/>
    <dgm:cxn modelId="{96D18B20-0074-4FD2-ABF6-DF7B01838B41}" type="presParOf" srcId="{FFE1B844-C9DD-45CF-805F-2648B99DE855}" destId="{C4E4AAD8-14B8-4F3F-929E-96041926AE36}" srcOrd="15" destOrd="0" presId="urn:microsoft.com/office/officeart/2009/3/layout/RandomtoResultProcess"/>
    <dgm:cxn modelId="{E1558F5B-6DA4-43CC-AD15-3E62BF22DE8F}" type="presParOf" srcId="{FFE1B844-C9DD-45CF-805F-2648B99DE855}" destId="{95D7368F-CB36-4D43-9242-F68FD8EAAB2C}" srcOrd="16" destOrd="0" presId="urn:microsoft.com/office/officeart/2009/3/layout/RandomtoResultProcess"/>
    <dgm:cxn modelId="{89800EC5-CB05-4E2B-9FA1-FA3BFF659A8F}" type="presParOf" srcId="{FFE1B844-C9DD-45CF-805F-2648B99DE855}" destId="{6E37138C-2AAD-409C-A2E7-31EAD2552037}" srcOrd="17" destOrd="0" presId="urn:microsoft.com/office/officeart/2009/3/layout/RandomtoResultProcess"/>
    <dgm:cxn modelId="{F502FC63-6C32-4E91-9D5B-247F582D3AB7}" type="presParOf" srcId="{FFE1B844-C9DD-45CF-805F-2648B99DE855}" destId="{584C5434-0277-4D59-9EA5-94E3A4BAF0F7}" srcOrd="18" destOrd="0" presId="urn:microsoft.com/office/officeart/2009/3/layout/RandomtoResultProcess"/>
    <dgm:cxn modelId="{A06CC3C2-6BBC-47BB-9D82-A8C084E2308E}" type="presParOf" srcId="{FFE1B844-C9DD-45CF-805F-2648B99DE855}" destId="{2425DD8E-619E-4DAB-9E22-EE444D010D6C}" srcOrd="19" destOrd="0" presId="urn:microsoft.com/office/officeart/2009/3/layout/RandomtoResultProcess"/>
    <dgm:cxn modelId="{B9927EBA-E6B0-4C2F-9C7A-D367F3D0705D}" type="presParOf" srcId="{94B19740-C0C4-4458-B7F9-F15057BF3D73}" destId="{B7BC1359-9C23-4527-B1DD-E153716D2FA3}" srcOrd="1" destOrd="0" presId="urn:microsoft.com/office/officeart/2009/3/layout/RandomtoResultProcess"/>
    <dgm:cxn modelId="{5D42144E-4717-4379-8814-AAC952CEF29B}" type="presParOf" srcId="{B7BC1359-9C23-4527-B1DD-E153716D2FA3}" destId="{B6856242-4599-4CFC-B6BC-13AE7C65DE12}" srcOrd="0" destOrd="0" presId="urn:microsoft.com/office/officeart/2009/3/layout/RandomtoResultProcess"/>
    <dgm:cxn modelId="{904BED2D-E1E7-4178-A669-50577F59A50D}" type="presParOf" srcId="{B7BC1359-9C23-4527-B1DD-E153716D2FA3}" destId="{D0D83E3D-0579-4C60-9C1A-6BDE3395C02D}" srcOrd="1" destOrd="0" presId="urn:microsoft.com/office/officeart/2009/3/layout/RandomtoResultProcess"/>
    <dgm:cxn modelId="{D063CE9F-06A9-44E1-BCA1-77DA30EB5560}" type="presParOf" srcId="{94B19740-C0C4-4458-B7F9-F15057BF3D73}" destId="{B0ED144C-8B15-48E7-95E1-059B32BAEABB}" srcOrd="2" destOrd="0" presId="urn:microsoft.com/office/officeart/2009/3/layout/RandomtoResultProcess"/>
    <dgm:cxn modelId="{D64B7D8D-DDA9-4BBD-851A-CC142AA4044E}" type="presParOf" srcId="{94B19740-C0C4-4458-B7F9-F15057BF3D73}" destId="{0E4117B4-A9F9-4266-AC30-6AF52FE23C8B}" srcOrd="3" destOrd="0" presId="urn:microsoft.com/office/officeart/2009/3/layout/RandomtoResultProcess"/>
    <dgm:cxn modelId="{D60FA96D-79F4-4C18-949C-3A8966E9C3F5}" type="presParOf" srcId="{0E4117B4-A9F9-4266-AC30-6AF52FE23C8B}" destId="{8138DE87-102C-42DF-855A-8087DED3F65C}" srcOrd="0" destOrd="0" presId="urn:microsoft.com/office/officeart/2009/3/layout/RandomtoResultProcess"/>
    <dgm:cxn modelId="{7D3F5679-1917-43FC-97C0-9FE1BFA810FB}" type="presParOf" srcId="{0E4117B4-A9F9-4266-AC30-6AF52FE23C8B}" destId="{CA60A4E5-09DC-4FCE-9BFC-758D88148D32}" srcOrd="1" destOrd="0" presId="urn:microsoft.com/office/officeart/2009/3/layout/RandomtoResultProcess"/>
    <dgm:cxn modelId="{9F7110F5-0F6E-4BDC-B1CE-748EB64EBF6A}" type="presParOf" srcId="{94B19740-C0C4-4458-B7F9-F15057BF3D73}" destId="{FCE0CF5D-E5D2-4C96-B712-541B9B3C6C68}" srcOrd="4" destOrd="0" presId="urn:microsoft.com/office/officeart/2009/3/layout/RandomtoResultProcess"/>
    <dgm:cxn modelId="{59600235-2C72-43CB-B8AF-2B7F026A97D0}" type="presParOf" srcId="{FCE0CF5D-E5D2-4C96-B712-541B9B3C6C68}" destId="{3030FE16-0CE0-4E3A-9201-0F106996A416}" srcOrd="0" destOrd="0" presId="urn:microsoft.com/office/officeart/2009/3/layout/RandomtoResultProcess"/>
    <dgm:cxn modelId="{99B93E1A-8BB6-47A8-80C6-4F82A21B91EF}" type="presParOf" srcId="{FCE0CF5D-E5D2-4C96-B712-541B9B3C6C68}" destId="{6765E14C-D1B8-451E-8149-909DDB65DA5F}" srcOrd="1" destOrd="0" presId="urn:microsoft.com/office/officeart/2009/3/layout/RandomtoResultProcess"/>
    <dgm:cxn modelId="{0854F406-05AC-4ABE-A896-1CA4843D2773}" type="presParOf" srcId="{FCE0CF5D-E5D2-4C96-B712-541B9B3C6C68}" destId="{E7234578-13AB-4825-A4A0-24464BCB520F}" srcOrd="2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BF06965-65DC-44B8-A4BE-F3DFAC252D00}" type="doc">
      <dgm:prSet loTypeId="urn:microsoft.com/office/officeart/2009/3/layout/IncreasingArrowsProcess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1415A278-72D7-4342-842D-BBEFD2FA2CF9}">
      <dgm:prSet phldrT="[Text]"/>
      <dgm:spPr/>
      <dgm:t>
        <a:bodyPr/>
        <a:lstStyle/>
        <a:p>
          <a:r>
            <a:rPr lang="en-SG" dirty="0"/>
            <a:t>Step 1</a:t>
          </a:r>
        </a:p>
      </dgm:t>
    </dgm:pt>
    <dgm:pt modelId="{B722E7BD-AF88-402D-9BD9-363312C41C99}" type="parTrans" cxnId="{385FACF1-E100-40B4-89F0-A316EF5871B5}">
      <dgm:prSet/>
      <dgm:spPr/>
      <dgm:t>
        <a:bodyPr/>
        <a:lstStyle/>
        <a:p>
          <a:endParaRPr lang="en-SG"/>
        </a:p>
      </dgm:t>
    </dgm:pt>
    <dgm:pt modelId="{BCE93D8F-CBDE-4118-8FFF-99B13FAD58A9}" type="sibTrans" cxnId="{385FACF1-E100-40B4-89F0-A316EF5871B5}">
      <dgm:prSet/>
      <dgm:spPr/>
      <dgm:t>
        <a:bodyPr/>
        <a:lstStyle/>
        <a:p>
          <a:endParaRPr lang="en-SG"/>
        </a:p>
      </dgm:t>
    </dgm:pt>
    <dgm:pt modelId="{925D47DE-052C-4801-B6A2-3CCFCFB16449}">
      <dgm:prSet phldrT="[Text]"/>
      <dgm:spPr/>
      <dgm:t>
        <a:bodyPr/>
        <a:lstStyle/>
        <a:p>
          <a:r>
            <a:rPr lang="zh-CN" altLang="en-US" dirty="0"/>
            <a:t>阅读资料、整理思想、提出问题</a:t>
          </a:r>
          <a:endParaRPr lang="en-SG" dirty="0"/>
        </a:p>
      </dgm:t>
    </dgm:pt>
    <dgm:pt modelId="{95788B1B-567C-4CDD-BE54-29533B24D208}" type="parTrans" cxnId="{4767B57C-EB91-4BE4-ABA2-604034D7DA78}">
      <dgm:prSet/>
      <dgm:spPr/>
      <dgm:t>
        <a:bodyPr/>
        <a:lstStyle/>
        <a:p>
          <a:endParaRPr lang="en-SG"/>
        </a:p>
      </dgm:t>
    </dgm:pt>
    <dgm:pt modelId="{DD8BF6D5-62EC-4511-AA54-6722547346D0}" type="sibTrans" cxnId="{4767B57C-EB91-4BE4-ABA2-604034D7DA78}">
      <dgm:prSet/>
      <dgm:spPr/>
      <dgm:t>
        <a:bodyPr/>
        <a:lstStyle/>
        <a:p>
          <a:endParaRPr lang="en-SG"/>
        </a:p>
      </dgm:t>
    </dgm:pt>
    <dgm:pt modelId="{945622C4-4BE7-406F-8E6B-715A0752A6C9}">
      <dgm:prSet phldrT="[Text]"/>
      <dgm:spPr/>
      <dgm:t>
        <a:bodyPr/>
        <a:lstStyle/>
        <a:p>
          <a:r>
            <a:rPr lang="en-SG" dirty="0"/>
            <a:t>Step 2</a:t>
          </a:r>
        </a:p>
      </dgm:t>
    </dgm:pt>
    <dgm:pt modelId="{4617D776-A9EF-4B9D-899D-800E414B0111}" type="parTrans" cxnId="{F138F1A8-3D41-4132-BBC6-A22B6106F818}">
      <dgm:prSet/>
      <dgm:spPr/>
      <dgm:t>
        <a:bodyPr/>
        <a:lstStyle/>
        <a:p>
          <a:endParaRPr lang="en-SG"/>
        </a:p>
      </dgm:t>
    </dgm:pt>
    <dgm:pt modelId="{F6D2C43B-628C-46DB-9845-9321405DEA2E}" type="sibTrans" cxnId="{F138F1A8-3D41-4132-BBC6-A22B6106F818}">
      <dgm:prSet/>
      <dgm:spPr/>
      <dgm:t>
        <a:bodyPr/>
        <a:lstStyle/>
        <a:p>
          <a:endParaRPr lang="en-SG"/>
        </a:p>
      </dgm:t>
    </dgm:pt>
    <dgm:pt modelId="{AC250B91-6CCB-4952-B8F9-BABDAC6F42BD}">
      <dgm:prSet phldrT="[Text]"/>
      <dgm:spPr/>
      <dgm:t>
        <a:bodyPr/>
        <a:lstStyle/>
        <a:p>
          <a:r>
            <a:rPr lang="zh-CN" altLang="en-US" dirty="0"/>
            <a:t>阅读资料、整理资料、思想和问题、回答问题、缩小问题范围、列出选题的各种选项；</a:t>
          </a:r>
          <a:endParaRPr lang="en-SG" dirty="0"/>
        </a:p>
      </dgm:t>
    </dgm:pt>
    <dgm:pt modelId="{68B07667-49EF-4A5A-AFC5-EB988D4BF715}" type="parTrans" cxnId="{FD2B75FC-7A7D-4BD1-8825-0B34DDE97DBE}">
      <dgm:prSet/>
      <dgm:spPr/>
      <dgm:t>
        <a:bodyPr/>
        <a:lstStyle/>
        <a:p>
          <a:endParaRPr lang="en-SG"/>
        </a:p>
      </dgm:t>
    </dgm:pt>
    <dgm:pt modelId="{AB266884-4621-407A-A18B-6ACCDF8EF7DF}" type="sibTrans" cxnId="{FD2B75FC-7A7D-4BD1-8825-0B34DDE97DBE}">
      <dgm:prSet/>
      <dgm:spPr/>
      <dgm:t>
        <a:bodyPr/>
        <a:lstStyle/>
        <a:p>
          <a:endParaRPr lang="en-SG"/>
        </a:p>
      </dgm:t>
    </dgm:pt>
    <dgm:pt modelId="{F369FD62-68B4-409F-9B06-62351900F3AE}">
      <dgm:prSet phldrT="[Text]"/>
      <dgm:spPr/>
      <dgm:t>
        <a:bodyPr/>
        <a:lstStyle/>
        <a:p>
          <a:r>
            <a:rPr lang="en-SG" dirty="0"/>
            <a:t>Step 3</a:t>
          </a:r>
        </a:p>
      </dgm:t>
    </dgm:pt>
    <dgm:pt modelId="{E961C596-A90D-479B-B804-A8D3B2C44135}" type="parTrans" cxnId="{5E9AF0FD-0C3C-4EDC-9B2F-BD0BD99834B3}">
      <dgm:prSet/>
      <dgm:spPr/>
      <dgm:t>
        <a:bodyPr/>
        <a:lstStyle/>
        <a:p>
          <a:endParaRPr lang="en-SG"/>
        </a:p>
      </dgm:t>
    </dgm:pt>
    <dgm:pt modelId="{A06F8D41-7923-4FC6-B67E-A673961A390F}" type="sibTrans" cxnId="{5E9AF0FD-0C3C-4EDC-9B2F-BD0BD99834B3}">
      <dgm:prSet/>
      <dgm:spPr/>
      <dgm:t>
        <a:bodyPr/>
        <a:lstStyle/>
        <a:p>
          <a:endParaRPr lang="en-SG"/>
        </a:p>
      </dgm:t>
    </dgm:pt>
    <dgm:pt modelId="{3957FD3A-9F20-4C56-BDF2-F4D99E972128}">
      <dgm:prSet phldrT="[Text]"/>
      <dgm:spPr/>
      <dgm:t>
        <a:bodyPr/>
        <a:lstStyle/>
        <a:p>
          <a:r>
            <a:rPr lang="zh-CN" altLang="en-US" dirty="0"/>
            <a:t>阅读资料、阅读选题选项、对照阅读、分析问题和选题选项；论证选题是否值得研究；如果值得研究，论证所选研究课题的实际操作性；</a:t>
          </a:r>
          <a:endParaRPr lang="en-SG" dirty="0"/>
        </a:p>
      </dgm:t>
    </dgm:pt>
    <dgm:pt modelId="{C53EF9E9-790E-4E23-B305-5A0ED5B39110}" type="parTrans" cxnId="{94C6B05E-38DD-4D85-8431-B36DB9B7F404}">
      <dgm:prSet/>
      <dgm:spPr/>
      <dgm:t>
        <a:bodyPr/>
        <a:lstStyle/>
        <a:p>
          <a:endParaRPr lang="en-SG"/>
        </a:p>
      </dgm:t>
    </dgm:pt>
    <dgm:pt modelId="{5EABDFA9-6A21-4933-B92E-560B66B99D50}" type="sibTrans" cxnId="{94C6B05E-38DD-4D85-8431-B36DB9B7F404}">
      <dgm:prSet/>
      <dgm:spPr/>
      <dgm:t>
        <a:bodyPr/>
        <a:lstStyle/>
        <a:p>
          <a:endParaRPr lang="en-SG"/>
        </a:p>
      </dgm:t>
    </dgm:pt>
    <dgm:pt modelId="{99819BA8-EAFD-4655-AE6B-C56C5F73B6F9}" type="pres">
      <dgm:prSet presAssocID="{0BF06965-65DC-44B8-A4BE-F3DFAC252D00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CFD8EA53-E0D0-44D0-A068-4E3F82AB712B}" type="pres">
      <dgm:prSet presAssocID="{1415A278-72D7-4342-842D-BBEFD2FA2CF9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71BA5AF5-51CE-4688-8D7B-7D630FAF687E}" type="pres">
      <dgm:prSet presAssocID="{1415A278-72D7-4342-842D-BBEFD2FA2CF9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417CB731-EE20-4865-9CD5-E020837DE2ED}" type="pres">
      <dgm:prSet presAssocID="{945622C4-4BE7-406F-8E6B-715A0752A6C9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90EAC37A-FA52-4FB8-9286-C3F2047531AF}" type="pres">
      <dgm:prSet presAssocID="{945622C4-4BE7-406F-8E6B-715A0752A6C9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C58A6A35-F807-4007-94C6-9E787A760DC5}" type="pres">
      <dgm:prSet presAssocID="{F369FD62-68B4-409F-9B06-62351900F3AE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384C307F-CE08-48A2-9560-AAC0782BA4F8}" type="pres">
      <dgm:prSet presAssocID="{F369FD62-68B4-409F-9B06-62351900F3AE}" presName="childText3" presStyleLbl="solidAlignAcc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23201703-EC18-48AA-89D3-2CD1548A041F}" type="presOf" srcId="{945622C4-4BE7-406F-8E6B-715A0752A6C9}" destId="{417CB731-EE20-4865-9CD5-E020837DE2ED}" srcOrd="0" destOrd="0" presId="urn:microsoft.com/office/officeart/2009/3/layout/IncreasingArrowsProcess"/>
    <dgm:cxn modelId="{4BF94211-AFE9-4FFD-89CF-2E466085E897}" type="presOf" srcId="{F369FD62-68B4-409F-9B06-62351900F3AE}" destId="{C58A6A35-F807-4007-94C6-9E787A760DC5}" srcOrd="0" destOrd="0" presId="urn:microsoft.com/office/officeart/2009/3/layout/IncreasingArrowsProcess"/>
    <dgm:cxn modelId="{18DFCD37-934D-4D95-BA37-DD92FDBFD53E}" type="presOf" srcId="{925D47DE-052C-4801-B6A2-3CCFCFB16449}" destId="{71BA5AF5-51CE-4688-8D7B-7D630FAF687E}" srcOrd="0" destOrd="0" presId="urn:microsoft.com/office/officeart/2009/3/layout/IncreasingArrowsProcess"/>
    <dgm:cxn modelId="{94C6B05E-38DD-4D85-8431-B36DB9B7F404}" srcId="{F369FD62-68B4-409F-9B06-62351900F3AE}" destId="{3957FD3A-9F20-4C56-BDF2-F4D99E972128}" srcOrd="0" destOrd="0" parTransId="{C53EF9E9-790E-4E23-B305-5A0ED5B39110}" sibTransId="{5EABDFA9-6A21-4933-B92E-560B66B99D50}"/>
    <dgm:cxn modelId="{37C56F76-5EE6-4716-B02A-6AEC5F75AE61}" type="presOf" srcId="{1415A278-72D7-4342-842D-BBEFD2FA2CF9}" destId="{CFD8EA53-E0D0-44D0-A068-4E3F82AB712B}" srcOrd="0" destOrd="0" presId="urn:microsoft.com/office/officeart/2009/3/layout/IncreasingArrowsProcess"/>
    <dgm:cxn modelId="{A6094658-3268-4C8F-8B4F-8F5F38CAA7DD}" type="presOf" srcId="{3957FD3A-9F20-4C56-BDF2-F4D99E972128}" destId="{384C307F-CE08-48A2-9560-AAC0782BA4F8}" srcOrd="0" destOrd="0" presId="urn:microsoft.com/office/officeart/2009/3/layout/IncreasingArrowsProcess"/>
    <dgm:cxn modelId="{4767B57C-EB91-4BE4-ABA2-604034D7DA78}" srcId="{1415A278-72D7-4342-842D-BBEFD2FA2CF9}" destId="{925D47DE-052C-4801-B6A2-3CCFCFB16449}" srcOrd="0" destOrd="0" parTransId="{95788B1B-567C-4CDD-BE54-29533B24D208}" sibTransId="{DD8BF6D5-62EC-4511-AA54-6722547346D0}"/>
    <dgm:cxn modelId="{CBC68398-CE37-4543-9F91-DF488D44B417}" type="presOf" srcId="{AC250B91-6CCB-4952-B8F9-BABDAC6F42BD}" destId="{90EAC37A-FA52-4FB8-9286-C3F2047531AF}" srcOrd="0" destOrd="0" presId="urn:microsoft.com/office/officeart/2009/3/layout/IncreasingArrowsProcess"/>
    <dgm:cxn modelId="{F138F1A8-3D41-4132-BBC6-A22B6106F818}" srcId="{0BF06965-65DC-44B8-A4BE-F3DFAC252D00}" destId="{945622C4-4BE7-406F-8E6B-715A0752A6C9}" srcOrd="1" destOrd="0" parTransId="{4617D776-A9EF-4B9D-899D-800E414B0111}" sibTransId="{F6D2C43B-628C-46DB-9845-9321405DEA2E}"/>
    <dgm:cxn modelId="{508F68C9-A6C0-4470-9AC0-B8870F430928}" type="presOf" srcId="{0BF06965-65DC-44B8-A4BE-F3DFAC252D00}" destId="{99819BA8-EAFD-4655-AE6B-C56C5F73B6F9}" srcOrd="0" destOrd="0" presId="urn:microsoft.com/office/officeart/2009/3/layout/IncreasingArrowsProcess"/>
    <dgm:cxn modelId="{385FACF1-E100-40B4-89F0-A316EF5871B5}" srcId="{0BF06965-65DC-44B8-A4BE-F3DFAC252D00}" destId="{1415A278-72D7-4342-842D-BBEFD2FA2CF9}" srcOrd="0" destOrd="0" parTransId="{B722E7BD-AF88-402D-9BD9-363312C41C99}" sibTransId="{BCE93D8F-CBDE-4118-8FFF-99B13FAD58A9}"/>
    <dgm:cxn modelId="{FD2B75FC-7A7D-4BD1-8825-0B34DDE97DBE}" srcId="{945622C4-4BE7-406F-8E6B-715A0752A6C9}" destId="{AC250B91-6CCB-4952-B8F9-BABDAC6F42BD}" srcOrd="0" destOrd="0" parTransId="{68B07667-49EF-4A5A-AFC5-EB988D4BF715}" sibTransId="{AB266884-4621-407A-A18B-6ACCDF8EF7DF}"/>
    <dgm:cxn modelId="{5E9AF0FD-0C3C-4EDC-9B2F-BD0BD99834B3}" srcId="{0BF06965-65DC-44B8-A4BE-F3DFAC252D00}" destId="{F369FD62-68B4-409F-9B06-62351900F3AE}" srcOrd="2" destOrd="0" parTransId="{E961C596-A90D-479B-B804-A8D3B2C44135}" sibTransId="{A06F8D41-7923-4FC6-B67E-A673961A390F}"/>
    <dgm:cxn modelId="{EF4BF02D-FCAF-4489-974E-FCF444715010}" type="presParOf" srcId="{99819BA8-EAFD-4655-AE6B-C56C5F73B6F9}" destId="{CFD8EA53-E0D0-44D0-A068-4E3F82AB712B}" srcOrd="0" destOrd="0" presId="urn:microsoft.com/office/officeart/2009/3/layout/IncreasingArrowsProcess"/>
    <dgm:cxn modelId="{9DBD31BB-0622-42A4-BA1C-3D4FBBC2BA05}" type="presParOf" srcId="{99819BA8-EAFD-4655-AE6B-C56C5F73B6F9}" destId="{71BA5AF5-51CE-4688-8D7B-7D630FAF687E}" srcOrd="1" destOrd="0" presId="urn:microsoft.com/office/officeart/2009/3/layout/IncreasingArrowsProcess"/>
    <dgm:cxn modelId="{984D9466-DCF3-4FBF-A7B3-771B780DDA87}" type="presParOf" srcId="{99819BA8-EAFD-4655-AE6B-C56C5F73B6F9}" destId="{417CB731-EE20-4865-9CD5-E020837DE2ED}" srcOrd="2" destOrd="0" presId="urn:microsoft.com/office/officeart/2009/3/layout/IncreasingArrowsProcess"/>
    <dgm:cxn modelId="{D2BF7F76-3ADE-465C-A1CA-4CA63C47EC09}" type="presParOf" srcId="{99819BA8-EAFD-4655-AE6B-C56C5F73B6F9}" destId="{90EAC37A-FA52-4FB8-9286-C3F2047531AF}" srcOrd="3" destOrd="0" presId="urn:microsoft.com/office/officeart/2009/3/layout/IncreasingArrowsProcess"/>
    <dgm:cxn modelId="{68F45D08-0631-42B8-9CD9-4598CC6DE755}" type="presParOf" srcId="{99819BA8-EAFD-4655-AE6B-C56C5F73B6F9}" destId="{C58A6A35-F807-4007-94C6-9E787A760DC5}" srcOrd="4" destOrd="0" presId="urn:microsoft.com/office/officeart/2009/3/layout/IncreasingArrowsProcess"/>
    <dgm:cxn modelId="{6F842206-18F1-4C10-ABFC-8B01CAF65586}" type="presParOf" srcId="{99819BA8-EAFD-4655-AE6B-C56C5F73B6F9}" destId="{384C307F-CE08-48A2-9560-AAC0782BA4F8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4693A9A-BA1F-428B-B103-4C5D249E130B}" type="doc">
      <dgm:prSet loTypeId="urn:microsoft.com/office/officeart/2005/8/layout/radial5" loCatId="cycle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039FFE2B-1CC9-4E1E-B543-6C4D1A2C053C}">
      <dgm:prSet phldrT="[Text]"/>
      <dgm:spPr/>
      <dgm:t>
        <a:bodyPr/>
        <a:lstStyle/>
        <a:p>
          <a:r>
            <a:rPr lang="en-US" altLang="zh-CN" dirty="0"/>
            <a:t>《</a:t>
          </a:r>
          <a:r>
            <a:rPr lang="zh-CN" altLang="en-US" dirty="0"/>
            <a:t>坛经</a:t>
          </a:r>
          <a:r>
            <a:rPr lang="en-US" altLang="zh-CN" dirty="0"/>
            <a:t>》</a:t>
          </a:r>
          <a:r>
            <a:rPr lang="zh-CN" altLang="en-US" dirty="0"/>
            <a:t>成书过程</a:t>
          </a:r>
          <a:endParaRPr lang="en-SG" dirty="0"/>
        </a:p>
      </dgm:t>
    </dgm:pt>
    <dgm:pt modelId="{CE0DD3A2-1887-49DB-9529-DA75049194E4}" type="parTrans" cxnId="{B9BF07C9-3AEF-4492-9666-39D12CAB7B37}">
      <dgm:prSet/>
      <dgm:spPr/>
      <dgm:t>
        <a:bodyPr/>
        <a:lstStyle/>
        <a:p>
          <a:endParaRPr lang="en-SG"/>
        </a:p>
      </dgm:t>
    </dgm:pt>
    <dgm:pt modelId="{F4DD891A-DBA6-4634-B7EB-05CBE06ED955}" type="sibTrans" cxnId="{B9BF07C9-3AEF-4492-9666-39D12CAB7B37}">
      <dgm:prSet/>
      <dgm:spPr/>
      <dgm:t>
        <a:bodyPr/>
        <a:lstStyle/>
        <a:p>
          <a:endParaRPr lang="en-SG"/>
        </a:p>
      </dgm:t>
    </dgm:pt>
    <dgm:pt modelId="{59FE3550-DCED-4D6A-8835-16E762FC749B}">
      <dgm:prSet phldrT="[Text]"/>
      <dgm:spPr/>
      <dgm:t>
        <a:bodyPr/>
        <a:lstStyle/>
        <a:p>
          <a:r>
            <a:rPr lang="en-US" altLang="zh-CN" dirty="0"/>
            <a:t>《</a:t>
          </a:r>
          <a:r>
            <a:rPr lang="zh-CN" altLang="en-US" dirty="0"/>
            <a:t>坛经</a:t>
          </a:r>
          <a:r>
            <a:rPr lang="en-US" altLang="zh-CN" dirty="0"/>
            <a:t>》</a:t>
          </a:r>
          <a:r>
            <a:rPr lang="zh-CN" altLang="en-US" dirty="0"/>
            <a:t>雏形：大鉴寺</a:t>
          </a:r>
          <a:endParaRPr lang="en-SG" dirty="0"/>
        </a:p>
      </dgm:t>
    </dgm:pt>
    <dgm:pt modelId="{C2E45D3C-476D-4412-9E68-E8210F2354E9}" type="parTrans" cxnId="{043D21EC-3690-491C-A78D-F0F04C990CA3}">
      <dgm:prSet/>
      <dgm:spPr/>
      <dgm:t>
        <a:bodyPr/>
        <a:lstStyle/>
        <a:p>
          <a:endParaRPr lang="en-SG"/>
        </a:p>
      </dgm:t>
    </dgm:pt>
    <dgm:pt modelId="{78033ABB-2D5D-4250-A88A-4ED8683E6979}" type="sibTrans" cxnId="{043D21EC-3690-491C-A78D-F0F04C990CA3}">
      <dgm:prSet/>
      <dgm:spPr/>
      <dgm:t>
        <a:bodyPr/>
        <a:lstStyle/>
        <a:p>
          <a:endParaRPr lang="en-SG"/>
        </a:p>
      </dgm:t>
    </dgm:pt>
    <dgm:pt modelId="{EB85028F-95FE-4BA5-A99C-5525A61E59A9}">
      <dgm:prSet phldrT="[Text]"/>
      <dgm:spPr/>
      <dgm:t>
        <a:bodyPr/>
        <a:lstStyle/>
        <a:p>
          <a:r>
            <a:rPr lang="zh-CN" altLang="en-US" dirty="0"/>
            <a:t>演讲内容的结集？</a:t>
          </a:r>
          <a:endParaRPr lang="en-SG" dirty="0"/>
        </a:p>
      </dgm:t>
    </dgm:pt>
    <dgm:pt modelId="{3188810D-0EB1-4D35-853D-ED972767E6F4}" type="parTrans" cxnId="{ABC108A7-5389-4814-A268-E98FF17E1578}">
      <dgm:prSet/>
      <dgm:spPr/>
      <dgm:t>
        <a:bodyPr/>
        <a:lstStyle/>
        <a:p>
          <a:endParaRPr lang="en-SG"/>
        </a:p>
      </dgm:t>
    </dgm:pt>
    <dgm:pt modelId="{7F28B286-AB08-4BCD-96FC-5EF9698D9AD2}" type="sibTrans" cxnId="{ABC108A7-5389-4814-A268-E98FF17E1578}">
      <dgm:prSet/>
      <dgm:spPr/>
      <dgm:t>
        <a:bodyPr/>
        <a:lstStyle/>
        <a:p>
          <a:endParaRPr lang="en-SG"/>
        </a:p>
      </dgm:t>
    </dgm:pt>
    <dgm:pt modelId="{D403A100-934A-47ED-A1D3-2C8C53D8E53C}">
      <dgm:prSet phldrT="[Text]"/>
      <dgm:spPr/>
      <dgm:t>
        <a:bodyPr/>
        <a:lstStyle/>
        <a:p>
          <a:r>
            <a:rPr lang="zh-CN" altLang="en-US" dirty="0"/>
            <a:t>成书年代？</a:t>
          </a:r>
          <a:endParaRPr lang="en-SG" dirty="0"/>
        </a:p>
      </dgm:t>
    </dgm:pt>
    <dgm:pt modelId="{8F3409A8-6A9B-4BDE-9DCD-A7202586C906}" type="parTrans" cxnId="{88520EEB-5F57-443A-A8FF-72A0727E9ED8}">
      <dgm:prSet/>
      <dgm:spPr/>
      <dgm:t>
        <a:bodyPr/>
        <a:lstStyle/>
        <a:p>
          <a:endParaRPr lang="en-SG"/>
        </a:p>
      </dgm:t>
    </dgm:pt>
    <dgm:pt modelId="{B16BB459-4C8A-46B7-B474-F69D4A41DED8}" type="sibTrans" cxnId="{88520EEB-5F57-443A-A8FF-72A0727E9ED8}">
      <dgm:prSet/>
      <dgm:spPr/>
      <dgm:t>
        <a:bodyPr/>
        <a:lstStyle/>
        <a:p>
          <a:endParaRPr lang="en-SG"/>
        </a:p>
      </dgm:t>
    </dgm:pt>
    <dgm:pt modelId="{DFB814B7-A721-487C-975C-9E0DC977D767}">
      <dgm:prSet phldrT="[Text]"/>
      <dgm:spPr/>
      <dgm:t>
        <a:bodyPr/>
        <a:lstStyle/>
        <a:p>
          <a:r>
            <a:rPr lang="zh-CN" altLang="en-US" dirty="0"/>
            <a:t>第一版印刷？手抄？</a:t>
          </a:r>
          <a:endParaRPr lang="en-SG" dirty="0"/>
        </a:p>
      </dgm:t>
    </dgm:pt>
    <dgm:pt modelId="{9224A176-1CFF-4A33-A325-28AA7B3E1CA1}" type="parTrans" cxnId="{5E92F427-B3F8-4964-99B7-9BD90C48E749}">
      <dgm:prSet/>
      <dgm:spPr/>
      <dgm:t>
        <a:bodyPr/>
        <a:lstStyle/>
        <a:p>
          <a:endParaRPr lang="en-SG"/>
        </a:p>
      </dgm:t>
    </dgm:pt>
    <dgm:pt modelId="{35DBF796-9874-4016-A8FE-C795330451E2}" type="sibTrans" cxnId="{5E92F427-B3F8-4964-99B7-9BD90C48E749}">
      <dgm:prSet/>
      <dgm:spPr/>
      <dgm:t>
        <a:bodyPr/>
        <a:lstStyle/>
        <a:p>
          <a:endParaRPr lang="en-SG"/>
        </a:p>
      </dgm:t>
    </dgm:pt>
    <dgm:pt modelId="{B16EEDFD-3F86-4E1B-8911-373A154C280E}">
      <dgm:prSet phldrT="[Text]"/>
      <dgm:spPr/>
      <dgm:t>
        <a:bodyPr/>
        <a:lstStyle/>
        <a:p>
          <a:r>
            <a:rPr lang="zh-CN" altLang="en-US" dirty="0"/>
            <a:t>版本问题：比如敦煌版和流通版等</a:t>
          </a:r>
          <a:endParaRPr lang="en-SG" dirty="0"/>
        </a:p>
      </dgm:t>
    </dgm:pt>
    <dgm:pt modelId="{7A67FA8A-669C-4BE5-AB93-CE499FC3736E}" type="parTrans" cxnId="{D13D1EA4-F81B-4C15-93EE-F75ACA80DFEE}">
      <dgm:prSet/>
      <dgm:spPr/>
      <dgm:t>
        <a:bodyPr/>
        <a:lstStyle/>
        <a:p>
          <a:endParaRPr lang="en-SG"/>
        </a:p>
      </dgm:t>
    </dgm:pt>
    <dgm:pt modelId="{099A48F4-9732-47A5-AA81-65B4C3E9CFB0}" type="sibTrans" cxnId="{D13D1EA4-F81B-4C15-93EE-F75ACA80DFEE}">
      <dgm:prSet/>
      <dgm:spPr/>
      <dgm:t>
        <a:bodyPr/>
        <a:lstStyle/>
        <a:p>
          <a:endParaRPr lang="en-SG"/>
        </a:p>
      </dgm:t>
    </dgm:pt>
    <dgm:pt modelId="{EFCD463D-660E-47A4-B88F-8DA8FE40C1EA}">
      <dgm:prSet phldrT="[Text]"/>
      <dgm:spPr/>
      <dgm:t>
        <a:bodyPr/>
        <a:lstStyle/>
        <a:p>
          <a:r>
            <a:rPr lang="zh-CN" altLang="en-US" dirty="0"/>
            <a:t>标准版：评判标准？</a:t>
          </a:r>
          <a:endParaRPr lang="en-SG" dirty="0"/>
        </a:p>
      </dgm:t>
    </dgm:pt>
    <dgm:pt modelId="{679C6ED3-C99D-4798-B452-73CD46340F4D}" type="parTrans" cxnId="{6C7D7F9A-C84A-4D24-94F1-6234D0F03146}">
      <dgm:prSet/>
      <dgm:spPr/>
      <dgm:t>
        <a:bodyPr/>
        <a:lstStyle/>
        <a:p>
          <a:endParaRPr lang="en-SG"/>
        </a:p>
      </dgm:t>
    </dgm:pt>
    <dgm:pt modelId="{F247E9B8-5419-4120-9C6B-35D2D1C82208}" type="sibTrans" cxnId="{6C7D7F9A-C84A-4D24-94F1-6234D0F03146}">
      <dgm:prSet/>
      <dgm:spPr/>
      <dgm:t>
        <a:bodyPr/>
        <a:lstStyle/>
        <a:p>
          <a:endParaRPr lang="en-SG"/>
        </a:p>
      </dgm:t>
    </dgm:pt>
    <dgm:pt modelId="{02D1BA13-782B-422A-B18C-BE55D2C5425F}" type="pres">
      <dgm:prSet presAssocID="{A4693A9A-BA1F-428B-B103-4C5D249E130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1318BF4-8FA4-4D80-8351-ABCCACA6061A}" type="pres">
      <dgm:prSet presAssocID="{039FFE2B-1CC9-4E1E-B543-6C4D1A2C053C}" presName="centerShape" presStyleLbl="node0" presStyleIdx="0" presStyleCnt="1"/>
      <dgm:spPr/>
    </dgm:pt>
    <dgm:pt modelId="{1F19649D-23F7-4155-BA49-5497DB4E138D}" type="pres">
      <dgm:prSet presAssocID="{C2E45D3C-476D-4412-9E68-E8210F2354E9}" presName="parTrans" presStyleLbl="sibTrans2D1" presStyleIdx="0" presStyleCnt="6"/>
      <dgm:spPr/>
    </dgm:pt>
    <dgm:pt modelId="{2810A7E6-0B52-4E6F-9431-715FB9886A81}" type="pres">
      <dgm:prSet presAssocID="{C2E45D3C-476D-4412-9E68-E8210F2354E9}" presName="connectorText" presStyleLbl="sibTrans2D1" presStyleIdx="0" presStyleCnt="6"/>
      <dgm:spPr/>
    </dgm:pt>
    <dgm:pt modelId="{E0C5690E-2BFB-44E0-92B6-0F05749EC488}" type="pres">
      <dgm:prSet presAssocID="{59FE3550-DCED-4D6A-8835-16E762FC749B}" presName="node" presStyleLbl="node1" presStyleIdx="0" presStyleCnt="6">
        <dgm:presLayoutVars>
          <dgm:bulletEnabled val="1"/>
        </dgm:presLayoutVars>
      </dgm:prSet>
      <dgm:spPr/>
    </dgm:pt>
    <dgm:pt modelId="{DCE27719-85D4-4F3D-9778-0289C4993C42}" type="pres">
      <dgm:prSet presAssocID="{3188810D-0EB1-4D35-853D-ED972767E6F4}" presName="parTrans" presStyleLbl="sibTrans2D1" presStyleIdx="1" presStyleCnt="6"/>
      <dgm:spPr/>
    </dgm:pt>
    <dgm:pt modelId="{8964E191-6E29-4289-BF56-46CE79B02D66}" type="pres">
      <dgm:prSet presAssocID="{3188810D-0EB1-4D35-853D-ED972767E6F4}" presName="connectorText" presStyleLbl="sibTrans2D1" presStyleIdx="1" presStyleCnt="6"/>
      <dgm:spPr/>
    </dgm:pt>
    <dgm:pt modelId="{4E6DE184-0CCD-48A4-893A-7157247E420E}" type="pres">
      <dgm:prSet presAssocID="{EB85028F-95FE-4BA5-A99C-5525A61E59A9}" presName="node" presStyleLbl="node1" presStyleIdx="1" presStyleCnt="6">
        <dgm:presLayoutVars>
          <dgm:bulletEnabled val="1"/>
        </dgm:presLayoutVars>
      </dgm:prSet>
      <dgm:spPr/>
    </dgm:pt>
    <dgm:pt modelId="{F215C13B-B051-4A75-AC9E-27EE7D4C5EBA}" type="pres">
      <dgm:prSet presAssocID="{8F3409A8-6A9B-4BDE-9DCD-A7202586C906}" presName="parTrans" presStyleLbl="sibTrans2D1" presStyleIdx="2" presStyleCnt="6"/>
      <dgm:spPr/>
    </dgm:pt>
    <dgm:pt modelId="{6CE9112A-26F9-4998-ACD5-B8B91ED966C9}" type="pres">
      <dgm:prSet presAssocID="{8F3409A8-6A9B-4BDE-9DCD-A7202586C906}" presName="connectorText" presStyleLbl="sibTrans2D1" presStyleIdx="2" presStyleCnt="6"/>
      <dgm:spPr/>
    </dgm:pt>
    <dgm:pt modelId="{DAF74543-1159-455D-834A-CB60055A2B7F}" type="pres">
      <dgm:prSet presAssocID="{D403A100-934A-47ED-A1D3-2C8C53D8E53C}" presName="node" presStyleLbl="node1" presStyleIdx="2" presStyleCnt="6">
        <dgm:presLayoutVars>
          <dgm:bulletEnabled val="1"/>
        </dgm:presLayoutVars>
      </dgm:prSet>
      <dgm:spPr/>
    </dgm:pt>
    <dgm:pt modelId="{72671323-928C-4474-8FC0-403D455C80B7}" type="pres">
      <dgm:prSet presAssocID="{9224A176-1CFF-4A33-A325-28AA7B3E1CA1}" presName="parTrans" presStyleLbl="sibTrans2D1" presStyleIdx="3" presStyleCnt="6"/>
      <dgm:spPr/>
    </dgm:pt>
    <dgm:pt modelId="{4410FF8C-FB84-40D8-BF61-44941D83BF25}" type="pres">
      <dgm:prSet presAssocID="{9224A176-1CFF-4A33-A325-28AA7B3E1CA1}" presName="connectorText" presStyleLbl="sibTrans2D1" presStyleIdx="3" presStyleCnt="6"/>
      <dgm:spPr/>
    </dgm:pt>
    <dgm:pt modelId="{6FE18C11-1956-4774-81E0-D71EA4CE55F0}" type="pres">
      <dgm:prSet presAssocID="{DFB814B7-A721-487C-975C-9E0DC977D767}" presName="node" presStyleLbl="node1" presStyleIdx="3" presStyleCnt="6">
        <dgm:presLayoutVars>
          <dgm:bulletEnabled val="1"/>
        </dgm:presLayoutVars>
      </dgm:prSet>
      <dgm:spPr/>
    </dgm:pt>
    <dgm:pt modelId="{A8467FD7-28A1-4574-896A-8AD711BDA40F}" type="pres">
      <dgm:prSet presAssocID="{7A67FA8A-669C-4BE5-AB93-CE499FC3736E}" presName="parTrans" presStyleLbl="sibTrans2D1" presStyleIdx="4" presStyleCnt="6"/>
      <dgm:spPr/>
    </dgm:pt>
    <dgm:pt modelId="{C538A370-55B9-49AA-B355-9C9F0A29262E}" type="pres">
      <dgm:prSet presAssocID="{7A67FA8A-669C-4BE5-AB93-CE499FC3736E}" presName="connectorText" presStyleLbl="sibTrans2D1" presStyleIdx="4" presStyleCnt="6"/>
      <dgm:spPr/>
    </dgm:pt>
    <dgm:pt modelId="{4C765DA7-382C-4A12-8DA4-83AE10902F70}" type="pres">
      <dgm:prSet presAssocID="{B16EEDFD-3F86-4E1B-8911-373A154C280E}" presName="node" presStyleLbl="node1" presStyleIdx="4" presStyleCnt="6">
        <dgm:presLayoutVars>
          <dgm:bulletEnabled val="1"/>
        </dgm:presLayoutVars>
      </dgm:prSet>
      <dgm:spPr/>
    </dgm:pt>
    <dgm:pt modelId="{83EE9246-B13F-4EC7-9846-5EACADAAB86E}" type="pres">
      <dgm:prSet presAssocID="{679C6ED3-C99D-4798-B452-73CD46340F4D}" presName="parTrans" presStyleLbl="sibTrans2D1" presStyleIdx="5" presStyleCnt="6"/>
      <dgm:spPr/>
    </dgm:pt>
    <dgm:pt modelId="{1606EEC6-5A3B-49ED-89A8-DFB44A4CB207}" type="pres">
      <dgm:prSet presAssocID="{679C6ED3-C99D-4798-B452-73CD46340F4D}" presName="connectorText" presStyleLbl="sibTrans2D1" presStyleIdx="5" presStyleCnt="6"/>
      <dgm:spPr/>
    </dgm:pt>
    <dgm:pt modelId="{D5DDD620-AE33-4565-B15E-D8127D103D2F}" type="pres">
      <dgm:prSet presAssocID="{EFCD463D-660E-47A4-B88F-8DA8FE40C1EA}" presName="node" presStyleLbl="node1" presStyleIdx="5" presStyleCnt="6">
        <dgm:presLayoutVars>
          <dgm:bulletEnabled val="1"/>
        </dgm:presLayoutVars>
      </dgm:prSet>
      <dgm:spPr/>
    </dgm:pt>
  </dgm:ptLst>
  <dgm:cxnLst>
    <dgm:cxn modelId="{F6C4B70D-A80D-4623-8203-FFC68D985E86}" type="presOf" srcId="{8F3409A8-6A9B-4BDE-9DCD-A7202586C906}" destId="{F215C13B-B051-4A75-AC9E-27EE7D4C5EBA}" srcOrd="0" destOrd="0" presId="urn:microsoft.com/office/officeart/2005/8/layout/radial5"/>
    <dgm:cxn modelId="{4AC07514-274D-4384-A6E4-2CCEF83F1FD7}" type="presOf" srcId="{D403A100-934A-47ED-A1D3-2C8C53D8E53C}" destId="{DAF74543-1159-455D-834A-CB60055A2B7F}" srcOrd="0" destOrd="0" presId="urn:microsoft.com/office/officeart/2005/8/layout/radial5"/>
    <dgm:cxn modelId="{49924026-E046-4711-93D1-C305C5BEBBB6}" type="presOf" srcId="{3188810D-0EB1-4D35-853D-ED972767E6F4}" destId="{DCE27719-85D4-4F3D-9778-0289C4993C42}" srcOrd="0" destOrd="0" presId="urn:microsoft.com/office/officeart/2005/8/layout/radial5"/>
    <dgm:cxn modelId="{5E92F427-B3F8-4964-99B7-9BD90C48E749}" srcId="{039FFE2B-1CC9-4E1E-B543-6C4D1A2C053C}" destId="{DFB814B7-A721-487C-975C-9E0DC977D767}" srcOrd="3" destOrd="0" parTransId="{9224A176-1CFF-4A33-A325-28AA7B3E1CA1}" sibTransId="{35DBF796-9874-4016-A8FE-C795330451E2}"/>
    <dgm:cxn modelId="{D87E3662-A4E9-4B0D-B323-96B077393566}" type="presOf" srcId="{C2E45D3C-476D-4412-9E68-E8210F2354E9}" destId="{1F19649D-23F7-4155-BA49-5497DB4E138D}" srcOrd="0" destOrd="0" presId="urn:microsoft.com/office/officeart/2005/8/layout/radial5"/>
    <dgm:cxn modelId="{48E26A45-E5A3-4AB7-A018-AF1E334BD9D6}" type="presOf" srcId="{EFCD463D-660E-47A4-B88F-8DA8FE40C1EA}" destId="{D5DDD620-AE33-4565-B15E-D8127D103D2F}" srcOrd="0" destOrd="0" presId="urn:microsoft.com/office/officeart/2005/8/layout/radial5"/>
    <dgm:cxn modelId="{D8DFBD6C-D75E-4014-B023-E6535902E329}" type="presOf" srcId="{7A67FA8A-669C-4BE5-AB93-CE499FC3736E}" destId="{A8467FD7-28A1-4574-896A-8AD711BDA40F}" srcOrd="0" destOrd="0" presId="urn:microsoft.com/office/officeart/2005/8/layout/radial5"/>
    <dgm:cxn modelId="{5020C556-6B13-4A31-93F8-DE2399254994}" type="presOf" srcId="{679C6ED3-C99D-4798-B452-73CD46340F4D}" destId="{83EE9246-B13F-4EC7-9846-5EACADAAB86E}" srcOrd="0" destOrd="0" presId="urn:microsoft.com/office/officeart/2005/8/layout/radial5"/>
    <dgm:cxn modelId="{C89EFF80-D2F4-421E-BA33-151D8020E201}" type="presOf" srcId="{C2E45D3C-476D-4412-9E68-E8210F2354E9}" destId="{2810A7E6-0B52-4E6F-9431-715FB9886A81}" srcOrd="1" destOrd="0" presId="urn:microsoft.com/office/officeart/2005/8/layout/radial5"/>
    <dgm:cxn modelId="{2F1C2D81-C898-4D59-92BC-92A2622774B6}" type="presOf" srcId="{039FFE2B-1CC9-4E1E-B543-6C4D1A2C053C}" destId="{71318BF4-8FA4-4D80-8351-ABCCACA6061A}" srcOrd="0" destOrd="0" presId="urn:microsoft.com/office/officeart/2005/8/layout/radial5"/>
    <dgm:cxn modelId="{26D95B88-FF1A-49AA-9C57-1B6ADDFC290D}" type="presOf" srcId="{9224A176-1CFF-4A33-A325-28AA7B3E1CA1}" destId="{72671323-928C-4474-8FC0-403D455C80B7}" srcOrd="0" destOrd="0" presId="urn:microsoft.com/office/officeart/2005/8/layout/radial5"/>
    <dgm:cxn modelId="{6C7D7F9A-C84A-4D24-94F1-6234D0F03146}" srcId="{039FFE2B-1CC9-4E1E-B543-6C4D1A2C053C}" destId="{EFCD463D-660E-47A4-B88F-8DA8FE40C1EA}" srcOrd="5" destOrd="0" parTransId="{679C6ED3-C99D-4798-B452-73CD46340F4D}" sibTransId="{F247E9B8-5419-4120-9C6B-35D2D1C82208}"/>
    <dgm:cxn modelId="{D13D1EA4-F81B-4C15-93EE-F75ACA80DFEE}" srcId="{039FFE2B-1CC9-4E1E-B543-6C4D1A2C053C}" destId="{B16EEDFD-3F86-4E1B-8911-373A154C280E}" srcOrd="4" destOrd="0" parTransId="{7A67FA8A-669C-4BE5-AB93-CE499FC3736E}" sibTransId="{099A48F4-9732-47A5-AA81-65B4C3E9CFB0}"/>
    <dgm:cxn modelId="{2FEABFA5-5019-4975-AE14-DD4AC32406ED}" type="presOf" srcId="{59FE3550-DCED-4D6A-8835-16E762FC749B}" destId="{E0C5690E-2BFB-44E0-92B6-0F05749EC488}" srcOrd="0" destOrd="0" presId="urn:microsoft.com/office/officeart/2005/8/layout/radial5"/>
    <dgm:cxn modelId="{ABC108A7-5389-4814-A268-E98FF17E1578}" srcId="{039FFE2B-1CC9-4E1E-B543-6C4D1A2C053C}" destId="{EB85028F-95FE-4BA5-A99C-5525A61E59A9}" srcOrd="1" destOrd="0" parTransId="{3188810D-0EB1-4D35-853D-ED972767E6F4}" sibTransId="{7F28B286-AB08-4BCD-96FC-5EF9698D9AD2}"/>
    <dgm:cxn modelId="{8BBB34B1-3811-4B71-B5D7-86BEF09F6AD7}" type="presOf" srcId="{8F3409A8-6A9B-4BDE-9DCD-A7202586C906}" destId="{6CE9112A-26F9-4998-ACD5-B8B91ED966C9}" srcOrd="1" destOrd="0" presId="urn:microsoft.com/office/officeart/2005/8/layout/radial5"/>
    <dgm:cxn modelId="{41F9E0B2-3AA6-42DC-B57B-48E46D4FEF9B}" type="presOf" srcId="{DFB814B7-A721-487C-975C-9E0DC977D767}" destId="{6FE18C11-1956-4774-81E0-D71EA4CE55F0}" srcOrd="0" destOrd="0" presId="urn:microsoft.com/office/officeart/2005/8/layout/radial5"/>
    <dgm:cxn modelId="{8A6068C4-4E67-460B-AB4F-50E6F2384E81}" type="presOf" srcId="{9224A176-1CFF-4A33-A325-28AA7B3E1CA1}" destId="{4410FF8C-FB84-40D8-BF61-44941D83BF25}" srcOrd="1" destOrd="0" presId="urn:microsoft.com/office/officeart/2005/8/layout/radial5"/>
    <dgm:cxn modelId="{B9BF07C9-3AEF-4492-9666-39D12CAB7B37}" srcId="{A4693A9A-BA1F-428B-B103-4C5D249E130B}" destId="{039FFE2B-1CC9-4E1E-B543-6C4D1A2C053C}" srcOrd="0" destOrd="0" parTransId="{CE0DD3A2-1887-49DB-9529-DA75049194E4}" sibTransId="{F4DD891A-DBA6-4634-B7EB-05CBE06ED955}"/>
    <dgm:cxn modelId="{9EF372DB-7C24-43B0-8487-50014C525569}" type="presOf" srcId="{A4693A9A-BA1F-428B-B103-4C5D249E130B}" destId="{02D1BA13-782B-422A-B18C-BE55D2C5425F}" srcOrd="0" destOrd="0" presId="urn:microsoft.com/office/officeart/2005/8/layout/radial5"/>
    <dgm:cxn modelId="{88520EEB-5F57-443A-A8FF-72A0727E9ED8}" srcId="{039FFE2B-1CC9-4E1E-B543-6C4D1A2C053C}" destId="{D403A100-934A-47ED-A1D3-2C8C53D8E53C}" srcOrd="2" destOrd="0" parTransId="{8F3409A8-6A9B-4BDE-9DCD-A7202586C906}" sibTransId="{B16BB459-4C8A-46B7-B474-F69D4A41DED8}"/>
    <dgm:cxn modelId="{3D1725EB-8883-4BEA-9A4A-34DCA712517D}" type="presOf" srcId="{679C6ED3-C99D-4798-B452-73CD46340F4D}" destId="{1606EEC6-5A3B-49ED-89A8-DFB44A4CB207}" srcOrd="1" destOrd="0" presId="urn:microsoft.com/office/officeart/2005/8/layout/radial5"/>
    <dgm:cxn modelId="{043D21EC-3690-491C-A78D-F0F04C990CA3}" srcId="{039FFE2B-1CC9-4E1E-B543-6C4D1A2C053C}" destId="{59FE3550-DCED-4D6A-8835-16E762FC749B}" srcOrd="0" destOrd="0" parTransId="{C2E45D3C-476D-4412-9E68-E8210F2354E9}" sibTransId="{78033ABB-2D5D-4250-A88A-4ED8683E6979}"/>
    <dgm:cxn modelId="{61228EED-3090-45FF-A3BE-77B998CE9899}" type="presOf" srcId="{3188810D-0EB1-4D35-853D-ED972767E6F4}" destId="{8964E191-6E29-4289-BF56-46CE79B02D66}" srcOrd="1" destOrd="0" presId="urn:microsoft.com/office/officeart/2005/8/layout/radial5"/>
    <dgm:cxn modelId="{3868B4EE-AA54-4BE3-A864-013F925CE03E}" type="presOf" srcId="{EB85028F-95FE-4BA5-A99C-5525A61E59A9}" destId="{4E6DE184-0CCD-48A4-893A-7157247E420E}" srcOrd="0" destOrd="0" presId="urn:microsoft.com/office/officeart/2005/8/layout/radial5"/>
    <dgm:cxn modelId="{19CA19F1-F53A-4C90-8578-E69BE51295CC}" type="presOf" srcId="{B16EEDFD-3F86-4E1B-8911-373A154C280E}" destId="{4C765DA7-382C-4A12-8DA4-83AE10902F70}" srcOrd="0" destOrd="0" presId="urn:microsoft.com/office/officeart/2005/8/layout/radial5"/>
    <dgm:cxn modelId="{16798AFD-E0AE-4B25-A432-AB3E376A47FF}" type="presOf" srcId="{7A67FA8A-669C-4BE5-AB93-CE499FC3736E}" destId="{C538A370-55B9-49AA-B355-9C9F0A29262E}" srcOrd="1" destOrd="0" presId="urn:microsoft.com/office/officeart/2005/8/layout/radial5"/>
    <dgm:cxn modelId="{54E70B29-15AA-4D65-8693-79A5859BFB96}" type="presParOf" srcId="{02D1BA13-782B-422A-B18C-BE55D2C5425F}" destId="{71318BF4-8FA4-4D80-8351-ABCCACA6061A}" srcOrd="0" destOrd="0" presId="urn:microsoft.com/office/officeart/2005/8/layout/radial5"/>
    <dgm:cxn modelId="{D87EC0D8-D300-48CF-8CAC-A300ABD50267}" type="presParOf" srcId="{02D1BA13-782B-422A-B18C-BE55D2C5425F}" destId="{1F19649D-23F7-4155-BA49-5497DB4E138D}" srcOrd="1" destOrd="0" presId="urn:microsoft.com/office/officeart/2005/8/layout/radial5"/>
    <dgm:cxn modelId="{121C8EF9-6828-4495-8DA1-E9BB2A971A69}" type="presParOf" srcId="{1F19649D-23F7-4155-BA49-5497DB4E138D}" destId="{2810A7E6-0B52-4E6F-9431-715FB9886A81}" srcOrd="0" destOrd="0" presId="urn:microsoft.com/office/officeart/2005/8/layout/radial5"/>
    <dgm:cxn modelId="{CA54C878-0695-421C-8DE2-0196CAA9D788}" type="presParOf" srcId="{02D1BA13-782B-422A-B18C-BE55D2C5425F}" destId="{E0C5690E-2BFB-44E0-92B6-0F05749EC488}" srcOrd="2" destOrd="0" presId="urn:microsoft.com/office/officeart/2005/8/layout/radial5"/>
    <dgm:cxn modelId="{125C0D5A-C338-4A1C-876C-980862A5AA3A}" type="presParOf" srcId="{02D1BA13-782B-422A-B18C-BE55D2C5425F}" destId="{DCE27719-85D4-4F3D-9778-0289C4993C42}" srcOrd="3" destOrd="0" presId="urn:microsoft.com/office/officeart/2005/8/layout/radial5"/>
    <dgm:cxn modelId="{ADD618FB-DB99-4363-BE02-3719BF888C0E}" type="presParOf" srcId="{DCE27719-85D4-4F3D-9778-0289C4993C42}" destId="{8964E191-6E29-4289-BF56-46CE79B02D66}" srcOrd="0" destOrd="0" presId="urn:microsoft.com/office/officeart/2005/8/layout/radial5"/>
    <dgm:cxn modelId="{6D34A384-D238-4B05-A842-16AABFC361B5}" type="presParOf" srcId="{02D1BA13-782B-422A-B18C-BE55D2C5425F}" destId="{4E6DE184-0CCD-48A4-893A-7157247E420E}" srcOrd="4" destOrd="0" presId="urn:microsoft.com/office/officeart/2005/8/layout/radial5"/>
    <dgm:cxn modelId="{5727AB7E-3C6B-4347-B3B0-720B41F198CE}" type="presParOf" srcId="{02D1BA13-782B-422A-B18C-BE55D2C5425F}" destId="{F215C13B-B051-4A75-AC9E-27EE7D4C5EBA}" srcOrd="5" destOrd="0" presId="urn:microsoft.com/office/officeart/2005/8/layout/radial5"/>
    <dgm:cxn modelId="{56A0CFA0-1783-4499-84DF-BA0292E8BA66}" type="presParOf" srcId="{F215C13B-B051-4A75-AC9E-27EE7D4C5EBA}" destId="{6CE9112A-26F9-4998-ACD5-B8B91ED966C9}" srcOrd="0" destOrd="0" presId="urn:microsoft.com/office/officeart/2005/8/layout/radial5"/>
    <dgm:cxn modelId="{A9C934A4-1BD7-48FC-845A-E0050CC743C1}" type="presParOf" srcId="{02D1BA13-782B-422A-B18C-BE55D2C5425F}" destId="{DAF74543-1159-455D-834A-CB60055A2B7F}" srcOrd="6" destOrd="0" presId="urn:microsoft.com/office/officeart/2005/8/layout/radial5"/>
    <dgm:cxn modelId="{6768B0C9-F40E-4290-91C0-E03A6D861EC0}" type="presParOf" srcId="{02D1BA13-782B-422A-B18C-BE55D2C5425F}" destId="{72671323-928C-4474-8FC0-403D455C80B7}" srcOrd="7" destOrd="0" presId="urn:microsoft.com/office/officeart/2005/8/layout/radial5"/>
    <dgm:cxn modelId="{DDA61519-51B6-42D4-BFBA-C764FD34495D}" type="presParOf" srcId="{72671323-928C-4474-8FC0-403D455C80B7}" destId="{4410FF8C-FB84-40D8-BF61-44941D83BF25}" srcOrd="0" destOrd="0" presId="urn:microsoft.com/office/officeart/2005/8/layout/radial5"/>
    <dgm:cxn modelId="{2375566B-5894-45C4-9461-DB67E084642F}" type="presParOf" srcId="{02D1BA13-782B-422A-B18C-BE55D2C5425F}" destId="{6FE18C11-1956-4774-81E0-D71EA4CE55F0}" srcOrd="8" destOrd="0" presId="urn:microsoft.com/office/officeart/2005/8/layout/radial5"/>
    <dgm:cxn modelId="{E31E1717-8831-4CEA-87AE-F67AA06707EF}" type="presParOf" srcId="{02D1BA13-782B-422A-B18C-BE55D2C5425F}" destId="{A8467FD7-28A1-4574-896A-8AD711BDA40F}" srcOrd="9" destOrd="0" presId="urn:microsoft.com/office/officeart/2005/8/layout/radial5"/>
    <dgm:cxn modelId="{2D4BE9B6-C8D6-4E5B-9E3D-A0C22382EEC7}" type="presParOf" srcId="{A8467FD7-28A1-4574-896A-8AD711BDA40F}" destId="{C538A370-55B9-49AA-B355-9C9F0A29262E}" srcOrd="0" destOrd="0" presId="urn:microsoft.com/office/officeart/2005/8/layout/radial5"/>
    <dgm:cxn modelId="{435FB1A2-042D-4B4D-855B-7179473A3B1E}" type="presParOf" srcId="{02D1BA13-782B-422A-B18C-BE55D2C5425F}" destId="{4C765DA7-382C-4A12-8DA4-83AE10902F70}" srcOrd="10" destOrd="0" presId="urn:microsoft.com/office/officeart/2005/8/layout/radial5"/>
    <dgm:cxn modelId="{CCACEFD6-D4FF-46FC-984B-8C933AE10B8D}" type="presParOf" srcId="{02D1BA13-782B-422A-B18C-BE55D2C5425F}" destId="{83EE9246-B13F-4EC7-9846-5EACADAAB86E}" srcOrd="11" destOrd="0" presId="urn:microsoft.com/office/officeart/2005/8/layout/radial5"/>
    <dgm:cxn modelId="{FD857EEE-1235-4E31-94F6-7EF8E1454DAD}" type="presParOf" srcId="{83EE9246-B13F-4EC7-9846-5EACADAAB86E}" destId="{1606EEC6-5A3B-49ED-89A8-DFB44A4CB207}" srcOrd="0" destOrd="0" presId="urn:microsoft.com/office/officeart/2005/8/layout/radial5"/>
    <dgm:cxn modelId="{73A4A919-37D1-4AE6-B01D-C3B56F24E29F}" type="presParOf" srcId="{02D1BA13-782B-422A-B18C-BE55D2C5425F}" destId="{D5DDD620-AE33-4565-B15E-D8127D103D2F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7C62714-76CD-46E0-971A-CE372D029476}" type="doc">
      <dgm:prSet loTypeId="urn:microsoft.com/office/officeart/2005/8/layout/funnel1" loCatId="process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87659F3C-B853-4712-8FA3-5C1D4D5B013A}">
      <dgm:prSet phldrT="[Text]"/>
      <dgm:spPr/>
      <dgm:t>
        <a:bodyPr/>
        <a:lstStyle/>
        <a:p>
          <a:r>
            <a:rPr lang="zh-CN" altLang="en-US" dirty="0"/>
            <a:t>中国佛教史：时段、宗派或思想</a:t>
          </a:r>
          <a:endParaRPr lang="en-SG" dirty="0"/>
        </a:p>
      </dgm:t>
    </dgm:pt>
    <dgm:pt modelId="{D5FB4AC8-FF71-4BE7-B99A-C5EDA223D303}" type="parTrans" cxnId="{9FE0750B-2C2B-42C3-BB88-6C8849BF9B1F}">
      <dgm:prSet/>
      <dgm:spPr/>
      <dgm:t>
        <a:bodyPr/>
        <a:lstStyle/>
        <a:p>
          <a:endParaRPr lang="en-SG"/>
        </a:p>
      </dgm:t>
    </dgm:pt>
    <dgm:pt modelId="{8712F632-0BEA-4427-94F7-A11786746670}" type="sibTrans" cxnId="{9FE0750B-2C2B-42C3-BB88-6C8849BF9B1F}">
      <dgm:prSet/>
      <dgm:spPr/>
      <dgm:t>
        <a:bodyPr/>
        <a:lstStyle/>
        <a:p>
          <a:endParaRPr lang="en-SG"/>
        </a:p>
      </dgm:t>
    </dgm:pt>
    <dgm:pt modelId="{61AEBEAA-35DC-443C-938B-E475C106FF80}">
      <dgm:prSet phldrT="[Text]"/>
      <dgm:spPr/>
      <dgm:t>
        <a:bodyPr/>
        <a:lstStyle/>
        <a:p>
          <a:r>
            <a:rPr lang="zh-CN" altLang="en-US" dirty="0"/>
            <a:t>中国禅宗史：时段、宗派、人物</a:t>
          </a:r>
          <a:endParaRPr lang="en-SG" dirty="0"/>
        </a:p>
      </dgm:t>
    </dgm:pt>
    <dgm:pt modelId="{AC9BDDAE-C716-4113-8683-CA2C9724FEE9}" type="parTrans" cxnId="{25FB7EEA-DE29-4BA5-BBCF-F493372A96B4}">
      <dgm:prSet/>
      <dgm:spPr/>
      <dgm:t>
        <a:bodyPr/>
        <a:lstStyle/>
        <a:p>
          <a:endParaRPr lang="en-SG"/>
        </a:p>
      </dgm:t>
    </dgm:pt>
    <dgm:pt modelId="{7374CE0D-C2CD-48C9-8624-62BF4B879EFD}" type="sibTrans" cxnId="{25FB7EEA-DE29-4BA5-BBCF-F493372A96B4}">
      <dgm:prSet/>
      <dgm:spPr/>
      <dgm:t>
        <a:bodyPr/>
        <a:lstStyle/>
        <a:p>
          <a:endParaRPr lang="en-SG"/>
        </a:p>
      </dgm:t>
    </dgm:pt>
    <dgm:pt modelId="{628074F9-310D-469E-B09C-22E2A854669A}">
      <dgm:prSet phldrT="[Text]"/>
      <dgm:spPr/>
      <dgm:t>
        <a:bodyPr/>
        <a:lstStyle/>
        <a:p>
          <a:r>
            <a:rPr lang="zh-CN" altLang="en-US" dirty="0"/>
            <a:t>人物：慧能大师及其</a:t>
          </a:r>
          <a:r>
            <a:rPr lang="en-US" altLang="zh-CN" dirty="0"/>
            <a:t>《</a:t>
          </a:r>
          <a:r>
            <a:rPr lang="zh-CN" altLang="en-US" dirty="0"/>
            <a:t>坛经</a:t>
          </a:r>
          <a:r>
            <a:rPr lang="en-US" altLang="zh-CN" dirty="0"/>
            <a:t>》</a:t>
          </a:r>
          <a:endParaRPr lang="en-SG" dirty="0"/>
        </a:p>
      </dgm:t>
    </dgm:pt>
    <dgm:pt modelId="{B758D3C0-20FB-4F34-BB0E-486C604458B1}" type="parTrans" cxnId="{E04C2EAA-38E4-457D-B14C-6A9947A7BFCE}">
      <dgm:prSet/>
      <dgm:spPr/>
      <dgm:t>
        <a:bodyPr/>
        <a:lstStyle/>
        <a:p>
          <a:endParaRPr lang="en-SG"/>
        </a:p>
      </dgm:t>
    </dgm:pt>
    <dgm:pt modelId="{60526728-BA0D-49BC-949B-8CAD817EECD1}" type="sibTrans" cxnId="{E04C2EAA-38E4-457D-B14C-6A9947A7BFCE}">
      <dgm:prSet/>
      <dgm:spPr/>
      <dgm:t>
        <a:bodyPr/>
        <a:lstStyle/>
        <a:p>
          <a:endParaRPr lang="en-SG"/>
        </a:p>
      </dgm:t>
    </dgm:pt>
    <dgm:pt modelId="{30299B7F-7550-4D75-B2AF-AE3DE54071F7}">
      <dgm:prSet phldrT="[Text]"/>
      <dgm:spPr/>
      <dgm:t>
        <a:bodyPr/>
        <a:lstStyle/>
        <a:p>
          <a:r>
            <a:rPr lang="en-US" altLang="zh-CN" dirty="0"/>
            <a:t>《</a:t>
          </a:r>
          <a:r>
            <a:rPr lang="zh-CN" altLang="en-US" dirty="0"/>
            <a:t>六祖坛经</a:t>
          </a:r>
          <a:r>
            <a:rPr lang="en-US" altLang="zh-CN" dirty="0"/>
            <a:t>》</a:t>
          </a:r>
          <a:r>
            <a:rPr lang="zh-CN" altLang="en-US" dirty="0"/>
            <a:t>发展简史之考察</a:t>
          </a:r>
          <a:endParaRPr lang="en-SG" dirty="0"/>
        </a:p>
      </dgm:t>
    </dgm:pt>
    <dgm:pt modelId="{6DCA9F86-EBC7-4F27-BC91-8639223C4035}" type="parTrans" cxnId="{DA7DD00D-9B05-46E6-8733-3F75BDA4C7DB}">
      <dgm:prSet/>
      <dgm:spPr/>
      <dgm:t>
        <a:bodyPr/>
        <a:lstStyle/>
        <a:p>
          <a:endParaRPr lang="en-SG"/>
        </a:p>
      </dgm:t>
    </dgm:pt>
    <dgm:pt modelId="{1FDE7A70-05C7-486E-9826-3CFDFBF288A3}" type="sibTrans" cxnId="{DA7DD00D-9B05-46E6-8733-3F75BDA4C7DB}">
      <dgm:prSet/>
      <dgm:spPr/>
      <dgm:t>
        <a:bodyPr/>
        <a:lstStyle/>
        <a:p>
          <a:endParaRPr lang="en-SG"/>
        </a:p>
      </dgm:t>
    </dgm:pt>
    <dgm:pt modelId="{FCCEBE51-D583-4255-A75A-C47F03FE4861}">
      <dgm:prSet phldrT="[Text]"/>
      <dgm:spPr/>
    </dgm:pt>
    <dgm:pt modelId="{F3AF3BA4-DE02-459D-B9BD-A0F70789ACB1}" type="parTrans" cxnId="{CC5AF635-096E-4F45-9B56-B7991EA42F64}">
      <dgm:prSet/>
      <dgm:spPr/>
      <dgm:t>
        <a:bodyPr/>
        <a:lstStyle/>
        <a:p>
          <a:endParaRPr lang="en-SG"/>
        </a:p>
      </dgm:t>
    </dgm:pt>
    <dgm:pt modelId="{E7D03A6D-CBA8-48FA-BFEA-E546D3E44339}" type="sibTrans" cxnId="{CC5AF635-096E-4F45-9B56-B7991EA42F64}">
      <dgm:prSet/>
      <dgm:spPr/>
      <dgm:t>
        <a:bodyPr/>
        <a:lstStyle/>
        <a:p>
          <a:endParaRPr lang="en-SG"/>
        </a:p>
      </dgm:t>
    </dgm:pt>
    <dgm:pt modelId="{FFA08FB1-7CA6-4A14-9B4B-8F872096576A}" type="pres">
      <dgm:prSet presAssocID="{97C62714-76CD-46E0-971A-CE372D029476}" presName="Name0" presStyleCnt="0">
        <dgm:presLayoutVars>
          <dgm:chMax val="4"/>
          <dgm:resizeHandles val="exact"/>
        </dgm:presLayoutVars>
      </dgm:prSet>
      <dgm:spPr/>
    </dgm:pt>
    <dgm:pt modelId="{5C253A33-37E6-414A-927B-2711AC8DC2B3}" type="pres">
      <dgm:prSet presAssocID="{97C62714-76CD-46E0-971A-CE372D029476}" presName="ellipse" presStyleLbl="trBgShp" presStyleIdx="0" presStyleCnt="1"/>
      <dgm:spPr/>
    </dgm:pt>
    <dgm:pt modelId="{04F4CB01-FDD9-4589-9FEF-791DAAFF6936}" type="pres">
      <dgm:prSet presAssocID="{97C62714-76CD-46E0-971A-CE372D029476}" presName="arrow1" presStyleLbl="fgShp" presStyleIdx="0" presStyleCnt="1"/>
      <dgm:spPr/>
    </dgm:pt>
    <dgm:pt modelId="{34B531EA-D63F-47AB-A74A-FFDBB94CC2A2}" type="pres">
      <dgm:prSet presAssocID="{97C62714-76CD-46E0-971A-CE372D029476}" presName="rectangle" presStyleLbl="revTx" presStyleIdx="0" presStyleCnt="1">
        <dgm:presLayoutVars>
          <dgm:bulletEnabled val="1"/>
        </dgm:presLayoutVars>
      </dgm:prSet>
      <dgm:spPr/>
    </dgm:pt>
    <dgm:pt modelId="{5351F9FA-5C7B-47E1-A052-9675D0B115CD}" type="pres">
      <dgm:prSet presAssocID="{61AEBEAA-35DC-443C-938B-E475C106FF80}" presName="item1" presStyleLbl="node1" presStyleIdx="0" presStyleCnt="3">
        <dgm:presLayoutVars>
          <dgm:bulletEnabled val="1"/>
        </dgm:presLayoutVars>
      </dgm:prSet>
      <dgm:spPr/>
    </dgm:pt>
    <dgm:pt modelId="{5954CC70-0A8F-48AA-B1FD-87D9CDC46897}" type="pres">
      <dgm:prSet presAssocID="{628074F9-310D-469E-B09C-22E2A854669A}" presName="item2" presStyleLbl="node1" presStyleIdx="1" presStyleCnt="3">
        <dgm:presLayoutVars>
          <dgm:bulletEnabled val="1"/>
        </dgm:presLayoutVars>
      </dgm:prSet>
      <dgm:spPr/>
    </dgm:pt>
    <dgm:pt modelId="{877E16B6-F94E-4C56-881E-32165F34F6B1}" type="pres">
      <dgm:prSet presAssocID="{30299B7F-7550-4D75-B2AF-AE3DE54071F7}" presName="item3" presStyleLbl="node1" presStyleIdx="2" presStyleCnt="3">
        <dgm:presLayoutVars>
          <dgm:bulletEnabled val="1"/>
        </dgm:presLayoutVars>
      </dgm:prSet>
      <dgm:spPr/>
    </dgm:pt>
    <dgm:pt modelId="{0DA27635-16AA-481D-9820-4BF441CC6E6C}" type="pres">
      <dgm:prSet presAssocID="{97C62714-76CD-46E0-971A-CE372D029476}" presName="funnel" presStyleLbl="trAlignAcc1" presStyleIdx="0" presStyleCnt="1"/>
      <dgm:spPr/>
    </dgm:pt>
  </dgm:ptLst>
  <dgm:cxnLst>
    <dgm:cxn modelId="{9FE0750B-2C2B-42C3-BB88-6C8849BF9B1F}" srcId="{97C62714-76CD-46E0-971A-CE372D029476}" destId="{87659F3C-B853-4712-8FA3-5C1D4D5B013A}" srcOrd="0" destOrd="0" parTransId="{D5FB4AC8-FF71-4BE7-B99A-C5EDA223D303}" sibTransId="{8712F632-0BEA-4427-94F7-A11786746670}"/>
    <dgm:cxn modelId="{DA7DD00D-9B05-46E6-8733-3F75BDA4C7DB}" srcId="{97C62714-76CD-46E0-971A-CE372D029476}" destId="{30299B7F-7550-4D75-B2AF-AE3DE54071F7}" srcOrd="3" destOrd="0" parTransId="{6DCA9F86-EBC7-4F27-BC91-8639223C4035}" sibTransId="{1FDE7A70-05C7-486E-9826-3CFDFBF288A3}"/>
    <dgm:cxn modelId="{5225FB2E-42A9-4629-902C-B4D7F22DBD40}" type="presOf" srcId="{87659F3C-B853-4712-8FA3-5C1D4D5B013A}" destId="{877E16B6-F94E-4C56-881E-32165F34F6B1}" srcOrd="0" destOrd="0" presId="urn:microsoft.com/office/officeart/2005/8/layout/funnel1"/>
    <dgm:cxn modelId="{CC5AF635-096E-4F45-9B56-B7991EA42F64}" srcId="{97C62714-76CD-46E0-971A-CE372D029476}" destId="{FCCEBE51-D583-4255-A75A-C47F03FE4861}" srcOrd="4" destOrd="0" parTransId="{F3AF3BA4-DE02-459D-B9BD-A0F70789ACB1}" sibTransId="{E7D03A6D-CBA8-48FA-BFEA-E546D3E44339}"/>
    <dgm:cxn modelId="{AF81F247-389D-4B74-A6F2-445DC584542B}" type="presOf" srcId="{97C62714-76CD-46E0-971A-CE372D029476}" destId="{FFA08FB1-7CA6-4A14-9B4B-8F872096576A}" srcOrd="0" destOrd="0" presId="urn:microsoft.com/office/officeart/2005/8/layout/funnel1"/>
    <dgm:cxn modelId="{70A38871-FAC6-4AAC-833D-3705A0AC2F7E}" type="presOf" srcId="{628074F9-310D-469E-B09C-22E2A854669A}" destId="{5351F9FA-5C7B-47E1-A052-9675D0B115CD}" srcOrd="0" destOrd="0" presId="urn:microsoft.com/office/officeart/2005/8/layout/funnel1"/>
    <dgm:cxn modelId="{E04C2EAA-38E4-457D-B14C-6A9947A7BFCE}" srcId="{97C62714-76CD-46E0-971A-CE372D029476}" destId="{628074F9-310D-469E-B09C-22E2A854669A}" srcOrd="2" destOrd="0" parTransId="{B758D3C0-20FB-4F34-BB0E-486C604458B1}" sibTransId="{60526728-BA0D-49BC-949B-8CAD817EECD1}"/>
    <dgm:cxn modelId="{1B341CDA-C35C-40F1-A541-5910D5AB05D4}" type="presOf" srcId="{61AEBEAA-35DC-443C-938B-E475C106FF80}" destId="{5954CC70-0A8F-48AA-B1FD-87D9CDC46897}" srcOrd="0" destOrd="0" presId="urn:microsoft.com/office/officeart/2005/8/layout/funnel1"/>
    <dgm:cxn modelId="{25FB7EEA-DE29-4BA5-BBCF-F493372A96B4}" srcId="{97C62714-76CD-46E0-971A-CE372D029476}" destId="{61AEBEAA-35DC-443C-938B-E475C106FF80}" srcOrd="1" destOrd="0" parTransId="{AC9BDDAE-C716-4113-8683-CA2C9724FEE9}" sibTransId="{7374CE0D-C2CD-48C9-8624-62BF4B879EFD}"/>
    <dgm:cxn modelId="{5017D2FF-633D-48A8-9A58-FF0B7A87BED0}" type="presOf" srcId="{30299B7F-7550-4D75-B2AF-AE3DE54071F7}" destId="{34B531EA-D63F-47AB-A74A-FFDBB94CC2A2}" srcOrd="0" destOrd="0" presId="urn:microsoft.com/office/officeart/2005/8/layout/funnel1"/>
    <dgm:cxn modelId="{C4490B81-78A7-4126-BA52-FA64ED35E7CA}" type="presParOf" srcId="{FFA08FB1-7CA6-4A14-9B4B-8F872096576A}" destId="{5C253A33-37E6-414A-927B-2711AC8DC2B3}" srcOrd="0" destOrd="0" presId="urn:microsoft.com/office/officeart/2005/8/layout/funnel1"/>
    <dgm:cxn modelId="{F80ADF5F-5160-4426-982A-6552D9E6977A}" type="presParOf" srcId="{FFA08FB1-7CA6-4A14-9B4B-8F872096576A}" destId="{04F4CB01-FDD9-4589-9FEF-791DAAFF6936}" srcOrd="1" destOrd="0" presId="urn:microsoft.com/office/officeart/2005/8/layout/funnel1"/>
    <dgm:cxn modelId="{631FA499-2E93-49FA-9AFE-2B9A25C95CC5}" type="presParOf" srcId="{FFA08FB1-7CA6-4A14-9B4B-8F872096576A}" destId="{34B531EA-D63F-47AB-A74A-FFDBB94CC2A2}" srcOrd="2" destOrd="0" presId="urn:microsoft.com/office/officeart/2005/8/layout/funnel1"/>
    <dgm:cxn modelId="{782E5C63-22DA-4898-A843-595990D1664C}" type="presParOf" srcId="{FFA08FB1-7CA6-4A14-9B4B-8F872096576A}" destId="{5351F9FA-5C7B-47E1-A052-9675D0B115CD}" srcOrd="3" destOrd="0" presId="urn:microsoft.com/office/officeart/2005/8/layout/funnel1"/>
    <dgm:cxn modelId="{93B61C61-32A4-4EAD-AA32-71032D3099EF}" type="presParOf" srcId="{FFA08FB1-7CA6-4A14-9B4B-8F872096576A}" destId="{5954CC70-0A8F-48AA-B1FD-87D9CDC46897}" srcOrd="4" destOrd="0" presId="urn:microsoft.com/office/officeart/2005/8/layout/funnel1"/>
    <dgm:cxn modelId="{3BA37480-24E9-42BA-A27C-F9B28A5F2318}" type="presParOf" srcId="{FFA08FB1-7CA6-4A14-9B4B-8F872096576A}" destId="{877E16B6-F94E-4C56-881E-32165F34F6B1}" srcOrd="5" destOrd="0" presId="urn:microsoft.com/office/officeart/2005/8/layout/funnel1"/>
    <dgm:cxn modelId="{45170B1F-9772-4C64-8A8D-DDDA506F2951}" type="presParOf" srcId="{FFA08FB1-7CA6-4A14-9B4B-8F872096576A}" destId="{0DA27635-16AA-481D-9820-4BF441CC6E6C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CE4E835-2AEB-42B5-A20D-11457C9885FF}" type="doc">
      <dgm:prSet loTypeId="urn:microsoft.com/office/officeart/2005/8/layout/gear1" loCatId="process" qsTypeId="urn:microsoft.com/office/officeart/2005/8/quickstyle/3d5" qsCatId="3D" csTypeId="urn:microsoft.com/office/officeart/2005/8/colors/colorful4" csCatId="colorful" phldr="1"/>
      <dgm:spPr/>
      <dgm:t>
        <a:bodyPr/>
        <a:lstStyle/>
        <a:p>
          <a:endParaRPr lang="en-SG"/>
        </a:p>
      </dgm:t>
    </dgm:pt>
    <dgm:pt modelId="{CAC99838-9B85-48CA-8D2C-936591F11385}">
      <dgm:prSet phldrT="[Text]"/>
      <dgm:spPr/>
      <dgm:t>
        <a:bodyPr/>
        <a:lstStyle/>
        <a:p>
          <a:r>
            <a:rPr lang="zh-CN" altLang="en-US" dirty="0"/>
            <a:t>阅读资料</a:t>
          </a:r>
          <a:endParaRPr lang="en-SG" altLang="zh-CN" dirty="0"/>
        </a:p>
      </dgm:t>
    </dgm:pt>
    <dgm:pt modelId="{2FD42E2D-8AD2-486C-B3EE-9E3B17A5FF77}" type="parTrans" cxnId="{A25DF272-E190-49EB-893C-1013F05C5A07}">
      <dgm:prSet/>
      <dgm:spPr/>
      <dgm:t>
        <a:bodyPr/>
        <a:lstStyle/>
        <a:p>
          <a:endParaRPr lang="en-SG"/>
        </a:p>
      </dgm:t>
    </dgm:pt>
    <dgm:pt modelId="{E881E803-5436-4ADE-BD9D-D49ECE8300A4}" type="sibTrans" cxnId="{A25DF272-E190-49EB-893C-1013F05C5A07}">
      <dgm:prSet/>
      <dgm:spPr/>
      <dgm:t>
        <a:bodyPr/>
        <a:lstStyle/>
        <a:p>
          <a:endParaRPr lang="en-SG"/>
        </a:p>
      </dgm:t>
    </dgm:pt>
    <dgm:pt modelId="{6400EB30-215E-4ACF-9887-B951ABD78845}">
      <dgm:prSet phldrT="[Text]"/>
      <dgm:spPr/>
      <dgm:t>
        <a:bodyPr/>
        <a:lstStyle/>
        <a:p>
          <a:r>
            <a:rPr lang="zh-CN" altLang="en-US" dirty="0"/>
            <a:t>论文写作</a:t>
          </a:r>
          <a:endParaRPr lang="en-SG" dirty="0"/>
        </a:p>
      </dgm:t>
    </dgm:pt>
    <dgm:pt modelId="{24C455EE-E17D-420B-B11E-34E4A65AB446}" type="parTrans" cxnId="{A4F7876D-C831-4004-95B3-DCEAC21F896B}">
      <dgm:prSet/>
      <dgm:spPr/>
      <dgm:t>
        <a:bodyPr/>
        <a:lstStyle/>
        <a:p>
          <a:endParaRPr lang="en-SG"/>
        </a:p>
      </dgm:t>
    </dgm:pt>
    <dgm:pt modelId="{9E97EA50-BE12-4CFE-B22F-47C42DB61FCF}" type="sibTrans" cxnId="{A4F7876D-C831-4004-95B3-DCEAC21F896B}">
      <dgm:prSet/>
      <dgm:spPr/>
      <dgm:t>
        <a:bodyPr/>
        <a:lstStyle/>
        <a:p>
          <a:endParaRPr lang="en-SG"/>
        </a:p>
      </dgm:t>
    </dgm:pt>
    <dgm:pt modelId="{16839476-0412-4FCD-9271-CB5F764866CF}">
      <dgm:prSet phldrT="[Text]"/>
      <dgm:spPr/>
      <dgm:t>
        <a:bodyPr/>
        <a:lstStyle/>
        <a:p>
          <a:r>
            <a:rPr lang="zh-CN" altLang="en-US" dirty="0"/>
            <a:t>研究课题</a:t>
          </a:r>
          <a:endParaRPr lang="en-SG" dirty="0"/>
        </a:p>
      </dgm:t>
    </dgm:pt>
    <dgm:pt modelId="{89B6DB4F-686F-49CC-A247-3C47D8826AFF}" type="parTrans" cxnId="{AD34B510-1977-4CAA-8AF2-F83110012D7B}">
      <dgm:prSet/>
      <dgm:spPr/>
      <dgm:t>
        <a:bodyPr/>
        <a:lstStyle/>
        <a:p>
          <a:endParaRPr lang="en-SG"/>
        </a:p>
      </dgm:t>
    </dgm:pt>
    <dgm:pt modelId="{D80D452A-61E3-4149-8FF0-D96C624F4F02}" type="sibTrans" cxnId="{AD34B510-1977-4CAA-8AF2-F83110012D7B}">
      <dgm:prSet/>
      <dgm:spPr/>
      <dgm:t>
        <a:bodyPr/>
        <a:lstStyle/>
        <a:p>
          <a:endParaRPr lang="en-SG"/>
        </a:p>
      </dgm:t>
    </dgm:pt>
    <dgm:pt modelId="{A1274C55-3C5C-4E74-ACA3-391AA61656EE}">
      <dgm:prSet phldrT="[Text]"/>
      <dgm:spPr/>
      <dgm:t>
        <a:bodyPr/>
        <a:lstStyle/>
        <a:p>
          <a:endParaRPr lang="en-SG" dirty="0"/>
        </a:p>
      </dgm:t>
    </dgm:pt>
    <dgm:pt modelId="{655C93BB-2D0E-48A4-BA5A-B6A679F735C9}" type="parTrans" cxnId="{87E66C93-2130-49A5-A0C0-725463F12704}">
      <dgm:prSet/>
      <dgm:spPr/>
      <dgm:t>
        <a:bodyPr/>
        <a:lstStyle/>
        <a:p>
          <a:endParaRPr lang="en-SG"/>
        </a:p>
      </dgm:t>
    </dgm:pt>
    <dgm:pt modelId="{6CD9F596-2E2D-48EB-A3E8-6E6DD991637B}" type="sibTrans" cxnId="{87E66C93-2130-49A5-A0C0-725463F12704}">
      <dgm:prSet/>
      <dgm:spPr/>
      <dgm:t>
        <a:bodyPr/>
        <a:lstStyle/>
        <a:p>
          <a:endParaRPr lang="en-SG"/>
        </a:p>
      </dgm:t>
    </dgm:pt>
    <dgm:pt modelId="{1DD65587-8175-4414-8BF8-A0C7BCECA4A1}" type="pres">
      <dgm:prSet presAssocID="{7CE4E835-2AEB-42B5-A20D-11457C9885FF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79E47956-E1F3-47DF-BECD-563ED6982712}" type="pres">
      <dgm:prSet presAssocID="{CAC99838-9B85-48CA-8D2C-936591F11385}" presName="gear1" presStyleLbl="node1" presStyleIdx="0" presStyleCnt="3">
        <dgm:presLayoutVars>
          <dgm:chMax val="1"/>
          <dgm:bulletEnabled val="1"/>
        </dgm:presLayoutVars>
      </dgm:prSet>
      <dgm:spPr/>
    </dgm:pt>
    <dgm:pt modelId="{5EF6D886-0AFA-4169-8877-5E4FA69B594F}" type="pres">
      <dgm:prSet presAssocID="{CAC99838-9B85-48CA-8D2C-936591F11385}" presName="gear1srcNode" presStyleLbl="node1" presStyleIdx="0" presStyleCnt="3"/>
      <dgm:spPr/>
    </dgm:pt>
    <dgm:pt modelId="{DEB5F403-68B4-4778-8622-4720C35067D1}" type="pres">
      <dgm:prSet presAssocID="{CAC99838-9B85-48CA-8D2C-936591F11385}" presName="gear1dstNode" presStyleLbl="node1" presStyleIdx="0" presStyleCnt="3"/>
      <dgm:spPr/>
    </dgm:pt>
    <dgm:pt modelId="{6E8A674E-DDE8-4ED8-84EE-1230371701D4}" type="pres">
      <dgm:prSet presAssocID="{6400EB30-215E-4ACF-9887-B951ABD78845}" presName="gear2" presStyleLbl="node1" presStyleIdx="1" presStyleCnt="3">
        <dgm:presLayoutVars>
          <dgm:chMax val="1"/>
          <dgm:bulletEnabled val="1"/>
        </dgm:presLayoutVars>
      </dgm:prSet>
      <dgm:spPr/>
    </dgm:pt>
    <dgm:pt modelId="{1F5AEFD1-9DA7-4622-AABA-EB72B0E622D3}" type="pres">
      <dgm:prSet presAssocID="{6400EB30-215E-4ACF-9887-B951ABD78845}" presName="gear2srcNode" presStyleLbl="node1" presStyleIdx="1" presStyleCnt="3"/>
      <dgm:spPr/>
    </dgm:pt>
    <dgm:pt modelId="{C7BAA9E5-1F3A-48F1-B0DA-DE4CC3E83A53}" type="pres">
      <dgm:prSet presAssocID="{6400EB30-215E-4ACF-9887-B951ABD78845}" presName="gear2dstNode" presStyleLbl="node1" presStyleIdx="1" presStyleCnt="3"/>
      <dgm:spPr/>
    </dgm:pt>
    <dgm:pt modelId="{014DDFEC-DC7F-4FC8-A076-345B0E5A8923}" type="pres">
      <dgm:prSet presAssocID="{16839476-0412-4FCD-9271-CB5F764866CF}" presName="gear3" presStyleLbl="node1" presStyleIdx="2" presStyleCnt="3"/>
      <dgm:spPr/>
    </dgm:pt>
    <dgm:pt modelId="{CD58433F-88AE-4915-BF82-61B96A0D9F9F}" type="pres">
      <dgm:prSet presAssocID="{16839476-0412-4FCD-9271-CB5F764866CF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EFD51579-039F-442A-B748-F73562034E70}" type="pres">
      <dgm:prSet presAssocID="{16839476-0412-4FCD-9271-CB5F764866CF}" presName="gear3srcNode" presStyleLbl="node1" presStyleIdx="2" presStyleCnt="3"/>
      <dgm:spPr/>
    </dgm:pt>
    <dgm:pt modelId="{B74ABD7B-C5A2-480D-868B-DAC885E26116}" type="pres">
      <dgm:prSet presAssocID="{16839476-0412-4FCD-9271-CB5F764866CF}" presName="gear3dstNode" presStyleLbl="node1" presStyleIdx="2" presStyleCnt="3"/>
      <dgm:spPr/>
    </dgm:pt>
    <dgm:pt modelId="{1975F0CC-EFC8-471C-B7BC-1B36F3914BCD}" type="pres">
      <dgm:prSet presAssocID="{E881E803-5436-4ADE-BD9D-D49ECE8300A4}" presName="connector1" presStyleLbl="sibTrans2D1" presStyleIdx="0" presStyleCnt="3"/>
      <dgm:spPr/>
    </dgm:pt>
    <dgm:pt modelId="{941EF0C4-894B-4CB8-BCA6-1A1C3F5AA43E}" type="pres">
      <dgm:prSet presAssocID="{9E97EA50-BE12-4CFE-B22F-47C42DB61FCF}" presName="connector2" presStyleLbl="sibTrans2D1" presStyleIdx="1" presStyleCnt="3"/>
      <dgm:spPr/>
    </dgm:pt>
    <dgm:pt modelId="{037D6D99-B3A3-48BB-A8E4-84C4BC8FBAC3}" type="pres">
      <dgm:prSet presAssocID="{D80D452A-61E3-4149-8FF0-D96C624F4F02}" presName="connector3" presStyleLbl="sibTrans2D1" presStyleIdx="2" presStyleCnt="3"/>
      <dgm:spPr/>
    </dgm:pt>
  </dgm:ptLst>
  <dgm:cxnLst>
    <dgm:cxn modelId="{9A847300-1F21-47F0-91BE-AD11F6C9A660}" type="presOf" srcId="{E881E803-5436-4ADE-BD9D-D49ECE8300A4}" destId="{1975F0CC-EFC8-471C-B7BC-1B36F3914BCD}" srcOrd="0" destOrd="0" presId="urn:microsoft.com/office/officeart/2005/8/layout/gear1"/>
    <dgm:cxn modelId="{91C7250D-061D-42C3-9892-5D7D0560BBD1}" type="presOf" srcId="{16839476-0412-4FCD-9271-CB5F764866CF}" destId="{B74ABD7B-C5A2-480D-868B-DAC885E26116}" srcOrd="3" destOrd="0" presId="urn:microsoft.com/office/officeart/2005/8/layout/gear1"/>
    <dgm:cxn modelId="{AD34B510-1977-4CAA-8AF2-F83110012D7B}" srcId="{7CE4E835-2AEB-42B5-A20D-11457C9885FF}" destId="{16839476-0412-4FCD-9271-CB5F764866CF}" srcOrd="2" destOrd="0" parTransId="{89B6DB4F-686F-49CC-A247-3C47D8826AFF}" sibTransId="{D80D452A-61E3-4149-8FF0-D96C624F4F02}"/>
    <dgm:cxn modelId="{07B57819-DA51-4CE6-A3DE-A2BAB63B5440}" type="presOf" srcId="{7CE4E835-2AEB-42B5-A20D-11457C9885FF}" destId="{1DD65587-8175-4414-8BF8-A0C7BCECA4A1}" srcOrd="0" destOrd="0" presId="urn:microsoft.com/office/officeart/2005/8/layout/gear1"/>
    <dgm:cxn modelId="{55828439-D3DF-4818-8CBB-2E0B371AD94B}" type="presOf" srcId="{16839476-0412-4FCD-9271-CB5F764866CF}" destId="{014DDFEC-DC7F-4FC8-A076-345B0E5A8923}" srcOrd="0" destOrd="0" presId="urn:microsoft.com/office/officeart/2005/8/layout/gear1"/>
    <dgm:cxn modelId="{0FD3015F-F7DC-478F-B65D-48821A62C1B3}" type="presOf" srcId="{6400EB30-215E-4ACF-9887-B951ABD78845}" destId="{C7BAA9E5-1F3A-48F1-B0DA-DE4CC3E83A53}" srcOrd="2" destOrd="0" presId="urn:microsoft.com/office/officeart/2005/8/layout/gear1"/>
    <dgm:cxn modelId="{6CD5C347-166D-4E98-94CC-895969C592F5}" type="presOf" srcId="{6400EB30-215E-4ACF-9887-B951ABD78845}" destId="{6E8A674E-DDE8-4ED8-84EE-1230371701D4}" srcOrd="0" destOrd="0" presId="urn:microsoft.com/office/officeart/2005/8/layout/gear1"/>
    <dgm:cxn modelId="{A4F7876D-C831-4004-95B3-DCEAC21F896B}" srcId="{7CE4E835-2AEB-42B5-A20D-11457C9885FF}" destId="{6400EB30-215E-4ACF-9887-B951ABD78845}" srcOrd="1" destOrd="0" parTransId="{24C455EE-E17D-420B-B11E-34E4A65AB446}" sibTransId="{9E97EA50-BE12-4CFE-B22F-47C42DB61FCF}"/>
    <dgm:cxn modelId="{A25DF272-E190-49EB-893C-1013F05C5A07}" srcId="{7CE4E835-2AEB-42B5-A20D-11457C9885FF}" destId="{CAC99838-9B85-48CA-8D2C-936591F11385}" srcOrd="0" destOrd="0" parTransId="{2FD42E2D-8AD2-486C-B3EE-9E3B17A5FF77}" sibTransId="{E881E803-5436-4ADE-BD9D-D49ECE8300A4}"/>
    <dgm:cxn modelId="{FEF4018B-BB0C-417B-8783-034D49B3EF42}" type="presOf" srcId="{CAC99838-9B85-48CA-8D2C-936591F11385}" destId="{79E47956-E1F3-47DF-BECD-563ED6982712}" srcOrd="0" destOrd="0" presId="urn:microsoft.com/office/officeart/2005/8/layout/gear1"/>
    <dgm:cxn modelId="{0A39A491-85B7-47D6-9538-D43A884DA9D9}" type="presOf" srcId="{6400EB30-215E-4ACF-9887-B951ABD78845}" destId="{1F5AEFD1-9DA7-4622-AABA-EB72B0E622D3}" srcOrd="1" destOrd="0" presId="urn:microsoft.com/office/officeart/2005/8/layout/gear1"/>
    <dgm:cxn modelId="{87E66C93-2130-49A5-A0C0-725463F12704}" srcId="{7CE4E835-2AEB-42B5-A20D-11457C9885FF}" destId="{A1274C55-3C5C-4E74-ACA3-391AA61656EE}" srcOrd="3" destOrd="0" parTransId="{655C93BB-2D0E-48A4-BA5A-B6A679F735C9}" sibTransId="{6CD9F596-2E2D-48EB-A3E8-6E6DD991637B}"/>
    <dgm:cxn modelId="{6DB8B497-9779-46A9-814D-5EB2B1E23E90}" type="presOf" srcId="{D80D452A-61E3-4149-8FF0-D96C624F4F02}" destId="{037D6D99-B3A3-48BB-A8E4-84C4BC8FBAC3}" srcOrd="0" destOrd="0" presId="urn:microsoft.com/office/officeart/2005/8/layout/gear1"/>
    <dgm:cxn modelId="{310FD7A0-0B71-40A2-AB25-B54DA546FD2A}" type="presOf" srcId="{16839476-0412-4FCD-9271-CB5F764866CF}" destId="{CD58433F-88AE-4915-BF82-61B96A0D9F9F}" srcOrd="1" destOrd="0" presId="urn:microsoft.com/office/officeart/2005/8/layout/gear1"/>
    <dgm:cxn modelId="{D239DAB9-5588-4DFA-A46D-B34EDEC8D59B}" type="presOf" srcId="{CAC99838-9B85-48CA-8D2C-936591F11385}" destId="{DEB5F403-68B4-4778-8622-4720C35067D1}" srcOrd="2" destOrd="0" presId="urn:microsoft.com/office/officeart/2005/8/layout/gear1"/>
    <dgm:cxn modelId="{1788D3CB-FB56-43B0-8312-92561BB1A576}" type="presOf" srcId="{CAC99838-9B85-48CA-8D2C-936591F11385}" destId="{5EF6D886-0AFA-4169-8877-5E4FA69B594F}" srcOrd="1" destOrd="0" presId="urn:microsoft.com/office/officeart/2005/8/layout/gear1"/>
    <dgm:cxn modelId="{A01A69E2-2B34-4111-98BD-56F7E81E0DD1}" type="presOf" srcId="{16839476-0412-4FCD-9271-CB5F764866CF}" destId="{EFD51579-039F-442A-B748-F73562034E70}" srcOrd="2" destOrd="0" presId="urn:microsoft.com/office/officeart/2005/8/layout/gear1"/>
    <dgm:cxn modelId="{BF4CDAF0-D6CC-410A-BD3D-FCDE60C23334}" type="presOf" srcId="{9E97EA50-BE12-4CFE-B22F-47C42DB61FCF}" destId="{941EF0C4-894B-4CB8-BCA6-1A1C3F5AA43E}" srcOrd="0" destOrd="0" presId="urn:microsoft.com/office/officeart/2005/8/layout/gear1"/>
    <dgm:cxn modelId="{3E4CD7E7-D38F-4EB5-9697-38F898FF4DA2}" type="presParOf" srcId="{1DD65587-8175-4414-8BF8-A0C7BCECA4A1}" destId="{79E47956-E1F3-47DF-BECD-563ED6982712}" srcOrd="0" destOrd="0" presId="urn:microsoft.com/office/officeart/2005/8/layout/gear1"/>
    <dgm:cxn modelId="{141FC660-ADB2-4259-A035-FB55E9B55B55}" type="presParOf" srcId="{1DD65587-8175-4414-8BF8-A0C7BCECA4A1}" destId="{5EF6D886-0AFA-4169-8877-5E4FA69B594F}" srcOrd="1" destOrd="0" presId="urn:microsoft.com/office/officeart/2005/8/layout/gear1"/>
    <dgm:cxn modelId="{1CFF825A-9665-43AC-BABA-BBA20A4D78C4}" type="presParOf" srcId="{1DD65587-8175-4414-8BF8-A0C7BCECA4A1}" destId="{DEB5F403-68B4-4778-8622-4720C35067D1}" srcOrd="2" destOrd="0" presId="urn:microsoft.com/office/officeart/2005/8/layout/gear1"/>
    <dgm:cxn modelId="{440FD3B3-7B3D-45CD-9120-96FCFF1B8317}" type="presParOf" srcId="{1DD65587-8175-4414-8BF8-A0C7BCECA4A1}" destId="{6E8A674E-DDE8-4ED8-84EE-1230371701D4}" srcOrd="3" destOrd="0" presId="urn:microsoft.com/office/officeart/2005/8/layout/gear1"/>
    <dgm:cxn modelId="{30E1D816-C95C-4A31-BB2B-012DA829A382}" type="presParOf" srcId="{1DD65587-8175-4414-8BF8-A0C7BCECA4A1}" destId="{1F5AEFD1-9DA7-4622-AABA-EB72B0E622D3}" srcOrd="4" destOrd="0" presId="urn:microsoft.com/office/officeart/2005/8/layout/gear1"/>
    <dgm:cxn modelId="{A1DA0325-5039-4551-8EEC-3CAB1DB1B3FE}" type="presParOf" srcId="{1DD65587-8175-4414-8BF8-A0C7BCECA4A1}" destId="{C7BAA9E5-1F3A-48F1-B0DA-DE4CC3E83A53}" srcOrd="5" destOrd="0" presId="urn:microsoft.com/office/officeart/2005/8/layout/gear1"/>
    <dgm:cxn modelId="{B7CF7AF9-48D0-4B73-88A8-7BB19D49E3AD}" type="presParOf" srcId="{1DD65587-8175-4414-8BF8-A0C7BCECA4A1}" destId="{014DDFEC-DC7F-4FC8-A076-345B0E5A8923}" srcOrd="6" destOrd="0" presId="urn:microsoft.com/office/officeart/2005/8/layout/gear1"/>
    <dgm:cxn modelId="{4E74C6E6-9531-4531-B77F-A44E780B6DA1}" type="presParOf" srcId="{1DD65587-8175-4414-8BF8-A0C7BCECA4A1}" destId="{CD58433F-88AE-4915-BF82-61B96A0D9F9F}" srcOrd="7" destOrd="0" presId="urn:microsoft.com/office/officeart/2005/8/layout/gear1"/>
    <dgm:cxn modelId="{9F7857C0-FAF9-4085-8EAE-C3BA36549702}" type="presParOf" srcId="{1DD65587-8175-4414-8BF8-A0C7BCECA4A1}" destId="{EFD51579-039F-442A-B748-F73562034E70}" srcOrd="8" destOrd="0" presId="urn:microsoft.com/office/officeart/2005/8/layout/gear1"/>
    <dgm:cxn modelId="{F7D70324-F12B-4B06-BEC9-8F89728FE402}" type="presParOf" srcId="{1DD65587-8175-4414-8BF8-A0C7BCECA4A1}" destId="{B74ABD7B-C5A2-480D-868B-DAC885E26116}" srcOrd="9" destOrd="0" presId="urn:microsoft.com/office/officeart/2005/8/layout/gear1"/>
    <dgm:cxn modelId="{3726A1F1-5874-4CDE-91B4-CB6EF7982EF0}" type="presParOf" srcId="{1DD65587-8175-4414-8BF8-A0C7BCECA4A1}" destId="{1975F0CC-EFC8-471C-B7BC-1B36F3914BCD}" srcOrd="10" destOrd="0" presId="urn:microsoft.com/office/officeart/2005/8/layout/gear1"/>
    <dgm:cxn modelId="{76F20F4A-9D87-4325-9792-4D9BF187EEA5}" type="presParOf" srcId="{1DD65587-8175-4414-8BF8-A0C7BCECA4A1}" destId="{941EF0C4-894B-4CB8-BCA6-1A1C3F5AA43E}" srcOrd="11" destOrd="0" presId="urn:microsoft.com/office/officeart/2005/8/layout/gear1"/>
    <dgm:cxn modelId="{DBB7F01A-AD1F-4880-8741-42F768351F15}" type="presParOf" srcId="{1DD65587-8175-4414-8BF8-A0C7BCECA4A1}" destId="{037D6D99-B3A3-48BB-A8E4-84C4BC8FBAC3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AB6DBF5D-52FA-469B-80D9-01EEE041A7A7}" type="doc">
      <dgm:prSet loTypeId="urn:microsoft.com/office/officeart/2005/8/layout/radial5" loCatId="cycle" qsTypeId="urn:microsoft.com/office/officeart/2005/8/quickstyle/3d5" qsCatId="3D" csTypeId="urn:microsoft.com/office/officeart/2005/8/colors/colorful1" csCatId="colorful" phldr="1"/>
      <dgm:spPr/>
      <dgm:t>
        <a:bodyPr/>
        <a:lstStyle/>
        <a:p>
          <a:endParaRPr lang="en-SG"/>
        </a:p>
      </dgm:t>
    </dgm:pt>
    <dgm:pt modelId="{F3D505A7-649B-498C-AF5C-68E4F4244303}">
      <dgm:prSet phldrT="[Text]"/>
      <dgm:spPr/>
      <dgm:t>
        <a:bodyPr/>
        <a:lstStyle/>
        <a:p>
          <a:r>
            <a:rPr lang="zh-CN" altLang="en-US" dirty="0"/>
            <a:t>阅读学术专著或文章</a:t>
          </a:r>
          <a:endParaRPr lang="en-SG" dirty="0"/>
        </a:p>
      </dgm:t>
    </dgm:pt>
    <dgm:pt modelId="{4EE81608-E859-4BA2-8320-F7BD3656C296}" type="parTrans" cxnId="{A517794B-A2ED-4CDD-816A-706518E12F1F}">
      <dgm:prSet/>
      <dgm:spPr/>
      <dgm:t>
        <a:bodyPr/>
        <a:lstStyle/>
        <a:p>
          <a:endParaRPr lang="en-SG"/>
        </a:p>
      </dgm:t>
    </dgm:pt>
    <dgm:pt modelId="{DF20C1E5-0751-48C3-890C-2DB321A361C5}" type="sibTrans" cxnId="{A517794B-A2ED-4CDD-816A-706518E12F1F}">
      <dgm:prSet/>
      <dgm:spPr/>
      <dgm:t>
        <a:bodyPr/>
        <a:lstStyle/>
        <a:p>
          <a:endParaRPr lang="en-SG"/>
        </a:p>
      </dgm:t>
    </dgm:pt>
    <dgm:pt modelId="{C13297E7-7124-4A4E-9B03-90E51CC6F762}">
      <dgm:prSet phldrT="[Text]"/>
      <dgm:spPr/>
      <dgm:t>
        <a:bodyPr/>
        <a:lstStyle/>
        <a:p>
          <a:r>
            <a:rPr lang="zh-CN" altLang="en-US" dirty="0"/>
            <a:t>是什么？</a:t>
          </a:r>
          <a:endParaRPr lang="en-SG" dirty="0"/>
        </a:p>
      </dgm:t>
    </dgm:pt>
    <dgm:pt modelId="{E88B1263-9376-45E4-8959-1A4BB28A3D3F}" type="parTrans" cxnId="{BE0AEDF0-CB2C-4F9E-89CF-7028DCD7C8D4}">
      <dgm:prSet/>
      <dgm:spPr/>
      <dgm:t>
        <a:bodyPr/>
        <a:lstStyle/>
        <a:p>
          <a:endParaRPr lang="en-SG"/>
        </a:p>
      </dgm:t>
    </dgm:pt>
    <dgm:pt modelId="{4A6B5437-D8D9-449F-98F4-D141558DEDA4}" type="sibTrans" cxnId="{BE0AEDF0-CB2C-4F9E-89CF-7028DCD7C8D4}">
      <dgm:prSet/>
      <dgm:spPr/>
      <dgm:t>
        <a:bodyPr/>
        <a:lstStyle/>
        <a:p>
          <a:endParaRPr lang="en-SG"/>
        </a:p>
      </dgm:t>
    </dgm:pt>
    <dgm:pt modelId="{60A4743D-892F-4D3E-9C9A-1576CDAD7F98}">
      <dgm:prSet phldrT="[Text]"/>
      <dgm:spPr/>
      <dgm:t>
        <a:bodyPr/>
        <a:lstStyle/>
        <a:p>
          <a:r>
            <a:rPr lang="zh-CN" altLang="en-US" dirty="0"/>
            <a:t>谁的观点？</a:t>
          </a:r>
          <a:endParaRPr lang="en-SG" dirty="0"/>
        </a:p>
      </dgm:t>
    </dgm:pt>
    <dgm:pt modelId="{9BA608C9-39D2-4D5A-8B29-D77D9E7C67A0}" type="parTrans" cxnId="{A7A74D5C-010B-4842-BE4A-EC5302AAB62F}">
      <dgm:prSet/>
      <dgm:spPr/>
      <dgm:t>
        <a:bodyPr/>
        <a:lstStyle/>
        <a:p>
          <a:endParaRPr lang="en-SG"/>
        </a:p>
      </dgm:t>
    </dgm:pt>
    <dgm:pt modelId="{64F67D6D-302E-4903-A0F4-CBBA17E5BD93}" type="sibTrans" cxnId="{A7A74D5C-010B-4842-BE4A-EC5302AAB62F}">
      <dgm:prSet/>
      <dgm:spPr/>
      <dgm:t>
        <a:bodyPr/>
        <a:lstStyle/>
        <a:p>
          <a:endParaRPr lang="en-SG"/>
        </a:p>
      </dgm:t>
    </dgm:pt>
    <dgm:pt modelId="{3E6926C8-7780-4F88-AAAF-E8A8CA028BA0}">
      <dgm:prSet phldrT="[Text]"/>
      <dgm:spPr/>
      <dgm:t>
        <a:bodyPr/>
        <a:lstStyle/>
        <a:p>
          <a:r>
            <a:rPr lang="zh-CN" altLang="en-US" dirty="0"/>
            <a:t>赞同或不赞同</a:t>
          </a:r>
          <a:endParaRPr lang="en-SG" dirty="0"/>
        </a:p>
      </dgm:t>
    </dgm:pt>
    <dgm:pt modelId="{B703FCB5-A69E-40D1-8D47-E5C40AEB12F2}" type="parTrans" cxnId="{FC2F4FC6-DB6B-400A-8667-CFB08FD67197}">
      <dgm:prSet/>
      <dgm:spPr/>
      <dgm:t>
        <a:bodyPr/>
        <a:lstStyle/>
        <a:p>
          <a:endParaRPr lang="en-SG"/>
        </a:p>
      </dgm:t>
    </dgm:pt>
    <dgm:pt modelId="{6D7E7AF7-21D9-4D5A-B393-C55E9C163DBE}" type="sibTrans" cxnId="{FC2F4FC6-DB6B-400A-8667-CFB08FD67197}">
      <dgm:prSet/>
      <dgm:spPr/>
      <dgm:t>
        <a:bodyPr/>
        <a:lstStyle/>
        <a:p>
          <a:endParaRPr lang="en-SG"/>
        </a:p>
      </dgm:t>
    </dgm:pt>
    <dgm:pt modelId="{1E6187C6-F39E-4907-AEEE-54997C3D7E7C}">
      <dgm:prSet phldrT="[Text]"/>
      <dgm:spPr/>
      <dgm:t>
        <a:bodyPr/>
        <a:lstStyle/>
        <a:p>
          <a:r>
            <a:rPr lang="zh-CN" altLang="en-US" dirty="0"/>
            <a:t>为什么？</a:t>
          </a:r>
          <a:endParaRPr lang="en-SG" dirty="0"/>
        </a:p>
      </dgm:t>
    </dgm:pt>
    <dgm:pt modelId="{43883B46-6DB7-4FEC-A0A3-3C1852F3FD9B}" type="parTrans" cxnId="{68F41A64-79E7-41E7-BD4E-6FCE433F4A75}">
      <dgm:prSet/>
      <dgm:spPr/>
      <dgm:t>
        <a:bodyPr/>
        <a:lstStyle/>
        <a:p>
          <a:endParaRPr lang="en-SG"/>
        </a:p>
      </dgm:t>
    </dgm:pt>
    <dgm:pt modelId="{97B932D3-4D56-4D3A-8F37-FEE0EB000E80}" type="sibTrans" cxnId="{68F41A64-79E7-41E7-BD4E-6FCE433F4A75}">
      <dgm:prSet/>
      <dgm:spPr/>
      <dgm:t>
        <a:bodyPr/>
        <a:lstStyle/>
        <a:p>
          <a:endParaRPr lang="en-SG"/>
        </a:p>
      </dgm:t>
    </dgm:pt>
    <dgm:pt modelId="{7D506CBA-BBBC-4E4F-9EA9-7BB09415CF4D}" type="pres">
      <dgm:prSet presAssocID="{AB6DBF5D-52FA-469B-80D9-01EEE041A7A7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39346B1-2EF5-4C15-B03E-25379254C262}" type="pres">
      <dgm:prSet presAssocID="{F3D505A7-649B-498C-AF5C-68E4F4244303}" presName="centerShape" presStyleLbl="node0" presStyleIdx="0" presStyleCnt="1"/>
      <dgm:spPr/>
    </dgm:pt>
    <dgm:pt modelId="{2524E3F9-B02A-4E33-A3AB-512F95F2E5DE}" type="pres">
      <dgm:prSet presAssocID="{E88B1263-9376-45E4-8959-1A4BB28A3D3F}" presName="parTrans" presStyleLbl="sibTrans2D1" presStyleIdx="0" presStyleCnt="4"/>
      <dgm:spPr/>
    </dgm:pt>
    <dgm:pt modelId="{6B6ABABD-0C52-406E-A225-28BF6163E823}" type="pres">
      <dgm:prSet presAssocID="{E88B1263-9376-45E4-8959-1A4BB28A3D3F}" presName="connectorText" presStyleLbl="sibTrans2D1" presStyleIdx="0" presStyleCnt="4"/>
      <dgm:spPr/>
    </dgm:pt>
    <dgm:pt modelId="{6175686B-558A-403F-96C2-F64234D1DE0B}" type="pres">
      <dgm:prSet presAssocID="{C13297E7-7124-4A4E-9B03-90E51CC6F762}" presName="node" presStyleLbl="node1" presStyleIdx="0" presStyleCnt="4">
        <dgm:presLayoutVars>
          <dgm:bulletEnabled val="1"/>
        </dgm:presLayoutVars>
      </dgm:prSet>
      <dgm:spPr/>
    </dgm:pt>
    <dgm:pt modelId="{A4B6EB9E-61F9-4006-92AC-993EF3F4D7C7}" type="pres">
      <dgm:prSet presAssocID="{9BA608C9-39D2-4D5A-8B29-D77D9E7C67A0}" presName="parTrans" presStyleLbl="sibTrans2D1" presStyleIdx="1" presStyleCnt="4"/>
      <dgm:spPr/>
    </dgm:pt>
    <dgm:pt modelId="{229559E7-A918-4595-9038-C63F9A1A4D7B}" type="pres">
      <dgm:prSet presAssocID="{9BA608C9-39D2-4D5A-8B29-D77D9E7C67A0}" presName="connectorText" presStyleLbl="sibTrans2D1" presStyleIdx="1" presStyleCnt="4"/>
      <dgm:spPr/>
    </dgm:pt>
    <dgm:pt modelId="{6A0FB9C4-01C2-4216-8E5F-15D195EC4FE5}" type="pres">
      <dgm:prSet presAssocID="{60A4743D-892F-4D3E-9C9A-1576CDAD7F98}" presName="node" presStyleLbl="node1" presStyleIdx="1" presStyleCnt="4">
        <dgm:presLayoutVars>
          <dgm:bulletEnabled val="1"/>
        </dgm:presLayoutVars>
      </dgm:prSet>
      <dgm:spPr/>
    </dgm:pt>
    <dgm:pt modelId="{6A30B2F7-CB9A-4883-B7B7-99C0CBDD5209}" type="pres">
      <dgm:prSet presAssocID="{B703FCB5-A69E-40D1-8D47-E5C40AEB12F2}" presName="parTrans" presStyleLbl="sibTrans2D1" presStyleIdx="2" presStyleCnt="4"/>
      <dgm:spPr/>
    </dgm:pt>
    <dgm:pt modelId="{22E6AC62-7A55-4E26-BEAB-2371DE11DF5D}" type="pres">
      <dgm:prSet presAssocID="{B703FCB5-A69E-40D1-8D47-E5C40AEB12F2}" presName="connectorText" presStyleLbl="sibTrans2D1" presStyleIdx="2" presStyleCnt="4"/>
      <dgm:spPr/>
    </dgm:pt>
    <dgm:pt modelId="{FBC31A45-D8E3-4747-ADD4-E5E9B2DD241D}" type="pres">
      <dgm:prSet presAssocID="{3E6926C8-7780-4F88-AAAF-E8A8CA028BA0}" presName="node" presStyleLbl="node1" presStyleIdx="2" presStyleCnt="4">
        <dgm:presLayoutVars>
          <dgm:bulletEnabled val="1"/>
        </dgm:presLayoutVars>
      </dgm:prSet>
      <dgm:spPr/>
    </dgm:pt>
    <dgm:pt modelId="{6D28C62F-BB01-4C58-878B-6AFCB64A8880}" type="pres">
      <dgm:prSet presAssocID="{43883B46-6DB7-4FEC-A0A3-3C1852F3FD9B}" presName="parTrans" presStyleLbl="sibTrans2D1" presStyleIdx="3" presStyleCnt="4"/>
      <dgm:spPr/>
    </dgm:pt>
    <dgm:pt modelId="{15965884-F6CB-4ACB-A30C-DE591901AFA7}" type="pres">
      <dgm:prSet presAssocID="{43883B46-6DB7-4FEC-A0A3-3C1852F3FD9B}" presName="connectorText" presStyleLbl="sibTrans2D1" presStyleIdx="3" presStyleCnt="4"/>
      <dgm:spPr/>
    </dgm:pt>
    <dgm:pt modelId="{5C4E7D48-3CE5-4F6B-8128-65787C97006A}" type="pres">
      <dgm:prSet presAssocID="{1E6187C6-F39E-4907-AEEE-54997C3D7E7C}" presName="node" presStyleLbl="node1" presStyleIdx="3" presStyleCnt="4">
        <dgm:presLayoutVars>
          <dgm:bulletEnabled val="1"/>
        </dgm:presLayoutVars>
      </dgm:prSet>
      <dgm:spPr/>
    </dgm:pt>
  </dgm:ptLst>
  <dgm:cxnLst>
    <dgm:cxn modelId="{4F9D8D11-E2BC-4F21-B1FE-71E3B220806A}" type="presOf" srcId="{1E6187C6-F39E-4907-AEEE-54997C3D7E7C}" destId="{5C4E7D48-3CE5-4F6B-8128-65787C97006A}" srcOrd="0" destOrd="0" presId="urn:microsoft.com/office/officeart/2005/8/layout/radial5"/>
    <dgm:cxn modelId="{9976A214-E377-4EFD-825C-62AD29B692A7}" type="presOf" srcId="{F3D505A7-649B-498C-AF5C-68E4F4244303}" destId="{239346B1-2EF5-4C15-B03E-25379254C262}" srcOrd="0" destOrd="0" presId="urn:microsoft.com/office/officeart/2005/8/layout/radial5"/>
    <dgm:cxn modelId="{A7A74D5C-010B-4842-BE4A-EC5302AAB62F}" srcId="{F3D505A7-649B-498C-AF5C-68E4F4244303}" destId="{60A4743D-892F-4D3E-9C9A-1576CDAD7F98}" srcOrd="1" destOrd="0" parTransId="{9BA608C9-39D2-4D5A-8B29-D77D9E7C67A0}" sibTransId="{64F67D6D-302E-4903-A0F4-CBBA17E5BD93}"/>
    <dgm:cxn modelId="{68F41A64-79E7-41E7-BD4E-6FCE433F4A75}" srcId="{F3D505A7-649B-498C-AF5C-68E4F4244303}" destId="{1E6187C6-F39E-4907-AEEE-54997C3D7E7C}" srcOrd="3" destOrd="0" parTransId="{43883B46-6DB7-4FEC-A0A3-3C1852F3FD9B}" sibTransId="{97B932D3-4D56-4D3A-8F37-FEE0EB000E80}"/>
    <dgm:cxn modelId="{FBC56568-3740-4EE5-9299-E1260E179BC4}" type="presOf" srcId="{B703FCB5-A69E-40D1-8D47-E5C40AEB12F2}" destId="{22E6AC62-7A55-4E26-BEAB-2371DE11DF5D}" srcOrd="1" destOrd="0" presId="urn:microsoft.com/office/officeart/2005/8/layout/radial5"/>
    <dgm:cxn modelId="{13254948-96A6-4B35-B06C-EF9910083B21}" type="presOf" srcId="{43883B46-6DB7-4FEC-A0A3-3C1852F3FD9B}" destId="{15965884-F6CB-4ACB-A30C-DE591901AFA7}" srcOrd="1" destOrd="0" presId="urn:microsoft.com/office/officeart/2005/8/layout/radial5"/>
    <dgm:cxn modelId="{A517794B-A2ED-4CDD-816A-706518E12F1F}" srcId="{AB6DBF5D-52FA-469B-80D9-01EEE041A7A7}" destId="{F3D505A7-649B-498C-AF5C-68E4F4244303}" srcOrd="0" destOrd="0" parTransId="{4EE81608-E859-4BA2-8320-F7BD3656C296}" sibTransId="{DF20C1E5-0751-48C3-890C-2DB321A361C5}"/>
    <dgm:cxn modelId="{9D47604F-EEF1-4C82-AF91-4D487AAF42D4}" type="presOf" srcId="{C13297E7-7124-4A4E-9B03-90E51CC6F762}" destId="{6175686B-558A-403F-96C2-F64234D1DE0B}" srcOrd="0" destOrd="0" presId="urn:microsoft.com/office/officeart/2005/8/layout/radial5"/>
    <dgm:cxn modelId="{4D43F874-34B1-410D-89BB-B8F3BFE20C0B}" type="presOf" srcId="{9BA608C9-39D2-4D5A-8B29-D77D9E7C67A0}" destId="{A4B6EB9E-61F9-4006-92AC-993EF3F4D7C7}" srcOrd="0" destOrd="0" presId="urn:microsoft.com/office/officeart/2005/8/layout/radial5"/>
    <dgm:cxn modelId="{958C475A-BDB6-45B0-AEE2-EDD2E843071F}" type="presOf" srcId="{E88B1263-9376-45E4-8959-1A4BB28A3D3F}" destId="{6B6ABABD-0C52-406E-A225-28BF6163E823}" srcOrd="1" destOrd="0" presId="urn:microsoft.com/office/officeart/2005/8/layout/radial5"/>
    <dgm:cxn modelId="{E910828E-084A-4354-9E93-ED5DEB88637D}" type="presOf" srcId="{AB6DBF5D-52FA-469B-80D9-01EEE041A7A7}" destId="{7D506CBA-BBBC-4E4F-9EA9-7BB09415CF4D}" srcOrd="0" destOrd="0" presId="urn:microsoft.com/office/officeart/2005/8/layout/radial5"/>
    <dgm:cxn modelId="{EF180891-D94F-44FC-85C4-959476457422}" type="presOf" srcId="{9BA608C9-39D2-4D5A-8B29-D77D9E7C67A0}" destId="{229559E7-A918-4595-9038-C63F9A1A4D7B}" srcOrd="1" destOrd="0" presId="urn:microsoft.com/office/officeart/2005/8/layout/radial5"/>
    <dgm:cxn modelId="{7A8D60A1-B04A-4321-B841-A3E4C78AF424}" type="presOf" srcId="{E88B1263-9376-45E4-8959-1A4BB28A3D3F}" destId="{2524E3F9-B02A-4E33-A3AB-512F95F2E5DE}" srcOrd="0" destOrd="0" presId="urn:microsoft.com/office/officeart/2005/8/layout/radial5"/>
    <dgm:cxn modelId="{FC2F4FC6-DB6B-400A-8667-CFB08FD67197}" srcId="{F3D505A7-649B-498C-AF5C-68E4F4244303}" destId="{3E6926C8-7780-4F88-AAAF-E8A8CA028BA0}" srcOrd="2" destOrd="0" parTransId="{B703FCB5-A69E-40D1-8D47-E5C40AEB12F2}" sibTransId="{6D7E7AF7-21D9-4D5A-B393-C55E9C163DBE}"/>
    <dgm:cxn modelId="{2EB8B4C9-53E8-46B8-A607-B72E12F95570}" type="presOf" srcId="{43883B46-6DB7-4FEC-A0A3-3C1852F3FD9B}" destId="{6D28C62F-BB01-4C58-878B-6AFCB64A8880}" srcOrd="0" destOrd="0" presId="urn:microsoft.com/office/officeart/2005/8/layout/radial5"/>
    <dgm:cxn modelId="{E01463DD-DB3D-4255-887C-9F2AF61852F8}" type="presOf" srcId="{B703FCB5-A69E-40D1-8D47-E5C40AEB12F2}" destId="{6A30B2F7-CB9A-4883-B7B7-99C0CBDD5209}" srcOrd="0" destOrd="0" presId="urn:microsoft.com/office/officeart/2005/8/layout/radial5"/>
    <dgm:cxn modelId="{683E49E3-8E69-4775-975F-83743EBF0BFA}" type="presOf" srcId="{3E6926C8-7780-4F88-AAAF-E8A8CA028BA0}" destId="{FBC31A45-D8E3-4747-ADD4-E5E9B2DD241D}" srcOrd="0" destOrd="0" presId="urn:microsoft.com/office/officeart/2005/8/layout/radial5"/>
    <dgm:cxn modelId="{1F38F6ED-87F1-4D6C-B997-EEFD1B71A3D2}" type="presOf" srcId="{60A4743D-892F-4D3E-9C9A-1576CDAD7F98}" destId="{6A0FB9C4-01C2-4216-8E5F-15D195EC4FE5}" srcOrd="0" destOrd="0" presId="urn:microsoft.com/office/officeart/2005/8/layout/radial5"/>
    <dgm:cxn modelId="{BE0AEDF0-CB2C-4F9E-89CF-7028DCD7C8D4}" srcId="{F3D505A7-649B-498C-AF5C-68E4F4244303}" destId="{C13297E7-7124-4A4E-9B03-90E51CC6F762}" srcOrd="0" destOrd="0" parTransId="{E88B1263-9376-45E4-8959-1A4BB28A3D3F}" sibTransId="{4A6B5437-D8D9-449F-98F4-D141558DEDA4}"/>
    <dgm:cxn modelId="{FF090517-6D1C-4971-90BD-A10B4A061C98}" type="presParOf" srcId="{7D506CBA-BBBC-4E4F-9EA9-7BB09415CF4D}" destId="{239346B1-2EF5-4C15-B03E-25379254C262}" srcOrd="0" destOrd="0" presId="urn:microsoft.com/office/officeart/2005/8/layout/radial5"/>
    <dgm:cxn modelId="{B1430C87-4133-4F84-AD32-ECA7ADF60432}" type="presParOf" srcId="{7D506CBA-BBBC-4E4F-9EA9-7BB09415CF4D}" destId="{2524E3F9-B02A-4E33-A3AB-512F95F2E5DE}" srcOrd="1" destOrd="0" presId="urn:microsoft.com/office/officeart/2005/8/layout/radial5"/>
    <dgm:cxn modelId="{9A599FC3-3AA3-439D-A0DB-C6FEF31EEE8B}" type="presParOf" srcId="{2524E3F9-B02A-4E33-A3AB-512F95F2E5DE}" destId="{6B6ABABD-0C52-406E-A225-28BF6163E823}" srcOrd="0" destOrd="0" presId="urn:microsoft.com/office/officeart/2005/8/layout/radial5"/>
    <dgm:cxn modelId="{1A9514DE-6469-4542-B0B7-E8D7445BAAD9}" type="presParOf" srcId="{7D506CBA-BBBC-4E4F-9EA9-7BB09415CF4D}" destId="{6175686B-558A-403F-96C2-F64234D1DE0B}" srcOrd="2" destOrd="0" presId="urn:microsoft.com/office/officeart/2005/8/layout/radial5"/>
    <dgm:cxn modelId="{89307642-D48D-437E-A6A9-E5F11DE1981B}" type="presParOf" srcId="{7D506CBA-BBBC-4E4F-9EA9-7BB09415CF4D}" destId="{A4B6EB9E-61F9-4006-92AC-993EF3F4D7C7}" srcOrd="3" destOrd="0" presId="urn:microsoft.com/office/officeart/2005/8/layout/radial5"/>
    <dgm:cxn modelId="{F54F34BA-9818-4800-9FFA-886A862D8AF2}" type="presParOf" srcId="{A4B6EB9E-61F9-4006-92AC-993EF3F4D7C7}" destId="{229559E7-A918-4595-9038-C63F9A1A4D7B}" srcOrd="0" destOrd="0" presId="urn:microsoft.com/office/officeart/2005/8/layout/radial5"/>
    <dgm:cxn modelId="{832495EC-1839-48D0-88AD-FA16C861A366}" type="presParOf" srcId="{7D506CBA-BBBC-4E4F-9EA9-7BB09415CF4D}" destId="{6A0FB9C4-01C2-4216-8E5F-15D195EC4FE5}" srcOrd="4" destOrd="0" presId="urn:microsoft.com/office/officeart/2005/8/layout/radial5"/>
    <dgm:cxn modelId="{44FE88C6-2062-44DB-84CA-7438C4DC4C05}" type="presParOf" srcId="{7D506CBA-BBBC-4E4F-9EA9-7BB09415CF4D}" destId="{6A30B2F7-CB9A-4883-B7B7-99C0CBDD5209}" srcOrd="5" destOrd="0" presId="urn:microsoft.com/office/officeart/2005/8/layout/radial5"/>
    <dgm:cxn modelId="{0908E141-6F4E-489C-9612-C27FCB05E113}" type="presParOf" srcId="{6A30B2F7-CB9A-4883-B7B7-99C0CBDD5209}" destId="{22E6AC62-7A55-4E26-BEAB-2371DE11DF5D}" srcOrd="0" destOrd="0" presId="urn:microsoft.com/office/officeart/2005/8/layout/radial5"/>
    <dgm:cxn modelId="{61758EEB-D1A4-4A6D-8AC3-5DD7B41107BB}" type="presParOf" srcId="{7D506CBA-BBBC-4E4F-9EA9-7BB09415CF4D}" destId="{FBC31A45-D8E3-4747-ADD4-E5E9B2DD241D}" srcOrd="6" destOrd="0" presId="urn:microsoft.com/office/officeart/2005/8/layout/radial5"/>
    <dgm:cxn modelId="{7F1E326A-9138-4365-9F09-8697DF57675C}" type="presParOf" srcId="{7D506CBA-BBBC-4E4F-9EA9-7BB09415CF4D}" destId="{6D28C62F-BB01-4C58-878B-6AFCB64A8880}" srcOrd="7" destOrd="0" presId="urn:microsoft.com/office/officeart/2005/8/layout/radial5"/>
    <dgm:cxn modelId="{2E17F10C-0623-4256-8EF9-85FBE334270E}" type="presParOf" srcId="{6D28C62F-BB01-4C58-878B-6AFCB64A8880}" destId="{15965884-F6CB-4ACB-A30C-DE591901AFA7}" srcOrd="0" destOrd="0" presId="urn:microsoft.com/office/officeart/2005/8/layout/radial5"/>
    <dgm:cxn modelId="{168B901E-33D5-46FE-89DD-B9008D5EB115}" type="presParOf" srcId="{7D506CBA-BBBC-4E4F-9EA9-7BB09415CF4D}" destId="{5C4E7D48-3CE5-4F6B-8128-65787C97006A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304641-9F7E-45F7-A11A-408FECD85044}">
      <dsp:nvSpPr>
        <dsp:cNvPr id="0" name=""/>
        <dsp:cNvSpPr/>
      </dsp:nvSpPr>
      <dsp:spPr>
        <a:xfrm>
          <a:off x="2192806" y="271088"/>
          <a:ext cx="3655123" cy="3655123"/>
        </a:xfrm>
        <a:prstGeom prst="pie">
          <a:avLst>
            <a:gd name="adj1" fmla="val 16200000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逗号</a:t>
          </a:r>
          <a:r>
            <a:rPr lang="en-US" altLang="zh-CN" sz="1400" kern="1200" dirty="0"/>
            <a:t>-</a:t>
          </a:r>
          <a:r>
            <a:rPr lang="zh-CN" altLang="en-US" sz="1400" kern="1200" dirty="0"/>
            <a:t>分号</a:t>
          </a:r>
          <a:r>
            <a:rPr lang="en-US" altLang="zh-CN" sz="1400" kern="1200" dirty="0"/>
            <a:t>-</a:t>
          </a:r>
          <a:r>
            <a:rPr lang="zh-CN" altLang="en-US" sz="1400" kern="1200" dirty="0"/>
            <a:t>句号</a:t>
          </a:r>
          <a:endParaRPr lang="en-SG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这是最常用的表点符号，要会用</a:t>
          </a:r>
          <a:endParaRPr lang="en-SG" sz="1100" kern="1200" dirty="0"/>
        </a:p>
      </dsp:txBody>
      <dsp:txXfrm>
        <a:off x="4062141" y="947286"/>
        <a:ext cx="1348914" cy="1087834"/>
      </dsp:txXfrm>
    </dsp:sp>
    <dsp:sp modelId="{8DB00E83-BF6C-4F1A-980B-3A1F6AF41046}">
      <dsp:nvSpPr>
        <dsp:cNvPr id="0" name=""/>
        <dsp:cNvSpPr/>
      </dsp:nvSpPr>
      <dsp:spPr>
        <a:xfrm>
          <a:off x="2038769" y="425125"/>
          <a:ext cx="3655123" cy="3655123"/>
        </a:xfrm>
        <a:prstGeom prst="pie">
          <a:avLst>
            <a:gd name="adj1" fmla="val 0"/>
            <a:gd name="adj2" fmla="val 54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冒号</a:t>
          </a:r>
          <a:r>
            <a:rPr lang="en-US" altLang="zh-CN" sz="1400" kern="1200" dirty="0"/>
            <a:t>-</a:t>
          </a:r>
          <a:r>
            <a:rPr lang="zh-CN" altLang="en-US" sz="1400" kern="1200" dirty="0"/>
            <a:t>单双引号</a:t>
          </a:r>
          <a:endParaRPr lang="en-SG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论文涉及引用，引号要准确使用</a:t>
          </a:r>
          <a:endParaRPr lang="en-SG" sz="1100" kern="1200" dirty="0"/>
        </a:p>
      </dsp:txBody>
      <dsp:txXfrm>
        <a:off x="3931601" y="2317957"/>
        <a:ext cx="1348914" cy="1087834"/>
      </dsp:txXfrm>
    </dsp:sp>
    <dsp:sp modelId="{8D2FFF05-6F79-44A4-ABC0-DA7F65CDAA96}">
      <dsp:nvSpPr>
        <dsp:cNvPr id="0" name=""/>
        <dsp:cNvSpPr/>
      </dsp:nvSpPr>
      <dsp:spPr>
        <a:xfrm>
          <a:off x="2038769" y="425125"/>
          <a:ext cx="3655123" cy="3655123"/>
        </a:xfrm>
        <a:prstGeom prst="pie">
          <a:avLst>
            <a:gd name="adj1" fmla="val 5400000"/>
            <a:gd name="adj2" fmla="val 108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单双书名号（参考书目另当别论）</a:t>
          </a:r>
          <a:endParaRPr lang="en-SG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正文中提到文章或专著，要用单双书名号</a:t>
          </a:r>
          <a:endParaRPr lang="en-SG" sz="1100" kern="1200" dirty="0"/>
        </a:p>
      </dsp:txBody>
      <dsp:txXfrm>
        <a:off x="2452146" y="2317957"/>
        <a:ext cx="1348914" cy="1087834"/>
      </dsp:txXfrm>
    </dsp:sp>
    <dsp:sp modelId="{948BBE4F-B9E3-4E52-84A4-3A195451E40F}">
      <dsp:nvSpPr>
        <dsp:cNvPr id="0" name=""/>
        <dsp:cNvSpPr/>
      </dsp:nvSpPr>
      <dsp:spPr>
        <a:xfrm>
          <a:off x="2038769" y="425125"/>
          <a:ext cx="3655123" cy="3655123"/>
        </a:xfrm>
        <a:prstGeom prst="pie">
          <a:avLst>
            <a:gd name="adj1" fmla="val 108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400" kern="1200" dirty="0"/>
            <a:t>问号</a:t>
          </a:r>
          <a:r>
            <a:rPr lang="en-US" altLang="zh-CN" sz="1400" kern="1200" dirty="0"/>
            <a:t>-</a:t>
          </a:r>
          <a:r>
            <a:rPr lang="zh-CN" altLang="en-US" sz="1400" kern="1200" dirty="0"/>
            <a:t>感叹号</a:t>
          </a:r>
          <a:r>
            <a:rPr lang="en-US" altLang="zh-CN" sz="1400" kern="1200" dirty="0"/>
            <a:t>-</a:t>
          </a:r>
          <a:r>
            <a:rPr lang="zh-CN" altLang="en-US" sz="1400" kern="1200" dirty="0"/>
            <a:t>省略号</a:t>
          </a:r>
          <a:r>
            <a:rPr lang="en-US" altLang="zh-CN" sz="1400" kern="1200" dirty="0"/>
            <a:t>-</a:t>
          </a:r>
          <a:r>
            <a:rPr lang="zh-CN" altLang="en-US" sz="1400" kern="1200" dirty="0"/>
            <a:t>破折号等</a:t>
          </a:r>
          <a:endParaRPr lang="en-SG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zh-CN" altLang="en-US" sz="1100" kern="1200" dirty="0"/>
            <a:t>论文不表达感情，讲求准确，这些符号要慎用</a:t>
          </a:r>
          <a:endParaRPr lang="en-SG" sz="1100" kern="1200" dirty="0"/>
        </a:p>
      </dsp:txBody>
      <dsp:txXfrm>
        <a:off x="2452146" y="1099583"/>
        <a:ext cx="1348914" cy="108783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34357-A45B-4EE8-AC7A-56988535D260}">
      <dsp:nvSpPr>
        <dsp:cNvPr id="0" name=""/>
        <dsp:cNvSpPr/>
      </dsp:nvSpPr>
      <dsp:spPr>
        <a:xfrm>
          <a:off x="1149020" y="2301"/>
          <a:ext cx="2483848" cy="124192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阅读：选题之前</a:t>
          </a:r>
          <a:endParaRPr lang="en-SG" sz="1800" kern="1200" dirty="0"/>
        </a:p>
      </dsp:txBody>
      <dsp:txXfrm>
        <a:off x="1185395" y="38676"/>
        <a:ext cx="2411098" cy="1169174"/>
      </dsp:txXfrm>
    </dsp:sp>
    <dsp:sp modelId="{9391E7AA-47AD-449B-AB72-49117E115B7B}">
      <dsp:nvSpPr>
        <dsp:cNvPr id="0" name=""/>
        <dsp:cNvSpPr/>
      </dsp:nvSpPr>
      <dsp:spPr>
        <a:xfrm>
          <a:off x="1397405" y="1244225"/>
          <a:ext cx="248384" cy="931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443"/>
              </a:lnTo>
              <a:lnTo>
                <a:pt x="248384" y="9314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C8A8C4-67FD-479B-A16D-6F5177BC869C}">
      <dsp:nvSpPr>
        <dsp:cNvPr id="0" name=""/>
        <dsp:cNvSpPr/>
      </dsp:nvSpPr>
      <dsp:spPr>
        <a:xfrm>
          <a:off x="1645790" y="1554706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原始资料：</a:t>
          </a:r>
          <a:r>
            <a:rPr lang="en-US" altLang="zh-CN" sz="1500" kern="1200" dirty="0"/>
            <a:t>《</a:t>
          </a:r>
          <a:r>
            <a:rPr lang="zh-CN" altLang="en-US" sz="1500" kern="1200" dirty="0"/>
            <a:t>大正藏</a:t>
          </a:r>
          <a:r>
            <a:rPr lang="en-US" altLang="zh-CN" sz="1500" kern="1200" dirty="0"/>
            <a:t>》</a:t>
          </a:r>
          <a:r>
            <a:rPr lang="zh-CN" altLang="en-US" sz="1500" kern="1200" dirty="0"/>
            <a:t>，</a:t>
          </a:r>
          <a:r>
            <a:rPr lang="en-US" altLang="zh-CN" sz="1500" kern="1200" dirty="0"/>
            <a:t>《</a:t>
          </a:r>
          <a:r>
            <a:rPr lang="zh-CN" altLang="en-US" sz="1500" kern="1200" dirty="0"/>
            <a:t>续藏经</a:t>
          </a:r>
          <a:r>
            <a:rPr lang="en-US" altLang="zh-CN" sz="1500" kern="1200" dirty="0"/>
            <a:t>》</a:t>
          </a:r>
          <a:r>
            <a:rPr lang="zh-CN" altLang="en-US" sz="1500" kern="1200" dirty="0"/>
            <a:t>等</a:t>
          </a:r>
          <a:endParaRPr lang="en-SG" sz="1500" kern="1200" dirty="0"/>
        </a:p>
      </dsp:txBody>
      <dsp:txXfrm>
        <a:off x="1682165" y="1591081"/>
        <a:ext cx="1914328" cy="1169174"/>
      </dsp:txXfrm>
    </dsp:sp>
    <dsp:sp modelId="{A9029A89-7F86-4B57-874C-8DF41F7C08E4}">
      <dsp:nvSpPr>
        <dsp:cNvPr id="0" name=""/>
        <dsp:cNvSpPr/>
      </dsp:nvSpPr>
      <dsp:spPr>
        <a:xfrm>
          <a:off x="1397405" y="1244225"/>
          <a:ext cx="248384" cy="2483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48"/>
              </a:lnTo>
              <a:lnTo>
                <a:pt x="248384" y="248384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465934-9FC7-4B94-A517-E6149DA872AD}">
      <dsp:nvSpPr>
        <dsp:cNvPr id="0" name=""/>
        <dsp:cNvSpPr/>
      </dsp:nvSpPr>
      <dsp:spPr>
        <a:xfrm>
          <a:off x="1645790" y="3107112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3732583"/>
              <a:satOff val="1753"/>
              <a:lumOff val="653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现代研究：矢吹庆辉、胡适之、铃木大拙、柳田圣山等</a:t>
          </a:r>
          <a:endParaRPr lang="en-SG" sz="1500" kern="1200" dirty="0"/>
        </a:p>
      </dsp:txBody>
      <dsp:txXfrm>
        <a:off x="1682165" y="3143487"/>
        <a:ext cx="1914328" cy="1169174"/>
      </dsp:txXfrm>
    </dsp:sp>
    <dsp:sp modelId="{1316A88A-7853-4326-9053-D360168A27E2}">
      <dsp:nvSpPr>
        <dsp:cNvPr id="0" name=""/>
        <dsp:cNvSpPr/>
      </dsp:nvSpPr>
      <dsp:spPr>
        <a:xfrm>
          <a:off x="4253831" y="2301"/>
          <a:ext cx="2483848" cy="1241924"/>
        </a:xfrm>
        <a:prstGeom prst="roundRect">
          <a:avLst>
            <a:gd name="adj" fmla="val 1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阅读：选题之后（暂时选定的题目，阅读后需要评估</a:t>
          </a:r>
          <a:r>
            <a:rPr lang="zh-CN" altLang="en-US" sz="1800" u="sng" kern="1200" dirty="0"/>
            <a:t>可操作性</a:t>
          </a:r>
          <a:r>
            <a:rPr lang="zh-CN" altLang="en-US" sz="1800" kern="1200" dirty="0"/>
            <a:t>，选题可能会有变化）</a:t>
          </a:r>
          <a:endParaRPr lang="en-SG" sz="1800" kern="1200" dirty="0"/>
        </a:p>
      </dsp:txBody>
      <dsp:txXfrm>
        <a:off x="4290206" y="38676"/>
        <a:ext cx="2411098" cy="1169174"/>
      </dsp:txXfrm>
    </dsp:sp>
    <dsp:sp modelId="{F24DC7B8-C455-4315-8437-4461B8CF3BF0}">
      <dsp:nvSpPr>
        <dsp:cNvPr id="0" name=""/>
        <dsp:cNvSpPr/>
      </dsp:nvSpPr>
      <dsp:spPr>
        <a:xfrm>
          <a:off x="4502215" y="1244225"/>
          <a:ext cx="248384" cy="9314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443"/>
              </a:lnTo>
              <a:lnTo>
                <a:pt x="248384" y="931443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B87AF7-AB44-4C10-91D5-8B7FE4301E0F}">
      <dsp:nvSpPr>
        <dsp:cNvPr id="0" name=""/>
        <dsp:cNvSpPr/>
      </dsp:nvSpPr>
      <dsp:spPr>
        <a:xfrm>
          <a:off x="4750600" y="1554706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7465166"/>
              <a:satOff val="3507"/>
              <a:lumOff val="1306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原始资料：</a:t>
          </a:r>
          <a:r>
            <a:rPr lang="en-US" altLang="zh-CN" sz="1500" kern="1200" dirty="0"/>
            <a:t>《</a:t>
          </a:r>
          <a:r>
            <a:rPr lang="zh-CN" altLang="en-US" sz="1500" kern="1200" dirty="0"/>
            <a:t>师资记</a:t>
          </a:r>
          <a:r>
            <a:rPr lang="en-US" altLang="zh-CN" sz="1500" kern="1200" dirty="0"/>
            <a:t>》</a:t>
          </a:r>
          <a:r>
            <a:rPr lang="zh-CN" altLang="en-US" sz="1500" kern="1200" dirty="0"/>
            <a:t>、</a:t>
          </a:r>
          <a:r>
            <a:rPr lang="en-US" altLang="zh-CN" sz="1500" kern="1200" dirty="0"/>
            <a:t>《</a:t>
          </a:r>
          <a:r>
            <a:rPr lang="zh-CN" altLang="en-US" sz="1500" kern="1200" dirty="0"/>
            <a:t>集都序</a:t>
          </a:r>
          <a:r>
            <a:rPr lang="en-US" altLang="zh-CN" sz="1500" kern="1200" dirty="0"/>
            <a:t>》</a:t>
          </a:r>
          <a:r>
            <a:rPr lang="zh-CN" altLang="en-US" sz="1500" kern="1200" dirty="0"/>
            <a:t>、</a:t>
          </a:r>
          <a:r>
            <a:rPr lang="en-US" altLang="zh-CN" sz="1500" kern="1200" dirty="0"/>
            <a:t>《</a:t>
          </a:r>
          <a:r>
            <a:rPr lang="zh-CN" altLang="en-US" sz="1500" kern="1200" dirty="0"/>
            <a:t>敦煌本坛经</a:t>
          </a:r>
          <a:r>
            <a:rPr lang="en-US" altLang="zh-CN" sz="1500" kern="1200" dirty="0"/>
            <a:t>》</a:t>
          </a:r>
          <a:r>
            <a:rPr lang="zh-CN" altLang="en-US" sz="1500" kern="1200" dirty="0"/>
            <a:t>等</a:t>
          </a:r>
          <a:endParaRPr lang="en-SG" sz="1500" kern="1200" dirty="0"/>
        </a:p>
      </dsp:txBody>
      <dsp:txXfrm>
        <a:off x="4786975" y="1591081"/>
        <a:ext cx="1914328" cy="1169174"/>
      </dsp:txXfrm>
    </dsp:sp>
    <dsp:sp modelId="{0EC8FDBE-91C2-459D-92DB-35A0234509E3}">
      <dsp:nvSpPr>
        <dsp:cNvPr id="0" name=""/>
        <dsp:cNvSpPr/>
      </dsp:nvSpPr>
      <dsp:spPr>
        <a:xfrm>
          <a:off x="4502215" y="1244225"/>
          <a:ext cx="248384" cy="24838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83848"/>
              </a:lnTo>
              <a:lnTo>
                <a:pt x="248384" y="248384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01A176-23A6-4270-8B52-720E1D19BD4D}">
      <dsp:nvSpPr>
        <dsp:cNvPr id="0" name=""/>
        <dsp:cNvSpPr/>
      </dsp:nvSpPr>
      <dsp:spPr>
        <a:xfrm>
          <a:off x="4750600" y="3107112"/>
          <a:ext cx="1987078" cy="12419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  <a:sp3d z="-400500" extrusionH="63500"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5" tIns="19050" rIns="28575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500" kern="1200" dirty="0"/>
            <a:t>现代研究：</a:t>
          </a:r>
          <a:r>
            <a:rPr lang="en-SG" altLang="zh-CN" sz="1500" kern="1200" dirty="0"/>
            <a:t>Philip </a:t>
          </a:r>
          <a:r>
            <a:rPr lang="en-SG" altLang="zh-CN" sz="1500" kern="1200" dirty="0" err="1"/>
            <a:t>Yampolski</a:t>
          </a:r>
          <a:r>
            <a:rPr lang="en-SG" altLang="zh-CN" sz="1500" kern="1200" dirty="0"/>
            <a:t>, John McRae, Morten </a:t>
          </a:r>
          <a:r>
            <a:rPr lang="en-SG" altLang="zh-CN" sz="1500" kern="1200" dirty="0" err="1"/>
            <a:t>Schlutter</a:t>
          </a:r>
          <a:r>
            <a:rPr lang="zh-CN" altLang="en-US" sz="1500" kern="1200" dirty="0"/>
            <a:t>，柳田圣山等</a:t>
          </a:r>
          <a:endParaRPr lang="en-SG" sz="1500" kern="1200" dirty="0"/>
        </a:p>
      </dsp:txBody>
      <dsp:txXfrm>
        <a:off x="4786975" y="3143487"/>
        <a:ext cx="1914328" cy="1169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BB3727-262A-4D12-B155-90E8AD3C7462}">
      <dsp:nvSpPr>
        <dsp:cNvPr id="0" name=""/>
        <dsp:cNvSpPr/>
      </dsp:nvSpPr>
      <dsp:spPr>
        <a:xfrm>
          <a:off x="2736533" y="968852"/>
          <a:ext cx="2413632" cy="241363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700" kern="1200" dirty="0"/>
            <a:t>完成的论文</a:t>
          </a:r>
          <a:r>
            <a:rPr lang="en-US" altLang="zh-CN" sz="2700" kern="1200" dirty="0"/>
            <a:t>·</a:t>
          </a:r>
          <a:r>
            <a:rPr lang="zh-CN" altLang="en-US" sz="2700" kern="1200" dirty="0"/>
            <a:t>学术研究成果</a:t>
          </a:r>
          <a:r>
            <a:rPr lang="en-SG" altLang="zh-CN" sz="2700" kern="1200" dirty="0"/>
            <a:t>/</a:t>
          </a:r>
          <a:r>
            <a:rPr lang="zh-CN" altLang="en-US" sz="2700" kern="1200" dirty="0"/>
            <a:t>研究报告</a:t>
          </a:r>
          <a:endParaRPr lang="en-SG" sz="2700" kern="1200" dirty="0"/>
        </a:p>
      </dsp:txBody>
      <dsp:txXfrm>
        <a:off x="3090001" y="1322320"/>
        <a:ext cx="1706696" cy="1706696"/>
      </dsp:txXfrm>
    </dsp:sp>
    <dsp:sp modelId="{35B6EB65-3986-484C-A42D-401AC5243DAC}">
      <dsp:nvSpPr>
        <dsp:cNvPr id="0" name=""/>
        <dsp:cNvSpPr/>
      </dsp:nvSpPr>
      <dsp:spPr>
        <a:xfrm>
          <a:off x="3339941" y="430"/>
          <a:ext cx="1206816" cy="1206816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</a:t>
          </a:r>
          <a:r>
            <a:rPr lang="en-US" altLang="zh-CN" sz="1800" kern="1200" dirty="0"/>
            <a:t>-</a:t>
          </a:r>
          <a:r>
            <a:rPr lang="zh-CN" altLang="en-US" sz="1800" kern="1200" dirty="0"/>
            <a:t>选题</a:t>
          </a:r>
          <a:r>
            <a:rPr lang="en-US" altLang="zh-CN" sz="1800" kern="1200" dirty="0"/>
            <a:t>-</a:t>
          </a:r>
          <a:r>
            <a:rPr lang="zh-CN" altLang="en-US" sz="1800" kern="1200" dirty="0"/>
            <a:t>问题</a:t>
          </a:r>
          <a:r>
            <a:rPr lang="en-US" altLang="zh-CN" sz="1800" kern="1200" dirty="0"/>
            <a:t>-</a:t>
          </a:r>
          <a:r>
            <a:rPr lang="zh-CN" altLang="en-US" sz="1800" kern="1200" dirty="0"/>
            <a:t>研究</a:t>
          </a:r>
          <a:endParaRPr lang="en-SG" sz="1800" kern="1200" dirty="0"/>
        </a:p>
      </dsp:txBody>
      <dsp:txXfrm>
        <a:off x="3516675" y="177164"/>
        <a:ext cx="853348" cy="853348"/>
      </dsp:txXfrm>
    </dsp:sp>
    <dsp:sp modelId="{F26B31BA-BB21-43EC-84AA-C0965EF23EA4}">
      <dsp:nvSpPr>
        <dsp:cNvPr id="0" name=""/>
        <dsp:cNvSpPr/>
      </dsp:nvSpPr>
      <dsp:spPr>
        <a:xfrm>
          <a:off x="4911771" y="1572260"/>
          <a:ext cx="1206816" cy="1206816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阅读</a:t>
          </a:r>
          <a:r>
            <a:rPr lang="en-US" altLang="zh-CN" sz="1800" kern="1200" dirty="0"/>
            <a:t>-</a:t>
          </a:r>
          <a:r>
            <a:rPr lang="zh-CN" altLang="en-US" sz="1800" kern="1200" dirty="0"/>
            <a:t>资料</a:t>
          </a:r>
          <a:r>
            <a:rPr lang="en-US" altLang="zh-CN" sz="1800" kern="1200" dirty="0"/>
            <a:t>-</a:t>
          </a:r>
          <a:r>
            <a:rPr lang="zh-CN" altLang="en-US" sz="1800" kern="1200" dirty="0"/>
            <a:t>问题</a:t>
          </a:r>
          <a:r>
            <a:rPr lang="en-US" altLang="zh-CN" sz="1800" kern="1200" dirty="0"/>
            <a:t>-</a:t>
          </a:r>
          <a:r>
            <a:rPr lang="zh-CN" altLang="en-US" sz="1800" kern="1200" dirty="0"/>
            <a:t>分析</a:t>
          </a:r>
          <a:endParaRPr lang="en-SG" sz="1800" kern="1200" dirty="0"/>
        </a:p>
      </dsp:txBody>
      <dsp:txXfrm>
        <a:off x="5088505" y="1748994"/>
        <a:ext cx="853348" cy="853348"/>
      </dsp:txXfrm>
    </dsp:sp>
    <dsp:sp modelId="{62B374F1-7C09-46C6-A0ED-EE9E5E3FE7E5}">
      <dsp:nvSpPr>
        <dsp:cNvPr id="0" name=""/>
        <dsp:cNvSpPr/>
      </dsp:nvSpPr>
      <dsp:spPr>
        <a:xfrm>
          <a:off x="3339941" y="3144090"/>
          <a:ext cx="1206816" cy="1206816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问题</a:t>
          </a:r>
          <a:r>
            <a:rPr lang="en-US" altLang="zh-CN" sz="1800" kern="1200" dirty="0"/>
            <a:t>-</a:t>
          </a:r>
          <a:r>
            <a:rPr lang="zh-CN" altLang="en-US" sz="1800" kern="1200" dirty="0"/>
            <a:t>分析</a:t>
          </a:r>
          <a:r>
            <a:rPr lang="en-US" altLang="zh-CN" sz="1800" kern="1200" dirty="0"/>
            <a:t>-</a:t>
          </a:r>
          <a:r>
            <a:rPr lang="zh-CN" altLang="en-US" sz="1800" kern="1200" dirty="0"/>
            <a:t>研究</a:t>
          </a:r>
          <a:r>
            <a:rPr lang="en-US" altLang="zh-CN" sz="1800" kern="1200" dirty="0"/>
            <a:t>-</a:t>
          </a:r>
          <a:r>
            <a:rPr lang="zh-CN" altLang="en-US" sz="1800" kern="1200" dirty="0"/>
            <a:t>草稿</a:t>
          </a:r>
          <a:endParaRPr lang="en-SG" sz="1800" kern="1200" dirty="0"/>
        </a:p>
      </dsp:txBody>
      <dsp:txXfrm>
        <a:off x="3516675" y="3320824"/>
        <a:ext cx="853348" cy="853348"/>
      </dsp:txXfrm>
    </dsp:sp>
    <dsp:sp modelId="{5BBC726D-4638-46E7-94D2-B06DF1C1B6C9}">
      <dsp:nvSpPr>
        <dsp:cNvPr id="0" name=""/>
        <dsp:cNvSpPr/>
      </dsp:nvSpPr>
      <dsp:spPr>
        <a:xfrm>
          <a:off x="1768111" y="1572260"/>
          <a:ext cx="1206816" cy="1206816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800" kern="1200" dirty="0"/>
            <a:t>分析</a:t>
          </a:r>
          <a:r>
            <a:rPr lang="en-US" altLang="zh-CN" sz="1800" kern="1200" dirty="0"/>
            <a:t>-</a:t>
          </a:r>
          <a:r>
            <a:rPr lang="zh-CN" altLang="en-US" sz="1800" kern="1200" dirty="0"/>
            <a:t>研究</a:t>
          </a:r>
          <a:r>
            <a:rPr lang="en-US" altLang="zh-CN" sz="1800" kern="1200" dirty="0"/>
            <a:t>-</a:t>
          </a:r>
          <a:r>
            <a:rPr lang="zh-CN" altLang="en-US" sz="1800" kern="1200" dirty="0"/>
            <a:t>草稿</a:t>
          </a:r>
          <a:r>
            <a:rPr lang="en-US" altLang="zh-CN" sz="1800" kern="1200" dirty="0"/>
            <a:t>-</a:t>
          </a:r>
          <a:r>
            <a:rPr lang="zh-CN" altLang="en-US" sz="1800" kern="1200" dirty="0"/>
            <a:t>定稿</a:t>
          </a:r>
          <a:endParaRPr lang="en-SG" sz="1800" kern="1200" dirty="0"/>
        </a:p>
      </dsp:txBody>
      <dsp:txXfrm>
        <a:off x="1944845" y="1748994"/>
        <a:ext cx="853348" cy="8533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196BA3-4EF4-4B5D-A060-AE2853DE333B}">
      <dsp:nvSpPr>
        <dsp:cNvPr id="0" name=""/>
        <dsp:cNvSpPr/>
      </dsp:nvSpPr>
      <dsp:spPr>
        <a:xfrm>
          <a:off x="146796" y="985004"/>
          <a:ext cx="2190499" cy="72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记录下能够想起来的想法、观念或理念等</a:t>
          </a:r>
          <a:endParaRPr lang="en-SG" sz="1700" kern="1200" dirty="0"/>
        </a:p>
      </dsp:txBody>
      <dsp:txXfrm>
        <a:off x="146796" y="985004"/>
        <a:ext cx="2190499" cy="721869"/>
      </dsp:txXfrm>
    </dsp:sp>
    <dsp:sp modelId="{7F14C31F-E079-4C01-A97B-44F7E494CCFC}">
      <dsp:nvSpPr>
        <dsp:cNvPr id="0" name=""/>
        <dsp:cNvSpPr/>
      </dsp:nvSpPr>
      <dsp:spPr>
        <a:xfrm>
          <a:off x="146796" y="2507178"/>
          <a:ext cx="2190499" cy="1352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100" kern="1200" dirty="0"/>
            <a:t>理想阶段</a:t>
          </a:r>
          <a:endParaRPr lang="en-SG" sz="4100" kern="1200" dirty="0"/>
        </a:p>
      </dsp:txBody>
      <dsp:txXfrm>
        <a:off x="146796" y="2507178"/>
        <a:ext cx="2190499" cy="1352430"/>
      </dsp:txXfrm>
    </dsp:sp>
    <dsp:sp modelId="{BAE124AA-232D-492F-ACE0-2A5217CAA1B8}">
      <dsp:nvSpPr>
        <dsp:cNvPr id="0" name=""/>
        <dsp:cNvSpPr/>
      </dsp:nvSpPr>
      <dsp:spPr>
        <a:xfrm>
          <a:off x="144307" y="765457"/>
          <a:ext cx="174244" cy="174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C5F849-7D06-4597-9EA0-9D3072470D54}">
      <dsp:nvSpPr>
        <dsp:cNvPr id="0" name=""/>
        <dsp:cNvSpPr/>
      </dsp:nvSpPr>
      <dsp:spPr>
        <a:xfrm>
          <a:off x="266278" y="521515"/>
          <a:ext cx="174244" cy="174244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2C5E2E-E5AE-439A-B414-2AC18BA2B676}">
      <dsp:nvSpPr>
        <dsp:cNvPr id="0" name=""/>
        <dsp:cNvSpPr/>
      </dsp:nvSpPr>
      <dsp:spPr>
        <a:xfrm>
          <a:off x="559009" y="570303"/>
          <a:ext cx="273812" cy="273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41D9AF-76FF-4583-8CEB-6F616AB26896}">
      <dsp:nvSpPr>
        <dsp:cNvPr id="0" name=""/>
        <dsp:cNvSpPr/>
      </dsp:nvSpPr>
      <dsp:spPr>
        <a:xfrm>
          <a:off x="802951" y="301967"/>
          <a:ext cx="174244" cy="17424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2A0841-EC1D-4A0B-ACE3-EE21CCCA8D9E}">
      <dsp:nvSpPr>
        <dsp:cNvPr id="0" name=""/>
        <dsp:cNvSpPr/>
      </dsp:nvSpPr>
      <dsp:spPr>
        <a:xfrm>
          <a:off x="1120075" y="204390"/>
          <a:ext cx="174244" cy="174244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EEBE75-6D28-414B-AA65-FCE95919DE69}">
      <dsp:nvSpPr>
        <dsp:cNvPr id="0" name=""/>
        <dsp:cNvSpPr/>
      </dsp:nvSpPr>
      <dsp:spPr>
        <a:xfrm>
          <a:off x="1510382" y="375150"/>
          <a:ext cx="174244" cy="174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F7A24B-1EEC-4C09-9DC9-356805A7D8B1}">
      <dsp:nvSpPr>
        <dsp:cNvPr id="0" name=""/>
        <dsp:cNvSpPr/>
      </dsp:nvSpPr>
      <dsp:spPr>
        <a:xfrm>
          <a:off x="1754324" y="497121"/>
          <a:ext cx="273812" cy="273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42E9F7-1894-43C9-B837-94E292B72555}">
      <dsp:nvSpPr>
        <dsp:cNvPr id="0" name=""/>
        <dsp:cNvSpPr/>
      </dsp:nvSpPr>
      <dsp:spPr>
        <a:xfrm>
          <a:off x="2095843" y="765457"/>
          <a:ext cx="174244" cy="174244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250BD4-FDF5-41C4-8A0E-1610867F3762}">
      <dsp:nvSpPr>
        <dsp:cNvPr id="0" name=""/>
        <dsp:cNvSpPr/>
      </dsp:nvSpPr>
      <dsp:spPr>
        <a:xfrm>
          <a:off x="2242208" y="1033793"/>
          <a:ext cx="174244" cy="17424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30CDE6-1E33-4575-87CF-36BAEB8EBC06}">
      <dsp:nvSpPr>
        <dsp:cNvPr id="0" name=""/>
        <dsp:cNvSpPr/>
      </dsp:nvSpPr>
      <dsp:spPr>
        <a:xfrm>
          <a:off x="973710" y="521515"/>
          <a:ext cx="448056" cy="44805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6C50DF-FDCC-4ACB-B7AD-878C50CAC1DD}">
      <dsp:nvSpPr>
        <dsp:cNvPr id="0" name=""/>
        <dsp:cNvSpPr/>
      </dsp:nvSpPr>
      <dsp:spPr>
        <a:xfrm>
          <a:off x="22336" y="1448494"/>
          <a:ext cx="174244" cy="174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80D10B-CCD3-40CC-8063-3EA41C4BA17A}">
      <dsp:nvSpPr>
        <dsp:cNvPr id="0" name=""/>
        <dsp:cNvSpPr/>
      </dsp:nvSpPr>
      <dsp:spPr>
        <a:xfrm>
          <a:off x="168701" y="1668042"/>
          <a:ext cx="273812" cy="2738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21A036-BFC9-46D4-BFC4-7BB0705DE979}">
      <dsp:nvSpPr>
        <dsp:cNvPr id="0" name=""/>
        <dsp:cNvSpPr/>
      </dsp:nvSpPr>
      <dsp:spPr>
        <a:xfrm>
          <a:off x="534614" y="1863196"/>
          <a:ext cx="398272" cy="39827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4AAD8-14B8-4F3F-929E-96041926AE36}">
      <dsp:nvSpPr>
        <dsp:cNvPr id="0" name=""/>
        <dsp:cNvSpPr/>
      </dsp:nvSpPr>
      <dsp:spPr>
        <a:xfrm>
          <a:off x="1046893" y="2180320"/>
          <a:ext cx="174244" cy="174244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7368F-CB36-4D43-9242-F68FD8EAAB2C}">
      <dsp:nvSpPr>
        <dsp:cNvPr id="0" name=""/>
        <dsp:cNvSpPr/>
      </dsp:nvSpPr>
      <dsp:spPr>
        <a:xfrm>
          <a:off x="1144469" y="1863196"/>
          <a:ext cx="273812" cy="27381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37138C-2AAD-409C-A2E7-31EAD2552037}">
      <dsp:nvSpPr>
        <dsp:cNvPr id="0" name=""/>
        <dsp:cNvSpPr/>
      </dsp:nvSpPr>
      <dsp:spPr>
        <a:xfrm>
          <a:off x="1388411" y="2204714"/>
          <a:ext cx="174244" cy="174244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C5434-0277-4D59-9EA5-94E3A4BAF0F7}">
      <dsp:nvSpPr>
        <dsp:cNvPr id="0" name=""/>
        <dsp:cNvSpPr/>
      </dsp:nvSpPr>
      <dsp:spPr>
        <a:xfrm>
          <a:off x="1607959" y="1814407"/>
          <a:ext cx="398272" cy="39827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25DD8E-619E-4DAB-9E22-EE444D010D6C}">
      <dsp:nvSpPr>
        <dsp:cNvPr id="0" name=""/>
        <dsp:cNvSpPr/>
      </dsp:nvSpPr>
      <dsp:spPr>
        <a:xfrm>
          <a:off x="2144632" y="1716830"/>
          <a:ext cx="273812" cy="2738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856242-4599-4CFC-B6BC-13AE7C65DE12}">
      <dsp:nvSpPr>
        <dsp:cNvPr id="0" name=""/>
        <dsp:cNvSpPr/>
      </dsp:nvSpPr>
      <dsp:spPr>
        <a:xfrm>
          <a:off x="2418444" y="569897"/>
          <a:ext cx="804148" cy="1535206"/>
        </a:xfrm>
        <a:prstGeom prst="chevron">
          <a:avLst>
            <a:gd name="adj" fmla="val 6231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38DE87-102C-42DF-855A-8087DED3F65C}">
      <dsp:nvSpPr>
        <dsp:cNvPr id="0" name=""/>
        <dsp:cNvSpPr/>
      </dsp:nvSpPr>
      <dsp:spPr>
        <a:xfrm>
          <a:off x="3076383" y="569897"/>
          <a:ext cx="804148" cy="1535206"/>
        </a:xfrm>
        <a:prstGeom prst="chevron">
          <a:avLst>
            <a:gd name="adj" fmla="val 6231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30FE16-0CE0-4E3A-9201-0F106996A416}">
      <dsp:nvSpPr>
        <dsp:cNvPr id="0" name=""/>
        <dsp:cNvSpPr/>
      </dsp:nvSpPr>
      <dsp:spPr>
        <a:xfrm>
          <a:off x="4045016" y="460986"/>
          <a:ext cx="1864161" cy="186416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对前面想到的各种想法和观念进行整理、编辑并写下来</a:t>
          </a:r>
          <a:endParaRPr lang="en-SG" sz="1700" kern="1200" dirty="0"/>
        </a:p>
      </dsp:txBody>
      <dsp:txXfrm>
        <a:off x="4318016" y="733986"/>
        <a:ext cx="1318161" cy="1318161"/>
      </dsp:txXfrm>
    </dsp:sp>
    <dsp:sp modelId="{6765E14C-D1B8-451E-8149-909DDB65DA5F}">
      <dsp:nvSpPr>
        <dsp:cNvPr id="0" name=""/>
        <dsp:cNvSpPr/>
      </dsp:nvSpPr>
      <dsp:spPr>
        <a:xfrm>
          <a:off x="3880531" y="2507178"/>
          <a:ext cx="2193131" cy="13524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100" kern="1200" dirty="0"/>
            <a:t>实际写作</a:t>
          </a:r>
          <a:endParaRPr lang="en-SG" sz="4100" kern="1200" dirty="0"/>
        </a:p>
      </dsp:txBody>
      <dsp:txXfrm>
        <a:off x="3880531" y="2507178"/>
        <a:ext cx="2193131" cy="135243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D8EA53-E0D0-44D0-A068-4E3F82AB712B}">
      <dsp:nvSpPr>
        <dsp:cNvPr id="0" name=""/>
        <dsp:cNvSpPr/>
      </dsp:nvSpPr>
      <dsp:spPr>
        <a:xfrm>
          <a:off x="0" y="259805"/>
          <a:ext cx="7886700" cy="11486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8234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300" kern="1200" dirty="0"/>
            <a:t>Step 1</a:t>
          </a:r>
        </a:p>
      </dsp:txBody>
      <dsp:txXfrm>
        <a:off x="0" y="546956"/>
        <a:ext cx="7599549" cy="574302"/>
      </dsp:txXfrm>
    </dsp:sp>
    <dsp:sp modelId="{71BA5AF5-51CE-4688-8D7B-7D630FAF687E}">
      <dsp:nvSpPr>
        <dsp:cNvPr id="0" name=""/>
        <dsp:cNvSpPr/>
      </dsp:nvSpPr>
      <dsp:spPr>
        <a:xfrm>
          <a:off x="0" y="1145544"/>
          <a:ext cx="2429103" cy="22126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阅读资料、整理思想、提出问题</a:t>
          </a:r>
          <a:endParaRPr lang="en-SG" sz="1900" kern="1200" dirty="0"/>
        </a:p>
      </dsp:txBody>
      <dsp:txXfrm>
        <a:off x="0" y="1145544"/>
        <a:ext cx="2429103" cy="2212634"/>
      </dsp:txXfrm>
    </dsp:sp>
    <dsp:sp modelId="{417CB731-EE20-4865-9CD5-E020837DE2ED}">
      <dsp:nvSpPr>
        <dsp:cNvPr id="0" name=""/>
        <dsp:cNvSpPr/>
      </dsp:nvSpPr>
      <dsp:spPr>
        <a:xfrm>
          <a:off x="2429103" y="642673"/>
          <a:ext cx="5457596" cy="11486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8234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300" kern="1200" dirty="0"/>
            <a:t>Step 2</a:t>
          </a:r>
        </a:p>
      </dsp:txBody>
      <dsp:txXfrm>
        <a:off x="2429103" y="929824"/>
        <a:ext cx="5170445" cy="574302"/>
      </dsp:txXfrm>
    </dsp:sp>
    <dsp:sp modelId="{90EAC37A-FA52-4FB8-9286-C3F2047531AF}">
      <dsp:nvSpPr>
        <dsp:cNvPr id="0" name=""/>
        <dsp:cNvSpPr/>
      </dsp:nvSpPr>
      <dsp:spPr>
        <a:xfrm>
          <a:off x="2429103" y="1528412"/>
          <a:ext cx="2429103" cy="221263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5598875"/>
              <a:satOff val="2630"/>
              <a:lumOff val="980"/>
              <a:alphaOff val="0"/>
            </a:schemeClr>
          </a:solidFill>
          <a:prstDash val="solid"/>
          <a:miter lim="800000"/>
        </a:ln>
        <a:effectLst/>
        <a:sp3d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阅读资料、整理资料、思想和问题、回答问题、缩小问题范围、列出选题的各种选项；</a:t>
          </a:r>
          <a:endParaRPr lang="en-SG" sz="1900" kern="1200" dirty="0"/>
        </a:p>
      </dsp:txBody>
      <dsp:txXfrm>
        <a:off x="2429103" y="1528412"/>
        <a:ext cx="2429103" cy="2212634"/>
      </dsp:txXfrm>
    </dsp:sp>
    <dsp:sp modelId="{C58A6A35-F807-4007-94C6-9E787A760DC5}">
      <dsp:nvSpPr>
        <dsp:cNvPr id="0" name=""/>
        <dsp:cNvSpPr/>
      </dsp:nvSpPr>
      <dsp:spPr>
        <a:xfrm>
          <a:off x="4858207" y="1025541"/>
          <a:ext cx="3028492" cy="1148604"/>
        </a:xfrm>
        <a:prstGeom prst="rightArrow">
          <a:avLst>
            <a:gd name="adj1" fmla="val 50000"/>
            <a:gd name="adj2" fmla="val 5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254000" bIns="18234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SG" sz="2300" kern="1200" dirty="0"/>
            <a:t>Step 3</a:t>
          </a:r>
        </a:p>
      </dsp:txBody>
      <dsp:txXfrm>
        <a:off x="4858207" y="1312692"/>
        <a:ext cx="2741341" cy="574302"/>
      </dsp:txXfrm>
    </dsp:sp>
    <dsp:sp modelId="{384C307F-CE08-48A2-9560-AAC0782BA4F8}">
      <dsp:nvSpPr>
        <dsp:cNvPr id="0" name=""/>
        <dsp:cNvSpPr/>
      </dsp:nvSpPr>
      <dsp:spPr>
        <a:xfrm>
          <a:off x="4858207" y="1911280"/>
          <a:ext cx="2429103" cy="218025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-11197749"/>
              <a:satOff val="5260"/>
              <a:lumOff val="1959"/>
              <a:alphaOff val="0"/>
            </a:schemeClr>
          </a:solidFill>
          <a:prstDash val="solid"/>
          <a:miter lim="800000"/>
        </a:ln>
        <a:effectLst/>
        <a:sp3d extrusionH="12700" prstMaterial="flat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900" kern="1200" dirty="0"/>
            <a:t>阅读资料、阅读选题选项、对照阅读、分析问题和选题选项；论证选题是否值得研究；如果值得研究，论证所选研究课题的实际操作性；</a:t>
          </a:r>
          <a:endParaRPr lang="en-SG" sz="1900" kern="1200" dirty="0"/>
        </a:p>
      </dsp:txBody>
      <dsp:txXfrm>
        <a:off x="4858207" y="1911280"/>
        <a:ext cx="2429103" cy="218025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318BF4-8FA4-4D80-8351-ABCCACA6061A}">
      <dsp:nvSpPr>
        <dsp:cNvPr id="0" name=""/>
        <dsp:cNvSpPr/>
      </dsp:nvSpPr>
      <dsp:spPr>
        <a:xfrm>
          <a:off x="3371487" y="1603806"/>
          <a:ext cx="1143725" cy="11437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700" kern="1200" dirty="0"/>
            <a:t>《</a:t>
          </a:r>
          <a:r>
            <a:rPr lang="zh-CN" altLang="en-US" sz="1700" kern="1200" dirty="0"/>
            <a:t>坛经</a:t>
          </a:r>
          <a:r>
            <a:rPr lang="en-US" altLang="zh-CN" sz="1700" kern="1200" dirty="0"/>
            <a:t>》</a:t>
          </a:r>
          <a:r>
            <a:rPr lang="zh-CN" altLang="en-US" sz="1700" kern="1200" dirty="0"/>
            <a:t>成书过程</a:t>
          </a:r>
          <a:endParaRPr lang="en-SG" sz="1700" kern="1200" dirty="0"/>
        </a:p>
      </dsp:txBody>
      <dsp:txXfrm>
        <a:off x="3538982" y="1771301"/>
        <a:ext cx="808735" cy="808735"/>
      </dsp:txXfrm>
    </dsp:sp>
    <dsp:sp modelId="{1F19649D-23F7-4155-BA49-5497DB4E138D}">
      <dsp:nvSpPr>
        <dsp:cNvPr id="0" name=""/>
        <dsp:cNvSpPr/>
      </dsp:nvSpPr>
      <dsp:spPr>
        <a:xfrm rot="16200000">
          <a:off x="3822081" y="1187428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300" kern="1200"/>
        </a:p>
      </dsp:txBody>
      <dsp:txXfrm>
        <a:off x="3858462" y="1301582"/>
        <a:ext cx="169776" cy="233320"/>
      </dsp:txXfrm>
    </dsp:sp>
    <dsp:sp modelId="{E0C5690E-2BFB-44E0-92B6-0F05749EC488}">
      <dsp:nvSpPr>
        <dsp:cNvPr id="0" name=""/>
        <dsp:cNvSpPr/>
      </dsp:nvSpPr>
      <dsp:spPr>
        <a:xfrm>
          <a:off x="3371487" y="2463"/>
          <a:ext cx="1143725" cy="11437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300" kern="1200" dirty="0"/>
            <a:t>《</a:t>
          </a:r>
          <a:r>
            <a:rPr lang="zh-CN" altLang="en-US" sz="1300" kern="1200" dirty="0"/>
            <a:t>坛经</a:t>
          </a:r>
          <a:r>
            <a:rPr lang="en-US" altLang="zh-CN" sz="1300" kern="1200" dirty="0"/>
            <a:t>》</a:t>
          </a:r>
          <a:r>
            <a:rPr lang="zh-CN" altLang="en-US" sz="1300" kern="1200" dirty="0"/>
            <a:t>雏形：大鉴寺</a:t>
          </a:r>
          <a:endParaRPr lang="en-SG" sz="1300" kern="1200" dirty="0"/>
        </a:p>
      </dsp:txBody>
      <dsp:txXfrm>
        <a:off x="3538982" y="169958"/>
        <a:ext cx="808735" cy="808735"/>
      </dsp:txXfrm>
    </dsp:sp>
    <dsp:sp modelId="{DCE27719-85D4-4F3D-9778-0289C4993C42}">
      <dsp:nvSpPr>
        <dsp:cNvPr id="0" name=""/>
        <dsp:cNvSpPr/>
      </dsp:nvSpPr>
      <dsp:spPr>
        <a:xfrm rot="19800000">
          <a:off x="4509538" y="1584332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2239550"/>
            <a:satOff val="1052"/>
            <a:lumOff val="392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300" kern="1200"/>
        </a:p>
      </dsp:txBody>
      <dsp:txXfrm>
        <a:off x="4514412" y="1680295"/>
        <a:ext cx="169776" cy="233320"/>
      </dsp:txXfrm>
    </dsp:sp>
    <dsp:sp modelId="{4E6DE184-0CCD-48A4-893A-7157247E420E}">
      <dsp:nvSpPr>
        <dsp:cNvPr id="0" name=""/>
        <dsp:cNvSpPr/>
      </dsp:nvSpPr>
      <dsp:spPr>
        <a:xfrm>
          <a:off x="4758290" y="803134"/>
          <a:ext cx="1143725" cy="1143725"/>
        </a:xfrm>
        <a:prstGeom prst="ellipse">
          <a:avLst/>
        </a:prstGeom>
        <a:solidFill>
          <a:schemeClr val="accent4">
            <a:hueOff val="-2239550"/>
            <a:satOff val="1052"/>
            <a:lumOff val="39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演讲内容的结集？</a:t>
          </a:r>
          <a:endParaRPr lang="en-SG" sz="1300" kern="1200" dirty="0"/>
        </a:p>
      </dsp:txBody>
      <dsp:txXfrm>
        <a:off x="4925785" y="970629"/>
        <a:ext cx="808735" cy="808735"/>
      </dsp:txXfrm>
    </dsp:sp>
    <dsp:sp modelId="{F215C13B-B051-4A75-AC9E-27EE7D4C5EBA}">
      <dsp:nvSpPr>
        <dsp:cNvPr id="0" name=""/>
        <dsp:cNvSpPr/>
      </dsp:nvSpPr>
      <dsp:spPr>
        <a:xfrm rot="1800000">
          <a:off x="4509538" y="2378139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4479100"/>
            <a:satOff val="2104"/>
            <a:lumOff val="784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300" kern="1200"/>
        </a:p>
      </dsp:txBody>
      <dsp:txXfrm>
        <a:off x="4514412" y="2437722"/>
        <a:ext cx="169776" cy="233320"/>
      </dsp:txXfrm>
    </dsp:sp>
    <dsp:sp modelId="{DAF74543-1159-455D-834A-CB60055A2B7F}">
      <dsp:nvSpPr>
        <dsp:cNvPr id="0" name=""/>
        <dsp:cNvSpPr/>
      </dsp:nvSpPr>
      <dsp:spPr>
        <a:xfrm>
          <a:off x="4758290" y="2404477"/>
          <a:ext cx="1143725" cy="1143725"/>
        </a:xfrm>
        <a:prstGeom prst="ellipse">
          <a:avLst/>
        </a:prstGeom>
        <a:solidFill>
          <a:schemeClr val="accent4">
            <a:hueOff val="-4479100"/>
            <a:satOff val="2104"/>
            <a:lumOff val="78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成书年代？</a:t>
          </a:r>
          <a:endParaRPr lang="en-SG" sz="1300" kern="1200" dirty="0"/>
        </a:p>
      </dsp:txBody>
      <dsp:txXfrm>
        <a:off x="4925785" y="2571972"/>
        <a:ext cx="808735" cy="808735"/>
      </dsp:txXfrm>
    </dsp:sp>
    <dsp:sp modelId="{72671323-928C-4474-8FC0-403D455C80B7}">
      <dsp:nvSpPr>
        <dsp:cNvPr id="0" name=""/>
        <dsp:cNvSpPr/>
      </dsp:nvSpPr>
      <dsp:spPr>
        <a:xfrm rot="5400000">
          <a:off x="3822081" y="2775042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6718650"/>
            <a:satOff val="3156"/>
            <a:lumOff val="1175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300" kern="1200"/>
        </a:p>
      </dsp:txBody>
      <dsp:txXfrm>
        <a:off x="3858462" y="2816435"/>
        <a:ext cx="169776" cy="233320"/>
      </dsp:txXfrm>
    </dsp:sp>
    <dsp:sp modelId="{6FE18C11-1956-4774-81E0-D71EA4CE55F0}">
      <dsp:nvSpPr>
        <dsp:cNvPr id="0" name=""/>
        <dsp:cNvSpPr/>
      </dsp:nvSpPr>
      <dsp:spPr>
        <a:xfrm>
          <a:off x="3371487" y="3205149"/>
          <a:ext cx="1143725" cy="1143725"/>
        </a:xfrm>
        <a:prstGeom prst="ellipse">
          <a:avLst/>
        </a:prstGeom>
        <a:solidFill>
          <a:schemeClr val="accent4">
            <a:hueOff val="-6718650"/>
            <a:satOff val="3156"/>
            <a:lumOff val="117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第一版印刷？手抄？</a:t>
          </a:r>
          <a:endParaRPr lang="en-SG" sz="1300" kern="1200" dirty="0"/>
        </a:p>
      </dsp:txBody>
      <dsp:txXfrm>
        <a:off x="3538982" y="3372644"/>
        <a:ext cx="808735" cy="808735"/>
      </dsp:txXfrm>
    </dsp:sp>
    <dsp:sp modelId="{A8467FD7-28A1-4574-896A-8AD711BDA40F}">
      <dsp:nvSpPr>
        <dsp:cNvPr id="0" name=""/>
        <dsp:cNvSpPr/>
      </dsp:nvSpPr>
      <dsp:spPr>
        <a:xfrm rot="9000000">
          <a:off x="3134624" y="2378139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8958200"/>
            <a:satOff val="4208"/>
            <a:lumOff val="1567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300" kern="1200"/>
        </a:p>
      </dsp:txBody>
      <dsp:txXfrm rot="10800000">
        <a:off x="3202511" y="2437722"/>
        <a:ext cx="169776" cy="233320"/>
      </dsp:txXfrm>
    </dsp:sp>
    <dsp:sp modelId="{4C765DA7-382C-4A12-8DA4-83AE10902F70}">
      <dsp:nvSpPr>
        <dsp:cNvPr id="0" name=""/>
        <dsp:cNvSpPr/>
      </dsp:nvSpPr>
      <dsp:spPr>
        <a:xfrm>
          <a:off x="1984683" y="2404477"/>
          <a:ext cx="1143725" cy="1143725"/>
        </a:xfrm>
        <a:prstGeom prst="ellipse">
          <a:avLst/>
        </a:prstGeom>
        <a:solidFill>
          <a:schemeClr val="accent4">
            <a:hueOff val="-8958200"/>
            <a:satOff val="4208"/>
            <a:lumOff val="1567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版本问题：比如敦煌版和流通版等</a:t>
          </a:r>
          <a:endParaRPr lang="en-SG" sz="1300" kern="1200" dirty="0"/>
        </a:p>
      </dsp:txBody>
      <dsp:txXfrm>
        <a:off x="2152178" y="2571972"/>
        <a:ext cx="808735" cy="808735"/>
      </dsp:txXfrm>
    </dsp:sp>
    <dsp:sp modelId="{83EE9246-B13F-4EC7-9846-5EACADAAB86E}">
      <dsp:nvSpPr>
        <dsp:cNvPr id="0" name=""/>
        <dsp:cNvSpPr/>
      </dsp:nvSpPr>
      <dsp:spPr>
        <a:xfrm rot="12600000">
          <a:off x="3134624" y="1584332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300" kern="1200"/>
        </a:p>
      </dsp:txBody>
      <dsp:txXfrm rot="10800000">
        <a:off x="3202511" y="1680295"/>
        <a:ext cx="169776" cy="233320"/>
      </dsp:txXfrm>
    </dsp:sp>
    <dsp:sp modelId="{D5DDD620-AE33-4565-B15E-D8127D103D2F}">
      <dsp:nvSpPr>
        <dsp:cNvPr id="0" name=""/>
        <dsp:cNvSpPr/>
      </dsp:nvSpPr>
      <dsp:spPr>
        <a:xfrm>
          <a:off x="1984683" y="803134"/>
          <a:ext cx="1143725" cy="1143725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标准版：评判标准？</a:t>
          </a:r>
          <a:endParaRPr lang="en-SG" sz="1300" kern="1200" dirty="0"/>
        </a:p>
      </dsp:txBody>
      <dsp:txXfrm>
        <a:off x="2152178" y="970629"/>
        <a:ext cx="808735" cy="8087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253A33-37E6-414A-927B-2711AC8DC2B3}">
      <dsp:nvSpPr>
        <dsp:cNvPr id="0" name=""/>
        <dsp:cNvSpPr/>
      </dsp:nvSpPr>
      <dsp:spPr>
        <a:xfrm>
          <a:off x="2183777" y="176773"/>
          <a:ext cx="3508266" cy="1218374"/>
        </a:xfrm>
        <a:prstGeom prst="ellipse">
          <a:avLst/>
        </a:prstGeom>
        <a:solidFill>
          <a:schemeClr val="accent4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F4CB01-FDD9-4589-9FEF-791DAAFF6936}">
      <dsp:nvSpPr>
        <dsp:cNvPr id="0" name=""/>
        <dsp:cNvSpPr/>
      </dsp:nvSpPr>
      <dsp:spPr>
        <a:xfrm>
          <a:off x="3603401" y="3160159"/>
          <a:ext cx="679896" cy="435133"/>
        </a:xfrm>
        <a:prstGeom prst="down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4B531EA-D63F-47AB-A74A-FFDBB94CC2A2}">
      <dsp:nvSpPr>
        <dsp:cNvPr id="0" name=""/>
        <dsp:cNvSpPr/>
      </dsp:nvSpPr>
      <dsp:spPr>
        <a:xfrm>
          <a:off x="2311598" y="3508266"/>
          <a:ext cx="3263503" cy="8158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1800" kern="1200" dirty="0"/>
            <a:t>《</a:t>
          </a:r>
          <a:r>
            <a:rPr lang="zh-CN" altLang="en-US" sz="1800" kern="1200" dirty="0"/>
            <a:t>六祖坛经</a:t>
          </a:r>
          <a:r>
            <a:rPr lang="en-US" altLang="zh-CN" sz="1800" kern="1200" dirty="0"/>
            <a:t>》</a:t>
          </a:r>
          <a:r>
            <a:rPr lang="zh-CN" altLang="en-US" sz="1800" kern="1200" dirty="0"/>
            <a:t>发展简史之考察</a:t>
          </a:r>
          <a:endParaRPr lang="en-SG" sz="1800" kern="1200" dirty="0"/>
        </a:p>
      </dsp:txBody>
      <dsp:txXfrm>
        <a:off x="2311598" y="3508266"/>
        <a:ext cx="3263503" cy="815875"/>
      </dsp:txXfrm>
    </dsp:sp>
    <dsp:sp modelId="{5351F9FA-5C7B-47E1-A052-9675D0B115CD}">
      <dsp:nvSpPr>
        <dsp:cNvPr id="0" name=""/>
        <dsp:cNvSpPr/>
      </dsp:nvSpPr>
      <dsp:spPr>
        <a:xfrm>
          <a:off x="3459263" y="1489245"/>
          <a:ext cx="1223813" cy="1223813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人物：慧能大师及其</a:t>
          </a:r>
          <a:r>
            <a:rPr lang="en-US" altLang="zh-CN" sz="1300" kern="1200" dirty="0"/>
            <a:t>《</a:t>
          </a:r>
          <a:r>
            <a:rPr lang="zh-CN" altLang="en-US" sz="1300" kern="1200" dirty="0"/>
            <a:t>坛经</a:t>
          </a:r>
          <a:r>
            <a:rPr lang="en-US" altLang="zh-CN" sz="1300" kern="1200" dirty="0"/>
            <a:t>》</a:t>
          </a:r>
          <a:endParaRPr lang="en-SG" sz="1300" kern="1200" dirty="0"/>
        </a:p>
      </dsp:txBody>
      <dsp:txXfrm>
        <a:off x="3638486" y="1668468"/>
        <a:ext cx="865367" cy="865367"/>
      </dsp:txXfrm>
    </dsp:sp>
    <dsp:sp modelId="{5954CC70-0A8F-48AA-B1FD-87D9CDC46897}">
      <dsp:nvSpPr>
        <dsp:cNvPr id="0" name=""/>
        <dsp:cNvSpPr/>
      </dsp:nvSpPr>
      <dsp:spPr>
        <a:xfrm>
          <a:off x="2583556" y="571113"/>
          <a:ext cx="1223813" cy="1223813"/>
        </a:xfrm>
        <a:prstGeom prst="ellipse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中国禅宗史：时段、宗派、人物</a:t>
          </a:r>
          <a:endParaRPr lang="en-SG" sz="1300" kern="1200" dirty="0"/>
        </a:p>
      </dsp:txBody>
      <dsp:txXfrm>
        <a:off x="2762779" y="750336"/>
        <a:ext cx="865367" cy="865367"/>
      </dsp:txXfrm>
    </dsp:sp>
    <dsp:sp modelId="{877E16B6-F94E-4C56-881E-32165F34F6B1}">
      <dsp:nvSpPr>
        <dsp:cNvPr id="0" name=""/>
        <dsp:cNvSpPr/>
      </dsp:nvSpPr>
      <dsp:spPr>
        <a:xfrm>
          <a:off x="3834566" y="275222"/>
          <a:ext cx="1223813" cy="1223813"/>
        </a:xfrm>
        <a:prstGeom prst="ellipse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300" kern="1200" dirty="0"/>
            <a:t>中国佛教史：时段、宗派或思想</a:t>
          </a:r>
          <a:endParaRPr lang="en-SG" sz="1300" kern="1200" dirty="0"/>
        </a:p>
      </dsp:txBody>
      <dsp:txXfrm>
        <a:off x="4013789" y="454445"/>
        <a:ext cx="865367" cy="865367"/>
      </dsp:txXfrm>
    </dsp:sp>
    <dsp:sp modelId="{0DA27635-16AA-481D-9820-4BF441CC6E6C}">
      <dsp:nvSpPr>
        <dsp:cNvPr id="0" name=""/>
        <dsp:cNvSpPr/>
      </dsp:nvSpPr>
      <dsp:spPr>
        <a:xfrm>
          <a:off x="2039639" y="27195"/>
          <a:ext cx="3807420" cy="304593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E47956-E1F3-47DF-BECD-563ED6982712}">
      <dsp:nvSpPr>
        <dsp:cNvPr id="0" name=""/>
        <dsp:cNvSpPr/>
      </dsp:nvSpPr>
      <dsp:spPr>
        <a:xfrm>
          <a:off x="3725783" y="1958102"/>
          <a:ext cx="2393235" cy="2393235"/>
        </a:xfrm>
        <a:prstGeom prst="gear9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阅读资料</a:t>
          </a:r>
          <a:endParaRPr lang="en-SG" altLang="zh-CN" sz="2600" kern="1200" dirty="0"/>
        </a:p>
      </dsp:txBody>
      <dsp:txXfrm>
        <a:off x="4206930" y="2518706"/>
        <a:ext cx="1430941" cy="1230172"/>
      </dsp:txXfrm>
    </dsp:sp>
    <dsp:sp modelId="{6E8A674E-DDE8-4ED8-84EE-1230371701D4}">
      <dsp:nvSpPr>
        <dsp:cNvPr id="0" name=""/>
        <dsp:cNvSpPr/>
      </dsp:nvSpPr>
      <dsp:spPr>
        <a:xfrm>
          <a:off x="2333354" y="1392428"/>
          <a:ext cx="1740535" cy="1740535"/>
        </a:xfrm>
        <a:prstGeom prst="gear6">
          <a:avLst/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论文写作</a:t>
          </a:r>
          <a:endParaRPr lang="en-SG" sz="2600" kern="1200" dirty="0"/>
        </a:p>
      </dsp:txBody>
      <dsp:txXfrm>
        <a:off x="2771539" y="1833261"/>
        <a:ext cx="864165" cy="858869"/>
      </dsp:txXfrm>
    </dsp:sp>
    <dsp:sp modelId="{014DDFEC-DC7F-4FC8-A076-345B0E5A8923}">
      <dsp:nvSpPr>
        <dsp:cNvPr id="0" name=""/>
        <dsp:cNvSpPr/>
      </dsp:nvSpPr>
      <dsp:spPr>
        <a:xfrm rot="20700000">
          <a:off x="3308232" y="191636"/>
          <a:ext cx="1705369" cy="1705369"/>
        </a:xfrm>
        <a:prstGeom prst="gear6">
          <a:avLst/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2600" kern="1200" dirty="0"/>
            <a:t>研究课题</a:t>
          </a:r>
          <a:endParaRPr lang="en-SG" sz="2600" kern="1200" dirty="0"/>
        </a:p>
      </dsp:txBody>
      <dsp:txXfrm rot="-20700000">
        <a:off x="3682269" y="565673"/>
        <a:ext cx="957294" cy="957294"/>
      </dsp:txXfrm>
    </dsp:sp>
    <dsp:sp modelId="{1975F0CC-EFC8-471C-B7BC-1B36F3914BCD}">
      <dsp:nvSpPr>
        <dsp:cNvPr id="0" name=""/>
        <dsp:cNvSpPr/>
      </dsp:nvSpPr>
      <dsp:spPr>
        <a:xfrm>
          <a:off x="3543483" y="1595986"/>
          <a:ext cx="3063341" cy="3063341"/>
        </a:xfrm>
        <a:prstGeom prst="circularArrow">
          <a:avLst>
            <a:gd name="adj1" fmla="val 4687"/>
            <a:gd name="adj2" fmla="val 299029"/>
            <a:gd name="adj3" fmla="val 2519837"/>
            <a:gd name="adj4" fmla="val 15853391"/>
            <a:gd name="adj5" fmla="val 5469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1EF0C4-894B-4CB8-BCA6-1A1C3F5AA43E}">
      <dsp:nvSpPr>
        <dsp:cNvPr id="0" name=""/>
        <dsp:cNvSpPr/>
      </dsp:nvSpPr>
      <dsp:spPr>
        <a:xfrm>
          <a:off x="2025109" y="1006639"/>
          <a:ext cx="2225709" cy="2225709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4">
            <a:hueOff val="-5598875"/>
            <a:satOff val="2630"/>
            <a:lumOff val="98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7D6D99-B3A3-48BB-A8E4-84C4BC8FBAC3}">
      <dsp:nvSpPr>
        <dsp:cNvPr id="0" name=""/>
        <dsp:cNvSpPr/>
      </dsp:nvSpPr>
      <dsp:spPr>
        <a:xfrm>
          <a:off x="2913762" y="-182577"/>
          <a:ext cx="2399762" cy="239976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4">
            <a:hueOff val="-11197749"/>
            <a:satOff val="5260"/>
            <a:lumOff val="1959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9346B1-2EF5-4C15-B03E-25379254C262}">
      <dsp:nvSpPr>
        <dsp:cNvPr id="0" name=""/>
        <dsp:cNvSpPr/>
      </dsp:nvSpPr>
      <dsp:spPr>
        <a:xfrm>
          <a:off x="3371487" y="1603806"/>
          <a:ext cx="1143725" cy="11437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阅读学术专著或文章</a:t>
          </a:r>
          <a:endParaRPr lang="en-SG" sz="1700" kern="1200" dirty="0"/>
        </a:p>
      </dsp:txBody>
      <dsp:txXfrm>
        <a:off x="3538982" y="1771301"/>
        <a:ext cx="808735" cy="808735"/>
      </dsp:txXfrm>
    </dsp:sp>
    <dsp:sp modelId="{2524E3F9-B02A-4E33-A3AB-512F95F2E5DE}">
      <dsp:nvSpPr>
        <dsp:cNvPr id="0" name=""/>
        <dsp:cNvSpPr/>
      </dsp:nvSpPr>
      <dsp:spPr>
        <a:xfrm rot="16200000">
          <a:off x="3822081" y="1187428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>
        <a:off x="3858462" y="1301582"/>
        <a:ext cx="169776" cy="233320"/>
      </dsp:txXfrm>
    </dsp:sp>
    <dsp:sp modelId="{6175686B-558A-403F-96C2-F64234D1DE0B}">
      <dsp:nvSpPr>
        <dsp:cNvPr id="0" name=""/>
        <dsp:cNvSpPr/>
      </dsp:nvSpPr>
      <dsp:spPr>
        <a:xfrm>
          <a:off x="3371487" y="2463"/>
          <a:ext cx="1143725" cy="11437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是什么？</a:t>
          </a:r>
          <a:endParaRPr lang="en-SG" sz="1700" kern="1200" dirty="0"/>
        </a:p>
      </dsp:txBody>
      <dsp:txXfrm>
        <a:off x="3538982" y="169958"/>
        <a:ext cx="808735" cy="808735"/>
      </dsp:txXfrm>
    </dsp:sp>
    <dsp:sp modelId="{A4B6EB9E-61F9-4006-92AC-993EF3F4D7C7}">
      <dsp:nvSpPr>
        <dsp:cNvPr id="0" name=""/>
        <dsp:cNvSpPr/>
      </dsp:nvSpPr>
      <dsp:spPr>
        <a:xfrm>
          <a:off x="4615888" y="1981235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>
        <a:off x="4615888" y="2059008"/>
        <a:ext cx="169776" cy="233320"/>
      </dsp:txXfrm>
    </dsp:sp>
    <dsp:sp modelId="{6A0FB9C4-01C2-4216-8E5F-15D195EC4FE5}">
      <dsp:nvSpPr>
        <dsp:cNvPr id="0" name=""/>
        <dsp:cNvSpPr/>
      </dsp:nvSpPr>
      <dsp:spPr>
        <a:xfrm>
          <a:off x="4972830" y="1603806"/>
          <a:ext cx="1143725" cy="11437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谁的观点？</a:t>
          </a:r>
          <a:endParaRPr lang="en-SG" sz="1700" kern="1200" dirty="0"/>
        </a:p>
      </dsp:txBody>
      <dsp:txXfrm>
        <a:off x="5140325" y="1771301"/>
        <a:ext cx="808735" cy="808735"/>
      </dsp:txXfrm>
    </dsp:sp>
    <dsp:sp modelId="{6A30B2F7-CB9A-4883-B7B7-99C0CBDD5209}">
      <dsp:nvSpPr>
        <dsp:cNvPr id="0" name=""/>
        <dsp:cNvSpPr/>
      </dsp:nvSpPr>
      <dsp:spPr>
        <a:xfrm rot="5400000">
          <a:off x="3822081" y="2775042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>
        <a:off x="3858462" y="2816435"/>
        <a:ext cx="169776" cy="233320"/>
      </dsp:txXfrm>
    </dsp:sp>
    <dsp:sp modelId="{FBC31A45-D8E3-4747-ADD4-E5E9B2DD241D}">
      <dsp:nvSpPr>
        <dsp:cNvPr id="0" name=""/>
        <dsp:cNvSpPr/>
      </dsp:nvSpPr>
      <dsp:spPr>
        <a:xfrm>
          <a:off x="3371487" y="3205149"/>
          <a:ext cx="1143725" cy="11437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赞同或不赞同</a:t>
          </a:r>
          <a:endParaRPr lang="en-SG" sz="1700" kern="1200" dirty="0"/>
        </a:p>
      </dsp:txBody>
      <dsp:txXfrm>
        <a:off x="3538982" y="3372644"/>
        <a:ext cx="808735" cy="808735"/>
      </dsp:txXfrm>
    </dsp:sp>
    <dsp:sp modelId="{6D28C62F-BB01-4C58-878B-6AFCB64A8880}">
      <dsp:nvSpPr>
        <dsp:cNvPr id="0" name=""/>
        <dsp:cNvSpPr/>
      </dsp:nvSpPr>
      <dsp:spPr>
        <a:xfrm rot="10800000">
          <a:off x="3028274" y="1981235"/>
          <a:ext cx="242537" cy="3888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SG" sz="1400" kern="1200"/>
        </a:p>
      </dsp:txBody>
      <dsp:txXfrm rot="10800000">
        <a:off x="3101035" y="2059008"/>
        <a:ext cx="169776" cy="233320"/>
      </dsp:txXfrm>
    </dsp:sp>
    <dsp:sp modelId="{5C4E7D48-3CE5-4F6B-8128-65787C97006A}">
      <dsp:nvSpPr>
        <dsp:cNvPr id="0" name=""/>
        <dsp:cNvSpPr/>
      </dsp:nvSpPr>
      <dsp:spPr>
        <a:xfrm>
          <a:off x="1770144" y="1603806"/>
          <a:ext cx="1143725" cy="1143725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1700" kern="1200" dirty="0"/>
            <a:t>为什么？</a:t>
          </a:r>
          <a:endParaRPr lang="en-SG" sz="1700" kern="1200" dirty="0"/>
        </a:p>
      </dsp:txBody>
      <dsp:txXfrm>
        <a:off x="1937639" y="1771301"/>
        <a:ext cx="808735" cy="8087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60808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584342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1809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260070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6463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50765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77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102766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99533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331835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89730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84A1B-79D8-4701-8150-13324EDE4F80}" type="datetimeFigureOut">
              <a:rPr lang="en-SG" smtClean="0"/>
              <a:t>16/9/2020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29628-0FA5-44D2-A134-D86256E2DA2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892270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huanqing@bcs.edu.s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73E176-8F67-4248-A40C-E47D8DFD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第四课：复习与练习</a:t>
            </a:r>
            <a:endParaRPr lang="en-SG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32986DF-233C-4AEF-8E65-82E8D383C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本节课将复习前几节课的内容；另外，写作课，练习和具体的操作是关键；所以，本节课除了复习前几节课的内容，也要完成课后练习；在平时的学习过程中，有机会要尽量练习写作、资料阅读或分析等具体实践；</a:t>
            </a:r>
            <a:endParaRPr lang="en-SG" altLang="zh-CN" dirty="0"/>
          </a:p>
          <a:p>
            <a:r>
              <a:rPr lang="zh-CN" altLang="en-US" dirty="0"/>
              <a:t>本课大纲：</a:t>
            </a:r>
            <a:endParaRPr lang="en-SG" altLang="zh-CN" dirty="0"/>
          </a:p>
          <a:p>
            <a:r>
              <a:rPr lang="zh-CN" altLang="en-US" dirty="0"/>
              <a:t>标点符号</a:t>
            </a:r>
            <a:endParaRPr lang="en-SG" altLang="zh-CN" dirty="0"/>
          </a:p>
          <a:p>
            <a:r>
              <a:rPr lang="zh-CN" altLang="en-US" dirty="0"/>
              <a:t>论文写作：从构思到选题</a:t>
            </a:r>
            <a:endParaRPr lang="en-SG" altLang="zh-CN" dirty="0"/>
          </a:p>
          <a:p>
            <a:r>
              <a:rPr lang="zh-CN" altLang="en-US" dirty="0"/>
              <a:t>论文写作的基础：阅读</a:t>
            </a:r>
            <a:endParaRPr lang="en-SG" altLang="zh-CN" dirty="0"/>
          </a:p>
          <a:p>
            <a:r>
              <a:rPr lang="zh-CN" altLang="en-US" dirty="0"/>
              <a:t>阅读资料</a:t>
            </a:r>
            <a:r>
              <a:rPr lang="en-US" altLang="zh-CN" dirty="0"/>
              <a:t>-1</a:t>
            </a:r>
            <a:endParaRPr lang="en-SG" altLang="zh-CN" dirty="0"/>
          </a:p>
          <a:p>
            <a:r>
              <a:rPr lang="zh-CN" altLang="en-US" dirty="0"/>
              <a:t>练习</a:t>
            </a:r>
            <a:r>
              <a:rPr lang="en-US" altLang="zh-CN" dirty="0"/>
              <a:t>#2</a:t>
            </a:r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21346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F9910-D43A-4C02-AFF6-428E8666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阅读：</a:t>
            </a:r>
            <a:r>
              <a:rPr lang="zh-CN" altLang="en-US" sz="2400" dirty="0"/>
              <a:t>选题前后都需要阅读，所以，下面的阅读进程，是针对选题（</a:t>
            </a:r>
            <a:r>
              <a:rPr lang="en-US" altLang="zh-CN" sz="2400" dirty="0"/>
              <a:t>《</a:t>
            </a:r>
            <a:r>
              <a:rPr lang="zh-CN" altLang="en-US" sz="2400" dirty="0"/>
              <a:t>坛经</a:t>
            </a:r>
            <a:r>
              <a:rPr lang="en-US" altLang="zh-CN" sz="2400" dirty="0"/>
              <a:t>》</a:t>
            </a:r>
            <a:r>
              <a:rPr lang="zh-CN" altLang="en-US" sz="2400" dirty="0"/>
              <a:t>形成简史之考察）和选题后的阅读；具体和资料搜集和资料分析的部分，后面的课程将进一步说明；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62B4319-C2CA-4173-BF44-F275B50F31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4663677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8920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C9736-4794-4946-86D2-4F5B7DD3B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练习</a:t>
            </a:r>
            <a:r>
              <a:rPr lang="en-US" altLang="zh-CN" dirty="0"/>
              <a:t>#2</a:t>
            </a:r>
            <a:endParaRPr lang="en-S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D6ACF-8225-47CD-84A2-240CC32DF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en-US" dirty="0"/>
              <a:t>请阅读提供给你们的两篇不同作者所写的学术论文，然后写一篇</a:t>
            </a:r>
            <a:r>
              <a:rPr lang="en-SG" altLang="zh-CN" dirty="0"/>
              <a:t>500</a:t>
            </a:r>
            <a:r>
              <a:rPr lang="en-US" altLang="zh-CN" dirty="0"/>
              <a:t>-600</a:t>
            </a:r>
            <a:r>
              <a:rPr lang="zh-CN" altLang="en-US" dirty="0"/>
              <a:t>字（拜托不要超过</a:t>
            </a:r>
            <a:r>
              <a:rPr lang="en-SG" altLang="zh-CN" dirty="0"/>
              <a:t>800</a:t>
            </a:r>
            <a:r>
              <a:rPr lang="zh-CN" altLang="en-US" dirty="0"/>
              <a:t>字）的阅读评论（类似书评）；</a:t>
            </a:r>
            <a:endParaRPr lang="en-SG" altLang="zh-CN" dirty="0"/>
          </a:p>
          <a:p>
            <a:r>
              <a:rPr lang="zh-CN" altLang="en-US" dirty="0"/>
              <a:t>文章要求：</a:t>
            </a:r>
            <a:endParaRPr lang="en-SG" altLang="zh-CN" dirty="0"/>
          </a:p>
          <a:p>
            <a:r>
              <a:rPr lang="en-SG" dirty="0"/>
              <a:t>1</a:t>
            </a:r>
            <a:r>
              <a:rPr lang="zh-CN" altLang="en-US" dirty="0"/>
              <a:t>，以论文的形式，概述所阅读论文的大概内容；</a:t>
            </a:r>
            <a:endParaRPr lang="en-SG" altLang="zh-CN" dirty="0"/>
          </a:p>
          <a:p>
            <a:r>
              <a:rPr lang="en-SG" dirty="0"/>
              <a:t>2</a:t>
            </a:r>
            <a:r>
              <a:rPr lang="zh-CN" altLang="en-US" dirty="0"/>
              <a:t>，比较两篇文章的相似和不同；</a:t>
            </a:r>
            <a:endParaRPr lang="en-SG" altLang="zh-CN" dirty="0"/>
          </a:p>
          <a:p>
            <a:r>
              <a:rPr lang="en-SG" dirty="0"/>
              <a:t>3</a:t>
            </a:r>
            <a:r>
              <a:rPr lang="zh-CN" altLang="en-US" dirty="0"/>
              <a:t>，给出两种或两种以上的参考资料（现代学者的论文或专著都可以，不要给出原始资料）；</a:t>
            </a:r>
            <a:endParaRPr lang="en-SG" altLang="zh-CN" dirty="0"/>
          </a:p>
          <a:p>
            <a:r>
              <a:rPr lang="en-SG" dirty="0"/>
              <a:t>4</a:t>
            </a:r>
            <a:r>
              <a:rPr lang="zh-CN" altLang="en-US"/>
              <a:t>，加入自</a:t>
            </a:r>
            <a:r>
              <a:rPr lang="zh-CN" altLang="en-US" dirty="0"/>
              <a:t>己的观点和评论；</a:t>
            </a:r>
            <a:endParaRPr lang="en-SG" altLang="zh-CN" dirty="0"/>
          </a:p>
          <a:p>
            <a:r>
              <a:rPr lang="en-SG" dirty="0"/>
              <a:t>5</a:t>
            </a:r>
            <a:r>
              <a:rPr lang="zh-CN" altLang="en-US" dirty="0"/>
              <a:t>，周四（</a:t>
            </a:r>
            <a:r>
              <a:rPr lang="en-SG" altLang="zh-CN" dirty="0"/>
              <a:t>10</a:t>
            </a:r>
            <a:r>
              <a:rPr lang="zh-CN" altLang="en-US" dirty="0"/>
              <a:t>月</a:t>
            </a:r>
            <a:r>
              <a:rPr lang="en-SG" altLang="zh-CN" dirty="0"/>
              <a:t>1</a:t>
            </a:r>
            <a:r>
              <a:rPr lang="zh-CN" altLang="en-US" dirty="0"/>
              <a:t>日）下午</a:t>
            </a:r>
            <a:r>
              <a:rPr lang="en-SG" altLang="zh-CN" dirty="0"/>
              <a:t>5:00</a:t>
            </a:r>
            <a:r>
              <a:rPr lang="zh-CN" altLang="en-US" dirty="0"/>
              <a:t>前通过电邮（</a:t>
            </a:r>
            <a:r>
              <a:rPr lang="en-SG" altLang="zh-CN" dirty="0">
                <a:hlinkClick r:id="rId2"/>
              </a:rPr>
              <a:t>chuanqing@bcs.edu.sg</a:t>
            </a:r>
            <a:r>
              <a:rPr lang="zh-CN" altLang="en-US" dirty="0"/>
              <a:t>），以</a:t>
            </a:r>
            <a:r>
              <a:rPr lang="en-SG" altLang="zh-CN" dirty="0"/>
              <a:t>word</a:t>
            </a:r>
            <a:r>
              <a:rPr lang="zh-CN" altLang="en-US" dirty="0"/>
              <a:t>文档的形式提交；</a:t>
            </a:r>
          </a:p>
          <a:p>
            <a:endParaRPr lang="en-SG" dirty="0"/>
          </a:p>
        </p:txBody>
      </p:sp>
    </p:spTree>
    <p:extLst>
      <p:ext uri="{BB962C8B-B14F-4D97-AF65-F5344CB8AC3E}">
        <p14:creationId xmlns:p14="http://schemas.microsoft.com/office/powerpoint/2010/main" val="25138351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BFB77-8B18-4A37-9F06-086FF56E3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标点符号</a:t>
            </a:r>
            <a:r>
              <a:rPr lang="zh-CN" altLang="en-US" sz="2400" dirty="0"/>
              <a:t>：论文写作一般不怎么强调标点符号，因为常用的就几个；但既然是写作，标点肯定要有，而且要基本规范；下面是常用、确用、需用（有关参考书目中的书名号用法，</a:t>
            </a:r>
            <a:r>
              <a:rPr lang="en-US" altLang="zh-CN" sz="2400" dirty="0"/>
              <a:t>《</a:t>
            </a:r>
            <a:r>
              <a:rPr lang="zh-CN" altLang="en-US" sz="2400" dirty="0"/>
              <a:t>研究生手册</a:t>
            </a:r>
            <a:r>
              <a:rPr lang="en-US" altLang="zh-CN" sz="2400" dirty="0"/>
              <a:t>》</a:t>
            </a:r>
            <a:r>
              <a:rPr lang="zh-CN" altLang="en-US" sz="2400" dirty="0"/>
              <a:t>中有规定，请参考）、慎用的标点符号；</a:t>
            </a:r>
            <a:endParaRPr lang="en-SG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1E973F-6ECE-4B65-B918-B127B0327BF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109963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485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5599E-67F6-4426-B14D-9A5AE6FA5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论文写作</a:t>
            </a:r>
            <a:r>
              <a:rPr lang="zh-CN" altLang="en-US" sz="2400" dirty="0"/>
              <a:t>：简单而言，就是选题、阅读和搜集资料、提出研究问题然后继续阅读和分析资料，并回答问题；最后分析资料、问题并开始写草稿、修改、编辑直到定稿；当然，具体的操作，需要时间和实践 </a:t>
            </a:r>
            <a:r>
              <a:rPr lang="en-US" altLang="zh-CN" sz="2400" dirty="0"/>
              <a:t>– </a:t>
            </a:r>
            <a:r>
              <a:rPr lang="zh-CN" altLang="en-US" sz="2400" dirty="0"/>
              <a:t>练习写作！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F9539BC-179B-4434-A7C5-CD81FCA559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837669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711225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8BB57-9E78-4F7F-A734-3B1044DB7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构思</a:t>
            </a:r>
            <a:r>
              <a:rPr lang="zh-CN" altLang="en-US" sz="2400" dirty="0"/>
              <a:t>（</a:t>
            </a:r>
            <a:r>
              <a:rPr lang="en-SG" altLang="zh-CN" sz="2400" i="1" dirty="0"/>
              <a:t>brainstorming</a:t>
            </a:r>
            <a:r>
              <a:rPr lang="zh-CN" altLang="en-US" sz="2400" dirty="0"/>
              <a:t>）</a:t>
            </a:r>
            <a:endParaRPr lang="en-SG" sz="24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5022C9-0C75-4A23-BE17-A082B7F77AD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3E4F28F-D8AC-4650-B190-AD06D4EBC2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66089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9609336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111A2-7E62-45E4-8055-288061ED1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论文写作的开始</a:t>
            </a:r>
            <a:r>
              <a:rPr lang="zh-CN" altLang="en-US" sz="2200" dirty="0"/>
              <a:t>：选题；选题前，要有一些阅读的经历和阅读的过程；当然，可以在构思的过程中整理自己的思想、观念、观点和知识；不过除非是对研究的相关领域非常熟悉，选题前适当的阅读是必要的；一个可以实际操作的研究课题，一定会有人研究过；直接进入研究课题的案例不是没有，但很少；了解然后研究，更合理；</a:t>
            </a:r>
            <a:endParaRPr lang="en-SG" sz="22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7D7235-DD68-49C8-BDFC-8E9238FF5C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215385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97722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5E5DD-3853-4934-A6F9-6AB59E6B6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研究问题：</a:t>
            </a:r>
            <a:r>
              <a:rPr lang="zh-CN" altLang="en-US" sz="2400" dirty="0"/>
              <a:t>下面也只是一个案例，但方法和程序大同小异，你在总结“研究问题”的时候，可以参考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90F782F-6416-4FCC-A2E5-FC474FA4B8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1043965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7271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01AD4-A40F-4A9B-A324-43BE3E59A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选题：一个案例：</a:t>
            </a:r>
            <a:r>
              <a:rPr lang="zh-CN" altLang="en-US" sz="2000" dirty="0"/>
              <a:t>下面只是一个案例，你可以参考；在具体的选题步骤层面，大同小异；注意：阅读和汇集研究问题和缩小研究范围同步进行；拟定题目后，阅读和对研究问题的积累和整理要继续；一两万字的论文，小题大做可能更容易；当然，这</a:t>
            </a:r>
            <a:r>
              <a:rPr lang="zh-CN" altLang="en-US" sz="2000" u="sng" dirty="0"/>
              <a:t>因人而异</a:t>
            </a:r>
            <a:r>
              <a:rPr lang="zh-CN" altLang="en-US" sz="2000" dirty="0"/>
              <a:t>！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F891AC2-F68A-40EF-A880-8BF4EC7178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1620280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34731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60905-F930-4FB5-BD1B-73E706FA6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阅读的目的：</a:t>
            </a:r>
            <a:r>
              <a:rPr lang="zh-CN" altLang="en-US" sz="2400" dirty="0"/>
              <a:t>显而易见，写论文或学术研究而阅读的目的，就是增加知识量和学习研究方法，而这两个目的的终极目的，则是为了研究的最终结果 </a:t>
            </a:r>
            <a:r>
              <a:rPr lang="en-US" altLang="zh-CN" sz="2400" dirty="0"/>
              <a:t>– </a:t>
            </a:r>
            <a:r>
              <a:rPr lang="zh-CN" altLang="en-US" sz="2400" u="sng" dirty="0"/>
              <a:t>研究相关课题</a:t>
            </a:r>
            <a:r>
              <a:rPr lang="zh-CN" altLang="en-US" sz="2400" dirty="0"/>
              <a:t>和</a:t>
            </a:r>
            <a:r>
              <a:rPr lang="zh-CN" altLang="en-US" sz="2400" u="sng" dirty="0"/>
              <a:t>论文写作</a:t>
            </a:r>
            <a:r>
              <a:rPr lang="zh-CN" altLang="en-US" sz="2400" dirty="0"/>
              <a:t>；</a:t>
            </a:r>
            <a:endParaRPr lang="en-SG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55BE9C5-67BF-4149-AC28-0850B775F8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574964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44663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5B0775-B8DC-44BC-B77C-59329704C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/>
              <a:t>阅读与提问</a:t>
            </a:r>
            <a:r>
              <a:rPr lang="zh-CN" altLang="en-US" sz="2700" dirty="0"/>
              <a:t>：</a:t>
            </a:r>
            <a:r>
              <a:rPr lang="zh-CN" altLang="en-US" sz="2400" dirty="0"/>
              <a:t>学术研究进程中，阅读的目的，如前所述，主要是为了写论文；因此，阅读的时候，需要提出一些问题；这样不但有助于阅读和理解所阅读的内容，而且也是研究进程中必不可少的研究方法；下面只是一些简单的问题，其它各种问题都可以提出、尝试回答、整理和继续发问 </a:t>
            </a:r>
            <a:r>
              <a:rPr lang="en-SG" altLang="zh-CN" sz="2400" dirty="0"/>
              <a:t>……</a:t>
            </a:r>
            <a:endParaRPr lang="en-SG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01F2B9B-19C7-405A-96F7-297B9F00DB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247802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68770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Custom 5">
      <a:majorFont>
        <a:latin typeface="Times New Roman"/>
        <a:ea typeface="新宋体"/>
        <a:cs typeface=""/>
      </a:majorFont>
      <a:minorFont>
        <a:latin typeface="Times New Roman"/>
        <a:ea typeface="新宋体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1749</Words>
  <Application>Microsoft Office PowerPoint</Application>
  <PresentationFormat>On-screen Show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Times New Roman</vt:lpstr>
      <vt:lpstr>Office Theme</vt:lpstr>
      <vt:lpstr>第四课：复习与练习</vt:lpstr>
      <vt:lpstr>标点符号：论文写作一般不怎么强调标点符号，因为常用的就几个；但既然是写作，标点肯定要有，而且要基本规范；下面是常用、确用、需用（有关参考书目中的书名号用法，《研究生手册》中有规定，请参考）、慎用的标点符号；</vt:lpstr>
      <vt:lpstr>论文写作：简单而言，就是选题、阅读和搜集资料、提出研究问题然后继续阅读和分析资料，并回答问题；最后分析资料、问题并开始写草稿、修改、编辑直到定稿；当然，具体的操作，需要时间和实践 – 练习写作！</vt:lpstr>
      <vt:lpstr>构思（brainstorming）</vt:lpstr>
      <vt:lpstr>论文写作的开始：选题；选题前，要有一些阅读的经历和阅读的过程；当然，可以在构思的过程中整理自己的思想、观念、观点和知识；不过除非是对研究的相关领域非常熟悉，选题前适当的阅读是必要的；一个可以实际操作的研究课题，一定会有人研究过；直接进入研究课题的案例不是没有，但很少；了解然后研究，更合理；</vt:lpstr>
      <vt:lpstr>研究问题：下面也只是一个案例，但方法和程序大同小异，你在总结“研究问题”的时候，可以参考</vt:lpstr>
      <vt:lpstr>选题：一个案例：下面只是一个案例，你可以参考；在具体的选题步骤层面，大同小异；注意：阅读和汇集研究问题和缩小研究范围同步进行；拟定题目后，阅读和对研究问题的积累和整理要继续；一两万字的论文，小题大做可能更容易；当然，这因人而异！</vt:lpstr>
      <vt:lpstr>阅读的目的：显而易见，写论文或学术研究而阅读的目的，就是增加知识量和学习研究方法，而这两个目的的终极目的，则是为了研究的最终结果 – 研究相关课题和论文写作；</vt:lpstr>
      <vt:lpstr>阅读与提问：学术研究进程中，阅读的目的，如前所述，主要是为了写论文；因此，阅读的时候，需要提出一些问题；这样不但有助于阅读和理解所阅读的内容，而且也是研究进程中必不可少的研究方法；下面只是一些简单的问题，其它各种问题都可以提出、尝试回答、整理和继续发问 ……</vt:lpstr>
      <vt:lpstr>阅读：选题前后都需要阅读，所以，下面的阅读进程，是针对选题（《坛经》形成简史之考察）和选题后的阅读；具体和资料搜集和资料分析的部分，后面的课程将进一步说明；</vt:lpstr>
      <vt:lpstr>练习#2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[BCS Lecturer] Ven Chuan Qing</dc:creator>
  <cp:lastModifiedBy>[BCS Lecturer] Ven Chuan Qing</cp:lastModifiedBy>
  <cp:revision>55</cp:revision>
  <dcterms:created xsi:type="dcterms:W3CDTF">2020-09-13T05:13:50Z</dcterms:created>
  <dcterms:modified xsi:type="dcterms:W3CDTF">2020-09-16T08:37:19Z</dcterms:modified>
</cp:coreProperties>
</file>