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61" r:id="rId5"/>
    <p:sldId id="259" r:id="rId6"/>
    <p:sldId id="262" r:id="rId7"/>
    <p:sldId id="260" r:id="rId8"/>
    <p:sldId id="263" r:id="rId9"/>
    <p:sldId id="264" r:id="rId10"/>
    <p:sldId id="265" r:id="rId11"/>
    <p:sldId id="266" r:id="rId12"/>
    <p:sldId id="268" r:id="rId13"/>
    <p:sldId id="267" r:id="rId14"/>
    <p:sldId id="269" r:id="rId1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150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3_5">
  <dgm:title val=""/>
  <dgm:desc val=""/>
  <dgm:catLst>
    <dgm:cat type="accent3" pri="11500"/>
  </dgm:catLst>
  <dgm:styleLbl name="node0">
    <dgm:fillClrLst meth="cycle">
      <a:schemeClr val="accent3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>
        <a:alpha val="9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>
        <a:alpha val="90000"/>
      </a:schemeClr>
      <a:schemeClr val="accent3">
        <a:alpha val="5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/>
    <dgm:txEffectClrLst/>
  </dgm:styleLbl>
  <dgm:styleLbl name="lnNode1">
    <dgm:fillClrLst>
      <a:schemeClr val="accent3">
        <a:shade val="90000"/>
      </a:schemeClr>
      <a:schemeClr val="accent3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shade val="80000"/>
        <a:alpha val="50000"/>
      </a:schemeClr>
      <a:schemeClr val="accent3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3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  <a:alpha val="90000"/>
      </a:schemeClr>
      <a:schemeClr val="accent3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>
        <a:shade val="90000"/>
      </a:schemeClr>
      <a:schemeClr val="accent3">
        <a:tint val="50000"/>
      </a:schemeClr>
    </dgm:fillClrLst>
    <dgm:linClrLst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fgSibTrans2D1">
    <dgm:fillClrLst>
      <a:schemeClr val="accent3">
        <a:shade val="90000"/>
      </a:schemeClr>
      <a:schemeClr val="accent3">
        <a:tint val="50000"/>
      </a:schemeClr>
    </dgm:fillClrLst>
    <dgm:linClrLst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bgSibTrans2D1">
    <dgm:fillClrLst>
      <a:schemeClr val="accent3">
        <a:shade val="90000"/>
      </a:schemeClr>
      <a:schemeClr val="accent3">
        <a:tint val="50000"/>
      </a:schemeClr>
    </dgm:fillClrLst>
    <dgm:linClrLst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sibTrans1D1">
    <dgm:fillClrLst>
      <a:schemeClr val="accent3">
        <a:shade val="90000"/>
      </a:schemeClr>
      <a:schemeClr val="accent3">
        <a:tint val="50000"/>
      </a:schemeClr>
    </dgm:fillClrLst>
    <dgm:linClrLst>
      <a:schemeClr val="accent3">
        <a:shade val="90000"/>
      </a:schemeClr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3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alpha val="90000"/>
        <a:tint val="40000"/>
      </a:schemeClr>
      <a:schemeClr val="accent3">
        <a:alpha val="5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ED4AD75-3F12-4491-969F-969C8D41B0D1}" type="doc">
      <dgm:prSet loTypeId="urn:microsoft.com/office/officeart/2005/8/layout/radial1" loCatId="cycle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en-SG"/>
        </a:p>
      </dgm:t>
    </dgm:pt>
    <dgm:pt modelId="{DF771F06-4430-443C-B296-37FB2EDFC83D}">
      <dgm:prSet phldrT="[Text]"/>
      <dgm:spPr/>
      <dgm:t>
        <a:bodyPr/>
        <a:lstStyle/>
        <a:p>
          <a:r>
            <a:rPr lang="zh-CN" altLang="en-US" dirty="0"/>
            <a:t>阅读</a:t>
          </a:r>
          <a:endParaRPr lang="en-SG" dirty="0"/>
        </a:p>
      </dgm:t>
    </dgm:pt>
    <dgm:pt modelId="{A003B1A8-48BF-4380-A296-CD44224507C8}" type="parTrans" cxnId="{7AF6F821-2AA4-4E5D-B7B3-F9EA9F81C240}">
      <dgm:prSet/>
      <dgm:spPr/>
      <dgm:t>
        <a:bodyPr/>
        <a:lstStyle/>
        <a:p>
          <a:endParaRPr lang="en-SG"/>
        </a:p>
      </dgm:t>
    </dgm:pt>
    <dgm:pt modelId="{22352A3B-64C4-47FD-B67A-006B5717D9A8}" type="sibTrans" cxnId="{7AF6F821-2AA4-4E5D-B7B3-F9EA9F81C240}">
      <dgm:prSet/>
      <dgm:spPr/>
      <dgm:t>
        <a:bodyPr/>
        <a:lstStyle/>
        <a:p>
          <a:endParaRPr lang="en-SG"/>
        </a:p>
      </dgm:t>
    </dgm:pt>
    <dgm:pt modelId="{B5AC5BD0-2E75-4E94-8BA6-8E82B7A957E9}">
      <dgm:prSet phldrT="[Text]"/>
      <dgm:spPr/>
      <dgm:t>
        <a:bodyPr/>
        <a:lstStyle/>
        <a:p>
          <a:r>
            <a:rPr lang="zh-CN" altLang="en-US" dirty="0"/>
            <a:t>获取信息</a:t>
          </a:r>
          <a:endParaRPr lang="en-SG" dirty="0"/>
        </a:p>
      </dgm:t>
    </dgm:pt>
    <dgm:pt modelId="{BF81509D-E275-40F9-AE0D-D6CA19ECE5FB}" type="parTrans" cxnId="{EC698BA8-B82B-4CB1-81B9-1293A3865828}">
      <dgm:prSet/>
      <dgm:spPr/>
      <dgm:t>
        <a:bodyPr/>
        <a:lstStyle/>
        <a:p>
          <a:endParaRPr lang="en-SG"/>
        </a:p>
      </dgm:t>
    </dgm:pt>
    <dgm:pt modelId="{7D422853-73A2-4A8B-A45E-5F3FD0138341}" type="sibTrans" cxnId="{EC698BA8-B82B-4CB1-81B9-1293A3865828}">
      <dgm:prSet/>
      <dgm:spPr/>
      <dgm:t>
        <a:bodyPr/>
        <a:lstStyle/>
        <a:p>
          <a:endParaRPr lang="en-SG"/>
        </a:p>
      </dgm:t>
    </dgm:pt>
    <dgm:pt modelId="{75877576-8392-4739-A8A5-50C3412B394E}">
      <dgm:prSet phldrT="[Text]"/>
      <dgm:spPr/>
      <dgm:t>
        <a:bodyPr/>
        <a:lstStyle/>
        <a:p>
          <a:r>
            <a:rPr lang="zh-CN" altLang="en-US" dirty="0"/>
            <a:t>阅读技巧</a:t>
          </a:r>
          <a:endParaRPr lang="en-SG" dirty="0"/>
        </a:p>
      </dgm:t>
    </dgm:pt>
    <dgm:pt modelId="{AE6A2DF4-8B9C-40B8-AB28-2E0736A16EA2}" type="parTrans" cxnId="{8A03D188-ACF5-4BDC-A067-75729D153E6C}">
      <dgm:prSet/>
      <dgm:spPr/>
      <dgm:t>
        <a:bodyPr/>
        <a:lstStyle/>
        <a:p>
          <a:endParaRPr lang="en-SG"/>
        </a:p>
      </dgm:t>
    </dgm:pt>
    <dgm:pt modelId="{02FE949E-EEED-4588-8412-ECAC2A5070A6}" type="sibTrans" cxnId="{8A03D188-ACF5-4BDC-A067-75729D153E6C}">
      <dgm:prSet/>
      <dgm:spPr/>
      <dgm:t>
        <a:bodyPr/>
        <a:lstStyle/>
        <a:p>
          <a:endParaRPr lang="en-SG"/>
        </a:p>
      </dgm:t>
    </dgm:pt>
    <dgm:pt modelId="{274BC6C1-1EC7-4E56-AE42-755543EF18A3}">
      <dgm:prSet phldrT="[Text]"/>
      <dgm:spPr/>
      <dgm:t>
        <a:bodyPr/>
        <a:lstStyle/>
        <a:p>
          <a:r>
            <a:rPr lang="zh-CN" altLang="en-US" dirty="0"/>
            <a:t>综合信息</a:t>
          </a:r>
          <a:endParaRPr lang="en-SG" dirty="0"/>
        </a:p>
      </dgm:t>
    </dgm:pt>
    <dgm:pt modelId="{CF5D07BC-AD93-48FA-964D-C00047EB41E1}" type="parTrans" cxnId="{87F88BDC-840C-4665-89D9-E8E9A73CFFC5}">
      <dgm:prSet/>
      <dgm:spPr/>
      <dgm:t>
        <a:bodyPr/>
        <a:lstStyle/>
        <a:p>
          <a:endParaRPr lang="en-SG"/>
        </a:p>
      </dgm:t>
    </dgm:pt>
    <dgm:pt modelId="{E1B1F8D2-7275-4FAA-B2B5-A603FB4CFEE2}" type="sibTrans" cxnId="{87F88BDC-840C-4665-89D9-E8E9A73CFFC5}">
      <dgm:prSet/>
      <dgm:spPr/>
      <dgm:t>
        <a:bodyPr/>
        <a:lstStyle/>
        <a:p>
          <a:endParaRPr lang="en-SG"/>
        </a:p>
      </dgm:t>
    </dgm:pt>
    <dgm:pt modelId="{5365C969-7789-4C72-BAEA-64018A406269}">
      <dgm:prSet phldrT="[Text]"/>
      <dgm:spPr/>
      <dgm:t>
        <a:bodyPr/>
        <a:lstStyle/>
        <a:p>
          <a:r>
            <a:rPr lang="zh-CN" altLang="en-US" dirty="0"/>
            <a:t>阅读理解</a:t>
          </a:r>
          <a:endParaRPr lang="en-SG" dirty="0"/>
        </a:p>
      </dgm:t>
    </dgm:pt>
    <dgm:pt modelId="{FAB69621-52A3-42A5-A47E-76FFF67604EE}" type="parTrans" cxnId="{1F0E7965-0093-464D-8C4A-26C78C52F9C3}">
      <dgm:prSet/>
      <dgm:spPr/>
      <dgm:t>
        <a:bodyPr/>
        <a:lstStyle/>
        <a:p>
          <a:endParaRPr lang="en-SG"/>
        </a:p>
      </dgm:t>
    </dgm:pt>
    <dgm:pt modelId="{99CED38F-EB35-47A0-AC2E-14CA3A11CC09}" type="sibTrans" cxnId="{1F0E7965-0093-464D-8C4A-26C78C52F9C3}">
      <dgm:prSet/>
      <dgm:spPr/>
      <dgm:t>
        <a:bodyPr/>
        <a:lstStyle/>
        <a:p>
          <a:endParaRPr lang="en-SG"/>
        </a:p>
      </dgm:t>
    </dgm:pt>
    <dgm:pt modelId="{95A070FA-1737-44E3-8206-BA086AB6C6EB}" type="pres">
      <dgm:prSet presAssocID="{DED4AD75-3F12-4491-969F-969C8D41B0D1}" presName="cycle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8F3E1C65-2E58-49F6-BFCB-DB9F1CD13ECC}" type="pres">
      <dgm:prSet presAssocID="{DF771F06-4430-443C-B296-37FB2EDFC83D}" presName="centerShape" presStyleLbl="node0" presStyleIdx="0" presStyleCnt="1"/>
      <dgm:spPr/>
    </dgm:pt>
    <dgm:pt modelId="{A518A516-8AE5-49D0-B003-1111F580CF6B}" type="pres">
      <dgm:prSet presAssocID="{BF81509D-E275-40F9-AE0D-D6CA19ECE5FB}" presName="Name9" presStyleLbl="parChTrans1D2" presStyleIdx="0" presStyleCnt="4"/>
      <dgm:spPr/>
    </dgm:pt>
    <dgm:pt modelId="{F8615DB0-B5F8-49E1-B983-B652162A0312}" type="pres">
      <dgm:prSet presAssocID="{BF81509D-E275-40F9-AE0D-D6CA19ECE5FB}" presName="connTx" presStyleLbl="parChTrans1D2" presStyleIdx="0" presStyleCnt="4"/>
      <dgm:spPr/>
    </dgm:pt>
    <dgm:pt modelId="{6EAFEE56-02C6-45ED-A517-C1EBBCD0EA8A}" type="pres">
      <dgm:prSet presAssocID="{B5AC5BD0-2E75-4E94-8BA6-8E82B7A957E9}" presName="node" presStyleLbl="node1" presStyleIdx="0" presStyleCnt="4">
        <dgm:presLayoutVars>
          <dgm:bulletEnabled val="1"/>
        </dgm:presLayoutVars>
      </dgm:prSet>
      <dgm:spPr/>
    </dgm:pt>
    <dgm:pt modelId="{819DD87B-17C3-414D-8025-65AC4EE906D5}" type="pres">
      <dgm:prSet presAssocID="{AE6A2DF4-8B9C-40B8-AB28-2E0736A16EA2}" presName="Name9" presStyleLbl="parChTrans1D2" presStyleIdx="1" presStyleCnt="4"/>
      <dgm:spPr/>
    </dgm:pt>
    <dgm:pt modelId="{F29BBBDB-00C4-43D9-8C4D-02C195EF2BD6}" type="pres">
      <dgm:prSet presAssocID="{AE6A2DF4-8B9C-40B8-AB28-2E0736A16EA2}" presName="connTx" presStyleLbl="parChTrans1D2" presStyleIdx="1" presStyleCnt="4"/>
      <dgm:spPr/>
    </dgm:pt>
    <dgm:pt modelId="{1A7824E3-8F3F-4A49-A90B-1B8D394A9426}" type="pres">
      <dgm:prSet presAssocID="{75877576-8392-4739-A8A5-50C3412B394E}" presName="node" presStyleLbl="node1" presStyleIdx="1" presStyleCnt="4">
        <dgm:presLayoutVars>
          <dgm:bulletEnabled val="1"/>
        </dgm:presLayoutVars>
      </dgm:prSet>
      <dgm:spPr/>
    </dgm:pt>
    <dgm:pt modelId="{00347D7C-5295-41BF-9EA1-E330B8D69368}" type="pres">
      <dgm:prSet presAssocID="{CF5D07BC-AD93-48FA-964D-C00047EB41E1}" presName="Name9" presStyleLbl="parChTrans1D2" presStyleIdx="2" presStyleCnt="4"/>
      <dgm:spPr/>
    </dgm:pt>
    <dgm:pt modelId="{20D36264-4E8D-4B99-B2FB-58FEFEE962D1}" type="pres">
      <dgm:prSet presAssocID="{CF5D07BC-AD93-48FA-964D-C00047EB41E1}" presName="connTx" presStyleLbl="parChTrans1D2" presStyleIdx="2" presStyleCnt="4"/>
      <dgm:spPr/>
    </dgm:pt>
    <dgm:pt modelId="{F07F09CF-66DE-4EAE-ACEF-F292E20AD816}" type="pres">
      <dgm:prSet presAssocID="{274BC6C1-1EC7-4E56-AE42-755543EF18A3}" presName="node" presStyleLbl="node1" presStyleIdx="2" presStyleCnt="4">
        <dgm:presLayoutVars>
          <dgm:bulletEnabled val="1"/>
        </dgm:presLayoutVars>
      </dgm:prSet>
      <dgm:spPr/>
    </dgm:pt>
    <dgm:pt modelId="{AD5841CD-7219-4447-934C-430954EB57F8}" type="pres">
      <dgm:prSet presAssocID="{FAB69621-52A3-42A5-A47E-76FFF67604EE}" presName="Name9" presStyleLbl="parChTrans1D2" presStyleIdx="3" presStyleCnt="4"/>
      <dgm:spPr/>
    </dgm:pt>
    <dgm:pt modelId="{C7F101CE-7897-463B-9AAA-D652671768C0}" type="pres">
      <dgm:prSet presAssocID="{FAB69621-52A3-42A5-A47E-76FFF67604EE}" presName="connTx" presStyleLbl="parChTrans1D2" presStyleIdx="3" presStyleCnt="4"/>
      <dgm:spPr/>
    </dgm:pt>
    <dgm:pt modelId="{D4A0A0F6-C1B5-4286-A73B-E43B60559AEA}" type="pres">
      <dgm:prSet presAssocID="{5365C969-7789-4C72-BAEA-64018A406269}" presName="node" presStyleLbl="node1" presStyleIdx="3" presStyleCnt="4">
        <dgm:presLayoutVars>
          <dgm:bulletEnabled val="1"/>
        </dgm:presLayoutVars>
      </dgm:prSet>
      <dgm:spPr/>
    </dgm:pt>
  </dgm:ptLst>
  <dgm:cxnLst>
    <dgm:cxn modelId="{7AF6F821-2AA4-4E5D-B7B3-F9EA9F81C240}" srcId="{DED4AD75-3F12-4491-969F-969C8D41B0D1}" destId="{DF771F06-4430-443C-B296-37FB2EDFC83D}" srcOrd="0" destOrd="0" parTransId="{A003B1A8-48BF-4380-A296-CD44224507C8}" sibTransId="{22352A3B-64C4-47FD-B67A-006B5717D9A8}"/>
    <dgm:cxn modelId="{1F0E7965-0093-464D-8C4A-26C78C52F9C3}" srcId="{DF771F06-4430-443C-B296-37FB2EDFC83D}" destId="{5365C969-7789-4C72-BAEA-64018A406269}" srcOrd="3" destOrd="0" parTransId="{FAB69621-52A3-42A5-A47E-76FFF67604EE}" sibTransId="{99CED38F-EB35-47A0-AC2E-14CA3A11CC09}"/>
    <dgm:cxn modelId="{B1C8C548-4EFA-418C-8103-D11B8D2F318A}" type="presOf" srcId="{BF81509D-E275-40F9-AE0D-D6CA19ECE5FB}" destId="{F8615DB0-B5F8-49E1-B983-B652162A0312}" srcOrd="1" destOrd="0" presId="urn:microsoft.com/office/officeart/2005/8/layout/radial1"/>
    <dgm:cxn modelId="{4C0B0D69-E7C9-4966-82E2-048050E1CDFB}" type="presOf" srcId="{274BC6C1-1EC7-4E56-AE42-755543EF18A3}" destId="{F07F09CF-66DE-4EAE-ACEF-F292E20AD816}" srcOrd="0" destOrd="0" presId="urn:microsoft.com/office/officeart/2005/8/layout/radial1"/>
    <dgm:cxn modelId="{5BD2F74C-C198-4417-AFCC-A8412F19DDF0}" type="presOf" srcId="{B5AC5BD0-2E75-4E94-8BA6-8E82B7A957E9}" destId="{6EAFEE56-02C6-45ED-A517-C1EBBCD0EA8A}" srcOrd="0" destOrd="0" presId="urn:microsoft.com/office/officeart/2005/8/layout/radial1"/>
    <dgm:cxn modelId="{0357664D-1D3C-4C3E-8FD9-6EB31C069350}" type="presOf" srcId="{CF5D07BC-AD93-48FA-964D-C00047EB41E1}" destId="{20D36264-4E8D-4B99-B2FB-58FEFEE962D1}" srcOrd="1" destOrd="0" presId="urn:microsoft.com/office/officeart/2005/8/layout/radial1"/>
    <dgm:cxn modelId="{D09D816F-EC23-4188-B867-BBD63AAA2BEB}" type="presOf" srcId="{DED4AD75-3F12-4491-969F-969C8D41B0D1}" destId="{95A070FA-1737-44E3-8206-BA086AB6C6EB}" srcOrd="0" destOrd="0" presId="urn:microsoft.com/office/officeart/2005/8/layout/radial1"/>
    <dgm:cxn modelId="{B5DEC354-D10F-41E4-806E-449EBBBF32A5}" type="presOf" srcId="{CF5D07BC-AD93-48FA-964D-C00047EB41E1}" destId="{00347D7C-5295-41BF-9EA1-E330B8D69368}" srcOrd="0" destOrd="0" presId="urn:microsoft.com/office/officeart/2005/8/layout/radial1"/>
    <dgm:cxn modelId="{CF406478-B95E-4257-95EE-D26998716DA8}" type="presOf" srcId="{5365C969-7789-4C72-BAEA-64018A406269}" destId="{D4A0A0F6-C1B5-4286-A73B-E43B60559AEA}" srcOrd="0" destOrd="0" presId="urn:microsoft.com/office/officeart/2005/8/layout/radial1"/>
    <dgm:cxn modelId="{A89FCB7E-8464-4A1A-87A1-6795A072A21C}" type="presOf" srcId="{BF81509D-E275-40F9-AE0D-D6CA19ECE5FB}" destId="{A518A516-8AE5-49D0-B003-1111F580CF6B}" srcOrd="0" destOrd="0" presId="urn:microsoft.com/office/officeart/2005/8/layout/radial1"/>
    <dgm:cxn modelId="{8A03D188-ACF5-4BDC-A067-75729D153E6C}" srcId="{DF771F06-4430-443C-B296-37FB2EDFC83D}" destId="{75877576-8392-4739-A8A5-50C3412B394E}" srcOrd="1" destOrd="0" parTransId="{AE6A2DF4-8B9C-40B8-AB28-2E0736A16EA2}" sibTransId="{02FE949E-EEED-4588-8412-ECAC2A5070A6}"/>
    <dgm:cxn modelId="{8AAB7899-2F2B-4E76-87F0-C1F112FDAFD8}" type="presOf" srcId="{75877576-8392-4739-A8A5-50C3412B394E}" destId="{1A7824E3-8F3F-4A49-A90B-1B8D394A9426}" srcOrd="0" destOrd="0" presId="urn:microsoft.com/office/officeart/2005/8/layout/radial1"/>
    <dgm:cxn modelId="{EC698BA8-B82B-4CB1-81B9-1293A3865828}" srcId="{DF771F06-4430-443C-B296-37FB2EDFC83D}" destId="{B5AC5BD0-2E75-4E94-8BA6-8E82B7A957E9}" srcOrd="0" destOrd="0" parTransId="{BF81509D-E275-40F9-AE0D-D6CA19ECE5FB}" sibTransId="{7D422853-73A2-4A8B-A45E-5F3FD0138341}"/>
    <dgm:cxn modelId="{422E92B2-28CF-4D8F-B01D-83006EEACE35}" type="presOf" srcId="{AE6A2DF4-8B9C-40B8-AB28-2E0736A16EA2}" destId="{819DD87B-17C3-414D-8025-65AC4EE906D5}" srcOrd="0" destOrd="0" presId="urn:microsoft.com/office/officeart/2005/8/layout/radial1"/>
    <dgm:cxn modelId="{CD4512C2-354F-4068-AD8C-4AD836CF9569}" type="presOf" srcId="{AE6A2DF4-8B9C-40B8-AB28-2E0736A16EA2}" destId="{F29BBBDB-00C4-43D9-8C4D-02C195EF2BD6}" srcOrd="1" destOrd="0" presId="urn:microsoft.com/office/officeart/2005/8/layout/radial1"/>
    <dgm:cxn modelId="{DD194DC4-F478-4C86-884A-4AF3F8E974B6}" type="presOf" srcId="{FAB69621-52A3-42A5-A47E-76FFF67604EE}" destId="{AD5841CD-7219-4447-934C-430954EB57F8}" srcOrd="0" destOrd="0" presId="urn:microsoft.com/office/officeart/2005/8/layout/radial1"/>
    <dgm:cxn modelId="{0B62A6C4-15D3-4A0E-857F-2C7320A764CB}" type="presOf" srcId="{FAB69621-52A3-42A5-A47E-76FFF67604EE}" destId="{C7F101CE-7897-463B-9AAA-D652671768C0}" srcOrd="1" destOrd="0" presId="urn:microsoft.com/office/officeart/2005/8/layout/radial1"/>
    <dgm:cxn modelId="{87F88BDC-840C-4665-89D9-E8E9A73CFFC5}" srcId="{DF771F06-4430-443C-B296-37FB2EDFC83D}" destId="{274BC6C1-1EC7-4E56-AE42-755543EF18A3}" srcOrd="2" destOrd="0" parTransId="{CF5D07BC-AD93-48FA-964D-C00047EB41E1}" sibTransId="{E1B1F8D2-7275-4FAA-B2B5-A603FB4CFEE2}"/>
    <dgm:cxn modelId="{860BDFE9-1428-45CF-82E8-5FDD3248B63E}" type="presOf" srcId="{DF771F06-4430-443C-B296-37FB2EDFC83D}" destId="{8F3E1C65-2E58-49F6-BFCB-DB9F1CD13ECC}" srcOrd="0" destOrd="0" presId="urn:microsoft.com/office/officeart/2005/8/layout/radial1"/>
    <dgm:cxn modelId="{181E4BB5-AD6B-43CE-A8AF-049779071388}" type="presParOf" srcId="{95A070FA-1737-44E3-8206-BA086AB6C6EB}" destId="{8F3E1C65-2E58-49F6-BFCB-DB9F1CD13ECC}" srcOrd="0" destOrd="0" presId="urn:microsoft.com/office/officeart/2005/8/layout/radial1"/>
    <dgm:cxn modelId="{868827C0-53B1-4721-8E7E-3926EEFE8240}" type="presParOf" srcId="{95A070FA-1737-44E3-8206-BA086AB6C6EB}" destId="{A518A516-8AE5-49D0-B003-1111F580CF6B}" srcOrd="1" destOrd="0" presId="urn:microsoft.com/office/officeart/2005/8/layout/radial1"/>
    <dgm:cxn modelId="{DBE06B83-C348-4494-B18E-A694300A75D9}" type="presParOf" srcId="{A518A516-8AE5-49D0-B003-1111F580CF6B}" destId="{F8615DB0-B5F8-49E1-B983-B652162A0312}" srcOrd="0" destOrd="0" presId="urn:microsoft.com/office/officeart/2005/8/layout/radial1"/>
    <dgm:cxn modelId="{6317A385-DC7B-4EBD-A417-E3DE453D9702}" type="presParOf" srcId="{95A070FA-1737-44E3-8206-BA086AB6C6EB}" destId="{6EAFEE56-02C6-45ED-A517-C1EBBCD0EA8A}" srcOrd="2" destOrd="0" presId="urn:microsoft.com/office/officeart/2005/8/layout/radial1"/>
    <dgm:cxn modelId="{9634EBD9-DE43-45DB-B4CA-485A056FF541}" type="presParOf" srcId="{95A070FA-1737-44E3-8206-BA086AB6C6EB}" destId="{819DD87B-17C3-414D-8025-65AC4EE906D5}" srcOrd="3" destOrd="0" presId="urn:microsoft.com/office/officeart/2005/8/layout/radial1"/>
    <dgm:cxn modelId="{A0D93B41-CF92-46CA-8281-314C0A18E94A}" type="presParOf" srcId="{819DD87B-17C3-414D-8025-65AC4EE906D5}" destId="{F29BBBDB-00C4-43D9-8C4D-02C195EF2BD6}" srcOrd="0" destOrd="0" presId="urn:microsoft.com/office/officeart/2005/8/layout/radial1"/>
    <dgm:cxn modelId="{7CCBADD9-D0FC-41FC-87D6-B742F30FDEC4}" type="presParOf" srcId="{95A070FA-1737-44E3-8206-BA086AB6C6EB}" destId="{1A7824E3-8F3F-4A49-A90B-1B8D394A9426}" srcOrd="4" destOrd="0" presId="urn:microsoft.com/office/officeart/2005/8/layout/radial1"/>
    <dgm:cxn modelId="{914B538F-BC2E-4FFA-8B26-EA0866BBD978}" type="presParOf" srcId="{95A070FA-1737-44E3-8206-BA086AB6C6EB}" destId="{00347D7C-5295-41BF-9EA1-E330B8D69368}" srcOrd="5" destOrd="0" presId="urn:microsoft.com/office/officeart/2005/8/layout/radial1"/>
    <dgm:cxn modelId="{B668D0ED-0406-432E-A682-EB20D7FCFE7C}" type="presParOf" srcId="{00347D7C-5295-41BF-9EA1-E330B8D69368}" destId="{20D36264-4E8D-4B99-B2FB-58FEFEE962D1}" srcOrd="0" destOrd="0" presId="urn:microsoft.com/office/officeart/2005/8/layout/radial1"/>
    <dgm:cxn modelId="{02EB6E60-CE04-465B-A863-654635E898D1}" type="presParOf" srcId="{95A070FA-1737-44E3-8206-BA086AB6C6EB}" destId="{F07F09CF-66DE-4EAE-ACEF-F292E20AD816}" srcOrd="6" destOrd="0" presId="urn:microsoft.com/office/officeart/2005/8/layout/radial1"/>
    <dgm:cxn modelId="{8B82EA1D-E9FE-4410-AD03-1ABC3F0D0FFD}" type="presParOf" srcId="{95A070FA-1737-44E3-8206-BA086AB6C6EB}" destId="{AD5841CD-7219-4447-934C-430954EB57F8}" srcOrd="7" destOrd="0" presId="urn:microsoft.com/office/officeart/2005/8/layout/radial1"/>
    <dgm:cxn modelId="{38344FA0-BF9F-4AC0-900C-0DEE3F26A810}" type="presParOf" srcId="{AD5841CD-7219-4447-934C-430954EB57F8}" destId="{C7F101CE-7897-463B-9AAA-D652671768C0}" srcOrd="0" destOrd="0" presId="urn:microsoft.com/office/officeart/2005/8/layout/radial1"/>
    <dgm:cxn modelId="{386572F6-1C6B-42B3-B4B2-EB70BEBB9FBB}" type="presParOf" srcId="{95A070FA-1737-44E3-8206-BA086AB6C6EB}" destId="{D4A0A0F6-C1B5-4286-A73B-E43B60559AEA}" srcOrd="8" destOrd="0" presId="urn:microsoft.com/office/officeart/2005/8/layout/radial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D92E07C-6234-47F8-B88E-C8DF2AB51851}" type="doc">
      <dgm:prSet loTypeId="urn:microsoft.com/office/officeart/2005/8/layout/gear1" loCatId="cycle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en-SG"/>
        </a:p>
      </dgm:t>
    </dgm:pt>
    <dgm:pt modelId="{78B2C375-53B8-4CB8-9D56-6EE8F647294F}">
      <dgm:prSet phldrT="[Text]"/>
      <dgm:spPr/>
      <dgm:t>
        <a:bodyPr/>
        <a:lstStyle/>
        <a:p>
          <a:r>
            <a:rPr lang="zh-CN" altLang="en-US" dirty="0"/>
            <a:t>总览目录</a:t>
          </a:r>
          <a:endParaRPr lang="en-SG" dirty="0"/>
        </a:p>
      </dgm:t>
    </dgm:pt>
    <dgm:pt modelId="{E8C2B386-E756-4A39-9E3F-413CD3666419}" type="parTrans" cxnId="{B2ADBDCC-C9CB-4E3F-9435-1BA672617586}">
      <dgm:prSet/>
      <dgm:spPr/>
      <dgm:t>
        <a:bodyPr/>
        <a:lstStyle/>
        <a:p>
          <a:endParaRPr lang="en-SG"/>
        </a:p>
      </dgm:t>
    </dgm:pt>
    <dgm:pt modelId="{4B246D03-B9B8-4060-8157-95F45234D44E}" type="sibTrans" cxnId="{B2ADBDCC-C9CB-4E3F-9435-1BA672617586}">
      <dgm:prSet/>
      <dgm:spPr/>
      <dgm:t>
        <a:bodyPr/>
        <a:lstStyle/>
        <a:p>
          <a:endParaRPr lang="en-SG"/>
        </a:p>
      </dgm:t>
    </dgm:pt>
    <dgm:pt modelId="{02E0CB5B-3D8D-4D97-A93B-9E9CA529B685}">
      <dgm:prSet phldrT="[Text]"/>
      <dgm:spPr/>
      <dgm:t>
        <a:bodyPr/>
        <a:lstStyle/>
        <a:p>
          <a:r>
            <a:rPr lang="zh-CN" altLang="en-US" dirty="0"/>
            <a:t>翻阅章节</a:t>
          </a:r>
          <a:endParaRPr lang="en-SG" dirty="0"/>
        </a:p>
      </dgm:t>
    </dgm:pt>
    <dgm:pt modelId="{B83FEA54-ABFF-4096-A18E-6A25563B1CCF}" type="parTrans" cxnId="{3E35A7AA-8D1A-45A5-BEF4-D79C49D1D2B7}">
      <dgm:prSet/>
      <dgm:spPr/>
      <dgm:t>
        <a:bodyPr/>
        <a:lstStyle/>
        <a:p>
          <a:endParaRPr lang="en-SG"/>
        </a:p>
      </dgm:t>
    </dgm:pt>
    <dgm:pt modelId="{8297A5D2-00FE-4F0E-B8C9-F0319892D136}" type="sibTrans" cxnId="{3E35A7AA-8D1A-45A5-BEF4-D79C49D1D2B7}">
      <dgm:prSet/>
      <dgm:spPr/>
      <dgm:t>
        <a:bodyPr/>
        <a:lstStyle/>
        <a:p>
          <a:endParaRPr lang="en-SG"/>
        </a:p>
      </dgm:t>
    </dgm:pt>
    <dgm:pt modelId="{C743C16A-7696-414C-AC44-C0809E03C0E6}">
      <dgm:prSet phldrT="[Text]"/>
      <dgm:spPr/>
      <dgm:t>
        <a:bodyPr/>
        <a:lstStyle/>
        <a:p>
          <a:r>
            <a:rPr lang="zh-CN" altLang="en-US" dirty="0"/>
            <a:t>浏览导论</a:t>
          </a:r>
          <a:endParaRPr lang="en-SG" dirty="0"/>
        </a:p>
      </dgm:t>
    </dgm:pt>
    <dgm:pt modelId="{E8543A73-D77F-4627-BE0A-08F7DED7171C}" type="parTrans" cxnId="{40CF60A2-1A58-4216-A61C-24107E9E8ADF}">
      <dgm:prSet/>
      <dgm:spPr/>
      <dgm:t>
        <a:bodyPr/>
        <a:lstStyle/>
        <a:p>
          <a:endParaRPr lang="en-SG"/>
        </a:p>
      </dgm:t>
    </dgm:pt>
    <dgm:pt modelId="{F0091F0B-3F4A-4CDF-BC49-134B4832F9B8}" type="sibTrans" cxnId="{40CF60A2-1A58-4216-A61C-24107E9E8ADF}">
      <dgm:prSet/>
      <dgm:spPr/>
      <dgm:t>
        <a:bodyPr/>
        <a:lstStyle/>
        <a:p>
          <a:endParaRPr lang="en-SG"/>
        </a:p>
      </dgm:t>
    </dgm:pt>
    <dgm:pt modelId="{4073B05E-C086-4A1F-9234-9E6267B1FF8F}" type="pres">
      <dgm:prSet presAssocID="{1D92E07C-6234-47F8-B88E-C8DF2AB51851}" presName="composite" presStyleCnt="0">
        <dgm:presLayoutVars>
          <dgm:chMax val="3"/>
          <dgm:animLvl val="lvl"/>
          <dgm:resizeHandles val="exact"/>
        </dgm:presLayoutVars>
      </dgm:prSet>
      <dgm:spPr/>
    </dgm:pt>
    <dgm:pt modelId="{A2EBDC7F-2347-4F2A-A4A9-74A5F51E3416}" type="pres">
      <dgm:prSet presAssocID="{78B2C375-53B8-4CB8-9D56-6EE8F647294F}" presName="gear1" presStyleLbl="node1" presStyleIdx="0" presStyleCnt="3">
        <dgm:presLayoutVars>
          <dgm:chMax val="1"/>
          <dgm:bulletEnabled val="1"/>
        </dgm:presLayoutVars>
      </dgm:prSet>
      <dgm:spPr/>
    </dgm:pt>
    <dgm:pt modelId="{6164DBF1-15BF-4A97-B7F9-2D6B84E11397}" type="pres">
      <dgm:prSet presAssocID="{78B2C375-53B8-4CB8-9D56-6EE8F647294F}" presName="gear1srcNode" presStyleLbl="node1" presStyleIdx="0" presStyleCnt="3"/>
      <dgm:spPr/>
    </dgm:pt>
    <dgm:pt modelId="{6AEEB796-6AC5-43E6-A4C3-C87E869BA2EB}" type="pres">
      <dgm:prSet presAssocID="{78B2C375-53B8-4CB8-9D56-6EE8F647294F}" presName="gear1dstNode" presStyleLbl="node1" presStyleIdx="0" presStyleCnt="3"/>
      <dgm:spPr/>
    </dgm:pt>
    <dgm:pt modelId="{3D78B486-CD99-42B2-8BAC-AF401BF0D83C}" type="pres">
      <dgm:prSet presAssocID="{02E0CB5B-3D8D-4D97-A93B-9E9CA529B685}" presName="gear2" presStyleLbl="node1" presStyleIdx="1" presStyleCnt="3">
        <dgm:presLayoutVars>
          <dgm:chMax val="1"/>
          <dgm:bulletEnabled val="1"/>
        </dgm:presLayoutVars>
      </dgm:prSet>
      <dgm:spPr/>
    </dgm:pt>
    <dgm:pt modelId="{B65F67EC-736A-4E6C-AA41-91063D989BA4}" type="pres">
      <dgm:prSet presAssocID="{02E0CB5B-3D8D-4D97-A93B-9E9CA529B685}" presName="gear2srcNode" presStyleLbl="node1" presStyleIdx="1" presStyleCnt="3"/>
      <dgm:spPr/>
    </dgm:pt>
    <dgm:pt modelId="{0E8CAF90-97CE-4635-8E37-6BED048F1F19}" type="pres">
      <dgm:prSet presAssocID="{02E0CB5B-3D8D-4D97-A93B-9E9CA529B685}" presName="gear2dstNode" presStyleLbl="node1" presStyleIdx="1" presStyleCnt="3"/>
      <dgm:spPr/>
    </dgm:pt>
    <dgm:pt modelId="{40DA1A72-AAC0-46E4-9614-C1B99BAB20F1}" type="pres">
      <dgm:prSet presAssocID="{C743C16A-7696-414C-AC44-C0809E03C0E6}" presName="gear3" presStyleLbl="node1" presStyleIdx="2" presStyleCnt="3"/>
      <dgm:spPr/>
    </dgm:pt>
    <dgm:pt modelId="{29FF70A0-F322-4728-BE43-E9644DBEF15A}" type="pres">
      <dgm:prSet presAssocID="{C743C16A-7696-414C-AC44-C0809E03C0E6}" presName="gear3tx" presStyleLbl="node1" presStyleIdx="2" presStyleCnt="3">
        <dgm:presLayoutVars>
          <dgm:chMax val="1"/>
          <dgm:bulletEnabled val="1"/>
        </dgm:presLayoutVars>
      </dgm:prSet>
      <dgm:spPr/>
    </dgm:pt>
    <dgm:pt modelId="{55FDED2B-A798-42FA-B11C-B7281F8AF2B6}" type="pres">
      <dgm:prSet presAssocID="{C743C16A-7696-414C-AC44-C0809E03C0E6}" presName="gear3srcNode" presStyleLbl="node1" presStyleIdx="2" presStyleCnt="3"/>
      <dgm:spPr/>
    </dgm:pt>
    <dgm:pt modelId="{26C7F24D-F687-4BEB-AA76-95F3E9E877FB}" type="pres">
      <dgm:prSet presAssocID="{C743C16A-7696-414C-AC44-C0809E03C0E6}" presName="gear3dstNode" presStyleLbl="node1" presStyleIdx="2" presStyleCnt="3"/>
      <dgm:spPr/>
    </dgm:pt>
    <dgm:pt modelId="{B0D68049-8834-499D-BCF6-75F22D478FD4}" type="pres">
      <dgm:prSet presAssocID="{4B246D03-B9B8-4060-8157-95F45234D44E}" presName="connector1" presStyleLbl="sibTrans2D1" presStyleIdx="0" presStyleCnt="3"/>
      <dgm:spPr/>
    </dgm:pt>
    <dgm:pt modelId="{9700F1D6-67EA-407C-B02D-E26A2AEA4318}" type="pres">
      <dgm:prSet presAssocID="{8297A5D2-00FE-4F0E-B8C9-F0319892D136}" presName="connector2" presStyleLbl="sibTrans2D1" presStyleIdx="1" presStyleCnt="3"/>
      <dgm:spPr/>
    </dgm:pt>
    <dgm:pt modelId="{EDD20726-37E7-4B52-8258-A2036213D5B2}" type="pres">
      <dgm:prSet presAssocID="{F0091F0B-3F4A-4CDF-BC49-134B4832F9B8}" presName="connector3" presStyleLbl="sibTrans2D1" presStyleIdx="2" presStyleCnt="3"/>
      <dgm:spPr/>
    </dgm:pt>
  </dgm:ptLst>
  <dgm:cxnLst>
    <dgm:cxn modelId="{E8806403-D71A-4BE7-9001-463A41934475}" type="presOf" srcId="{02E0CB5B-3D8D-4D97-A93B-9E9CA529B685}" destId="{3D78B486-CD99-42B2-8BAC-AF401BF0D83C}" srcOrd="0" destOrd="0" presId="urn:microsoft.com/office/officeart/2005/8/layout/gear1"/>
    <dgm:cxn modelId="{3A21C736-F1E8-4C4C-B9CB-90179BD191D6}" type="presOf" srcId="{C743C16A-7696-414C-AC44-C0809E03C0E6}" destId="{55FDED2B-A798-42FA-B11C-B7281F8AF2B6}" srcOrd="2" destOrd="0" presId="urn:microsoft.com/office/officeart/2005/8/layout/gear1"/>
    <dgm:cxn modelId="{10849792-C36E-40B9-943A-2FE16B6ACFE3}" type="presOf" srcId="{02E0CB5B-3D8D-4D97-A93B-9E9CA529B685}" destId="{B65F67EC-736A-4E6C-AA41-91063D989BA4}" srcOrd="1" destOrd="0" presId="urn:microsoft.com/office/officeart/2005/8/layout/gear1"/>
    <dgm:cxn modelId="{73E89D9B-55B9-40AD-AB08-EEBBC268C6D1}" type="presOf" srcId="{F0091F0B-3F4A-4CDF-BC49-134B4832F9B8}" destId="{EDD20726-37E7-4B52-8258-A2036213D5B2}" srcOrd="0" destOrd="0" presId="urn:microsoft.com/office/officeart/2005/8/layout/gear1"/>
    <dgm:cxn modelId="{64C2C69C-3B3F-4B55-A130-3B67135EDB21}" type="presOf" srcId="{C743C16A-7696-414C-AC44-C0809E03C0E6}" destId="{40DA1A72-AAC0-46E4-9614-C1B99BAB20F1}" srcOrd="0" destOrd="0" presId="urn:microsoft.com/office/officeart/2005/8/layout/gear1"/>
    <dgm:cxn modelId="{40CF60A2-1A58-4216-A61C-24107E9E8ADF}" srcId="{1D92E07C-6234-47F8-B88E-C8DF2AB51851}" destId="{C743C16A-7696-414C-AC44-C0809E03C0E6}" srcOrd="2" destOrd="0" parTransId="{E8543A73-D77F-4627-BE0A-08F7DED7171C}" sibTransId="{F0091F0B-3F4A-4CDF-BC49-134B4832F9B8}"/>
    <dgm:cxn modelId="{3E35A7AA-8D1A-45A5-BEF4-D79C49D1D2B7}" srcId="{1D92E07C-6234-47F8-B88E-C8DF2AB51851}" destId="{02E0CB5B-3D8D-4D97-A93B-9E9CA529B685}" srcOrd="1" destOrd="0" parTransId="{B83FEA54-ABFF-4096-A18E-6A25563B1CCF}" sibTransId="{8297A5D2-00FE-4F0E-B8C9-F0319892D136}"/>
    <dgm:cxn modelId="{E11F5FAC-4A16-4A8B-9DBF-2588F6D344AE}" type="presOf" srcId="{78B2C375-53B8-4CB8-9D56-6EE8F647294F}" destId="{A2EBDC7F-2347-4F2A-A4A9-74A5F51E3416}" srcOrd="0" destOrd="0" presId="urn:microsoft.com/office/officeart/2005/8/layout/gear1"/>
    <dgm:cxn modelId="{89C042C0-A3F8-40C2-AEC2-A22CC46D0934}" type="presOf" srcId="{78B2C375-53B8-4CB8-9D56-6EE8F647294F}" destId="{6AEEB796-6AC5-43E6-A4C3-C87E869BA2EB}" srcOrd="2" destOrd="0" presId="urn:microsoft.com/office/officeart/2005/8/layout/gear1"/>
    <dgm:cxn modelId="{B2ADBDCC-C9CB-4E3F-9435-1BA672617586}" srcId="{1D92E07C-6234-47F8-B88E-C8DF2AB51851}" destId="{78B2C375-53B8-4CB8-9D56-6EE8F647294F}" srcOrd="0" destOrd="0" parTransId="{E8C2B386-E756-4A39-9E3F-413CD3666419}" sibTransId="{4B246D03-B9B8-4060-8157-95F45234D44E}"/>
    <dgm:cxn modelId="{B319C1D3-F7B6-48FA-A538-F59BBBA7DF43}" type="presOf" srcId="{C743C16A-7696-414C-AC44-C0809E03C0E6}" destId="{29FF70A0-F322-4728-BE43-E9644DBEF15A}" srcOrd="1" destOrd="0" presId="urn:microsoft.com/office/officeart/2005/8/layout/gear1"/>
    <dgm:cxn modelId="{57E44BD6-7731-4B6D-A2DD-B3C401029525}" type="presOf" srcId="{02E0CB5B-3D8D-4D97-A93B-9E9CA529B685}" destId="{0E8CAF90-97CE-4635-8E37-6BED048F1F19}" srcOrd="2" destOrd="0" presId="urn:microsoft.com/office/officeart/2005/8/layout/gear1"/>
    <dgm:cxn modelId="{5625FDD8-76CD-4512-A80B-47FEFBA7D50F}" type="presOf" srcId="{78B2C375-53B8-4CB8-9D56-6EE8F647294F}" destId="{6164DBF1-15BF-4A97-B7F9-2D6B84E11397}" srcOrd="1" destOrd="0" presId="urn:microsoft.com/office/officeart/2005/8/layout/gear1"/>
    <dgm:cxn modelId="{4B8E43E4-9AD7-457B-BDAE-5247E91322E5}" type="presOf" srcId="{1D92E07C-6234-47F8-B88E-C8DF2AB51851}" destId="{4073B05E-C086-4A1F-9234-9E6267B1FF8F}" srcOrd="0" destOrd="0" presId="urn:microsoft.com/office/officeart/2005/8/layout/gear1"/>
    <dgm:cxn modelId="{142240EA-3D7F-4E88-84C5-5C346DF49271}" type="presOf" srcId="{4B246D03-B9B8-4060-8157-95F45234D44E}" destId="{B0D68049-8834-499D-BCF6-75F22D478FD4}" srcOrd="0" destOrd="0" presId="urn:microsoft.com/office/officeart/2005/8/layout/gear1"/>
    <dgm:cxn modelId="{9B9CEBEB-C934-4393-A886-533337027D05}" type="presOf" srcId="{C743C16A-7696-414C-AC44-C0809E03C0E6}" destId="{26C7F24D-F687-4BEB-AA76-95F3E9E877FB}" srcOrd="3" destOrd="0" presId="urn:microsoft.com/office/officeart/2005/8/layout/gear1"/>
    <dgm:cxn modelId="{241903EC-8FAB-4C7C-B769-B48B14361767}" type="presOf" srcId="{8297A5D2-00FE-4F0E-B8C9-F0319892D136}" destId="{9700F1D6-67EA-407C-B02D-E26A2AEA4318}" srcOrd="0" destOrd="0" presId="urn:microsoft.com/office/officeart/2005/8/layout/gear1"/>
    <dgm:cxn modelId="{E5EBA7C3-7E10-4F48-B199-577FC39D8BCE}" type="presParOf" srcId="{4073B05E-C086-4A1F-9234-9E6267B1FF8F}" destId="{A2EBDC7F-2347-4F2A-A4A9-74A5F51E3416}" srcOrd="0" destOrd="0" presId="urn:microsoft.com/office/officeart/2005/8/layout/gear1"/>
    <dgm:cxn modelId="{0BACE3DF-69C1-499D-9A6A-1AE4EFA71466}" type="presParOf" srcId="{4073B05E-C086-4A1F-9234-9E6267B1FF8F}" destId="{6164DBF1-15BF-4A97-B7F9-2D6B84E11397}" srcOrd="1" destOrd="0" presId="urn:microsoft.com/office/officeart/2005/8/layout/gear1"/>
    <dgm:cxn modelId="{C19991F2-5C1D-4EED-BFC6-F33A448CF668}" type="presParOf" srcId="{4073B05E-C086-4A1F-9234-9E6267B1FF8F}" destId="{6AEEB796-6AC5-43E6-A4C3-C87E869BA2EB}" srcOrd="2" destOrd="0" presId="urn:microsoft.com/office/officeart/2005/8/layout/gear1"/>
    <dgm:cxn modelId="{46F09AC7-E91C-4A71-9CBF-8190939BB084}" type="presParOf" srcId="{4073B05E-C086-4A1F-9234-9E6267B1FF8F}" destId="{3D78B486-CD99-42B2-8BAC-AF401BF0D83C}" srcOrd="3" destOrd="0" presId="urn:microsoft.com/office/officeart/2005/8/layout/gear1"/>
    <dgm:cxn modelId="{CA248364-6E15-4B4F-8BD7-2D05CA138F29}" type="presParOf" srcId="{4073B05E-C086-4A1F-9234-9E6267B1FF8F}" destId="{B65F67EC-736A-4E6C-AA41-91063D989BA4}" srcOrd="4" destOrd="0" presId="urn:microsoft.com/office/officeart/2005/8/layout/gear1"/>
    <dgm:cxn modelId="{1ABC7E01-6FE8-4E4E-AB98-8945CB2B9D01}" type="presParOf" srcId="{4073B05E-C086-4A1F-9234-9E6267B1FF8F}" destId="{0E8CAF90-97CE-4635-8E37-6BED048F1F19}" srcOrd="5" destOrd="0" presId="urn:microsoft.com/office/officeart/2005/8/layout/gear1"/>
    <dgm:cxn modelId="{C1108D8B-FE95-4F45-B162-90B40332B6DA}" type="presParOf" srcId="{4073B05E-C086-4A1F-9234-9E6267B1FF8F}" destId="{40DA1A72-AAC0-46E4-9614-C1B99BAB20F1}" srcOrd="6" destOrd="0" presId="urn:microsoft.com/office/officeart/2005/8/layout/gear1"/>
    <dgm:cxn modelId="{7E6C6562-B153-4373-851E-0480ED6B67F2}" type="presParOf" srcId="{4073B05E-C086-4A1F-9234-9E6267B1FF8F}" destId="{29FF70A0-F322-4728-BE43-E9644DBEF15A}" srcOrd="7" destOrd="0" presId="urn:microsoft.com/office/officeart/2005/8/layout/gear1"/>
    <dgm:cxn modelId="{D18D6A49-B52A-4A9C-8BD0-B5EC61093A8F}" type="presParOf" srcId="{4073B05E-C086-4A1F-9234-9E6267B1FF8F}" destId="{55FDED2B-A798-42FA-B11C-B7281F8AF2B6}" srcOrd="8" destOrd="0" presId="urn:microsoft.com/office/officeart/2005/8/layout/gear1"/>
    <dgm:cxn modelId="{1CF3E1CF-1F03-492D-BB1C-5427E2EBB784}" type="presParOf" srcId="{4073B05E-C086-4A1F-9234-9E6267B1FF8F}" destId="{26C7F24D-F687-4BEB-AA76-95F3E9E877FB}" srcOrd="9" destOrd="0" presId="urn:microsoft.com/office/officeart/2005/8/layout/gear1"/>
    <dgm:cxn modelId="{27F4D6D9-123F-4069-A9E5-82484B003780}" type="presParOf" srcId="{4073B05E-C086-4A1F-9234-9E6267B1FF8F}" destId="{B0D68049-8834-499D-BCF6-75F22D478FD4}" srcOrd="10" destOrd="0" presId="urn:microsoft.com/office/officeart/2005/8/layout/gear1"/>
    <dgm:cxn modelId="{7221DB3B-FBCC-4AC6-8449-22FA8AD5C62D}" type="presParOf" srcId="{4073B05E-C086-4A1F-9234-9E6267B1FF8F}" destId="{9700F1D6-67EA-407C-B02D-E26A2AEA4318}" srcOrd="11" destOrd="0" presId="urn:microsoft.com/office/officeart/2005/8/layout/gear1"/>
    <dgm:cxn modelId="{DCAD9964-D9C3-4DB9-97BC-F884B3A5662E}" type="presParOf" srcId="{4073B05E-C086-4A1F-9234-9E6267B1FF8F}" destId="{EDD20726-37E7-4B52-8258-A2036213D5B2}" srcOrd="12" destOrd="0" presId="urn:microsoft.com/office/officeart/2005/8/layout/gear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334161B5-6B2C-4B54-91AC-EBB19A589E2F}" type="doc">
      <dgm:prSet loTypeId="urn:microsoft.com/office/officeart/2008/layout/HalfCircleOrganizationChart" loCatId="hierarchy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en-SG"/>
        </a:p>
      </dgm:t>
    </dgm:pt>
    <dgm:pt modelId="{79D243C3-ED5D-4076-BD0D-273A2B0F9DC2}">
      <dgm:prSet phldrT="[Text]"/>
      <dgm:spPr/>
      <dgm:t>
        <a:bodyPr/>
        <a:lstStyle/>
        <a:p>
          <a:r>
            <a:rPr lang="zh-CN" altLang="en-US" dirty="0"/>
            <a:t>学术著作标题和目录</a:t>
          </a:r>
          <a:endParaRPr lang="en-SG" dirty="0"/>
        </a:p>
      </dgm:t>
    </dgm:pt>
    <dgm:pt modelId="{984BC578-1670-468C-8244-7BDDA75FE0E4}" type="parTrans" cxnId="{721A8BB8-21D2-4955-AF0C-C87C2034D988}">
      <dgm:prSet/>
      <dgm:spPr/>
      <dgm:t>
        <a:bodyPr/>
        <a:lstStyle/>
        <a:p>
          <a:endParaRPr lang="en-SG"/>
        </a:p>
      </dgm:t>
    </dgm:pt>
    <dgm:pt modelId="{453A1DEB-F23B-4CDC-8FD2-25ACC7E4DD2D}" type="sibTrans" cxnId="{721A8BB8-21D2-4955-AF0C-C87C2034D988}">
      <dgm:prSet/>
      <dgm:spPr/>
      <dgm:t>
        <a:bodyPr/>
        <a:lstStyle/>
        <a:p>
          <a:endParaRPr lang="en-SG"/>
        </a:p>
      </dgm:t>
    </dgm:pt>
    <dgm:pt modelId="{FC68F010-18BE-4711-88C7-62E3D0410E3E}" type="asst">
      <dgm:prSet phldrT="[Text]"/>
      <dgm:spPr/>
      <dgm:t>
        <a:bodyPr/>
        <a:lstStyle/>
        <a:p>
          <a:r>
            <a:rPr lang="zh-CN" altLang="en-US" dirty="0"/>
            <a:t>前言或导论</a:t>
          </a:r>
          <a:endParaRPr lang="en-SG" dirty="0"/>
        </a:p>
      </dgm:t>
    </dgm:pt>
    <dgm:pt modelId="{156DFBBE-14E4-4E8A-B630-E8E96E25F739}" type="parTrans" cxnId="{E4736B64-A784-4589-B34E-5726E572E5DC}">
      <dgm:prSet/>
      <dgm:spPr/>
      <dgm:t>
        <a:bodyPr/>
        <a:lstStyle/>
        <a:p>
          <a:endParaRPr lang="en-SG"/>
        </a:p>
      </dgm:t>
    </dgm:pt>
    <dgm:pt modelId="{4E5B0AFF-BC83-4008-9230-7F4AD8D66875}" type="sibTrans" cxnId="{E4736B64-A784-4589-B34E-5726E572E5DC}">
      <dgm:prSet/>
      <dgm:spPr/>
      <dgm:t>
        <a:bodyPr/>
        <a:lstStyle/>
        <a:p>
          <a:endParaRPr lang="en-SG"/>
        </a:p>
      </dgm:t>
    </dgm:pt>
    <dgm:pt modelId="{C37B5311-46B9-4DA4-81E5-D12C3CE1F8C0}">
      <dgm:prSet phldrT="[Text]"/>
      <dgm:spPr/>
      <dgm:t>
        <a:bodyPr/>
        <a:lstStyle/>
        <a:p>
          <a:r>
            <a:rPr lang="zh-CN" altLang="en-US" dirty="0"/>
            <a:t>章节</a:t>
          </a:r>
          <a:endParaRPr lang="en-SG" dirty="0"/>
        </a:p>
      </dgm:t>
    </dgm:pt>
    <dgm:pt modelId="{0F44B469-0EF1-40C4-9522-CC75F8F8DB28}" type="parTrans" cxnId="{B9147E1C-CF22-425C-8E40-4F1C1B5ACF97}">
      <dgm:prSet/>
      <dgm:spPr/>
      <dgm:t>
        <a:bodyPr/>
        <a:lstStyle/>
        <a:p>
          <a:endParaRPr lang="en-SG"/>
        </a:p>
      </dgm:t>
    </dgm:pt>
    <dgm:pt modelId="{ACA5CB4E-CADD-48DB-918C-1481FDCF5C87}" type="sibTrans" cxnId="{B9147E1C-CF22-425C-8E40-4F1C1B5ACF97}">
      <dgm:prSet/>
      <dgm:spPr/>
      <dgm:t>
        <a:bodyPr/>
        <a:lstStyle/>
        <a:p>
          <a:endParaRPr lang="en-SG"/>
        </a:p>
      </dgm:t>
    </dgm:pt>
    <dgm:pt modelId="{FB910353-A479-4EB1-921B-1657F2987A44}">
      <dgm:prSet phldrT="[Text]"/>
      <dgm:spPr/>
      <dgm:t>
        <a:bodyPr/>
        <a:lstStyle/>
        <a:p>
          <a:r>
            <a:rPr lang="zh-CN" altLang="en-US" dirty="0"/>
            <a:t>参考书目</a:t>
          </a:r>
          <a:endParaRPr lang="en-SG" dirty="0"/>
        </a:p>
      </dgm:t>
    </dgm:pt>
    <dgm:pt modelId="{256DC5DD-79C3-49FC-A13D-8A4795B66B70}" type="parTrans" cxnId="{F2B57A31-8668-4D80-B888-E70C839CB92B}">
      <dgm:prSet/>
      <dgm:spPr/>
      <dgm:t>
        <a:bodyPr/>
        <a:lstStyle/>
        <a:p>
          <a:endParaRPr lang="en-SG"/>
        </a:p>
      </dgm:t>
    </dgm:pt>
    <dgm:pt modelId="{E067614B-6396-490E-8046-6218B251EF06}" type="sibTrans" cxnId="{F2B57A31-8668-4D80-B888-E70C839CB92B}">
      <dgm:prSet/>
      <dgm:spPr/>
      <dgm:t>
        <a:bodyPr/>
        <a:lstStyle/>
        <a:p>
          <a:endParaRPr lang="en-SG"/>
        </a:p>
      </dgm:t>
    </dgm:pt>
    <dgm:pt modelId="{CC54BB49-BC08-4DDB-A92A-6A2A441A45C5}">
      <dgm:prSet phldrT="[Text]"/>
      <dgm:spPr/>
      <dgm:t>
        <a:bodyPr/>
        <a:lstStyle/>
        <a:p>
          <a:r>
            <a:rPr lang="zh-CN" altLang="en-US" dirty="0"/>
            <a:t>索引</a:t>
          </a:r>
          <a:endParaRPr lang="en-SG" dirty="0"/>
        </a:p>
      </dgm:t>
    </dgm:pt>
    <dgm:pt modelId="{255EFBA9-8F27-4FF4-A9CC-F738EF862661}" type="parTrans" cxnId="{7A199378-5A58-46BB-9D07-B64839B06EF3}">
      <dgm:prSet/>
      <dgm:spPr/>
      <dgm:t>
        <a:bodyPr/>
        <a:lstStyle/>
        <a:p>
          <a:endParaRPr lang="en-SG"/>
        </a:p>
      </dgm:t>
    </dgm:pt>
    <dgm:pt modelId="{C120FF1D-99EC-47FE-8516-49D1E5643DB4}" type="sibTrans" cxnId="{7A199378-5A58-46BB-9D07-B64839B06EF3}">
      <dgm:prSet/>
      <dgm:spPr/>
      <dgm:t>
        <a:bodyPr/>
        <a:lstStyle/>
        <a:p>
          <a:endParaRPr lang="en-SG"/>
        </a:p>
      </dgm:t>
    </dgm:pt>
    <dgm:pt modelId="{316CA936-F1B1-4C05-9F14-B2A4644D86D8}" type="pres">
      <dgm:prSet presAssocID="{334161B5-6B2C-4B54-91AC-EBB19A589E2F}" presName="Name0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1D031FBB-B977-414E-956C-CA19240A61BA}" type="pres">
      <dgm:prSet presAssocID="{79D243C3-ED5D-4076-BD0D-273A2B0F9DC2}" presName="hierRoot1" presStyleCnt="0">
        <dgm:presLayoutVars>
          <dgm:hierBranch val="init"/>
        </dgm:presLayoutVars>
      </dgm:prSet>
      <dgm:spPr/>
    </dgm:pt>
    <dgm:pt modelId="{385415C5-AE1A-4BAE-B36A-B7DB014FEA9A}" type="pres">
      <dgm:prSet presAssocID="{79D243C3-ED5D-4076-BD0D-273A2B0F9DC2}" presName="rootComposite1" presStyleCnt="0"/>
      <dgm:spPr/>
    </dgm:pt>
    <dgm:pt modelId="{2D45FAE4-88C3-428E-AD26-F5A1E4CD3BD6}" type="pres">
      <dgm:prSet presAssocID="{79D243C3-ED5D-4076-BD0D-273A2B0F9DC2}" presName="rootText1" presStyleLbl="alignAcc1" presStyleIdx="0" presStyleCnt="0">
        <dgm:presLayoutVars>
          <dgm:chPref val="3"/>
        </dgm:presLayoutVars>
      </dgm:prSet>
      <dgm:spPr/>
    </dgm:pt>
    <dgm:pt modelId="{21333674-4803-4BA7-9F5A-2F70B492E095}" type="pres">
      <dgm:prSet presAssocID="{79D243C3-ED5D-4076-BD0D-273A2B0F9DC2}" presName="topArc1" presStyleLbl="parChTrans1D1" presStyleIdx="0" presStyleCnt="10"/>
      <dgm:spPr/>
    </dgm:pt>
    <dgm:pt modelId="{ED9357B5-2559-4FAE-9C51-EF5128D2CF9F}" type="pres">
      <dgm:prSet presAssocID="{79D243C3-ED5D-4076-BD0D-273A2B0F9DC2}" presName="bottomArc1" presStyleLbl="parChTrans1D1" presStyleIdx="1" presStyleCnt="10"/>
      <dgm:spPr/>
    </dgm:pt>
    <dgm:pt modelId="{62AA63F0-898D-46F2-A300-1991B658CBB1}" type="pres">
      <dgm:prSet presAssocID="{79D243C3-ED5D-4076-BD0D-273A2B0F9DC2}" presName="topConnNode1" presStyleLbl="node1" presStyleIdx="0" presStyleCnt="0"/>
      <dgm:spPr/>
    </dgm:pt>
    <dgm:pt modelId="{C2769EC1-B668-4B7C-A4E4-B462C09E6607}" type="pres">
      <dgm:prSet presAssocID="{79D243C3-ED5D-4076-BD0D-273A2B0F9DC2}" presName="hierChild2" presStyleCnt="0"/>
      <dgm:spPr/>
    </dgm:pt>
    <dgm:pt modelId="{0BFC1E02-6125-423C-85A8-EFC9B0F20EE0}" type="pres">
      <dgm:prSet presAssocID="{0F44B469-0EF1-40C4-9522-CC75F8F8DB28}" presName="Name28" presStyleLbl="parChTrans1D2" presStyleIdx="0" presStyleCnt="4"/>
      <dgm:spPr/>
    </dgm:pt>
    <dgm:pt modelId="{F035AAFB-318B-4D45-AD89-7E138F4317E0}" type="pres">
      <dgm:prSet presAssocID="{C37B5311-46B9-4DA4-81E5-D12C3CE1F8C0}" presName="hierRoot2" presStyleCnt="0">
        <dgm:presLayoutVars>
          <dgm:hierBranch val="init"/>
        </dgm:presLayoutVars>
      </dgm:prSet>
      <dgm:spPr/>
    </dgm:pt>
    <dgm:pt modelId="{2E1AEA0D-58EB-49DB-BD31-B981D06EF1B0}" type="pres">
      <dgm:prSet presAssocID="{C37B5311-46B9-4DA4-81E5-D12C3CE1F8C0}" presName="rootComposite2" presStyleCnt="0"/>
      <dgm:spPr/>
    </dgm:pt>
    <dgm:pt modelId="{282CF549-A3C5-4063-840D-876F9FAECF01}" type="pres">
      <dgm:prSet presAssocID="{C37B5311-46B9-4DA4-81E5-D12C3CE1F8C0}" presName="rootText2" presStyleLbl="alignAcc1" presStyleIdx="0" presStyleCnt="0">
        <dgm:presLayoutVars>
          <dgm:chPref val="3"/>
        </dgm:presLayoutVars>
      </dgm:prSet>
      <dgm:spPr/>
    </dgm:pt>
    <dgm:pt modelId="{69FE62DF-9C81-4B24-A74F-91A0C8FD3B96}" type="pres">
      <dgm:prSet presAssocID="{C37B5311-46B9-4DA4-81E5-D12C3CE1F8C0}" presName="topArc2" presStyleLbl="parChTrans1D1" presStyleIdx="2" presStyleCnt="10"/>
      <dgm:spPr/>
    </dgm:pt>
    <dgm:pt modelId="{B9F406EC-C096-4260-BE3A-49E7181F3100}" type="pres">
      <dgm:prSet presAssocID="{C37B5311-46B9-4DA4-81E5-D12C3CE1F8C0}" presName="bottomArc2" presStyleLbl="parChTrans1D1" presStyleIdx="3" presStyleCnt="10"/>
      <dgm:spPr/>
    </dgm:pt>
    <dgm:pt modelId="{FF5A1280-471B-4BE6-942F-E14A2BE59189}" type="pres">
      <dgm:prSet presAssocID="{C37B5311-46B9-4DA4-81E5-D12C3CE1F8C0}" presName="topConnNode2" presStyleLbl="node2" presStyleIdx="0" presStyleCnt="0"/>
      <dgm:spPr/>
    </dgm:pt>
    <dgm:pt modelId="{DF964127-6C6C-4286-ABAB-C26A4FEB5B4C}" type="pres">
      <dgm:prSet presAssocID="{C37B5311-46B9-4DA4-81E5-D12C3CE1F8C0}" presName="hierChild4" presStyleCnt="0"/>
      <dgm:spPr/>
    </dgm:pt>
    <dgm:pt modelId="{9152ADFC-A5EF-46E6-8AF5-6EEBF05DC54D}" type="pres">
      <dgm:prSet presAssocID="{C37B5311-46B9-4DA4-81E5-D12C3CE1F8C0}" presName="hierChild5" presStyleCnt="0"/>
      <dgm:spPr/>
    </dgm:pt>
    <dgm:pt modelId="{E3C733F9-5988-477C-A1E3-2FA2DF563DB0}" type="pres">
      <dgm:prSet presAssocID="{256DC5DD-79C3-49FC-A13D-8A4795B66B70}" presName="Name28" presStyleLbl="parChTrans1D2" presStyleIdx="1" presStyleCnt="4"/>
      <dgm:spPr/>
    </dgm:pt>
    <dgm:pt modelId="{8005E043-60B1-43C6-BCF9-7F7FB3A3AD98}" type="pres">
      <dgm:prSet presAssocID="{FB910353-A479-4EB1-921B-1657F2987A44}" presName="hierRoot2" presStyleCnt="0">
        <dgm:presLayoutVars>
          <dgm:hierBranch val="init"/>
        </dgm:presLayoutVars>
      </dgm:prSet>
      <dgm:spPr/>
    </dgm:pt>
    <dgm:pt modelId="{02E1CE0B-4F9D-479D-849B-9C7D916C6944}" type="pres">
      <dgm:prSet presAssocID="{FB910353-A479-4EB1-921B-1657F2987A44}" presName="rootComposite2" presStyleCnt="0"/>
      <dgm:spPr/>
    </dgm:pt>
    <dgm:pt modelId="{90CFA023-A50A-4885-B921-BCFE474002F0}" type="pres">
      <dgm:prSet presAssocID="{FB910353-A479-4EB1-921B-1657F2987A44}" presName="rootText2" presStyleLbl="alignAcc1" presStyleIdx="0" presStyleCnt="0">
        <dgm:presLayoutVars>
          <dgm:chPref val="3"/>
        </dgm:presLayoutVars>
      </dgm:prSet>
      <dgm:spPr/>
    </dgm:pt>
    <dgm:pt modelId="{0F9FFBC5-1522-4206-9F7D-C736FF65A92A}" type="pres">
      <dgm:prSet presAssocID="{FB910353-A479-4EB1-921B-1657F2987A44}" presName="topArc2" presStyleLbl="parChTrans1D1" presStyleIdx="4" presStyleCnt="10"/>
      <dgm:spPr/>
    </dgm:pt>
    <dgm:pt modelId="{9419B83E-422C-4233-A130-2168D25F6E70}" type="pres">
      <dgm:prSet presAssocID="{FB910353-A479-4EB1-921B-1657F2987A44}" presName="bottomArc2" presStyleLbl="parChTrans1D1" presStyleIdx="5" presStyleCnt="10"/>
      <dgm:spPr/>
    </dgm:pt>
    <dgm:pt modelId="{A3426817-7A13-4545-8094-A264652DF7DD}" type="pres">
      <dgm:prSet presAssocID="{FB910353-A479-4EB1-921B-1657F2987A44}" presName="topConnNode2" presStyleLbl="node2" presStyleIdx="0" presStyleCnt="0"/>
      <dgm:spPr/>
    </dgm:pt>
    <dgm:pt modelId="{00E95792-963D-423F-9209-DFE618680C22}" type="pres">
      <dgm:prSet presAssocID="{FB910353-A479-4EB1-921B-1657F2987A44}" presName="hierChild4" presStyleCnt="0"/>
      <dgm:spPr/>
    </dgm:pt>
    <dgm:pt modelId="{598CA896-6878-45BC-A00A-B22DA6A2F1B0}" type="pres">
      <dgm:prSet presAssocID="{FB910353-A479-4EB1-921B-1657F2987A44}" presName="hierChild5" presStyleCnt="0"/>
      <dgm:spPr/>
    </dgm:pt>
    <dgm:pt modelId="{BD8D7927-0B10-4252-80A2-2858E6BA4D72}" type="pres">
      <dgm:prSet presAssocID="{255EFBA9-8F27-4FF4-A9CC-F738EF862661}" presName="Name28" presStyleLbl="parChTrans1D2" presStyleIdx="2" presStyleCnt="4"/>
      <dgm:spPr/>
    </dgm:pt>
    <dgm:pt modelId="{040816EC-59C9-40DD-A3CF-4A85799751A9}" type="pres">
      <dgm:prSet presAssocID="{CC54BB49-BC08-4DDB-A92A-6A2A441A45C5}" presName="hierRoot2" presStyleCnt="0">
        <dgm:presLayoutVars>
          <dgm:hierBranch val="init"/>
        </dgm:presLayoutVars>
      </dgm:prSet>
      <dgm:spPr/>
    </dgm:pt>
    <dgm:pt modelId="{822FC612-78A8-4BEC-B0B3-DDCCD5C872BD}" type="pres">
      <dgm:prSet presAssocID="{CC54BB49-BC08-4DDB-A92A-6A2A441A45C5}" presName="rootComposite2" presStyleCnt="0"/>
      <dgm:spPr/>
    </dgm:pt>
    <dgm:pt modelId="{73BDAEEC-046F-4668-A29A-1C0F68FEDD73}" type="pres">
      <dgm:prSet presAssocID="{CC54BB49-BC08-4DDB-A92A-6A2A441A45C5}" presName="rootText2" presStyleLbl="alignAcc1" presStyleIdx="0" presStyleCnt="0">
        <dgm:presLayoutVars>
          <dgm:chPref val="3"/>
        </dgm:presLayoutVars>
      </dgm:prSet>
      <dgm:spPr/>
    </dgm:pt>
    <dgm:pt modelId="{619E43A7-4E07-4548-9A1C-405FCB1AC851}" type="pres">
      <dgm:prSet presAssocID="{CC54BB49-BC08-4DDB-A92A-6A2A441A45C5}" presName="topArc2" presStyleLbl="parChTrans1D1" presStyleIdx="6" presStyleCnt="10"/>
      <dgm:spPr/>
    </dgm:pt>
    <dgm:pt modelId="{3833A7AC-8FB6-4F3B-92D1-695EA6CD6F57}" type="pres">
      <dgm:prSet presAssocID="{CC54BB49-BC08-4DDB-A92A-6A2A441A45C5}" presName="bottomArc2" presStyleLbl="parChTrans1D1" presStyleIdx="7" presStyleCnt="10"/>
      <dgm:spPr/>
    </dgm:pt>
    <dgm:pt modelId="{5F40A592-ADE2-4EA8-9532-676FC4251579}" type="pres">
      <dgm:prSet presAssocID="{CC54BB49-BC08-4DDB-A92A-6A2A441A45C5}" presName="topConnNode2" presStyleLbl="node2" presStyleIdx="0" presStyleCnt="0"/>
      <dgm:spPr/>
    </dgm:pt>
    <dgm:pt modelId="{CC93D01D-79CB-4D17-B88B-C7A7B040F033}" type="pres">
      <dgm:prSet presAssocID="{CC54BB49-BC08-4DDB-A92A-6A2A441A45C5}" presName="hierChild4" presStyleCnt="0"/>
      <dgm:spPr/>
    </dgm:pt>
    <dgm:pt modelId="{F5BC5B02-7BBB-4A25-A0C1-5E35703419C7}" type="pres">
      <dgm:prSet presAssocID="{CC54BB49-BC08-4DDB-A92A-6A2A441A45C5}" presName="hierChild5" presStyleCnt="0"/>
      <dgm:spPr/>
    </dgm:pt>
    <dgm:pt modelId="{A8ED9388-995D-4462-9F1A-2FD780130123}" type="pres">
      <dgm:prSet presAssocID="{79D243C3-ED5D-4076-BD0D-273A2B0F9DC2}" presName="hierChild3" presStyleCnt="0"/>
      <dgm:spPr/>
    </dgm:pt>
    <dgm:pt modelId="{C7CA8394-2BF8-42D9-84DF-97D5CBFD94DB}" type="pres">
      <dgm:prSet presAssocID="{156DFBBE-14E4-4E8A-B630-E8E96E25F739}" presName="Name101" presStyleLbl="parChTrans1D2" presStyleIdx="3" presStyleCnt="4"/>
      <dgm:spPr/>
    </dgm:pt>
    <dgm:pt modelId="{0D7D8D48-6159-42FC-8924-C2D5FB776141}" type="pres">
      <dgm:prSet presAssocID="{FC68F010-18BE-4711-88C7-62E3D0410E3E}" presName="hierRoot3" presStyleCnt="0">
        <dgm:presLayoutVars>
          <dgm:hierBranch val="init"/>
        </dgm:presLayoutVars>
      </dgm:prSet>
      <dgm:spPr/>
    </dgm:pt>
    <dgm:pt modelId="{4CECB915-1B06-4A50-A793-FCB4A8B16D72}" type="pres">
      <dgm:prSet presAssocID="{FC68F010-18BE-4711-88C7-62E3D0410E3E}" presName="rootComposite3" presStyleCnt="0"/>
      <dgm:spPr/>
    </dgm:pt>
    <dgm:pt modelId="{E392974F-C259-41C7-947A-CB37D7934240}" type="pres">
      <dgm:prSet presAssocID="{FC68F010-18BE-4711-88C7-62E3D0410E3E}" presName="rootText3" presStyleLbl="alignAcc1" presStyleIdx="0" presStyleCnt="0">
        <dgm:presLayoutVars>
          <dgm:chPref val="3"/>
        </dgm:presLayoutVars>
      </dgm:prSet>
      <dgm:spPr/>
    </dgm:pt>
    <dgm:pt modelId="{4E7EFB9C-DB3F-4BE8-9727-A12B140A7BF3}" type="pres">
      <dgm:prSet presAssocID="{FC68F010-18BE-4711-88C7-62E3D0410E3E}" presName="topArc3" presStyleLbl="parChTrans1D1" presStyleIdx="8" presStyleCnt="10"/>
      <dgm:spPr/>
    </dgm:pt>
    <dgm:pt modelId="{64CF3D85-B5AE-44AE-8121-9B2A2E1A38BC}" type="pres">
      <dgm:prSet presAssocID="{FC68F010-18BE-4711-88C7-62E3D0410E3E}" presName="bottomArc3" presStyleLbl="parChTrans1D1" presStyleIdx="9" presStyleCnt="10"/>
      <dgm:spPr/>
    </dgm:pt>
    <dgm:pt modelId="{3DDD5C92-F7AE-4491-AB52-C8763E7E086A}" type="pres">
      <dgm:prSet presAssocID="{FC68F010-18BE-4711-88C7-62E3D0410E3E}" presName="topConnNode3" presStyleLbl="asst1" presStyleIdx="0" presStyleCnt="0"/>
      <dgm:spPr/>
    </dgm:pt>
    <dgm:pt modelId="{55D7F81C-3869-41CA-985B-A017E9C32447}" type="pres">
      <dgm:prSet presAssocID="{FC68F010-18BE-4711-88C7-62E3D0410E3E}" presName="hierChild6" presStyleCnt="0"/>
      <dgm:spPr/>
    </dgm:pt>
    <dgm:pt modelId="{3DCBE670-B86D-4727-81BE-43315085DCE6}" type="pres">
      <dgm:prSet presAssocID="{FC68F010-18BE-4711-88C7-62E3D0410E3E}" presName="hierChild7" presStyleCnt="0"/>
      <dgm:spPr/>
    </dgm:pt>
  </dgm:ptLst>
  <dgm:cxnLst>
    <dgm:cxn modelId="{428A8C16-F9E3-4BA9-BD97-A064A3823891}" type="presOf" srcId="{0F44B469-0EF1-40C4-9522-CC75F8F8DB28}" destId="{0BFC1E02-6125-423C-85A8-EFC9B0F20EE0}" srcOrd="0" destOrd="0" presId="urn:microsoft.com/office/officeart/2008/layout/HalfCircleOrganizationChart"/>
    <dgm:cxn modelId="{B9147E1C-CF22-425C-8E40-4F1C1B5ACF97}" srcId="{79D243C3-ED5D-4076-BD0D-273A2B0F9DC2}" destId="{C37B5311-46B9-4DA4-81E5-D12C3CE1F8C0}" srcOrd="1" destOrd="0" parTransId="{0F44B469-0EF1-40C4-9522-CC75F8F8DB28}" sibTransId="{ACA5CB4E-CADD-48DB-918C-1481FDCF5C87}"/>
    <dgm:cxn modelId="{43557322-8A38-4533-8045-B5F905D991FE}" type="presOf" srcId="{C37B5311-46B9-4DA4-81E5-D12C3CE1F8C0}" destId="{FF5A1280-471B-4BE6-942F-E14A2BE59189}" srcOrd="1" destOrd="0" presId="urn:microsoft.com/office/officeart/2008/layout/HalfCircleOrganizationChart"/>
    <dgm:cxn modelId="{1D52652B-D156-4D7B-BED3-288197EFC85D}" type="presOf" srcId="{FB910353-A479-4EB1-921B-1657F2987A44}" destId="{A3426817-7A13-4545-8094-A264652DF7DD}" srcOrd="1" destOrd="0" presId="urn:microsoft.com/office/officeart/2008/layout/HalfCircleOrganizationChart"/>
    <dgm:cxn modelId="{C590852E-32B9-42FE-B739-D5FF785B0F5B}" type="presOf" srcId="{156DFBBE-14E4-4E8A-B630-E8E96E25F739}" destId="{C7CA8394-2BF8-42D9-84DF-97D5CBFD94DB}" srcOrd="0" destOrd="0" presId="urn:microsoft.com/office/officeart/2008/layout/HalfCircleOrganizationChart"/>
    <dgm:cxn modelId="{C0BA5930-B495-4970-B0BD-CCB6163C2672}" type="presOf" srcId="{79D243C3-ED5D-4076-BD0D-273A2B0F9DC2}" destId="{2D45FAE4-88C3-428E-AD26-F5A1E4CD3BD6}" srcOrd="0" destOrd="0" presId="urn:microsoft.com/office/officeart/2008/layout/HalfCircleOrganizationChart"/>
    <dgm:cxn modelId="{F2B57A31-8668-4D80-B888-E70C839CB92B}" srcId="{79D243C3-ED5D-4076-BD0D-273A2B0F9DC2}" destId="{FB910353-A479-4EB1-921B-1657F2987A44}" srcOrd="2" destOrd="0" parTransId="{256DC5DD-79C3-49FC-A13D-8A4795B66B70}" sibTransId="{E067614B-6396-490E-8046-6218B251EF06}"/>
    <dgm:cxn modelId="{E4736B64-A784-4589-B34E-5726E572E5DC}" srcId="{79D243C3-ED5D-4076-BD0D-273A2B0F9DC2}" destId="{FC68F010-18BE-4711-88C7-62E3D0410E3E}" srcOrd="0" destOrd="0" parTransId="{156DFBBE-14E4-4E8A-B630-E8E96E25F739}" sibTransId="{4E5B0AFF-BC83-4008-9230-7F4AD8D66875}"/>
    <dgm:cxn modelId="{7672FD47-01B7-4817-8752-B84AC79B94C5}" type="presOf" srcId="{CC54BB49-BC08-4DDB-A92A-6A2A441A45C5}" destId="{5F40A592-ADE2-4EA8-9532-676FC4251579}" srcOrd="1" destOrd="0" presId="urn:microsoft.com/office/officeart/2008/layout/HalfCircleOrganizationChart"/>
    <dgm:cxn modelId="{4684FF4C-F11C-4B1D-A108-CD35CBAD5962}" type="presOf" srcId="{334161B5-6B2C-4B54-91AC-EBB19A589E2F}" destId="{316CA936-F1B1-4C05-9F14-B2A4644D86D8}" srcOrd="0" destOrd="0" presId="urn:microsoft.com/office/officeart/2008/layout/HalfCircleOrganizationChart"/>
    <dgm:cxn modelId="{7A199378-5A58-46BB-9D07-B64839B06EF3}" srcId="{79D243C3-ED5D-4076-BD0D-273A2B0F9DC2}" destId="{CC54BB49-BC08-4DDB-A92A-6A2A441A45C5}" srcOrd="3" destOrd="0" parTransId="{255EFBA9-8F27-4FF4-A9CC-F738EF862661}" sibTransId="{C120FF1D-99EC-47FE-8516-49D1E5643DB4}"/>
    <dgm:cxn modelId="{791B8588-C154-48E5-B5C9-7B0296554722}" type="presOf" srcId="{CC54BB49-BC08-4DDB-A92A-6A2A441A45C5}" destId="{73BDAEEC-046F-4668-A29A-1C0F68FEDD73}" srcOrd="0" destOrd="0" presId="urn:microsoft.com/office/officeart/2008/layout/HalfCircleOrganizationChart"/>
    <dgm:cxn modelId="{284AB489-249D-433C-9800-AD85A3396909}" type="presOf" srcId="{FC68F010-18BE-4711-88C7-62E3D0410E3E}" destId="{3DDD5C92-F7AE-4491-AB52-C8763E7E086A}" srcOrd="1" destOrd="0" presId="urn:microsoft.com/office/officeart/2008/layout/HalfCircleOrganizationChart"/>
    <dgm:cxn modelId="{59CCB890-2113-4384-A53A-CF5DF30C4FD9}" type="presOf" srcId="{C37B5311-46B9-4DA4-81E5-D12C3CE1F8C0}" destId="{282CF549-A3C5-4063-840D-876F9FAECF01}" srcOrd="0" destOrd="0" presId="urn:microsoft.com/office/officeart/2008/layout/HalfCircleOrganizationChart"/>
    <dgm:cxn modelId="{33E0D595-92C9-4144-B07D-5F7A9989BB1B}" type="presOf" srcId="{FC68F010-18BE-4711-88C7-62E3D0410E3E}" destId="{E392974F-C259-41C7-947A-CB37D7934240}" srcOrd="0" destOrd="0" presId="urn:microsoft.com/office/officeart/2008/layout/HalfCircleOrganizationChart"/>
    <dgm:cxn modelId="{721A8BB8-21D2-4955-AF0C-C87C2034D988}" srcId="{334161B5-6B2C-4B54-91AC-EBB19A589E2F}" destId="{79D243C3-ED5D-4076-BD0D-273A2B0F9DC2}" srcOrd="0" destOrd="0" parTransId="{984BC578-1670-468C-8244-7BDDA75FE0E4}" sibTransId="{453A1DEB-F23B-4CDC-8FD2-25ACC7E4DD2D}"/>
    <dgm:cxn modelId="{E3DCFAC3-8226-4CFC-BCF1-EB8251A08116}" type="presOf" srcId="{79D243C3-ED5D-4076-BD0D-273A2B0F9DC2}" destId="{62AA63F0-898D-46F2-A300-1991B658CBB1}" srcOrd="1" destOrd="0" presId="urn:microsoft.com/office/officeart/2008/layout/HalfCircleOrganizationChart"/>
    <dgm:cxn modelId="{C5D8B7C6-E900-496A-A5C8-56EC134D04E5}" type="presOf" srcId="{255EFBA9-8F27-4FF4-A9CC-F738EF862661}" destId="{BD8D7927-0B10-4252-80A2-2858E6BA4D72}" srcOrd="0" destOrd="0" presId="urn:microsoft.com/office/officeart/2008/layout/HalfCircleOrganizationChart"/>
    <dgm:cxn modelId="{FB98FDEC-0B1F-4E2E-9797-7F9671B02B5A}" type="presOf" srcId="{FB910353-A479-4EB1-921B-1657F2987A44}" destId="{90CFA023-A50A-4885-B921-BCFE474002F0}" srcOrd="0" destOrd="0" presId="urn:microsoft.com/office/officeart/2008/layout/HalfCircleOrganizationChart"/>
    <dgm:cxn modelId="{B6A36EF4-EBE2-4E66-B22E-E5F45CA6ADE6}" type="presOf" srcId="{256DC5DD-79C3-49FC-A13D-8A4795B66B70}" destId="{E3C733F9-5988-477C-A1E3-2FA2DF563DB0}" srcOrd="0" destOrd="0" presId="urn:microsoft.com/office/officeart/2008/layout/HalfCircleOrganizationChart"/>
    <dgm:cxn modelId="{6098B836-7A55-4ED2-A2FD-6E751A3F6C9A}" type="presParOf" srcId="{316CA936-F1B1-4C05-9F14-B2A4644D86D8}" destId="{1D031FBB-B977-414E-956C-CA19240A61BA}" srcOrd="0" destOrd="0" presId="urn:microsoft.com/office/officeart/2008/layout/HalfCircleOrganizationChart"/>
    <dgm:cxn modelId="{85FA7355-58EE-46EA-9F16-A397286DAA9C}" type="presParOf" srcId="{1D031FBB-B977-414E-956C-CA19240A61BA}" destId="{385415C5-AE1A-4BAE-B36A-B7DB014FEA9A}" srcOrd="0" destOrd="0" presId="urn:microsoft.com/office/officeart/2008/layout/HalfCircleOrganizationChart"/>
    <dgm:cxn modelId="{919CFE8E-9DFE-4559-A871-CC80548E12B4}" type="presParOf" srcId="{385415C5-AE1A-4BAE-B36A-B7DB014FEA9A}" destId="{2D45FAE4-88C3-428E-AD26-F5A1E4CD3BD6}" srcOrd="0" destOrd="0" presId="urn:microsoft.com/office/officeart/2008/layout/HalfCircleOrganizationChart"/>
    <dgm:cxn modelId="{C5D1AE00-C4F6-44E1-9EDD-8E4D4A497E02}" type="presParOf" srcId="{385415C5-AE1A-4BAE-B36A-B7DB014FEA9A}" destId="{21333674-4803-4BA7-9F5A-2F70B492E095}" srcOrd="1" destOrd="0" presId="urn:microsoft.com/office/officeart/2008/layout/HalfCircleOrganizationChart"/>
    <dgm:cxn modelId="{77E69B1D-8762-457B-AA78-51583CD22D41}" type="presParOf" srcId="{385415C5-AE1A-4BAE-B36A-B7DB014FEA9A}" destId="{ED9357B5-2559-4FAE-9C51-EF5128D2CF9F}" srcOrd="2" destOrd="0" presId="urn:microsoft.com/office/officeart/2008/layout/HalfCircleOrganizationChart"/>
    <dgm:cxn modelId="{04A0696E-78B9-46C1-AA41-458BB6059698}" type="presParOf" srcId="{385415C5-AE1A-4BAE-B36A-B7DB014FEA9A}" destId="{62AA63F0-898D-46F2-A300-1991B658CBB1}" srcOrd="3" destOrd="0" presId="urn:microsoft.com/office/officeart/2008/layout/HalfCircleOrganizationChart"/>
    <dgm:cxn modelId="{5FB0F774-B08B-42FA-B6EC-6954293CACB5}" type="presParOf" srcId="{1D031FBB-B977-414E-956C-CA19240A61BA}" destId="{C2769EC1-B668-4B7C-A4E4-B462C09E6607}" srcOrd="1" destOrd="0" presId="urn:microsoft.com/office/officeart/2008/layout/HalfCircleOrganizationChart"/>
    <dgm:cxn modelId="{384C822E-D55A-4A92-AA96-5DA35D87205D}" type="presParOf" srcId="{C2769EC1-B668-4B7C-A4E4-B462C09E6607}" destId="{0BFC1E02-6125-423C-85A8-EFC9B0F20EE0}" srcOrd="0" destOrd="0" presId="urn:microsoft.com/office/officeart/2008/layout/HalfCircleOrganizationChart"/>
    <dgm:cxn modelId="{B7601115-DD86-4752-BCEE-1D6795B6BF32}" type="presParOf" srcId="{C2769EC1-B668-4B7C-A4E4-B462C09E6607}" destId="{F035AAFB-318B-4D45-AD89-7E138F4317E0}" srcOrd="1" destOrd="0" presId="urn:microsoft.com/office/officeart/2008/layout/HalfCircleOrganizationChart"/>
    <dgm:cxn modelId="{CF3AFDBF-47EC-4B34-925C-60F6BA2D9D86}" type="presParOf" srcId="{F035AAFB-318B-4D45-AD89-7E138F4317E0}" destId="{2E1AEA0D-58EB-49DB-BD31-B981D06EF1B0}" srcOrd="0" destOrd="0" presId="urn:microsoft.com/office/officeart/2008/layout/HalfCircleOrganizationChart"/>
    <dgm:cxn modelId="{33B61135-566B-418F-B4B3-CEA95B90D50A}" type="presParOf" srcId="{2E1AEA0D-58EB-49DB-BD31-B981D06EF1B0}" destId="{282CF549-A3C5-4063-840D-876F9FAECF01}" srcOrd="0" destOrd="0" presId="urn:microsoft.com/office/officeart/2008/layout/HalfCircleOrganizationChart"/>
    <dgm:cxn modelId="{2FCF7F73-1E7E-4F89-8923-616E243BF554}" type="presParOf" srcId="{2E1AEA0D-58EB-49DB-BD31-B981D06EF1B0}" destId="{69FE62DF-9C81-4B24-A74F-91A0C8FD3B96}" srcOrd="1" destOrd="0" presId="urn:microsoft.com/office/officeart/2008/layout/HalfCircleOrganizationChart"/>
    <dgm:cxn modelId="{FFA5100D-DA83-45AA-9822-1E3D5D69285F}" type="presParOf" srcId="{2E1AEA0D-58EB-49DB-BD31-B981D06EF1B0}" destId="{B9F406EC-C096-4260-BE3A-49E7181F3100}" srcOrd="2" destOrd="0" presId="urn:microsoft.com/office/officeart/2008/layout/HalfCircleOrganizationChart"/>
    <dgm:cxn modelId="{31E7C760-8CCD-47D5-8F00-0916357979C3}" type="presParOf" srcId="{2E1AEA0D-58EB-49DB-BD31-B981D06EF1B0}" destId="{FF5A1280-471B-4BE6-942F-E14A2BE59189}" srcOrd="3" destOrd="0" presId="urn:microsoft.com/office/officeart/2008/layout/HalfCircleOrganizationChart"/>
    <dgm:cxn modelId="{482FCCF0-386A-4B06-934A-3D0D3B954C69}" type="presParOf" srcId="{F035AAFB-318B-4D45-AD89-7E138F4317E0}" destId="{DF964127-6C6C-4286-ABAB-C26A4FEB5B4C}" srcOrd="1" destOrd="0" presId="urn:microsoft.com/office/officeart/2008/layout/HalfCircleOrganizationChart"/>
    <dgm:cxn modelId="{C0266F27-E176-43A3-915C-45E92253141F}" type="presParOf" srcId="{F035AAFB-318B-4D45-AD89-7E138F4317E0}" destId="{9152ADFC-A5EF-46E6-8AF5-6EEBF05DC54D}" srcOrd="2" destOrd="0" presId="urn:microsoft.com/office/officeart/2008/layout/HalfCircleOrganizationChart"/>
    <dgm:cxn modelId="{9EA1D7EF-5397-42B3-9E9C-C54616C0B697}" type="presParOf" srcId="{C2769EC1-B668-4B7C-A4E4-B462C09E6607}" destId="{E3C733F9-5988-477C-A1E3-2FA2DF563DB0}" srcOrd="2" destOrd="0" presId="urn:microsoft.com/office/officeart/2008/layout/HalfCircleOrganizationChart"/>
    <dgm:cxn modelId="{FEC0BA45-AB8A-4357-99EB-5CB95A73BB13}" type="presParOf" srcId="{C2769EC1-B668-4B7C-A4E4-B462C09E6607}" destId="{8005E043-60B1-43C6-BCF9-7F7FB3A3AD98}" srcOrd="3" destOrd="0" presId="urn:microsoft.com/office/officeart/2008/layout/HalfCircleOrganizationChart"/>
    <dgm:cxn modelId="{987CE5EB-0866-4CFA-AEC5-0AF8E1A3EA3C}" type="presParOf" srcId="{8005E043-60B1-43C6-BCF9-7F7FB3A3AD98}" destId="{02E1CE0B-4F9D-479D-849B-9C7D916C6944}" srcOrd="0" destOrd="0" presId="urn:microsoft.com/office/officeart/2008/layout/HalfCircleOrganizationChart"/>
    <dgm:cxn modelId="{BBCD3210-0DBE-477A-8449-4BEE604CC32D}" type="presParOf" srcId="{02E1CE0B-4F9D-479D-849B-9C7D916C6944}" destId="{90CFA023-A50A-4885-B921-BCFE474002F0}" srcOrd="0" destOrd="0" presId="urn:microsoft.com/office/officeart/2008/layout/HalfCircleOrganizationChart"/>
    <dgm:cxn modelId="{4807854E-6DFE-4EF3-AB18-C9F77700FE36}" type="presParOf" srcId="{02E1CE0B-4F9D-479D-849B-9C7D916C6944}" destId="{0F9FFBC5-1522-4206-9F7D-C736FF65A92A}" srcOrd="1" destOrd="0" presId="urn:microsoft.com/office/officeart/2008/layout/HalfCircleOrganizationChart"/>
    <dgm:cxn modelId="{46060670-B688-4437-954D-40D2D2F93A23}" type="presParOf" srcId="{02E1CE0B-4F9D-479D-849B-9C7D916C6944}" destId="{9419B83E-422C-4233-A130-2168D25F6E70}" srcOrd="2" destOrd="0" presId="urn:microsoft.com/office/officeart/2008/layout/HalfCircleOrganizationChart"/>
    <dgm:cxn modelId="{80E09542-B240-44CA-B699-C8C1CC1767F0}" type="presParOf" srcId="{02E1CE0B-4F9D-479D-849B-9C7D916C6944}" destId="{A3426817-7A13-4545-8094-A264652DF7DD}" srcOrd="3" destOrd="0" presId="urn:microsoft.com/office/officeart/2008/layout/HalfCircleOrganizationChart"/>
    <dgm:cxn modelId="{DE2B1492-6691-41BF-8880-381B32B5105C}" type="presParOf" srcId="{8005E043-60B1-43C6-BCF9-7F7FB3A3AD98}" destId="{00E95792-963D-423F-9209-DFE618680C22}" srcOrd="1" destOrd="0" presId="urn:microsoft.com/office/officeart/2008/layout/HalfCircleOrganizationChart"/>
    <dgm:cxn modelId="{1DDE797D-A5C5-4272-9562-FAB485130D84}" type="presParOf" srcId="{8005E043-60B1-43C6-BCF9-7F7FB3A3AD98}" destId="{598CA896-6878-45BC-A00A-B22DA6A2F1B0}" srcOrd="2" destOrd="0" presId="urn:microsoft.com/office/officeart/2008/layout/HalfCircleOrganizationChart"/>
    <dgm:cxn modelId="{557DBBF1-9E65-4E4A-A4F1-C099CB30F885}" type="presParOf" srcId="{C2769EC1-B668-4B7C-A4E4-B462C09E6607}" destId="{BD8D7927-0B10-4252-80A2-2858E6BA4D72}" srcOrd="4" destOrd="0" presId="urn:microsoft.com/office/officeart/2008/layout/HalfCircleOrganizationChart"/>
    <dgm:cxn modelId="{39C9A6F3-29A9-4B69-8F8B-5A1844DC5E99}" type="presParOf" srcId="{C2769EC1-B668-4B7C-A4E4-B462C09E6607}" destId="{040816EC-59C9-40DD-A3CF-4A85799751A9}" srcOrd="5" destOrd="0" presId="urn:microsoft.com/office/officeart/2008/layout/HalfCircleOrganizationChart"/>
    <dgm:cxn modelId="{D7018F46-5452-447D-AC3A-2A46E2B6D321}" type="presParOf" srcId="{040816EC-59C9-40DD-A3CF-4A85799751A9}" destId="{822FC612-78A8-4BEC-B0B3-DDCCD5C872BD}" srcOrd="0" destOrd="0" presId="urn:microsoft.com/office/officeart/2008/layout/HalfCircleOrganizationChart"/>
    <dgm:cxn modelId="{DFCEC4A1-CA53-42FE-B535-33F04D42AFC9}" type="presParOf" srcId="{822FC612-78A8-4BEC-B0B3-DDCCD5C872BD}" destId="{73BDAEEC-046F-4668-A29A-1C0F68FEDD73}" srcOrd="0" destOrd="0" presId="urn:microsoft.com/office/officeart/2008/layout/HalfCircleOrganizationChart"/>
    <dgm:cxn modelId="{AF739CFE-6BB5-4BC3-BBCE-36D4D9514679}" type="presParOf" srcId="{822FC612-78A8-4BEC-B0B3-DDCCD5C872BD}" destId="{619E43A7-4E07-4548-9A1C-405FCB1AC851}" srcOrd="1" destOrd="0" presId="urn:microsoft.com/office/officeart/2008/layout/HalfCircleOrganizationChart"/>
    <dgm:cxn modelId="{DB6B0EDC-9F02-4013-9A72-750985E4468B}" type="presParOf" srcId="{822FC612-78A8-4BEC-B0B3-DDCCD5C872BD}" destId="{3833A7AC-8FB6-4F3B-92D1-695EA6CD6F57}" srcOrd="2" destOrd="0" presId="urn:microsoft.com/office/officeart/2008/layout/HalfCircleOrganizationChart"/>
    <dgm:cxn modelId="{97889948-60CF-42D3-A8B2-056EB776C0C4}" type="presParOf" srcId="{822FC612-78A8-4BEC-B0B3-DDCCD5C872BD}" destId="{5F40A592-ADE2-4EA8-9532-676FC4251579}" srcOrd="3" destOrd="0" presId="urn:microsoft.com/office/officeart/2008/layout/HalfCircleOrganizationChart"/>
    <dgm:cxn modelId="{9C8D97CC-6617-40E4-9E45-333D3132DCD7}" type="presParOf" srcId="{040816EC-59C9-40DD-A3CF-4A85799751A9}" destId="{CC93D01D-79CB-4D17-B88B-C7A7B040F033}" srcOrd="1" destOrd="0" presId="urn:microsoft.com/office/officeart/2008/layout/HalfCircleOrganizationChart"/>
    <dgm:cxn modelId="{5B1A6881-E261-4912-AD64-3353F3A03361}" type="presParOf" srcId="{040816EC-59C9-40DD-A3CF-4A85799751A9}" destId="{F5BC5B02-7BBB-4A25-A0C1-5E35703419C7}" srcOrd="2" destOrd="0" presId="urn:microsoft.com/office/officeart/2008/layout/HalfCircleOrganizationChart"/>
    <dgm:cxn modelId="{1A6E1081-4B5D-413B-BE88-01138ED65126}" type="presParOf" srcId="{1D031FBB-B977-414E-956C-CA19240A61BA}" destId="{A8ED9388-995D-4462-9F1A-2FD780130123}" srcOrd="2" destOrd="0" presId="urn:microsoft.com/office/officeart/2008/layout/HalfCircleOrganizationChart"/>
    <dgm:cxn modelId="{A5E4B9E7-5249-4D20-A566-70C904AF644C}" type="presParOf" srcId="{A8ED9388-995D-4462-9F1A-2FD780130123}" destId="{C7CA8394-2BF8-42D9-84DF-97D5CBFD94DB}" srcOrd="0" destOrd="0" presId="urn:microsoft.com/office/officeart/2008/layout/HalfCircleOrganizationChart"/>
    <dgm:cxn modelId="{E31B1244-F6F9-4973-B9DB-F3005238097E}" type="presParOf" srcId="{A8ED9388-995D-4462-9F1A-2FD780130123}" destId="{0D7D8D48-6159-42FC-8924-C2D5FB776141}" srcOrd="1" destOrd="0" presId="urn:microsoft.com/office/officeart/2008/layout/HalfCircleOrganizationChart"/>
    <dgm:cxn modelId="{04813988-3256-4716-B162-7630F4D27E0A}" type="presParOf" srcId="{0D7D8D48-6159-42FC-8924-C2D5FB776141}" destId="{4CECB915-1B06-4A50-A793-FCB4A8B16D72}" srcOrd="0" destOrd="0" presId="urn:microsoft.com/office/officeart/2008/layout/HalfCircleOrganizationChart"/>
    <dgm:cxn modelId="{EAB63084-559F-44AC-A68D-BCF45A55415E}" type="presParOf" srcId="{4CECB915-1B06-4A50-A793-FCB4A8B16D72}" destId="{E392974F-C259-41C7-947A-CB37D7934240}" srcOrd="0" destOrd="0" presId="urn:microsoft.com/office/officeart/2008/layout/HalfCircleOrganizationChart"/>
    <dgm:cxn modelId="{36B625CB-39D7-4DCB-9F93-926BCD900957}" type="presParOf" srcId="{4CECB915-1B06-4A50-A793-FCB4A8B16D72}" destId="{4E7EFB9C-DB3F-4BE8-9727-A12B140A7BF3}" srcOrd="1" destOrd="0" presId="urn:microsoft.com/office/officeart/2008/layout/HalfCircleOrganizationChart"/>
    <dgm:cxn modelId="{8C0FF53F-1EDE-4363-8F43-B8024490317D}" type="presParOf" srcId="{4CECB915-1B06-4A50-A793-FCB4A8B16D72}" destId="{64CF3D85-B5AE-44AE-8121-9B2A2E1A38BC}" srcOrd="2" destOrd="0" presId="urn:microsoft.com/office/officeart/2008/layout/HalfCircleOrganizationChart"/>
    <dgm:cxn modelId="{5C2F6488-E6F5-4EA7-BFDA-74D209B2D742}" type="presParOf" srcId="{4CECB915-1B06-4A50-A793-FCB4A8B16D72}" destId="{3DDD5C92-F7AE-4491-AB52-C8763E7E086A}" srcOrd="3" destOrd="0" presId="urn:microsoft.com/office/officeart/2008/layout/HalfCircleOrganizationChart"/>
    <dgm:cxn modelId="{85F3637A-9758-4E83-81F4-84EF2A61C66A}" type="presParOf" srcId="{0D7D8D48-6159-42FC-8924-C2D5FB776141}" destId="{55D7F81C-3869-41CA-985B-A017E9C32447}" srcOrd="1" destOrd="0" presId="urn:microsoft.com/office/officeart/2008/layout/HalfCircleOrganizationChart"/>
    <dgm:cxn modelId="{A05EEEDB-83B2-4B11-9503-941BE5B32811}" type="presParOf" srcId="{0D7D8D48-6159-42FC-8924-C2D5FB776141}" destId="{3DCBE670-B86D-4727-81BE-43315085DCE6}" srcOrd="2" destOrd="0" presId="urn:microsoft.com/office/officeart/2008/layout/HalfCircleOrganizationChar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2A4D3084-8C84-4447-AD1F-FFA491CA7262}" type="doc">
      <dgm:prSet loTypeId="urn:microsoft.com/office/officeart/2005/8/layout/radial6" loCatId="cycle" qsTypeId="urn:microsoft.com/office/officeart/2005/8/quickstyle/simple2" qsCatId="simple" csTypeId="urn:microsoft.com/office/officeart/2005/8/colors/colorful1" csCatId="colorful" phldr="1"/>
      <dgm:spPr/>
      <dgm:t>
        <a:bodyPr/>
        <a:lstStyle/>
        <a:p>
          <a:endParaRPr lang="en-SG"/>
        </a:p>
      </dgm:t>
    </dgm:pt>
    <dgm:pt modelId="{4E3B0582-FB1F-411F-BC67-4DAD1DC9E9DB}">
      <dgm:prSet phldrT="[Text]"/>
      <dgm:spPr/>
      <dgm:t>
        <a:bodyPr/>
        <a:lstStyle/>
        <a:p>
          <a:r>
            <a:rPr lang="zh-CN" altLang="en-US" dirty="0"/>
            <a:t>学术著作的导论组成部分</a:t>
          </a:r>
          <a:endParaRPr lang="en-SG" dirty="0"/>
        </a:p>
      </dgm:t>
    </dgm:pt>
    <dgm:pt modelId="{DCAE22AB-5275-43DD-8231-B1DF44B0C95E}" type="parTrans" cxnId="{6A05E91C-190A-487E-A7A3-F90661D89005}">
      <dgm:prSet/>
      <dgm:spPr/>
      <dgm:t>
        <a:bodyPr/>
        <a:lstStyle/>
        <a:p>
          <a:endParaRPr lang="en-SG"/>
        </a:p>
      </dgm:t>
    </dgm:pt>
    <dgm:pt modelId="{1EEDBF9E-2D10-4EC5-B955-26ABF08AB652}" type="sibTrans" cxnId="{6A05E91C-190A-487E-A7A3-F90661D89005}">
      <dgm:prSet/>
      <dgm:spPr/>
      <dgm:t>
        <a:bodyPr/>
        <a:lstStyle/>
        <a:p>
          <a:endParaRPr lang="en-SG"/>
        </a:p>
      </dgm:t>
    </dgm:pt>
    <dgm:pt modelId="{47D4ECBD-FFE7-4924-B77D-544FE7453773}">
      <dgm:prSet phldrT="[Text]"/>
      <dgm:spPr/>
      <dgm:t>
        <a:bodyPr/>
        <a:lstStyle/>
        <a:p>
          <a:r>
            <a:rPr lang="zh-CN" altLang="en-US" dirty="0"/>
            <a:t>前人方法论回顾和文本综述</a:t>
          </a:r>
          <a:endParaRPr lang="en-SG" dirty="0"/>
        </a:p>
      </dgm:t>
    </dgm:pt>
    <dgm:pt modelId="{2C2C46DB-22D9-4C98-8770-CA7ABF8AF02A}" type="parTrans" cxnId="{B9FE5DF5-AA72-40D5-B733-DBD0260FD2B3}">
      <dgm:prSet/>
      <dgm:spPr/>
      <dgm:t>
        <a:bodyPr/>
        <a:lstStyle/>
        <a:p>
          <a:endParaRPr lang="en-SG"/>
        </a:p>
      </dgm:t>
    </dgm:pt>
    <dgm:pt modelId="{37EE1854-D9D2-428F-8C8F-E9E3AF4EF631}" type="sibTrans" cxnId="{B9FE5DF5-AA72-40D5-B733-DBD0260FD2B3}">
      <dgm:prSet/>
      <dgm:spPr/>
      <dgm:t>
        <a:bodyPr/>
        <a:lstStyle/>
        <a:p>
          <a:endParaRPr lang="en-SG"/>
        </a:p>
      </dgm:t>
    </dgm:pt>
    <dgm:pt modelId="{8E932A72-4ADE-4F5B-AA70-57EE88344F54}">
      <dgm:prSet phldrT="[Text]"/>
      <dgm:spPr/>
      <dgm:t>
        <a:bodyPr/>
        <a:lstStyle/>
        <a:p>
          <a:r>
            <a:rPr lang="zh-CN" altLang="en-US" dirty="0"/>
            <a:t>研究现状回顾</a:t>
          </a:r>
          <a:endParaRPr lang="en-SG" dirty="0"/>
        </a:p>
      </dgm:t>
    </dgm:pt>
    <dgm:pt modelId="{59027F4D-E672-4B58-9B0A-339E83328FE3}" type="parTrans" cxnId="{91C5D160-D26C-425C-A4EB-126586F84B5F}">
      <dgm:prSet/>
      <dgm:spPr/>
      <dgm:t>
        <a:bodyPr/>
        <a:lstStyle/>
        <a:p>
          <a:endParaRPr lang="en-SG"/>
        </a:p>
      </dgm:t>
    </dgm:pt>
    <dgm:pt modelId="{28EC9C6C-23A3-4258-8924-DA78B7F89650}" type="sibTrans" cxnId="{91C5D160-D26C-425C-A4EB-126586F84B5F}">
      <dgm:prSet/>
      <dgm:spPr/>
      <dgm:t>
        <a:bodyPr/>
        <a:lstStyle/>
        <a:p>
          <a:endParaRPr lang="en-SG"/>
        </a:p>
      </dgm:t>
    </dgm:pt>
    <dgm:pt modelId="{E1CB7D62-DDF5-46BA-A17E-B08DD775F428}">
      <dgm:prSet phldrT="[Text]"/>
      <dgm:spPr/>
      <dgm:t>
        <a:bodyPr/>
        <a:lstStyle/>
        <a:p>
          <a:r>
            <a:rPr lang="zh-CN" altLang="en-US" dirty="0"/>
            <a:t>个人研究方法论陈述</a:t>
          </a:r>
          <a:endParaRPr lang="en-SG" dirty="0"/>
        </a:p>
      </dgm:t>
    </dgm:pt>
    <dgm:pt modelId="{B2F423BD-F63B-45F1-93CB-3B3BE6AF1170}" type="parTrans" cxnId="{5466C3BF-D1B3-4FB6-874B-C2B06610D3E1}">
      <dgm:prSet/>
      <dgm:spPr/>
      <dgm:t>
        <a:bodyPr/>
        <a:lstStyle/>
        <a:p>
          <a:endParaRPr lang="en-SG"/>
        </a:p>
      </dgm:t>
    </dgm:pt>
    <dgm:pt modelId="{F8C9D316-F8E1-4E84-9F03-BC401DDF5D52}" type="sibTrans" cxnId="{5466C3BF-D1B3-4FB6-874B-C2B06610D3E1}">
      <dgm:prSet/>
      <dgm:spPr/>
      <dgm:t>
        <a:bodyPr/>
        <a:lstStyle/>
        <a:p>
          <a:endParaRPr lang="en-SG"/>
        </a:p>
      </dgm:t>
    </dgm:pt>
    <dgm:pt modelId="{12ECFDEF-CD65-487A-8AA8-92464E975A80}">
      <dgm:prSet phldrT="[Text]"/>
      <dgm:spPr/>
      <dgm:t>
        <a:bodyPr/>
        <a:lstStyle/>
        <a:p>
          <a:r>
            <a:rPr lang="zh-CN" altLang="en-US" dirty="0"/>
            <a:t>可能的创新和特色</a:t>
          </a:r>
          <a:endParaRPr lang="en-SG" dirty="0"/>
        </a:p>
      </dgm:t>
    </dgm:pt>
    <dgm:pt modelId="{01DDF4BB-69FD-4AED-BB58-BD797F7A37C0}" type="parTrans" cxnId="{72CECE90-012A-4F64-9328-FFB53E8F03A1}">
      <dgm:prSet/>
      <dgm:spPr/>
      <dgm:t>
        <a:bodyPr/>
        <a:lstStyle/>
        <a:p>
          <a:endParaRPr lang="en-SG"/>
        </a:p>
      </dgm:t>
    </dgm:pt>
    <dgm:pt modelId="{4F51A2C3-E5D7-482B-99FB-F6669A2F4DC5}" type="sibTrans" cxnId="{72CECE90-012A-4F64-9328-FFB53E8F03A1}">
      <dgm:prSet/>
      <dgm:spPr/>
      <dgm:t>
        <a:bodyPr/>
        <a:lstStyle/>
        <a:p>
          <a:endParaRPr lang="en-SG"/>
        </a:p>
      </dgm:t>
    </dgm:pt>
    <dgm:pt modelId="{87D63547-F1EA-4BF0-B007-C827EEFF5C2E}" type="pres">
      <dgm:prSet presAssocID="{2A4D3084-8C84-4447-AD1F-FFA491CA7262}" presName="Name0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6C2D76CD-0A1A-4AF0-9BAD-D2990B8C21F4}" type="pres">
      <dgm:prSet presAssocID="{4E3B0582-FB1F-411F-BC67-4DAD1DC9E9DB}" presName="centerShape" presStyleLbl="node0" presStyleIdx="0" presStyleCnt="1"/>
      <dgm:spPr/>
    </dgm:pt>
    <dgm:pt modelId="{E1947A5C-0F91-4C29-8AC9-7AC5E399FE23}" type="pres">
      <dgm:prSet presAssocID="{47D4ECBD-FFE7-4924-B77D-544FE7453773}" presName="node" presStyleLbl="node1" presStyleIdx="0" presStyleCnt="4">
        <dgm:presLayoutVars>
          <dgm:bulletEnabled val="1"/>
        </dgm:presLayoutVars>
      </dgm:prSet>
      <dgm:spPr/>
    </dgm:pt>
    <dgm:pt modelId="{1748B40C-DED8-40FA-80A1-A03AA82FD249}" type="pres">
      <dgm:prSet presAssocID="{47D4ECBD-FFE7-4924-B77D-544FE7453773}" presName="dummy" presStyleCnt="0"/>
      <dgm:spPr/>
    </dgm:pt>
    <dgm:pt modelId="{8BD83F41-78E5-4CED-B34C-A8B180091FFA}" type="pres">
      <dgm:prSet presAssocID="{37EE1854-D9D2-428F-8C8F-E9E3AF4EF631}" presName="sibTrans" presStyleLbl="sibTrans2D1" presStyleIdx="0" presStyleCnt="4"/>
      <dgm:spPr/>
    </dgm:pt>
    <dgm:pt modelId="{D2C98D50-CE68-499C-B102-0B260E1120DC}" type="pres">
      <dgm:prSet presAssocID="{8E932A72-4ADE-4F5B-AA70-57EE88344F54}" presName="node" presStyleLbl="node1" presStyleIdx="1" presStyleCnt="4">
        <dgm:presLayoutVars>
          <dgm:bulletEnabled val="1"/>
        </dgm:presLayoutVars>
      </dgm:prSet>
      <dgm:spPr/>
    </dgm:pt>
    <dgm:pt modelId="{ECBBD477-1CD8-44E9-850C-94712EE6DE91}" type="pres">
      <dgm:prSet presAssocID="{8E932A72-4ADE-4F5B-AA70-57EE88344F54}" presName="dummy" presStyleCnt="0"/>
      <dgm:spPr/>
    </dgm:pt>
    <dgm:pt modelId="{3AA98584-6DFB-4CC0-9996-4A4DD49DB006}" type="pres">
      <dgm:prSet presAssocID="{28EC9C6C-23A3-4258-8924-DA78B7F89650}" presName="sibTrans" presStyleLbl="sibTrans2D1" presStyleIdx="1" presStyleCnt="4"/>
      <dgm:spPr/>
    </dgm:pt>
    <dgm:pt modelId="{DED058D6-32E7-4E84-90D4-4F144E0DE05B}" type="pres">
      <dgm:prSet presAssocID="{E1CB7D62-DDF5-46BA-A17E-B08DD775F428}" presName="node" presStyleLbl="node1" presStyleIdx="2" presStyleCnt="4">
        <dgm:presLayoutVars>
          <dgm:bulletEnabled val="1"/>
        </dgm:presLayoutVars>
      </dgm:prSet>
      <dgm:spPr/>
    </dgm:pt>
    <dgm:pt modelId="{F07A2A2C-B6D0-4493-ACAF-E776233E40F9}" type="pres">
      <dgm:prSet presAssocID="{E1CB7D62-DDF5-46BA-A17E-B08DD775F428}" presName="dummy" presStyleCnt="0"/>
      <dgm:spPr/>
    </dgm:pt>
    <dgm:pt modelId="{8D897810-8381-49EB-94FD-A211085916A8}" type="pres">
      <dgm:prSet presAssocID="{F8C9D316-F8E1-4E84-9F03-BC401DDF5D52}" presName="sibTrans" presStyleLbl="sibTrans2D1" presStyleIdx="2" presStyleCnt="4"/>
      <dgm:spPr/>
    </dgm:pt>
    <dgm:pt modelId="{B702CED6-1054-4B6A-B286-FC98D6DD0704}" type="pres">
      <dgm:prSet presAssocID="{12ECFDEF-CD65-487A-8AA8-92464E975A80}" presName="node" presStyleLbl="node1" presStyleIdx="3" presStyleCnt="4">
        <dgm:presLayoutVars>
          <dgm:bulletEnabled val="1"/>
        </dgm:presLayoutVars>
      </dgm:prSet>
      <dgm:spPr/>
    </dgm:pt>
    <dgm:pt modelId="{EE430D13-6354-4B6C-97E3-2119E4B3E722}" type="pres">
      <dgm:prSet presAssocID="{12ECFDEF-CD65-487A-8AA8-92464E975A80}" presName="dummy" presStyleCnt="0"/>
      <dgm:spPr/>
    </dgm:pt>
    <dgm:pt modelId="{B1A2CB6C-78DE-436F-B1B3-EFA46B68BCDA}" type="pres">
      <dgm:prSet presAssocID="{4F51A2C3-E5D7-482B-99FB-F6669A2F4DC5}" presName="sibTrans" presStyleLbl="sibTrans2D1" presStyleIdx="3" presStyleCnt="4"/>
      <dgm:spPr/>
    </dgm:pt>
  </dgm:ptLst>
  <dgm:cxnLst>
    <dgm:cxn modelId="{6A05E91C-190A-487E-A7A3-F90661D89005}" srcId="{2A4D3084-8C84-4447-AD1F-FFA491CA7262}" destId="{4E3B0582-FB1F-411F-BC67-4DAD1DC9E9DB}" srcOrd="0" destOrd="0" parTransId="{DCAE22AB-5275-43DD-8231-B1DF44B0C95E}" sibTransId="{1EEDBF9E-2D10-4EC5-B955-26ABF08AB652}"/>
    <dgm:cxn modelId="{DC7A2A1F-EB41-4938-B798-62FA653B75B2}" type="presOf" srcId="{4F51A2C3-E5D7-482B-99FB-F6669A2F4DC5}" destId="{B1A2CB6C-78DE-436F-B1B3-EFA46B68BCDA}" srcOrd="0" destOrd="0" presId="urn:microsoft.com/office/officeart/2005/8/layout/radial6"/>
    <dgm:cxn modelId="{91C5D160-D26C-425C-A4EB-126586F84B5F}" srcId="{4E3B0582-FB1F-411F-BC67-4DAD1DC9E9DB}" destId="{8E932A72-4ADE-4F5B-AA70-57EE88344F54}" srcOrd="1" destOrd="0" parTransId="{59027F4D-E672-4B58-9B0A-339E83328FE3}" sibTransId="{28EC9C6C-23A3-4258-8924-DA78B7F89650}"/>
    <dgm:cxn modelId="{5864F041-F912-46A2-AF4B-EDCFA3C58827}" type="presOf" srcId="{F8C9D316-F8E1-4E84-9F03-BC401DDF5D52}" destId="{8D897810-8381-49EB-94FD-A211085916A8}" srcOrd="0" destOrd="0" presId="urn:microsoft.com/office/officeart/2005/8/layout/radial6"/>
    <dgm:cxn modelId="{F0639D63-6B99-49C5-8E8C-0D9B95E81D81}" type="presOf" srcId="{2A4D3084-8C84-4447-AD1F-FFA491CA7262}" destId="{87D63547-F1EA-4BF0-B007-C827EEFF5C2E}" srcOrd="0" destOrd="0" presId="urn:microsoft.com/office/officeart/2005/8/layout/radial6"/>
    <dgm:cxn modelId="{42DBEA4A-3676-4B5E-A247-694E5691BBD3}" type="presOf" srcId="{37EE1854-D9D2-428F-8C8F-E9E3AF4EF631}" destId="{8BD83F41-78E5-4CED-B34C-A8B180091FFA}" srcOrd="0" destOrd="0" presId="urn:microsoft.com/office/officeart/2005/8/layout/radial6"/>
    <dgm:cxn modelId="{934D6A83-7AB8-44E9-885B-7AE18F932870}" type="presOf" srcId="{4E3B0582-FB1F-411F-BC67-4DAD1DC9E9DB}" destId="{6C2D76CD-0A1A-4AF0-9BAD-D2990B8C21F4}" srcOrd="0" destOrd="0" presId="urn:microsoft.com/office/officeart/2005/8/layout/radial6"/>
    <dgm:cxn modelId="{87F7B18C-B89B-4DDF-86B1-96987DC2B190}" type="presOf" srcId="{12ECFDEF-CD65-487A-8AA8-92464E975A80}" destId="{B702CED6-1054-4B6A-B286-FC98D6DD0704}" srcOrd="0" destOrd="0" presId="urn:microsoft.com/office/officeart/2005/8/layout/radial6"/>
    <dgm:cxn modelId="{72CECE90-012A-4F64-9328-FFB53E8F03A1}" srcId="{4E3B0582-FB1F-411F-BC67-4DAD1DC9E9DB}" destId="{12ECFDEF-CD65-487A-8AA8-92464E975A80}" srcOrd="3" destOrd="0" parTransId="{01DDF4BB-69FD-4AED-BB58-BD797F7A37C0}" sibTransId="{4F51A2C3-E5D7-482B-99FB-F6669A2F4DC5}"/>
    <dgm:cxn modelId="{136F7AAB-70BA-4A01-A19F-91480CAD48BE}" type="presOf" srcId="{8E932A72-4ADE-4F5B-AA70-57EE88344F54}" destId="{D2C98D50-CE68-499C-B102-0B260E1120DC}" srcOrd="0" destOrd="0" presId="urn:microsoft.com/office/officeart/2005/8/layout/radial6"/>
    <dgm:cxn modelId="{FBC8E9AB-FE0B-4B32-A976-DBABEAF50992}" type="presOf" srcId="{E1CB7D62-DDF5-46BA-A17E-B08DD775F428}" destId="{DED058D6-32E7-4E84-90D4-4F144E0DE05B}" srcOrd="0" destOrd="0" presId="urn:microsoft.com/office/officeart/2005/8/layout/radial6"/>
    <dgm:cxn modelId="{94431FBA-DA41-476B-B20E-96EE7E815BFF}" type="presOf" srcId="{47D4ECBD-FFE7-4924-B77D-544FE7453773}" destId="{E1947A5C-0F91-4C29-8AC9-7AC5E399FE23}" srcOrd="0" destOrd="0" presId="urn:microsoft.com/office/officeart/2005/8/layout/radial6"/>
    <dgm:cxn modelId="{5466C3BF-D1B3-4FB6-874B-C2B06610D3E1}" srcId="{4E3B0582-FB1F-411F-BC67-4DAD1DC9E9DB}" destId="{E1CB7D62-DDF5-46BA-A17E-B08DD775F428}" srcOrd="2" destOrd="0" parTransId="{B2F423BD-F63B-45F1-93CB-3B3BE6AF1170}" sibTransId="{F8C9D316-F8E1-4E84-9F03-BC401DDF5D52}"/>
    <dgm:cxn modelId="{2FA11BCB-80D9-418C-86FD-FD2E015FCBAE}" type="presOf" srcId="{28EC9C6C-23A3-4258-8924-DA78B7F89650}" destId="{3AA98584-6DFB-4CC0-9996-4A4DD49DB006}" srcOrd="0" destOrd="0" presId="urn:microsoft.com/office/officeart/2005/8/layout/radial6"/>
    <dgm:cxn modelId="{B9FE5DF5-AA72-40D5-B733-DBD0260FD2B3}" srcId="{4E3B0582-FB1F-411F-BC67-4DAD1DC9E9DB}" destId="{47D4ECBD-FFE7-4924-B77D-544FE7453773}" srcOrd="0" destOrd="0" parTransId="{2C2C46DB-22D9-4C98-8770-CA7ABF8AF02A}" sibTransId="{37EE1854-D9D2-428F-8C8F-E9E3AF4EF631}"/>
    <dgm:cxn modelId="{B9A326F3-C08C-4947-8A4D-311C18FE2465}" type="presParOf" srcId="{87D63547-F1EA-4BF0-B007-C827EEFF5C2E}" destId="{6C2D76CD-0A1A-4AF0-9BAD-D2990B8C21F4}" srcOrd="0" destOrd="0" presId="urn:microsoft.com/office/officeart/2005/8/layout/radial6"/>
    <dgm:cxn modelId="{BF657C5E-38C0-4B81-AE4D-BA2BA0FE6EA6}" type="presParOf" srcId="{87D63547-F1EA-4BF0-B007-C827EEFF5C2E}" destId="{E1947A5C-0F91-4C29-8AC9-7AC5E399FE23}" srcOrd="1" destOrd="0" presId="urn:microsoft.com/office/officeart/2005/8/layout/radial6"/>
    <dgm:cxn modelId="{258E80FF-5677-45E3-9787-F6C758F251E5}" type="presParOf" srcId="{87D63547-F1EA-4BF0-B007-C827EEFF5C2E}" destId="{1748B40C-DED8-40FA-80A1-A03AA82FD249}" srcOrd="2" destOrd="0" presId="urn:microsoft.com/office/officeart/2005/8/layout/radial6"/>
    <dgm:cxn modelId="{0DBB8AE4-72E3-4950-9B9A-7459EDF5B552}" type="presParOf" srcId="{87D63547-F1EA-4BF0-B007-C827EEFF5C2E}" destId="{8BD83F41-78E5-4CED-B34C-A8B180091FFA}" srcOrd="3" destOrd="0" presId="urn:microsoft.com/office/officeart/2005/8/layout/radial6"/>
    <dgm:cxn modelId="{0477D545-0EE2-465D-8824-B65B1A10427B}" type="presParOf" srcId="{87D63547-F1EA-4BF0-B007-C827EEFF5C2E}" destId="{D2C98D50-CE68-499C-B102-0B260E1120DC}" srcOrd="4" destOrd="0" presId="urn:microsoft.com/office/officeart/2005/8/layout/radial6"/>
    <dgm:cxn modelId="{0639F4ED-C36A-492B-9BD5-E369BB783846}" type="presParOf" srcId="{87D63547-F1EA-4BF0-B007-C827EEFF5C2E}" destId="{ECBBD477-1CD8-44E9-850C-94712EE6DE91}" srcOrd="5" destOrd="0" presId="urn:microsoft.com/office/officeart/2005/8/layout/radial6"/>
    <dgm:cxn modelId="{2069D67C-E251-45D9-9FD6-E6A4F6B8C074}" type="presParOf" srcId="{87D63547-F1EA-4BF0-B007-C827EEFF5C2E}" destId="{3AA98584-6DFB-4CC0-9996-4A4DD49DB006}" srcOrd="6" destOrd="0" presId="urn:microsoft.com/office/officeart/2005/8/layout/radial6"/>
    <dgm:cxn modelId="{83A279BC-394B-4094-BC77-F8C2252FA250}" type="presParOf" srcId="{87D63547-F1EA-4BF0-B007-C827EEFF5C2E}" destId="{DED058D6-32E7-4E84-90D4-4F144E0DE05B}" srcOrd="7" destOrd="0" presId="urn:microsoft.com/office/officeart/2005/8/layout/radial6"/>
    <dgm:cxn modelId="{215D90C6-8AB2-4A45-925C-169D93418A38}" type="presParOf" srcId="{87D63547-F1EA-4BF0-B007-C827EEFF5C2E}" destId="{F07A2A2C-B6D0-4493-ACAF-E776233E40F9}" srcOrd="8" destOrd="0" presId="urn:microsoft.com/office/officeart/2005/8/layout/radial6"/>
    <dgm:cxn modelId="{DA1F21F8-8744-43AE-966B-7B7317284D2D}" type="presParOf" srcId="{87D63547-F1EA-4BF0-B007-C827EEFF5C2E}" destId="{8D897810-8381-49EB-94FD-A211085916A8}" srcOrd="9" destOrd="0" presId="urn:microsoft.com/office/officeart/2005/8/layout/radial6"/>
    <dgm:cxn modelId="{AD65A288-AC90-4412-BDCF-C7A82B68EC14}" type="presParOf" srcId="{87D63547-F1EA-4BF0-B007-C827EEFF5C2E}" destId="{B702CED6-1054-4B6A-B286-FC98D6DD0704}" srcOrd="10" destOrd="0" presId="urn:microsoft.com/office/officeart/2005/8/layout/radial6"/>
    <dgm:cxn modelId="{8CF67D0D-B716-483B-8AF9-6945F3904B72}" type="presParOf" srcId="{87D63547-F1EA-4BF0-B007-C827EEFF5C2E}" destId="{EE430D13-6354-4B6C-97E3-2119E4B3E722}" srcOrd="11" destOrd="0" presId="urn:microsoft.com/office/officeart/2005/8/layout/radial6"/>
    <dgm:cxn modelId="{E7CD4463-9DFC-40A2-92DD-A1F46C90319F}" type="presParOf" srcId="{87D63547-F1EA-4BF0-B007-C827EEFF5C2E}" destId="{B1A2CB6C-78DE-436F-B1B3-EFA46B68BCDA}" srcOrd="12" destOrd="0" presId="urn:microsoft.com/office/officeart/2005/8/layout/radial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97347FE8-E3AC-4E83-875F-11A1EAF90408}" type="doc">
      <dgm:prSet loTypeId="urn:microsoft.com/office/officeart/2005/8/layout/pyramid3" loCatId="pyramid" qsTypeId="urn:microsoft.com/office/officeart/2005/8/quickstyle/simple3" qsCatId="simple" csTypeId="urn:microsoft.com/office/officeart/2005/8/colors/accent3_5" csCatId="accent3" phldr="1"/>
      <dgm:spPr/>
    </dgm:pt>
    <dgm:pt modelId="{AFF45A02-D78C-49AF-AAFC-08A7E9B2CEE1}">
      <dgm:prSet phldrT="[Text]"/>
      <dgm:spPr/>
      <dgm:t>
        <a:bodyPr/>
        <a:lstStyle/>
        <a:p>
          <a:r>
            <a:rPr lang="zh-CN" altLang="en-US" dirty="0"/>
            <a:t>浏览阅读目录，在正文当中找到与自己研究相匹配的相关章节</a:t>
          </a:r>
          <a:endParaRPr lang="en-SG" dirty="0"/>
        </a:p>
      </dgm:t>
    </dgm:pt>
    <dgm:pt modelId="{A9FCDFD7-E79F-4588-A5F2-02D533B134B8}" type="parTrans" cxnId="{086E387F-64FD-4A73-BF55-13407F2D6675}">
      <dgm:prSet/>
      <dgm:spPr/>
      <dgm:t>
        <a:bodyPr/>
        <a:lstStyle/>
        <a:p>
          <a:endParaRPr lang="en-SG"/>
        </a:p>
      </dgm:t>
    </dgm:pt>
    <dgm:pt modelId="{7CBEAE30-8D29-4094-8923-6E82B7E0D236}" type="sibTrans" cxnId="{086E387F-64FD-4A73-BF55-13407F2D6675}">
      <dgm:prSet/>
      <dgm:spPr/>
      <dgm:t>
        <a:bodyPr/>
        <a:lstStyle/>
        <a:p>
          <a:endParaRPr lang="en-SG"/>
        </a:p>
      </dgm:t>
    </dgm:pt>
    <dgm:pt modelId="{B286E067-4EBD-46DF-9064-AC0C9A2F7BB8}">
      <dgm:prSet phldrT="[Text]"/>
      <dgm:spPr/>
      <dgm:t>
        <a:bodyPr/>
        <a:lstStyle/>
        <a:p>
          <a:r>
            <a:rPr lang="zh-CN" altLang="en-US" dirty="0"/>
            <a:t>浏览阅读具体相匹配的章节，找到与自己研究直接相关的内容</a:t>
          </a:r>
          <a:endParaRPr lang="en-SG" dirty="0"/>
        </a:p>
      </dgm:t>
    </dgm:pt>
    <dgm:pt modelId="{0A4A69B6-7692-4EF3-BDE5-1E1B76BB7A10}" type="parTrans" cxnId="{D12BD3E5-31C2-4543-B9A2-B47048EBD343}">
      <dgm:prSet/>
      <dgm:spPr/>
      <dgm:t>
        <a:bodyPr/>
        <a:lstStyle/>
        <a:p>
          <a:endParaRPr lang="en-SG"/>
        </a:p>
      </dgm:t>
    </dgm:pt>
    <dgm:pt modelId="{E71DA5F3-9293-4F63-A4E7-DD1CEB3603E2}" type="sibTrans" cxnId="{D12BD3E5-31C2-4543-B9A2-B47048EBD343}">
      <dgm:prSet/>
      <dgm:spPr/>
      <dgm:t>
        <a:bodyPr/>
        <a:lstStyle/>
        <a:p>
          <a:endParaRPr lang="en-SG"/>
        </a:p>
      </dgm:t>
    </dgm:pt>
    <dgm:pt modelId="{3AC11A65-D414-4071-B417-F8DD7975CE9F}">
      <dgm:prSet phldrT="[Text]"/>
      <dgm:spPr/>
      <dgm:t>
        <a:bodyPr/>
        <a:lstStyle/>
        <a:p>
          <a:r>
            <a:rPr lang="zh-CN" altLang="en-US" dirty="0"/>
            <a:t>稍微仔细阅读所找出的与自己研究直接相关的内容，找到更为细节的关键词，为搜集资料和研究做准备</a:t>
          </a:r>
          <a:endParaRPr lang="en-SG" dirty="0"/>
        </a:p>
      </dgm:t>
    </dgm:pt>
    <dgm:pt modelId="{4B3C52B7-C2A3-4975-9176-8327A14A95A6}" type="parTrans" cxnId="{50D70C38-1FF0-4010-9A5F-6AFCC7B18AF6}">
      <dgm:prSet/>
      <dgm:spPr/>
      <dgm:t>
        <a:bodyPr/>
        <a:lstStyle/>
        <a:p>
          <a:endParaRPr lang="en-SG"/>
        </a:p>
      </dgm:t>
    </dgm:pt>
    <dgm:pt modelId="{C1629801-F1CE-4A1F-B744-8C76B9B31E87}" type="sibTrans" cxnId="{50D70C38-1FF0-4010-9A5F-6AFCC7B18AF6}">
      <dgm:prSet/>
      <dgm:spPr/>
      <dgm:t>
        <a:bodyPr/>
        <a:lstStyle/>
        <a:p>
          <a:endParaRPr lang="en-SG"/>
        </a:p>
      </dgm:t>
    </dgm:pt>
    <dgm:pt modelId="{36F4CDD0-DE04-4472-B26B-F4845EAD0D3F}" type="pres">
      <dgm:prSet presAssocID="{97347FE8-E3AC-4E83-875F-11A1EAF90408}" presName="Name0" presStyleCnt="0">
        <dgm:presLayoutVars>
          <dgm:dir/>
          <dgm:animLvl val="lvl"/>
          <dgm:resizeHandles val="exact"/>
        </dgm:presLayoutVars>
      </dgm:prSet>
      <dgm:spPr/>
    </dgm:pt>
    <dgm:pt modelId="{2C913844-F846-4F46-872C-9602A6622425}" type="pres">
      <dgm:prSet presAssocID="{AFF45A02-D78C-49AF-AAFC-08A7E9B2CEE1}" presName="Name8" presStyleCnt="0"/>
      <dgm:spPr/>
    </dgm:pt>
    <dgm:pt modelId="{22806DB3-83E5-4E35-A4FD-BEB7F06FD9E4}" type="pres">
      <dgm:prSet presAssocID="{AFF45A02-D78C-49AF-AAFC-08A7E9B2CEE1}" presName="level" presStyleLbl="node1" presStyleIdx="0" presStyleCnt="3">
        <dgm:presLayoutVars>
          <dgm:chMax val="1"/>
          <dgm:bulletEnabled val="1"/>
        </dgm:presLayoutVars>
      </dgm:prSet>
      <dgm:spPr/>
    </dgm:pt>
    <dgm:pt modelId="{E3AEE60E-2995-4001-BF49-D502318C8811}" type="pres">
      <dgm:prSet presAssocID="{AFF45A02-D78C-49AF-AAFC-08A7E9B2CEE1}" presName="levelTx" presStyleLbl="revTx" presStyleIdx="0" presStyleCnt="0">
        <dgm:presLayoutVars>
          <dgm:chMax val="1"/>
          <dgm:bulletEnabled val="1"/>
        </dgm:presLayoutVars>
      </dgm:prSet>
      <dgm:spPr/>
    </dgm:pt>
    <dgm:pt modelId="{D850189E-9281-4137-987B-86ADF336FF0A}" type="pres">
      <dgm:prSet presAssocID="{B286E067-4EBD-46DF-9064-AC0C9A2F7BB8}" presName="Name8" presStyleCnt="0"/>
      <dgm:spPr/>
    </dgm:pt>
    <dgm:pt modelId="{E816430D-7FE0-4969-9ECD-EFFCAE501359}" type="pres">
      <dgm:prSet presAssocID="{B286E067-4EBD-46DF-9064-AC0C9A2F7BB8}" presName="level" presStyleLbl="node1" presStyleIdx="1" presStyleCnt="3">
        <dgm:presLayoutVars>
          <dgm:chMax val="1"/>
          <dgm:bulletEnabled val="1"/>
        </dgm:presLayoutVars>
      </dgm:prSet>
      <dgm:spPr/>
    </dgm:pt>
    <dgm:pt modelId="{D599EACE-677D-45DB-BBC9-4E75900DDF8E}" type="pres">
      <dgm:prSet presAssocID="{B286E067-4EBD-46DF-9064-AC0C9A2F7BB8}" presName="levelTx" presStyleLbl="revTx" presStyleIdx="0" presStyleCnt="0">
        <dgm:presLayoutVars>
          <dgm:chMax val="1"/>
          <dgm:bulletEnabled val="1"/>
        </dgm:presLayoutVars>
      </dgm:prSet>
      <dgm:spPr/>
    </dgm:pt>
    <dgm:pt modelId="{608A7BC3-DB2E-425F-B3C6-F801D1F00D71}" type="pres">
      <dgm:prSet presAssocID="{3AC11A65-D414-4071-B417-F8DD7975CE9F}" presName="Name8" presStyleCnt="0"/>
      <dgm:spPr/>
    </dgm:pt>
    <dgm:pt modelId="{149D8815-EDDB-4255-9A33-BB5AAAD48FCB}" type="pres">
      <dgm:prSet presAssocID="{3AC11A65-D414-4071-B417-F8DD7975CE9F}" presName="level" presStyleLbl="node1" presStyleIdx="2" presStyleCnt="3">
        <dgm:presLayoutVars>
          <dgm:chMax val="1"/>
          <dgm:bulletEnabled val="1"/>
        </dgm:presLayoutVars>
      </dgm:prSet>
      <dgm:spPr/>
    </dgm:pt>
    <dgm:pt modelId="{41439AB0-95A8-4614-9548-B66D87B243D3}" type="pres">
      <dgm:prSet presAssocID="{3AC11A65-D414-4071-B417-F8DD7975CE9F}" presName="levelTx" presStyleLbl="revTx" presStyleIdx="0" presStyleCnt="0">
        <dgm:presLayoutVars>
          <dgm:chMax val="1"/>
          <dgm:bulletEnabled val="1"/>
        </dgm:presLayoutVars>
      </dgm:prSet>
      <dgm:spPr/>
    </dgm:pt>
  </dgm:ptLst>
  <dgm:cxnLst>
    <dgm:cxn modelId="{5F545C0F-4796-4563-959D-1B36BF9C2135}" type="presOf" srcId="{97347FE8-E3AC-4E83-875F-11A1EAF90408}" destId="{36F4CDD0-DE04-4472-B26B-F4845EAD0D3F}" srcOrd="0" destOrd="0" presId="urn:microsoft.com/office/officeart/2005/8/layout/pyramid3"/>
    <dgm:cxn modelId="{50D70C38-1FF0-4010-9A5F-6AFCC7B18AF6}" srcId="{97347FE8-E3AC-4E83-875F-11A1EAF90408}" destId="{3AC11A65-D414-4071-B417-F8DD7975CE9F}" srcOrd="2" destOrd="0" parTransId="{4B3C52B7-C2A3-4975-9176-8327A14A95A6}" sibTransId="{C1629801-F1CE-4A1F-B744-8C76B9B31E87}"/>
    <dgm:cxn modelId="{724D4345-573A-480F-A1AB-CA57920453BF}" type="presOf" srcId="{3AC11A65-D414-4071-B417-F8DD7975CE9F}" destId="{149D8815-EDDB-4255-9A33-BB5AAAD48FCB}" srcOrd="0" destOrd="0" presId="urn:microsoft.com/office/officeart/2005/8/layout/pyramid3"/>
    <dgm:cxn modelId="{BE581A52-764C-49F3-A4B0-5F8BC5EEF4FE}" type="presOf" srcId="{B286E067-4EBD-46DF-9064-AC0C9A2F7BB8}" destId="{D599EACE-677D-45DB-BBC9-4E75900DDF8E}" srcOrd="1" destOrd="0" presId="urn:microsoft.com/office/officeart/2005/8/layout/pyramid3"/>
    <dgm:cxn modelId="{5A3B5752-A7BE-46D1-9166-C9C407C57D1F}" type="presOf" srcId="{B286E067-4EBD-46DF-9064-AC0C9A2F7BB8}" destId="{E816430D-7FE0-4969-9ECD-EFFCAE501359}" srcOrd="0" destOrd="0" presId="urn:microsoft.com/office/officeart/2005/8/layout/pyramid3"/>
    <dgm:cxn modelId="{1DA6107B-97F5-4F81-9739-DC548D1E42EF}" type="presOf" srcId="{AFF45A02-D78C-49AF-AAFC-08A7E9B2CEE1}" destId="{E3AEE60E-2995-4001-BF49-D502318C8811}" srcOrd="1" destOrd="0" presId="urn:microsoft.com/office/officeart/2005/8/layout/pyramid3"/>
    <dgm:cxn modelId="{086E387F-64FD-4A73-BF55-13407F2D6675}" srcId="{97347FE8-E3AC-4E83-875F-11A1EAF90408}" destId="{AFF45A02-D78C-49AF-AAFC-08A7E9B2CEE1}" srcOrd="0" destOrd="0" parTransId="{A9FCDFD7-E79F-4588-A5F2-02D533B134B8}" sibTransId="{7CBEAE30-8D29-4094-8923-6E82B7E0D236}"/>
    <dgm:cxn modelId="{D21118CC-72A9-4972-BA6A-6FC0A06A4BBE}" type="presOf" srcId="{AFF45A02-D78C-49AF-AAFC-08A7E9B2CEE1}" destId="{22806DB3-83E5-4E35-A4FD-BEB7F06FD9E4}" srcOrd="0" destOrd="0" presId="urn:microsoft.com/office/officeart/2005/8/layout/pyramid3"/>
    <dgm:cxn modelId="{D12BD3E5-31C2-4543-B9A2-B47048EBD343}" srcId="{97347FE8-E3AC-4E83-875F-11A1EAF90408}" destId="{B286E067-4EBD-46DF-9064-AC0C9A2F7BB8}" srcOrd="1" destOrd="0" parTransId="{0A4A69B6-7692-4EF3-BDE5-1E1B76BB7A10}" sibTransId="{E71DA5F3-9293-4F63-A4E7-DD1CEB3603E2}"/>
    <dgm:cxn modelId="{E303DAEA-AAD6-4B84-A470-B30DE6BD9363}" type="presOf" srcId="{3AC11A65-D414-4071-B417-F8DD7975CE9F}" destId="{41439AB0-95A8-4614-9548-B66D87B243D3}" srcOrd="1" destOrd="0" presId="urn:microsoft.com/office/officeart/2005/8/layout/pyramid3"/>
    <dgm:cxn modelId="{820F671A-CCFE-4B6B-9DC6-EA3804FB075E}" type="presParOf" srcId="{36F4CDD0-DE04-4472-B26B-F4845EAD0D3F}" destId="{2C913844-F846-4F46-872C-9602A6622425}" srcOrd="0" destOrd="0" presId="urn:microsoft.com/office/officeart/2005/8/layout/pyramid3"/>
    <dgm:cxn modelId="{EA2A63E7-CD21-42D8-912F-F63A1E908468}" type="presParOf" srcId="{2C913844-F846-4F46-872C-9602A6622425}" destId="{22806DB3-83E5-4E35-A4FD-BEB7F06FD9E4}" srcOrd="0" destOrd="0" presId="urn:microsoft.com/office/officeart/2005/8/layout/pyramid3"/>
    <dgm:cxn modelId="{8B072784-EE01-46E9-86EC-ED3324419CE9}" type="presParOf" srcId="{2C913844-F846-4F46-872C-9602A6622425}" destId="{E3AEE60E-2995-4001-BF49-D502318C8811}" srcOrd="1" destOrd="0" presId="urn:microsoft.com/office/officeart/2005/8/layout/pyramid3"/>
    <dgm:cxn modelId="{F2041EBC-7068-472B-95AD-EE2616F766FA}" type="presParOf" srcId="{36F4CDD0-DE04-4472-B26B-F4845EAD0D3F}" destId="{D850189E-9281-4137-987B-86ADF336FF0A}" srcOrd="1" destOrd="0" presId="urn:microsoft.com/office/officeart/2005/8/layout/pyramid3"/>
    <dgm:cxn modelId="{95DEB1BE-3890-498E-89C1-42459D506892}" type="presParOf" srcId="{D850189E-9281-4137-987B-86ADF336FF0A}" destId="{E816430D-7FE0-4969-9ECD-EFFCAE501359}" srcOrd="0" destOrd="0" presId="urn:microsoft.com/office/officeart/2005/8/layout/pyramid3"/>
    <dgm:cxn modelId="{32F436C0-1A58-43C7-8B41-7391D511D6F2}" type="presParOf" srcId="{D850189E-9281-4137-987B-86ADF336FF0A}" destId="{D599EACE-677D-45DB-BBC9-4E75900DDF8E}" srcOrd="1" destOrd="0" presId="urn:microsoft.com/office/officeart/2005/8/layout/pyramid3"/>
    <dgm:cxn modelId="{7E578A3A-898F-4A94-86BD-EEB05205572D}" type="presParOf" srcId="{36F4CDD0-DE04-4472-B26B-F4845EAD0D3F}" destId="{608A7BC3-DB2E-425F-B3C6-F801D1F00D71}" srcOrd="2" destOrd="0" presId="urn:microsoft.com/office/officeart/2005/8/layout/pyramid3"/>
    <dgm:cxn modelId="{96BC600B-4225-4C53-9A3C-8F6839DA93CD}" type="presParOf" srcId="{608A7BC3-DB2E-425F-B3C6-F801D1F00D71}" destId="{149D8815-EDDB-4255-9A33-BB5AAAD48FCB}" srcOrd="0" destOrd="0" presId="urn:microsoft.com/office/officeart/2005/8/layout/pyramid3"/>
    <dgm:cxn modelId="{F406CC15-5F5D-4DC6-B48C-473FB1FD5EC4}" type="presParOf" srcId="{608A7BC3-DB2E-425F-B3C6-F801D1F00D71}" destId="{41439AB0-95A8-4614-9548-B66D87B243D3}" srcOrd="1" destOrd="0" presId="urn:microsoft.com/office/officeart/2005/8/layout/pyramid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51CCC0EB-E9EE-48DC-A9BA-74F1027481E4}" type="doc">
      <dgm:prSet loTypeId="urn:microsoft.com/office/officeart/2005/8/layout/hierarchy6" loCatId="hierarchy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en-SG"/>
        </a:p>
      </dgm:t>
    </dgm:pt>
    <dgm:pt modelId="{200FF749-9D20-4EF6-AEEE-5890D72BBAF5}">
      <dgm:prSet phldrT="[Text]"/>
      <dgm:spPr/>
      <dgm:t>
        <a:bodyPr/>
        <a:lstStyle/>
        <a:p>
          <a:r>
            <a:rPr lang="zh-CN" altLang="en-US" dirty="0"/>
            <a:t>每个章节的前一段论文及其结尾</a:t>
          </a:r>
          <a:endParaRPr lang="en-SG" dirty="0"/>
        </a:p>
      </dgm:t>
    </dgm:pt>
    <dgm:pt modelId="{285B02D6-9992-4218-ACBE-E7DA2130AC48}" type="parTrans" cxnId="{7D7AD075-FF1C-46CA-8663-A639EAFDBBF8}">
      <dgm:prSet/>
      <dgm:spPr/>
      <dgm:t>
        <a:bodyPr/>
        <a:lstStyle/>
        <a:p>
          <a:endParaRPr lang="en-SG"/>
        </a:p>
      </dgm:t>
    </dgm:pt>
    <dgm:pt modelId="{B283AA91-715A-4040-999D-D9B5BCA72695}" type="sibTrans" cxnId="{7D7AD075-FF1C-46CA-8663-A639EAFDBBF8}">
      <dgm:prSet/>
      <dgm:spPr/>
      <dgm:t>
        <a:bodyPr/>
        <a:lstStyle/>
        <a:p>
          <a:endParaRPr lang="en-SG"/>
        </a:p>
      </dgm:t>
    </dgm:pt>
    <dgm:pt modelId="{AF050EEB-34D5-47E1-971F-026430FADDB2}">
      <dgm:prSet phldrT="[Text]"/>
      <dgm:spPr/>
      <dgm:t>
        <a:bodyPr/>
        <a:lstStyle/>
        <a:p>
          <a:r>
            <a:rPr lang="zh-CN" altLang="en-US" dirty="0"/>
            <a:t>第一段话</a:t>
          </a:r>
          <a:endParaRPr lang="en-SG" dirty="0"/>
        </a:p>
      </dgm:t>
    </dgm:pt>
    <dgm:pt modelId="{C17EDF1D-E01C-4155-A8FC-4AF2433F5082}" type="parTrans" cxnId="{1FD0FD7B-E8AF-41F3-8F5E-76CF1FF7D6C7}">
      <dgm:prSet/>
      <dgm:spPr/>
      <dgm:t>
        <a:bodyPr/>
        <a:lstStyle/>
        <a:p>
          <a:endParaRPr lang="en-SG"/>
        </a:p>
      </dgm:t>
    </dgm:pt>
    <dgm:pt modelId="{9B68BF6F-8848-4C53-9178-4C738DB90EF9}" type="sibTrans" cxnId="{1FD0FD7B-E8AF-41F3-8F5E-76CF1FF7D6C7}">
      <dgm:prSet/>
      <dgm:spPr/>
      <dgm:t>
        <a:bodyPr/>
        <a:lstStyle/>
        <a:p>
          <a:endParaRPr lang="en-SG"/>
        </a:p>
      </dgm:t>
    </dgm:pt>
    <dgm:pt modelId="{067D64CC-F9C5-47DD-9A03-1E0EA4046D55}">
      <dgm:prSet phldrT="[Text]"/>
      <dgm:spPr/>
      <dgm:t>
        <a:bodyPr/>
        <a:lstStyle/>
        <a:p>
          <a:r>
            <a:rPr lang="zh-CN" altLang="en-US" dirty="0"/>
            <a:t>总括整段论文的主题与核心</a:t>
          </a:r>
          <a:endParaRPr lang="en-SG" dirty="0"/>
        </a:p>
      </dgm:t>
    </dgm:pt>
    <dgm:pt modelId="{15AA687D-19E2-4015-BE0F-4FD2E4AFDAAD}" type="parTrans" cxnId="{B70D7428-E4F6-46E3-9AF2-D6BAF63D59DC}">
      <dgm:prSet/>
      <dgm:spPr/>
      <dgm:t>
        <a:bodyPr/>
        <a:lstStyle/>
        <a:p>
          <a:endParaRPr lang="en-SG"/>
        </a:p>
      </dgm:t>
    </dgm:pt>
    <dgm:pt modelId="{1BEA1E92-D775-49F1-B663-E00D34AC7754}" type="sibTrans" cxnId="{B70D7428-E4F6-46E3-9AF2-D6BAF63D59DC}">
      <dgm:prSet/>
      <dgm:spPr/>
      <dgm:t>
        <a:bodyPr/>
        <a:lstStyle/>
        <a:p>
          <a:endParaRPr lang="en-SG"/>
        </a:p>
      </dgm:t>
    </dgm:pt>
    <dgm:pt modelId="{CBD5F4E8-6950-4397-95A2-31AC703FC88C}">
      <dgm:prSet phldrT="[Text]"/>
      <dgm:spPr/>
      <dgm:t>
        <a:bodyPr/>
        <a:lstStyle/>
        <a:p>
          <a:r>
            <a:rPr lang="zh-CN" altLang="en-US" dirty="0"/>
            <a:t>论文主题与核心的关键词</a:t>
          </a:r>
          <a:endParaRPr lang="en-SG" dirty="0"/>
        </a:p>
      </dgm:t>
    </dgm:pt>
    <dgm:pt modelId="{13271F3C-BC14-4CD5-8942-4E1FE92ED2F6}" type="parTrans" cxnId="{0E60EF57-AEA9-4993-BB25-6810AC85CAA1}">
      <dgm:prSet/>
      <dgm:spPr/>
      <dgm:t>
        <a:bodyPr/>
        <a:lstStyle/>
        <a:p>
          <a:endParaRPr lang="en-SG"/>
        </a:p>
      </dgm:t>
    </dgm:pt>
    <dgm:pt modelId="{6A06E0C8-B293-40F1-B95A-3BB88850B5CD}" type="sibTrans" cxnId="{0E60EF57-AEA9-4993-BB25-6810AC85CAA1}">
      <dgm:prSet/>
      <dgm:spPr/>
      <dgm:t>
        <a:bodyPr/>
        <a:lstStyle/>
        <a:p>
          <a:endParaRPr lang="en-SG"/>
        </a:p>
      </dgm:t>
    </dgm:pt>
    <dgm:pt modelId="{51508813-DD9E-4877-844D-FC8930A51EC3}">
      <dgm:prSet phldrT="[Text]"/>
      <dgm:spPr/>
      <dgm:t>
        <a:bodyPr/>
        <a:lstStyle/>
        <a:p>
          <a:r>
            <a:rPr lang="zh-CN" altLang="en-US" dirty="0"/>
            <a:t>结尾</a:t>
          </a:r>
          <a:endParaRPr lang="en-SG" dirty="0"/>
        </a:p>
      </dgm:t>
    </dgm:pt>
    <dgm:pt modelId="{83E549DF-4942-41E5-B153-9FEB525F0F72}" type="parTrans" cxnId="{297F533C-C73D-4D43-906E-4F9649870A86}">
      <dgm:prSet/>
      <dgm:spPr/>
      <dgm:t>
        <a:bodyPr/>
        <a:lstStyle/>
        <a:p>
          <a:endParaRPr lang="en-SG"/>
        </a:p>
      </dgm:t>
    </dgm:pt>
    <dgm:pt modelId="{BB740920-CF93-4D11-8BA0-29DA561601C5}" type="sibTrans" cxnId="{297F533C-C73D-4D43-906E-4F9649870A86}">
      <dgm:prSet/>
      <dgm:spPr/>
      <dgm:t>
        <a:bodyPr/>
        <a:lstStyle/>
        <a:p>
          <a:endParaRPr lang="en-SG"/>
        </a:p>
      </dgm:t>
    </dgm:pt>
    <dgm:pt modelId="{D1871880-ABF8-426D-A448-21D1922E2A8E}">
      <dgm:prSet phldrT="[Text]"/>
      <dgm:spPr/>
      <dgm:t>
        <a:bodyPr/>
        <a:lstStyle/>
        <a:p>
          <a:r>
            <a:rPr lang="zh-CN" altLang="en-US" dirty="0"/>
            <a:t>章节和整篇论文的结论</a:t>
          </a:r>
          <a:endParaRPr lang="en-SG" dirty="0"/>
        </a:p>
      </dgm:t>
    </dgm:pt>
    <dgm:pt modelId="{71C9DDEB-7B59-402A-BCDC-A21A8FDBD673}" type="parTrans" cxnId="{83D35803-50FE-4E0C-A02C-6DAFDCAFC7D3}">
      <dgm:prSet/>
      <dgm:spPr/>
      <dgm:t>
        <a:bodyPr/>
        <a:lstStyle/>
        <a:p>
          <a:endParaRPr lang="en-SG"/>
        </a:p>
      </dgm:t>
    </dgm:pt>
    <dgm:pt modelId="{BDD5EEE6-882F-4F3A-9AF5-BE185C279D19}" type="sibTrans" cxnId="{83D35803-50FE-4E0C-A02C-6DAFDCAFC7D3}">
      <dgm:prSet/>
      <dgm:spPr/>
      <dgm:t>
        <a:bodyPr/>
        <a:lstStyle/>
        <a:p>
          <a:endParaRPr lang="en-SG"/>
        </a:p>
      </dgm:t>
    </dgm:pt>
    <dgm:pt modelId="{CEA73A19-4DCA-4F43-A682-9695CA4D3528}">
      <dgm:prSet phldrT="[Text]"/>
      <dgm:spPr/>
      <dgm:t>
        <a:bodyPr/>
        <a:lstStyle/>
        <a:p>
          <a:r>
            <a:rPr lang="zh-CN" altLang="en-US" dirty="0"/>
            <a:t>论文章节</a:t>
          </a:r>
          <a:endParaRPr lang="en-SG" dirty="0"/>
        </a:p>
      </dgm:t>
    </dgm:pt>
    <dgm:pt modelId="{7E9BD979-12D1-4345-892A-1BAB62CB8BD9}" type="parTrans" cxnId="{808DECAB-70A7-4468-9699-FF1196D6C190}">
      <dgm:prSet/>
      <dgm:spPr/>
      <dgm:t>
        <a:bodyPr/>
        <a:lstStyle/>
        <a:p>
          <a:endParaRPr lang="en-SG"/>
        </a:p>
      </dgm:t>
    </dgm:pt>
    <dgm:pt modelId="{F1154E23-E753-48EF-B283-75AFB32455CD}" type="sibTrans" cxnId="{808DECAB-70A7-4468-9699-FF1196D6C190}">
      <dgm:prSet/>
      <dgm:spPr/>
      <dgm:t>
        <a:bodyPr/>
        <a:lstStyle/>
        <a:p>
          <a:endParaRPr lang="en-SG"/>
        </a:p>
      </dgm:t>
    </dgm:pt>
    <dgm:pt modelId="{770D6102-0300-45E9-A754-C6EB65B11753}">
      <dgm:prSet phldrT="[Text]"/>
      <dgm:spPr/>
      <dgm:t>
        <a:bodyPr/>
        <a:lstStyle/>
        <a:p>
          <a:r>
            <a:rPr lang="zh-CN" altLang="en-US" dirty="0"/>
            <a:t>每一段论文的前几句话</a:t>
          </a:r>
          <a:endParaRPr lang="en-SG" dirty="0"/>
        </a:p>
      </dgm:t>
    </dgm:pt>
    <dgm:pt modelId="{718BE46E-42FD-41D0-861F-CC1B4ABD42B6}" type="parTrans" cxnId="{781199E0-7CD0-4830-9798-007C04FD6211}">
      <dgm:prSet/>
      <dgm:spPr/>
      <dgm:t>
        <a:bodyPr/>
        <a:lstStyle/>
        <a:p>
          <a:endParaRPr lang="en-SG"/>
        </a:p>
      </dgm:t>
    </dgm:pt>
    <dgm:pt modelId="{5108A3FD-69E2-4992-ACF5-5ABE13CA6B8B}" type="sibTrans" cxnId="{781199E0-7CD0-4830-9798-007C04FD6211}">
      <dgm:prSet/>
      <dgm:spPr/>
      <dgm:t>
        <a:bodyPr/>
        <a:lstStyle/>
        <a:p>
          <a:endParaRPr lang="en-SG"/>
        </a:p>
      </dgm:t>
    </dgm:pt>
    <dgm:pt modelId="{DE146B71-61DD-408F-AAEF-9FDE88F69AB4}">
      <dgm:prSet phldrT="[Text]"/>
      <dgm:spPr/>
      <dgm:t>
        <a:bodyPr/>
        <a:lstStyle/>
        <a:p>
          <a:r>
            <a:rPr lang="zh-CN" altLang="en-US" dirty="0"/>
            <a:t>前几句话的关键词</a:t>
          </a:r>
          <a:endParaRPr lang="en-SG" dirty="0"/>
        </a:p>
      </dgm:t>
    </dgm:pt>
    <dgm:pt modelId="{72183CDB-608D-4542-8BA1-8798231C636B}" type="parTrans" cxnId="{B996B3AA-FF62-4C49-AE6A-04B2C388BB7F}">
      <dgm:prSet/>
      <dgm:spPr/>
      <dgm:t>
        <a:bodyPr/>
        <a:lstStyle/>
        <a:p>
          <a:endParaRPr lang="en-SG"/>
        </a:p>
      </dgm:t>
    </dgm:pt>
    <dgm:pt modelId="{3423A23C-2EFF-4DF0-937A-695DA1E7EE9D}" type="sibTrans" cxnId="{B996B3AA-FF62-4C49-AE6A-04B2C388BB7F}">
      <dgm:prSet/>
      <dgm:spPr/>
      <dgm:t>
        <a:bodyPr/>
        <a:lstStyle/>
        <a:p>
          <a:endParaRPr lang="en-SG"/>
        </a:p>
      </dgm:t>
    </dgm:pt>
    <dgm:pt modelId="{1BCBA963-CDB3-44AE-A2BC-2F2C00F2A8C3}" type="pres">
      <dgm:prSet presAssocID="{51CCC0EB-E9EE-48DC-A9BA-74F1027481E4}" presName="mainComposite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24F13CC7-7641-4E59-9D13-B46E85C62037}" type="pres">
      <dgm:prSet presAssocID="{51CCC0EB-E9EE-48DC-A9BA-74F1027481E4}" presName="hierFlow" presStyleCnt="0"/>
      <dgm:spPr/>
    </dgm:pt>
    <dgm:pt modelId="{A2384984-D69D-40AF-B365-7631724FA6D5}" type="pres">
      <dgm:prSet presAssocID="{51CCC0EB-E9EE-48DC-A9BA-74F1027481E4}" presName="firstBuf" presStyleCnt="0"/>
      <dgm:spPr/>
    </dgm:pt>
    <dgm:pt modelId="{89FC6A0C-FA4E-44AC-BCC8-3956F9165B64}" type="pres">
      <dgm:prSet presAssocID="{51CCC0EB-E9EE-48DC-A9BA-74F1027481E4}" presName="hierChild1" presStyleCnt="0">
        <dgm:presLayoutVars>
          <dgm:chPref val="1"/>
          <dgm:animOne val="branch"/>
          <dgm:animLvl val="lvl"/>
        </dgm:presLayoutVars>
      </dgm:prSet>
      <dgm:spPr/>
    </dgm:pt>
    <dgm:pt modelId="{877110BE-74AB-469C-BF7E-CB4C8C4077FB}" type="pres">
      <dgm:prSet presAssocID="{200FF749-9D20-4EF6-AEEE-5890D72BBAF5}" presName="Name14" presStyleCnt="0"/>
      <dgm:spPr/>
    </dgm:pt>
    <dgm:pt modelId="{F5E0DC89-E6A8-4E46-9D6A-55196783CD62}" type="pres">
      <dgm:prSet presAssocID="{200FF749-9D20-4EF6-AEEE-5890D72BBAF5}" presName="level1Shape" presStyleLbl="node0" presStyleIdx="0" presStyleCnt="1">
        <dgm:presLayoutVars>
          <dgm:chPref val="3"/>
        </dgm:presLayoutVars>
      </dgm:prSet>
      <dgm:spPr/>
    </dgm:pt>
    <dgm:pt modelId="{E4DE7B7D-126E-4345-85C2-34AFBA018183}" type="pres">
      <dgm:prSet presAssocID="{200FF749-9D20-4EF6-AEEE-5890D72BBAF5}" presName="hierChild2" presStyleCnt="0"/>
      <dgm:spPr/>
    </dgm:pt>
    <dgm:pt modelId="{A2FE22CB-FE88-4CBF-A4B3-A83853DEBE8D}" type="pres">
      <dgm:prSet presAssocID="{C17EDF1D-E01C-4155-A8FC-4AF2433F5082}" presName="Name19" presStyleLbl="parChTrans1D2" presStyleIdx="0" presStyleCnt="2"/>
      <dgm:spPr/>
    </dgm:pt>
    <dgm:pt modelId="{F40D1AC1-6B56-4F6D-ADCD-FB63BC9BD3E2}" type="pres">
      <dgm:prSet presAssocID="{AF050EEB-34D5-47E1-971F-026430FADDB2}" presName="Name21" presStyleCnt="0"/>
      <dgm:spPr/>
    </dgm:pt>
    <dgm:pt modelId="{1E66DC16-129B-43CD-912E-2F981F933988}" type="pres">
      <dgm:prSet presAssocID="{AF050EEB-34D5-47E1-971F-026430FADDB2}" presName="level2Shape" presStyleLbl="node2" presStyleIdx="0" presStyleCnt="2"/>
      <dgm:spPr/>
    </dgm:pt>
    <dgm:pt modelId="{96B3468E-9750-430B-859C-591F05632FA8}" type="pres">
      <dgm:prSet presAssocID="{AF050EEB-34D5-47E1-971F-026430FADDB2}" presName="hierChild3" presStyleCnt="0"/>
      <dgm:spPr/>
    </dgm:pt>
    <dgm:pt modelId="{8556DA48-2F0A-4FD8-9EE7-42AA46F483DC}" type="pres">
      <dgm:prSet presAssocID="{15AA687D-19E2-4015-BE0F-4FD2E4AFDAAD}" presName="Name19" presStyleLbl="parChTrans1D3" presStyleIdx="0" presStyleCnt="3"/>
      <dgm:spPr/>
    </dgm:pt>
    <dgm:pt modelId="{6C762BC2-01A8-4BC6-BB1D-1709C3901A10}" type="pres">
      <dgm:prSet presAssocID="{067D64CC-F9C5-47DD-9A03-1E0EA4046D55}" presName="Name21" presStyleCnt="0"/>
      <dgm:spPr/>
    </dgm:pt>
    <dgm:pt modelId="{BC47BD8C-DAF3-49F7-A611-4012D98097D5}" type="pres">
      <dgm:prSet presAssocID="{067D64CC-F9C5-47DD-9A03-1E0EA4046D55}" presName="level2Shape" presStyleLbl="node3" presStyleIdx="0" presStyleCnt="3"/>
      <dgm:spPr/>
    </dgm:pt>
    <dgm:pt modelId="{DF17803F-999E-44CD-8DF3-74B3DCBD9539}" type="pres">
      <dgm:prSet presAssocID="{067D64CC-F9C5-47DD-9A03-1E0EA4046D55}" presName="hierChild3" presStyleCnt="0"/>
      <dgm:spPr/>
    </dgm:pt>
    <dgm:pt modelId="{7F614D70-9655-45D4-BB42-869E152E7634}" type="pres">
      <dgm:prSet presAssocID="{13271F3C-BC14-4CD5-8942-4E1FE92ED2F6}" presName="Name19" presStyleLbl="parChTrans1D3" presStyleIdx="1" presStyleCnt="3"/>
      <dgm:spPr/>
    </dgm:pt>
    <dgm:pt modelId="{2C5F45DD-2FB6-4C38-98F1-FDAE3085D427}" type="pres">
      <dgm:prSet presAssocID="{CBD5F4E8-6950-4397-95A2-31AC703FC88C}" presName="Name21" presStyleCnt="0"/>
      <dgm:spPr/>
    </dgm:pt>
    <dgm:pt modelId="{1A466266-0606-4EC1-9318-F32908FE6A03}" type="pres">
      <dgm:prSet presAssocID="{CBD5F4E8-6950-4397-95A2-31AC703FC88C}" presName="level2Shape" presStyleLbl="node3" presStyleIdx="1" presStyleCnt="3"/>
      <dgm:spPr/>
    </dgm:pt>
    <dgm:pt modelId="{8AFFC9C8-755A-413E-A7D4-765FF71A4951}" type="pres">
      <dgm:prSet presAssocID="{CBD5F4E8-6950-4397-95A2-31AC703FC88C}" presName="hierChild3" presStyleCnt="0"/>
      <dgm:spPr/>
    </dgm:pt>
    <dgm:pt modelId="{634389BE-AFAE-4BDB-8FBA-7B19B5456815}" type="pres">
      <dgm:prSet presAssocID="{83E549DF-4942-41E5-B153-9FEB525F0F72}" presName="Name19" presStyleLbl="parChTrans1D2" presStyleIdx="1" presStyleCnt="2"/>
      <dgm:spPr/>
    </dgm:pt>
    <dgm:pt modelId="{809322CB-0AB7-4408-A99E-734DB8C83FDD}" type="pres">
      <dgm:prSet presAssocID="{51508813-DD9E-4877-844D-FC8930A51EC3}" presName="Name21" presStyleCnt="0"/>
      <dgm:spPr/>
    </dgm:pt>
    <dgm:pt modelId="{EFCA55AC-AC3E-4F7C-90F2-6AE960B37B1B}" type="pres">
      <dgm:prSet presAssocID="{51508813-DD9E-4877-844D-FC8930A51EC3}" presName="level2Shape" presStyleLbl="node2" presStyleIdx="1" presStyleCnt="2"/>
      <dgm:spPr/>
    </dgm:pt>
    <dgm:pt modelId="{6A9DAA1B-C571-40DB-82C8-CFE15FE01CBB}" type="pres">
      <dgm:prSet presAssocID="{51508813-DD9E-4877-844D-FC8930A51EC3}" presName="hierChild3" presStyleCnt="0"/>
      <dgm:spPr/>
    </dgm:pt>
    <dgm:pt modelId="{622BF628-BE46-4749-A939-05488DC556CB}" type="pres">
      <dgm:prSet presAssocID="{71C9DDEB-7B59-402A-BCDC-A21A8FDBD673}" presName="Name19" presStyleLbl="parChTrans1D3" presStyleIdx="2" presStyleCnt="3"/>
      <dgm:spPr/>
    </dgm:pt>
    <dgm:pt modelId="{3CA62E50-EE33-40BF-A250-FFEC3A41005F}" type="pres">
      <dgm:prSet presAssocID="{D1871880-ABF8-426D-A448-21D1922E2A8E}" presName="Name21" presStyleCnt="0"/>
      <dgm:spPr/>
    </dgm:pt>
    <dgm:pt modelId="{DC6D8541-332F-4781-9A99-2EBBCC6C1AFA}" type="pres">
      <dgm:prSet presAssocID="{D1871880-ABF8-426D-A448-21D1922E2A8E}" presName="level2Shape" presStyleLbl="node3" presStyleIdx="2" presStyleCnt="3"/>
      <dgm:spPr/>
    </dgm:pt>
    <dgm:pt modelId="{0F6FD075-65BA-4057-AC51-20CA2A6AC46C}" type="pres">
      <dgm:prSet presAssocID="{D1871880-ABF8-426D-A448-21D1922E2A8E}" presName="hierChild3" presStyleCnt="0"/>
      <dgm:spPr/>
    </dgm:pt>
    <dgm:pt modelId="{95269FC0-BF00-49E4-B2F4-00625961A795}" type="pres">
      <dgm:prSet presAssocID="{51CCC0EB-E9EE-48DC-A9BA-74F1027481E4}" presName="bgShapesFlow" presStyleCnt="0"/>
      <dgm:spPr/>
    </dgm:pt>
    <dgm:pt modelId="{53F11701-2B77-41C8-906E-DB0BB05F4741}" type="pres">
      <dgm:prSet presAssocID="{CEA73A19-4DCA-4F43-A682-9695CA4D3528}" presName="rectComp" presStyleCnt="0"/>
      <dgm:spPr/>
    </dgm:pt>
    <dgm:pt modelId="{A8E82753-7E9D-4DDE-BC55-700F285AD536}" type="pres">
      <dgm:prSet presAssocID="{CEA73A19-4DCA-4F43-A682-9695CA4D3528}" presName="bgRect" presStyleLbl="bgShp" presStyleIdx="0" presStyleCnt="3"/>
      <dgm:spPr/>
    </dgm:pt>
    <dgm:pt modelId="{64DB656F-B1D1-406D-B0B3-253A3411B04C}" type="pres">
      <dgm:prSet presAssocID="{CEA73A19-4DCA-4F43-A682-9695CA4D3528}" presName="bgRectTx" presStyleLbl="bgShp" presStyleIdx="0" presStyleCnt="3">
        <dgm:presLayoutVars>
          <dgm:bulletEnabled val="1"/>
        </dgm:presLayoutVars>
      </dgm:prSet>
      <dgm:spPr/>
    </dgm:pt>
    <dgm:pt modelId="{B66FC522-A277-4F00-961A-4993EAFD3D00}" type="pres">
      <dgm:prSet presAssocID="{CEA73A19-4DCA-4F43-A682-9695CA4D3528}" presName="spComp" presStyleCnt="0"/>
      <dgm:spPr/>
    </dgm:pt>
    <dgm:pt modelId="{0573E3B7-6BD5-4367-A5A9-94C2ABEA110A}" type="pres">
      <dgm:prSet presAssocID="{CEA73A19-4DCA-4F43-A682-9695CA4D3528}" presName="vSp" presStyleCnt="0"/>
      <dgm:spPr/>
    </dgm:pt>
    <dgm:pt modelId="{A3188AD9-BD53-4BF4-9034-9DC5D0A3BE76}" type="pres">
      <dgm:prSet presAssocID="{770D6102-0300-45E9-A754-C6EB65B11753}" presName="rectComp" presStyleCnt="0"/>
      <dgm:spPr/>
    </dgm:pt>
    <dgm:pt modelId="{EAC04C2A-A2D9-4831-ADF7-C85833C51910}" type="pres">
      <dgm:prSet presAssocID="{770D6102-0300-45E9-A754-C6EB65B11753}" presName="bgRect" presStyleLbl="bgShp" presStyleIdx="1" presStyleCnt="3"/>
      <dgm:spPr/>
    </dgm:pt>
    <dgm:pt modelId="{8288A291-B653-422F-969C-7A67B2D87C6D}" type="pres">
      <dgm:prSet presAssocID="{770D6102-0300-45E9-A754-C6EB65B11753}" presName="bgRectTx" presStyleLbl="bgShp" presStyleIdx="1" presStyleCnt="3">
        <dgm:presLayoutVars>
          <dgm:bulletEnabled val="1"/>
        </dgm:presLayoutVars>
      </dgm:prSet>
      <dgm:spPr/>
    </dgm:pt>
    <dgm:pt modelId="{935AF04A-C2EB-4461-94E5-9786E1FEFBAB}" type="pres">
      <dgm:prSet presAssocID="{770D6102-0300-45E9-A754-C6EB65B11753}" presName="spComp" presStyleCnt="0"/>
      <dgm:spPr/>
    </dgm:pt>
    <dgm:pt modelId="{7712B1FD-DA23-439E-B2B6-99631AEC6488}" type="pres">
      <dgm:prSet presAssocID="{770D6102-0300-45E9-A754-C6EB65B11753}" presName="vSp" presStyleCnt="0"/>
      <dgm:spPr/>
    </dgm:pt>
    <dgm:pt modelId="{860D33BE-B9BE-4C69-99C6-881163CDA5B5}" type="pres">
      <dgm:prSet presAssocID="{DE146B71-61DD-408F-AAEF-9FDE88F69AB4}" presName="rectComp" presStyleCnt="0"/>
      <dgm:spPr/>
    </dgm:pt>
    <dgm:pt modelId="{C8BD2EF4-EDEA-447C-ABAB-08C6A6AF7951}" type="pres">
      <dgm:prSet presAssocID="{DE146B71-61DD-408F-AAEF-9FDE88F69AB4}" presName="bgRect" presStyleLbl="bgShp" presStyleIdx="2" presStyleCnt="3"/>
      <dgm:spPr/>
    </dgm:pt>
    <dgm:pt modelId="{7393AA64-B3DA-4F8A-B347-1A5C9FD8DBBE}" type="pres">
      <dgm:prSet presAssocID="{DE146B71-61DD-408F-AAEF-9FDE88F69AB4}" presName="bgRectTx" presStyleLbl="bgShp" presStyleIdx="2" presStyleCnt="3">
        <dgm:presLayoutVars>
          <dgm:bulletEnabled val="1"/>
        </dgm:presLayoutVars>
      </dgm:prSet>
      <dgm:spPr/>
    </dgm:pt>
  </dgm:ptLst>
  <dgm:cxnLst>
    <dgm:cxn modelId="{83D35803-50FE-4E0C-A02C-6DAFDCAFC7D3}" srcId="{51508813-DD9E-4877-844D-FC8930A51EC3}" destId="{D1871880-ABF8-426D-A448-21D1922E2A8E}" srcOrd="0" destOrd="0" parTransId="{71C9DDEB-7B59-402A-BCDC-A21A8FDBD673}" sibTransId="{BDD5EEE6-882F-4F3A-9AF5-BE185C279D19}"/>
    <dgm:cxn modelId="{C25ACA0A-D62D-4EBD-BDD7-0C1E519CAF28}" type="presOf" srcId="{71C9DDEB-7B59-402A-BCDC-A21A8FDBD673}" destId="{622BF628-BE46-4749-A939-05488DC556CB}" srcOrd="0" destOrd="0" presId="urn:microsoft.com/office/officeart/2005/8/layout/hierarchy6"/>
    <dgm:cxn modelId="{BBFB8413-E9E6-4C44-92F0-501114FC1E0F}" type="presOf" srcId="{770D6102-0300-45E9-A754-C6EB65B11753}" destId="{EAC04C2A-A2D9-4831-ADF7-C85833C51910}" srcOrd="0" destOrd="0" presId="urn:microsoft.com/office/officeart/2005/8/layout/hierarchy6"/>
    <dgm:cxn modelId="{B70D7428-E4F6-46E3-9AF2-D6BAF63D59DC}" srcId="{AF050EEB-34D5-47E1-971F-026430FADDB2}" destId="{067D64CC-F9C5-47DD-9A03-1E0EA4046D55}" srcOrd="0" destOrd="0" parTransId="{15AA687D-19E2-4015-BE0F-4FD2E4AFDAAD}" sibTransId="{1BEA1E92-D775-49F1-B663-E00D34AC7754}"/>
    <dgm:cxn modelId="{3AC4BB2A-2C45-4AB0-A2A3-9B271903D227}" type="presOf" srcId="{83E549DF-4942-41E5-B153-9FEB525F0F72}" destId="{634389BE-AFAE-4BDB-8FBA-7B19B5456815}" srcOrd="0" destOrd="0" presId="urn:microsoft.com/office/officeart/2005/8/layout/hierarchy6"/>
    <dgm:cxn modelId="{77514737-F2B5-459A-B647-4A830F9CFF10}" type="presOf" srcId="{51CCC0EB-E9EE-48DC-A9BA-74F1027481E4}" destId="{1BCBA963-CDB3-44AE-A2BC-2F2C00F2A8C3}" srcOrd="0" destOrd="0" presId="urn:microsoft.com/office/officeart/2005/8/layout/hierarchy6"/>
    <dgm:cxn modelId="{35D8DC3B-18C3-4A0B-A499-259A69E624E8}" type="presOf" srcId="{CEA73A19-4DCA-4F43-A682-9695CA4D3528}" destId="{A8E82753-7E9D-4DDE-BC55-700F285AD536}" srcOrd="0" destOrd="0" presId="urn:microsoft.com/office/officeart/2005/8/layout/hierarchy6"/>
    <dgm:cxn modelId="{297F533C-C73D-4D43-906E-4F9649870A86}" srcId="{200FF749-9D20-4EF6-AEEE-5890D72BBAF5}" destId="{51508813-DD9E-4877-844D-FC8930A51EC3}" srcOrd="1" destOrd="0" parTransId="{83E549DF-4942-41E5-B153-9FEB525F0F72}" sibTransId="{BB740920-CF93-4D11-8BA0-29DA561601C5}"/>
    <dgm:cxn modelId="{8D64183E-C16F-4624-BE44-D1546EEAD65B}" type="presOf" srcId="{CEA73A19-4DCA-4F43-A682-9695CA4D3528}" destId="{64DB656F-B1D1-406D-B0B3-253A3411B04C}" srcOrd="1" destOrd="0" presId="urn:microsoft.com/office/officeart/2005/8/layout/hierarchy6"/>
    <dgm:cxn modelId="{89356E40-4E5D-4E40-840E-CDB41F41DB0C}" type="presOf" srcId="{C17EDF1D-E01C-4155-A8FC-4AF2433F5082}" destId="{A2FE22CB-FE88-4CBF-A4B3-A83853DEBE8D}" srcOrd="0" destOrd="0" presId="urn:microsoft.com/office/officeart/2005/8/layout/hierarchy6"/>
    <dgm:cxn modelId="{31810E68-7256-44BD-AAA3-A1CA58A0736E}" type="presOf" srcId="{13271F3C-BC14-4CD5-8942-4E1FE92ED2F6}" destId="{7F614D70-9655-45D4-BB42-869E152E7634}" srcOrd="0" destOrd="0" presId="urn:microsoft.com/office/officeart/2005/8/layout/hierarchy6"/>
    <dgm:cxn modelId="{DA3F786A-0F5E-42A9-A70F-75BF2FB3322A}" type="presOf" srcId="{15AA687D-19E2-4015-BE0F-4FD2E4AFDAAD}" destId="{8556DA48-2F0A-4FD8-9EE7-42AA46F483DC}" srcOrd="0" destOrd="0" presId="urn:microsoft.com/office/officeart/2005/8/layout/hierarchy6"/>
    <dgm:cxn modelId="{53AF9C54-71BA-4A78-A17F-84E651BFBEAF}" type="presOf" srcId="{DE146B71-61DD-408F-AAEF-9FDE88F69AB4}" destId="{7393AA64-B3DA-4F8A-B347-1A5C9FD8DBBE}" srcOrd="1" destOrd="0" presId="urn:microsoft.com/office/officeart/2005/8/layout/hierarchy6"/>
    <dgm:cxn modelId="{7D7AD075-FF1C-46CA-8663-A639EAFDBBF8}" srcId="{51CCC0EB-E9EE-48DC-A9BA-74F1027481E4}" destId="{200FF749-9D20-4EF6-AEEE-5890D72BBAF5}" srcOrd="0" destOrd="0" parTransId="{285B02D6-9992-4218-ACBE-E7DA2130AC48}" sibTransId="{B283AA91-715A-4040-999D-D9B5BCA72695}"/>
    <dgm:cxn modelId="{0E60EF57-AEA9-4993-BB25-6810AC85CAA1}" srcId="{AF050EEB-34D5-47E1-971F-026430FADDB2}" destId="{CBD5F4E8-6950-4397-95A2-31AC703FC88C}" srcOrd="1" destOrd="0" parTransId="{13271F3C-BC14-4CD5-8942-4E1FE92ED2F6}" sibTransId="{6A06E0C8-B293-40F1-B95A-3BB88850B5CD}"/>
    <dgm:cxn modelId="{1BB32A58-17D2-4B3E-ACC5-83B4841DD2ED}" type="presOf" srcId="{067D64CC-F9C5-47DD-9A03-1E0EA4046D55}" destId="{BC47BD8C-DAF3-49F7-A611-4012D98097D5}" srcOrd="0" destOrd="0" presId="urn:microsoft.com/office/officeart/2005/8/layout/hierarchy6"/>
    <dgm:cxn modelId="{1FD0FD7B-E8AF-41F3-8F5E-76CF1FF7D6C7}" srcId="{200FF749-9D20-4EF6-AEEE-5890D72BBAF5}" destId="{AF050EEB-34D5-47E1-971F-026430FADDB2}" srcOrd="0" destOrd="0" parTransId="{C17EDF1D-E01C-4155-A8FC-4AF2433F5082}" sibTransId="{9B68BF6F-8848-4C53-9178-4C738DB90EF9}"/>
    <dgm:cxn modelId="{19329288-ABF5-4144-88A2-213067E5C52C}" type="presOf" srcId="{D1871880-ABF8-426D-A448-21D1922E2A8E}" destId="{DC6D8541-332F-4781-9A99-2EBBCC6C1AFA}" srcOrd="0" destOrd="0" presId="urn:microsoft.com/office/officeart/2005/8/layout/hierarchy6"/>
    <dgm:cxn modelId="{F52AE695-6BED-4AC2-B094-BFDBD3CDB9F0}" type="presOf" srcId="{AF050EEB-34D5-47E1-971F-026430FADDB2}" destId="{1E66DC16-129B-43CD-912E-2F981F933988}" srcOrd="0" destOrd="0" presId="urn:microsoft.com/office/officeart/2005/8/layout/hierarchy6"/>
    <dgm:cxn modelId="{3030119C-822E-41AF-9E4B-3B72294CA43D}" type="presOf" srcId="{DE146B71-61DD-408F-AAEF-9FDE88F69AB4}" destId="{C8BD2EF4-EDEA-447C-ABAB-08C6A6AF7951}" srcOrd="0" destOrd="0" presId="urn:microsoft.com/office/officeart/2005/8/layout/hierarchy6"/>
    <dgm:cxn modelId="{B996B3AA-FF62-4C49-AE6A-04B2C388BB7F}" srcId="{51CCC0EB-E9EE-48DC-A9BA-74F1027481E4}" destId="{DE146B71-61DD-408F-AAEF-9FDE88F69AB4}" srcOrd="3" destOrd="0" parTransId="{72183CDB-608D-4542-8BA1-8798231C636B}" sibTransId="{3423A23C-2EFF-4DF0-937A-695DA1E7EE9D}"/>
    <dgm:cxn modelId="{808DECAB-70A7-4468-9699-FF1196D6C190}" srcId="{51CCC0EB-E9EE-48DC-A9BA-74F1027481E4}" destId="{CEA73A19-4DCA-4F43-A682-9695CA4D3528}" srcOrd="1" destOrd="0" parTransId="{7E9BD979-12D1-4345-892A-1BAB62CB8BD9}" sibTransId="{F1154E23-E753-48EF-B283-75AFB32455CD}"/>
    <dgm:cxn modelId="{781199E0-7CD0-4830-9798-007C04FD6211}" srcId="{51CCC0EB-E9EE-48DC-A9BA-74F1027481E4}" destId="{770D6102-0300-45E9-A754-C6EB65B11753}" srcOrd="2" destOrd="0" parTransId="{718BE46E-42FD-41D0-861F-CC1B4ABD42B6}" sibTransId="{5108A3FD-69E2-4992-ACF5-5ABE13CA6B8B}"/>
    <dgm:cxn modelId="{5FA547E2-2A6E-4B29-9F35-FC0472EB4FC9}" type="presOf" srcId="{770D6102-0300-45E9-A754-C6EB65B11753}" destId="{8288A291-B653-422F-969C-7A67B2D87C6D}" srcOrd="1" destOrd="0" presId="urn:microsoft.com/office/officeart/2005/8/layout/hierarchy6"/>
    <dgm:cxn modelId="{A97928EB-3ACC-4BA8-8C53-076BED8E7D0F}" type="presOf" srcId="{51508813-DD9E-4877-844D-FC8930A51EC3}" destId="{EFCA55AC-AC3E-4F7C-90F2-6AE960B37B1B}" srcOrd="0" destOrd="0" presId="urn:microsoft.com/office/officeart/2005/8/layout/hierarchy6"/>
    <dgm:cxn modelId="{E1BCE1EE-F866-4B62-B828-0F9DFDF52258}" type="presOf" srcId="{200FF749-9D20-4EF6-AEEE-5890D72BBAF5}" destId="{F5E0DC89-E6A8-4E46-9D6A-55196783CD62}" srcOrd="0" destOrd="0" presId="urn:microsoft.com/office/officeart/2005/8/layout/hierarchy6"/>
    <dgm:cxn modelId="{7DFA78FD-B9A3-4B3C-B808-F0BCFFF91432}" type="presOf" srcId="{CBD5F4E8-6950-4397-95A2-31AC703FC88C}" destId="{1A466266-0606-4EC1-9318-F32908FE6A03}" srcOrd="0" destOrd="0" presId="urn:microsoft.com/office/officeart/2005/8/layout/hierarchy6"/>
    <dgm:cxn modelId="{7F4FD296-43F8-466B-B01F-1B7AE97DAE35}" type="presParOf" srcId="{1BCBA963-CDB3-44AE-A2BC-2F2C00F2A8C3}" destId="{24F13CC7-7641-4E59-9D13-B46E85C62037}" srcOrd="0" destOrd="0" presId="urn:microsoft.com/office/officeart/2005/8/layout/hierarchy6"/>
    <dgm:cxn modelId="{35EE6CC6-54D6-4574-A842-2D87F2F827D2}" type="presParOf" srcId="{24F13CC7-7641-4E59-9D13-B46E85C62037}" destId="{A2384984-D69D-40AF-B365-7631724FA6D5}" srcOrd="0" destOrd="0" presId="urn:microsoft.com/office/officeart/2005/8/layout/hierarchy6"/>
    <dgm:cxn modelId="{28FEEE9B-6CEE-451E-890B-A8F9B68A643A}" type="presParOf" srcId="{24F13CC7-7641-4E59-9D13-B46E85C62037}" destId="{89FC6A0C-FA4E-44AC-BCC8-3956F9165B64}" srcOrd="1" destOrd="0" presId="urn:microsoft.com/office/officeart/2005/8/layout/hierarchy6"/>
    <dgm:cxn modelId="{DF7855F9-D173-4BA9-9CFD-1C97C8179066}" type="presParOf" srcId="{89FC6A0C-FA4E-44AC-BCC8-3956F9165B64}" destId="{877110BE-74AB-469C-BF7E-CB4C8C4077FB}" srcOrd="0" destOrd="0" presId="urn:microsoft.com/office/officeart/2005/8/layout/hierarchy6"/>
    <dgm:cxn modelId="{04DF216C-41CE-4BFA-8D75-3C74424BEF6C}" type="presParOf" srcId="{877110BE-74AB-469C-BF7E-CB4C8C4077FB}" destId="{F5E0DC89-E6A8-4E46-9D6A-55196783CD62}" srcOrd="0" destOrd="0" presId="urn:microsoft.com/office/officeart/2005/8/layout/hierarchy6"/>
    <dgm:cxn modelId="{78DC51AE-AF70-45F4-B9A1-98E6E394EB8F}" type="presParOf" srcId="{877110BE-74AB-469C-BF7E-CB4C8C4077FB}" destId="{E4DE7B7D-126E-4345-85C2-34AFBA018183}" srcOrd="1" destOrd="0" presId="urn:microsoft.com/office/officeart/2005/8/layout/hierarchy6"/>
    <dgm:cxn modelId="{77738281-51B2-4AE7-B4C2-5B9900ED1572}" type="presParOf" srcId="{E4DE7B7D-126E-4345-85C2-34AFBA018183}" destId="{A2FE22CB-FE88-4CBF-A4B3-A83853DEBE8D}" srcOrd="0" destOrd="0" presId="urn:microsoft.com/office/officeart/2005/8/layout/hierarchy6"/>
    <dgm:cxn modelId="{02BB5EBF-CC89-4047-8C12-2B07E1A859C8}" type="presParOf" srcId="{E4DE7B7D-126E-4345-85C2-34AFBA018183}" destId="{F40D1AC1-6B56-4F6D-ADCD-FB63BC9BD3E2}" srcOrd="1" destOrd="0" presId="urn:microsoft.com/office/officeart/2005/8/layout/hierarchy6"/>
    <dgm:cxn modelId="{D2D3DD25-680A-48AD-B373-F4B7C866B2AF}" type="presParOf" srcId="{F40D1AC1-6B56-4F6D-ADCD-FB63BC9BD3E2}" destId="{1E66DC16-129B-43CD-912E-2F981F933988}" srcOrd="0" destOrd="0" presId="urn:microsoft.com/office/officeart/2005/8/layout/hierarchy6"/>
    <dgm:cxn modelId="{CB5A5B0F-9E6E-42A5-B6D9-53E2BEEA77D3}" type="presParOf" srcId="{F40D1AC1-6B56-4F6D-ADCD-FB63BC9BD3E2}" destId="{96B3468E-9750-430B-859C-591F05632FA8}" srcOrd="1" destOrd="0" presId="urn:microsoft.com/office/officeart/2005/8/layout/hierarchy6"/>
    <dgm:cxn modelId="{9D493133-FE64-4231-B322-6FDFDF842A42}" type="presParOf" srcId="{96B3468E-9750-430B-859C-591F05632FA8}" destId="{8556DA48-2F0A-4FD8-9EE7-42AA46F483DC}" srcOrd="0" destOrd="0" presId="urn:microsoft.com/office/officeart/2005/8/layout/hierarchy6"/>
    <dgm:cxn modelId="{3711DF38-9830-433C-9E04-379F072B416B}" type="presParOf" srcId="{96B3468E-9750-430B-859C-591F05632FA8}" destId="{6C762BC2-01A8-4BC6-BB1D-1709C3901A10}" srcOrd="1" destOrd="0" presId="urn:microsoft.com/office/officeart/2005/8/layout/hierarchy6"/>
    <dgm:cxn modelId="{FD266549-16B0-4C1E-B238-441E6590DF67}" type="presParOf" srcId="{6C762BC2-01A8-4BC6-BB1D-1709C3901A10}" destId="{BC47BD8C-DAF3-49F7-A611-4012D98097D5}" srcOrd="0" destOrd="0" presId="urn:microsoft.com/office/officeart/2005/8/layout/hierarchy6"/>
    <dgm:cxn modelId="{BA25827B-3856-4203-8490-EAE25C224FE7}" type="presParOf" srcId="{6C762BC2-01A8-4BC6-BB1D-1709C3901A10}" destId="{DF17803F-999E-44CD-8DF3-74B3DCBD9539}" srcOrd="1" destOrd="0" presId="urn:microsoft.com/office/officeart/2005/8/layout/hierarchy6"/>
    <dgm:cxn modelId="{29E9CA12-7BE9-4B2D-B925-51CBFB6F6EEF}" type="presParOf" srcId="{96B3468E-9750-430B-859C-591F05632FA8}" destId="{7F614D70-9655-45D4-BB42-869E152E7634}" srcOrd="2" destOrd="0" presId="urn:microsoft.com/office/officeart/2005/8/layout/hierarchy6"/>
    <dgm:cxn modelId="{6524BE1C-248A-43E0-8A56-2A57C050852C}" type="presParOf" srcId="{96B3468E-9750-430B-859C-591F05632FA8}" destId="{2C5F45DD-2FB6-4C38-98F1-FDAE3085D427}" srcOrd="3" destOrd="0" presId="urn:microsoft.com/office/officeart/2005/8/layout/hierarchy6"/>
    <dgm:cxn modelId="{CD698863-6EB9-4FB6-A31F-7ABFE372E35E}" type="presParOf" srcId="{2C5F45DD-2FB6-4C38-98F1-FDAE3085D427}" destId="{1A466266-0606-4EC1-9318-F32908FE6A03}" srcOrd="0" destOrd="0" presId="urn:microsoft.com/office/officeart/2005/8/layout/hierarchy6"/>
    <dgm:cxn modelId="{E1D48947-DFB7-4254-B5AA-C3EA7E1A1415}" type="presParOf" srcId="{2C5F45DD-2FB6-4C38-98F1-FDAE3085D427}" destId="{8AFFC9C8-755A-413E-A7D4-765FF71A4951}" srcOrd="1" destOrd="0" presId="urn:microsoft.com/office/officeart/2005/8/layout/hierarchy6"/>
    <dgm:cxn modelId="{97CB1966-9976-4068-AE84-0937F45075C4}" type="presParOf" srcId="{E4DE7B7D-126E-4345-85C2-34AFBA018183}" destId="{634389BE-AFAE-4BDB-8FBA-7B19B5456815}" srcOrd="2" destOrd="0" presId="urn:microsoft.com/office/officeart/2005/8/layout/hierarchy6"/>
    <dgm:cxn modelId="{08B105D9-F514-45ED-9EE3-0D89230B6DE1}" type="presParOf" srcId="{E4DE7B7D-126E-4345-85C2-34AFBA018183}" destId="{809322CB-0AB7-4408-A99E-734DB8C83FDD}" srcOrd="3" destOrd="0" presId="urn:microsoft.com/office/officeart/2005/8/layout/hierarchy6"/>
    <dgm:cxn modelId="{6EEC0B64-5934-48CF-A1B7-6D702326392B}" type="presParOf" srcId="{809322CB-0AB7-4408-A99E-734DB8C83FDD}" destId="{EFCA55AC-AC3E-4F7C-90F2-6AE960B37B1B}" srcOrd="0" destOrd="0" presId="urn:microsoft.com/office/officeart/2005/8/layout/hierarchy6"/>
    <dgm:cxn modelId="{841ADAFC-D77E-41FE-896E-129A2613267F}" type="presParOf" srcId="{809322CB-0AB7-4408-A99E-734DB8C83FDD}" destId="{6A9DAA1B-C571-40DB-82C8-CFE15FE01CBB}" srcOrd="1" destOrd="0" presId="urn:microsoft.com/office/officeart/2005/8/layout/hierarchy6"/>
    <dgm:cxn modelId="{B3A295A1-1A6C-4B18-B1FF-C19DFE25F437}" type="presParOf" srcId="{6A9DAA1B-C571-40DB-82C8-CFE15FE01CBB}" destId="{622BF628-BE46-4749-A939-05488DC556CB}" srcOrd="0" destOrd="0" presId="urn:microsoft.com/office/officeart/2005/8/layout/hierarchy6"/>
    <dgm:cxn modelId="{03B07949-8DCE-4710-B0D4-266E76EF368C}" type="presParOf" srcId="{6A9DAA1B-C571-40DB-82C8-CFE15FE01CBB}" destId="{3CA62E50-EE33-40BF-A250-FFEC3A41005F}" srcOrd="1" destOrd="0" presId="urn:microsoft.com/office/officeart/2005/8/layout/hierarchy6"/>
    <dgm:cxn modelId="{7BA51E54-9ED3-47AF-A5A2-1573A7FEBD47}" type="presParOf" srcId="{3CA62E50-EE33-40BF-A250-FFEC3A41005F}" destId="{DC6D8541-332F-4781-9A99-2EBBCC6C1AFA}" srcOrd="0" destOrd="0" presId="urn:microsoft.com/office/officeart/2005/8/layout/hierarchy6"/>
    <dgm:cxn modelId="{3BFFB079-1F4F-40B4-833F-5C03D647B12A}" type="presParOf" srcId="{3CA62E50-EE33-40BF-A250-FFEC3A41005F}" destId="{0F6FD075-65BA-4057-AC51-20CA2A6AC46C}" srcOrd="1" destOrd="0" presId="urn:microsoft.com/office/officeart/2005/8/layout/hierarchy6"/>
    <dgm:cxn modelId="{EBCED4AE-8C0F-4F57-897D-F19FE3660DD0}" type="presParOf" srcId="{1BCBA963-CDB3-44AE-A2BC-2F2C00F2A8C3}" destId="{95269FC0-BF00-49E4-B2F4-00625961A795}" srcOrd="1" destOrd="0" presId="urn:microsoft.com/office/officeart/2005/8/layout/hierarchy6"/>
    <dgm:cxn modelId="{FCF96679-B70C-40FD-B925-6DB996611271}" type="presParOf" srcId="{95269FC0-BF00-49E4-B2F4-00625961A795}" destId="{53F11701-2B77-41C8-906E-DB0BB05F4741}" srcOrd="0" destOrd="0" presId="urn:microsoft.com/office/officeart/2005/8/layout/hierarchy6"/>
    <dgm:cxn modelId="{C96278A8-F794-4DE4-B526-0913596E4BBD}" type="presParOf" srcId="{53F11701-2B77-41C8-906E-DB0BB05F4741}" destId="{A8E82753-7E9D-4DDE-BC55-700F285AD536}" srcOrd="0" destOrd="0" presId="urn:microsoft.com/office/officeart/2005/8/layout/hierarchy6"/>
    <dgm:cxn modelId="{CEAC3071-51A8-4473-889A-447C970FEA4D}" type="presParOf" srcId="{53F11701-2B77-41C8-906E-DB0BB05F4741}" destId="{64DB656F-B1D1-406D-B0B3-253A3411B04C}" srcOrd="1" destOrd="0" presId="urn:microsoft.com/office/officeart/2005/8/layout/hierarchy6"/>
    <dgm:cxn modelId="{5540FD7F-AF35-455C-B6D6-A4594DDC74B0}" type="presParOf" srcId="{95269FC0-BF00-49E4-B2F4-00625961A795}" destId="{B66FC522-A277-4F00-961A-4993EAFD3D00}" srcOrd="1" destOrd="0" presId="urn:microsoft.com/office/officeart/2005/8/layout/hierarchy6"/>
    <dgm:cxn modelId="{1D525589-72E5-4F2C-BE64-DFF29B5779D7}" type="presParOf" srcId="{B66FC522-A277-4F00-961A-4993EAFD3D00}" destId="{0573E3B7-6BD5-4367-A5A9-94C2ABEA110A}" srcOrd="0" destOrd="0" presId="urn:microsoft.com/office/officeart/2005/8/layout/hierarchy6"/>
    <dgm:cxn modelId="{B986C335-0556-458A-A3E6-AECEBF26C2C7}" type="presParOf" srcId="{95269FC0-BF00-49E4-B2F4-00625961A795}" destId="{A3188AD9-BD53-4BF4-9034-9DC5D0A3BE76}" srcOrd="2" destOrd="0" presId="urn:microsoft.com/office/officeart/2005/8/layout/hierarchy6"/>
    <dgm:cxn modelId="{0FF9EC5F-7CFC-43E1-BAA0-2396B9288C6E}" type="presParOf" srcId="{A3188AD9-BD53-4BF4-9034-9DC5D0A3BE76}" destId="{EAC04C2A-A2D9-4831-ADF7-C85833C51910}" srcOrd="0" destOrd="0" presId="urn:microsoft.com/office/officeart/2005/8/layout/hierarchy6"/>
    <dgm:cxn modelId="{A426ED3D-C772-4A52-9A54-7D0B30F34850}" type="presParOf" srcId="{A3188AD9-BD53-4BF4-9034-9DC5D0A3BE76}" destId="{8288A291-B653-422F-969C-7A67B2D87C6D}" srcOrd="1" destOrd="0" presId="urn:microsoft.com/office/officeart/2005/8/layout/hierarchy6"/>
    <dgm:cxn modelId="{92D2108F-1834-48C2-9A9D-7A22A3FC4D65}" type="presParOf" srcId="{95269FC0-BF00-49E4-B2F4-00625961A795}" destId="{935AF04A-C2EB-4461-94E5-9786E1FEFBAB}" srcOrd="3" destOrd="0" presId="urn:microsoft.com/office/officeart/2005/8/layout/hierarchy6"/>
    <dgm:cxn modelId="{8E2E9E69-66D7-469A-806F-49DBE937756B}" type="presParOf" srcId="{935AF04A-C2EB-4461-94E5-9786E1FEFBAB}" destId="{7712B1FD-DA23-439E-B2B6-99631AEC6488}" srcOrd="0" destOrd="0" presId="urn:microsoft.com/office/officeart/2005/8/layout/hierarchy6"/>
    <dgm:cxn modelId="{B099B707-1EC2-427C-9BA0-9E04C54C364F}" type="presParOf" srcId="{95269FC0-BF00-49E4-B2F4-00625961A795}" destId="{860D33BE-B9BE-4C69-99C6-881163CDA5B5}" srcOrd="4" destOrd="0" presId="urn:microsoft.com/office/officeart/2005/8/layout/hierarchy6"/>
    <dgm:cxn modelId="{0F61DF61-1FCE-4B38-AE18-CB6199F8B396}" type="presParOf" srcId="{860D33BE-B9BE-4C69-99C6-881163CDA5B5}" destId="{C8BD2EF4-EDEA-447C-ABAB-08C6A6AF7951}" srcOrd="0" destOrd="0" presId="urn:microsoft.com/office/officeart/2005/8/layout/hierarchy6"/>
    <dgm:cxn modelId="{D348484D-1E68-4CD9-9BFB-EBE86FA6EDDC}" type="presParOf" srcId="{860D33BE-B9BE-4C69-99C6-881163CDA5B5}" destId="{7393AA64-B3DA-4F8A-B347-1A5C9FD8DBBE}" srcOrd="1" destOrd="0" presId="urn:microsoft.com/office/officeart/2005/8/layout/hierarchy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35B9F5C9-EBF3-4348-87A2-AADDB5DBDB4D}" type="doc">
      <dgm:prSet loTypeId="urn:microsoft.com/office/officeart/2009/3/layout/PhasedProcess" loCatId="process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SG"/>
        </a:p>
      </dgm:t>
    </dgm:pt>
    <dgm:pt modelId="{71F16819-5F69-4C06-A448-DAD1EC2F9F53}">
      <dgm:prSet phldrT="[Text]"/>
      <dgm:spPr/>
      <dgm:t>
        <a:bodyPr/>
        <a:lstStyle/>
        <a:p>
          <a:r>
            <a:rPr lang="zh-CN" altLang="en-US" dirty="0"/>
            <a:t>导论</a:t>
          </a:r>
          <a:endParaRPr lang="en-SG" dirty="0"/>
        </a:p>
      </dgm:t>
    </dgm:pt>
    <dgm:pt modelId="{47D1CCDF-BFAB-4A10-AE16-36C389EBA07D}" type="parTrans" cxnId="{4E600044-A05F-40B6-9B02-72E5BC918B76}">
      <dgm:prSet/>
      <dgm:spPr/>
      <dgm:t>
        <a:bodyPr/>
        <a:lstStyle/>
        <a:p>
          <a:endParaRPr lang="en-SG"/>
        </a:p>
      </dgm:t>
    </dgm:pt>
    <dgm:pt modelId="{33A52582-F4DE-41A6-8407-720BEC14B06A}" type="sibTrans" cxnId="{4E600044-A05F-40B6-9B02-72E5BC918B76}">
      <dgm:prSet/>
      <dgm:spPr/>
      <dgm:t>
        <a:bodyPr/>
        <a:lstStyle/>
        <a:p>
          <a:endParaRPr lang="en-SG"/>
        </a:p>
      </dgm:t>
    </dgm:pt>
    <dgm:pt modelId="{5DA1C6A6-BE69-4634-80A6-37F478A1F5DB}">
      <dgm:prSet phldrT="[Text]"/>
      <dgm:spPr/>
      <dgm:t>
        <a:bodyPr/>
        <a:lstStyle/>
        <a:p>
          <a:r>
            <a:rPr lang="zh-CN" altLang="en-US" dirty="0"/>
            <a:t>导论：方法论</a:t>
          </a:r>
          <a:endParaRPr lang="en-SG" dirty="0"/>
        </a:p>
      </dgm:t>
    </dgm:pt>
    <dgm:pt modelId="{959E1EEF-8B7B-4824-A4D6-9F9C1DA61B79}" type="parTrans" cxnId="{8FAD6C2D-A4CF-43A8-AF0F-08AFA8286441}">
      <dgm:prSet/>
      <dgm:spPr/>
      <dgm:t>
        <a:bodyPr/>
        <a:lstStyle/>
        <a:p>
          <a:endParaRPr lang="en-SG"/>
        </a:p>
      </dgm:t>
    </dgm:pt>
    <dgm:pt modelId="{63AAB5C3-7B57-4DEB-962F-29CF84128F17}" type="sibTrans" cxnId="{8FAD6C2D-A4CF-43A8-AF0F-08AFA8286441}">
      <dgm:prSet/>
      <dgm:spPr/>
      <dgm:t>
        <a:bodyPr/>
        <a:lstStyle/>
        <a:p>
          <a:endParaRPr lang="en-SG"/>
        </a:p>
      </dgm:t>
    </dgm:pt>
    <dgm:pt modelId="{EC8EC8F1-4532-4538-B60E-71D50AA6DB62}">
      <dgm:prSet phldrT="[Text]"/>
      <dgm:spPr/>
      <dgm:t>
        <a:bodyPr/>
        <a:lstStyle/>
        <a:p>
          <a:r>
            <a:rPr lang="zh-CN" altLang="en-US" dirty="0"/>
            <a:t>宗教理想</a:t>
          </a:r>
          <a:endParaRPr lang="en-SG" dirty="0"/>
        </a:p>
      </dgm:t>
    </dgm:pt>
    <dgm:pt modelId="{6E6139BA-FC0F-4870-BD1B-C356DEA133B1}" type="parTrans" cxnId="{35BB4FA5-879E-41CC-907D-0D44583337CD}">
      <dgm:prSet/>
      <dgm:spPr/>
      <dgm:t>
        <a:bodyPr/>
        <a:lstStyle/>
        <a:p>
          <a:endParaRPr lang="en-SG"/>
        </a:p>
      </dgm:t>
    </dgm:pt>
    <dgm:pt modelId="{4F293D4C-B601-405B-AB3A-43E90FF1F78E}" type="sibTrans" cxnId="{35BB4FA5-879E-41CC-907D-0D44583337CD}">
      <dgm:prSet/>
      <dgm:spPr/>
      <dgm:t>
        <a:bodyPr/>
        <a:lstStyle/>
        <a:p>
          <a:endParaRPr lang="en-SG"/>
        </a:p>
      </dgm:t>
    </dgm:pt>
    <dgm:pt modelId="{2603D976-3EDB-47C4-85C7-58BA6ACCF60D}">
      <dgm:prSet phldrT="[Text]"/>
      <dgm:spPr/>
      <dgm:t>
        <a:bodyPr/>
        <a:lstStyle/>
        <a:p>
          <a:r>
            <a:rPr lang="zh-CN" altLang="en-US" dirty="0"/>
            <a:t>社会现实</a:t>
          </a:r>
          <a:endParaRPr lang="en-SG" dirty="0"/>
        </a:p>
      </dgm:t>
    </dgm:pt>
    <dgm:pt modelId="{E13EE539-AE44-49D7-9992-524FFCC73F6E}" type="parTrans" cxnId="{510E9D60-11CE-4E16-825C-E44B39E615C4}">
      <dgm:prSet/>
      <dgm:spPr/>
      <dgm:t>
        <a:bodyPr/>
        <a:lstStyle/>
        <a:p>
          <a:endParaRPr lang="en-SG"/>
        </a:p>
      </dgm:t>
    </dgm:pt>
    <dgm:pt modelId="{CAB71D04-875E-4052-8E46-049AE1A9A347}" type="sibTrans" cxnId="{510E9D60-11CE-4E16-825C-E44B39E615C4}">
      <dgm:prSet/>
      <dgm:spPr/>
      <dgm:t>
        <a:bodyPr/>
        <a:lstStyle/>
        <a:p>
          <a:endParaRPr lang="en-SG"/>
        </a:p>
      </dgm:t>
    </dgm:pt>
    <dgm:pt modelId="{DD754A90-1086-4287-94C9-E0212502DB82}">
      <dgm:prSet phldrT="[Text]"/>
      <dgm:spPr/>
      <dgm:t>
        <a:bodyPr/>
        <a:lstStyle/>
        <a:p>
          <a:r>
            <a:rPr lang="zh-CN" altLang="en-US" dirty="0"/>
            <a:t>三章正文</a:t>
          </a:r>
          <a:endParaRPr lang="en-SG" dirty="0"/>
        </a:p>
      </dgm:t>
    </dgm:pt>
    <dgm:pt modelId="{70AD1D8D-8F16-4546-80E3-1DD474538BAF}" type="parTrans" cxnId="{C8E74984-7119-42F9-A512-96A3C5FCBE6B}">
      <dgm:prSet/>
      <dgm:spPr/>
      <dgm:t>
        <a:bodyPr/>
        <a:lstStyle/>
        <a:p>
          <a:endParaRPr lang="en-SG"/>
        </a:p>
      </dgm:t>
    </dgm:pt>
    <dgm:pt modelId="{13AC883D-3FF4-421C-8608-47F57694552C}" type="sibTrans" cxnId="{C8E74984-7119-42F9-A512-96A3C5FCBE6B}">
      <dgm:prSet/>
      <dgm:spPr/>
      <dgm:t>
        <a:bodyPr/>
        <a:lstStyle/>
        <a:p>
          <a:endParaRPr lang="en-SG"/>
        </a:p>
      </dgm:t>
    </dgm:pt>
    <dgm:pt modelId="{B6E23D6D-A7AF-42A9-8827-CEC644E2D625}">
      <dgm:prSet phldrT="[Text]"/>
      <dgm:spPr/>
      <dgm:t>
        <a:bodyPr/>
        <a:lstStyle/>
        <a:p>
          <a:r>
            <a:rPr lang="zh-CN" altLang="en-US" dirty="0"/>
            <a:t>苦修和神异僧人及其生平</a:t>
          </a:r>
          <a:endParaRPr lang="en-SG" dirty="0"/>
        </a:p>
      </dgm:t>
    </dgm:pt>
    <dgm:pt modelId="{440354C2-576E-4CF7-9AE9-F5C36DF57CC4}" type="parTrans" cxnId="{8A8120B9-0E2E-4030-95AA-3EF14F0F416C}">
      <dgm:prSet/>
      <dgm:spPr/>
      <dgm:t>
        <a:bodyPr/>
        <a:lstStyle/>
        <a:p>
          <a:endParaRPr lang="en-SG"/>
        </a:p>
      </dgm:t>
    </dgm:pt>
    <dgm:pt modelId="{5254A3B4-9E60-48A8-8E46-8753CAD62DC6}" type="sibTrans" cxnId="{8A8120B9-0E2E-4030-95AA-3EF14F0F416C}">
      <dgm:prSet/>
      <dgm:spPr/>
      <dgm:t>
        <a:bodyPr/>
        <a:lstStyle/>
        <a:p>
          <a:endParaRPr lang="en-SG"/>
        </a:p>
      </dgm:t>
    </dgm:pt>
    <dgm:pt modelId="{B7463F55-4FE2-493B-B639-3A8F02229439}">
      <dgm:prSet phldrT="[Text]"/>
      <dgm:spPr/>
      <dgm:t>
        <a:bodyPr/>
        <a:lstStyle/>
        <a:p>
          <a:r>
            <a:rPr lang="zh-CN" altLang="en-US" dirty="0"/>
            <a:t>义学僧人生平</a:t>
          </a:r>
          <a:endParaRPr lang="en-SG" dirty="0"/>
        </a:p>
      </dgm:t>
    </dgm:pt>
    <dgm:pt modelId="{D0D7F89E-9B4A-483E-AE52-C4F41D9C73BA}" type="parTrans" cxnId="{9A980CAF-07F7-4093-882C-6B4A87A100FA}">
      <dgm:prSet/>
      <dgm:spPr/>
      <dgm:t>
        <a:bodyPr/>
        <a:lstStyle/>
        <a:p>
          <a:endParaRPr lang="en-SG"/>
        </a:p>
      </dgm:t>
    </dgm:pt>
    <dgm:pt modelId="{D74DBCD8-85EE-456C-ACFB-40B6CBF4B87C}" type="sibTrans" cxnId="{9A980CAF-07F7-4093-882C-6B4A87A100FA}">
      <dgm:prSet/>
      <dgm:spPr/>
      <dgm:t>
        <a:bodyPr/>
        <a:lstStyle/>
        <a:p>
          <a:endParaRPr lang="en-SG"/>
        </a:p>
      </dgm:t>
    </dgm:pt>
    <dgm:pt modelId="{EFAAA345-8858-4614-A088-506CDA700A29}">
      <dgm:prSet phldrT="[Text]"/>
      <dgm:spPr/>
      <dgm:t>
        <a:bodyPr/>
        <a:lstStyle/>
        <a:p>
          <a:r>
            <a:rPr lang="zh-CN" altLang="en-US" dirty="0"/>
            <a:t>结尾评论</a:t>
          </a:r>
          <a:endParaRPr lang="en-SG" dirty="0"/>
        </a:p>
      </dgm:t>
    </dgm:pt>
    <dgm:pt modelId="{41EABF43-44F5-446F-BC06-31F979C8DA6A}" type="parTrans" cxnId="{B789CF9E-7BB9-40CA-AE16-3404B60AC1E1}">
      <dgm:prSet/>
      <dgm:spPr/>
      <dgm:t>
        <a:bodyPr/>
        <a:lstStyle/>
        <a:p>
          <a:endParaRPr lang="en-SG"/>
        </a:p>
      </dgm:t>
    </dgm:pt>
    <dgm:pt modelId="{8218E1FA-8087-4BA0-B434-4949547286A7}" type="sibTrans" cxnId="{B789CF9E-7BB9-40CA-AE16-3404B60AC1E1}">
      <dgm:prSet/>
      <dgm:spPr/>
      <dgm:t>
        <a:bodyPr/>
        <a:lstStyle/>
        <a:p>
          <a:endParaRPr lang="en-SG"/>
        </a:p>
      </dgm:t>
    </dgm:pt>
    <dgm:pt modelId="{879A026E-8F80-4609-98CD-2184D361D9B2}">
      <dgm:prSet phldrT="[Text]"/>
      <dgm:spPr/>
      <dgm:t>
        <a:bodyPr/>
        <a:lstStyle/>
        <a:p>
          <a:r>
            <a:rPr lang="zh-CN" altLang="en-US" dirty="0"/>
            <a:t>结尾的评论和总结</a:t>
          </a:r>
          <a:endParaRPr lang="en-SG" dirty="0"/>
        </a:p>
      </dgm:t>
    </dgm:pt>
    <dgm:pt modelId="{2DC445D8-72F7-45CC-9886-BACAEC24140A}" type="parTrans" cxnId="{E44A6FA4-096A-4687-B399-562465987D11}">
      <dgm:prSet/>
      <dgm:spPr/>
      <dgm:t>
        <a:bodyPr/>
        <a:lstStyle/>
        <a:p>
          <a:endParaRPr lang="en-SG"/>
        </a:p>
      </dgm:t>
    </dgm:pt>
    <dgm:pt modelId="{37513323-85F9-4FD2-B7C5-47F3E3A2F496}" type="sibTrans" cxnId="{E44A6FA4-096A-4687-B399-562465987D11}">
      <dgm:prSet/>
      <dgm:spPr/>
      <dgm:t>
        <a:bodyPr/>
        <a:lstStyle/>
        <a:p>
          <a:endParaRPr lang="en-SG"/>
        </a:p>
      </dgm:t>
    </dgm:pt>
    <dgm:pt modelId="{17CF16F9-E738-4790-8018-8E72440A9E59}" type="pres">
      <dgm:prSet presAssocID="{35B9F5C9-EBF3-4348-87A2-AADDB5DBDB4D}" presName="Name0" presStyleCnt="0">
        <dgm:presLayoutVars>
          <dgm:chMax val="3"/>
          <dgm:chPref val="3"/>
          <dgm:bulletEnabled val="1"/>
          <dgm:dir/>
          <dgm:animLvl val="lvl"/>
        </dgm:presLayoutVars>
      </dgm:prSet>
      <dgm:spPr/>
    </dgm:pt>
    <dgm:pt modelId="{D38ED965-2975-4EE2-BDBC-B2F37C48910F}" type="pres">
      <dgm:prSet presAssocID="{35B9F5C9-EBF3-4348-87A2-AADDB5DBDB4D}" presName="arc1" presStyleLbl="node1" presStyleIdx="0" presStyleCnt="4"/>
      <dgm:spPr/>
    </dgm:pt>
    <dgm:pt modelId="{0710010E-6F5A-443F-90B2-563CF34DBD83}" type="pres">
      <dgm:prSet presAssocID="{35B9F5C9-EBF3-4348-87A2-AADDB5DBDB4D}" presName="arc3" presStyleLbl="node1" presStyleIdx="1" presStyleCnt="4"/>
      <dgm:spPr/>
    </dgm:pt>
    <dgm:pt modelId="{974A691C-AB27-4491-94CC-D95430FECB5B}" type="pres">
      <dgm:prSet presAssocID="{35B9F5C9-EBF3-4348-87A2-AADDB5DBDB4D}" presName="parentText2" presStyleLbl="revTx" presStyleIdx="0" presStyleCnt="3">
        <dgm:presLayoutVars>
          <dgm:chMax val="4"/>
          <dgm:chPref val="3"/>
          <dgm:bulletEnabled val="1"/>
        </dgm:presLayoutVars>
      </dgm:prSet>
      <dgm:spPr/>
    </dgm:pt>
    <dgm:pt modelId="{CF865792-67EC-4119-AC35-A092E24D58BA}" type="pres">
      <dgm:prSet presAssocID="{35B9F5C9-EBF3-4348-87A2-AADDB5DBDB4D}" presName="arc2" presStyleLbl="node1" presStyleIdx="2" presStyleCnt="4"/>
      <dgm:spPr/>
    </dgm:pt>
    <dgm:pt modelId="{294C6F00-E022-447C-A610-078DFAB7CA4E}" type="pres">
      <dgm:prSet presAssocID="{35B9F5C9-EBF3-4348-87A2-AADDB5DBDB4D}" presName="arc4" presStyleLbl="node1" presStyleIdx="3" presStyleCnt="4"/>
      <dgm:spPr/>
    </dgm:pt>
    <dgm:pt modelId="{EEFAC176-65A9-4205-A782-CDCF135EC65A}" type="pres">
      <dgm:prSet presAssocID="{35B9F5C9-EBF3-4348-87A2-AADDB5DBDB4D}" presName="parentText3" presStyleLbl="revTx" presStyleIdx="1" presStyleCnt="3">
        <dgm:presLayoutVars>
          <dgm:chMax val="1"/>
          <dgm:chPref val="1"/>
          <dgm:bulletEnabled val="1"/>
        </dgm:presLayoutVars>
      </dgm:prSet>
      <dgm:spPr/>
    </dgm:pt>
    <dgm:pt modelId="{FB603308-06DD-4D4E-8EDD-DF16D647F2DD}" type="pres">
      <dgm:prSet presAssocID="{35B9F5C9-EBF3-4348-87A2-AADDB5DBDB4D}" presName="middleComposite" presStyleCnt="0"/>
      <dgm:spPr/>
    </dgm:pt>
    <dgm:pt modelId="{E5EC4409-754B-412B-B31F-DC894EE5DBF7}" type="pres">
      <dgm:prSet presAssocID="{B6E23D6D-A7AF-42A9-8827-CEC644E2D625}" presName="circ1" presStyleLbl="vennNode1" presStyleIdx="0" presStyleCnt="8"/>
      <dgm:spPr/>
    </dgm:pt>
    <dgm:pt modelId="{C2FD7F30-0CB6-4A0C-AD34-EC75A2576FF7}" type="pres">
      <dgm:prSet presAssocID="{B6E23D6D-A7AF-42A9-8827-CEC644E2D625}" presName="circ1Tx" presStyleLbl="revTx" presStyleIdx="1" presStyleCnt="3">
        <dgm:presLayoutVars>
          <dgm:chMax val="0"/>
          <dgm:chPref val="0"/>
        </dgm:presLayoutVars>
      </dgm:prSet>
      <dgm:spPr/>
    </dgm:pt>
    <dgm:pt modelId="{2813869F-89A9-4A98-9BB5-3CFA2C579316}" type="pres">
      <dgm:prSet presAssocID="{B7463F55-4FE2-493B-B639-3A8F02229439}" presName="circ2" presStyleLbl="vennNode1" presStyleIdx="1" presStyleCnt="8"/>
      <dgm:spPr/>
    </dgm:pt>
    <dgm:pt modelId="{9DDF5283-2D7E-4018-A665-4237C8B54086}" type="pres">
      <dgm:prSet presAssocID="{B7463F55-4FE2-493B-B639-3A8F02229439}" presName="circ2Tx" presStyleLbl="revTx" presStyleIdx="1" presStyleCnt="3">
        <dgm:presLayoutVars>
          <dgm:chMax val="0"/>
          <dgm:chPref val="0"/>
        </dgm:presLayoutVars>
      </dgm:prSet>
      <dgm:spPr/>
    </dgm:pt>
    <dgm:pt modelId="{728E9DBF-6FA7-440B-88EA-C1C9EF8B0BA8}" type="pres">
      <dgm:prSet presAssocID="{35B9F5C9-EBF3-4348-87A2-AADDB5DBDB4D}" presName="leftComposite" presStyleCnt="0"/>
      <dgm:spPr/>
    </dgm:pt>
    <dgm:pt modelId="{2FBB6BC8-7E93-4E57-A00A-C321320C139E}" type="pres">
      <dgm:prSet presAssocID="{5DA1C6A6-BE69-4634-80A6-37F478A1F5DB}" presName="childText1_1" presStyleLbl="vennNode1" presStyleIdx="2" presStyleCnt="8">
        <dgm:presLayoutVars>
          <dgm:chMax val="0"/>
          <dgm:chPref val="0"/>
        </dgm:presLayoutVars>
      </dgm:prSet>
      <dgm:spPr/>
    </dgm:pt>
    <dgm:pt modelId="{AFA1A514-907D-4EA2-8BDE-E74C82E28545}" type="pres">
      <dgm:prSet presAssocID="{5DA1C6A6-BE69-4634-80A6-37F478A1F5DB}" presName="ellipse1" presStyleLbl="vennNode1" presStyleIdx="3" presStyleCnt="8"/>
      <dgm:spPr/>
    </dgm:pt>
    <dgm:pt modelId="{63083686-A153-4C49-91CB-9F35CED32674}" type="pres">
      <dgm:prSet presAssocID="{5DA1C6A6-BE69-4634-80A6-37F478A1F5DB}" presName="ellipse2" presStyleLbl="vennNode1" presStyleIdx="4" presStyleCnt="8"/>
      <dgm:spPr/>
    </dgm:pt>
    <dgm:pt modelId="{2FF9FE4F-265B-4177-8F41-B4A5DC29349E}" type="pres">
      <dgm:prSet presAssocID="{EC8EC8F1-4532-4538-B60E-71D50AA6DB62}" presName="childText1_2" presStyleLbl="vennNode1" presStyleIdx="5" presStyleCnt="8">
        <dgm:presLayoutVars>
          <dgm:chMax val="0"/>
          <dgm:chPref val="0"/>
        </dgm:presLayoutVars>
      </dgm:prSet>
      <dgm:spPr/>
    </dgm:pt>
    <dgm:pt modelId="{5D91E2DF-A5B6-426C-8C4E-AD0EE360A703}" type="pres">
      <dgm:prSet presAssocID="{EC8EC8F1-4532-4538-B60E-71D50AA6DB62}" presName="ellipse3" presStyleLbl="vennNode1" presStyleIdx="6" presStyleCnt="8"/>
      <dgm:spPr/>
    </dgm:pt>
    <dgm:pt modelId="{139EBF8B-72FC-4303-8FC7-774A88D7EED2}" type="pres">
      <dgm:prSet presAssocID="{2603D976-3EDB-47C4-85C7-58BA6ACCF60D}" presName="childText1_3" presStyleLbl="vennNode1" presStyleIdx="7" presStyleCnt="8">
        <dgm:presLayoutVars>
          <dgm:chMax val="0"/>
          <dgm:chPref val="0"/>
        </dgm:presLayoutVars>
      </dgm:prSet>
      <dgm:spPr/>
    </dgm:pt>
    <dgm:pt modelId="{3E71BE88-824C-493B-B959-8A8812F9A654}" type="pres">
      <dgm:prSet presAssocID="{35B9F5C9-EBF3-4348-87A2-AADDB5DBDB4D}" presName="rightChild" presStyleLbl="node2" presStyleIdx="0" presStyleCnt="1">
        <dgm:presLayoutVars>
          <dgm:chMax val="0"/>
          <dgm:chPref val="0"/>
        </dgm:presLayoutVars>
      </dgm:prSet>
      <dgm:spPr/>
    </dgm:pt>
    <dgm:pt modelId="{C13A35F5-BB8D-4195-AA7F-C727D3C7EC52}" type="pres">
      <dgm:prSet presAssocID="{35B9F5C9-EBF3-4348-87A2-AADDB5DBDB4D}" presName="parentText1" presStyleLbl="revTx" presStyleIdx="2" presStyleCnt="3">
        <dgm:presLayoutVars>
          <dgm:chMax val="4"/>
          <dgm:chPref val="3"/>
          <dgm:bulletEnabled val="1"/>
        </dgm:presLayoutVars>
      </dgm:prSet>
      <dgm:spPr/>
    </dgm:pt>
  </dgm:ptLst>
  <dgm:cxnLst>
    <dgm:cxn modelId="{8FAD6C2D-A4CF-43A8-AF0F-08AFA8286441}" srcId="{71F16819-5F69-4C06-A448-DAD1EC2F9F53}" destId="{5DA1C6A6-BE69-4634-80A6-37F478A1F5DB}" srcOrd="0" destOrd="0" parTransId="{959E1EEF-8B7B-4824-A4D6-9F9C1DA61B79}" sibTransId="{63AAB5C3-7B57-4DEB-962F-29CF84128F17}"/>
    <dgm:cxn modelId="{77F23D32-BEFA-40AE-856C-9D04733B0687}" type="presOf" srcId="{EFAAA345-8858-4614-A088-506CDA700A29}" destId="{EEFAC176-65A9-4205-A782-CDCF135EC65A}" srcOrd="0" destOrd="0" presId="urn:microsoft.com/office/officeart/2009/3/layout/PhasedProcess"/>
    <dgm:cxn modelId="{510E9D60-11CE-4E16-825C-E44B39E615C4}" srcId="{71F16819-5F69-4C06-A448-DAD1EC2F9F53}" destId="{2603D976-3EDB-47C4-85C7-58BA6ACCF60D}" srcOrd="2" destOrd="0" parTransId="{E13EE539-AE44-49D7-9992-524FFCC73F6E}" sibTransId="{CAB71D04-875E-4052-8E46-049AE1A9A347}"/>
    <dgm:cxn modelId="{4E600044-A05F-40B6-9B02-72E5BC918B76}" srcId="{35B9F5C9-EBF3-4348-87A2-AADDB5DBDB4D}" destId="{71F16819-5F69-4C06-A448-DAD1EC2F9F53}" srcOrd="0" destOrd="0" parTransId="{47D1CCDF-BFAB-4A10-AE16-36C389EBA07D}" sibTransId="{33A52582-F4DE-41A6-8407-720BEC14B06A}"/>
    <dgm:cxn modelId="{A007C347-C211-4333-B118-5AC43F430E95}" type="presOf" srcId="{879A026E-8F80-4609-98CD-2184D361D9B2}" destId="{3E71BE88-824C-493B-B959-8A8812F9A654}" srcOrd="0" destOrd="0" presId="urn:microsoft.com/office/officeart/2009/3/layout/PhasedProcess"/>
    <dgm:cxn modelId="{A614EF49-6175-42C0-A9E2-229D809BC3A6}" type="presOf" srcId="{EC8EC8F1-4532-4538-B60E-71D50AA6DB62}" destId="{2FF9FE4F-265B-4177-8F41-B4A5DC29349E}" srcOrd="0" destOrd="0" presId="urn:microsoft.com/office/officeart/2009/3/layout/PhasedProcess"/>
    <dgm:cxn modelId="{089F226C-5C35-4CFF-89E4-FBB8F414842B}" type="presOf" srcId="{35B9F5C9-EBF3-4348-87A2-AADDB5DBDB4D}" destId="{17CF16F9-E738-4790-8018-8E72440A9E59}" srcOrd="0" destOrd="0" presId="urn:microsoft.com/office/officeart/2009/3/layout/PhasedProcess"/>
    <dgm:cxn modelId="{4214BF59-9838-4778-B2D5-6C6675CC4E86}" type="presOf" srcId="{B7463F55-4FE2-493B-B639-3A8F02229439}" destId="{2813869F-89A9-4A98-9BB5-3CFA2C579316}" srcOrd="0" destOrd="0" presId="urn:microsoft.com/office/officeart/2009/3/layout/PhasedProcess"/>
    <dgm:cxn modelId="{44901581-A6A9-4E0C-A43A-FCF373A56366}" type="presOf" srcId="{DD754A90-1086-4287-94C9-E0212502DB82}" destId="{974A691C-AB27-4491-94CC-D95430FECB5B}" srcOrd="0" destOrd="0" presId="urn:microsoft.com/office/officeart/2009/3/layout/PhasedProcess"/>
    <dgm:cxn modelId="{C8E74984-7119-42F9-A512-96A3C5FCBE6B}" srcId="{35B9F5C9-EBF3-4348-87A2-AADDB5DBDB4D}" destId="{DD754A90-1086-4287-94C9-E0212502DB82}" srcOrd="1" destOrd="0" parTransId="{70AD1D8D-8F16-4546-80E3-1DD474538BAF}" sibTransId="{13AC883D-3FF4-421C-8608-47F57694552C}"/>
    <dgm:cxn modelId="{8CBDBF84-C26F-4063-BAED-5ABD30C03962}" type="presOf" srcId="{71F16819-5F69-4C06-A448-DAD1EC2F9F53}" destId="{C13A35F5-BB8D-4195-AA7F-C727D3C7EC52}" srcOrd="0" destOrd="0" presId="urn:microsoft.com/office/officeart/2009/3/layout/PhasedProcess"/>
    <dgm:cxn modelId="{5092D19C-8252-4427-A153-A3ADF6EBD3C2}" type="presOf" srcId="{2603D976-3EDB-47C4-85C7-58BA6ACCF60D}" destId="{139EBF8B-72FC-4303-8FC7-774A88D7EED2}" srcOrd="0" destOrd="0" presId="urn:microsoft.com/office/officeart/2009/3/layout/PhasedProcess"/>
    <dgm:cxn modelId="{B789CF9E-7BB9-40CA-AE16-3404B60AC1E1}" srcId="{35B9F5C9-EBF3-4348-87A2-AADDB5DBDB4D}" destId="{EFAAA345-8858-4614-A088-506CDA700A29}" srcOrd="2" destOrd="0" parTransId="{41EABF43-44F5-446F-BC06-31F979C8DA6A}" sibTransId="{8218E1FA-8087-4BA0-B434-4949547286A7}"/>
    <dgm:cxn modelId="{E44A6FA4-096A-4687-B399-562465987D11}" srcId="{EFAAA345-8858-4614-A088-506CDA700A29}" destId="{879A026E-8F80-4609-98CD-2184D361D9B2}" srcOrd="0" destOrd="0" parTransId="{2DC445D8-72F7-45CC-9886-BACAEC24140A}" sibTransId="{37513323-85F9-4FD2-B7C5-47F3E3A2F496}"/>
    <dgm:cxn modelId="{35BB4FA5-879E-41CC-907D-0D44583337CD}" srcId="{71F16819-5F69-4C06-A448-DAD1EC2F9F53}" destId="{EC8EC8F1-4532-4538-B60E-71D50AA6DB62}" srcOrd="1" destOrd="0" parTransId="{6E6139BA-FC0F-4870-BD1B-C356DEA133B1}" sibTransId="{4F293D4C-B601-405B-AB3A-43E90FF1F78E}"/>
    <dgm:cxn modelId="{9A980CAF-07F7-4093-882C-6B4A87A100FA}" srcId="{DD754A90-1086-4287-94C9-E0212502DB82}" destId="{B7463F55-4FE2-493B-B639-3A8F02229439}" srcOrd="1" destOrd="0" parTransId="{D0D7F89E-9B4A-483E-AE52-C4F41D9C73BA}" sibTransId="{D74DBCD8-85EE-456C-ACFB-40B6CBF4B87C}"/>
    <dgm:cxn modelId="{8A8120B9-0E2E-4030-95AA-3EF14F0F416C}" srcId="{DD754A90-1086-4287-94C9-E0212502DB82}" destId="{B6E23D6D-A7AF-42A9-8827-CEC644E2D625}" srcOrd="0" destOrd="0" parTransId="{440354C2-576E-4CF7-9AE9-F5C36DF57CC4}" sibTransId="{5254A3B4-9E60-48A8-8E46-8753CAD62DC6}"/>
    <dgm:cxn modelId="{01B120C9-13B6-4403-ABBB-6512BD89540C}" type="presOf" srcId="{B6E23D6D-A7AF-42A9-8827-CEC644E2D625}" destId="{C2FD7F30-0CB6-4A0C-AD34-EC75A2576FF7}" srcOrd="1" destOrd="0" presId="urn:microsoft.com/office/officeart/2009/3/layout/PhasedProcess"/>
    <dgm:cxn modelId="{85FC5BDC-BEFC-4B67-970D-7BB4673FF61E}" type="presOf" srcId="{B6E23D6D-A7AF-42A9-8827-CEC644E2D625}" destId="{E5EC4409-754B-412B-B31F-DC894EE5DBF7}" srcOrd="0" destOrd="0" presId="urn:microsoft.com/office/officeart/2009/3/layout/PhasedProcess"/>
    <dgm:cxn modelId="{8EB11BE8-0EEB-4809-B79C-6941A5FB6C83}" type="presOf" srcId="{B7463F55-4FE2-493B-B639-3A8F02229439}" destId="{9DDF5283-2D7E-4018-A665-4237C8B54086}" srcOrd="1" destOrd="0" presId="urn:microsoft.com/office/officeart/2009/3/layout/PhasedProcess"/>
    <dgm:cxn modelId="{61FFECF5-D4EE-4DE6-BB4C-6CDFAC55C820}" type="presOf" srcId="{5DA1C6A6-BE69-4634-80A6-37F478A1F5DB}" destId="{2FBB6BC8-7E93-4E57-A00A-C321320C139E}" srcOrd="0" destOrd="0" presId="urn:microsoft.com/office/officeart/2009/3/layout/PhasedProcess"/>
    <dgm:cxn modelId="{B82B6215-339F-4571-BAFF-B7E952D81CB7}" type="presParOf" srcId="{17CF16F9-E738-4790-8018-8E72440A9E59}" destId="{D38ED965-2975-4EE2-BDBC-B2F37C48910F}" srcOrd="0" destOrd="0" presId="urn:microsoft.com/office/officeart/2009/3/layout/PhasedProcess"/>
    <dgm:cxn modelId="{08030886-3A59-40CF-8611-17FD0CA0A2FF}" type="presParOf" srcId="{17CF16F9-E738-4790-8018-8E72440A9E59}" destId="{0710010E-6F5A-443F-90B2-563CF34DBD83}" srcOrd="1" destOrd="0" presId="urn:microsoft.com/office/officeart/2009/3/layout/PhasedProcess"/>
    <dgm:cxn modelId="{A3D54881-65B7-4913-BF3A-7F555255AEB7}" type="presParOf" srcId="{17CF16F9-E738-4790-8018-8E72440A9E59}" destId="{974A691C-AB27-4491-94CC-D95430FECB5B}" srcOrd="2" destOrd="0" presId="urn:microsoft.com/office/officeart/2009/3/layout/PhasedProcess"/>
    <dgm:cxn modelId="{28C034A8-C624-43F5-8FEB-978254ED6FA8}" type="presParOf" srcId="{17CF16F9-E738-4790-8018-8E72440A9E59}" destId="{CF865792-67EC-4119-AC35-A092E24D58BA}" srcOrd="3" destOrd="0" presId="urn:microsoft.com/office/officeart/2009/3/layout/PhasedProcess"/>
    <dgm:cxn modelId="{9233A701-B6F5-4623-8520-C65704391629}" type="presParOf" srcId="{17CF16F9-E738-4790-8018-8E72440A9E59}" destId="{294C6F00-E022-447C-A610-078DFAB7CA4E}" srcOrd="4" destOrd="0" presId="urn:microsoft.com/office/officeart/2009/3/layout/PhasedProcess"/>
    <dgm:cxn modelId="{8E326490-31A1-4417-B206-7AA78D46AF0F}" type="presParOf" srcId="{17CF16F9-E738-4790-8018-8E72440A9E59}" destId="{EEFAC176-65A9-4205-A782-CDCF135EC65A}" srcOrd="5" destOrd="0" presId="urn:microsoft.com/office/officeart/2009/3/layout/PhasedProcess"/>
    <dgm:cxn modelId="{647743D4-47A3-4FFC-922C-4C9209CB3705}" type="presParOf" srcId="{17CF16F9-E738-4790-8018-8E72440A9E59}" destId="{FB603308-06DD-4D4E-8EDD-DF16D647F2DD}" srcOrd="6" destOrd="0" presId="urn:microsoft.com/office/officeart/2009/3/layout/PhasedProcess"/>
    <dgm:cxn modelId="{B50016BC-4E47-4BAE-ACAE-BAFFAD8C56CD}" type="presParOf" srcId="{FB603308-06DD-4D4E-8EDD-DF16D647F2DD}" destId="{E5EC4409-754B-412B-B31F-DC894EE5DBF7}" srcOrd="0" destOrd="0" presId="urn:microsoft.com/office/officeart/2009/3/layout/PhasedProcess"/>
    <dgm:cxn modelId="{71AA01E0-6821-4F0A-BF5B-2FCAE7EB2606}" type="presParOf" srcId="{FB603308-06DD-4D4E-8EDD-DF16D647F2DD}" destId="{C2FD7F30-0CB6-4A0C-AD34-EC75A2576FF7}" srcOrd="1" destOrd="0" presId="urn:microsoft.com/office/officeart/2009/3/layout/PhasedProcess"/>
    <dgm:cxn modelId="{CEFCDD7B-CDCE-4A3C-B67D-7600B32E997C}" type="presParOf" srcId="{FB603308-06DD-4D4E-8EDD-DF16D647F2DD}" destId="{2813869F-89A9-4A98-9BB5-3CFA2C579316}" srcOrd="2" destOrd="0" presId="urn:microsoft.com/office/officeart/2009/3/layout/PhasedProcess"/>
    <dgm:cxn modelId="{2E94F051-B1CB-4BD7-A110-7F936F9DA6C0}" type="presParOf" srcId="{FB603308-06DD-4D4E-8EDD-DF16D647F2DD}" destId="{9DDF5283-2D7E-4018-A665-4237C8B54086}" srcOrd="3" destOrd="0" presId="urn:microsoft.com/office/officeart/2009/3/layout/PhasedProcess"/>
    <dgm:cxn modelId="{934243A4-0D58-4063-B3F1-D6672AE57C52}" type="presParOf" srcId="{17CF16F9-E738-4790-8018-8E72440A9E59}" destId="{728E9DBF-6FA7-440B-88EA-C1C9EF8B0BA8}" srcOrd="7" destOrd="0" presId="urn:microsoft.com/office/officeart/2009/3/layout/PhasedProcess"/>
    <dgm:cxn modelId="{70D2F5B5-9D43-4B13-BBA1-E4B9F072FC77}" type="presParOf" srcId="{728E9DBF-6FA7-440B-88EA-C1C9EF8B0BA8}" destId="{2FBB6BC8-7E93-4E57-A00A-C321320C139E}" srcOrd="0" destOrd="0" presId="urn:microsoft.com/office/officeart/2009/3/layout/PhasedProcess"/>
    <dgm:cxn modelId="{944C8723-1C6E-4C09-95E9-96CE08311958}" type="presParOf" srcId="{728E9DBF-6FA7-440B-88EA-C1C9EF8B0BA8}" destId="{AFA1A514-907D-4EA2-8BDE-E74C82E28545}" srcOrd="1" destOrd="0" presId="urn:microsoft.com/office/officeart/2009/3/layout/PhasedProcess"/>
    <dgm:cxn modelId="{DA49A1E6-251E-4A8E-96A7-5D86A9B91550}" type="presParOf" srcId="{728E9DBF-6FA7-440B-88EA-C1C9EF8B0BA8}" destId="{63083686-A153-4C49-91CB-9F35CED32674}" srcOrd="2" destOrd="0" presId="urn:microsoft.com/office/officeart/2009/3/layout/PhasedProcess"/>
    <dgm:cxn modelId="{668E4998-3A85-45DF-A67C-255BAD483E16}" type="presParOf" srcId="{728E9DBF-6FA7-440B-88EA-C1C9EF8B0BA8}" destId="{2FF9FE4F-265B-4177-8F41-B4A5DC29349E}" srcOrd="3" destOrd="0" presId="urn:microsoft.com/office/officeart/2009/3/layout/PhasedProcess"/>
    <dgm:cxn modelId="{BB0B0791-5112-4B60-8FB9-A1CB44BB6A5C}" type="presParOf" srcId="{728E9DBF-6FA7-440B-88EA-C1C9EF8B0BA8}" destId="{5D91E2DF-A5B6-426C-8C4E-AD0EE360A703}" srcOrd="4" destOrd="0" presId="urn:microsoft.com/office/officeart/2009/3/layout/PhasedProcess"/>
    <dgm:cxn modelId="{BEEB83B0-10E1-4B23-A101-B092C98DE8D1}" type="presParOf" srcId="{728E9DBF-6FA7-440B-88EA-C1C9EF8B0BA8}" destId="{139EBF8B-72FC-4303-8FC7-774A88D7EED2}" srcOrd="5" destOrd="0" presId="urn:microsoft.com/office/officeart/2009/3/layout/PhasedProcess"/>
    <dgm:cxn modelId="{0E5D748D-9E6C-4956-AC32-87323FB73103}" type="presParOf" srcId="{17CF16F9-E738-4790-8018-8E72440A9E59}" destId="{3E71BE88-824C-493B-B959-8A8812F9A654}" srcOrd="8" destOrd="0" presId="urn:microsoft.com/office/officeart/2009/3/layout/PhasedProcess"/>
    <dgm:cxn modelId="{C6703F8D-1986-4312-A952-D0EAEAC60F6B}" type="presParOf" srcId="{17CF16F9-E738-4790-8018-8E72440A9E59}" destId="{C13A35F5-BB8D-4195-AA7F-C727D3C7EC52}" srcOrd="9" destOrd="0" presId="urn:microsoft.com/office/officeart/2009/3/layout/Phased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DF5B7A6A-6A83-41CE-8228-10E3AC0D35B2}" type="doc">
      <dgm:prSet loTypeId="urn:microsoft.com/office/officeart/2005/8/layout/hierarchy1" loCatId="hierarchy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en-SG"/>
        </a:p>
      </dgm:t>
    </dgm:pt>
    <dgm:pt modelId="{3364E4FC-D553-44FC-BDE2-E6792D44B372}">
      <dgm:prSet phldrT="[Text]"/>
      <dgm:spPr/>
      <dgm:t>
        <a:bodyPr/>
        <a:lstStyle/>
        <a:p>
          <a:r>
            <a:rPr lang="zh-CN" altLang="en-US" dirty="0"/>
            <a:t>速读</a:t>
          </a:r>
          <a:r>
            <a:rPr lang="en-US" altLang="zh-CN" dirty="0"/>
            <a:t>-</a:t>
          </a:r>
          <a:r>
            <a:rPr lang="zh-CN" altLang="en-US" dirty="0"/>
            <a:t>大概了解研究领域</a:t>
          </a:r>
          <a:endParaRPr lang="en-SG" dirty="0"/>
        </a:p>
      </dgm:t>
    </dgm:pt>
    <dgm:pt modelId="{0D82BCD5-03FF-4AE8-B560-842DE72BD393}" type="parTrans" cxnId="{7B55EBE5-D160-450F-B723-AF1B93BA59AC}">
      <dgm:prSet/>
      <dgm:spPr/>
      <dgm:t>
        <a:bodyPr/>
        <a:lstStyle/>
        <a:p>
          <a:endParaRPr lang="en-SG"/>
        </a:p>
      </dgm:t>
    </dgm:pt>
    <dgm:pt modelId="{8FBE0C55-D1E4-4542-ADE1-1A26EAD66089}" type="sibTrans" cxnId="{7B55EBE5-D160-450F-B723-AF1B93BA59AC}">
      <dgm:prSet/>
      <dgm:spPr/>
      <dgm:t>
        <a:bodyPr/>
        <a:lstStyle/>
        <a:p>
          <a:endParaRPr lang="en-SG"/>
        </a:p>
      </dgm:t>
    </dgm:pt>
    <dgm:pt modelId="{8ACCD790-52D4-4A00-BEE7-6C0CA919A49B}">
      <dgm:prSet phldrT="[Text]"/>
      <dgm:spPr/>
      <dgm:t>
        <a:bodyPr/>
        <a:lstStyle/>
        <a:p>
          <a:r>
            <a:rPr lang="zh-CN" altLang="en-US" dirty="0"/>
            <a:t>目录中的关键词</a:t>
          </a:r>
          <a:endParaRPr lang="en-SG" dirty="0"/>
        </a:p>
      </dgm:t>
    </dgm:pt>
    <dgm:pt modelId="{D551B353-20BD-49D1-8E2B-25B140CB97FB}" type="parTrans" cxnId="{E3214B31-E9C7-42C5-984A-B0FA64FA5813}">
      <dgm:prSet/>
      <dgm:spPr/>
      <dgm:t>
        <a:bodyPr/>
        <a:lstStyle/>
        <a:p>
          <a:endParaRPr lang="en-SG"/>
        </a:p>
      </dgm:t>
    </dgm:pt>
    <dgm:pt modelId="{8B77B35D-F936-46AB-8E17-EC047B5EB223}" type="sibTrans" cxnId="{E3214B31-E9C7-42C5-984A-B0FA64FA5813}">
      <dgm:prSet/>
      <dgm:spPr/>
      <dgm:t>
        <a:bodyPr/>
        <a:lstStyle/>
        <a:p>
          <a:endParaRPr lang="en-SG"/>
        </a:p>
      </dgm:t>
    </dgm:pt>
    <dgm:pt modelId="{0FFDEDB6-1056-4D8A-A9AE-CC2784652874}">
      <dgm:prSet phldrT="[Text]"/>
      <dgm:spPr/>
      <dgm:t>
        <a:bodyPr/>
        <a:lstStyle/>
        <a:p>
          <a:r>
            <a:rPr lang="zh-CN" altLang="en-US" dirty="0"/>
            <a:t>章节中的关键词</a:t>
          </a:r>
          <a:endParaRPr lang="en-SG" dirty="0"/>
        </a:p>
      </dgm:t>
    </dgm:pt>
    <dgm:pt modelId="{C930CFBA-0180-4EE5-9CD6-478042AC55A4}" type="parTrans" cxnId="{8E7B701B-2599-40C5-B9F2-E73169733D72}">
      <dgm:prSet/>
      <dgm:spPr/>
      <dgm:t>
        <a:bodyPr/>
        <a:lstStyle/>
        <a:p>
          <a:endParaRPr lang="en-SG"/>
        </a:p>
      </dgm:t>
    </dgm:pt>
    <dgm:pt modelId="{219B7EEF-0F70-4F2C-872F-40990B7E9EB3}" type="sibTrans" cxnId="{8E7B701B-2599-40C5-B9F2-E73169733D72}">
      <dgm:prSet/>
      <dgm:spPr/>
      <dgm:t>
        <a:bodyPr/>
        <a:lstStyle/>
        <a:p>
          <a:endParaRPr lang="en-SG"/>
        </a:p>
      </dgm:t>
    </dgm:pt>
    <dgm:pt modelId="{77FC2CB0-49DE-4C6C-AEF7-315AE4DE7F46}">
      <dgm:prSet phldrT="[Text]"/>
      <dgm:spPr/>
      <dgm:t>
        <a:bodyPr/>
        <a:lstStyle/>
        <a:p>
          <a:r>
            <a:rPr lang="zh-CN" altLang="en-US" dirty="0"/>
            <a:t>段落中的关键词</a:t>
          </a:r>
          <a:endParaRPr lang="en-SG" dirty="0"/>
        </a:p>
      </dgm:t>
    </dgm:pt>
    <dgm:pt modelId="{46317E35-1F19-4D31-BC7A-4740AF5C71BF}" type="parTrans" cxnId="{B7DFB97B-406C-4684-B0B9-7462B2A83B3C}">
      <dgm:prSet/>
      <dgm:spPr/>
      <dgm:t>
        <a:bodyPr/>
        <a:lstStyle/>
        <a:p>
          <a:endParaRPr lang="en-SG"/>
        </a:p>
      </dgm:t>
    </dgm:pt>
    <dgm:pt modelId="{3B40F6A6-DA90-4EC3-A1FC-D4A9B3CAE213}" type="sibTrans" cxnId="{B7DFB97B-406C-4684-B0B9-7462B2A83B3C}">
      <dgm:prSet/>
      <dgm:spPr/>
      <dgm:t>
        <a:bodyPr/>
        <a:lstStyle/>
        <a:p>
          <a:endParaRPr lang="en-SG"/>
        </a:p>
      </dgm:t>
    </dgm:pt>
    <dgm:pt modelId="{3771A177-B842-4C38-800C-AE60CA37B336}">
      <dgm:prSet phldrT="[Text]"/>
      <dgm:spPr/>
      <dgm:t>
        <a:bodyPr/>
        <a:lstStyle/>
        <a:p>
          <a:r>
            <a:rPr lang="zh-CN" altLang="en-US" dirty="0"/>
            <a:t>段落中的关键词</a:t>
          </a:r>
          <a:endParaRPr lang="en-SG" dirty="0"/>
        </a:p>
      </dgm:t>
    </dgm:pt>
    <dgm:pt modelId="{DFA21C67-AA6F-49B5-A186-6CACAFE94477}" type="parTrans" cxnId="{61B8D8CF-41C0-423D-847C-C6726D44D797}">
      <dgm:prSet/>
      <dgm:spPr/>
      <dgm:t>
        <a:bodyPr/>
        <a:lstStyle/>
        <a:p>
          <a:endParaRPr lang="en-SG"/>
        </a:p>
      </dgm:t>
    </dgm:pt>
    <dgm:pt modelId="{4EA14497-7241-425E-AB97-EC05BDA78920}" type="sibTrans" cxnId="{61B8D8CF-41C0-423D-847C-C6726D44D797}">
      <dgm:prSet/>
      <dgm:spPr/>
      <dgm:t>
        <a:bodyPr/>
        <a:lstStyle/>
        <a:p>
          <a:endParaRPr lang="en-SG"/>
        </a:p>
      </dgm:t>
    </dgm:pt>
    <dgm:pt modelId="{CEC1A161-01F6-42D9-976D-A10D73078355}">
      <dgm:prSet phldrT="[Text]"/>
      <dgm:spPr/>
      <dgm:t>
        <a:bodyPr/>
        <a:lstStyle/>
        <a:p>
          <a:r>
            <a:rPr lang="zh-CN" altLang="en-US" dirty="0"/>
            <a:t>句子中的关键词</a:t>
          </a:r>
          <a:endParaRPr lang="en-SG" dirty="0"/>
        </a:p>
      </dgm:t>
    </dgm:pt>
    <dgm:pt modelId="{5BB5E39C-C142-4168-82F1-2B93C7CD76A7}" type="parTrans" cxnId="{EAF81133-93FB-4B8F-91B7-3C7951CEE6BF}">
      <dgm:prSet/>
      <dgm:spPr/>
      <dgm:t>
        <a:bodyPr/>
        <a:lstStyle/>
        <a:p>
          <a:endParaRPr lang="en-SG"/>
        </a:p>
      </dgm:t>
    </dgm:pt>
    <dgm:pt modelId="{7F6C03B0-0A23-4AC6-9CB5-EB23B0AB1734}" type="sibTrans" cxnId="{EAF81133-93FB-4B8F-91B7-3C7951CEE6BF}">
      <dgm:prSet/>
      <dgm:spPr/>
      <dgm:t>
        <a:bodyPr/>
        <a:lstStyle/>
        <a:p>
          <a:endParaRPr lang="en-SG"/>
        </a:p>
      </dgm:t>
    </dgm:pt>
    <dgm:pt modelId="{776A181E-7405-4C25-BD0C-AEBE27551EE6}" type="pres">
      <dgm:prSet presAssocID="{DF5B7A6A-6A83-41CE-8228-10E3AC0D35B2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66599820-9A1F-4B40-A037-57A52A8DA8A7}" type="pres">
      <dgm:prSet presAssocID="{3364E4FC-D553-44FC-BDE2-E6792D44B372}" presName="hierRoot1" presStyleCnt="0"/>
      <dgm:spPr/>
    </dgm:pt>
    <dgm:pt modelId="{17132CEF-225A-4BCE-B145-9CE01BF6DD1E}" type="pres">
      <dgm:prSet presAssocID="{3364E4FC-D553-44FC-BDE2-E6792D44B372}" presName="composite" presStyleCnt="0"/>
      <dgm:spPr/>
    </dgm:pt>
    <dgm:pt modelId="{372B90E6-78CC-43BF-9E99-A4DBE32FDA5B}" type="pres">
      <dgm:prSet presAssocID="{3364E4FC-D553-44FC-BDE2-E6792D44B372}" presName="background" presStyleLbl="node0" presStyleIdx="0" presStyleCnt="1"/>
      <dgm:spPr/>
    </dgm:pt>
    <dgm:pt modelId="{14C7885B-42B7-4E20-B938-607FAF44396F}" type="pres">
      <dgm:prSet presAssocID="{3364E4FC-D553-44FC-BDE2-E6792D44B372}" presName="text" presStyleLbl="fgAcc0" presStyleIdx="0" presStyleCnt="1">
        <dgm:presLayoutVars>
          <dgm:chPref val="3"/>
        </dgm:presLayoutVars>
      </dgm:prSet>
      <dgm:spPr/>
    </dgm:pt>
    <dgm:pt modelId="{75045D00-B943-4CCE-A7FA-6E71B98FF989}" type="pres">
      <dgm:prSet presAssocID="{3364E4FC-D553-44FC-BDE2-E6792D44B372}" presName="hierChild2" presStyleCnt="0"/>
      <dgm:spPr/>
    </dgm:pt>
    <dgm:pt modelId="{6A8A4936-2FEA-4D3B-A51D-92864C307D6B}" type="pres">
      <dgm:prSet presAssocID="{D551B353-20BD-49D1-8E2B-25B140CB97FB}" presName="Name10" presStyleLbl="parChTrans1D2" presStyleIdx="0" presStyleCnt="2"/>
      <dgm:spPr/>
    </dgm:pt>
    <dgm:pt modelId="{86048D2F-A1B0-4D10-9C71-A83D996114EF}" type="pres">
      <dgm:prSet presAssocID="{8ACCD790-52D4-4A00-BEE7-6C0CA919A49B}" presName="hierRoot2" presStyleCnt="0"/>
      <dgm:spPr/>
    </dgm:pt>
    <dgm:pt modelId="{0DBF4B0D-6777-4578-99C7-BCBE4780923E}" type="pres">
      <dgm:prSet presAssocID="{8ACCD790-52D4-4A00-BEE7-6C0CA919A49B}" presName="composite2" presStyleCnt="0"/>
      <dgm:spPr/>
    </dgm:pt>
    <dgm:pt modelId="{ECCAD907-1E7A-4C9A-950F-853F5D4B6392}" type="pres">
      <dgm:prSet presAssocID="{8ACCD790-52D4-4A00-BEE7-6C0CA919A49B}" presName="background2" presStyleLbl="node2" presStyleIdx="0" presStyleCnt="2"/>
      <dgm:spPr/>
    </dgm:pt>
    <dgm:pt modelId="{892DA2E6-ABCC-46CF-98CE-AE374933EECE}" type="pres">
      <dgm:prSet presAssocID="{8ACCD790-52D4-4A00-BEE7-6C0CA919A49B}" presName="text2" presStyleLbl="fgAcc2" presStyleIdx="0" presStyleCnt="2">
        <dgm:presLayoutVars>
          <dgm:chPref val="3"/>
        </dgm:presLayoutVars>
      </dgm:prSet>
      <dgm:spPr/>
    </dgm:pt>
    <dgm:pt modelId="{CBF83006-34CB-4075-9F14-849AF6A75DAC}" type="pres">
      <dgm:prSet presAssocID="{8ACCD790-52D4-4A00-BEE7-6C0CA919A49B}" presName="hierChild3" presStyleCnt="0"/>
      <dgm:spPr/>
    </dgm:pt>
    <dgm:pt modelId="{CF206B3B-51BF-4F99-88D4-82C25EF07734}" type="pres">
      <dgm:prSet presAssocID="{C930CFBA-0180-4EE5-9CD6-478042AC55A4}" presName="Name17" presStyleLbl="parChTrans1D3" presStyleIdx="0" presStyleCnt="3"/>
      <dgm:spPr/>
    </dgm:pt>
    <dgm:pt modelId="{D685116F-0D3B-4F07-8D99-6C891D6FB58D}" type="pres">
      <dgm:prSet presAssocID="{0FFDEDB6-1056-4D8A-A9AE-CC2784652874}" presName="hierRoot3" presStyleCnt="0"/>
      <dgm:spPr/>
    </dgm:pt>
    <dgm:pt modelId="{73F06F3F-ED46-4F34-A78F-D68B71DCF769}" type="pres">
      <dgm:prSet presAssocID="{0FFDEDB6-1056-4D8A-A9AE-CC2784652874}" presName="composite3" presStyleCnt="0"/>
      <dgm:spPr/>
    </dgm:pt>
    <dgm:pt modelId="{4A3F35E6-6A08-477E-829D-DB9CB7F85F2B}" type="pres">
      <dgm:prSet presAssocID="{0FFDEDB6-1056-4D8A-A9AE-CC2784652874}" presName="background3" presStyleLbl="node3" presStyleIdx="0" presStyleCnt="3"/>
      <dgm:spPr/>
    </dgm:pt>
    <dgm:pt modelId="{1F3806BD-BC9C-451A-BAB1-61803A5998F0}" type="pres">
      <dgm:prSet presAssocID="{0FFDEDB6-1056-4D8A-A9AE-CC2784652874}" presName="text3" presStyleLbl="fgAcc3" presStyleIdx="0" presStyleCnt="3">
        <dgm:presLayoutVars>
          <dgm:chPref val="3"/>
        </dgm:presLayoutVars>
      </dgm:prSet>
      <dgm:spPr/>
    </dgm:pt>
    <dgm:pt modelId="{3F4416C9-FED9-4F15-878A-81BD63BC13F7}" type="pres">
      <dgm:prSet presAssocID="{0FFDEDB6-1056-4D8A-A9AE-CC2784652874}" presName="hierChild4" presStyleCnt="0"/>
      <dgm:spPr/>
    </dgm:pt>
    <dgm:pt modelId="{F05C430D-72AA-4878-AE45-BCB97C898544}" type="pres">
      <dgm:prSet presAssocID="{46317E35-1F19-4D31-BC7A-4740AF5C71BF}" presName="Name17" presStyleLbl="parChTrans1D3" presStyleIdx="1" presStyleCnt="3"/>
      <dgm:spPr/>
    </dgm:pt>
    <dgm:pt modelId="{DA6EEBD1-D556-4743-ABFD-B124E726542F}" type="pres">
      <dgm:prSet presAssocID="{77FC2CB0-49DE-4C6C-AEF7-315AE4DE7F46}" presName="hierRoot3" presStyleCnt="0"/>
      <dgm:spPr/>
    </dgm:pt>
    <dgm:pt modelId="{7B38ADC1-E4E2-49DA-837C-A8AC35DC926D}" type="pres">
      <dgm:prSet presAssocID="{77FC2CB0-49DE-4C6C-AEF7-315AE4DE7F46}" presName="composite3" presStyleCnt="0"/>
      <dgm:spPr/>
    </dgm:pt>
    <dgm:pt modelId="{6935339C-4561-4C1B-86F3-5B32D2712BBC}" type="pres">
      <dgm:prSet presAssocID="{77FC2CB0-49DE-4C6C-AEF7-315AE4DE7F46}" presName="background3" presStyleLbl="node3" presStyleIdx="1" presStyleCnt="3"/>
      <dgm:spPr/>
    </dgm:pt>
    <dgm:pt modelId="{EBEC9898-9C70-4CEF-9A66-0084EB4F71FB}" type="pres">
      <dgm:prSet presAssocID="{77FC2CB0-49DE-4C6C-AEF7-315AE4DE7F46}" presName="text3" presStyleLbl="fgAcc3" presStyleIdx="1" presStyleCnt="3">
        <dgm:presLayoutVars>
          <dgm:chPref val="3"/>
        </dgm:presLayoutVars>
      </dgm:prSet>
      <dgm:spPr/>
    </dgm:pt>
    <dgm:pt modelId="{9D38FBBD-BA04-406C-9618-F332C8F38CB4}" type="pres">
      <dgm:prSet presAssocID="{77FC2CB0-49DE-4C6C-AEF7-315AE4DE7F46}" presName="hierChild4" presStyleCnt="0"/>
      <dgm:spPr/>
    </dgm:pt>
    <dgm:pt modelId="{F3E2AEA6-8B40-4585-8892-354ED3D1C7A1}" type="pres">
      <dgm:prSet presAssocID="{DFA21C67-AA6F-49B5-A186-6CACAFE94477}" presName="Name10" presStyleLbl="parChTrans1D2" presStyleIdx="1" presStyleCnt="2"/>
      <dgm:spPr/>
    </dgm:pt>
    <dgm:pt modelId="{0E1FBD48-CB72-4BDC-90ED-DAB6A41A168E}" type="pres">
      <dgm:prSet presAssocID="{3771A177-B842-4C38-800C-AE60CA37B336}" presName="hierRoot2" presStyleCnt="0"/>
      <dgm:spPr/>
    </dgm:pt>
    <dgm:pt modelId="{40E8D7DB-7CCE-4A55-9C44-B02DD4809172}" type="pres">
      <dgm:prSet presAssocID="{3771A177-B842-4C38-800C-AE60CA37B336}" presName="composite2" presStyleCnt="0"/>
      <dgm:spPr/>
    </dgm:pt>
    <dgm:pt modelId="{50444440-ECF3-410B-BDC5-FEC665EAA79C}" type="pres">
      <dgm:prSet presAssocID="{3771A177-B842-4C38-800C-AE60CA37B336}" presName="background2" presStyleLbl="node2" presStyleIdx="1" presStyleCnt="2"/>
      <dgm:spPr/>
    </dgm:pt>
    <dgm:pt modelId="{6F477461-CB6B-4D37-BF8D-448B07B73DA6}" type="pres">
      <dgm:prSet presAssocID="{3771A177-B842-4C38-800C-AE60CA37B336}" presName="text2" presStyleLbl="fgAcc2" presStyleIdx="1" presStyleCnt="2">
        <dgm:presLayoutVars>
          <dgm:chPref val="3"/>
        </dgm:presLayoutVars>
      </dgm:prSet>
      <dgm:spPr/>
    </dgm:pt>
    <dgm:pt modelId="{A86BF2B8-9088-4CFE-9E41-5D62FC79D77F}" type="pres">
      <dgm:prSet presAssocID="{3771A177-B842-4C38-800C-AE60CA37B336}" presName="hierChild3" presStyleCnt="0"/>
      <dgm:spPr/>
    </dgm:pt>
    <dgm:pt modelId="{45325E8F-1DF1-4614-83B0-3CDEE23079E8}" type="pres">
      <dgm:prSet presAssocID="{5BB5E39C-C142-4168-82F1-2B93C7CD76A7}" presName="Name17" presStyleLbl="parChTrans1D3" presStyleIdx="2" presStyleCnt="3"/>
      <dgm:spPr/>
    </dgm:pt>
    <dgm:pt modelId="{3CDD6FEA-CD56-48C2-87C2-53A9B261E7C1}" type="pres">
      <dgm:prSet presAssocID="{CEC1A161-01F6-42D9-976D-A10D73078355}" presName="hierRoot3" presStyleCnt="0"/>
      <dgm:spPr/>
    </dgm:pt>
    <dgm:pt modelId="{FF6FE334-97E8-44F7-B3B7-9E7D893C042F}" type="pres">
      <dgm:prSet presAssocID="{CEC1A161-01F6-42D9-976D-A10D73078355}" presName="composite3" presStyleCnt="0"/>
      <dgm:spPr/>
    </dgm:pt>
    <dgm:pt modelId="{3DBE809A-A4EF-44E4-B41B-B3D80562C25C}" type="pres">
      <dgm:prSet presAssocID="{CEC1A161-01F6-42D9-976D-A10D73078355}" presName="background3" presStyleLbl="node3" presStyleIdx="2" presStyleCnt="3"/>
      <dgm:spPr/>
    </dgm:pt>
    <dgm:pt modelId="{07CB43E5-6FB3-4E87-96FA-63D7D7F33AB0}" type="pres">
      <dgm:prSet presAssocID="{CEC1A161-01F6-42D9-976D-A10D73078355}" presName="text3" presStyleLbl="fgAcc3" presStyleIdx="2" presStyleCnt="3">
        <dgm:presLayoutVars>
          <dgm:chPref val="3"/>
        </dgm:presLayoutVars>
      </dgm:prSet>
      <dgm:spPr/>
    </dgm:pt>
    <dgm:pt modelId="{8D65AB57-1D86-4F4F-91C1-09F286578AE2}" type="pres">
      <dgm:prSet presAssocID="{CEC1A161-01F6-42D9-976D-A10D73078355}" presName="hierChild4" presStyleCnt="0"/>
      <dgm:spPr/>
    </dgm:pt>
  </dgm:ptLst>
  <dgm:cxnLst>
    <dgm:cxn modelId="{B45C080C-52E2-4846-B456-FD445BA8ECA7}" type="presOf" srcId="{C930CFBA-0180-4EE5-9CD6-478042AC55A4}" destId="{CF206B3B-51BF-4F99-88D4-82C25EF07734}" srcOrd="0" destOrd="0" presId="urn:microsoft.com/office/officeart/2005/8/layout/hierarchy1"/>
    <dgm:cxn modelId="{F0FEF418-646B-4A94-8F1E-4DAE64DF0C55}" type="presOf" srcId="{DFA21C67-AA6F-49B5-A186-6CACAFE94477}" destId="{F3E2AEA6-8B40-4585-8892-354ED3D1C7A1}" srcOrd="0" destOrd="0" presId="urn:microsoft.com/office/officeart/2005/8/layout/hierarchy1"/>
    <dgm:cxn modelId="{8E7B701B-2599-40C5-B9F2-E73169733D72}" srcId="{8ACCD790-52D4-4A00-BEE7-6C0CA919A49B}" destId="{0FFDEDB6-1056-4D8A-A9AE-CC2784652874}" srcOrd="0" destOrd="0" parTransId="{C930CFBA-0180-4EE5-9CD6-478042AC55A4}" sibTransId="{219B7EEF-0F70-4F2C-872F-40990B7E9EB3}"/>
    <dgm:cxn modelId="{E3214B31-E9C7-42C5-984A-B0FA64FA5813}" srcId="{3364E4FC-D553-44FC-BDE2-E6792D44B372}" destId="{8ACCD790-52D4-4A00-BEE7-6C0CA919A49B}" srcOrd="0" destOrd="0" parTransId="{D551B353-20BD-49D1-8E2B-25B140CB97FB}" sibTransId="{8B77B35D-F936-46AB-8E17-EC047B5EB223}"/>
    <dgm:cxn modelId="{EAF81133-93FB-4B8F-91B7-3C7951CEE6BF}" srcId="{3771A177-B842-4C38-800C-AE60CA37B336}" destId="{CEC1A161-01F6-42D9-976D-A10D73078355}" srcOrd="0" destOrd="0" parTransId="{5BB5E39C-C142-4168-82F1-2B93C7CD76A7}" sibTransId="{7F6C03B0-0A23-4AC6-9CB5-EB23B0AB1734}"/>
    <dgm:cxn modelId="{446C7161-4BF5-4E00-B302-67333835F316}" type="presOf" srcId="{5BB5E39C-C142-4168-82F1-2B93C7CD76A7}" destId="{45325E8F-1DF1-4614-83B0-3CDEE23079E8}" srcOrd="0" destOrd="0" presId="urn:microsoft.com/office/officeart/2005/8/layout/hierarchy1"/>
    <dgm:cxn modelId="{2AC9CB51-A6FC-49BC-B805-794FDB5E4795}" type="presOf" srcId="{77FC2CB0-49DE-4C6C-AEF7-315AE4DE7F46}" destId="{EBEC9898-9C70-4CEF-9A66-0084EB4F71FB}" srcOrd="0" destOrd="0" presId="urn:microsoft.com/office/officeart/2005/8/layout/hierarchy1"/>
    <dgm:cxn modelId="{B7DFB97B-406C-4684-B0B9-7462B2A83B3C}" srcId="{8ACCD790-52D4-4A00-BEE7-6C0CA919A49B}" destId="{77FC2CB0-49DE-4C6C-AEF7-315AE4DE7F46}" srcOrd="1" destOrd="0" parTransId="{46317E35-1F19-4D31-BC7A-4740AF5C71BF}" sibTransId="{3B40F6A6-DA90-4EC3-A1FC-D4A9B3CAE213}"/>
    <dgm:cxn modelId="{3E2E8E93-AA7A-4F48-A580-A82AC24123B8}" type="presOf" srcId="{3771A177-B842-4C38-800C-AE60CA37B336}" destId="{6F477461-CB6B-4D37-BF8D-448B07B73DA6}" srcOrd="0" destOrd="0" presId="urn:microsoft.com/office/officeart/2005/8/layout/hierarchy1"/>
    <dgm:cxn modelId="{13ACE3A0-A617-4DB8-B632-0533C80DD616}" type="presOf" srcId="{DF5B7A6A-6A83-41CE-8228-10E3AC0D35B2}" destId="{776A181E-7405-4C25-BD0C-AEBE27551EE6}" srcOrd="0" destOrd="0" presId="urn:microsoft.com/office/officeart/2005/8/layout/hierarchy1"/>
    <dgm:cxn modelId="{B4C992A4-4B7F-40B5-9E58-17F0FBDAEFBF}" type="presOf" srcId="{3364E4FC-D553-44FC-BDE2-E6792D44B372}" destId="{14C7885B-42B7-4E20-B938-607FAF44396F}" srcOrd="0" destOrd="0" presId="urn:microsoft.com/office/officeart/2005/8/layout/hierarchy1"/>
    <dgm:cxn modelId="{411B66CA-4ACA-4F4C-A081-56398313FA19}" type="presOf" srcId="{8ACCD790-52D4-4A00-BEE7-6C0CA919A49B}" destId="{892DA2E6-ABCC-46CF-98CE-AE374933EECE}" srcOrd="0" destOrd="0" presId="urn:microsoft.com/office/officeart/2005/8/layout/hierarchy1"/>
    <dgm:cxn modelId="{61B8D8CF-41C0-423D-847C-C6726D44D797}" srcId="{3364E4FC-D553-44FC-BDE2-E6792D44B372}" destId="{3771A177-B842-4C38-800C-AE60CA37B336}" srcOrd="1" destOrd="0" parTransId="{DFA21C67-AA6F-49B5-A186-6CACAFE94477}" sibTransId="{4EA14497-7241-425E-AB97-EC05BDA78920}"/>
    <dgm:cxn modelId="{842785E0-68E1-4C5D-BD05-EB56C79EC5A6}" type="presOf" srcId="{CEC1A161-01F6-42D9-976D-A10D73078355}" destId="{07CB43E5-6FB3-4E87-96FA-63D7D7F33AB0}" srcOrd="0" destOrd="0" presId="urn:microsoft.com/office/officeart/2005/8/layout/hierarchy1"/>
    <dgm:cxn modelId="{7B55EBE5-D160-450F-B723-AF1B93BA59AC}" srcId="{DF5B7A6A-6A83-41CE-8228-10E3AC0D35B2}" destId="{3364E4FC-D553-44FC-BDE2-E6792D44B372}" srcOrd="0" destOrd="0" parTransId="{0D82BCD5-03FF-4AE8-B560-842DE72BD393}" sibTransId="{8FBE0C55-D1E4-4542-ADE1-1A26EAD66089}"/>
    <dgm:cxn modelId="{BAD94DE9-B975-435A-B876-805EAD0CD10D}" type="presOf" srcId="{46317E35-1F19-4D31-BC7A-4740AF5C71BF}" destId="{F05C430D-72AA-4878-AE45-BCB97C898544}" srcOrd="0" destOrd="0" presId="urn:microsoft.com/office/officeart/2005/8/layout/hierarchy1"/>
    <dgm:cxn modelId="{ACB115F0-353D-4007-8A47-DEBEAB0246F1}" type="presOf" srcId="{0FFDEDB6-1056-4D8A-A9AE-CC2784652874}" destId="{1F3806BD-BC9C-451A-BAB1-61803A5998F0}" srcOrd="0" destOrd="0" presId="urn:microsoft.com/office/officeart/2005/8/layout/hierarchy1"/>
    <dgm:cxn modelId="{EEDCCAF5-C175-460B-8465-2FE8C2EB12CA}" type="presOf" srcId="{D551B353-20BD-49D1-8E2B-25B140CB97FB}" destId="{6A8A4936-2FEA-4D3B-A51D-92864C307D6B}" srcOrd="0" destOrd="0" presId="urn:microsoft.com/office/officeart/2005/8/layout/hierarchy1"/>
    <dgm:cxn modelId="{B817B092-D3B9-434E-BA02-88220E32C3C1}" type="presParOf" srcId="{776A181E-7405-4C25-BD0C-AEBE27551EE6}" destId="{66599820-9A1F-4B40-A037-57A52A8DA8A7}" srcOrd="0" destOrd="0" presId="urn:microsoft.com/office/officeart/2005/8/layout/hierarchy1"/>
    <dgm:cxn modelId="{8B6D7A5D-9D56-426F-88B7-D84A081E80B2}" type="presParOf" srcId="{66599820-9A1F-4B40-A037-57A52A8DA8A7}" destId="{17132CEF-225A-4BCE-B145-9CE01BF6DD1E}" srcOrd="0" destOrd="0" presId="urn:microsoft.com/office/officeart/2005/8/layout/hierarchy1"/>
    <dgm:cxn modelId="{24297542-AE16-45FC-A43B-7CDD258FB3B3}" type="presParOf" srcId="{17132CEF-225A-4BCE-B145-9CE01BF6DD1E}" destId="{372B90E6-78CC-43BF-9E99-A4DBE32FDA5B}" srcOrd="0" destOrd="0" presId="urn:microsoft.com/office/officeart/2005/8/layout/hierarchy1"/>
    <dgm:cxn modelId="{82A6F9F1-3AEC-477B-9BD8-B072BF390893}" type="presParOf" srcId="{17132CEF-225A-4BCE-B145-9CE01BF6DD1E}" destId="{14C7885B-42B7-4E20-B938-607FAF44396F}" srcOrd="1" destOrd="0" presId="urn:microsoft.com/office/officeart/2005/8/layout/hierarchy1"/>
    <dgm:cxn modelId="{D53F54CA-B9B9-49EA-9F7F-09F8E9C7E0D7}" type="presParOf" srcId="{66599820-9A1F-4B40-A037-57A52A8DA8A7}" destId="{75045D00-B943-4CCE-A7FA-6E71B98FF989}" srcOrd="1" destOrd="0" presId="urn:microsoft.com/office/officeart/2005/8/layout/hierarchy1"/>
    <dgm:cxn modelId="{98F37944-4DAE-4438-9D7B-CE6EC9100656}" type="presParOf" srcId="{75045D00-B943-4CCE-A7FA-6E71B98FF989}" destId="{6A8A4936-2FEA-4D3B-A51D-92864C307D6B}" srcOrd="0" destOrd="0" presId="urn:microsoft.com/office/officeart/2005/8/layout/hierarchy1"/>
    <dgm:cxn modelId="{8F1B72C0-F828-40FB-BFDB-96216D1405EE}" type="presParOf" srcId="{75045D00-B943-4CCE-A7FA-6E71B98FF989}" destId="{86048D2F-A1B0-4D10-9C71-A83D996114EF}" srcOrd="1" destOrd="0" presId="urn:microsoft.com/office/officeart/2005/8/layout/hierarchy1"/>
    <dgm:cxn modelId="{59890758-C2DB-4569-8042-3A0787F63D01}" type="presParOf" srcId="{86048D2F-A1B0-4D10-9C71-A83D996114EF}" destId="{0DBF4B0D-6777-4578-99C7-BCBE4780923E}" srcOrd="0" destOrd="0" presId="urn:microsoft.com/office/officeart/2005/8/layout/hierarchy1"/>
    <dgm:cxn modelId="{9F564CE3-DF89-42B9-809A-3DCD757960DD}" type="presParOf" srcId="{0DBF4B0D-6777-4578-99C7-BCBE4780923E}" destId="{ECCAD907-1E7A-4C9A-950F-853F5D4B6392}" srcOrd="0" destOrd="0" presId="urn:microsoft.com/office/officeart/2005/8/layout/hierarchy1"/>
    <dgm:cxn modelId="{97ADFE7A-9504-45B7-86C8-21831A130081}" type="presParOf" srcId="{0DBF4B0D-6777-4578-99C7-BCBE4780923E}" destId="{892DA2E6-ABCC-46CF-98CE-AE374933EECE}" srcOrd="1" destOrd="0" presId="urn:microsoft.com/office/officeart/2005/8/layout/hierarchy1"/>
    <dgm:cxn modelId="{FA82ED81-4569-41E8-B13C-5A0BCBF0D62E}" type="presParOf" srcId="{86048D2F-A1B0-4D10-9C71-A83D996114EF}" destId="{CBF83006-34CB-4075-9F14-849AF6A75DAC}" srcOrd="1" destOrd="0" presId="urn:microsoft.com/office/officeart/2005/8/layout/hierarchy1"/>
    <dgm:cxn modelId="{8AF765FA-02DA-48E7-A980-DC0A104F193E}" type="presParOf" srcId="{CBF83006-34CB-4075-9F14-849AF6A75DAC}" destId="{CF206B3B-51BF-4F99-88D4-82C25EF07734}" srcOrd="0" destOrd="0" presId="urn:microsoft.com/office/officeart/2005/8/layout/hierarchy1"/>
    <dgm:cxn modelId="{12E101B0-13B1-445D-98A7-7974451D76AB}" type="presParOf" srcId="{CBF83006-34CB-4075-9F14-849AF6A75DAC}" destId="{D685116F-0D3B-4F07-8D99-6C891D6FB58D}" srcOrd="1" destOrd="0" presId="urn:microsoft.com/office/officeart/2005/8/layout/hierarchy1"/>
    <dgm:cxn modelId="{4CA0693D-05E2-4279-AB73-C4F154A563E6}" type="presParOf" srcId="{D685116F-0D3B-4F07-8D99-6C891D6FB58D}" destId="{73F06F3F-ED46-4F34-A78F-D68B71DCF769}" srcOrd="0" destOrd="0" presId="urn:microsoft.com/office/officeart/2005/8/layout/hierarchy1"/>
    <dgm:cxn modelId="{91FC6C88-D2C3-48DE-8428-9C1F0FB10D26}" type="presParOf" srcId="{73F06F3F-ED46-4F34-A78F-D68B71DCF769}" destId="{4A3F35E6-6A08-477E-829D-DB9CB7F85F2B}" srcOrd="0" destOrd="0" presId="urn:microsoft.com/office/officeart/2005/8/layout/hierarchy1"/>
    <dgm:cxn modelId="{772E9847-809D-466B-A26A-9F252FB9CC34}" type="presParOf" srcId="{73F06F3F-ED46-4F34-A78F-D68B71DCF769}" destId="{1F3806BD-BC9C-451A-BAB1-61803A5998F0}" srcOrd="1" destOrd="0" presId="urn:microsoft.com/office/officeart/2005/8/layout/hierarchy1"/>
    <dgm:cxn modelId="{B89165C1-0F5F-491C-B1C5-48F35538E2D8}" type="presParOf" srcId="{D685116F-0D3B-4F07-8D99-6C891D6FB58D}" destId="{3F4416C9-FED9-4F15-878A-81BD63BC13F7}" srcOrd="1" destOrd="0" presId="urn:microsoft.com/office/officeart/2005/8/layout/hierarchy1"/>
    <dgm:cxn modelId="{F4AD82FA-1B9F-4F2C-87DF-71D6B632EE50}" type="presParOf" srcId="{CBF83006-34CB-4075-9F14-849AF6A75DAC}" destId="{F05C430D-72AA-4878-AE45-BCB97C898544}" srcOrd="2" destOrd="0" presId="urn:microsoft.com/office/officeart/2005/8/layout/hierarchy1"/>
    <dgm:cxn modelId="{3CEA82F0-F4AE-48D2-B9CD-3F2724F530A8}" type="presParOf" srcId="{CBF83006-34CB-4075-9F14-849AF6A75DAC}" destId="{DA6EEBD1-D556-4743-ABFD-B124E726542F}" srcOrd="3" destOrd="0" presId="urn:microsoft.com/office/officeart/2005/8/layout/hierarchy1"/>
    <dgm:cxn modelId="{5173C24C-5C17-4FBA-A864-8CB10C191092}" type="presParOf" srcId="{DA6EEBD1-D556-4743-ABFD-B124E726542F}" destId="{7B38ADC1-E4E2-49DA-837C-A8AC35DC926D}" srcOrd="0" destOrd="0" presId="urn:microsoft.com/office/officeart/2005/8/layout/hierarchy1"/>
    <dgm:cxn modelId="{9E0FFC25-BA2C-4709-A81D-8FF16E23C740}" type="presParOf" srcId="{7B38ADC1-E4E2-49DA-837C-A8AC35DC926D}" destId="{6935339C-4561-4C1B-86F3-5B32D2712BBC}" srcOrd="0" destOrd="0" presId="urn:microsoft.com/office/officeart/2005/8/layout/hierarchy1"/>
    <dgm:cxn modelId="{485D1C7F-864D-46C1-8482-566D9F3407AD}" type="presParOf" srcId="{7B38ADC1-E4E2-49DA-837C-A8AC35DC926D}" destId="{EBEC9898-9C70-4CEF-9A66-0084EB4F71FB}" srcOrd="1" destOrd="0" presId="urn:microsoft.com/office/officeart/2005/8/layout/hierarchy1"/>
    <dgm:cxn modelId="{4DCEDF7F-E0F5-4900-A369-E7271EBC0159}" type="presParOf" srcId="{DA6EEBD1-D556-4743-ABFD-B124E726542F}" destId="{9D38FBBD-BA04-406C-9618-F332C8F38CB4}" srcOrd="1" destOrd="0" presId="urn:microsoft.com/office/officeart/2005/8/layout/hierarchy1"/>
    <dgm:cxn modelId="{C9AC499D-872A-465D-8359-7C9664817085}" type="presParOf" srcId="{75045D00-B943-4CCE-A7FA-6E71B98FF989}" destId="{F3E2AEA6-8B40-4585-8892-354ED3D1C7A1}" srcOrd="2" destOrd="0" presId="urn:microsoft.com/office/officeart/2005/8/layout/hierarchy1"/>
    <dgm:cxn modelId="{A7ED2F93-6C65-42C2-8C2B-8F1513EC3B6F}" type="presParOf" srcId="{75045D00-B943-4CCE-A7FA-6E71B98FF989}" destId="{0E1FBD48-CB72-4BDC-90ED-DAB6A41A168E}" srcOrd="3" destOrd="0" presId="urn:microsoft.com/office/officeart/2005/8/layout/hierarchy1"/>
    <dgm:cxn modelId="{B7F1C62A-49DA-42AD-8B23-9FA332ABBAA4}" type="presParOf" srcId="{0E1FBD48-CB72-4BDC-90ED-DAB6A41A168E}" destId="{40E8D7DB-7CCE-4A55-9C44-B02DD4809172}" srcOrd="0" destOrd="0" presId="urn:microsoft.com/office/officeart/2005/8/layout/hierarchy1"/>
    <dgm:cxn modelId="{170FA527-5EBA-4AFF-A176-7A7F9470A48A}" type="presParOf" srcId="{40E8D7DB-7CCE-4A55-9C44-B02DD4809172}" destId="{50444440-ECF3-410B-BDC5-FEC665EAA79C}" srcOrd="0" destOrd="0" presId="urn:microsoft.com/office/officeart/2005/8/layout/hierarchy1"/>
    <dgm:cxn modelId="{EF57DDDB-5C3C-41A9-8E95-13F776DDECB7}" type="presParOf" srcId="{40E8D7DB-7CCE-4A55-9C44-B02DD4809172}" destId="{6F477461-CB6B-4D37-BF8D-448B07B73DA6}" srcOrd="1" destOrd="0" presId="urn:microsoft.com/office/officeart/2005/8/layout/hierarchy1"/>
    <dgm:cxn modelId="{0D03D41F-8FCC-4CC3-ABA9-22AB81E9F01A}" type="presParOf" srcId="{0E1FBD48-CB72-4BDC-90ED-DAB6A41A168E}" destId="{A86BF2B8-9088-4CFE-9E41-5D62FC79D77F}" srcOrd="1" destOrd="0" presId="urn:microsoft.com/office/officeart/2005/8/layout/hierarchy1"/>
    <dgm:cxn modelId="{896DD0A8-973E-4D81-9134-D9811971107B}" type="presParOf" srcId="{A86BF2B8-9088-4CFE-9E41-5D62FC79D77F}" destId="{45325E8F-1DF1-4614-83B0-3CDEE23079E8}" srcOrd="0" destOrd="0" presId="urn:microsoft.com/office/officeart/2005/8/layout/hierarchy1"/>
    <dgm:cxn modelId="{0ED0B8C4-DB66-4D75-A944-E83CCFE68DF9}" type="presParOf" srcId="{A86BF2B8-9088-4CFE-9E41-5D62FC79D77F}" destId="{3CDD6FEA-CD56-48C2-87C2-53A9B261E7C1}" srcOrd="1" destOrd="0" presId="urn:microsoft.com/office/officeart/2005/8/layout/hierarchy1"/>
    <dgm:cxn modelId="{C352B714-E33E-454A-B5D5-82B50CC4250E}" type="presParOf" srcId="{3CDD6FEA-CD56-48C2-87C2-53A9B261E7C1}" destId="{FF6FE334-97E8-44F7-B3B7-9E7D893C042F}" srcOrd="0" destOrd="0" presId="urn:microsoft.com/office/officeart/2005/8/layout/hierarchy1"/>
    <dgm:cxn modelId="{8F75FB18-394F-49BF-800B-14EBD9113F3E}" type="presParOf" srcId="{FF6FE334-97E8-44F7-B3B7-9E7D893C042F}" destId="{3DBE809A-A4EF-44E4-B41B-B3D80562C25C}" srcOrd="0" destOrd="0" presId="urn:microsoft.com/office/officeart/2005/8/layout/hierarchy1"/>
    <dgm:cxn modelId="{37B87732-2403-4109-8A13-312B67ADDDBC}" type="presParOf" srcId="{FF6FE334-97E8-44F7-B3B7-9E7D893C042F}" destId="{07CB43E5-6FB3-4E87-96FA-63D7D7F33AB0}" srcOrd="1" destOrd="0" presId="urn:microsoft.com/office/officeart/2005/8/layout/hierarchy1"/>
    <dgm:cxn modelId="{CF6E84B5-358D-4B96-8414-57C76AE31C18}" type="presParOf" srcId="{3CDD6FEA-CD56-48C2-87C2-53A9B261E7C1}" destId="{8D65AB57-1D86-4F4F-91C1-09F286578AE2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5C213549-655D-4B6C-9CC1-2CC44DF49662}" type="doc">
      <dgm:prSet loTypeId="urn:microsoft.com/office/officeart/2005/8/layout/radial6" loCatId="cycle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SG"/>
        </a:p>
      </dgm:t>
    </dgm:pt>
    <dgm:pt modelId="{862EBD98-867C-4C6D-9959-D2BF10B8C1CB}">
      <dgm:prSet phldrT="[Text]"/>
      <dgm:spPr/>
      <dgm:t>
        <a:bodyPr/>
        <a:lstStyle/>
        <a:p>
          <a:r>
            <a:rPr lang="zh-CN" altLang="en-US" dirty="0"/>
            <a:t>学术阅读切忌</a:t>
          </a:r>
          <a:endParaRPr lang="en-SG" dirty="0"/>
        </a:p>
      </dgm:t>
    </dgm:pt>
    <dgm:pt modelId="{758FDACC-6B39-40DA-BDED-18EAE70478C6}" type="parTrans" cxnId="{12EE8406-AC46-4D7C-A801-2AEA20DFD81A}">
      <dgm:prSet/>
      <dgm:spPr/>
      <dgm:t>
        <a:bodyPr/>
        <a:lstStyle/>
        <a:p>
          <a:endParaRPr lang="en-SG"/>
        </a:p>
      </dgm:t>
    </dgm:pt>
    <dgm:pt modelId="{3E49F249-F51A-4239-AF9A-81B963DD72CC}" type="sibTrans" cxnId="{12EE8406-AC46-4D7C-A801-2AEA20DFD81A}">
      <dgm:prSet/>
      <dgm:spPr/>
      <dgm:t>
        <a:bodyPr/>
        <a:lstStyle/>
        <a:p>
          <a:endParaRPr lang="en-SG"/>
        </a:p>
      </dgm:t>
    </dgm:pt>
    <dgm:pt modelId="{96E61C99-179A-408A-B0B4-F54058C6C30A}">
      <dgm:prSet phldrT="[Text]"/>
      <dgm:spPr/>
      <dgm:t>
        <a:bodyPr/>
        <a:lstStyle/>
        <a:p>
          <a:r>
            <a:rPr lang="zh-CN" altLang="en-US" dirty="0"/>
            <a:t>不求甚解</a:t>
          </a:r>
          <a:endParaRPr lang="en-SG" dirty="0"/>
        </a:p>
      </dgm:t>
    </dgm:pt>
    <dgm:pt modelId="{942BA7A2-6BF1-4145-81F4-386FDB786110}" type="parTrans" cxnId="{224D4E4F-3DED-45F3-B70D-EAA8715DF082}">
      <dgm:prSet/>
      <dgm:spPr/>
      <dgm:t>
        <a:bodyPr/>
        <a:lstStyle/>
        <a:p>
          <a:endParaRPr lang="en-SG"/>
        </a:p>
      </dgm:t>
    </dgm:pt>
    <dgm:pt modelId="{17B7DA6D-5180-472C-944E-EFA274374C68}" type="sibTrans" cxnId="{224D4E4F-3DED-45F3-B70D-EAA8715DF082}">
      <dgm:prSet/>
      <dgm:spPr/>
      <dgm:t>
        <a:bodyPr/>
        <a:lstStyle/>
        <a:p>
          <a:endParaRPr lang="en-SG"/>
        </a:p>
      </dgm:t>
    </dgm:pt>
    <dgm:pt modelId="{5047ED30-1ED4-4E91-9C35-C78833B13D9F}">
      <dgm:prSet phldrT="[Text]"/>
      <dgm:spPr/>
      <dgm:t>
        <a:bodyPr/>
        <a:lstStyle/>
        <a:p>
          <a:r>
            <a:rPr lang="zh-CN" altLang="en-US" dirty="0"/>
            <a:t>漫无目的</a:t>
          </a:r>
          <a:endParaRPr lang="en-SG" dirty="0"/>
        </a:p>
      </dgm:t>
    </dgm:pt>
    <dgm:pt modelId="{97B264AC-0E84-4AE1-A5A2-4BB97EF22779}" type="parTrans" cxnId="{5DDCB7E1-DAFB-4C11-9A53-EA657FD8A834}">
      <dgm:prSet/>
      <dgm:spPr/>
      <dgm:t>
        <a:bodyPr/>
        <a:lstStyle/>
        <a:p>
          <a:endParaRPr lang="en-SG"/>
        </a:p>
      </dgm:t>
    </dgm:pt>
    <dgm:pt modelId="{1C9528A6-411D-4E4F-8E8F-18B696ADADC7}" type="sibTrans" cxnId="{5DDCB7E1-DAFB-4C11-9A53-EA657FD8A834}">
      <dgm:prSet/>
      <dgm:spPr/>
      <dgm:t>
        <a:bodyPr/>
        <a:lstStyle/>
        <a:p>
          <a:endParaRPr lang="en-SG"/>
        </a:p>
      </dgm:t>
    </dgm:pt>
    <dgm:pt modelId="{8BDBFC64-F8CB-44FD-B285-A46F7199F501}">
      <dgm:prSet phldrT="[Text]"/>
      <dgm:spPr/>
      <dgm:t>
        <a:bodyPr/>
        <a:lstStyle/>
        <a:p>
          <a:r>
            <a:rPr lang="zh-CN" altLang="en-US" dirty="0"/>
            <a:t>触景生情</a:t>
          </a:r>
          <a:endParaRPr lang="en-SG" dirty="0"/>
        </a:p>
      </dgm:t>
    </dgm:pt>
    <dgm:pt modelId="{26B005E3-1492-423F-A469-2DCD39811E13}" type="parTrans" cxnId="{5A7B151C-451C-4972-AEAE-767B7EBDF24E}">
      <dgm:prSet/>
      <dgm:spPr/>
      <dgm:t>
        <a:bodyPr/>
        <a:lstStyle/>
        <a:p>
          <a:endParaRPr lang="en-SG"/>
        </a:p>
      </dgm:t>
    </dgm:pt>
    <dgm:pt modelId="{F6067BD8-C5E6-4D0E-BFC0-2998718AF327}" type="sibTrans" cxnId="{5A7B151C-451C-4972-AEAE-767B7EBDF24E}">
      <dgm:prSet/>
      <dgm:spPr/>
      <dgm:t>
        <a:bodyPr/>
        <a:lstStyle/>
        <a:p>
          <a:endParaRPr lang="en-SG"/>
        </a:p>
      </dgm:t>
    </dgm:pt>
    <dgm:pt modelId="{70B6D2C5-0E38-4643-8693-586F2742ACAC}">
      <dgm:prSet phldrT="[Text]"/>
      <dgm:spPr/>
      <dgm:t>
        <a:bodyPr/>
        <a:lstStyle/>
        <a:p>
          <a:r>
            <a:rPr lang="zh-CN" altLang="en-US" dirty="0"/>
            <a:t>感情用事</a:t>
          </a:r>
          <a:endParaRPr lang="en-SG" dirty="0"/>
        </a:p>
      </dgm:t>
    </dgm:pt>
    <dgm:pt modelId="{BB277575-707A-4A36-975B-64B99065CC76}" type="parTrans" cxnId="{4F9B0009-53A3-467E-8F98-5B224A4A6956}">
      <dgm:prSet/>
      <dgm:spPr/>
      <dgm:t>
        <a:bodyPr/>
        <a:lstStyle/>
        <a:p>
          <a:endParaRPr lang="en-SG"/>
        </a:p>
      </dgm:t>
    </dgm:pt>
    <dgm:pt modelId="{07A988D6-37E4-4325-8B50-85B747C5A6D1}" type="sibTrans" cxnId="{4F9B0009-53A3-467E-8F98-5B224A4A6956}">
      <dgm:prSet/>
      <dgm:spPr/>
      <dgm:t>
        <a:bodyPr/>
        <a:lstStyle/>
        <a:p>
          <a:endParaRPr lang="en-SG"/>
        </a:p>
      </dgm:t>
    </dgm:pt>
    <dgm:pt modelId="{54587170-D478-44A7-85B1-33F58A570670}" type="pres">
      <dgm:prSet presAssocID="{5C213549-655D-4B6C-9CC1-2CC44DF49662}" presName="Name0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38397FA3-6E57-47BA-8796-B5EA9A319837}" type="pres">
      <dgm:prSet presAssocID="{862EBD98-867C-4C6D-9959-D2BF10B8C1CB}" presName="centerShape" presStyleLbl="node0" presStyleIdx="0" presStyleCnt="1"/>
      <dgm:spPr/>
    </dgm:pt>
    <dgm:pt modelId="{D888A7DF-995C-4B43-826F-90A811A2ED08}" type="pres">
      <dgm:prSet presAssocID="{96E61C99-179A-408A-B0B4-F54058C6C30A}" presName="node" presStyleLbl="node1" presStyleIdx="0" presStyleCnt="4">
        <dgm:presLayoutVars>
          <dgm:bulletEnabled val="1"/>
        </dgm:presLayoutVars>
      </dgm:prSet>
      <dgm:spPr/>
    </dgm:pt>
    <dgm:pt modelId="{C22B5686-ECAB-4F61-945F-086A339570F1}" type="pres">
      <dgm:prSet presAssocID="{96E61C99-179A-408A-B0B4-F54058C6C30A}" presName="dummy" presStyleCnt="0"/>
      <dgm:spPr/>
    </dgm:pt>
    <dgm:pt modelId="{F6AEF32D-C5F8-4B97-96E3-B2049C7A4AAD}" type="pres">
      <dgm:prSet presAssocID="{17B7DA6D-5180-472C-944E-EFA274374C68}" presName="sibTrans" presStyleLbl="sibTrans2D1" presStyleIdx="0" presStyleCnt="4"/>
      <dgm:spPr/>
    </dgm:pt>
    <dgm:pt modelId="{B5896849-AF19-4DB1-B105-69D263E2E30E}" type="pres">
      <dgm:prSet presAssocID="{5047ED30-1ED4-4E91-9C35-C78833B13D9F}" presName="node" presStyleLbl="node1" presStyleIdx="1" presStyleCnt="4">
        <dgm:presLayoutVars>
          <dgm:bulletEnabled val="1"/>
        </dgm:presLayoutVars>
      </dgm:prSet>
      <dgm:spPr/>
    </dgm:pt>
    <dgm:pt modelId="{B0795BDE-33C3-4490-A7D6-53802A2889BD}" type="pres">
      <dgm:prSet presAssocID="{5047ED30-1ED4-4E91-9C35-C78833B13D9F}" presName="dummy" presStyleCnt="0"/>
      <dgm:spPr/>
    </dgm:pt>
    <dgm:pt modelId="{400DFDDC-FB3F-4E01-97E8-7524B74FBBA9}" type="pres">
      <dgm:prSet presAssocID="{1C9528A6-411D-4E4F-8E8F-18B696ADADC7}" presName="sibTrans" presStyleLbl="sibTrans2D1" presStyleIdx="1" presStyleCnt="4"/>
      <dgm:spPr/>
    </dgm:pt>
    <dgm:pt modelId="{A199B266-F4F3-452F-95D9-0FD2DBCDC86F}" type="pres">
      <dgm:prSet presAssocID="{8BDBFC64-F8CB-44FD-B285-A46F7199F501}" presName="node" presStyleLbl="node1" presStyleIdx="2" presStyleCnt="4">
        <dgm:presLayoutVars>
          <dgm:bulletEnabled val="1"/>
        </dgm:presLayoutVars>
      </dgm:prSet>
      <dgm:spPr/>
    </dgm:pt>
    <dgm:pt modelId="{D1DA5C5E-7719-4B32-9022-DA0CD45D12A8}" type="pres">
      <dgm:prSet presAssocID="{8BDBFC64-F8CB-44FD-B285-A46F7199F501}" presName="dummy" presStyleCnt="0"/>
      <dgm:spPr/>
    </dgm:pt>
    <dgm:pt modelId="{F7E96DE8-DDEB-442A-A8A0-A0B2EE1E7A43}" type="pres">
      <dgm:prSet presAssocID="{F6067BD8-C5E6-4D0E-BFC0-2998718AF327}" presName="sibTrans" presStyleLbl="sibTrans2D1" presStyleIdx="2" presStyleCnt="4"/>
      <dgm:spPr/>
    </dgm:pt>
    <dgm:pt modelId="{12F9ECBF-DECD-4A29-8219-31692C43F0CA}" type="pres">
      <dgm:prSet presAssocID="{70B6D2C5-0E38-4643-8693-586F2742ACAC}" presName="node" presStyleLbl="node1" presStyleIdx="3" presStyleCnt="4">
        <dgm:presLayoutVars>
          <dgm:bulletEnabled val="1"/>
        </dgm:presLayoutVars>
      </dgm:prSet>
      <dgm:spPr/>
    </dgm:pt>
    <dgm:pt modelId="{4CEFA815-3B5F-4278-B710-D329AE96BA1A}" type="pres">
      <dgm:prSet presAssocID="{70B6D2C5-0E38-4643-8693-586F2742ACAC}" presName="dummy" presStyleCnt="0"/>
      <dgm:spPr/>
    </dgm:pt>
    <dgm:pt modelId="{934567C2-5373-415A-BEE8-F0ACB6FABA18}" type="pres">
      <dgm:prSet presAssocID="{07A988D6-37E4-4325-8B50-85B747C5A6D1}" presName="sibTrans" presStyleLbl="sibTrans2D1" presStyleIdx="3" presStyleCnt="4"/>
      <dgm:spPr/>
    </dgm:pt>
  </dgm:ptLst>
  <dgm:cxnLst>
    <dgm:cxn modelId="{12EE8406-AC46-4D7C-A801-2AEA20DFD81A}" srcId="{5C213549-655D-4B6C-9CC1-2CC44DF49662}" destId="{862EBD98-867C-4C6D-9959-D2BF10B8C1CB}" srcOrd="0" destOrd="0" parTransId="{758FDACC-6B39-40DA-BDED-18EAE70478C6}" sibTransId="{3E49F249-F51A-4239-AF9A-81B963DD72CC}"/>
    <dgm:cxn modelId="{4F9B0009-53A3-467E-8F98-5B224A4A6956}" srcId="{862EBD98-867C-4C6D-9959-D2BF10B8C1CB}" destId="{70B6D2C5-0E38-4643-8693-586F2742ACAC}" srcOrd="3" destOrd="0" parTransId="{BB277575-707A-4A36-975B-64B99065CC76}" sibTransId="{07A988D6-37E4-4325-8B50-85B747C5A6D1}"/>
    <dgm:cxn modelId="{90422B1B-174C-4A84-9C5B-69A33730F8D4}" type="presOf" srcId="{17B7DA6D-5180-472C-944E-EFA274374C68}" destId="{F6AEF32D-C5F8-4B97-96E3-B2049C7A4AAD}" srcOrd="0" destOrd="0" presId="urn:microsoft.com/office/officeart/2005/8/layout/radial6"/>
    <dgm:cxn modelId="{5A7B151C-451C-4972-AEAE-767B7EBDF24E}" srcId="{862EBD98-867C-4C6D-9959-D2BF10B8C1CB}" destId="{8BDBFC64-F8CB-44FD-B285-A46F7199F501}" srcOrd="2" destOrd="0" parTransId="{26B005E3-1492-423F-A469-2DCD39811E13}" sibTransId="{F6067BD8-C5E6-4D0E-BFC0-2998718AF327}"/>
    <dgm:cxn modelId="{777A5A6E-B941-4D51-A38B-E628E8CDF014}" type="presOf" srcId="{8BDBFC64-F8CB-44FD-B285-A46F7199F501}" destId="{A199B266-F4F3-452F-95D9-0FD2DBCDC86F}" srcOrd="0" destOrd="0" presId="urn:microsoft.com/office/officeart/2005/8/layout/radial6"/>
    <dgm:cxn modelId="{224D4E4F-3DED-45F3-B70D-EAA8715DF082}" srcId="{862EBD98-867C-4C6D-9959-D2BF10B8C1CB}" destId="{96E61C99-179A-408A-B0B4-F54058C6C30A}" srcOrd="0" destOrd="0" parTransId="{942BA7A2-6BF1-4145-81F4-386FDB786110}" sibTransId="{17B7DA6D-5180-472C-944E-EFA274374C68}"/>
    <dgm:cxn modelId="{C9B14077-D235-4CDC-A42E-72AE1159078A}" type="presOf" srcId="{F6067BD8-C5E6-4D0E-BFC0-2998718AF327}" destId="{F7E96DE8-DDEB-442A-A8A0-A0B2EE1E7A43}" srcOrd="0" destOrd="0" presId="urn:microsoft.com/office/officeart/2005/8/layout/radial6"/>
    <dgm:cxn modelId="{97E1A258-5AD0-4606-957D-05C95BDA9613}" type="presOf" srcId="{07A988D6-37E4-4325-8B50-85B747C5A6D1}" destId="{934567C2-5373-415A-BEE8-F0ACB6FABA18}" srcOrd="0" destOrd="0" presId="urn:microsoft.com/office/officeart/2005/8/layout/radial6"/>
    <dgm:cxn modelId="{1D4BCC82-FABA-43A0-9C1B-AB85BB512231}" type="presOf" srcId="{96E61C99-179A-408A-B0B4-F54058C6C30A}" destId="{D888A7DF-995C-4B43-826F-90A811A2ED08}" srcOrd="0" destOrd="0" presId="urn:microsoft.com/office/officeart/2005/8/layout/radial6"/>
    <dgm:cxn modelId="{5EDA188C-03A0-49F8-8D65-3E4FBA89C4AC}" type="presOf" srcId="{70B6D2C5-0E38-4643-8693-586F2742ACAC}" destId="{12F9ECBF-DECD-4A29-8219-31692C43F0CA}" srcOrd="0" destOrd="0" presId="urn:microsoft.com/office/officeart/2005/8/layout/radial6"/>
    <dgm:cxn modelId="{B128E992-8CE2-470A-A40A-47D7335DB6C0}" type="presOf" srcId="{5047ED30-1ED4-4E91-9C35-C78833B13D9F}" destId="{B5896849-AF19-4DB1-B105-69D263E2E30E}" srcOrd="0" destOrd="0" presId="urn:microsoft.com/office/officeart/2005/8/layout/radial6"/>
    <dgm:cxn modelId="{824633B4-1A7C-41F4-8E55-78077FC31285}" type="presOf" srcId="{1C9528A6-411D-4E4F-8E8F-18B696ADADC7}" destId="{400DFDDC-FB3F-4E01-97E8-7524B74FBBA9}" srcOrd="0" destOrd="0" presId="urn:microsoft.com/office/officeart/2005/8/layout/radial6"/>
    <dgm:cxn modelId="{6F474EDC-EAF1-4F67-8FAD-13B9A0E1AF07}" type="presOf" srcId="{5C213549-655D-4B6C-9CC1-2CC44DF49662}" destId="{54587170-D478-44A7-85B1-33F58A570670}" srcOrd="0" destOrd="0" presId="urn:microsoft.com/office/officeart/2005/8/layout/radial6"/>
    <dgm:cxn modelId="{5DDCB7E1-DAFB-4C11-9A53-EA657FD8A834}" srcId="{862EBD98-867C-4C6D-9959-D2BF10B8C1CB}" destId="{5047ED30-1ED4-4E91-9C35-C78833B13D9F}" srcOrd="1" destOrd="0" parTransId="{97B264AC-0E84-4AE1-A5A2-4BB97EF22779}" sibTransId="{1C9528A6-411D-4E4F-8E8F-18B696ADADC7}"/>
    <dgm:cxn modelId="{E42130E4-33D3-41CA-81DA-486E4155DA66}" type="presOf" srcId="{862EBD98-867C-4C6D-9959-D2BF10B8C1CB}" destId="{38397FA3-6E57-47BA-8796-B5EA9A319837}" srcOrd="0" destOrd="0" presId="urn:microsoft.com/office/officeart/2005/8/layout/radial6"/>
    <dgm:cxn modelId="{AAB79197-FB2B-4D4F-BDB0-C0046E964DBB}" type="presParOf" srcId="{54587170-D478-44A7-85B1-33F58A570670}" destId="{38397FA3-6E57-47BA-8796-B5EA9A319837}" srcOrd="0" destOrd="0" presId="urn:microsoft.com/office/officeart/2005/8/layout/radial6"/>
    <dgm:cxn modelId="{1E21993C-653C-4E2D-97DD-4B50E0B79CF8}" type="presParOf" srcId="{54587170-D478-44A7-85B1-33F58A570670}" destId="{D888A7DF-995C-4B43-826F-90A811A2ED08}" srcOrd="1" destOrd="0" presId="urn:microsoft.com/office/officeart/2005/8/layout/radial6"/>
    <dgm:cxn modelId="{826F0BAB-A3A7-4C83-9A7E-F035CD086AD8}" type="presParOf" srcId="{54587170-D478-44A7-85B1-33F58A570670}" destId="{C22B5686-ECAB-4F61-945F-086A339570F1}" srcOrd="2" destOrd="0" presId="urn:microsoft.com/office/officeart/2005/8/layout/radial6"/>
    <dgm:cxn modelId="{D5479435-3414-447B-BC27-73449445A976}" type="presParOf" srcId="{54587170-D478-44A7-85B1-33F58A570670}" destId="{F6AEF32D-C5F8-4B97-96E3-B2049C7A4AAD}" srcOrd="3" destOrd="0" presId="urn:microsoft.com/office/officeart/2005/8/layout/radial6"/>
    <dgm:cxn modelId="{55186D29-A53A-4285-AAD5-670AC8D425B8}" type="presParOf" srcId="{54587170-D478-44A7-85B1-33F58A570670}" destId="{B5896849-AF19-4DB1-B105-69D263E2E30E}" srcOrd="4" destOrd="0" presId="urn:microsoft.com/office/officeart/2005/8/layout/radial6"/>
    <dgm:cxn modelId="{F269EB65-5CE0-40DF-A86B-DC4CCF597351}" type="presParOf" srcId="{54587170-D478-44A7-85B1-33F58A570670}" destId="{B0795BDE-33C3-4490-A7D6-53802A2889BD}" srcOrd="5" destOrd="0" presId="urn:microsoft.com/office/officeart/2005/8/layout/radial6"/>
    <dgm:cxn modelId="{B37C1D78-0F88-4F8E-BC47-3D2BE4A05AAB}" type="presParOf" srcId="{54587170-D478-44A7-85B1-33F58A570670}" destId="{400DFDDC-FB3F-4E01-97E8-7524B74FBBA9}" srcOrd="6" destOrd="0" presId="urn:microsoft.com/office/officeart/2005/8/layout/radial6"/>
    <dgm:cxn modelId="{7DC4D100-B81D-468A-9F56-40DE003AC968}" type="presParOf" srcId="{54587170-D478-44A7-85B1-33F58A570670}" destId="{A199B266-F4F3-452F-95D9-0FD2DBCDC86F}" srcOrd="7" destOrd="0" presId="urn:microsoft.com/office/officeart/2005/8/layout/radial6"/>
    <dgm:cxn modelId="{B4906700-7E9F-47B2-9ECD-F43987AFB519}" type="presParOf" srcId="{54587170-D478-44A7-85B1-33F58A570670}" destId="{D1DA5C5E-7719-4B32-9022-DA0CD45D12A8}" srcOrd="8" destOrd="0" presId="urn:microsoft.com/office/officeart/2005/8/layout/radial6"/>
    <dgm:cxn modelId="{98F35DE9-1A91-4865-877F-7BBAFC3A56AF}" type="presParOf" srcId="{54587170-D478-44A7-85B1-33F58A570670}" destId="{F7E96DE8-DDEB-442A-A8A0-A0B2EE1E7A43}" srcOrd="9" destOrd="0" presId="urn:microsoft.com/office/officeart/2005/8/layout/radial6"/>
    <dgm:cxn modelId="{5CC7249A-7C08-4486-866C-DC31E223B00B}" type="presParOf" srcId="{54587170-D478-44A7-85B1-33F58A570670}" destId="{12F9ECBF-DECD-4A29-8219-31692C43F0CA}" srcOrd="10" destOrd="0" presId="urn:microsoft.com/office/officeart/2005/8/layout/radial6"/>
    <dgm:cxn modelId="{106D9010-02D9-46BE-A1A3-D6D089704086}" type="presParOf" srcId="{54587170-D478-44A7-85B1-33F58A570670}" destId="{4CEFA815-3B5F-4278-B710-D329AE96BA1A}" srcOrd="11" destOrd="0" presId="urn:microsoft.com/office/officeart/2005/8/layout/radial6"/>
    <dgm:cxn modelId="{A299A7E2-3EF0-4D05-8241-21CC7C2156DF}" type="presParOf" srcId="{54587170-D478-44A7-85B1-33F58A570670}" destId="{934567C2-5373-415A-BEE8-F0ACB6FABA18}" srcOrd="12" destOrd="0" presId="urn:microsoft.com/office/officeart/2005/8/layout/radial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F3E1C65-2E58-49F6-BFCB-DB9F1CD13ECC}">
      <dsp:nvSpPr>
        <dsp:cNvPr id="0" name=""/>
        <dsp:cNvSpPr/>
      </dsp:nvSpPr>
      <dsp:spPr>
        <a:xfrm>
          <a:off x="3344432" y="1576751"/>
          <a:ext cx="1197834" cy="1197834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685" tIns="19685" rIns="19685" bIns="19685" numCol="1" spcCol="1270" anchor="ctr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3100" kern="1200" dirty="0"/>
            <a:t>阅读</a:t>
          </a:r>
          <a:endParaRPr lang="en-SG" sz="3100" kern="1200" dirty="0"/>
        </a:p>
      </dsp:txBody>
      <dsp:txXfrm>
        <a:off x="3519851" y="1752170"/>
        <a:ext cx="846996" cy="846996"/>
      </dsp:txXfrm>
    </dsp:sp>
    <dsp:sp modelId="{A518A516-8AE5-49D0-B003-1111F580CF6B}">
      <dsp:nvSpPr>
        <dsp:cNvPr id="0" name=""/>
        <dsp:cNvSpPr/>
      </dsp:nvSpPr>
      <dsp:spPr>
        <a:xfrm rot="16200000">
          <a:off x="3762570" y="1382303"/>
          <a:ext cx="361558" cy="27338"/>
        </a:xfrm>
        <a:custGeom>
          <a:avLst/>
          <a:gdLst/>
          <a:ahLst/>
          <a:cxnLst/>
          <a:rect l="0" t="0" r="0" b="0"/>
          <a:pathLst>
            <a:path>
              <a:moveTo>
                <a:pt x="0" y="13669"/>
              </a:moveTo>
              <a:lnTo>
                <a:pt x="361558" y="13669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SG" sz="500" kern="1200"/>
        </a:p>
      </dsp:txBody>
      <dsp:txXfrm>
        <a:off x="3934311" y="1386933"/>
        <a:ext cx="18077" cy="18077"/>
      </dsp:txXfrm>
    </dsp:sp>
    <dsp:sp modelId="{6EAFEE56-02C6-45ED-A517-C1EBBCD0EA8A}">
      <dsp:nvSpPr>
        <dsp:cNvPr id="0" name=""/>
        <dsp:cNvSpPr/>
      </dsp:nvSpPr>
      <dsp:spPr>
        <a:xfrm>
          <a:off x="3344432" y="17359"/>
          <a:ext cx="1197834" cy="1197834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145" tIns="17145" rIns="17145" bIns="17145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2700" kern="1200" dirty="0"/>
            <a:t>获取信息</a:t>
          </a:r>
          <a:endParaRPr lang="en-SG" sz="2700" kern="1200" dirty="0"/>
        </a:p>
      </dsp:txBody>
      <dsp:txXfrm>
        <a:off x="3519851" y="192778"/>
        <a:ext cx="846996" cy="846996"/>
      </dsp:txXfrm>
    </dsp:sp>
    <dsp:sp modelId="{819DD87B-17C3-414D-8025-65AC4EE906D5}">
      <dsp:nvSpPr>
        <dsp:cNvPr id="0" name=""/>
        <dsp:cNvSpPr/>
      </dsp:nvSpPr>
      <dsp:spPr>
        <a:xfrm>
          <a:off x="4542267" y="2161999"/>
          <a:ext cx="361558" cy="27338"/>
        </a:xfrm>
        <a:custGeom>
          <a:avLst/>
          <a:gdLst/>
          <a:ahLst/>
          <a:cxnLst/>
          <a:rect l="0" t="0" r="0" b="0"/>
          <a:pathLst>
            <a:path>
              <a:moveTo>
                <a:pt x="0" y="13669"/>
              </a:moveTo>
              <a:lnTo>
                <a:pt x="361558" y="13669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SG" sz="500" kern="1200"/>
        </a:p>
      </dsp:txBody>
      <dsp:txXfrm>
        <a:off x="4714007" y="2166630"/>
        <a:ext cx="18077" cy="18077"/>
      </dsp:txXfrm>
    </dsp:sp>
    <dsp:sp modelId="{1A7824E3-8F3F-4A49-A90B-1B8D394A9426}">
      <dsp:nvSpPr>
        <dsp:cNvPr id="0" name=""/>
        <dsp:cNvSpPr/>
      </dsp:nvSpPr>
      <dsp:spPr>
        <a:xfrm>
          <a:off x="4903825" y="1576751"/>
          <a:ext cx="1197834" cy="1197834"/>
        </a:xfrm>
        <a:prstGeom prst="ellipse">
          <a:avLst/>
        </a:prstGeom>
        <a:solidFill>
          <a:schemeClr val="accent4">
            <a:hueOff val="-3732583"/>
            <a:satOff val="1753"/>
            <a:lumOff val="65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145" tIns="17145" rIns="17145" bIns="17145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2700" kern="1200" dirty="0"/>
            <a:t>阅读技巧</a:t>
          </a:r>
          <a:endParaRPr lang="en-SG" sz="2700" kern="1200" dirty="0"/>
        </a:p>
      </dsp:txBody>
      <dsp:txXfrm>
        <a:off x="5079244" y="1752170"/>
        <a:ext cx="846996" cy="846996"/>
      </dsp:txXfrm>
    </dsp:sp>
    <dsp:sp modelId="{00347D7C-5295-41BF-9EA1-E330B8D69368}">
      <dsp:nvSpPr>
        <dsp:cNvPr id="0" name=""/>
        <dsp:cNvSpPr/>
      </dsp:nvSpPr>
      <dsp:spPr>
        <a:xfrm rot="5400000">
          <a:off x="3762570" y="2941696"/>
          <a:ext cx="361558" cy="27338"/>
        </a:xfrm>
        <a:custGeom>
          <a:avLst/>
          <a:gdLst/>
          <a:ahLst/>
          <a:cxnLst/>
          <a:rect l="0" t="0" r="0" b="0"/>
          <a:pathLst>
            <a:path>
              <a:moveTo>
                <a:pt x="0" y="13669"/>
              </a:moveTo>
              <a:lnTo>
                <a:pt x="361558" y="13669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SG" sz="500" kern="1200"/>
        </a:p>
      </dsp:txBody>
      <dsp:txXfrm>
        <a:off x="3934311" y="2946326"/>
        <a:ext cx="18077" cy="18077"/>
      </dsp:txXfrm>
    </dsp:sp>
    <dsp:sp modelId="{F07F09CF-66DE-4EAE-ACEF-F292E20AD816}">
      <dsp:nvSpPr>
        <dsp:cNvPr id="0" name=""/>
        <dsp:cNvSpPr/>
      </dsp:nvSpPr>
      <dsp:spPr>
        <a:xfrm>
          <a:off x="3344432" y="3136144"/>
          <a:ext cx="1197834" cy="1197834"/>
        </a:xfrm>
        <a:prstGeom prst="ellipse">
          <a:avLst/>
        </a:prstGeom>
        <a:solidFill>
          <a:schemeClr val="accent4">
            <a:hueOff val="-7465166"/>
            <a:satOff val="3507"/>
            <a:lumOff val="1306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145" tIns="17145" rIns="17145" bIns="17145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2700" kern="1200" dirty="0"/>
            <a:t>综合信息</a:t>
          </a:r>
          <a:endParaRPr lang="en-SG" sz="2700" kern="1200" dirty="0"/>
        </a:p>
      </dsp:txBody>
      <dsp:txXfrm>
        <a:off x="3519851" y="3311563"/>
        <a:ext cx="846996" cy="846996"/>
      </dsp:txXfrm>
    </dsp:sp>
    <dsp:sp modelId="{AD5841CD-7219-4447-934C-430954EB57F8}">
      <dsp:nvSpPr>
        <dsp:cNvPr id="0" name=""/>
        <dsp:cNvSpPr/>
      </dsp:nvSpPr>
      <dsp:spPr>
        <a:xfrm rot="10800000">
          <a:off x="2982874" y="2161999"/>
          <a:ext cx="361558" cy="27338"/>
        </a:xfrm>
        <a:custGeom>
          <a:avLst/>
          <a:gdLst/>
          <a:ahLst/>
          <a:cxnLst/>
          <a:rect l="0" t="0" r="0" b="0"/>
          <a:pathLst>
            <a:path>
              <a:moveTo>
                <a:pt x="0" y="13669"/>
              </a:moveTo>
              <a:lnTo>
                <a:pt x="361558" y="13669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SG" sz="500" kern="1200"/>
        </a:p>
      </dsp:txBody>
      <dsp:txXfrm rot="10800000">
        <a:off x="3154614" y="2166630"/>
        <a:ext cx="18077" cy="18077"/>
      </dsp:txXfrm>
    </dsp:sp>
    <dsp:sp modelId="{D4A0A0F6-C1B5-4286-A73B-E43B60559AEA}">
      <dsp:nvSpPr>
        <dsp:cNvPr id="0" name=""/>
        <dsp:cNvSpPr/>
      </dsp:nvSpPr>
      <dsp:spPr>
        <a:xfrm>
          <a:off x="1785040" y="1576751"/>
          <a:ext cx="1197834" cy="1197834"/>
        </a:xfrm>
        <a:prstGeom prst="ellipse">
          <a:avLst/>
        </a:prstGeom>
        <a:solidFill>
          <a:schemeClr val="accent4">
            <a:hueOff val="-11197749"/>
            <a:satOff val="5260"/>
            <a:lumOff val="1959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145" tIns="17145" rIns="17145" bIns="17145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2700" kern="1200" dirty="0"/>
            <a:t>阅读理解</a:t>
          </a:r>
          <a:endParaRPr lang="en-SG" sz="2700" kern="1200" dirty="0"/>
        </a:p>
      </dsp:txBody>
      <dsp:txXfrm>
        <a:off x="1960459" y="1752170"/>
        <a:ext cx="846996" cy="84699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2EBDC7F-2347-4F2A-A4A9-74A5F51E3416}">
      <dsp:nvSpPr>
        <dsp:cNvPr id="0" name=""/>
        <dsp:cNvSpPr/>
      </dsp:nvSpPr>
      <dsp:spPr>
        <a:xfrm>
          <a:off x="3725783" y="1958102"/>
          <a:ext cx="2393235" cy="2393235"/>
        </a:xfrm>
        <a:prstGeom prst="gear9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3020" tIns="33020" rIns="33020" bIns="3302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2600" kern="1200" dirty="0"/>
            <a:t>总览目录</a:t>
          </a:r>
          <a:endParaRPr lang="en-SG" sz="2600" kern="1200" dirty="0"/>
        </a:p>
      </dsp:txBody>
      <dsp:txXfrm>
        <a:off x="4206930" y="2518706"/>
        <a:ext cx="1430941" cy="1230172"/>
      </dsp:txXfrm>
    </dsp:sp>
    <dsp:sp modelId="{3D78B486-CD99-42B2-8BAC-AF401BF0D83C}">
      <dsp:nvSpPr>
        <dsp:cNvPr id="0" name=""/>
        <dsp:cNvSpPr/>
      </dsp:nvSpPr>
      <dsp:spPr>
        <a:xfrm>
          <a:off x="2333354" y="1392428"/>
          <a:ext cx="1740535" cy="1740535"/>
        </a:xfrm>
        <a:prstGeom prst="gear6">
          <a:avLst/>
        </a:prstGeom>
        <a:solidFill>
          <a:schemeClr val="accent4">
            <a:hueOff val="-5598875"/>
            <a:satOff val="2630"/>
            <a:lumOff val="98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3020" tIns="33020" rIns="33020" bIns="3302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2600" kern="1200" dirty="0"/>
            <a:t>翻阅章节</a:t>
          </a:r>
          <a:endParaRPr lang="en-SG" sz="2600" kern="1200" dirty="0"/>
        </a:p>
      </dsp:txBody>
      <dsp:txXfrm>
        <a:off x="2771539" y="1833261"/>
        <a:ext cx="864165" cy="858869"/>
      </dsp:txXfrm>
    </dsp:sp>
    <dsp:sp modelId="{40DA1A72-AAC0-46E4-9614-C1B99BAB20F1}">
      <dsp:nvSpPr>
        <dsp:cNvPr id="0" name=""/>
        <dsp:cNvSpPr/>
      </dsp:nvSpPr>
      <dsp:spPr>
        <a:xfrm rot="20700000">
          <a:off x="3308232" y="191636"/>
          <a:ext cx="1705369" cy="1705369"/>
        </a:xfrm>
        <a:prstGeom prst="gear6">
          <a:avLst/>
        </a:prstGeom>
        <a:solidFill>
          <a:schemeClr val="accent4">
            <a:hueOff val="-11197749"/>
            <a:satOff val="5260"/>
            <a:lumOff val="1959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3020" tIns="33020" rIns="33020" bIns="3302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2600" kern="1200" dirty="0"/>
            <a:t>浏览导论</a:t>
          </a:r>
          <a:endParaRPr lang="en-SG" sz="2600" kern="1200" dirty="0"/>
        </a:p>
      </dsp:txBody>
      <dsp:txXfrm rot="-20700000">
        <a:off x="3682269" y="565673"/>
        <a:ext cx="957294" cy="957294"/>
      </dsp:txXfrm>
    </dsp:sp>
    <dsp:sp modelId="{B0D68049-8834-499D-BCF6-75F22D478FD4}">
      <dsp:nvSpPr>
        <dsp:cNvPr id="0" name=""/>
        <dsp:cNvSpPr/>
      </dsp:nvSpPr>
      <dsp:spPr>
        <a:xfrm>
          <a:off x="3543483" y="1595986"/>
          <a:ext cx="3063341" cy="3063341"/>
        </a:xfrm>
        <a:prstGeom prst="circularArrow">
          <a:avLst>
            <a:gd name="adj1" fmla="val 4687"/>
            <a:gd name="adj2" fmla="val 299029"/>
            <a:gd name="adj3" fmla="val 2519837"/>
            <a:gd name="adj4" fmla="val 15853391"/>
            <a:gd name="adj5" fmla="val 5469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700F1D6-67EA-407C-B02D-E26A2AEA4318}">
      <dsp:nvSpPr>
        <dsp:cNvPr id="0" name=""/>
        <dsp:cNvSpPr/>
      </dsp:nvSpPr>
      <dsp:spPr>
        <a:xfrm>
          <a:off x="2025109" y="1006639"/>
          <a:ext cx="2225709" cy="2225709"/>
        </a:xfrm>
        <a:prstGeom prst="leftCircularArrow">
          <a:avLst>
            <a:gd name="adj1" fmla="val 6452"/>
            <a:gd name="adj2" fmla="val 429999"/>
            <a:gd name="adj3" fmla="val 10489124"/>
            <a:gd name="adj4" fmla="val 14837806"/>
            <a:gd name="adj5" fmla="val 7527"/>
          </a:avLst>
        </a:prstGeom>
        <a:solidFill>
          <a:schemeClr val="accent4">
            <a:hueOff val="-5598875"/>
            <a:satOff val="2630"/>
            <a:lumOff val="98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DD20726-37E7-4B52-8258-A2036213D5B2}">
      <dsp:nvSpPr>
        <dsp:cNvPr id="0" name=""/>
        <dsp:cNvSpPr/>
      </dsp:nvSpPr>
      <dsp:spPr>
        <a:xfrm>
          <a:off x="2913762" y="-182577"/>
          <a:ext cx="2399762" cy="2399762"/>
        </a:xfrm>
        <a:prstGeom prst="circularArrow">
          <a:avLst>
            <a:gd name="adj1" fmla="val 5984"/>
            <a:gd name="adj2" fmla="val 394124"/>
            <a:gd name="adj3" fmla="val 13313824"/>
            <a:gd name="adj4" fmla="val 10508221"/>
            <a:gd name="adj5" fmla="val 6981"/>
          </a:avLst>
        </a:prstGeom>
        <a:solidFill>
          <a:schemeClr val="accent4">
            <a:hueOff val="-11197749"/>
            <a:satOff val="5260"/>
            <a:lumOff val="1959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7CA8394-2BF8-42D9-84DF-97D5CBFD94DB}">
      <dsp:nvSpPr>
        <dsp:cNvPr id="0" name=""/>
        <dsp:cNvSpPr/>
      </dsp:nvSpPr>
      <dsp:spPr>
        <a:xfrm>
          <a:off x="3003446" y="1133848"/>
          <a:ext cx="939903" cy="679448"/>
        </a:xfrm>
        <a:custGeom>
          <a:avLst/>
          <a:gdLst/>
          <a:ahLst/>
          <a:cxnLst/>
          <a:rect l="0" t="0" r="0" b="0"/>
          <a:pathLst>
            <a:path>
              <a:moveTo>
                <a:pt x="939903" y="0"/>
              </a:moveTo>
              <a:lnTo>
                <a:pt x="939903" y="679448"/>
              </a:lnTo>
              <a:lnTo>
                <a:pt x="0" y="679448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D8D7927-0B10-4252-80A2-2858E6BA4D72}">
      <dsp:nvSpPr>
        <dsp:cNvPr id="0" name=""/>
        <dsp:cNvSpPr/>
      </dsp:nvSpPr>
      <dsp:spPr>
        <a:xfrm>
          <a:off x="3943350" y="1133848"/>
          <a:ext cx="2740440" cy="208364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845833"/>
              </a:lnTo>
              <a:lnTo>
                <a:pt x="2740440" y="1845833"/>
              </a:lnTo>
              <a:lnTo>
                <a:pt x="2740440" y="2083640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3C733F9-5988-477C-A1E3-2FA2DF563DB0}">
      <dsp:nvSpPr>
        <dsp:cNvPr id="0" name=""/>
        <dsp:cNvSpPr/>
      </dsp:nvSpPr>
      <dsp:spPr>
        <a:xfrm>
          <a:off x="3897630" y="1133848"/>
          <a:ext cx="91440" cy="2083640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083640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BFC1E02-6125-423C-85A8-EFC9B0F20EE0}">
      <dsp:nvSpPr>
        <dsp:cNvPr id="0" name=""/>
        <dsp:cNvSpPr/>
      </dsp:nvSpPr>
      <dsp:spPr>
        <a:xfrm>
          <a:off x="1202909" y="1133848"/>
          <a:ext cx="2740440" cy="2083640"/>
        </a:xfrm>
        <a:custGeom>
          <a:avLst/>
          <a:gdLst/>
          <a:ahLst/>
          <a:cxnLst/>
          <a:rect l="0" t="0" r="0" b="0"/>
          <a:pathLst>
            <a:path>
              <a:moveTo>
                <a:pt x="2740440" y="0"/>
              </a:moveTo>
              <a:lnTo>
                <a:pt x="2740440" y="1845833"/>
              </a:lnTo>
              <a:lnTo>
                <a:pt x="0" y="1845833"/>
              </a:lnTo>
              <a:lnTo>
                <a:pt x="0" y="2083640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1333674-4803-4BA7-9F5A-2F70B492E095}">
      <dsp:nvSpPr>
        <dsp:cNvPr id="0" name=""/>
        <dsp:cNvSpPr/>
      </dsp:nvSpPr>
      <dsp:spPr>
        <a:xfrm>
          <a:off x="3377143" y="1435"/>
          <a:ext cx="1132413" cy="1132413"/>
        </a:xfrm>
        <a:prstGeom prst="arc">
          <a:avLst>
            <a:gd name="adj1" fmla="val 13200000"/>
            <a:gd name="adj2" fmla="val 19200000"/>
          </a:avLst>
        </a:pr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D9357B5-2559-4FAE-9C51-EF5128D2CF9F}">
      <dsp:nvSpPr>
        <dsp:cNvPr id="0" name=""/>
        <dsp:cNvSpPr/>
      </dsp:nvSpPr>
      <dsp:spPr>
        <a:xfrm>
          <a:off x="3377143" y="1435"/>
          <a:ext cx="1132413" cy="1132413"/>
        </a:xfrm>
        <a:prstGeom prst="arc">
          <a:avLst>
            <a:gd name="adj1" fmla="val 2400000"/>
            <a:gd name="adj2" fmla="val 8400000"/>
          </a:avLst>
        </a:pr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D45FAE4-88C3-428E-AD26-F5A1E4CD3BD6}">
      <dsp:nvSpPr>
        <dsp:cNvPr id="0" name=""/>
        <dsp:cNvSpPr/>
      </dsp:nvSpPr>
      <dsp:spPr>
        <a:xfrm>
          <a:off x="2810936" y="205269"/>
          <a:ext cx="2264826" cy="724744"/>
        </a:xfrm>
        <a:prstGeom prst="rect">
          <a:avLst/>
        </a:prstGeom>
        <a:noFill/>
        <a:ln w="12700" cap="flat" cmpd="sng" algn="ctr">
          <a:noFill/>
          <a:prstDash val="solid"/>
          <a:miter lim="800000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2300" kern="1200" dirty="0"/>
            <a:t>学术著作标题和目录</a:t>
          </a:r>
          <a:endParaRPr lang="en-SG" sz="2300" kern="1200" dirty="0"/>
        </a:p>
      </dsp:txBody>
      <dsp:txXfrm>
        <a:off x="2810936" y="205269"/>
        <a:ext cx="2264826" cy="724744"/>
      </dsp:txXfrm>
    </dsp:sp>
    <dsp:sp modelId="{69FE62DF-9C81-4B24-A74F-91A0C8FD3B96}">
      <dsp:nvSpPr>
        <dsp:cNvPr id="0" name=""/>
        <dsp:cNvSpPr/>
      </dsp:nvSpPr>
      <dsp:spPr>
        <a:xfrm>
          <a:off x="636702" y="3217489"/>
          <a:ext cx="1132413" cy="1132413"/>
        </a:xfrm>
        <a:prstGeom prst="arc">
          <a:avLst>
            <a:gd name="adj1" fmla="val 13200000"/>
            <a:gd name="adj2" fmla="val 19200000"/>
          </a:avLst>
        </a:pr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9F406EC-C096-4260-BE3A-49E7181F3100}">
      <dsp:nvSpPr>
        <dsp:cNvPr id="0" name=""/>
        <dsp:cNvSpPr/>
      </dsp:nvSpPr>
      <dsp:spPr>
        <a:xfrm>
          <a:off x="636702" y="3217489"/>
          <a:ext cx="1132413" cy="1132413"/>
        </a:xfrm>
        <a:prstGeom prst="arc">
          <a:avLst>
            <a:gd name="adj1" fmla="val 2400000"/>
            <a:gd name="adj2" fmla="val 8400000"/>
          </a:avLst>
        </a:pr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82CF549-A3C5-4063-840D-876F9FAECF01}">
      <dsp:nvSpPr>
        <dsp:cNvPr id="0" name=""/>
        <dsp:cNvSpPr/>
      </dsp:nvSpPr>
      <dsp:spPr>
        <a:xfrm>
          <a:off x="70496" y="3421323"/>
          <a:ext cx="2264826" cy="724744"/>
        </a:xfrm>
        <a:prstGeom prst="rect">
          <a:avLst/>
        </a:prstGeom>
        <a:noFill/>
        <a:ln w="12700" cap="flat" cmpd="sng" algn="ctr">
          <a:noFill/>
          <a:prstDash val="solid"/>
          <a:miter lim="800000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2300" kern="1200" dirty="0"/>
            <a:t>章节</a:t>
          </a:r>
          <a:endParaRPr lang="en-SG" sz="2300" kern="1200" dirty="0"/>
        </a:p>
      </dsp:txBody>
      <dsp:txXfrm>
        <a:off x="70496" y="3421323"/>
        <a:ext cx="2264826" cy="724744"/>
      </dsp:txXfrm>
    </dsp:sp>
    <dsp:sp modelId="{0F9FFBC5-1522-4206-9F7D-C736FF65A92A}">
      <dsp:nvSpPr>
        <dsp:cNvPr id="0" name=""/>
        <dsp:cNvSpPr/>
      </dsp:nvSpPr>
      <dsp:spPr>
        <a:xfrm>
          <a:off x="3377143" y="3217489"/>
          <a:ext cx="1132413" cy="1132413"/>
        </a:xfrm>
        <a:prstGeom prst="arc">
          <a:avLst>
            <a:gd name="adj1" fmla="val 13200000"/>
            <a:gd name="adj2" fmla="val 19200000"/>
          </a:avLst>
        </a:pr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419B83E-422C-4233-A130-2168D25F6E70}">
      <dsp:nvSpPr>
        <dsp:cNvPr id="0" name=""/>
        <dsp:cNvSpPr/>
      </dsp:nvSpPr>
      <dsp:spPr>
        <a:xfrm>
          <a:off x="3377143" y="3217489"/>
          <a:ext cx="1132413" cy="1132413"/>
        </a:xfrm>
        <a:prstGeom prst="arc">
          <a:avLst>
            <a:gd name="adj1" fmla="val 2400000"/>
            <a:gd name="adj2" fmla="val 8400000"/>
          </a:avLst>
        </a:pr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0CFA023-A50A-4885-B921-BCFE474002F0}">
      <dsp:nvSpPr>
        <dsp:cNvPr id="0" name=""/>
        <dsp:cNvSpPr/>
      </dsp:nvSpPr>
      <dsp:spPr>
        <a:xfrm>
          <a:off x="2810936" y="3421323"/>
          <a:ext cx="2264826" cy="724744"/>
        </a:xfrm>
        <a:prstGeom prst="rect">
          <a:avLst/>
        </a:prstGeom>
        <a:noFill/>
        <a:ln w="12700" cap="flat" cmpd="sng" algn="ctr">
          <a:noFill/>
          <a:prstDash val="solid"/>
          <a:miter lim="800000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2300" kern="1200" dirty="0"/>
            <a:t>参考书目</a:t>
          </a:r>
          <a:endParaRPr lang="en-SG" sz="2300" kern="1200" dirty="0"/>
        </a:p>
      </dsp:txBody>
      <dsp:txXfrm>
        <a:off x="2810936" y="3421323"/>
        <a:ext cx="2264826" cy="724744"/>
      </dsp:txXfrm>
    </dsp:sp>
    <dsp:sp modelId="{619E43A7-4E07-4548-9A1C-405FCB1AC851}">
      <dsp:nvSpPr>
        <dsp:cNvPr id="0" name=""/>
        <dsp:cNvSpPr/>
      </dsp:nvSpPr>
      <dsp:spPr>
        <a:xfrm>
          <a:off x="6117583" y="3217489"/>
          <a:ext cx="1132413" cy="1132413"/>
        </a:xfrm>
        <a:prstGeom prst="arc">
          <a:avLst>
            <a:gd name="adj1" fmla="val 13200000"/>
            <a:gd name="adj2" fmla="val 19200000"/>
          </a:avLst>
        </a:pr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833A7AC-8FB6-4F3B-92D1-695EA6CD6F57}">
      <dsp:nvSpPr>
        <dsp:cNvPr id="0" name=""/>
        <dsp:cNvSpPr/>
      </dsp:nvSpPr>
      <dsp:spPr>
        <a:xfrm>
          <a:off x="6117583" y="3217489"/>
          <a:ext cx="1132413" cy="1132413"/>
        </a:xfrm>
        <a:prstGeom prst="arc">
          <a:avLst>
            <a:gd name="adj1" fmla="val 2400000"/>
            <a:gd name="adj2" fmla="val 8400000"/>
          </a:avLst>
        </a:pr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3BDAEEC-046F-4668-A29A-1C0F68FEDD73}">
      <dsp:nvSpPr>
        <dsp:cNvPr id="0" name=""/>
        <dsp:cNvSpPr/>
      </dsp:nvSpPr>
      <dsp:spPr>
        <a:xfrm>
          <a:off x="5551377" y="3421323"/>
          <a:ext cx="2264826" cy="724744"/>
        </a:xfrm>
        <a:prstGeom prst="rect">
          <a:avLst/>
        </a:prstGeom>
        <a:noFill/>
        <a:ln w="12700" cap="flat" cmpd="sng" algn="ctr">
          <a:noFill/>
          <a:prstDash val="solid"/>
          <a:miter lim="800000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2300" kern="1200" dirty="0"/>
            <a:t>索引</a:t>
          </a:r>
          <a:endParaRPr lang="en-SG" sz="2300" kern="1200" dirty="0"/>
        </a:p>
      </dsp:txBody>
      <dsp:txXfrm>
        <a:off x="5551377" y="3421323"/>
        <a:ext cx="2264826" cy="724744"/>
      </dsp:txXfrm>
    </dsp:sp>
    <dsp:sp modelId="{4E7EFB9C-DB3F-4BE8-9727-A12B140A7BF3}">
      <dsp:nvSpPr>
        <dsp:cNvPr id="0" name=""/>
        <dsp:cNvSpPr/>
      </dsp:nvSpPr>
      <dsp:spPr>
        <a:xfrm>
          <a:off x="2006923" y="1609462"/>
          <a:ext cx="1132413" cy="1132413"/>
        </a:xfrm>
        <a:prstGeom prst="arc">
          <a:avLst>
            <a:gd name="adj1" fmla="val 13200000"/>
            <a:gd name="adj2" fmla="val 19200000"/>
          </a:avLst>
        </a:pr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4CF3D85-B5AE-44AE-8121-9B2A2E1A38BC}">
      <dsp:nvSpPr>
        <dsp:cNvPr id="0" name=""/>
        <dsp:cNvSpPr/>
      </dsp:nvSpPr>
      <dsp:spPr>
        <a:xfrm>
          <a:off x="2006923" y="1609462"/>
          <a:ext cx="1132413" cy="1132413"/>
        </a:xfrm>
        <a:prstGeom prst="arc">
          <a:avLst>
            <a:gd name="adj1" fmla="val 2400000"/>
            <a:gd name="adj2" fmla="val 8400000"/>
          </a:avLst>
        </a:pr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392974F-C259-41C7-947A-CB37D7934240}">
      <dsp:nvSpPr>
        <dsp:cNvPr id="0" name=""/>
        <dsp:cNvSpPr/>
      </dsp:nvSpPr>
      <dsp:spPr>
        <a:xfrm>
          <a:off x="1440716" y="1813296"/>
          <a:ext cx="2264826" cy="724744"/>
        </a:xfrm>
        <a:prstGeom prst="rect">
          <a:avLst/>
        </a:prstGeom>
        <a:noFill/>
        <a:ln w="12700" cap="flat" cmpd="sng" algn="ctr">
          <a:noFill/>
          <a:prstDash val="solid"/>
          <a:miter lim="800000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2300" kern="1200" dirty="0"/>
            <a:t>前言或导论</a:t>
          </a:r>
          <a:endParaRPr lang="en-SG" sz="2300" kern="1200" dirty="0"/>
        </a:p>
      </dsp:txBody>
      <dsp:txXfrm>
        <a:off x="1440716" y="1813296"/>
        <a:ext cx="2264826" cy="724744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1A2CB6C-78DE-436F-B1B3-EFA46B68BCDA}">
      <dsp:nvSpPr>
        <dsp:cNvPr id="0" name=""/>
        <dsp:cNvSpPr/>
      </dsp:nvSpPr>
      <dsp:spPr>
        <a:xfrm>
          <a:off x="2326204" y="485629"/>
          <a:ext cx="3234290" cy="3234290"/>
        </a:xfrm>
        <a:prstGeom prst="blockArc">
          <a:avLst>
            <a:gd name="adj1" fmla="val 10800000"/>
            <a:gd name="adj2" fmla="val 16200000"/>
            <a:gd name="adj3" fmla="val 4639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8D897810-8381-49EB-94FD-A211085916A8}">
      <dsp:nvSpPr>
        <dsp:cNvPr id="0" name=""/>
        <dsp:cNvSpPr/>
      </dsp:nvSpPr>
      <dsp:spPr>
        <a:xfrm>
          <a:off x="2326204" y="485629"/>
          <a:ext cx="3234290" cy="3234290"/>
        </a:xfrm>
        <a:prstGeom prst="blockArc">
          <a:avLst>
            <a:gd name="adj1" fmla="val 5400000"/>
            <a:gd name="adj2" fmla="val 10800000"/>
            <a:gd name="adj3" fmla="val 4639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3AA98584-6DFB-4CC0-9996-4A4DD49DB006}">
      <dsp:nvSpPr>
        <dsp:cNvPr id="0" name=""/>
        <dsp:cNvSpPr/>
      </dsp:nvSpPr>
      <dsp:spPr>
        <a:xfrm>
          <a:off x="2326204" y="485629"/>
          <a:ext cx="3234290" cy="3234290"/>
        </a:xfrm>
        <a:prstGeom prst="blockArc">
          <a:avLst>
            <a:gd name="adj1" fmla="val 0"/>
            <a:gd name="adj2" fmla="val 5400000"/>
            <a:gd name="adj3" fmla="val 4639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8BD83F41-78E5-4CED-B34C-A8B180091FFA}">
      <dsp:nvSpPr>
        <dsp:cNvPr id="0" name=""/>
        <dsp:cNvSpPr/>
      </dsp:nvSpPr>
      <dsp:spPr>
        <a:xfrm>
          <a:off x="2326204" y="485629"/>
          <a:ext cx="3234290" cy="3234290"/>
        </a:xfrm>
        <a:prstGeom prst="blockArc">
          <a:avLst>
            <a:gd name="adj1" fmla="val 16200000"/>
            <a:gd name="adj2" fmla="val 0"/>
            <a:gd name="adj3" fmla="val 4639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6C2D76CD-0A1A-4AF0-9BAD-D2990B8C21F4}">
      <dsp:nvSpPr>
        <dsp:cNvPr id="0" name=""/>
        <dsp:cNvSpPr/>
      </dsp:nvSpPr>
      <dsp:spPr>
        <a:xfrm>
          <a:off x="3199158" y="1358583"/>
          <a:ext cx="1488383" cy="148838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1900" kern="1200" dirty="0"/>
            <a:t>学术著作的导论组成部分</a:t>
          </a:r>
          <a:endParaRPr lang="en-SG" sz="1900" kern="1200" dirty="0"/>
        </a:p>
      </dsp:txBody>
      <dsp:txXfrm>
        <a:off x="3417127" y="1576552"/>
        <a:ext cx="1052445" cy="1052445"/>
      </dsp:txXfrm>
    </dsp:sp>
    <dsp:sp modelId="{E1947A5C-0F91-4C29-8AC9-7AC5E399FE23}">
      <dsp:nvSpPr>
        <dsp:cNvPr id="0" name=""/>
        <dsp:cNvSpPr/>
      </dsp:nvSpPr>
      <dsp:spPr>
        <a:xfrm>
          <a:off x="3422415" y="2202"/>
          <a:ext cx="1041868" cy="1041868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1300" kern="1200" dirty="0"/>
            <a:t>前人方法论回顾和文本综述</a:t>
          </a:r>
          <a:endParaRPr lang="en-SG" sz="1300" kern="1200" dirty="0"/>
        </a:p>
      </dsp:txBody>
      <dsp:txXfrm>
        <a:off x="3574993" y="154780"/>
        <a:ext cx="736712" cy="736712"/>
      </dsp:txXfrm>
    </dsp:sp>
    <dsp:sp modelId="{D2C98D50-CE68-499C-B102-0B260E1120DC}">
      <dsp:nvSpPr>
        <dsp:cNvPr id="0" name=""/>
        <dsp:cNvSpPr/>
      </dsp:nvSpPr>
      <dsp:spPr>
        <a:xfrm>
          <a:off x="5002053" y="1581840"/>
          <a:ext cx="1041868" cy="1041868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1300" kern="1200" dirty="0"/>
            <a:t>研究现状回顾</a:t>
          </a:r>
          <a:endParaRPr lang="en-SG" sz="1300" kern="1200" dirty="0"/>
        </a:p>
      </dsp:txBody>
      <dsp:txXfrm>
        <a:off x="5154631" y="1734418"/>
        <a:ext cx="736712" cy="736712"/>
      </dsp:txXfrm>
    </dsp:sp>
    <dsp:sp modelId="{DED058D6-32E7-4E84-90D4-4F144E0DE05B}">
      <dsp:nvSpPr>
        <dsp:cNvPr id="0" name=""/>
        <dsp:cNvSpPr/>
      </dsp:nvSpPr>
      <dsp:spPr>
        <a:xfrm>
          <a:off x="3422415" y="3161478"/>
          <a:ext cx="1041868" cy="1041868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1300" kern="1200" dirty="0"/>
            <a:t>个人研究方法论陈述</a:t>
          </a:r>
          <a:endParaRPr lang="en-SG" sz="1300" kern="1200" dirty="0"/>
        </a:p>
      </dsp:txBody>
      <dsp:txXfrm>
        <a:off x="3574993" y="3314056"/>
        <a:ext cx="736712" cy="736712"/>
      </dsp:txXfrm>
    </dsp:sp>
    <dsp:sp modelId="{B702CED6-1054-4B6A-B286-FC98D6DD0704}">
      <dsp:nvSpPr>
        <dsp:cNvPr id="0" name=""/>
        <dsp:cNvSpPr/>
      </dsp:nvSpPr>
      <dsp:spPr>
        <a:xfrm>
          <a:off x="1842777" y="1581840"/>
          <a:ext cx="1041868" cy="1041868"/>
        </a:xfrm>
        <a:prstGeom prst="ellips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1300" kern="1200" dirty="0"/>
            <a:t>可能的创新和特色</a:t>
          </a:r>
          <a:endParaRPr lang="en-SG" sz="1300" kern="1200" dirty="0"/>
        </a:p>
      </dsp:txBody>
      <dsp:txXfrm>
        <a:off x="1995355" y="1734418"/>
        <a:ext cx="736712" cy="736712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806DB3-83E5-4E35-A4FD-BEB7F06FD9E4}">
      <dsp:nvSpPr>
        <dsp:cNvPr id="0" name=""/>
        <dsp:cNvSpPr/>
      </dsp:nvSpPr>
      <dsp:spPr>
        <a:xfrm rot="10800000">
          <a:off x="0" y="0"/>
          <a:ext cx="7886700" cy="1450446"/>
        </a:xfrm>
        <a:prstGeom prst="trapezoid">
          <a:avLst>
            <a:gd name="adj" fmla="val 90624"/>
          </a:avLst>
        </a:prstGeom>
        <a:gradFill rotWithShape="0">
          <a:gsLst>
            <a:gs pos="0">
              <a:schemeClr val="accent3">
                <a:alpha val="90000"/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3">
                <a:alpha val="90000"/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3">
                <a:alpha val="90000"/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1800" kern="1200" dirty="0"/>
            <a:t>浏览阅读目录，在正文当中找到与自己研究相匹配的相关章节</a:t>
          </a:r>
          <a:endParaRPr lang="en-SG" sz="1800" kern="1200" dirty="0"/>
        </a:p>
      </dsp:txBody>
      <dsp:txXfrm rot="-10800000">
        <a:off x="1380172" y="0"/>
        <a:ext cx="5126355" cy="1450446"/>
      </dsp:txXfrm>
    </dsp:sp>
    <dsp:sp modelId="{E816430D-7FE0-4969-9ECD-EFFCAE501359}">
      <dsp:nvSpPr>
        <dsp:cNvPr id="0" name=""/>
        <dsp:cNvSpPr/>
      </dsp:nvSpPr>
      <dsp:spPr>
        <a:xfrm rot="10800000">
          <a:off x="1314450" y="1450446"/>
          <a:ext cx="5257799" cy="1450446"/>
        </a:xfrm>
        <a:prstGeom prst="trapezoid">
          <a:avLst>
            <a:gd name="adj" fmla="val 90624"/>
          </a:avLst>
        </a:prstGeom>
        <a:gradFill rotWithShape="0">
          <a:gsLst>
            <a:gs pos="0">
              <a:schemeClr val="accent3">
                <a:alpha val="90000"/>
                <a:hueOff val="0"/>
                <a:satOff val="0"/>
                <a:lumOff val="0"/>
                <a:alphaOff val="-20000"/>
                <a:lumMod val="110000"/>
                <a:satMod val="105000"/>
                <a:tint val="67000"/>
              </a:schemeClr>
            </a:gs>
            <a:gs pos="50000">
              <a:schemeClr val="accent3">
                <a:alpha val="90000"/>
                <a:hueOff val="0"/>
                <a:satOff val="0"/>
                <a:lumOff val="0"/>
                <a:alphaOff val="-20000"/>
                <a:lumMod val="105000"/>
                <a:satMod val="103000"/>
                <a:tint val="73000"/>
              </a:schemeClr>
            </a:gs>
            <a:gs pos="100000">
              <a:schemeClr val="accent3">
                <a:alpha val="90000"/>
                <a:hueOff val="0"/>
                <a:satOff val="0"/>
                <a:lumOff val="0"/>
                <a:alphaOff val="-2000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1800" kern="1200" dirty="0"/>
            <a:t>浏览阅读具体相匹配的章节，找到与自己研究直接相关的内容</a:t>
          </a:r>
          <a:endParaRPr lang="en-SG" sz="1800" kern="1200" dirty="0"/>
        </a:p>
      </dsp:txBody>
      <dsp:txXfrm rot="-10800000">
        <a:off x="2234564" y="1450446"/>
        <a:ext cx="3417570" cy="1450446"/>
      </dsp:txXfrm>
    </dsp:sp>
    <dsp:sp modelId="{149D8815-EDDB-4255-9A33-BB5AAAD48FCB}">
      <dsp:nvSpPr>
        <dsp:cNvPr id="0" name=""/>
        <dsp:cNvSpPr/>
      </dsp:nvSpPr>
      <dsp:spPr>
        <a:xfrm rot="10800000">
          <a:off x="2628900" y="2900892"/>
          <a:ext cx="2628899" cy="1450446"/>
        </a:xfrm>
        <a:prstGeom prst="trapezoid">
          <a:avLst>
            <a:gd name="adj" fmla="val 90624"/>
          </a:avLst>
        </a:prstGeom>
        <a:gradFill rotWithShape="0">
          <a:gsLst>
            <a:gs pos="0">
              <a:schemeClr val="accent3">
                <a:alpha val="90000"/>
                <a:hueOff val="0"/>
                <a:satOff val="0"/>
                <a:lumOff val="0"/>
                <a:alphaOff val="-40000"/>
                <a:lumMod val="110000"/>
                <a:satMod val="105000"/>
                <a:tint val="67000"/>
              </a:schemeClr>
            </a:gs>
            <a:gs pos="50000">
              <a:schemeClr val="accent3">
                <a:alpha val="90000"/>
                <a:hueOff val="0"/>
                <a:satOff val="0"/>
                <a:lumOff val="0"/>
                <a:alphaOff val="-40000"/>
                <a:lumMod val="105000"/>
                <a:satMod val="103000"/>
                <a:tint val="73000"/>
              </a:schemeClr>
            </a:gs>
            <a:gs pos="100000">
              <a:schemeClr val="accent3">
                <a:alpha val="90000"/>
                <a:hueOff val="0"/>
                <a:satOff val="0"/>
                <a:lumOff val="0"/>
                <a:alphaOff val="-4000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1800" kern="1200" dirty="0"/>
            <a:t>稍微仔细阅读所找出的与自己研究直接相关的内容，找到更为细节的关键词，为搜集资料和研究做准备</a:t>
          </a:r>
          <a:endParaRPr lang="en-SG" sz="1800" kern="1200" dirty="0"/>
        </a:p>
      </dsp:txBody>
      <dsp:txXfrm rot="-10800000">
        <a:off x="2628900" y="2900892"/>
        <a:ext cx="2628899" cy="1450446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8BD2EF4-EDEA-447C-ABAB-08C6A6AF7951}">
      <dsp:nvSpPr>
        <dsp:cNvPr id="0" name=""/>
        <dsp:cNvSpPr/>
      </dsp:nvSpPr>
      <dsp:spPr>
        <a:xfrm>
          <a:off x="0" y="2969473"/>
          <a:ext cx="7886700" cy="1190706"/>
        </a:xfrm>
        <a:prstGeom prst="roundRect">
          <a:avLst>
            <a:gd name="adj" fmla="val 10000"/>
          </a:avLst>
        </a:prstGeom>
        <a:solidFill>
          <a:schemeClr val="accent3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2024" tIns="192024" rIns="192024" bIns="192024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2700" kern="1200" dirty="0"/>
            <a:t>前几句话的关键词</a:t>
          </a:r>
          <a:endParaRPr lang="en-SG" sz="2700" kern="1200" dirty="0"/>
        </a:p>
      </dsp:txBody>
      <dsp:txXfrm>
        <a:off x="0" y="2969473"/>
        <a:ext cx="2366010" cy="1190706"/>
      </dsp:txXfrm>
    </dsp:sp>
    <dsp:sp modelId="{EAC04C2A-A2D9-4831-ADF7-C85833C51910}">
      <dsp:nvSpPr>
        <dsp:cNvPr id="0" name=""/>
        <dsp:cNvSpPr/>
      </dsp:nvSpPr>
      <dsp:spPr>
        <a:xfrm>
          <a:off x="0" y="1580315"/>
          <a:ext cx="7886700" cy="1190706"/>
        </a:xfrm>
        <a:prstGeom prst="roundRect">
          <a:avLst>
            <a:gd name="adj" fmla="val 10000"/>
          </a:avLst>
        </a:prstGeom>
        <a:solidFill>
          <a:schemeClr val="accent3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2024" tIns="192024" rIns="192024" bIns="192024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2700" kern="1200" dirty="0"/>
            <a:t>每一段论文的前几句话</a:t>
          </a:r>
          <a:endParaRPr lang="en-SG" sz="2700" kern="1200" dirty="0"/>
        </a:p>
      </dsp:txBody>
      <dsp:txXfrm>
        <a:off x="0" y="1580315"/>
        <a:ext cx="2366010" cy="1190706"/>
      </dsp:txXfrm>
    </dsp:sp>
    <dsp:sp modelId="{A8E82753-7E9D-4DDE-BC55-700F285AD536}">
      <dsp:nvSpPr>
        <dsp:cNvPr id="0" name=""/>
        <dsp:cNvSpPr/>
      </dsp:nvSpPr>
      <dsp:spPr>
        <a:xfrm>
          <a:off x="0" y="191157"/>
          <a:ext cx="7886700" cy="1190706"/>
        </a:xfrm>
        <a:prstGeom prst="roundRect">
          <a:avLst>
            <a:gd name="adj" fmla="val 10000"/>
          </a:avLst>
        </a:prstGeom>
        <a:solidFill>
          <a:schemeClr val="accent3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2024" tIns="192024" rIns="192024" bIns="192024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2700" kern="1200" dirty="0"/>
            <a:t>论文章节</a:t>
          </a:r>
          <a:endParaRPr lang="en-SG" sz="2700" kern="1200" dirty="0"/>
        </a:p>
      </dsp:txBody>
      <dsp:txXfrm>
        <a:off x="0" y="191157"/>
        <a:ext cx="2366010" cy="1190706"/>
      </dsp:txXfrm>
    </dsp:sp>
    <dsp:sp modelId="{F5E0DC89-E6A8-4E46-9D6A-55196783CD62}">
      <dsp:nvSpPr>
        <dsp:cNvPr id="0" name=""/>
        <dsp:cNvSpPr/>
      </dsp:nvSpPr>
      <dsp:spPr>
        <a:xfrm>
          <a:off x="4787020" y="290383"/>
          <a:ext cx="1488383" cy="992255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1700" kern="1200" dirty="0"/>
            <a:t>每个章节的前一段论文及其结尾</a:t>
          </a:r>
          <a:endParaRPr lang="en-SG" sz="1700" kern="1200" dirty="0"/>
        </a:p>
      </dsp:txBody>
      <dsp:txXfrm>
        <a:off x="4816082" y="319445"/>
        <a:ext cx="1430259" cy="934131"/>
      </dsp:txXfrm>
    </dsp:sp>
    <dsp:sp modelId="{A2FE22CB-FE88-4CBF-A4B3-A83853DEBE8D}">
      <dsp:nvSpPr>
        <dsp:cNvPr id="0" name=""/>
        <dsp:cNvSpPr/>
      </dsp:nvSpPr>
      <dsp:spPr>
        <a:xfrm>
          <a:off x="4080038" y="1282638"/>
          <a:ext cx="1451173" cy="396902"/>
        </a:xfrm>
        <a:custGeom>
          <a:avLst/>
          <a:gdLst/>
          <a:ahLst/>
          <a:cxnLst/>
          <a:rect l="0" t="0" r="0" b="0"/>
          <a:pathLst>
            <a:path>
              <a:moveTo>
                <a:pt x="1451173" y="0"/>
              </a:moveTo>
              <a:lnTo>
                <a:pt x="1451173" y="198451"/>
              </a:lnTo>
              <a:lnTo>
                <a:pt x="0" y="198451"/>
              </a:lnTo>
              <a:lnTo>
                <a:pt x="0" y="396902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E66DC16-129B-43CD-912E-2F981F933988}">
      <dsp:nvSpPr>
        <dsp:cNvPr id="0" name=""/>
        <dsp:cNvSpPr/>
      </dsp:nvSpPr>
      <dsp:spPr>
        <a:xfrm>
          <a:off x="3335846" y="1679541"/>
          <a:ext cx="1488383" cy="992255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1700" kern="1200" dirty="0"/>
            <a:t>第一段话</a:t>
          </a:r>
          <a:endParaRPr lang="en-SG" sz="1700" kern="1200" dirty="0"/>
        </a:p>
      </dsp:txBody>
      <dsp:txXfrm>
        <a:off x="3364908" y="1708603"/>
        <a:ext cx="1430259" cy="934131"/>
      </dsp:txXfrm>
    </dsp:sp>
    <dsp:sp modelId="{8556DA48-2F0A-4FD8-9EE7-42AA46F483DC}">
      <dsp:nvSpPr>
        <dsp:cNvPr id="0" name=""/>
        <dsp:cNvSpPr/>
      </dsp:nvSpPr>
      <dsp:spPr>
        <a:xfrm>
          <a:off x="3112589" y="2671796"/>
          <a:ext cx="967449" cy="396902"/>
        </a:xfrm>
        <a:custGeom>
          <a:avLst/>
          <a:gdLst/>
          <a:ahLst/>
          <a:cxnLst/>
          <a:rect l="0" t="0" r="0" b="0"/>
          <a:pathLst>
            <a:path>
              <a:moveTo>
                <a:pt x="967449" y="0"/>
              </a:moveTo>
              <a:lnTo>
                <a:pt x="967449" y="198451"/>
              </a:lnTo>
              <a:lnTo>
                <a:pt x="0" y="198451"/>
              </a:lnTo>
              <a:lnTo>
                <a:pt x="0" y="396902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C47BD8C-DAF3-49F7-A611-4012D98097D5}">
      <dsp:nvSpPr>
        <dsp:cNvPr id="0" name=""/>
        <dsp:cNvSpPr/>
      </dsp:nvSpPr>
      <dsp:spPr>
        <a:xfrm>
          <a:off x="2368397" y="3068699"/>
          <a:ext cx="1488383" cy="992255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1700" kern="1200" dirty="0"/>
            <a:t>总括整段论文的主题与核心</a:t>
          </a:r>
          <a:endParaRPr lang="en-SG" sz="1700" kern="1200" dirty="0"/>
        </a:p>
      </dsp:txBody>
      <dsp:txXfrm>
        <a:off x="2397459" y="3097761"/>
        <a:ext cx="1430259" cy="934131"/>
      </dsp:txXfrm>
    </dsp:sp>
    <dsp:sp modelId="{7F614D70-9655-45D4-BB42-869E152E7634}">
      <dsp:nvSpPr>
        <dsp:cNvPr id="0" name=""/>
        <dsp:cNvSpPr/>
      </dsp:nvSpPr>
      <dsp:spPr>
        <a:xfrm>
          <a:off x="4080038" y="2671796"/>
          <a:ext cx="967449" cy="39690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98451"/>
              </a:lnTo>
              <a:lnTo>
                <a:pt x="967449" y="198451"/>
              </a:lnTo>
              <a:lnTo>
                <a:pt x="967449" y="396902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A466266-0606-4EC1-9318-F32908FE6A03}">
      <dsp:nvSpPr>
        <dsp:cNvPr id="0" name=""/>
        <dsp:cNvSpPr/>
      </dsp:nvSpPr>
      <dsp:spPr>
        <a:xfrm>
          <a:off x="4303296" y="3068699"/>
          <a:ext cx="1488383" cy="992255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1700" kern="1200" dirty="0"/>
            <a:t>论文主题与核心的关键词</a:t>
          </a:r>
          <a:endParaRPr lang="en-SG" sz="1700" kern="1200" dirty="0"/>
        </a:p>
      </dsp:txBody>
      <dsp:txXfrm>
        <a:off x="4332358" y="3097761"/>
        <a:ext cx="1430259" cy="934131"/>
      </dsp:txXfrm>
    </dsp:sp>
    <dsp:sp modelId="{634389BE-AFAE-4BDB-8FBA-7B19B5456815}">
      <dsp:nvSpPr>
        <dsp:cNvPr id="0" name=""/>
        <dsp:cNvSpPr/>
      </dsp:nvSpPr>
      <dsp:spPr>
        <a:xfrm>
          <a:off x="5531212" y="1282638"/>
          <a:ext cx="1451173" cy="39690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98451"/>
              </a:lnTo>
              <a:lnTo>
                <a:pt x="1451173" y="198451"/>
              </a:lnTo>
              <a:lnTo>
                <a:pt x="1451173" y="396902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FCA55AC-AC3E-4F7C-90F2-6AE960B37B1B}">
      <dsp:nvSpPr>
        <dsp:cNvPr id="0" name=""/>
        <dsp:cNvSpPr/>
      </dsp:nvSpPr>
      <dsp:spPr>
        <a:xfrm>
          <a:off x="6238194" y="1679541"/>
          <a:ext cx="1488383" cy="992255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1700" kern="1200" dirty="0"/>
            <a:t>结尾</a:t>
          </a:r>
          <a:endParaRPr lang="en-SG" sz="1700" kern="1200" dirty="0"/>
        </a:p>
      </dsp:txBody>
      <dsp:txXfrm>
        <a:off x="6267256" y="1708603"/>
        <a:ext cx="1430259" cy="934131"/>
      </dsp:txXfrm>
    </dsp:sp>
    <dsp:sp modelId="{622BF628-BE46-4749-A939-05488DC556CB}">
      <dsp:nvSpPr>
        <dsp:cNvPr id="0" name=""/>
        <dsp:cNvSpPr/>
      </dsp:nvSpPr>
      <dsp:spPr>
        <a:xfrm>
          <a:off x="6936666" y="2671796"/>
          <a:ext cx="91440" cy="396902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96902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C6D8541-332F-4781-9A99-2EBBCC6C1AFA}">
      <dsp:nvSpPr>
        <dsp:cNvPr id="0" name=""/>
        <dsp:cNvSpPr/>
      </dsp:nvSpPr>
      <dsp:spPr>
        <a:xfrm>
          <a:off x="6238194" y="3068699"/>
          <a:ext cx="1488383" cy="992255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1700" kern="1200" dirty="0"/>
            <a:t>章节和整篇论文的结论</a:t>
          </a:r>
          <a:endParaRPr lang="en-SG" sz="1700" kern="1200" dirty="0"/>
        </a:p>
      </dsp:txBody>
      <dsp:txXfrm>
        <a:off x="6267256" y="3097761"/>
        <a:ext cx="1430259" cy="934131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38ED965-2975-4EE2-BDBC-B2F37C48910F}">
      <dsp:nvSpPr>
        <dsp:cNvPr id="0" name=""/>
        <dsp:cNvSpPr/>
      </dsp:nvSpPr>
      <dsp:spPr>
        <a:xfrm rot="5400000">
          <a:off x="200" y="605046"/>
          <a:ext cx="2606153" cy="2606554"/>
        </a:xfrm>
        <a:prstGeom prst="blockArc">
          <a:avLst>
            <a:gd name="adj1" fmla="val 13500000"/>
            <a:gd name="adj2" fmla="val 18900000"/>
            <a:gd name="adj3" fmla="val 496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710010E-6F5A-443F-90B2-563CF34DBD83}">
      <dsp:nvSpPr>
        <dsp:cNvPr id="0" name=""/>
        <dsp:cNvSpPr/>
      </dsp:nvSpPr>
      <dsp:spPr>
        <a:xfrm rot="16200000">
          <a:off x="2682466" y="605046"/>
          <a:ext cx="2606153" cy="2606554"/>
        </a:xfrm>
        <a:prstGeom prst="blockArc">
          <a:avLst>
            <a:gd name="adj1" fmla="val 13500000"/>
            <a:gd name="adj2" fmla="val 18900000"/>
            <a:gd name="adj3" fmla="val 496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74A691C-AB27-4491-94CC-D95430FECB5B}">
      <dsp:nvSpPr>
        <dsp:cNvPr id="0" name=""/>
        <dsp:cNvSpPr/>
      </dsp:nvSpPr>
      <dsp:spPr>
        <a:xfrm>
          <a:off x="2990636" y="2869093"/>
          <a:ext cx="1978773" cy="52139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2300" kern="1200" dirty="0"/>
            <a:t>三章正文</a:t>
          </a:r>
          <a:endParaRPr lang="en-SG" sz="2300" kern="1200" dirty="0"/>
        </a:p>
      </dsp:txBody>
      <dsp:txXfrm>
        <a:off x="2990636" y="2869093"/>
        <a:ext cx="1978773" cy="521397"/>
      </dsp:txXfrm>
    </dsp:sp>
    <dsp:sp modelId="{CF865792-67EC-4119-AC35-A092E24D58BA}">
      <dsp:nvSpPr>
        <dsp:cNvPr id="0" name=""/>
        <dsp:cNvSpPr/>
      </dsp:nvSpPr>
      <dsp:spPr>
        <a:xfrm rot="5400000">
          <a:off x="2598867" y="605046"/>
          <a:ext cx="2606153" cy="2606554"/>
        </a:xfrm>
        <a:prstGeom prst="blockArc">
          <a:avLst>
            <a:gd name="adj1" fmla="val 13500000"/>
            <a:gd name="adj2" fmla="val 18900000"/>
            <a:gd name="adj3" fmla="val 496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94C6F00-E022-447C-A610-078DFAB7CA4E}">
      <dsp:nvSpPr>
        <dsp:cNvPr id="0" name=""/>
        <dsp:cNvSpPr/>
      </dsp:nvSpPr>
      <dsp:spPr>
        <a:xfrm rot="16200000">
          <a:off x="5280345" y="605046"/>
          <a:ext cx="2606153" cy="2606554"/>
        </a:xfrm>
        <a:prstGeom prst="blockArc">
          <a:avLst>
            <a:gd name="adj1" fmla="val 13500000"/>
            <a:gd name="adj2" fmla="val 18900000"/>
            <a:gd name="adj3" fmla="val 496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EFAC176-65A9-4205-A782-CDCF135EC65A}">
      <dsp:nvSpPr>
        <dsp:cNvPr id="0" name=""/>
        <dsp:cNvSpPr/>
      </dsp:nvSpPr>
      <dsp:spPr>
        <a:xfrm>
          <a:off x="5398446" y="2869093"/>
          <a:ext cx="1978773" cy="52139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2300" kern="1200" dirty="0"/>
            <a:t>结尾评论</a:t>
          </a:r>
          <a:endParaRPr lang="en-SG" sz="2300" kern="1200" dirty="0"/>
        </a:p>
      </dsp:txBody>
      <dsp:txXfrm>
        <a:off x="5398446" y="2869093"/>
        <a:ext cx="1978773" cy="521397"/>
      </dsp:txXfrm>
    </dsp:sp>
    <dsp:sp modelId="{E5EC4409-754B-412B-B31F-DC894EE5DBF7}">
      <dsp:nvSpPr>
        <dsp:cNvPr id="0" name=""/>
        <dsp:cNvSpPr/>
      </dsp:nvSpPr>
      <dsp:spPr>
        <a:xfrm>
          <a:off x="2927054" y="1353063"/>
          <a:ext cx="1194077" cy="1194077"/>
        </a:xfrm>
        <a:prstGeom prst="ellipse">
          <a:avLst/>
        </a:prstGeom>
        <a:solidFill>
          <a:schemeClr val="accent2">
            <a:alpha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1500" kern="1200" dirty="0"/>
            <a:t>苦修和神异僧人及其生平</a:t>
          </a:r>
          <a:endParaRPr lang="en-SG" sz="1500" kern="1200" dirty="0"/>
        </a:p>
      </dsp:txBody>
      <dsp:txXfrm>
        <a:off x="3093794" y="1493870"/>
        <a:ext cx="688477" cy="912463"/>
      </dsp:txXfrm>
    </dsp:sp>
    <dsp:sp modelId="{2813869F-89A9-4A98-9BB5-3CFA2C579316}">
      <dsp:nvSpPr>
        <dsp:cNvPr id="0" name=""/>
        <dsp:cNvSpPr/>
      </dsp:nvSpPr>
      <dsp:spPr>
        <a:xfrm>
          <a:off x="3787650" y="1353063"/>
          <a:ext cx="1194077" cy="1194077"/>
        </a:xfrm>
        <a:prstGeom prst="ellipse">
          <a:avLst/>
        </a:prstGeom>
        <a:solidFill>
          <a:schemeClr val="accent3">
            <a:alpha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1500" kern="1200" dirty="0"/>
            <a:t>义学僧人生平</a:t>
          </a:r>
          <a:endParaRPr lang="en-SG" sz="1500" kern="1200" dirty="0"/>
        </a:p>
      </dsp:txBody>
      <dsp:txXfrm>
        <a:off x="4126510" y="1493870"/>
        <a:ext cx="688477" cy="912463"/>
      </dsp:txXfrm>
    </dsp:sp>
    <dsp:sp modelId="{2FBB6BC8-7E93-4E57-A00A-C321320C139E}">
      <dsp:nvSpPr>
        <dsp:cNvPr id="0" name=""/>
        <dsp:cNvSpPr/>
      </dsp:nvSpPr>
      <dsp:spPr>
        <a:xfrm>
          <a:off x="751737" y="1000876"/>
          <a:ext cx="825782" cy="825802"/>
        </a:xfrm>
        <a:prstGeom prst="ellipse">
          <a:avLst/>
        </a:prstGeom>
        <a:solidFill>
          <a:schemeClr val="accent4">
            <a:alpha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1200" kern="1200" dirty="0"/>
            <a:t>导论：方法论</a:t>
          </a:r>
          <a:endParaRPr lang="en-SG" sz="1200" kern="1200" dirty="0"/>
        </a:p>
      </dsp:txBody>
      <dsp:txXfrm>
        <a:off x="872670" y="1121812"/>
        <a:ext cx="583916" cy="583930"/>
      </dsp:txXfrm>
    </dsp:sp>
    <dsp:sp modelId="{AFA1A514-907D-4EA2-8BDE-E74C82E28545}">
      <dsp:nvSpPr>
        <dsp:cNvPr id="0" name=""/>
        <dsp:cNvSpPr/>
      </dsp:nvSpPr>
      <dsp:spPr>
        <a:xfrm>
          <a:off x="447175" y="1691284"/>
          <a:ext cx="405630" cy="405468"/>
        </a:xfrm>
        <a:prstGeom prst="ellipse">
          <a:avLst/>
        </a:prstGeom>
        <a:solidFill>
          <a:schemeClr val="accent5">
            <a:alpha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63083686-A153-4C49-91CB-9F35CED32674}">
      <dsp:nvSpPr>
        <dsp:cNvPr id="0" name=""/>
        <dsp:cNvSpPr/>
      </dsp:nvSpPr>
      <dsp:spPr>
        <a:xfrm>
          <a:off x="1645287" y="1163315"/>
          <a:ext cx="236020" cy="235866"/>
        </a:xfrm>
        <a:prstGeom prst="ellipse">
          <a:avLst/>
        </a:prstGeom>
        <a:solidFill>
          <a:schemeClr val="accent6">
            <a:alpha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2FF9FE4F-265B-4177-8F41-B4A5DC29349E}">
      <dsp:nvSpPr>
        <dsp:cNvPr id="0" name=""/>
        <dsp:cNvSpPr/>
      </dsp:nvSpPr>
      <dsp:spPr>
        <a:xfrm>
          <a:off x="1557577" y="1494101"/>
          <a:ext cx="825782" cy="825802"/>
        </a:xfrm>
        <a:prstGeom prst="ellipse">
          <a:avLst/>
        </a:prstGeom>
        <a:solidFill>
          <a:schemeClr val="accent2">
            <a:alpha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1200" kern="1200" dirty="0"/>
            <a:t>宗教理想</a:t>
          </a:r>
          <a:endParaRPr lang="en-SG" sz="1200" kern="1200" dirty="0"/>
        </a:p>
      </dsp:txBody>
      <dsp:txXfrm>
        <a:off x="1678510" y="1615037"/>
        <a:ext cx="583916" cy="583930"/>
      </dsp:txXfrm>
    </dsp:sp>
    <dsp:sp modelId="{5D91E2DF-A5B6-426C-8C4E-AD0EE360A703}">
      <dsp:nvSpPr>
        <dsp:cNvPr id="0" name=""/>
        <dsp:cNvSpPr/>
      </dsp:nvSpPr>
      <dsp:spPr>
        <a:xfrm>
          <a:off x="1643931" y="2370408"/>
          <a:ext cx="236020" cy="235866"/>
        </a:xfrm>
        <a:prstGeom prst="ellipse">
          <a:avLst/>
        </a:prstGeom>
        <a:solidFill>
          <a:schemeClr val="accent3">
            <a:alpha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139EBF8B-72FC-4303-8FC7-774A88D7EED2}">
      <dsp:nvSpPr>
        <dsp:cNvPr id="0" name=""/>
        <dsp:cNvSpPr/>
      </dsp:nvSpPr>
      <dsp:spPr>
        <a:xfrm>
          <a:off x="766452" y="1966014"/>
          <a:ext cx="825782" cy="825802"/>
        </a:xfrm>
        <a:prstGeom prst="ellipse">
          <a:avLst/>
        </a:prstGeom>
        <a:solidFill>
          <a:schemeClr val="accent4">
            <a:alpha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1200" kern="1200" dirty="0"/>
            <a:t>社会现实</a:t>
          </a:r>
          <a:endParaRPr lang="en-SG" sz="1200" kern="1200" dirty="0"/>
        </a:p>
      </dsp:txBody>
      <dsp:txXfrm>
        <a:off x="887385" y="2086950"/>
        <a:ext cx="583916" cy="583930"/>
      </dsp:txXfrm>
    </dsp:sp>
    <dsp:sp modelId="{3E71BE88-824C-493B-B959-8A8812F9A654}">
      <dsp:nvSpPr>
        <dsp:cNvPr id="0" name=""/>
        <dsp:cNvSpPr/>
      </dsp:nvSpPr>
      <dsp:spPr>
        <a:xfrm>
          <a:off x="5623217" y="1143912"/>
          <a:ext cx="1522133" cy="1521857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2000" kern="1200" dirty="0"/>
            <a:t>结尾的评论和总结</a:t>
          </a:r>
          <a:endParaRPr lang="en-SG" sz="2000" kern="1200" dirty="0"/>
        </a:p>
      </dsp:txBody>
      <dsp:txXfrm>
        <a:off x="5846128" y="1366783"/>
        <a:ext cx="1076311" cy="1076115"/>
      </dsp:txXfrm>
    </dsp:sp>
    <dsp:sp modelId="{C13A35F5-BB8D-4195-AA7F-C727D3C7EC52}">
      <dsp:nvSpPr>
        <dsp:cNvPr id="0" name=""/>
        <dsp:cNvSpPr/>
      </dsp:nvSpPr>
      <dsp:spPr>
        <a:xfrm>
          <a:off x="489764" y="2869093"/>
          <a:ext cx="1978773" cy="52139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2300" kern="1200" dirty="0"/>
            <a:t>导论</a:t>
          </a:r>
          <a:endParaRPr lang="en-SG" sz="2300" kern="1200" dirty="0"/>
        </a:p>
      </dsp:txBody>
      <dsp:txXfrm>
        <a:off x="489764" y="2869093"/>
        <a:ext cx="1978773" cy="521397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5325E8F-1DF1-4614-83B0-3CDEE23079E8}">
      <dsp:nvSpPr>
        <dsp:cNvPr id="0" name=""/>
        <dsp:cNvSpPr/>
      </dsp:nvSpPr>
      <dsp:spPr>
        <a:xfrm>
          <a:off x="5854671" y="2619731"/>
          <a:ext cx="91440" cy="487862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87862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3E2AEA6-8B40-4585-8892-354ED3D1C7A1}">
      <dsp:nvSpPr>
        <dsp:cNvPr id="0" name=""/>
        <dsp:cNvSpPr/>
      </dsp:nvSpPr>
      <dsp:spPr>
        <a:xfrm>
          <a:off x="4362716" y="1066678"/>
          <a:ext cx="1537675" cy="48786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32464"/>
              </a:lnTo>
              <a:lnTo>
                <a:pt x="1537675" y="332464"/>
              </a:lnTo>
              <a:lnTo>
                <a:pt x="1537675" y="487862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05C430D-72AA-4878-AE45-BCB97C898544}">
      <dsp:nvSpPr>
        <dsp:cNvPr id="0" name=""/>
        <dsp:cNvSpPr/>
      </dsp:nvSpPr>
      <dsp:spPr>
        <a:xfrm>
          <a:off x="2825040" y="2619731"/>
          <a:ext cx="1025116" cy="48786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32464"/>
              </a:lnTo>
              <a:lnTo>
                <a:pt x="1025116" y="332464"/>
              </a:lnTo>
              <a:lnTo>
                <a:pt x="1025116" y="487862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F206B3B-51BF-4F99-88D4-82C25EF07734}">
      <dsp:nvSpPr>
        <dsp:cNvPr id="0" name=""/>
        <dsp:cNvSpPr/>
      </dsp:nvSpPr>
      <dsp:spPr>
        <a:xfrm>
          <a:off x="1799923" y="2619731"/>
          <a:ext cx="1025116" cy="487862"/>
        </a:xfrm>
        <a:custGeom>
          <a:avLst/>
          <a:gdLst/>
          <a:ahLst/>
          <a:cxnLst/>
          <a:rect l="0" t="0" r="0" b="0"/>
          <a:pathLst>
            <a:path>
              <a:moveTo>
                <a:pt x="1025116" y="0"/>
              </a:moveTo>
              <a:lnTo>
                <a:pt x="1025116" y="332464"/>
              </a:lnTo>
              <a:lnTo>
                <a:pt x="0" y="332464"/>
              </a:lnTo>
              <a:lnTo>
                <a:pt x="0" y="487862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A8A4936-2FEA-4D3B-A51D-92864C307D6B}">
      <dsp:nvSpPr>
        <dsp:cNvPr id="0" name=""/>
        <dsp:cNvSpPr/>
      </dsp:nvSpPr>
      <dsp:spPr>
        <a:xfrm>
          <a:off x="2825040" y="1066678"/>
          <a:ext cx="1537675" cy="487862"/>
        </a:xfrm>
        <a:custGeom>
          <a:avLst/>
          <a:gdLst/>
          <a:ahLst/>
          <a:cxnLst/>
          <a:rect l="0" t="0" r="0" b="0"/>
          <a:pathLst>
            <a:path>
              <a:moveTo>
                <a:pt x="1537675" y="0"/>
              </a:moveTo>
              <a:lnTo>
                <a:pt x="1537675" y="332464"/>
              </a:lnTo>
              <a:lnTo>
                <a:pt x="0" y="332464"/>
              </a:lnTo>
              <a:lnTo>
                <a:pt x="0" y="487862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72B90E6-78CC-43BF-9E99-A4DBE32FDA5B}">
      <dsp:nvSpPr>
        <dsp:cNvPr id="0" name=""/>
        <dsp:cNvSpPr/>
      </dsp:nvSpPr>
      <dsp:spPr>
        <a:xfrm>
          <a:off x="3523983" y="1489"/>
          <a:ext cx="1677464" cy="1065189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4C7885B-42B7-4E20-B938-607FAF44396F}">
      <dsp:nvSpPr>
        <dsp:cNvPr id="0" name=""/>
        <dsp:cNvSpPr/>
      </dsp:nvSpPr>
      <dsp:spPr>
        <a:xfrm>
          <a:off x="3710368" y="178554"/>
          <a:ext cx="1677464" cy="106518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2100" kern="1200" dirty="0"/>
            <a:t>速读</a:t>
          </a:r>
          <a:r>
            <a:rPr lang="en-US" altLang="zh-CN" sz="2100" kern="1200" dirty="0"/>
            <a:t>-</a:t>
          </a:r>
          <a:r>
            <a:rPr lang="zh-CN" altLang="en-US" sz="2100" kern="1200" dirty="0"/>
            <a:t>大概了解研究领域</a:t>
          </a:r>
          <a:endParaRPr lang="en-SG" sz="2100" kern="1200" dirty="0"/>
        </a:p>
      </dsp:txBody>
      <dsp:txXfrm>
        <a:off x="3741566" y="209752"/>
        <a:ext cx="1615068" cy="1002793"/>
      </dsp:txXfrm>
    </dsp:sp>
    <dsp:sp modelId="{ECCAD907-1E7A-4C9A-950F-853F5D4B6392}">
      <dsp:nvSpPr>
        <dsp:cNvPr id="0" name=""/>
        <dsp:cNvSpPr/>
      </dsp:nvSpPr>
      <dsp:spPr>
        <a:xfrm>
          <a:off x="1986308" y="1554541"/>
          <a:ext cx="1677464" cy="1065189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92DA2E6-ABCC-46CF-98CE-AE374933EECE}">
      <dsp:nvSpPr>
        <dsp:cNvPr id="0" name=""/>
        <dsp:cNvSpPr/>
      </dsp:nvSpPr>
      <dsp:spPr>
        <a:xfrm>
          <a:off x="2172693" y="1731606"/>
          <a:ext cx="1677464" cy="106518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2100" kern="1200" dirty="0"/>
            <a:t>目录中的关键词</a:t>
          </a:r>
          <a:endParaRPr lang="en-SG" sz="2100" kern="1200" dirty="0"/>
        </a:p>
      </dsp:txBody>
      <dsp:txXfrm>
        <a:off x="2203891" y="1762804"/>
        <a:ext cx="1615068" cy="1002793"/>
      </dsp:txXfrm>
    </dsp:sp>
    <dsp:sp modelId="{4A3F35E6-6A08-477E-829D-DB9CB7F85F2B}">
      <dsp:nvSpPr>
        <dsp:cNvPr id="0" name=""/>
        <dsp:cNvSpPr/>
      </dsp:nvSpPr>
      <dsp:spPr>
        <a:xfrm>
          <a:off x="961191" y="3107593"/>
          <a:ext cx="1677464" cy="1065189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F3806BD-BC9C-451A-BAB1-61803A5998F0}">
      <dsp:nvSpPr>
        <dsp:cNvPr id="0" name=""/>
        <dsp:cNvSpPr/>
      </dsp:nvSpPr>
      <dsp:spPr>
        <a:xfrm>
          <a:off x="1147576" y="3284659"/>
          <a:ext cx="1677464" cy="106518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2100" kern="1200" dirty="0"/>
            <a:t>章节中的关键词</a:t>
          </a:r>
          <a:endParaRPr lang="en-SG" sz="2100" kern="1200" dirty="0"/>
        </a:p>
      </dsp:txBody>
      <dsp:txXfrm>
        <a:off x="1178774" y="3315857"/>
        <a:ext cx="1615068" cy="1002793"/>
      </dsp:txXfrm>
    </dsp:sp>
    <dsp:sp modelId="{6935339C-4561-4C1B-86F3-5B32D2712BBC}">
      <dsp:nvSpPr>
        <dsp:cNvPr id="0" name=""/>
        <dsp:cNvSpPr/>
      </dsp:nvSpPr>
      <dsp:spPr>
        <a:xfrm>
          <a:off x="3011425" y="3107593"/>
          <a:ext cx="1677464" cy="1065189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BEC9898-9C70-4CEF-9A66-0084EB4F71FB}">
      <dsp:nvSpPr>
        <dsp:cNvPr id="0" name=""/>
        <dsp:cNvSpPr/>
      </dsp:nvSpPr>
      <dsp:spPr>
        <a:xfrm>
          <a:off x="3197810" y="3284659"/>
          <a:ext cx="1677464" cy="106518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2100" kern="1200" dirty="0"/>
            <a:t>段落中的关键词</a:t>
          </a:r>
          <a:endParaRPr lang="en-SG" sz="2100" kern="1200" dirty="0"/>
        </a:p>
      </dsp:txBody>
      <dsp:txXfrm>
        <a:off x="3229008" y="3315857"/>
        <a:ext cx="1615068" cy="1002793"/>
      </dsp:txXfrm>
    </dsp:sp>
    <dsp:sp modelId="{50444440-ECF3-410B-BDC5-FEC665EAA79C}">
      <dsp:nvSpPr>
        <dsp:cNvPr id="0" name=""/>
        <dsp:cNvSpPr/>
      </dsp:nvSpPr>
      <dsp:spPr>
        <a:xfrm>
          <a:off x="5061659" y="1554541"/>
          <a:ext cx="1677464" cy="1065189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F477461-CB6B-4D37-BF8D-448B07B73DA6}">
      <dsp:nvSpPr>
        <dsp:cNvPr id="0" name=""/>
        <dsp:cNvSpPr/>
      </dsp:nvSpPr>
      <dsp:spPr>
        <a:xfrm>
          <a:off x="5248044" y="1731606"/>
          <a:ext cx="1677464" cy="106518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2100" kern="1200" dirty="0"/>
            <a:t>段落中的关键词</a:t>
          </a:r>
          <a:endParaRPr lang="en-SG" sz="2100" kern="1200" dirty="0"/>
        </a:p>
      </dsp:txBody>
      <dsp:txXfrm>
        <a:off x="5279242" y="1762804"/>
        <a:ext cx="1615068" cy="1002793"/>
      </dsp:txXfrm>
    </dsp:sp>
    <dsp:sp modelId="{3DBE809A-A4EF-44E4-B41B-B3D80562C25C}">
      <dsp:nvSpPr>
        <dsp:cNvPr id="0" name=""/>
        <dsp:cNvSpPr/>
      </dsp:nvSpPr>
      <dsp:spPr>
        <a:xfrm>
          <a:off x="5061659" y="3107593"/>
          <a:ext cx="1677464" cy="1065189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7CB43E5-6FB3-4E87-96FA-63D7D7F33AB0}">
      <dsp:nvSpPr>
        <dsp:cNvPr id="0" name=""/>
        <dsp:cNvSpPr/>
      </dsp:nvSpPr>
      <dsp:spPr>
        <a:xfrm>
          <a:off x="5248044" y="3284659"/>
          <a:ext cx="1677464" cy="106518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2100" kern="1200" dirty="0"/>
            <a:t>句子中的关键词</a:t>
          </a:r>
          <a:endParaRPr lang="en-SG" sz="2100" kern="1200" dirty="0"/>
        </a:p>
      </dsp:txBody>
      <dsp:txXfrm>
        <a:off x="5279242" y="3315857"/>
        <a:ext cx="1615068" cy="1002793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34567C2-5373-415A-BEE8-F0ACB6FABA18}">
      <dsp:nvSpPr>
        <dsp:cNvPr id="0" name=""/>
        <dsp:cNvSpPr/>
      </dsp:nvSpPr>
      <dsp:spPr>
        <a:xfrm>
          <a:off x="2337986" y="480633"/>
          <a:ext cx="3210726" cy="3210726"/>
        </a:xfrm>
        <a:prstGeom prst="blockArc">
          <a:avLst>
            <a:gd name="adj1" fmla="val 10800000"/>
            <a:gd name="adj2" fmla="val 16200000"/>
            <a:gd name="adj3" fmla="val 4643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7E96DE8-DDEB-442A-A8A0-A0B2EE1E7A43}">
      <dsp:nvSpPr>
        <dsp:cNvPr id="0" name=""/>
        <dsp:cNvSpPr/>
      </dsp:nvSpPr>
      <dsp:spPr>
        <a:xfrm>
          <a:off x="2337986" y="480633"/>
          <a:ext cx="3210726" cy="3210726"/>
        </a:xfrm>
        <a:prstGeom prst="blockArc">
          <a:avLst>
            <a:gd name="adj1" fmla="val 5400000"/>
            <a:gd name="adj2" fmla="val 10800000"/>
            <a:gd name="adj3" fmla="val 4643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00DFDDC-FB3F-4E01-97E8-7524B74FBBA9}">
      <dsp:nvSpPr>
        <dsp:cNvPr id="0" name=""/>
        <dsp:cNvSpPr/>
      </dsp:nvSpPr>
      <dsp:spPr>
        <a:xfrm>
          <a:off x="2337986" y="480633"/>
          <a:ext cx="3210726" cy="3210726"/>
        </a:xfrm>
        <a:prstGeom prst="blockArc">
          <a:avLst>
            <a:gd name="adj1" fmla="val 0"/>
            <a:gd name="adj2" fmla="val 5400000"/>
            <a:gd name="adj3" fmla="val 4643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6AEF32D-C5F8-4B97-96E3-B2049C7A4AAD}">
      <dsp:nvSpPr>
        <dsp:cNvPr id="0" name=""/>
        <dsp:cNvSpPr/>
      </dsp:nvSpPr>
      <dsp:spPr>
        <a:xfrm>
          <a:off x="2337986" y="480633"/>
          <a:ext cx="3210726" cy="3210726"/>
        </a:xfrm>
        <a:prstGeom prst="blockArc">
          <a:avLst>
            <a:gd name="adj1" fmla="val 16200000"/>
            <a:gd name="adj2" fmla="val 0"/>
            <a:gd name="adj3" fmla="val 4643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8397FA3-6E57-47BA-8796-B5EA9A319837}">
      <dsp:nvSpPr>
        <dsp:cNvPr id="0" name=""/>
        <dsp:cNvSpPr/>
      </dsp:nvSpPr>
      <dsp:spPr>
        <a:xfrm>
          <a:off x="3203971" y="1346618"/>
          <a:ext cx="1478756" cy="1478756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0" tIns="31750" rIns="31750" bIns="317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2500" kern="1200" dirty="0"/>
            <a:t>学术阅读切忌</a:t>
          </a:r>
          <a:endParaRPr lang="en-SG" sz="2500" kern="1200" dirty="0"/>
        </a:p>
      </dsp:txBody>
      <dsp:txXfrm>
        <a:off x="3420530" y="1563177"/>
        <a:ext cx="1045638" cy="1045638"/>
      </dsp:txXfrm>
    </dsp:sp>
    <dsp:sp modelId="{D888A7DF-995C-4B43-826F-90A811A2ED08}">
      <dsp:nvSpPr>
        <dsp:cNvPr id="0" name=""/>
        <dsp:cNvSpPr/>
      </dsp:nvSpPr>
      <dsp:spPr>
        <a:xfrm>
          <a:off x="3425785" y="333"/>
          <a:ext cx="1035129" cy="1035129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2200" kern="1200" dirty="0"/>
            <a:t>不求甚解</a:t>
          </a:r>
          <a:endParaRPr lang="en-SG" sz="2200" kern="1200" dirty="0"/>
        </a:p>
      </dsp:txBody>
      <dsp:txXfrm>
        <a:off x="3577376" y="151924"/>
        <a:ext cx="731947" cy="731947"/>
      </dsp:txXfrm>
    </dsp:sp>
    <dsp:sp modelId="{B5896849-AF19-4DB1-B105-69D263E2E30E}">
      <dsp:nvSpPr>
        <dsp:cNvPr id="0" name=""/>
        <dsp:cNvSpPr/>
      </dsp:nvSpPr>
      <dsp:spPr>
        <a:xfrm>
          <a:off x="4993883" y="1568432"/>
          <a:ext cx="1035129" cy="1035129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2200" kern="1200" dirty="0"/>
            <a:t>漫无目的</a:t>
          </a:r>
          <a:endParaRPr lang="en-SG" sz="2200" kern="1200" dirty="0"/>
        </a:p>
      </dsp:txBody>
      <dsp:txXfrm>
        <a:off x="5145474" y="1720023"/>
        <a:ext cx="731947" cy="731947"/>
      </dsp:txXfrm>
    </dsp:sp>
    <dsp:sp modelId="{A199B266-F4F3-452F-95D9-0FD2DBCDC86F}">
      <dsp:nvSpPr>
        <dsp:cNvPr id="0" name=""/>
        <dsp:cNvSpPr/>
      </dsp:nvSpPr>
      <dsp:spPr>
        <a:xfrm>
          <a:off x="3425785" y="3136530"/>
          <a:ext cx="1035129" cy="1035129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2200" kern="1200" dirty="0"/>
            <a:t>触景生情</a:t>
          </a:r>
          <a:endParaRPr lang="en-SG" sz="2200" kern="1200" dirty="0"/>
        </a:p>
      </dsp:txBody>
      <dsp:txXfrm>
        <a:off x="3577376" y="3288121"/>
        <a:ext cx="731947" cy="731947"/>
      </dsp:txXfrm>
    </dsp:sp>
    <dsp:sp modelId="{12F9ECBF-DECD-4A29-8219-31692C43F0CA}">
      <dsp:nvSpPr>
        <dsp:cNvPr id="0" name=""/>
        <dsp:cNvSpPr/>
      </dsp:nvSpPr>
      <dsp:spPr>
        <a:xfrm>
          <a:off x="1857686" y="1568432"/>
          <a:ext cx="1035129" cy="1035129"/>
        </a:xfrm>
        <a:prstGeom prst="ellips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2200" kern="1200" dirty="0"/>
            <a:t>感情用事</a:t>
          </a:r>
          <a:endParaRPr lang="en-SG" sz="2200" kern="1200" dirty="0"/>
        </a:p>
      </dsp:txBody>
      <dsp:txXfrm>
        <a:off x="2009277" y="1720023"/>
        <a:ext cx="731947" cy="73194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1">
  <dgm:title val=""/>
  <dgm:desc val=""/>
  <dgm:catLst>
    <dgm:cat type="relationship" pri="22000"/>
    <dgm:cat type="cycle" pri="1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4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5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op="equ"/>
      <dgm:constr type="sp" refType="w" refFor="ch" refForName="node" fact="0.3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connTx" val="55"/>
      <dgm:constr type="primFontSz" for="des" forName="connTx" refType="primFontSz" refFor="ch" refForName="centerShape" op="lte" fact="0.8"/>
    </dgm:constrLst>
    <dgm:ruleLst/>
    <dgm:forEach name="Name6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</dgm:constrLst>
        <dgm:ruleLst>
          <dgm:rule type="primFontSz" val="5" fact="NaN" max="NaN"/>
        </dgm:ruleLst>
      </dgm:layoutNode>
      <dgm:forEach name="Name7" axis="ch">
        <dgm:forEach name="Name8" axis="self" ptType="parTrans">
          <dgm:layoutNode name="Name9">
            <dgm:alg type="conn">
              <dgm:param type="dim" val="1D"/>
              <dgm:param type="begPts" val="auto"/>
              <dgm:param type="endPts" val="auto"/>
              <dgm:param type="begSty" val="noArr"/>
              <dgm:param type="endSty" val="no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connDist"/>
              <dgm:constr type="userA" for="ch" refType="connDist"/>
              <dgm:constr type="w" val="1"/>
              <dgm:constr type="h" val="5"/>
              <dgm:constr type="begPad"/>
              <dgm:constr type="endPad"/>
            </dgm:constrLst>
            <dgm:ruleLst/>
            <dgm:layoutNode name="connTx">
              <dgm:alg type="tx">
                <dgm:param type="autoTxRot" val="grav"/>
              </dgm:alg>
              <dgm:shape xmlns:r="http://schemas.openxmlformats.org/officeDocument/2006/relationships" type="rect" r:blip="" hideGeom="1">
                <dgm:adjLst/>
              </dgm:shape>
              <dgm:presOf axis="self"/>
              <dgm:constrLst>
                <dgm:constr type="userA"/>
                <dgm:constr type="w" refType="userA" fact="0.05"/>
                <dgm:constr type="h" refType="userA" fact="0.05"/>
                <dgm:constr type="lMarg" val="1"/>
                <dgm:constr type="rMarg" val="1"/>
                <dgm:constr type="tMarg"/>
                <dgm:constr type="bMarg"/>
              </dgm:constrLst>
              <dgm:ruleLst>
                <dgm:rule type="w" val="NaN" fact="0.8" max="NaN"/>
                <dgm:rule type="h" val="NaN" fact="1" max="NaN"/>
                <dgm:rule type="primFontSz" val="5" fact="NaN" max="NaN"/>
              </dgm:ruleLst>
            </dgm:layoutNode>
          </dgm:layoutNode>
        </dgm:forEach>
        <dgm:forEach name="Name10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gear1">
  <dgm:title val=""/>
  <dgm:desc val=""/>
  <dgm:catLst>
    <dgm:cat type="relationship" pri="3000"/>
    <dgm:cat type="process" pri="28000"/>
    <dgm:cat type="cycle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 useDef="1">
    <dgm:dataModel>
      <dgm:ptLst/>
      <dgm:bg/>
      <dgm:whole/>
    </dgm:dataModel>
  </dgm:clrData>
  <dgm:layoutNode name="composite">
    <dgm:varLst>
      <dgm:chMax val="3"/>
      <dgm:animLvl val="lvl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lte" val="1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05"/>
          <dgm:constr type="t" for="ch" forName="gear1" refType="w" fact="0.05"/>
          <dgm:constr type="w" for="ch" forName="gear1srcNode" val="1"/>
          <dgm:constr type="h" for="ch" forName="gear1srcNode" val="1"/>
          <dgm:constr type="l" for="ch" forName="gear1srcNode" refType="w" fact="0.32"/>
          <dgm:constr type="t" for="ch" forName="gear1srcNode"/>
          <dgm:constr type="w" for="ch" forName="gear1dstNode" val="1"/>
          <dgm:constr type="h" for="ch" forName="gear1dstNode" val="1"/>
          <dgm:constr type="r" for="ch" forName="gear1dstNode" refType="w" fact="0.58"/>
          <dgm:constr type="t" for="ch" forName="gear1dstNode" refType="h" fact="0.5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/>
          <dgm:constr type="b" for="ch" forName="gear1ch" refType="h" fact="0.6"/>
        </dgm:constrLst>
      </dgm:if>
      <dgm:if name="Name2" axis="ch" ptType="node" func="cnt" op="equ" val="2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2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2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7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w" fact="0.8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1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0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3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 refType="w" fact="0.34"/>
          <dgm:constr type="t" for="ch" forName="gear2ch" refType="w" fact="0.04"/>
        </dgm:constrLst>
      </dgm:if>
      <dgm:else name="Name3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4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4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95"/>
          <dgm:constr type="diam" for="des" forName="connector1" refType="w" refFor="ch" refForName="gear1" op="equ" fact="1.15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h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3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2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5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/>
          <dgm:constr type="t" for="ch" forName="gear2ch" refType="w" fact="0.58"/>
          <dgm:constr type="w" for="ch" forName="gear3" refType="w" fact="0.48"/>
          <dgm:constr type="h" for="ch" forName="gear3" refType="w" fact="0.48"/>
          <dgm:constr type="l" for="ch" forName="gear3" refType="w" fact="0.31"/>
          <dgm:constr type="t" for="ch" forName="gear3"/>
          <dgm:constr type="w" for="ch" forName="gear3tx" refType="w" fact="0.22"/>
          <dgm:constr type="h" for="ch" forName="gear3tx" refType="w" fact="0.22"/>
          <dgm:constr type="ctrX" for="ch" forName="gear3tx" refType="ctrX" refFor="ch" refForName="gear3"/>
          <dgm:constr type="ctrY" for="ch" forName="gear3tx" refType="ctrY" refFor="ch" refForName="gear3"/>
          <dgm:constr type="w" for="ch" forName="gear3srcNode" val="1"/>
          <dgm:constr type="h" for="ch" forName="gear3srcNode" val="1"/>
          <dgm:constr type="l" for="ch" forName="gear3srcNode" refType="w" fact="0.3"/>
          <dgm:constr type="t" for="ch" forName="gear3srcNode" refType="w" fact="0.25"/>
          <dgm:constr type="w" for="ch" forName="gear3dstNode" val="1"/>
          <dgm:constr type="h" for="ch" forName="gear3dstNode" val="1"/>
          <dgm:constr type="l" for="ch" forName="gear3dstNode" refType="w" fact="0.38"/>
          <dgm:constr type="t" for="ch" forName="gear3dstNode" refType="h" fact="0.05"/>
          <dgm:constr type="diam" for="des" forName="connector3" refType="w" refFor="ch" refForName="gear3" op="equ"/>
          <dgm:constr type="h" for="des" forName="connector3" refType="w" refFor="ch" refForName="gear1" op="equ" fact="0.1"/>
          <dgm:constr type="w" for="ch" forName="gear3ch" refType="w" fact="0.35"/>
          <dgm:constr type="h" for="ch" forName="gear3ch" refType="w" refFor="ch" refForName="gear3ch" fact="0.6"/>
          <dgm:constr type="l" for="ch" forName="gear3ch" refType="w" fact="0.65"/>
          <dgm:constr type="t" for="ch" forName="gear3ch" refType="h" fact="0.13"/>
        </dgm:constrLst>
      </dgm:else>
    </dgm:choose>
    <dgm:ruleLst/>
    <dgm:forEach name="Name4" axis="ch" ptType="node" cnt="1">
      <dgm:layoutNode name="gear1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9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1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1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5">
        <dgm:if name="Name6" axis="ch" ptType="node" func="cnt" op="gte" val="1">
          <dgm:layoutNode name="gear1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7"/>
      </dgm:choose>
    </dgm:forEach>
    <dgm:forEach name="Name8" axis="ch" ptType="node" st="2" cnt="1">
      <dgm:layoutNode name="gear2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6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2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2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9">
        <dgm:if name="Name10" axis="ch" ptType="node" func="cnt" op="gte" val="1">
          <dgm:layoutNode name="gear2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1"/>
      </dgm:choose>
    </dgm:forEach>
    <dgm:forEach name="Name12" axis="ch" ptType="node" st="3" cnt="1">
      <dgm:layoutNode name="gear3" styleLbl="node1">
        <dgm:alg type="sp"/>
        <dgm:shape xmlns:r="http://schemas.openxmlformats.org/officeDocument/2006/relationships" rot="-15" type="gear6" r:blip="">
          <dgm:adjLst/>
        </dgm:shape>
        <dgm:presOf axis="self"/>
        <dgm:constrLst/>
        <dgm:ruleLst/>
      </dgm:layoutNode>
      <dgm:layoutNode name="gear3tx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3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3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13">
        <dgm:if name="Name14" axis="ch" ptType="node" func="cnt" op="gte" val="1">
          <dgm:layoutNode name="gear3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5"/>
      </dgm:choose>
    </dgm:forEach>
    <dgm:forEach name="Name16" axis="ch" ptType="sibTrans" hideLastTrans="0" cnt="1">
      <dgm:layoutNode name="connector1" styleLbl="sibTrans2D1">
        <dgm:alg type="conn">
          <dgm:param type="connRout" val="curve"/>
          <dgm:param type="srcNode" val="gear1srcNode"/>
          <dgm:param type="dstNode" val="gear1dstNode"/>
          <dgm:param type="begPts" val="midR"/>
          <dgm:param type="endPts" val="tCtr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7" axis="ch" ptType="sibTrans" hideLastTrans="0" st="2" cnt="1">
      <dgm:layoutNode name="connector2" styleLbl="sibTrans2D1">
        <dgm:alg type="conn">
          <dgm:param type="connRout" val="curve"/>
          <dgm:param type="srcNode" val="gear2srcNode"/>
          <dgm:param type="dstNode" val="gear2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8" axis="ch" ptType="sibTrans" hideLastTrans="0" st="3" cnt="1">
      <dgm:layoutNode name="connector3" styleLbl="sibTrans2D1">
        <dgm:alg type="conn">
          <dgm:param type="connRout" val="curve"/>
          <dgm:param type="srcNode" val="gear3srcNode"/>
          <dgm:param type="dstNode" val="gear3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HalfCircleOrganizationChart">
  <dgm:title val=""/>
  <dgm:desc val=""/>
  <dgm:catLst>
    <dgm:cat type="hierarchy" pri="1500"/>
  </dgm:catLst>
  <dgm:sampData>
    <dgm:dataModel>
      <dgm:ptLst>
        <dgm:pt modelId="0" type="doc"/>
        <dgm:pt modelId="1">
          <dgm:prSet phldr="1"/>
        </dgm:pt>
        <dgm:pt modelId="11" type="asst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 type="asst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Name0">
    <dgm:varLst>
      <dgm:orgChart val="1"/>
      <dgm:chPref val="1"/>
      <dgm:dir/>
      <dgm:animOne val="branch"/>
      <dgm:animLvl val="lvl"/>
      <dgm:resizeHandles/>
    </dgm:varLst>
    <dgm:choose name="Name1">
      <dgm:if name="Name2" func="var" arg="dir" op="equ" val="norm">
        <dgm:alg type="hierChild">
          <dgm:param type="linDir" val="fromL"/>
        </dgm:alg>
      </dgm:if>
      <dgm:else name="Name3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2" refType="w" fact="10"/>
      <dgm:constr type="h" for="des" forName="rootComposite2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forEach name="Name4" axis="ch">
      <dgm:forEach name="Name5" axis="self" ptType="node">
        <dgm:layoutNode name="hierRoot1">
          <dgm:varLst>
            <dgm:hierBranch val="init"/>
          </dgm:varLst>
          <dgm:choose name="Name6">
            <dgm:if name="Name7" func="var" arg="hierBranch" op="equ" val="l">
              <dgm:alg type="hierRoot">
                <dgm:param type="hierAlign" val="tR"/>
              </dgm:alg>
              <dgm:constrLst>
                <dgm:constr type="alignOff" val="0.65"/>
              </dgm:constrLst>
            </dgm:if>
            <dgm:if name="Name8" func="var" arg="hierBranch" op="equ" val="r">
              <dgm:alg type="hierRoot">
                <dgm:param type="hierAlign" val="tL"/>
              </dgm:alg>
              <dgm:constrLst>
                <dgm:constr type="alignOff" val="0.65"/>
              </dgm:constrLst>
            </dgm:if>
            <dgm:if name="Name9" func="var" arg="hierBranch" op="equ" val="hang">
              <dgm:alg type="hierRoot"/>
              <dgm:constrLst>
                <dgm:constr type="alignOff" val="0.65"/>
              </dgm:constrLst>
            </dgm:if>
            <dgm:else name="Name10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1">
              <dgm:if name="Name12" func="var" arg="hierBranch" op="equ" val="init">
                <dgm:constrLst>
                  <dgm:constr type="l" for="ch" forName="rootText1"/>
                  <dgm:constr type="t" for="ch" forName="rootText1" refType="h" fact="0.18"/>
                  <dgm:constr type="w" for="ch" forName="rootText1" refType="w"/>
                  <dgm:constr type="h" for="ch" forName="rootText1" refType="h" fact="0.64"/>
                  <dgm:constr type="l" for="ch" forName="topArc1" refType="w" fact="0.25"/>
                  <dgm:constr type="t" for="ch" forName="topArc1"/>
                  <dgm:constr type="w" for="ch" forName="topArc1" refType="h" refFor="ch" refForName="topArc1"/>
                  <dgm:constr type="h" for="ch" forName="topArc1" refType="h"/>
                  <dgm:constr type="l" for="ch" forName="bottomArc1" refType="w" fact="0.25"/>
                  <dgm:constr type="t" for="ch" forName="bottomArc1"/>
                  <dgm:constr type="w" for="ch" forName="bottomArc1" refType="h" refFor="ch" refForName="bottomArc1"/>
                  <dgm:constr type="h" for="ch" forName="bottomArc1" refType="h"/>
                  <dgm:constr type="ctrX" for="ch" forName="topConnNode1" refType="w" fact="0.5"/>
                  <dgm:constr type="t" for="ch" forName="topConnNode1"/>
                  <dgm:constr type="w" for="ch" forName="topConnNode1" refType="h" fact="0.76"/>
                  <dgm:constr type="b" for="ch" forName="topConnNode1" refType="t" refFor="ch" refForName="rootText1"/>
                </dgm:constrLst>
              </dgm:if>
              <dgm:if name="Name13" func="var" arg="hierBranch" op="equ" val="l">
                <dgm:constrLst>
                  <dgm:constr type="l" for="ch" forName="rootText1"/>
                  <dgm:constr type="t" for="ch" forName="rootText1" refType="h" fact="0.18"/>
                  <dgm:constr type="w" for="ch" forName="rootText1" refType="w"/>
                  <dgm:constr type="h" for="ch" forName="rootText1" refType="h" fact="0.64"/>
                  <dgm:constr type="l" for="ch" forName="topArc1" refType="w" fact="0.25"/>
                  <dgm:constr type="t" for="ch" forName="topArc1"/>
                  <dgm:constr type="w" for="ch" forName="topArc1" refType="h" refFor="ch" refForName="topArc1"/>
                  <dgm:constr type="h" for="ch" forName="topArc1" refType="h"/>
                  <dgm:constr type="l" for="ch" forName="bottomArc1" refType="w" fact="0.25"/>
                  <dgm:constr type="t" for="ch" forName="bottomArc1"/>
                  <dgm:constr type="w" for="ch" forName="bottomArc1" refType="h" refFor="ch" refForName="bottomArc1"/>
                  <dgm:constr type="h" for="ch" forName="bottomArc1" refType="h"/>
                  <dgm:constr type="ctrX" for="ch" forName="topConnNode1" refType="w" fact="0.5"/>
                  <dgm:constr type="t" for="ch" forName="topConnNode1"/>
                  <dgm:constr type="w" for="ch" forName="topConnNode1" refType="h" fact="0.76"/>
                  <dgm:constr type="b" for="ch" forName="topConnNode1" refType="t" refFor="ch" refForName="rootText1"/>
                </dgm:constrLst>
              </dgm:if>
              <dgm:if name="Name14" func="var" arg="hierBranch" op="equ" val="r">
                <dgm:constrLst>
                  <dgm:constr type="l" for="ch" forName="rootText1"/>
                  <dgm:constr type="t" for="ch" forName="rootText1" refType="h" fact="0.18"/>
                  <dgm:constr type="w" for="ch" forName="rootText1" refType="w"/>
                  <dgm:constr type="h" for="ch" forName="rootText1" refType="h" fact="0.64"/>
                  <dgm:constr type="l" for="ch" forName="topArc1" refType="w" fact="0.25"/>
                  <dgm:constr type="t" for="ch" forName="topArc1"/>
                  <dgm:constr type="w" for="ch" forName="topArc1" refType="h" refFor="ch" refForName="topArc1"/>
                  <dgm:constr type="h" for="ch" forName="topArc1" refType="h"/>
                  <dgm:constr type="l" for="ch" forName="bottomArc1" refType="w" fact="0.25"/>
                  <dgm:constr type="t" for="ch" forName="bottomArc1"/>
                  <dgm:constr type="w" for="ch" forName="bottomArc1" refType="h" refFor="ch" refForName="bottomArc1"/>
                  <dgm:constr type="h" for="ch" forName="bottomArc1" refType="h"/>
                  <dgm:constr type="ctrX" for="ch" forName="topConnNode1" refType="w" fact="0.5"/>
                  <dgm:constr type="t" for="ch" forName="topConnNode1"/>
                  <dgm:constr type="w" for="ch" forName="topConnNode1" refType="h" fact="0.76"/>
                  <dgm:constr type="b" for="ch" forName="topConnNode1" refType="t" refFor="ch" refForName="rootText1"/>
                </dgm:constrLst>
              </dgm:if>
              <dgm:else name="Name15">
                <dgm:constrLst>
                  <dgm:constr type="l" for="ch" forName="rootText1"/>
                  <dgm:constr type="t" for="ch" forName="rootText1" refType="h" fact="0.18"/>
                  <dgm:constr type="w" for="ch" forName="rootText1" refType="w"/>
                  <dgm:constr type="h" for="ch" forName="rootText1" refType="h" fact="0.64"/>
                  <dgm:constr type="l" for="ch" forName="topArc1" refType="w" fact="0.25"/>
                  <dgm:constr type="t" for="ch" forName="topArc1"/>
                  <dgm:constr type="w" for="ch" forName="topArc1" refType="h" refFor="ch" refForName="topArc1"/>
                  <dgm:constr type="h" for="ch" forName="topArc1" refType="h"/>
                  <dgm:constr type="l" for="ch" forName="bottomArc1" refType="w" fact="0.25"/>
                  <dgm:constr type="t" for="ch" forName="bottomArc1"/>
                  <dgm:constr type="w" for="ch" forName="bottomArc1" refType="h" refFor="ch" refForName="bottomArc1"/>
                  <dgm:constr type="h" for="ch" forName="bottomArc1" refType="h"/>
                  <dgm:constr type="ctrX" for="ch" forName="topConnNode1" refType="w" fact="0.5"/>
                  <dgm:constr type="t" for="ch" forName="topConnNode1"/>
                  <dgm:constr type="w" for="ch" forName="topConnNode1" refType="h" fact="0.76"/>
                  <dgm:constr type="b" for="ch" forName="topConnNode1" refType="t" refFor="ch" refForName="rootText1"/>
                </dgm:constrLst>
              </dgm:else>
            </dgm:choose>
            <dgm:layoutNode name="rootText1" styleLbl="alignAcc1">
              <dgm:varLst>
                <dgm:chPref val="3"/>
              </dgm:varLst>
              <dgm:alg type="tx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topArc1" styleLbl="parChTrans1D1" moveWith="rootText1">
              <dgm:alg type="sp"/>
              <dgm:shape xmlns:r="http://schemas.openxmlformats.org/officeDocument/2006/relationships" type="arc" r:blip="" zOrderOff="-2">
                <dgm:adjLst>
                  <dgm:adj idx="1" val="-140"/>
                  <dgm:adj idx="2" val="-40"/>
                </dgm:adjLst>
              </dgm:shape>
              <dgm:presOf/>
            </dgm:layoutNode>
            <dgm:layoutNode name="bottomArc1" styleLbl="parChTrans1D1" moveWith="rootText1">
              <dgm:alg type="sp"/>
              <dgm:shape xmlns:r="http://schemas.openxmlformats.org/officeDocument/2006/relationships" type="arc" r:blip="" zOrderOff="-2">
                <dgm:adjLst>
                  <dgm:adj idx="1" val="40"/>
                  <dgm:adj idx="2" val="140"/>
                </dgm:adjLst>
              </dgm:shape>
              <dgm:presOf/>
            </dgm:layoutNode>
            <dgm:layoutNode name="topConnNode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</dgm:layoutNode>
          </dgm:layoutNode>
          <dgm:layoutNode name="hierChild2">
            <dgm:choose name="Name16">
              <dgm:if name="Name17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18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19" func="var" arg="hierBranch" op="equ" val="hang">
                <dgm:choose name="Name20">
                  <dgm:if name="Name21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2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3">
                <dgm:choose name="Name24">
                  <dgm:if name="Name25" func="var" arg="dir" op="equ" val="norm">
                    <dgm:alg type="hierChild"/>
                  </dgm:if>
                  <dgm:else name="Name26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forEach name="rep2a" axis="ch" ptType="nonAsst">
              <dgm:forEach name="Name27" axis="precedSib" ptType="parTrans" st="-1" cnt="1">
                <dgm:layoutNode name="Name28">
                  <dgm:choose name="Name29">
                    <dgm:if name="Name30" func="var" arg="hierBranch" op="equ" val="std">
                      <dgm:choose name="Name31">
                        <dgm:if name="Name32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  <dgm:param type="srcNode" val="bottomArc1"/>
                            <dgm:param type="dstNode" val="topArc2"/>
                          </dgm:alg>
                        </dgm:if>
                        <dgm:if name="Name33" axis="par" ptType="asst" func="cnt" op="equ" val="1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  <dgm:param type="srcNode" val="bottomArc3"/>
                            <dgm:param type="dstNode" val="topArc2"/>
                          </dgm:alg>
                        </dgm:if>
                        <dgm:else name="Name34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  <dgm:param type="srcNode" val="bottomArc2"/>
                            <dgm:param type="dstNode" val="topArc2"/>
                          </dgm:alg>
                        </dgm:else>
                      </dgm:choose>
                    </dgm:if>
                    <dgm:if name="Name35" func="var" arg="hierBranch" op="equ" val="init">
                      <dgm:choose name="Name36">
                        <dgm:if name="Name37" axis="self" func="depth" op="lte" val="2">
                          <dgm:choose name="Name38">
                            <dgm:if name="Name39" axis="self" func="depth" op="lte" val="2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  <dgm:param type="srcNode" val="bottomArc1"/>
                                <dgm:param type="dstNode" val="topArc2"/>
                              </dgm:alg>
                            </dgm:if>
                            <dgm:if name="Name40" axis="par" ptType="asst" func="cnt" op="equ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  <dgm:param type="srcNode" val="bottomArc3"/>
                                <dgm:param type="dstNode" val="topArc2"/>
                              </dgm:alg>
                            </dgm:if>
                            <dgm:else name="Name4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  <dgm:param type="srcNode" val="bottomArc2"/>
                                <dgm:param type="dstNode" val="topArc2"/>
                              </dgm:alg>
                            </dgm:else>
                          </dgm:choose>
                        </dgm:if>
                        <dgm:else name="Name42">
                          <dgm:choose name="Name43">
                            <dgm:if name="Name44" axis="par des" func="maxDepth" op="lte" val="1">
                              <dgm:choose name="Name45">
                                <dgm:if name="Name46" axis="self" func="depth" op="lte" val="2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bL bR"/>
                                    <dgm:param type="srcNode" val="bottomArc1"/>
                                    <dgm:param type="dstNode" val="topConnNode2"/>
                                  </dgm:alg>
                                </dgm:if>
                                <dgm:if name="Name47" axis="par" ptType="asst" func="cnt" op="equ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bL bR"/>
                                    <dgm:param type="srcNode" val="bottomArc3"/>
                                    <dgm:param type="dstNode" val="topConnNode2"/>
                                  </dgm:alg>
                                </dgm:if>
                                <dgm:else name="Name48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bL bR"/>
                                    <dgm:param type="srcNode" val="bottomArc2"/>
                                    <dgm:param type="dstNode" val="topConnNode2"/>
                                  </dgm:alg>
                                </dgm:else>
                              </dgm:choose>
                            </dgm:if>
                            <dgm:else name="Name49">
                              <dgm:choose name="Name50">
                                <dgm:if name="Name51" axis="self" func="depth" op="lte" val="2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tCtr"/>
                                    <dgm:param type="bendPt" val="end"/>
                                    <dgm:param type="srcNode" val="bottomArc1"/>
                                    <dgm:param type="dstNode" val="topArc2"/>
                                  </dgm:alg>
                                </dgm:if>
                                <dgm:if name="Name52" axis="par" ptType="asst" func="cnt" op="equ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tCtr"/>
                                    <dgm:param type="bendPt" val="end"/>
                                    <dgm:param type="srcNode" val="bottomArc3"/>
                                    <dgm:param type="dstNode" val="topArc2"/>
                                  </dgm:alg>
                                </dgm:if>
                                <dgm:else name="Name53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tCtr"/>
                                    <dgm:param type="bendPt" val="end"/>
                                    <dgm:param type="srcNode" val="bottomArc2"/>
                                    <dgm:param type="dstNode" val="topArc2"/>
                                  </dgm:alg>
                                </dgm:else>
                              </dgm:choose>
                            </dgm:else>
                          </dgm:choose>
                        </dgm:else>
                      </dgm:choose>
                    </dgm:if>
                    <dgm:else name="Name54">
                      <dgm:choose name="Name55">
                        <dgm:if name="Name56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bL bR"/>
                            <dgm:param type="srcNode" val="bottomArc1"/>
                            <dgm:param type="dstNode" val="topConnNode2"/>
                          </dgm:alg>
                        </dgm:if>
                        <dgm:if name="Name57" axis="par" ptType="asst" func="cnt" op="equ" val="1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bL bR"/>
                            <dgm:param type="srcNode" val="bottomArc3"/>
                            <dgm:param type="dstNode" val="topConnNode2"/>
                          </dgm:alg>
                        </dgm:if>
                        <dgm:else name="Name58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bL bR"/>
                            <dgm:param type="srcNode" val="bottomArc2"/>
                            <dgm:param type="dstNode" val="topConnNode2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</dgm:layoutNode>
              </dgm:forEach>
              <dgm:layoutNode name="hierRoot2">
                <dgm:varLst>
                  <dgm:hierBranch val="init"/>
                </dgm:varLst>
                <dgm:choose name="Name59">
                  <dgm:if name="Name60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61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62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63" func="var" arg="hierBranch" op="equ" val="init">
                    <dgm:choose name="Name64">
                      <dgm:if name="Name65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6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layoutNode name="rootComposite2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68">
                    <dgm:if name="Name69" func="var" arg="hierBranch" op="equ" val="init">
                      <dgm:constrLst>
                        <dgm:constr type="l" for="ch" forName="rootText2"/>
                        <dgm:constr type="t" for="ch" forName="rootText2" refType="h" fact="0.18"/>
                        <dgm:constr type="w" for="ch" forName="rootText2" refType="w"/>
                        <dgm:constr type="h" for="ch" forName="rootText2" refType="h" fact="0.64"/>
                        <dgm:constr type="l" for="ch" forName="topArc2" refType="w" fact="0.25"/>
                        <dgm:constr type="t" for="ch" forName="topArc2"/>
                        <dgm:constr type="w" for="ch" forName="topArc2" refType="h" refFor="ch" refForName="topArc2"/>
                        <dgm:constr type="h" for="ch" forName="topArc2" refType="h"/>
                        <dgm:constr type="l" for="ch" forName="bottomArc2" refType="w" fact="0.25"/>
                        <dgm:constr type="t" for="ch" forName="bottomArc2"/>
                        <dgm:constr type="w" for="ch" forName="bottomArc2" refType="h" refFor="ch" refForName="bottomArc2"/>
                        <dgm:constr type="h" for="ch" forName="bottomArc2" refType="h"/>
                        <dgm:constr type="ctrX" for="ch" forName="topConnNode2" refType="w" fact="0.5"/>
                        <dgm:constr type="t" for="ch" forName="topConnNode2"/>
                        <dgm:constr type="w" for="ch" forName="topConnNode2" refType="h" fact="0.76"/>
                        <dgm:constr type="b" for="ch" forName="topConnNode2" refType="t" refFor="ch" refForName="rootText2"/>
                      </dgm:constrLst>
                    </dgm:if>
                    <dgm:if name="Name70" func="var" arg="hierBranch" op="equ" val="l">
                      <dgm:constrLst>
                        <dgm:constr type="l" for="ch" forName="rootText2"/>
                        <dgm:constr type="t" for="ch" forName="rootText2" refType="h" fact="0.18"/>
                        <dgm:constr type="w" for="ch" forName="rootText2" refType="w"/>
                        <dgm:constr type="h" for="ch" forName="rootText2" refType="h" fact="0.64"/>
                        <dgm:constr type="l" for="ch" forName="topArc2" refType="w" fact="0.25"/>
                        <dgm:constr type="t" for="ch" forName="topArc2"/>
                        <dgm:constr type="w" for="ch" forName="topArc2" refType="h" refFor="ch" refForName="topArc2"/>
                        <dgm:constr type="h" for="ch" forName="topArc2" refType="h"/>
                        <dgm:constr type="l" for="ch" forName="bottomArc2" refType="w" fact="0.25"/>
                        <dgm:constr type="t" for="ch" forName="bottomArc2"/>
                        <dgm:constr type="w" for="ch" forName="bottomArc2" refType="h" refFor="ch" refForName="bottomArc2"/>
                        <dgm:constr type="h" for="ch" forName="bottomArc2" refType="h"/>
                        <dgm:constr type="ctrX" for="ch" forName="topConnNode2" refType="w" fact="0.5"/>
                        <dgm:constr type="t" for="ch" forName="topConnNode2"/>
                        <dgm:constr type="w" for="ch" forName="topConnNode2" refType="h" fact="0.76"/>
                        <dgm:constr type="b" for="ch" forName="topConnNode2" refType="t" refFor="ch" refForName="rootText2"/>
                      </dgm:constrLst>
                    </dgm:if>
                    <dgm:if name="Name71" func="var" arg="hierBranch" op="equ" val="r">
                      <dgm:constrLst>
                        <dgm:constr type="l" for="ch" forName="rootText2"/>
                        <dgm:constr type="t" for="ch" forName="rootText2" refType="h" fact="0.18"/>
                        <dgm:constr type="w" for="ch" forName="rootText2" refType="w"/>
                        <dgm:constr type="h" for="ch" forName="rootText2" refType="h" fact="0.64"/>
                        <dgm:constr type="l" for="ch" forName="topArc2" refType="w" fact="0.25"/>
                        <dgm:constr type="t" for="ch" forName="topArc2"/>
                        <dgm:constr type="w" for="ch" forName="topArc2" refType="h" refFor="ch" refForName="topArc2"/>
                        <dgm:constr type="h" for="ch" forName="topArc2" refType="h"/>
                        <dgm:constr type="l" for="ch" forName="bottomArc2" refType="w" fact="0.25"/>
                        <dgm:constr type="t" for="ch" forName="bottomArc2"/>
                        <dgm:constr type="w" for="ch" forName="bottomArc2" refType="h" refFor="ch" refForName="bottomArc2"/>
                        <dgm:constr type="h" for="ch" forName="bottomArc2" refType="h"/>
                        <dgm:constr type="ctrX" for="ch" forName="topConnNode2" refType="w" fact="0.5"/>
                        <dgm:constr type="t" for="ch" forName="topConnNode2"/>
                        <dgm:constr type="w" for="ch" forName="topConnNode2" refType="h" fact="0.76"/>
                        <dgm:constr type="b" for="ch" forName="topConnNode2" refType="t" refFor="ch" refForName="rootText2"/>
                      </dgm:constrLst>
                    </dgm:if>
                    <dgm:else name="Name72">
                      <dgm:constrLst>
                        <dgm:constr type="l" for="ch" forName="rootText2"/>
                        <dgm:constr type="t" for="ch" forName="rootText2" refType="h" fact="0.18"/>
                        <dgm:constr type="w" for="ch" forName="rootText2" refType="w"/>
                        <dgm:constr type="h" for="ch" forName="rootText2" refType="h" fact="0.64"/>
                        <dgm:constr type="l" for="ch" forName="topArc2" refType="w" fact="0.25"/>
                        <dgm:constr type="t" for="ch" forName="topArc2"/>
                        <dgm:constr type="w" for="ch" forName="topArc2" refType="h" refFor="ch" refForName="topArc2"/>
                        <dgm:constr type="h" for="ch" forName="topArc2" refType="h"/>
                        <dgm:constr type="l" for="ch" forName="bottomArc2" refType="w" fact="0.25"/>
                        <dgm:constr type="t" for="ch" forName="bottomArc2"/>
                        <dgm:constr type="w" for="ch" forName="bottomArc2" refType="h" refFor="ch" refForName="bottomArc2"/>
                        <dgm:constr type="h" for="ch" forName="bottomArc2" refType="h"/>
                        <dgm:constr type="ctrX" for="ch" forName="topConnNode2" refType="w" fact="0.5"/>
                        <dgm:constr type="t" for="ch" forName="topConnNode2"/>
                        <dgm:constr type="w" for="ch" forName="topConnNode2" refType="h" fact="0.76"/>
                        <dgm:constr type="b" for="ch" forName="topConnNode2" refType="t" refFor="ch" refForName="rootText2"/>
                      </dgm:constrLst>
                    </dgm:else>
                  </dgm:choose>
                  <dgm:layoutNode name="rootText2" styleLbl="alignAcc1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topArc2" styleLbl="parChTrans1D1" moveWith="rootText2">
                    <dgm:alg type="sp"/>
                    <dgm:shape xmlns:r="http://schemas.openxmlformats.org/officeDocument/2006/relationships" type="arc" r:blip="" zOrderOff="-2">
                      <dgm:adjLst>
                        <dgm:adj idx="1" val="-140"/>
                        <dgm:adj idx="2" val="-40"/>
                      </dgm:adjLst>
                    </dgm:shape>
                    <dgm:presOf/>
                  </dgm:layoutNode>
                  <dgm:layoutNode name="bottomArc2" styleLbl="parChTrans1D1" moveWith="rootText2">
                    <dgm:alg type="sp"/>
                    <dgm:shape xmlns:r="http://schemas.openxmlformats.org/officeDocument/2006/relationships" type="arc" r:blip="" zOrderOff="-2">
                      <dgm:adjLst>
                        <dgm:adj idx="1" val="40"/>
                        <dgm:adj idx="2" val="140"/>
                      </dgm:adjLst>
                    </dgm:shape>
                    <dgm:presOf/>
                  </dgm:layoutNode>
                  <dgm:layoutNode name="topConnNode2" moveWith="rootText2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</dgm:layoutNode>
                </dgm:layoutNode>
                <dgm:layoutNode name="hierChild4">
                  <dgm:choose name="Name73">
                    <dgm:if name="Name7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7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76" func="var" arg="hierBranch" op="equ" val="hang">
                      <dgm:choose name="Name77">
                        <dgm:if name="Name7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7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80" func="var" arg="hierBranch" op="equ" val="std">
                      <dgm:choose name="Name81">
                        <dgm:if name="Name82" func="var" arg="dir" op="equ" val="norm">
                          <dgm:alg type="hierChild"/>
                        </dgm:if>
                        <dgm:else name="Name8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84" func="var" arg="hierBranch" op="equ" val="init">
                      <dgm:choose name="Name85">
                        <dgm:if name="Name8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87">
                          <dgm:choose name="Name88">
                            <dgm:if name="Name89" func="var" arg="dir" op="equ" val="norm">
                              <dgm:alg type="hierChild"/>
                            </dgm:if>
                            <dgm:else name="Name9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91"/>
                  </dgm:choose>
                  <dgm:shape xmlns:r="http://schemas.openxmlformats.org/officeDocument/2006/relationships" r:blip="">
                    <dgm:adjLst/>
                  </dgm:shape>
                  <dgm:presOf/>
                  <dgm:forEach name="Name92" ref="rep2a"/>
                </dgm:layoutNode>
                <dgm:layoutNode name="hierChild5">
                  <dgm:choose name="Name93">
                    <dgm:if name="Name9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9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forEach name="Name96" ref="rep2b"/>
                </dgm:layoutNode>
              </dgm:layoutNode>
            </dgm:forEach>
          </dgm:layoutNode>
          <dgm:layoutNode name="hierChild3">
            <dgm:choose name="Name97">
              <dgm:if name="Name9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9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2b" axis="ch" ptType="asst">
              <dgm:forEach name="Name100" axis="precedSib" ptType="parTrans" st="-1" cnt="1">
                <dgm:layoutNode name="Name101">
                  <dgm:choose name="Name102">
                    <dgm:if name="Name103" axis="self" func="depth" op="lte" val="2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bL bR"/>
                        <dgm:param type="srcNode" val="bottomArc1"/>
                        <dgm:param type="dstNode" val="topConnNode3"/>
                      </dgm:alg>
                    </dgm:if>
                    <dgm:if name="Name104" axis="par" ptType="asst" func="cnt" op="equ" val="1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bL bR"/>
                        <dgm:param type="srcNode" val="bottomArc3"/>
                        <dgm:param type="dstNode" val="topConnNode3"/>
                      </dgm:alg>
                    </dgm:if>
                    <dgm:else name="Name10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bL bR"/>
                        <dgm:param type="srcNode" val="bottomArc2"/>
                        <dgm:param type="dstNode" val="topConnNode3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</dgm:layoutNode>
              </dgm:forEach>
              <dgm:layoutNode name="hierRoot3">
                <dgm:varLst>
                  <dgm:hierBranch val="init"/>
                </dgm:varLst>
                <dgm:choose name="Name106">
                  <dgm:if name="Name107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08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09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0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1" func="var" arg="hierBranch" op="equ" val="init">
                    <dgm:choose name="Name112">
                      <dgm:if name="Name113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14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15"/>
                </dgm:choose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16">
                    <dgm:if name="Name117" func="var" arg="hierBranch" op="equ" val="init">
                      <dgm:constrLst>
                        <dgm:constr type="l" for="ch" forName="rootText3"/>
                        <dgm:constr type="t" for="ch" forName="rootText3" refType="h" fact="0.18"/>
                        <dgm:constr type="w" for="ch" forName="rootText3" refType="w"/>
                        <dgm:constr type="h" for="ch" forName="rootText3" refType="h" fact="0.64"/>
                        <dgm:constr type="l" for="ch" forName="topArc3" refType="w" fact="0.25"/>
                        <dgm:constr type="t" for="ch" forName="topArc3"/>
                        <dgm:constr type="w" for="ch" forName="topArc3" refType="h" refFor="ch" refForName="topArc3"/>
                        <dgm:constr type="h" for="ch" forName="topArc3" refType="h"/>
                        <dgm:constr type="l" for="ch" forName="bottomArc3" refType="w" fact="0.25"/>
                        <dgm:constr type="t" for="ch" forName="bottomArc3"/>
                        <dgm:constr type="w" for="ch" forName="bottomArc3" refType="h" refFor="ch" refForName="bottomArc3"/>
                        <dgm:constr type="h" for="ch" forName="bottomArc3" refType="h"/>
                        <dgm:constr type="ctrX" for="ch" forName="topConnNode3" refType="w" fact="0.5"/>
                        <dgm:constr type="t" for="ch" forName="topConnNode3"/>
                        <dgm:constr type="w" for="ch" forName="topConnNode3" refType="h" fact="0.76"/>
                        <dgm:constr type="b" for="ch" forName="topConnNode3" refType="t" refFor="ch" refForName="rootText3"/>
                      </dgm:constrLst>
                    </dgm:if>
                    <dgm:if name="Name118" func="var" arg="hierBranch" op="equ" val="l">
                      <dgm:constrLst>
                        <dgm:constr type="l" for="ch" forName="rootText3"/>
                        <dgm:constr type="t" for="ch" forName="rootText3" refType="h" fact="0.18"/>
                        <dgm:constr type="w" for="ch" forName="rootText3" refType="w"/>
                        <dgm:constr type="h" for="ch" forName="rootText3" refType="h" fact="0.64"/>
                        <dgm:constr type="l" for="ch" forName="topArc3" refType="w" fact="0.25"/>
                        <dgm:constr type="t" for="ch" forName="topArc3"/>
                        <dgm:constr type="w" for="ch" forName="topArc3" refType="h" refFor="ch" refForName="topArc3"/>
                        <dgm:constr type="h" for="ch" forName="topArc3" refType="h"/>
                        <dgm:constr type="l" for="ch" forName="bottomArc3" refType="w" fact="0.25"/>
                        <dgm:constr type="t" for="ch" forName="bottomArc3"/>
                        <dgm:constr type="w" for="ch" forName="bottomArc3" refType="h" refFor="ch" refForName="bottomArc3"/>
                        <dgm:constr type="h" for="ch" forName="bottomArc3" refType="h"/>
                        <dgm:constr type="ctrX" for="ch" forName="topConnNode3" refType="w" fact="0.5"/>
                        <dgm:constr type="t" for="ch" forName="topConnNode3"/>
                        <dgm:constr type="w" for="ch" forName="topConnNode3" refType="h" fact="0.76"/>
                        <dgm:constr type="b" for="ch" forName="topConnNode3" refType="t" refFor="ch" refForName="rootText3"/>
                      </dgm:constrLst>
                    </dgm:if>
                    <dgm:if name="Name119" func="var" arg="hierBranch" op="equ" val="r">
                      <dgm:constrLst>
                        <dgm:constr type="l" for="ch" forName="rootText3"/>
                        <dgm:constr type="t" for="ch" forName="rootText3" refType="h" fact="0.18"/>
                        <dgm:constr type="w" for="ch" forName="rootText3" refType="w"/>
                        <dgm:constr type="h" for="ch" forName="rootText3" refType="h" fact="0.64"/>
                        <dgm:constr type="l" for="ch" forName="topArc3" refType="w" fact="0.25"/>
                        <dgm:constr type="t" for="ch" forName="topArc3"/>
                        <dgm:constr type="w" for="ch" forName="topArc3" refType="h" refFor="ch" refForName="topArc3"/>
                        <dgm:constr type="h" for="ch" forName="topArc3" refType="h"/>
                        <dgm:constr type="l" for="ch" forName="bottomArc3" refType="w" fact="0.25"/>
                        <dgm:constr type="t" for="ch" forName="bottomArc3"/>
                        <dgm:constr type="w" for="ch" forName="bottomArc3" refType="h" refFor="ch" refForName="bottomArc3"/>
                        <dgm:constr type="h" for="ch" forName="bottomArc3" refType="h"/>
                        <dgm:constr type="ctrX" for="ch" forName="topConnNode3" refType="w" fact="0.5"/>
                        <dgm:constr type="t" for="ch" forName="topConnNode3"/>
                        <dgm:constr type="w" for="ch" forName="topConnNode3" refType="h" fact="0.76"/>
                        <dgm:constr type="b" for="ch" forName="topConnNode3" refType="t" refFor="ch" refForName="rootText3"/>
                      </dgm:constrLst>
                    </dgm:if>
                    <dgm:else name="Name120">
                      <dgm:constrLst>
                        <dgm:constr type="l" for="ch" forName="rootText3"/>
                        <dgm:constr type="t" for="ch" forName="rootText3" refType="h" fact="0.18"/>
                        <dgm:constr type="w" for="ch" forName="rootText3" refType="w"/>
                        <dgm:constr type="h" for="ch" forName="rootText3" refType="h" fact="0.64"/>
                        <dgm:constr type="l" for="ch" forName="topArc3" refType="w" fact="0.25"/>
                        <dgm:constr type="t" for="ch" forName="topArc3"/>
                        <dgm:constr type="w" for="ch" forName="topArc3" refType="h" refFor="ch" refForName="topArc3"/>
                        <dgm:constr type="h" for="ch" forName="topArc3" refType="h"/>
                        <dgm:constr type="l" for="ch" forName="bottomArc3" refType="w" fact="0.25"/>
                        <dgm:constr type="t" for="ch" forName="bottomArc3"/>
                        <dgm:constr type="w" for="ch" forName="bottomArc3" refType="h" refFor="ch" refForName="bottomArc3"/>
                        <dgm:constr type="h" for="ch" forName="bottomArc3" refType="h"/>
                        <dgm:constr type="ctrX" for="ch" forName="topConnNode3" refType="w" fact="0.5"/>
                        <dgm:constr type="t" for="ch" forName="topConnNode3"/>
                        <dgm:constr type="w" for="ch" forName="topConnNode3" refType="h" fact="0.76"/>
                        <dgm:constr type="b" for="ch" forName="topConnNode3" refType="t" refFor="ch" refForName="rootText3"/>
                      </dgm:constrLst>
                    </dgm:else>
                  </dgm:choose>
                  <dgm:layoutNode name="rootText3" styleLbl="alignAcc1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topArc3" styleLbl="parChTrans1D1" moveWith="rootText3">
                    <dgm:alg type="sp"/>
                    <dgm:shape xmlns:r="http://schemas.openxmlformats.org/officeDocument/2006/relationships" type="arc" r:blip="" zOrderOff="-2">
                      <dgm:adjLst>
                        <dgm:adj idx="1" val="-140"/>
                        <dgm:adj idx="2" val="-40"/>
                      </dgm:adjLst>
                    </dgm:shape>
                    <dgm:presOf/>
                  </dgm:layoutNode>
                  <dgm:layoutNode name="bottomArc3" styleLbl="parChTrans1D1" moveWith="rootText3">
                    <dgm:alg type="sp"/>
                    <dgm:shape xmlns:r="http://schemas.openxmlformats.org/officeDocument/2006/relationships" type="arc" r:blip="" zOrderOff="-2">
                      <dgm:adjLst>
                        <dgm:adj idx="1" val="40"/>
                        <dgm:adj idx="2" val="140"/>
                      </dgm:adjLst>
                    </dgm:shape>
                    <dgm:presOf/>
                  </dgm:layoutNode>
                  <dgm:layoutNode name="topConnNode3" moveWith="rootText3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</dgm:layoutNode>
                </dgm:layoutNode>
                <dgm:layoutNode name="hierChild6">
                  <dgm:choose name="Name121">
                    <dgm:if name="Name122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3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24" func="var" arg="hierBranch" op="equ" val="hang">
                      <dgm:choose name="Name125">
                        <dgm:if name="Name126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27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28" func="var" arg="hierBranch" op="equ" val="std">
                      <dgm:choose name="Name129">
                        <dgm:if name="Name130" func="var" arg="dir" op="equ" val="norm">
                          <dgm:alg type="hierChild"/>
                        </dgm:if>
                        <dgm:else name="Name131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2" func="var" arg="hierBranch" op="equ" val="init">
                      <dgm:choose name="Name133">
                        <dgm:if name="Name134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35">
                          <dgm:alg type="hierChild"/>
                        </dgm:else>
                      </dgm:choose>
                    </dgm:if>
                    <dgm:else name="Name136"/>
                  </dgm:choose>
                  <dgm:shape xmlns:r="http://schemas.openxmlformats.org/officeDocument/2006/relationships" r:blip="">
                    <dgm:adjLst/>
                  </dgm:shape>
                  <dgm:presOf/>
                  <dgm:forEach name="Name137" ref="rep2a"/>
                </dgm:layoutNode>
                <dgm:layoutNode name="hierChild7">
                  <dgm:choose name="Name138">
                    <dgm:if name="Name139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0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forEach name="Name141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radial6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connRout" val="curve"/>
                    <dgm:param type="begPts" val="ctr"/>
                    <dgm:param type="endPts" val="ctr"/>
                    <dgm:param type="begSty" val="noArr"/>
                    <dgm:param type="endSty" val="noArr"/>
                    <dgm:param type="dstNode" val="node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connRout" val="longCurve"/>
                    <dgm:param type="begPts" val="bCtr"/>
                    <dgm:param type="endPts" val="tCtr"/>
                    <dgm:param type="begSty" val="noArr"/>
                    <dgm:param type="endSty" val="noArr"/>
                    <dgm:param type="srcNode" val="dummyConnPt"/>
                    <dgm:param type="dstNode" val="dummyConnPt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pyramid3">
  <dgm:title val=""/>
  <dgm:desc val=""/>
  <dgm:catLst>
    <dgm:cat type="pyramid" pri="2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pyra">
          <dgm:param type="linDir" val="fromT"/>
          <dgm:param type="txDir" val="fromT"/>
          <dgm:param type="pyraAcctPos" val="aft"/>
          <dgm:param type="pyraAcctTxMar" val="step"/>
          <dgm:param type="pyraAcctBkgdNode" val="acctBkgd"/>
          <dgm:param type="pyraAcctTxNode" val="acctTx"/>
          <dgm:param type="pyraLvlNode" val="level"/>
        </dgm:alg>
      </dgm:if>
      <dgm:else name="Name3">
        <dgm:alg type="pyra">
          <dgm:param type="linDir" val="fromT"/>
          <dgm:param type="txDir" val="fromT"/>
          <dgm:param type="pyraAcctPos" val="bef"/>
          <dgm:param type="pyraAcctTxMar" val="step"/>
          <dgm:param type="pyraAcctBkgdNode" val="acctBkgd"/>
          <dgm:param type="pyraAcctTxNode" val="acctTx"/>
          <dgm:param type="pyraLvlNode" val="level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ptType="all node" func="maxDepth" op="gte" val="2">
        <dgm:constrLst>
          <dgm:constr type="primFontSz" for="des" forName="levelTx" op="equ"/>
          <dgm:constr type="secFontSz" for="des" forName="acctTx" op="equ"/>
          <dgm:constr type="pyraAcctRatio" val="0.32"/>
        </dgm:constrLst>
      </dgm:if>
      <dgm:else name="Name6">
        <dgm:constrLst>
          <dgm:constr type="primFontSz" for="des" forName="levelTx" op="equ"/>
          <dgm:constr type="secFontSz" for="des" forName="acctTx" op="equ"/>
          <dgm:constr type="pyraAcctRatio"/>
        </dgm:constrLst>
      </dgm:else>
    </dgm:choose>
    <dgm:ruleLst/>
    <dgm:forEach name="Name7" axis="ch" ptType="node">
      <dgm:layoutNode name="Name8">
        <dgm:alg type="composite">
          <dgm:param type="horzAlign" val="none"/>
        </dgm:alg>
        <dgm:shape xmlns:r="http://schemas.openxmlformats.org/officeDocument/2006/relationships" r:blip="">
          <dgm:adjLst/>
        </dgm:shape>
        <dgm:presOf/>
        <dgm:choose name="Name9">
          <dgm:if name="Name10" axis="self" ptType="node" func="revPos" op="equ" val="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/>
              <dgm:constr type="h" for="ch" forName="levelTx" refType="h" refFor="ch" refForName="level"/>
            </dgm:constrLst>
          </dgm:if>
          <dgm:else name="Name1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 fact="0.65"/>
              <dgm:constr type="h" for="ch" forName="levelTx" refType="h" refFor="ch" refForName="level"/>
            </dgm:constrLst>
          </dgm:else>
        </dgm:choose>
        <dgm:ruleLst/>
        <dgm:choose name="Name12">
          <dgm:if name="Name13" axis="ch" ptType="node" func="cnt" op="gte" val="1">
            <dgm:layoutNode name="acctBkgd" styleLbl="alignAcc1">
              <dgm:alg type="sp"/>
              <dgm:shape xmlns:r="http://schemas.openxmlformats.org/officeDocument/2006/relationships" type="nonIsoscelesTrapezoid" r:blip="">
                <dgm:adjLst/>
              </dgm:shape>
              <dgm:presOf axis="des" ptType="node"/>
              <dgm:constrLst/>
              <dgm:ruleLst/>
            </dgm:layoutNode>
            <dgm:layoutNode name="acctTx" styleLbl="alignAcc1">
              <dgm:varLst>
                <dgm:bulletEnabled val="1"/>
              </dgm:varLst>
              <dgm:alg type="tx">
                <dgm:param type="stBulletLvl" val="1"/>
                <dgm:param type="txAnchorVertCh" val="t"/>
              </dgm:alg>
              <dgm:shape xmlns:r="http://schemas.openxmlformats.org/officeDocument/2006/relationships" type="nonIsoscelesTrapezoid" r:blip="" hideGeom="1">
                <dgm:adjLst/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3"/>
                <dgm:constr type="bMarg" refType="secFontSz" fact="0.3"/>
                <dgm:constr type="lMarg" refType="secFontSz" fact="0.3"/>
                <dgm:constr type="rMarg" refType="secFontSz" fact="0.3"/>
              </dgm:constrLst>
              <dgm:ruleLst>
                <dgm:rule type="secFontSz" val="5" fact="NaN" max="NaN"/>
              </dgm:ruleLst>
            </dgm:layoutNode>
          </dgm:if>
          <dgm:else name="Name14"/>
        </dgm:choose>
        <dgm:layoutNode name="level">
          <dgm:varLst>
            <dgm:chMax val="1"/>
            <dgm:bulletEnabled val="1"/>
          </dgm:varLst>
          <dgm:alg type="sp"/>
          <dgm:shape xmlns:r="http://schemas.openxmlformats.org/officeDocument/2006/relationships" type="trapezoid" r:blip="">
            <dgm:adjLst/>
          </dgm:shape>
          <dgm:presOf axis="self"/>
          <dgm:constrLst>
            <dgm:constr type="h" val="500"/>
            <dgm:constr type="w" val="1"/>
          </dgm:constrLst>
          <dgm:ruleLst/>
        </dgm:layoutNode>
        <dgm:layoutNode name="levelTx" styleLbl="revTx">
          <dgm:varLst>
            <dgm:chMax val="1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layoutNod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hierarchy6">
  <dgm:title val=""/>
  <dgm:desc val=""/>
  <dgm:catLst>
    <dgm:cat type="hierarchy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</dgm:ptLst>
      <dgm:cxnLst>
        <dgm:cxn modelId="7" srcId="0" destId="1" srcOrd="0" destOrd="0"/>
        <dgm:cxn modelId="8" srcId="1" destId="2" srcOrd="0" destOrd="0"/>
        <dgm:cxn modelId="9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10" srcId="0" destId="4" srcOrd="1" destOrd="0"/>
        <dgm:cxn modelId="11" srcId="0" destId="5" srcOrd="2" destOrd="0"/>
        <dgm:cxn modelId="12" srcId="0" destId="6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3"/>
      </dgm:ptLst>
      <dgm:cxnLst>
        <dgm:cxn modelId="4" srcId="0" destId="1" srcOrd="0" destOrd="0"/>
        <dgm:cxn modelId="13" srcId="1" destId="11" srcOrd="0" destOrd="0"/>
        <dgm:cxn modelId="14" srcId="1" destId="12" srcOrd="1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  <dgm:pt modelId="4"/>
        <dgm:pt modelId="5"/>
        <dgm:pt modelId="6"/>
        <dgm:pt modelId="7"/>
      </dgm:ptLst>
      <dgm:cxnLst>
        <dgm:cxn modelId="8" srcId="0" destId="1" srcOrd="0" destOrd="0"/>
        <dgm:cxn modelId="9" srcId="1" destId="2" srcOrd="0" destOrd="0"/>
        <dgm:cxn modelId="10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  <dgm:cxn modelId="11" srcId="0" destId="4" srcOrd="1" destOrd="0"/>
        <dgm:cxn modelId="12" srcId="0" destId="5" srcOrd="2" destOrd="0"/>
        <dgm:cxn modelId="13" srcId="0" destId="6" srcOrd="3" destOrd="0"/>
        <dgm:cxn modelId="14" srcId="0" destId="7" srcOrd="4" destOrd="0"/>
      </dgm:cxnLst>
      <dgm:bg/>
      <dgm:whole/>
    </dgm:dataModel>
  </dgm:clrData>
  <dgm:layoutNode name="mainComposite">
    <dgm:varLst>
      <dgm:chPref val="1"/>
      <dgm:dir/>
      <dgm:animOne val="branch"/>
      <dgm:animLvl val="lvl"/>
      <dgm:resizeHandles val="exact"/>
    </dgm:varLst>
    <dgm:alg type="composite">
      <dgm:param type="vertAlign" val="mid"/>
      <dgm:param type="horzAlign" val="ctr"/>
    </dgm:alg>
    <dgm:shape xmlns:r="http://schemas.openxmlformats.org/officeDocument/2006/relationships" r:blip="">
      <dgm:adjLst/>
    </dgm:shape>
    <dgm:presOf/>
    <dgm:choose name="Name0">
      <dgm:if name="Name1" axis="ch" ptType="node" func="cnt" op="gte" val="2">
        <dgm:choose name="Name2">
          <dgm:if name="Name3" func="var" arg="dir" op="equ" val="norm">
            <dgm:constrLst>
              <dgm:constr type="l" for="ch" forName="hierFlow" refType="w" fact="0.3"/>
              <dgm:constr type="t" for="ch" forName="hierFlow"/>
              <dgm:constr type="r" for="ch" forName="hierFlow" refType="w" fact="0.98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if>
          <dgm:else name="Name4">
            <dgm:constrLst>
              <dgm:constr type="l" for="ch" forName="hierFlow" refType="w" fact="0.02"/>
              <dgm:constr type="t" for="ch" forName="hierFlow"/>
              <dgm:constr type="r" for="ch" forName="hierFlow" refType="w" fact="0.7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else>
        </dgm:choose>
      </dgm:if>
      <dgm:else name="Name5">
        <dgm:constrLst>
          <dgm:constr type="l" for="ch" forName="hierFlow"/>
          <dgm:constr type="t" for="ch" forName="hierFlow"/>
          <dgm:constr type="r" for="ch" forName="hierFlow" refType="w"/>
          <dgm:constr type="b" for="ch" forName="hierFlow" refType="h"/>
          <dgm:constr type="l" for="ch" forName="bgShapesFlow"/>
          <dgm:constr type="t" for="ch" forName="bgShapesFlow"/>
          <dgm:constr type="r" for="ch" forName="bgShapesFlow" refType="w"/>
          <dgm:constr type="b" for="ch" forName="bgShapesFlow" refType="h"/>
          <dgm:constr type="w" for="des" forName="level1Shape" refType="w"/>
          <dgm:constr type="h" for="des" forName="level1Shape" refType="w" refFor="des" refForName="level1Shape" fact="0.66667"/>
          <dgm:constr type="w" for="des" forName="level2Shape" refType="w" refFor="des" refForName="level1Shape" op="equ"/>
          <dgm:constr type="h" for="des" forName="level2Shape" refType="h" refFor="des" refForName="level1Shape" op="equ"/>
          <dgm:constr type="sp" for="des" refType="h" refFor="des" refForName="level1Shape" op="equ" fact="0.4"/>
          <dgm:constr type="sibSp" for="des" forName="hierChild1" refType="w" refFor="des" refForName="level1Shape" op="equ" fact="0.3"/>
          <dgm:constr type="sibSp" for="des" forName="hierChild2" refType="sibSp" refFor="des" refForName="hierChild1" op="equ"/>
          <dgm:constr type="sibSp" for="des" forName="hierChild3" refType="sibSp" refFor="des" refForName="hierChild1" op="equ"/>
          <dgm:constr type="userA" for="des" refType="h" refFor="des" refForName="level1Shape" op="equ"/>
          <dgm:constr type="userB" for="des" refType="sp" refFor="des" op="equ"/>
          <dgm:constr type="h" for="des" forName="firstBuf" refType="h" refFor="des" refForName="level1Shape" fact="0.1"/>
        </dgm:constrLst>
      </dgm:else>
    </dgm:choose>
    <dgm:ruleLst/>
    <dgm:layoutNode name="hierFlow">
      <dgm:alg type="lin">
        <dgm:param type="linDir" val="fromT"/>
        <dgm:param type="nodeVertAlign" val="t"/>
        <dgm:param type="vertAlign" val="t"/>
        <dgm:param type="nodeHorzAlign" val="ctr"/>
        <dgm:param type="fallback" val="2D"/>
      </dgm:alg>
      <dgm:shape xmlns:r="http://schemas.openxmlformats.org/officeDocument/2006/relationships" r:blip="">
        <dgm:adjLst/>
      </dgm:shape>
      <dgm:presOf/>
      <dgm:constrLst/>
      <dgm:ruleLst/>
      <dgm:choose name="Name6">
        <dgm:if name="Name7" axis="ch" ptType="node" func="cnt" op="gte" val="2">
          <dgm:layoutNode name="firstBuf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8"/>
      </dgm:choose>
      <dgm:layoutNode name="hierChild1">
        <dgm:varLst>
          <dgm:chPref val="1"/>
          <dgm:animOne val="branch"/>
          <dgm:animLvl val="lvl"/>
        </dgm:varLst>
        <dgm:choose name="Name9">
          <dgm:if name="Name10" func="var" arg="dir" op="equ" val="norm">
            <dgm:alg type="hierChild">
              <dgm:param type="linDir" val="fromL"/>
              <dgm:param type="vertAlign" val="t"/>
            </dgm:alg>
          </dgm:if>
          <dgm:else name="Name11">
            <dgm:alg type="hierChild">
              <dgm:param type="linDir" val="fromR"/>
              <dgm:param type="vertAlign" val="t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primFontSz" for="des" ptType="node" op="equ"/>
        </dgm:constrLst>
        <dgm:ruleLst/>
        <dgm:forEach name="Name12" axis="ch" cnt="3">
          <dgm:forEach name="Name13" axis="self" ptType="node">
            <dgm:layoutNode name="Name14">
              <dgm:alg type="hierRoot"/>
              <dgm:shape xmlns:r="http://schemas.openxmlformats.org/officeDocument/2006/relationships" r:blip="">
                <dgm:adjLst/>
              </dgm:shape>
              <dgm:presOf/>
              <dgm:constrLst/>
              <dgm:ruleLst/>
              <dgm:layoutNode name="level1Shape" styleLbl="node0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primFontSz" val="65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hierChild2">
                <dgm:choose name="Name15">
                  <dgm:if name="Name16" func="var" arg="dir" op="equ" val="norm">
                    <dgm:alg type="hierChild">
                      <dgm:param type="linDir" val="fromL"/>
                    </dgm:alg>
                  </dgm:if>
                  <dgm:else name="Name17">
                    <dgm:alg type="hierChild">
                      <dgm:param type="linDir" val="from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  <dgm:forEach name="repeat" axis="ch">
                  <dgm:forEach name="Name18" axis="self" ptType="parTrans" cnt="1">
                    <dgm:layoutNode name="Name19">
                      <dgm:alg type="conn">
                        <dgm:param type="dim" val="1D"/>
                        <dgm:param type="endSty" val="noArr"/>
                        <dgm:param type="connRout" val="bend"/>
                        <dgm:param type="begPts" val="bCtr"/>
                        <dgm:param type="endPts" val="tCtr"/>
                      </dgm:alg>
                      <dgm:shape xmlns:r="http://schemas.openxmlformats.org/officeDocument/2006/relationships" type="conn" r:blip="">
                        <dgm:adjLst/>
                      </dgm:shape>
                      <dgm:presOf axis="self"/>
                      <dgm:constrLst>
                        <dgm:constr type="w" val="1"/>
                        <dgm:constr type="h" val="1"/>
                        <dgm:constr type="begPad"/>
                        <dgm:constr type="endPad"/>
                      </dgm:constrLst>
                      <dgm:ruleLst/>
                    </dgm:layoutNode>
                  </dgm:forEach>
                  <dgm:forEach name="Name20" axis="self" ptType="node">
                    <dgm:layoutNode name="Name21">
                      <dgm:alg type="hierRoot"/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/>
                      <dgm:layoutNode name="level2Shape">
                        <dgm:alg type="tx"/>
                        <dgm:shape xmlns:r="http://schemas.openxmlformats.org/officeDocument/2006/relationships" type="roundRect" r:blip="">
                          <dgm:adjLst>
                            <dgm:adj idx="1" val="0.1"/>
                          </dgm:adjLst>
                        </dgm:shape>
                        <dgm:presOf axis="self"/>
                        <dgm:constrLst>
                          <dgm:constr type="primFontSz" val="65"/>
                          <dgm:constr type="tMarg" refType="primFontSz" fact="0.3"/>
                          <dgm:constr type="bMarg" refType="primFontSz" fact="0.3"/>
                          <dgm:constr type="lMarg" refType="primFontSz" fact="0.3"/>
                          <dgm:constr type="r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hierChild3">
                        <dgm:choose name="Name22">
                          <dgm:if name="Name23" func="var" arg="dir" op="equ" val="norm">
                            <dgm:alg type="hierChild">
                              <dgm:param type="linDir" val="fromL"/>
                            </dgm:alg>
                          </dgm:if>
                          <dgm:else name="Name24">
                            <dgm:alg type="hierChild">
                              <dgm:param type="linDir" val="fromR"/>
                            </dgm:alg>
                          </dgm:else>
                        </dgm:choose>
                        <dgm:shape xmlns:r="http://schemas.openxmlformats.org/officeDocument/2006/relationships" r:blip="">
                          <dgm:adjLst/>
                        </dgm:shape>
                        <dgm:presOf/>
                        <dgm:constrLst/>
                        <dgm:ruleLst/>
                        <dgm:forEach name="Name25" ref="repeat"/>
                      </dgm:layoutNode>
                    </dgm:layoutNode>
                  </dgm:forEach>
                </dgm:forEach>
              </dgm:layoutNode>
            </dgm:layoutNode>
          </dgm:forEach>
        </dgm:forEach>
      </dgm:layoutNode>
    </dgm:layoutNode>
    <dgm:layoutNode name="bgShapesFlow">
      <dgm:alg type="lin">
        <dgm:param type="linDir" val="fromT"/>
        <dgm:param type="nodeVertAlign" val="t"/>
        <dgm:param type="vertAlign" val="t"/>
        <dgm:param type="nodeHorzAlign" val="ctr"/>
      </dgm:alg>
      <dgm:shape xmlns:r="http://schemas.openxmlformats.org/officeDocument/2006/relationships" r:blip="">
        <dgm:adjLst/>
      </dgm:shape>
      <dgm:presOf/>
      <dgm:constrLst>
        <dgm:constr type="userB"/>
        <dgm:constr type="w" for="ch" forName="rectComp" refType="w"/>
        <dgm:constr type="h" for="ch" forName="rectComp" refType="h"/>
        <dgm:constr type="w" for="des" forName="bgRect" refType="w"/>
        <dgm:constr type="primFontSz" for="des" forName="bgRectTx" op="equ"/>
      </dgm:constrLst>
      <dgm:ruleLst/>
      <dgm:forEach name="Name26" axis="ch" ptType="node" st="2">
        <dgm:layoutNode name="rectComp">
          <dgm:alg type="composite">
            <dgm:param type="vertAlign" val="t"/>
            <dgm:param type="horzAlign" val="ctr"/>
          </dgm:alg>
          <dgm:shape xmlns:r="http://schemas.openxmlformats.org/officeDocument/2006/relationships" r:blip="">
            <dgm:adjLst/>
          </dgm:shape>
          <dgm:presOf/>
          <dgm:choose name="Name27">
            <dgm:if name="Name28" func="var" arg="dir" op="equ" val="norm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l" for="ch" forName="bgRectTx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if>
            <dgm:else name="Name29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r" for="ch" forName="bgRectTx" refType="w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else>
          </dgm:choose>
          <dgm:ruleLst/>
          <dgm:layoutNode name="bgRect" styleLbl="bgShp">
            <dgm:alg type="sp"/>
            <dgm:shape xmlns:r="http://schemas.openxmlformats.org/officeDocument/2006/relationships" type="roundRect" r:blip="" zOrderOff="-999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bgRectTx" styleLbl="bgShp">
            <dgm:varLst>
              <dgm:bulletEnabled val="1"/>
            </dgm:varLst>
            <dgm:alg type="tx"/>
            <dgm:presOf axis="desOrSelf" ptType="node"/>
            <dgm:shape xmlns:r="http://schemas.openxmlformats.org/officeDocument/2006/relationships" type="rect" r:blip="" zOrderOff="-999" hideGeom="1">
              <dgm:adjLst/>
            </dgm:shape>
            <dgm:constrLst>
              <dgm:constr type="primFontSz" val="65"/>
            </dgm:constrLst>
            <dgm:ruleLst>
              <dgm:rule type="primFontSz" val="5" fact="NaN" max="NaN"/>
            </dgm:ruleLst>
          </dgm:layoutNode>
        </dgm:layoutNode>
        <dgm:choose name="Name30">
          <dgm:if name="Name31" axis="self" ptType="node" func="revPos" op="gte" val="2">
            <dgm:layoutNode name="spComp">
              <dgm:alg type="composite">
                <dgm:param type="vertAlign" val="t"/>
                <dgm:param type="horzAlign" val="ctr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userA"/>
                <dgm:constr type="userB"/>
                <dgm:constr type="l" for="ch" forName="vSp"/>
                <dgm:constr type="t" for="ch" forName="vSp"/>
                <dgm:constr type="h" for="ch" forName="vSp" refType="userB"/>
                <dgm:constr type="hOff" for="ch" forName="vSp" refType="userA" fact="-0.2"/>
              </dgm:constrLst>
              <dgm:ruleLst/>
              <dgm:layoutNode name="vSp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32"/>
        </dgm:choose>
      </dgm:forEach>
    </dgm:layoutNode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9/3/layout/PhasedProcess">
  <dgm:title val=""/>
  <dgm:desc val=""/>
  <dgm:catLst>
    <dgm:cat type="process" pri="12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6" srcId="10" destId="11" srcOrd="0" destOrd="0"/>
        <dgm:cxn modelId="17" srcId="10" destId="12" srcOrd="1" destOrd="0"/>
        <dgm:cxn modelId="18" srcId="10" destId="13" srcOrd="2" destOrd="0"/>
        <dgm:cxn modelId="50" srcId="0" destId="20" srcOrd="1" destOrd="0"/>
        <dgm:cxn modelId="60" srcId="0" destId="30" srcOrd="2" destOrd="0"/>
        <dgm:cxn modelId="32" srcId="30" destId="31" srcOrd="0" destOrd="0"/>
        <dgm:cxn modelId="26" srcId="20" destId="21" srcOrd="0" destOrd="0"/>
        <dgm:cxn modelId="27" srcId="20" destId="22" srcOrd="1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6" srcId="10" destId="11" srcOrd="0" destOrd="0"/>
        <dgm:cxn modelId="17" srcId="10" destId="12" srcOrd="1" destOrd="0"/>
        <dgm:cxn modelId="18" srcId="10" destId="13" srcOrd="2" destOrd="0"/>
        <dgm:cxn modelId="50" srcId="0" destId="20" srcOrd="1" destOrd="0"/>
        <dgm:cxn modelId="60" srcId="0" destId="30" srcOrd="2" destOrd="0"/>
        <dgm:cxn modelId="32" srcId="30" destId="31" srcOrd="0" destOrd="0"/>
        <dgm:cxn modelId="26" srcId="20" destId="21" srcOrd="0" destOrd="0"/>
        <dgm:cxn modelId="27" srcId="20" destId="22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6" srcId="10" destId="11" srcOrd="0" destOrd="0"/>
        <dgm:cxn modelId="17" srcId="10" destId="12" srcOrd="1" destOrd="0"/>
        <dgm:cxn modelId="18" srcId="10" destId="13" srcOrd="2" destOrd="0"/>
        <dgm:cxn modelId="50" srcId="0" destId="20" srcOrd="1" destOrd="0"/>
        <dgm:cxn modelId="60" srcId="0" destId="30" srcOrd="2" destOrd="0"/>
        <dgm:cxn modelId="32" srcId="30" destId="31" srcOrd="0" destOrd="0"/>
        <dgm:cxn modelId="26" srcId="20" destId="21" srcOrd="0" destOrd="0"/>
        <dgm:cxn modelId="27" srcId="20" destId="22" srcOrd="1" destOrd="0"/>
      </dgm:cxnLst>
      <dgm:bg/>
      <dgm:whole/>
    </dgm:dataModel>
  </dgm:clrData>
  <dgm:layoutNode name="Name0">
    <dgm:varLst>
      <dgm:chMax val="3"/>
      <dgm:chPref val="3"/>
      <dgm:bulletEnabled val="1"/>
      <dgm:dir/>
      <dgm:animLvl val="lvl"/>
    </dgm:varLst>
    <dgm:shape xmlns:r="http://schemas.openxmlformats.org/officeDocument/2006/relationships" r:blip="">
      <dgm:adjLst/>
    </dgm:shape>
    <dgm:choose name="Name1">
      <dgm:if name="Name2" axis="ch" ptType="node" func="cnt" op="gte" val="3">
        <dgm:alg type="composite">
          <dgm:param type="ar" val="2.8316"/>
        </dgm:alg>
        <dgm:choose name="Name3">
          <dgm:if name="Name4" func="var" arg="dir" op="equ" val="norm">
            <dgm:constrLst>
              <dgm:constr type="primFontSz" for="des" forName="parentText1" val="65"/>
              <dgm:constr type="primFontSz" for="des" forName="childText1_1" val="65"/>
              <dgm:constr type="primFontSz" for="des" forName="circ1Tx" val="65"/>
              <dgm:constr type="primFontSz" for="des" forName="parentText2" refType="primFontSz" refFor="des" refForName="parentText1" op="equ"/>
              <dgm:constr type="primFontSz" for="des" forName="parentText3" refType="primFontSz" refFor="des" refForName="parentText1" op="equ"/>
              <dgm:constr type="primFontSz" for="des" forName="childText1_1" refType="primFontSz" refFor="des" refForName="parentText1" op="lte"/>
              <dgm:constr type="primFontSz" for="des" forName="childText1_2" refType="primFontSz" refFor="des" refForName="parentText1" op="lte"/>
              <dgm:constr type="primFontSz" for="des" forName="childText1_3" refType="primFontSz" refFor="des" refForName="parentText1" op="lte"/>
              <dgm:constr type="primFontSz" for="des" forName="childText1_4" refType="primFontSz" refFor="des" refForName="parentText1" op="lte"/>
              <dgm:constr type="primFontSz" for="des" forName="childText1_1" refType="primFontSz" refFor="des" refForName="parentText2" op="lte"/>
              <dgm:constr type="primFontSz" for="des" forName="childText1_2" refType="primFontSz" refFor="des" refForName="parentText2" op="lte"/>
              <dgm:constr type="primFontSz" for="des" forName="childText1_3" refType="primFontSz" refFor="des" refForName="parentText2" op="lte"/>
              <dgm:constr type="primFontSz" for="des" forName="childText1_4" refType="primFontSz" refFor="des" refForName="parentText2" op="lte"/>
              <dgm:constr type="primFontSz" for="des" forName="childText1_1" refType="primFontSz" refFor="des" refForName="parentText3" op="lte"/>
              <dgm:constr type="primFontSz" for="des" forName="childText1_2" refType="primFontSz" refFor="des" refForName="parentText3" op="lte"/>
              <dgm:constr type="primFontSz" for="des" forName="childText1_3" refType="primFontSz" refFor="des" refForName="parentText3" op="lte"/>
              <dgm:constr type="primFontSz" for="des" forName="childText1_4" refType="primFontSz" refFor="des" refForName="parentText3" op="lte"/>
              <dgm:constr type="primFontSz" for="des" forName="circ1Tx" refType="primFontSz" refFor="des" refForName="parentText1" op="lte"/>
              <dgm:constr type="primFontSz" for="des" forName="circ2Tx" refType="primFontSz" refFor="des" refForName="parentText1" op="lte"/>
              <dgm:constr type="primFontSz" for="des" forName="circ3Tx" refType="primFontSz" refFor="des" refForName="parentText1" op="lte"/>
              <dgm:constr type="primFontSz" for="des" forName="circ4Tx" refType="primFontSz" refFor="des" refForName="parentText1" op="lte"/>
              <dgm:constr type="primFontSz" for="des" forName="circ1Tx" refType="primFontSz" refFor="des" refForName="parentText2" op="lte"/>
              <dgm:constr type="primFontSz" for="des" forName="circ2Tx" refType="primFontSz" refFor="des" refForName="parentText2" op="lte"/>
              <dgm:constr type="primFontSz" for="des" forName="circ3Tx" refType="primFontSz" refFor="des" refForName="parentText2" op="lte"/>
              <dgm:constr type="primFontSz" for="des" forName="circ4Tx" refType="primFontSz" refFor="des" refForName="parentText2" op="lte"/>
              <dgm:constr type="primFontSz" for="des" forName="circ1Tx" refType="primFontSz" refFor="des" refForName="parentText3" op="lte"/>
              <dgm:constr type="primFontSz" for="des" forName="circ2Tx" refType="primFontSz" refFor="des" refForName="parentText3" op="lte"/>
              <dgm:constr type="primFontSz" for="des" forName="circ3Tx" refType="primFontSz" refFor="des" refForName="parentText3" op="lte"/>
              <dgm:constr type="primFontSz" for="des" forName="circ4Tx" refType="primFontSz" refFor="des" refForName="parentText3" op="lte"/>
              <dgm:constr type="primFontSz" for="des" forName="rightChild" refType="primFontSz" refFor="des" refForName="parentText1" op="lte"/>
              <dgm:constr type="primFontSz" for="des" forName="rightChild" refType="primFontSz" refFor="des" refForName="parentText2" op="lte"/>
              <dgm:constr type="primFontSz" for="des" forName="rightChild" refType="primFontSz" refFor="des" refForName="parentText3" op="lte"/>
              <dgm:constr type="primFontSz" for="des" forName="childText1_2" refType="primFontSz" refFor="des" refForName="childText1_1" op="equ"/>
              <dgm:constr type="primFontSz" for="des" forName="childText1_3" refType="primFontSz" refFor="des" refForName="childText1_1" op="equ"/>
              <dgm:constr type="primFontSz" for="des" forName="childText1_4" refType="primFontSz" refFor="des" refForName="childText1_1" op="equ"/>
              <dgm:constr type="primFontSz" for="des" forName="circ2Tx" refType="primFontSz" refFor="des" refForName="circ1Tx" op="equ"/>
              <dgm:constr type="primFontSz" for="des" forName="circ3Tx" refType="primFontSz" refFor="des" refForName="circ1Tx" op="equ"/>
              <dgm:constr type="primFontSz" for="des" forName="circ4Tx" refType="primFontSz" refFor="des" refForName="circ1Tx" op="equ"/>
              <dgm:constr type="l" for="ch" forName="leftComposite" refType="w" fact="0.0567"/>
              <dgm:constr type="t" for="ch" forName="leftComposite" refType="h" fact="0.1159"/>
              <dgm:constr type="w" for="ch" forName="leftComposite" refType="w" fact="0.2455"/>
              <dgm:constr type="h" for="ch" forName="leftComposite" refType="h" fact="0.6953"/>
              <dgm:constr type="l" for="ch" forName="middleComposite" refType="w" fact="0.365"/>
              <dgm:constr type="t" for="ch" forName="middleComposite" refType="h" fact="0.1545"/>
              <dgm:constr type="w" for="ch" forName="middleComposite" refType="w" fact="0.2728"/>
              <dgm:constr type="h" for="ch" forName="middleComposite" refType="h" fact="0.6567"/>
              <dgm:constr type="l" for="ch" forName="arc1" refType="w" fact="0"/>
              <dgm:constr type="t" for="ch" forName="arc1" refType="h" fact="0"/>
              <dgm:constr type="w" for="ch" forName="arc1" refType="w" fact="0.3305"/>
              <dgm:constr type="h" for="ch" forName="arc1" refType="h" fact="0.9357"/>
              <dgm:constr type="l" for="ch" forName="arc2" refType="w" fact="0.3295"/>
              <dgm:constr type="t" for="ch" forName="arc2" refType="h" fact="0"/>
              <dgm:constr type="w" for="ch" forName="arc2" refType="w" fact="0.3305"/>
              <dgm:constr type="h" for="ch" forName="arc2" refType="h" fact="0.9357"/>
              <dgm:constr type="l" for="ch" forName="arc3" refType="w" fact="0.3401"/>
              <dgm:constr type="t" for="ch" forName="arc3" refType="h" fact="0"/>
              <dgm:constr type="w" for="ch" forName="arc3" refType="w" fact="0.3305"/>
              <dgm:constr type="h" for="ch" forName="arc3" refType="h" fact="0.9357"/>
              <dgm:constr type="l" for="ch" forName="arc4" refType="w" fact="0.6695"/>
              <dgm:constr type="t" for="ch" forName="arc4" refType="h" fact="0"/>
              <dgm:constr type="w" for="ch" forName="arc4" refType="w" fact="0.3305"/>
              <dgm:constr type="h" for="ch" forName="arc4" refType="h" fact="0.9357"/>
              <dgm:constr type="l" for="ch" forName="rightChild" refType="w" fact="0.713"/>
              <dgm:constr type="t" for="ch" forName="rightChild" refType="h" fact="0.1934"/>
              <dgm:constr type="w" for="ch" forName="rightChild" refType="w" fact="0.193"/>
              <dgm:constr type="h" for="ch" forName="rightChild" refType="h" fact="0.5464"/>
              <dgm:constr type="l" for="ch" forName="parentText1" refType="w" fact="0.0621"/>
              <dgm:constr type="t" for="ch" forName="parentText1" refType="h" fact="0.8128"/>
              <dgm:constr type="w" for="ch" forName="parentText1" refType="w" fact="0.2509"/>
              <dgm:constr type="h" for="ch" forName="parentText1" refType="h" fact="0.1872"/>
              <dgm:constr type="l" for="ch" forName="parentText2" refType="w" fact="0.3792"/>
              <dgm:constr type="t" for="ch" forName="parentText2" refType="h" fact="0.8128"/>
              <dgm:constr type="w" for="ch" forName="parentText2" refType="w" fact="0.2509"/>
              <dgm:constr type="h" for="ch" forName="parentText2" refType="h" fact="0.1872"/>
              <dgm:constr type="l" for="ch" forName="parentText3" refType="w" fact="0.6845"/>
              <dgm:constr type="t" for="ch" forName="parentText3" refType="h" fact="0.8128"/>
              <dgm:constr type="w" for="ch" forName="parentText3" refType="w" fact="0.2509"/>
              <dgm:constr type="h" for="ch" forName="parentText3" refType="h" fact="0.1872"/>
            </dgm:constrLst>
          </dgm:if>
          <dgm:else name="Name5">
            <dgm:constrLst>
              <dgm:constr type="primFontSz" for="des" forName="parentText1" val="65"/>
              <dgm:constr type="primFontSz" for="des" forName="childText1_1" val="65"/>
              <dgm:constr type="primFontSz" for="des" forName="circ1Tx" val="65"/>
              <dgm:constr type="primFontSz" for="des" forName="parentText2" refType="primFontSz" refFor="des" refForName="parentText1" op="equ"/>
              <dgm:constr type="primFontSz" for="des" forName="parentText3" refType="primFontSz" refFor="des" refForName="parentText1" op="equ"/>
              <dgm:constr type="primFontSz" for="des" forName="childText1_1" refType="primFontSz" refFor="des" refForName="parentText1" op="lte"/>
              <dgm:constr type="primFontSz" for="des" forName="childText1_2" refType="primFontSz" refFor="des" refForName="parentText1" op="lte"/>
              <dgm:constr type="primFontSz" for="des" forName="childText1_3" refType="primFontSz" refFor="des" refForName="parentText1" op="lte"/>
              <dgm:constr type="primFontSz" for="des" forName="childText1_4" refType="primFontSz" refFor="des" refForName="parentText1" op="lte"/>
              <dgm:constr type="primFontSz" for="des" forName="childText1_1" refType="primFontSz" refFor="des" refForName="parentText2" op="lte"/>
              <dgm:constr type="primFontSz" for="des" forName="childText1_2" refType="primFontSz" refFor="des" refForName="parentText2" op="lte"/>
              <dgm:constr type="primFontSz" for="des" forName="childText1_3" refType="primFontSz" refFor="des" refForName="parentText2" op="lte"/>
              <dgm:constr type="primFontSz" for="des" forName="childText1_4" refType="primFontSz" refFor="des" refForName="parentText2" op="lte"/>
              <dgm:constr type="primFontSz" for="des" forName="childText1_1" refType="primFontSz" refFor="des" refForName="parentText3" op="lte"/>
              <dgm:constr type="primFontSz" for="des" forName="childText1_2" refType="primFontSz" refFor="des" refForName="parentText3" op="lte"/>
              <dgm:constr type="primFontSz" for="des" forName="childText1_3" refType="primFontSz" refFor="des" refForName="parentText3" op="lte"/>
              <dgm:constr type="primFontSz" for="des" forName="childText1_4" refType="primFontSz" refFor="des" refForName="parentText3" op="lte"/>
              <dgm:constr type="primFontSz" for="des" forName="circ1Tx" refType="primFontSz" refFor="des" refForName="parentText1" op="lte"/>
              <dgm:constr type="primFontSz" for="des" forName="circ2Tx" refType="primFontSz" refFor="des" refForName="parentText1" op="lte"/>
              <dgm:constr type="primFontSz" for="des" forName="circ3Tx" refType="primFontSz" refFor="des" refForName="parentText1" op="lte"/>
              <dgm:constr type="primFontSz" for="des" forName="circ4Tx" refType="primFontSz" refFor="des" refForName="parentText1" op="lte"/>
              <dgm:constr type="primFontSz" for="des" forName="circ1Tx" refType="primFontSz" refFor="des" refForName="parentText2" op="lte"/>
              <dgm:constr type="primFontSz" for="des" forName="circ2Tx" refType="primFontSz" refFor="des" refForName="parentText2" op="lte"/>
              <dgm:constr type="primFontSz" for="des" forName="circ3Tx" refType="primFontSz" refFor="des" refForName="parentText2" op="lte"/>
              <dgm:constr type="primFontSz" for="des" forName="circ4Tx" refType="primFontSz" refFor="des" refForName="parentText2" op="lte"/>
              <dgm:constr type="primFontSz" for="des" forName="circ1Tx" refType="primFontSz" refFor="des" refForName="parentText3" op="lte"/>
              <dgm:constr type="primFontSz" for="des" forName="circ2Tx" refType="primFontSz" refFor="des" refForName="parentText3" op="lte"/>
              <dgm:constr type="primFontSz" for="des" forName="circ3Tx" refType="primFontSz" refFor="des" refForName="parentText3" op="lte"/>
              <dgm:constr type="primFontSz" for="des" forName="circ4Tx" refType="primFontSz" refFor="des" refForName="parentText3" op="lte"/>
              <dgm:constr type="primFontSz" for="des" forName="rightChild" refType="primFontSz" refFor="des" refForName="parentText1" op="lte"/>
              <dgm:constr type="primFontSz" for="des" forName="rightChild" refType="primFontSz" refFor="des" refForName="parentText2" op="lte"/>
              <dgm:constr type="primFontSz" for="des" forName="rightChild" refType="primFontSz" refFor="des" refForName="parentText3" op="lte"/>
              <dgm:constr type="primFontSz" for="des" forName="childText1_2" refType="primFontSz" refFor="des" refForName="childText1_1" op="equ"/>
              <dgm:constr type="primFontSz" for="des" forName="childText1_3" refType="primFontSz" refFor="des" refForName="childText1_1" op="equ"/>
              <dgm:constr type="primFontSz" for="des" forName="childText1_4" refType="primFontSz" refFor="des" refForName="childText1_1" op="equ"/>
              <dgm:constr type="primFontSz" for="des" forName="circ2Tx" refType="primFontSz" refFor="des" refForName="circ1Tx" op="equ"/>
              <dgm:constr type="primFontSz" for="des" forName="circ3Tx" refType="primFontSz" refFor="des" refForName="circ1Tx" op="equ"/>
              <dgm:constr type="primFontSz" for="des" forName="circ4Tx" refType="primFontSz" refFor="des" refForName="circ1Tx" op="equ"/>
              <dgm:constr type="l" for="ch" forName="leftComposite" refType="w" fact="0.72"/>
              <dgm:constr type="t" for="ch" forName="leftComposite" refType="h" fact="0.1159"/>
              <dgm:constr type="w" for="ch" forName="leftComposite" refType="w" fact="0.2455"/>
              <dgm:constr type="h" for="ch" forName="leftComposite" refType="h" fact="0.6953"/>
              <dgm:constr type="l" for="ch" forName="middleComposite" refType="w" fact="0.365"/>
              <dgm:constr type="t" for="ch" forName="middleComposite" refType="h" fact="0.1545"/>
              <dgm:constr type="w" for="ch" forName="middleComposite" refType="w" fact="0.2728"/>
              <dgm:constr type="h" for="ch" forName="middleComposite" refType="h" fact="0.6567"/>
              <dgm:constr type="l" for="ch" forName="rightChild" refType="w" fact="0.09"/>
              <dgm:constr type="t" for="ch" forName="rightChild" refType="h" fact="0.1934"/>
              <dgm:constr type="w" for="ch" forName="rightChild" refType="w" fact="0.193"/>
              <dgm:constr type="h" for="ch" forName="rightChild" refType="h" fact="0.5464"/>
              <dgm:constr type="l" for="ch" forName="arc1" refType="w" fact="0"/>
              <dgm:constr type="t" for="ch" forName="arc1" refType="h" fact="0"/>
              <dgm:constr type="w" for="ch" forName="arc1" refType="w" fact="0.3305"/>
              <dgm:constr type="h" for="ch" forName="arc1" refType="h" fact="0.9357"/>
              <dgm:constr type="l" for="ch" forName="arc2" refType="w" fact="0.3295"/>
              <dgm:constr type="t" for="ch" forName="arc2" refType="h" fact="0"/>
              <dgm:constr type="w" for="ch" forName="arc2" refType="w" fact="0.3305"/>
              <dgm:constr type="h" for="ch" forName="arc2" refType="h" fact="0.9357"/>
              <dgm:constr type="l" for="ch" forName="arc3" refType="w" fact="0.3401"/>
              <dgm:constr type="t" for="ch" forName="arc3" refType="h" fact="0"/>
              <dgm:constr type="w" for="ch" forName="arc3" refType="w" fact="0.3305"/>
              <dgm:constr type="h" for="ch" forName="arc3" refType="h" fact="0.9357"/>
              <dgm:constr type="l" for="ch" forName="arc4" refType="w" fact="0.6695"/>
              <dgm:constr type="t" for="ch" forName="arc4" refType="h" fact="0"/>
              <dgm:constr type="w" for="ch" forName="arc4" refType="w" fact="0.3305"/>
              <dgm:constr type="h" for="ch" forName="arc4" refType="h" fact="0.9357"/>
              <dgm:constr type="l" for="ch" forName="parentText1" refType="w" fact="0.7"/>
              <dgm:constr type="t" for="ch" forName="parentText1" refType="h" fact="0.8128"/>
              <dgm:constr type="w" for="ch" forName="parentText1" refType="w" fact="0.2509"/>
              <dgm:constr type="h" for="ch" forName="parentText1" refType="h" fact="0.1872"/>
              <dgm:constr type="l" for="ch" forName="parentText2" refType="w" fact="0.3792"/>
              <dgm:constr type="t" for="ch" forName="parentText2" refType="h" fact="0.8128"/>
              <dgm:constr type="w" for="ch" forName="parentText2" refType="w" fact="0.2509"/>
              <dgm:constr type="h" for="ch" forName="parentText2" refType="h" fact="0.1872"/>
              <dgm:constr type="l" for="ch" forName="parentText3" refType="w" fact="0.062"/>
              <dgm:constr type="t" for="ch" forName="parentText3" refType="h" fact="0.8128"/>
              <dgm:constr type="w" for="ch" forName="parentText3" refType="w" fact="0.2509"/>
              <dgm:constr type="h" for="ch" forName="parentText3" refType="h" fact="0.1872"/>
            </dgm:constrLst>
          </dgm:else>
        </dgm:choose>
      </dgm:if>
      <dgm:if name="Name6" axis="ch" ptType="node" func="cnt" op="gte" val="2">
        <dgm:alg type="composite">
          <dgm:param type="ar" val="1.8986"/>
        </dgm:alg>
        <dgm:choose name="Name7">
          <dgm:if name="Name8" func="var" arg="dir" op="equ" val="norm">
            <dgm:constrLst>
              <dgm:constr type="primFontSz" for="des" forName="parentText1" val="65"/>
              <dgm:constr type="primFontSz" for="des" forName="childText1_1" val="65"/>
              <dgm:constr type="primFontSz" for="des" forName="circ1Tx" val="65"/>
              <dgm:constr type="primFontSz" for="des" forName="parentText2" refType="primFontSz" refFor="des" refForName="parentText1" op="equ"/>
              <dgm:constr type="primFontSz" for="des" forName="childText1_1" refType="primFontSz" refFor="des" refForName="parentText1" op="lte"/>
              <dgm:constr type="primFontSz" for="des" forName="childText1_2" refType="primFontSz" refFor="des" refForName="parentText1" op="lte"/>
              <dgm:constr type="primFontSz" for="des" forName="childText1_3" refType="primFontSz" refFor="des" refForName="parentText1" op="lte"/>
              <dgm:constr type="primFontSz" for="des" forName="childText1_4" refType="primFontSz" refFor="des" refForName="parentText1" op="lte"/>
              <dgm:constr type="primFontSz" for="des" forName="childText1_1" refType="primFontSz" refFor="des" refForName="parentText2" op="lte"/>
              <dgm:constr type="primFontSz" for="des" forName="childText1_2" refType="primFontSz" refFor="des" refForName="parentText2" op="lte"/>
              <dgm:constr type="primFontSz" for="des" forName="childText1_3" refType="primFontSz" refFor="des" refForName="parentText2" op="lte"/>
              <dgm:constr type="primFontSz" for="des" forName="childText1_4" refType="primFontSz" refFor="des" refForName="parentText2" op="lte"/>
              <dgm:constr type="primFontSz" for="des" forName="childText1_1" refType="primFontSz" refFor="des" refForName="parentText3" op="lte"/>
              <dgm:constr type="primFontSz" for="des" forName="childText1_2" refType="primFontSz" refFor="des" refForName="parentText3" op="lte"/>
              <dgm:constr type="primFontSz" for="des" forName="childText1_3" refType="primFontSz" refFor="des" refForName="parentText3" op="lte"/>
              <dgm:constr type="primFontSz" for="des" forName="childText1_4" refType="primFontSz" refFor="des" refForName="parentText3" op="lte"/>
              <dgm:constr type="primFontSz" for="des" forName="circ1Tx" refType="primFontSz" refFor="des" refForName="parentText1" op="lte"/>
              <dgm:constr type="primFontSz" for="des" forName="circ2Tx" refType="primFontSz" refFor="des" refForName="parentText1" op="lte"/>
              <dgm:constr type="primFontSz" for="des" forName="circ3Tx" refType="primFontSz" refFor="des" refForName="parentText1" op="lte"/>
              <dgm:constr type="primFontSz" for="des" forName="circ4Tx" refType="primFontSz" refFor="des" refForName="parentText1" op="lte"/>
              <dgm:constr type="primFontSz" for="des" forName="circ1Tx" refType="primFontSz" refFor="des" refForName="parentText2" op="lte"/>
              <dgm:constr type="primFontSz" for="des" forName="circ2Tx" refType="primFontSz" refFor="des" refForName="parentText2" op="lte"/>
              <dgm:constr type="primFontSz" for="des" forName="circ3Tx" refType="primFontSz" refFor="des" refForName="parentText2" op="lte"/>
              <dgm:constr type="primFontSz" for="des" forName="circ4Tx" refType="primFontSz" refFor="des" refForName="parentText2" op="lte"/>
              <dgm:constr type="primFontSz" for="des" forName="circ1Tx" refType="primFontSz" refFor="des" refForName="parentText3" op="lte"/>
              <dgm:constr type="primFontSz" for="des" forName="circ2Tx" refType="primFontSz" refFor="des" refForName="parentText3" op="lte"/>
              <dgm:constr type="primFontSz" for="des" forName="circ3Tx" refType="primFontSz" refFor="des" refForName="parentText3" op="lte"/>
              <dgm:constr type="primFontSz" for="des" forName="circ4Tx" refType="primFontSz" refFor="des" refForName="parentText3" op="lte"/>
              <dgm:constr type="primFontSz" for="des" forName="childText1_2" refType="primFontSz" refFor="des" refForName="childText1_1" op="equ"/>
              <dgm:constr type="primFontSz" for="des" forName="childText1_3" refType="primFontSz" refFor="des" refForName="childText1_1" op="equ"/>
              <dgm:constr type="primFontSz" for="des" forName="childText1_4" refType="primFontSz" refFor="des" refForName="childText1_1" op="equ"/>
              <dgm:constr type="primFontSz" for="des" forName="circ2Tx" refType="primFontSz" refFor="des" refForName="circ1Tx" op="equ"/>
              <dgm:constr type="primFontSz" for="des" forName="circ3Tx" refType="primFontSz" refFor="des" refForName="circ1Tx" op="equ"/>
              <dgm:constr type="primFontSz" for="des" forName="circ4Tx" refType="primFontSz" refFor="des" refForName="circ1Tx" op="equ"/>
              <dgm:constr type="l" for="ch" forName="leftComposite" refType="w" fact="0.0941"/>
              <dgm:constr type="t" for="ch" forName="leftComposite" refType="h" fact="0.1159"/>
              <dgm:constr type="w" for="ch" forName="leftComposite" refType="w" fact="0.3469"/>
              <dgm:constr type="h" for="ch" forName="leftComposite" refType="h" fact="0.6953"/>
              <dgm:constr type="l" for="ch" forName="middleComposite" refType="w" fact="0.5782"/>
              <dgm:constr type="t" for="ch" forName="middleComposite" refType="h" fact="0.1159"/>
              <dgm:constr type="w" for="ch" forName="middleComposite" refType="w" fact="0.3389"/>
              <dgm:constr type="h" for="ch" forName="middleComposite" refType="h" fact="0.6567"/>
              <dgm:constr type="l" for="ch" forName="arc1" refType="w" fact="0"/>
              <dgm:constr type="t" for="ch" forName="arc1" refType="h" fact="0"/>
              <dgm:constr type="w" for="ch" forName="arc1" refType="w" fact="0.4928"/>
              <dgm:constr type="h" for="ch" forName="arc1" refType="h" fact="0.9357"/>
              <dgm:constr type="l" for="ch" forName="arc3" refType="w" fact="0.5072"/>
              <dgm:constr type="t" for="ch" forName="arc3" refType="h" fact="0"/>
              <dgm:constr type="w" for="ch" forName="arc3" refType="w" fact="0.4928"/>
              <dgm:constr type="h" for="ch" forName="arc3" refType="h" fact="0.9357"/>
              <dgm:constr type="l" for="ch" forName="parentText1" refType="w" fact="0.0926"/>
              <dgm:constr type="t" for="ch" forName="parentText1" refType="h" fact="0.8128"/>
              <dgm:constr type="w" for="ch" forName="parentText1" refType="w" fact="0.3742"/>
              <dgm:constr type="h" for="ch" forName="parentText1" refType="h" fact="0.1872"/>
              <dgm:constr type="l" for="ch" forName="parentText2" refType="w" fact="0.5655"/>
              <dgm:constr type="t" for="ch" forName="parentText2" refType="h" fact="0.8128"/>
              <dgm:constr type="w" for="ch" forName="parentText2" refType="w" fact="0.3742"/>
              <dgm:constr type="h" for="ch" forName="parentText2" refType="h" fact="0.1872"/>
            </dgm:constrLst>
          </dgm:if>
          <dgm:else name="Name9">
            <dgm:constrLst>
              <dgm:constr type="primFontSz" for="des" forName="parentText1" val="65"/>
              <dgm:constr type="primFontSz" for="des" forName="childText1_1" val="65"/>
              <dgm:constr type="primFontSz" for="des" forName="circ1Tx" val="65"/>
              <dgm:constr type="primFontSz" for="des" forName="parentText2" refType="primFontSz" refFor="des" refForName="parentText1" op="equ"/>
              <dgm:constr type="primFontSz" for="des" forName="childText1_1" refType="primFontSz" refFor="des" refForName="parentText1" op="lte"/>
              <dgm:constr type="primFontSz" for="des" forName="childText1_2" refType="primFontSz" refFor="des" refForName="parentText1" op="lte"/>
              <dgm:constr type="primFontSz" for="des" forName="childText1_3" refType="primFontSz" refFor="des" refForName="parentText1" op="lte"/>
              <dgm:constr type="primFontSz" for="des" forName="childText1_4" refType="primFontSz" refFor="des" refForName="parentText1" op="lte"/>
              <dgm:constr type="primFontSz" for="des" forName="childText1_1" refType="primFontSz" refFor="des" refForName="parentText2" op="lte"/>
              <dgm:constr type="primFontSz" for="des" forName="childText1_2" refType="primFontSz" refFor="des" refForName="parentText2" op="lte"/>
              <dgm:constr type="primFontSz" for="des" forName="childText1_3" refType="primFontSz" refFor="des" refForName="parentText2" op="lte"/>
              <dgm:constr type="primFontSz" for="des" forName="childText1_4" refType="primFontSz" refFor="des" refForName="parentText2" op="lte"/>
              <dgm:constr type="primFontSz" for="des" forName="childText1_1" refType="primFontSz" refFor="des" refForName="parentText3" op="lte"/>
              <dgm:constr type="primFontSz" for="des" forName="childText1_2" refType="primFontSz" refFor="des" refForName="parentText3" op="lte"/>
              <dgm:constr type="primFontSz" for="des" forName="childText1_3" refType="primFontSz" refFor="des" refForName="parentText3" op="lte"/>
              <dgm:constr type="primFontSz" for="des" forName="childText1_4" refType="primFontSz" refFor="des" refForName="parentText3" op="lte"/>
              <dgm:constr type="primFontSz" for="des" forName="circ1Tx" refType="primFontSz" refFor="des" refForName="parentText1" op="lte"/>
              <dgm:constr type="primFontSz" for="des" forName="circ2Tx" refType="primFontSz" refFor="des" refForName="parentText1" op="lte"/>
              <dgm:constr type="primFontSz" for="des" forName="circ3Tx" refType="primFontSz" refFor="des" refForName="parentText1" op="lte"/>
              <dgm:constr type="primFontSz" for="des" forName="circ4Tx" refType="primFontSz" refFor="des" refForName="parentText1" op="lte"/>
              <dgm:constr type="primFontSz" for="des" forName="circ1Tx" refType="primFontSz" refFor="des" refForName="parentText2" op="lte"/>
              <dgm:constr type="primFontSz" for="des" forName="circ2Tx" refType="primFontSz" refFor="des" refForName="parentText2" op="lte"/>
              <dgm:constr type="primFontSz" for="des" forName="circ3Tx" refType="primFontSz" refFor="des" refForName="parentText2" op="lte"/>
              <dgm:constr type="primFontSz" for="des" forName="circ4Tx" refType="primFontSz" refFor="des" refForName="parentText2" op="lte"/>
              <dgm:constr type="primFontSz" for="des" forName="circ1Tx" refType="primFontSz" refFor="des" refForName="parentText3" op="lte"/>
              <dgm:constr type="primFontSz" for="des" forName="circ2Tx" refType="primFontSz" refFor="des" refForName="parentText3" op="lte"/>
              <dgm:constr type="primFontSz" for="des" forName="circ3Tx" refType="primFontSz" refFor="des" refForName="parentText3" op="lte"/>
              <dgm:constr type="primFontSz" for="des" forName="circ4Tx" refType="primFontSz" refFor="des" refForName="parentText3" op="lte"/>
              <dgm:constr type="primFontSz" for="des" forName="childText1_2" refType="primFontSz" refFor="des" refForName="childText1_1" op="equ"/>
              <dgm:constr type="primFontSz" for="des" forName="childText1_3" refType="primFontSz" refFor="des" refForName="childText1_1" op="equ"/>
              <dgm:constr type="primFontSz" for="des" forName="childText1_4" refType="primFontSz" refFor="des" refForName="childText1_1" op="equ"/>
              <dgm:constr type="primFontSz" for="des" forName="circ2Tx" refType="primFontSz" refFor="des" refForName="circ1Tx" op="equ"/>
              <dgm:constr type="primFontSz" for="des" forName="circ3Tx" refType="primFontSz" refFor="des" refForName="circ1Tx" op="equ"/>
              <dgm:constr type="primFontSz" for="des" forName="circ4Tx" refType="primFontSz" refFor="des" refForName="circ1Tx" op="equ"/>
              <dgm:constr type="l" for="ch" forName="leftComposite" refType="w" fact="0.592"/>
              <dgm:constr type="t" for="ch" forName="leftComposite" refType="h" fact="0.1159"/>
              <dgm:constr type="w" for="ch" forName="leftComposite" refType="w" fact="0.3469"/>
              <dgm:constr type="h" for="ch" forName="leftComposite" refType="h" fact="0.6953"/>
              <dgm:constr type="l" for="ch" forName="middleComposite" refType="w" fact="0.0941"/>
              <dgm:constr type="t" for="ch" forName="middleComposite" refType="h" fact="0.1159"/>
              <dgm:constr type="w" for="ch" forName="middleComposite" refType="w" fact="0.3389"/>
              <dgm:constr type="h" for="ch" forName="middleComposite" refType="h" fact="0.6567"/>
              <dgm:constr type="l" for="ch" forName="arc1" refType="w" fact="0"/>
              <dgm:constr type="t" for="ch" forName="arc1" refType="h" fact="0"/>
              <dgm:constr type="w" for="ch" forName="arc1" refType="w" fact="0.4928"/>
              <dgm:constr type="h" for="ch" forName="arc1" refType="h" fact="0.9357"/>
              <dgm:constr type="l" for="ch" forName="arc3" refType="w" fact="0.5072"/>
              <dgm:constr type="t" for="ch" forName="arc3" refType="h" fact="0"/>
              <dgm:constr type="w" for="ch" forName="arc3" refType="w" fact="0.4928"/>
              <dgm:constr type="h" for="ch" forName="arc3" refType="h" fact="0.9357"/>
              <dgm:constr type="l" for="ch" forName="parentText2" refType="w" fact="0.0926"/>
              <dgm:constr type="t" for="ch" forName="parentText2" refType="h" fact="0.8128"/>
              <dgm:constr type="w" for="ch" forName="parentText2" refType="w" fact="0.3742"/>
              <dgm:constr type="h" for="ch" forName="parentText2" refType="h" fact="0.1872"/>
              <dgm:constr type="l" for="ch" forName="parentText1" refType="w" fact="0.5655"/>
              <dgm:constr type="t" for="ch" forName="parentText1" refType="h" fact="0.8128"/>
              <dgm:constr type="w" for="ch" forName="parentText1" refType="w" fact="0.3742"/>
              <dgm:constr type="h" for="ch" forName="parentText1" refType="h" fact="0.1872"/>
            </dgm:constrLst>
          </dgm:else>
        </dgm:choose>
      </dgm:if>
      <dgm:else name="Name10">
        <dgm:alg type="composite">
          <dgm:param type="ar" val="0.8036"/>
        </dgm:alg>
        <dgm:constrLst>
          <dgm:constr type="primFontSz" for="des" forName="parentText1" val="65"/>
          <dgm:constr type="primFontSz" for="des" forName="childText1_1" val="65"/>
          <dgm:constr type="primFontSz" for="des" forName="childText1_1" refType="primFontSz" refFor="des" refForName="parentText1" op="lte"/>
          <dgm:constr type="primFontSz" for="des" forName="childText1_2" refType="primFontSz" refFor="des" refForName="parentText1" op="lte"/>
          <dgm:constr type="primFontSz" for="des" forName="childText1_3" refType="primFontSz" refFor="des" refForName="parentText1" op="lte"/>
          <dgm:constr type="primFontSz" for="des" forName="childText1_4" refType="primFontSz" refFor="des" refForName="parentText1" op="lte"/>
          <dgm:constr type="primFontSz" for="des" forName="childText1_1" refType="primFontSz" refFor="des" refForName="parentText2" op="lte"/>
          <dgm:constr type="primFontSz" for="des" forName="childText1_2" refType="primFontSz" refFor="des" refForName="parentText2" op="lte"/>
          <dgm:constr type="primFontSz" for="des" forName="childText1_3" refType="primFontSz" refFor="des" refForName="parentText2" op="lte"/>
          <dgm:constr type="primFontSz" for="des" forName="childText1_4" refType="primFontSz" refFor="des" refForName="parentText2" op="lte"/>
          <dgm:constr type="primFontSz" for="des" forName="childText1_1" refType="primFontSz" refFor="des" refForName="parentText3" op="lte"/>
          <dgm:constr type="primFontSz" for="des" forName="childText1_2" refType="primFontSz" refFor="des" refForName="parentText3" op="lte"/>
          <dgm:constr type="primFontSz" for="des" forName="childText1_3" refType="primFontSz" refFor="des" refForName="parentText3" op="lte"/>
          <dgm:constr type="primFontSz" for="des" forName="childText1_4" refType="primFontSz" refFor="des" refForName="parentText3" op="lte"/>
          <dgm:constr type="primFontSz" for="des" forName="childText1_2" refType="primFontSz" refFor="des" refForName="childText1_1" op="equ"/>
          <dgm:constr type="primFontSz" for="des" forName="childText1_3" refType="primFontSz" refFor="des" refForName="childText1_1" op="equ"/>
          <dgm:constr type="primFontSz" for="des" forName="childText1_4" refType="primFontSz" refFor="des" refForName="childText1_1" op="equ"/>
          <dgm:constr type="l" for="ch" forName="leftComposite" refType="w" fact="0"/>
          <dgm:constr type="t" for="ch" forName="leftComposite" refType="h" fact="0.1159"/>
          <dgm:constr type="w" for="ch" forName="leftComposite" refType="w"/>
          <dgm:constr type="h" for="ch" forName="leftComposite" refType="h" fact="0.6953"/>
          <dgm:constr type="l" for="ch" forName="parentText1" refType="w" fact="0"/>
          <dgm:constr type="t" for="ch" forName="parentText1" refType="h" fact="0.8128"/>
          <dgm:constr type="w" for="ch" forName="parentText1" refType="w"/>
          <dgm:constr type="h" for="ch" forName="parentText1" refType="h" fact="0.1872"/>
        </dgm:constrLst>
      </dgm:else>
    </dgm:choose>
    <dgm:choose name="Name11">
      <dgm:if name="Name12" axis="ch" ptType="node" func="cnt" op="gte" val="1">
        <dgm:choose name="Name13">
          <dgm:if name="Name14" axis="ch" ptType="node" func="cnt" op="gte" val="2">
            <dgm:layoutNode name="arc1">
              <dgm:alg type="sp"/>
              <dgm:shape xmlns:r="http://schemas.openxmlformats.org/officeDocument/2006/relationships" rot="90" type="blockArc" r:blip="">
                <dgm:adjLst>
                  <dgm:adj idx="1" val="-135"/>
                  <dgm:adj idx="2" val="-45"/>
                  <dgm:adj idx="3" val="0.0496"/>
                </dgm:adjLst>
              </dgm:shape>
              <dgm:presOf/>
            </dgm:layoutNode>
            <dgm:layoutNode name="arc3">
              <dgm:alg type="sp"/>
              <dgm:shape xmlns:r="http://schemas.openxmlformats.org/officeDocument/2006/relationships" rot="270" type="blockArc" r:blip="">
                <dgm:adjLst>
                  <dgm:adj idx="1" val="-135"/>
                  <dgm:adj idx="2" val="-45"/>
                  <dgm:adj idx="3" val="0.0496"/>
                </dgm:adjLst>
              </dgm:shape>
              <dgm:presOf/>
            </dgm:layoutNode>
            <dgm:layoutNode name="parentText2" styleLbl="revTx">
              <dgm:varLst>
                <dgm:chMax val="4"/>
                <dgm:chPref val="3"/>
                <dgm:bulletEnabled val="1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ch 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15"/>
        </dgm:choose>
        <dgm:choose name="Name16">
          <dgm:if name="Name17" axis="ch" ptType="node" func="cnt" op="gte" val="3">
            <dgm:layoutNode name="arc2">
              <dgm:alg type="sp"/>
              <dgm:shape xmlns:r="http://schemas.openxmlformats.org/officeDocument/2006/relationships" rot="90" type="blockArc" r:blip="">
                <dgm:adjLst>
                  <dgm:adj idx="1" val="-135"/>
                  <dgm:adj idx="2" val="-45"/>
                  <dgm:adj idx="3" val="0.0496"/>
                </dgm:adjLst>
              </dgm:shape>
              <dgm:presOf/>
            </dgm:layoutNode>
            <dgm:layoutNode name="arc4">
              <dgm:alg type="sp"/>
              <dgm:shape xmlns:r="http://schemas.openxmlformats.org/officeDocument/2006/relationships" rot="270" type="blockArc" r:blip="">
                <dgm:adjLst>
                  <dgm:adj idx="1" val="-135"/>
                  <dgm:adj idx="2" val="-45"/>
                  <dgm:adj idx="3" val="0.0496"/>
                </dgm:adjLst>
              </dgm:shape>
              <dgm:presOf/>
            </dgm:layoutNode>
            <dgm:layoutNode name="parentText3" styleLbl="revTx">
              <dgm:varLst>
                <dgm:chMax val="1"/>
                <dgm:chPref val="1"/>
                <dgm:bulletEnabled val="1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ch self" ptType="node node" st="3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18"/>
        </dgm:choose>
      </dgm:if>
      <dgm:else name="Name19"/>
    </dgm:choose>
    <dgm:layoutNode name="middleComposite">
      <dgm:choose name="Name20">
        <dgm:if name="Name21" axis="ch ch" ptType="node node" st="2 1" cnt="1 0" func="cnt" op="lte" val="1">
          <dgm:alg type="composite">
            <dgm:param type="ar" val="1"/>
          </dgm:alg>
        </dgm:if>
        <dgm:if name="Name22" axis="ch ch" ptType="node node" st="2 1" cnt="1 0" func="cnt" op="equ" val="2">
          <dgm:alg type="composite">
            <dgm:param type="ar" val="1.792"/>
          </dgm:alg>
        </dgm:if>
        <dgm:if name="Name23" axis="ch ch" ptType="node node" st="2 1" cnt="1 0" func="cnt" op="equ" val="3">
          <dgm:alg type="composite">
            <dgm:param type="ar" val="1"/>
          </dgm:alg>
        </dgm:if>
        <dgm:else name="Name24">
          <dgm:alg type="composite">
            <dgm:param type="ar" val="1"/>
          </dgm:alg>
        </dgm:else>
      </dgm:choose>
      <dgm:shape xmlns:r="http://schemas.openxmlformats.org/officeDocument/2006/relationships" r:blip="">
        <dgm:adjLst/>
      </dgm:shape>
      <dgm:presOf/>
      <dgm:choose name="Name25">
        <dgm:if name="Name26" axis="ch ch" ptType="node node" st="2 1" cnt="1 0" func="cnt" op="lte" val="1">
          <dgm:constrLst>
            <dgm:constr type="ctrX" for="ch" forName="circ1" refType="w" fact="0.5"/>
            <dgm:constr type="ctrY" for="ch" forName="circ1" refType="h" fact="0.5"/>
            <dgm:constr type="w" for="ch" forName="circ1" refType="w"/>
            <dgm:constr type="h" for="ch" forName="circ1" refType="h"/>
            <dgm:constr type="l" for="ch" forName="circ1Tx" refType="w" fact="0.2"/>
            <dgm:constr type="t" for="ch" forName="circ1Tx" refType="h" fact="0.1"/>
            <dgm:constr type="w" for="ch" forName="circ1Tx" refType="w" fact="0.6"/>
            <dgm:constr type="h" for="ch" forName="circ1Tx" refType="h" fact="0.8"/>
          </dgm:constrLst>
        </dgm:if>
        <dgm:if name="Name27" axis="ch ch" ptType="node node" st="2 1" cnt="1 0" func="cnt" op="equ" val="2">
          <dgm:constrLst>
            <dgm:constr type="ctrX" for="ch" forName="circ1" refType="w" fact="0.3"/>
            <dgm:constr type="ctrY" for="ch" forName="circ1" refType="h" fact="0.5"/>
            <dgm:constr type="w" for="ch" forName="circ1" refType="w" fact="0.555"/>
            <dgm:constr type="h" for="ch" forName="circ1" refType="h" fact="0.99456"/>
            <dgm:constr type="l" for="ch" forName="circ1Tx" refType="w" fact="0.1"/>
            <dgm:constr type="t" for="ch" forName="circ1Tx" refType="h" fact="0.12"/>
            <dgm:constr type="w" for="ch" forName="circ1Tx" refType="w" fact="0.32"/>
            <dgm:constr type="h" for="ch" forName="circ1Tx" refType="h" fact="0.76"/>
            <dgm:constr type="ctrX" for="ch" forName="circ2" refType="w" fact="0.7"/>
            <dgm:constr type="ctrY" for="ch" forName="circ2" refType="h" fact="0.5"/>
            <dgm:constr type="w" for="ch" forName="circ2" refType="w" fact="0.555"/>
            <dgm:constr type="h" for="ch" forName="circ2" refType="h" fact="0.99456"/>
            <dgm:constr type="l" for="ch" forName="circ2Tx" refType="w" fact="0.58"/>
            <dgm:constr type="t" for="ch" forName="circ2Tx" refType="h" fact="0.12"/>
            <dgm:constr type="w" for="ch" forName="circ2Tx" refType="w" fact="0.32"/>
            <dgm:constr type="h" for="ch" forName="circ2Tx" refType="h" fact="0.76"/>
          </dgm:constrLst>
        </dgm:if>
        <dgm:if name="Name28" axis="ch ch" ptType="node node" st="2 1" cnt="1 0" func="cnt" op="equ" val="3">
          <dgm:constrLst>
            <dgm:constr type="ctrX" for="ch" forName="circ1" refType="w" fact="0.5"/>
            <dgm:constr type="ctrY" for="ch" forName="circ1" refType="w" fact="0.25"/>
            <dgm:constr type="w" for="ch" forName="circ1" refType="w" fact="0.6"/>
            <dgm:constr type="h" for="ch" forName="circ1" refType="h" fact="0.6"/>
            <dgm:constr type="l" for="ch" forName="circ1Tx" refType="w" fact="0.28"/>
            <dgm:constr type="t" for="ch" forName="circ1Tx" refType="h" fact="0.055"/>
            <dgm:constr type="w" for="ch" forName="circ1Tx" refType="w" fact="0.44"/>
            <dgm:constr type="h" for="ch" forName="circ1Tx" refType="h" fact="0.27"/>
            <dgm:constr type="ctrX" for="ch" forName="circ2" refType="w" fact="0.7165"/>
            <dgm:constr type="ctrY" for="ch" forName="circ2" refType="w" fact="0.625"/>
            <dgm:constr type="w" for="ch" forName="circ2" refType="w" fact="0.6"/>
            <dgm:constr type="h" for="ch" forName="circ2" refType="h" fact="0.6"/>
            <dgm:constr type="l" for="ch" forName="circ2Tx" refType="w" fact="0.6"/>
            <dgm:constr type="t" for="ch" forName="circ2Tx" refType="h" fact="0.48"/>
            <dgm:constr type="w" for="ch" forName="circ2Tx" refType="w" fact="0.36"/>
            <dgm:constr type="h" for="ch" forName="circ2Tx" refType="h" fact="0.33"/>
            <dgm:constr type="ctrX" for="ch" forName="circ3" refType="w" fact="0.2835"/>
            <dgm:constr type="ctrY" for="ch" forName="circ3" refType="w" fact="0.625"/>
            <dgm:constr type="w" for="ch" forName="circ3" refType="w" fact="0.6"/>
            <dgm:constr type="h" for="ch" forName="circ3" refType="h" fact="0.6"/>
            <dgm:constr type="l" for="ch" forName="circ3Tx" refType="w" fact="0.04"/>
            <dgm:constr type="t" for="ch" forName="circ3Tx" refType="h" fact="0.48"/>
            <dgm:constr type="w" for="ch" forName="circ3Tx" refType="w" fact="0.36"/>
            <dgm:constr type="h" for="ch" forName="circ3Tx" refType="h" fact="0.33"/>
          </dgm:constrLst>
        </dgm:if>
        <dgm:else name="Name29">
          <dgm:constrLst>
            <dgm:constr type="ctrX" for="ch" forName="circ1" refType="w" fact="0.5"/>
            <dgm:constr type="ctrY" for="ch" forName="circ1" refType="w" fact="0.27"/>
            <dgm:constr type="w" for="ch" forName="circ1" refType="w" fact="0.52"/>
            <dgm:constr type="h" for="ch" forName="circ1" refType="h" fact="0.52"/>
            <dgm:constr type="l" for="ch" forName="circ1Tx" refType="w" fact="0.3"/>
            <dgm:constr type="t" for="ch" forName="circ1Tx" refType="h" fact="0.08"/>
            <dgm:constr type="w" for="ch" forName="circ1Tx" refType="w" fact="0.4"/>
            <dgm:constr type="h" for="ch" forName="circ1Tx" refType="h" fact="0.165"/>
            <dgm:constr type="ctrX" for="ch" forName="circ2" refType="w" fact="0.73"/>
            <dgm:constr type="ctrY" for="ch" forName="circ2" refType="w" fact="0.5"/>
            <dgm:constr type="w" for="ch" forName="circ2" refType="w" fact="0.52"/>
            <dgm:constr type="h" for="ch" forName="circ2" refType="h" fact="0.52"/>
            <dgm:constr type="r" for="ch" forName="circ2Tx" refType="w" fact="0.95"/>
            <dgm:constr type="t" for="ch" forName="circ2Tx" refType="h" fact="0.3"/>
            <dgm:constr type="w" for="ch" forName="circ2Tx" refType="w" fact="0.2"/>
            <dgm:constr type="h" for="ch" forName="circ2Tx" refType="h" fact="0.4"/>
            <dgm:constr type="ctrX" for="ch" forName="circ3" refType="w" fact="0.5"/>
            <dgm:constr type="ctrY" for="ch" forName="circ3" refType="w" fact="0.73"/>
            <dgm:constr type="w" for="ch" forName="circ3" refType="w" fact="0.52"/>
            <dgm:constr type="h" for="ch" forName="circ3" refType="h" fact="0.52"/>
            <dgm:constr type="l" for="ch" forName="circ3Tx" refType="w" fact="0.3"/>
            <dgm:constr type="b" for="ch" forName="circ3Tx" refType="h" fact="0.92"/>
            <dgm:constr type="w" for="ch" forName="circ3Tx" refType="w" fact="0.4"/>
            <dgm:constr type="h" for="ch" forName="circ3Tx" refType="h" fact="0.165"/>
            <dgm:constr type="ctrX" for="ch" forName="circ4" refType="w" fact="0.27"/>
            <dgm:constr type="ctrY" for="ch" forName="circ4" refType="h" fact="0.5"/>
            <dgm:constr type="w" for="ch" forName="circ4" refType="w" fact="0.52"/>
            <dgm:constr type="h" for="ch" forName="circ4" refType="h" fact="0.52"/>
            <dgm:constr type="l" for="ch" forName="circ4Tx" refType="w" fact="0.05"/>
            <dgm:constr type="t" for="ch" forName="circ4Tx" refType="h" fact="0.3"/>
            <dgm:constr type="w" for="ch" forName="circ4Tx" refType="w" fact="0.2"/>
            <dgm:constr type="h" for="ch" forName="circ4Tx" refType="h" fact="0.4"/>
          </dgm:constrLst>
        </dgm:else>
      </dgm:choose>
      <dgm:ruleLst/>
      <dgm:forEach name="Name30" axis="ch ch" ptType="node node" st="2 1" cnt="1 1">
        <dgm:layoutNode name="circ1" styleLbl="vennNode1">
          <dgm:alg type="sp"/>
          <dgm:shape xmlns:r="http://schemas.openxmlformats.org/officeDocument/2006/relationships" type="ellipse" r:blip="">
            <dgm:adjLst/>
          </dgm:shape>
          <dgm:presOf axis="desOrSelf" ptType="node"/>
          <dgm:constrLst/>
          <dgm:ruleLst/>
        </dgm:layoutNode>
        <dgm:layoutNode name="circ1Tx" styleLbl="revTx">
          <dgm:varLst>
            <dgm:chMax val="0"/>
            <dgm:chPref val="0"/>
          </dgm:varLst>
          <dgm:alg type="tx">
            <dgm:param type="txAnchorHorzCh" val="ctr"/>
            <dgm:param type="txAnchorVertCh" val="mid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tMarg"/>
            <dgm:constr type="bMarg"/>
            <dgm:constr type="lMarg"/>
            <dgm:constr type="rMarg"/>
            <dgm:constr type="primFontSz" val="20"/>
          </dgm:constrLst>
          <dgm:ruleLst>
            <dgm:rule type="primFontSz" val="5" fact="NaN" max="NaN"/>
          </dgm:ruleLst>
        </dgm:layoutNode>
      </dgm:forEach>
      <dgm:forEach name="Name31" axis="ch ch" ptType="node node" st="2 2" cnt="1 1">
        <dgm:layoutNode name="circ2" styleLbl="vennNode1">
          <dgm:alg type="sp"/>
          <dgm:shape xmlns:r="http://schemas.openxmlformats.org/officeDocument/2006/relationships" type="ellipse" r:blip="">
            <dgm:adjLst/>
          </dgm:shape>
          <dgm:presOf axis="desOrSelf" ptType="node"/>
          <dgm:constrLst/>
          <dgm:ruleLst/>
        </dgm:layoutNode>
        <dgm:layoutNode name="circ2Tx" styleLbl="revTx">
          <dgm:varLst>
            <dgm:chMax val="0"/>
            <dgm:chPref val="0"/>
          </dgm:varLst>
          <dgm:alg type="tx">
            <dgm:param type="txAnchorHorzCh" val="ctr"/>
            <dgm:param type="txAnchorVertCh" val="mid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tMarg"/>
            <dgm:constr type="bMarg"/>
            <dgm:constr type="lMarg"/>
            <dgm:constr type="rMarg"/>
            <dgm:constr type="primFontSz" val="20"/>
          </dgm:constrLst>
          <dgm:ruleLst>
            <dgm:rule type="primFontSz" val="5" fact="NaN" max="NaN"/>
          </dgm:ruleLst>
        </dgm:layoutNode>
      </dgm:forEach>
      <dgm:forEach name="Name32" axis="ch ch" ptType="node node" st="2 3" cnt="1 1">
        <dgm:layoutNode name="circ3" styleLbl="vennNode1">
          <dgm:alg type="sp"/>
          <dgm:shape xmlns:r="http://schemas.openxmlformats.org/officeDocument/2006/relationships" type="ellipse" r:blip="">
            <dgm:adjLst/>
          </dgm:shape>
          <dgm:presOf axis="desOrSelf" ptType="node"/>
          <dgm:constrLst/>
          <dgm:ruleLst/>
        </dgm:layoutNode>
        <dgm:layoutNode name="circ3Tx" styleLbl="revTx">
          <dgm:varLst>
            <dgm:chMax val="0"/>
            <dgm:chPref val="0"/>
          </dgm:varLst>
          <dgm:alg type="tx">
            <dgm:param type="txAnchorHorzCh" val="ctr"/>
            <dgm:param type="txAnchorVertCh" val="mid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tMarg"/>
            <dgm:constr type="bMarg"/>
            <dgm:constr type="lMarg"/>
            <dgm:constr type="rMarg"/>
            <dgm:constr type="primFontSz" val="20"/>
          </dgm:constrLst>
          <dgm:ruleLst>
            <dgm:rule type="primFontSz" val="5" fact="NaN" max="NaN"/>
          </dgm:ruleLst>
        </dgm:layoutNode>
      </dgm:forEach>
      <dgm:forEach name="Name33" axis="ch ch" ptType="node node" st="2 4" cnt="1 1">
        <dgm:layoutNode name="circ4" styleLbl="vennNode1">
          <dgm:alg type="sp"/>
          <dgm:shape xmlns:r="http://schemas.openxmlformats.org/officeDocument/2006/relationships" type="ellipse" r:blip="">
            <dgm:adjLst/>
          </dgm:shape>
          <dgm:presOf axis="desOrSelf" ptType="node"/>
          <dgm:constrLst/>
          <dgm:ruleLst/>
        </dgm:layoutNode>
        <dgm:layoutNode name="circ4Tx" styleLbl="revTx">
          <dgm:varLst>
            <dgm:chMax val="0"/>
            <dgm:chPref val="0"/>
            <dgm:bulletEnabled val="1"/>
          </dgm:varLst>
          <dgm:alg type="tx">
            <dgm:param type="txAnchorHorzCh" val="ctr"/>
            <dgm:param type="txAnchorVertCh" val="mid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tMarg"/>
            <dgm:constr type="bMarg"/>
            <dgm:constr type="lMarg"/>
            <dgm:constr type="rMarg"/>
            <dgm:constr type="primFontSz" val="20"/>
          </dgm:constrLst>
          <dgm:ruleLst>
            <dgm:rule type="primFontSz" val="5" fact="NaN" max="NaN"/>
          </dgm:ruleLst>
        </dgm:layoutNode>
      </dgm:forEach>
    </dgm:layoutNode>
    <dgm:layoutNode name="leftComposite">
      <dgm:choose name="Name34">
        <dgm:if name="Name35" axis="ch ch" ptType="node node" st="1 1" cnt="1 0" func="cnt" op="lte" val="1">
          <dgm:alg type="composite">
            <dgm:param type="ar" val="1.3085"/>
          </dgm:alg>
          <dgm:constrLst>
            <dgm:constr type="l" for="ch" forName="childText1_1" refType="w" fact="0.2124"/>
            <dgm:constr type="t" for="ch" forName="childText1_1" refType="h" fact="0"/>
            <dgm:constr type="w" for="ch" forName="childText1_1" refType="w" fact="0.5759"/>
            <dgm:constr type="h" for="ch" forName="childText1_1" refType="h" fact="0.7535"/>
            <dgm:constr type="l" for="ch" forName="ellipse1" refType="w" fact="0"/>
            <dgm:constr type="t" for="ch" forName="ellipse1" refType="h" fact="0.63"/>
            <dgm:constr type="w" for="ch" forName="ellipse1" refType="w" fact="0.2828"/>
            <dgm:constr type="h" for="ch" forName="ellipse1" refType="h" fact="0.37"/>
            <dgm:constr type="l" for="ch" forName="ellipse2" refType="w" fact="0.82"/>
            <dgm:constr type="t" for="ch" forName="ellipse2" refType="h" fact="0.17"/>
            <dgm:constr type="w" for="ch" forName="ellipse2" refType="w" fact="0.1645"/>
            <dgm:constr type="h" for="ch" forName="ellipse2" refType="h" fact="0.2153"/>
          </dgm:constrLst>
        </dgm:if>
        <dgm:if name="Name36" axis="ch ch" ptType="node node" st="1 1" cnt="1 0" func="cnt" op="equ" val="2">
          <dgm:alg type="composite">
            <dgm:param type="ar" val="0.8917"/>
          </dgm:alg>
          <dgm:constrLst>
            <dgm:constr type="l" for="ch" forName="childText1_1" refType="w" fact="0.1864"/>
            <dgm:constr type="t" for="ch" forName="childText1_1" refType="h" fact="0"/>
            <dgm:constr type="w" for="ch" forName="childText1_1" refType="w" fact="0.5055"/>
            <dgm:constr type="h" for="ch" forName="childText1_1" refType="h" fact="0.4507"/>
            <dgm:constr type="l" for="ch" forName="childText1_2" refType="w" fact="0.4945"/>
            <dgm:constr type="t" for="ch" forName="childText1_2" refType="h" fact="0.3929"/>
            <dgm:constr type="w" for="ch" forName="childText1_2" refType="w" fact="0.5055"/>
            <dgm:constr type="h" for="ch" forName="childText1_2" refType="h" fact="0.4507"/>
            <dgm:constr type="l" for="ch" forName="ellipse1" refType="w" fact="0"/>
            <dgm:constr type="t" for="ch" forName="ellipse1" refType="h" fact="0.3768"/>
            <dgm:constr type="w" for="ch" forName="ellipse1" refType="w" fact="0.2482"/>
            <dgm:constr type="h" for="ch" forName="ellipse1" refType="h" fact="0.2213"/>
            <dgm:constr type="l" for="ch" forName="ellipse3" refType="w" fact="0.5474"/>
            <dgm:constr type="t" for="ch" forName="ellipse3" refType="h" fact="0.8712"/>
            <dgm:constr type="w" for="ch" forName="ellipse3" refType="w" fact="0.1444"/>
            <dgm:constr type="h" for="ch" forName="ellipse3" refType="h" fact="0.1288"/>
            <dgm:constr type="l" for="ch" forName="ellipse2" refType="w" fact="0.7333"/>
            <dgm:constr type="t" for="ch" forName="ellipse2" refType="h" fact="0.0887"/>
            <dgm:constr type="w" for="ch" forName="ellipse2" refType="w" fact="0.1444"/>
            <dgm:constr type="h" for="ch" forName="ellipse2" refType="h" fact="0.1288"/>
          </dgm:constrLst>
        </dgm:if>
        <dgm:if name="Name37" axis="ch ch" ptType="node node" st="1 1" cnt="1 0" func="cnt" op="equ" val="3">
          <dgm:alg type="composite">
            <dgm:param type="ar" val="1.0811"/>
          </dgm:alg>
          <dgm:constrLst>
            <dgm:constr type="l" for="ch" forName="childText1_3" refType="w" fact="0.1649"/>
            <dgm:constr type="t" for="ch" forName="childText1_3" refType="h" fact="0.5389"/>
            <dgm:constr type="w" for="ch" forName="childText1_3" refType="w" fact="0.4265"/>
            <dgm:constr type="h" for="ch" forName="childText1_3" refType="h" fact="0.4611"/>
            <dgm:constr type="l" for="ch" forName="childText1_1" refType="w" fact="0.1573"/>
            <dgm:constr type="t" for="ch" forName="childText1_1" refType="h" fact="0"/>
            <dgm:constr type="w" for="ch" forName="childText1_1" refType="w" fact="0.4265"/>
            <dgm:constr type="h" for="ch" forName="childText1_1" refType="h" fact="0.4611"/>
            <dgm:constr type="l" for="ch" forName="childText1_2" refType="w" fact="0.5735"/>
            <dgm:constr type="t" for="ch" forName="childText1_2" refType="h" fact="0.2754"/>
            <dgm:constr type="w" for="ch" forName="childText1_2" refType="w" fact="0.4265"/>
            <dgm:constr type="h" for="ch" forName="childText1_2" refType="h" fact="0.4611"/>
            <dgm:constr type="l" for="ch" forName="ellipse1" refType="w" fact="0"/>
            <dgm:constr type="t" for="ch" forName="ellipse1" refType="h" fact="0.3855"/>
            <dgm:constr type="w" for="ch" forName="ellipse1" refType="w" fact="0.2095"/>
            <dgm:constr type="h" for="ch" forName="ellipse1" refType="h" fact="0.2264"/>
            <dgm:constr type="l" for="ch" forName="ellipse3" refType="w" fact="0.6181"/>
            <dgm:constr type="t" for="ch" forName="ellipse3" refType="h" fact="0.7647"/>
            <dgm:constr type="w" for="ch" forName="ellipse3" refType="w" fact="0.1219"/>
            <dgm:constr type="h" for="ch" forName="ellipse3" refType="h" fact="0.1317"/>
            <dgm:constr type="l" for="ch" forName="ellipse2" refType="w" fact="0.6188"/>
            <dgm:constr type="t" for="ch" forName="ellipse2" refType="h" fact="0.0907"/>
            <dgm:constr type="w" for="ch" forName="ellipse2" refType="w" fact="0.1219"/>
            <dgm:constr type="h" for="ch" forName="ellipse2" refType="h" fact="0.1317"/>
          </dgm:constrLst>
        </dgm:if>
        <dgm:else name="Name38">
          <dgm:alg type="composite">
            <dgm:param type="ar" val="0.9472"/>
          </dgm:alg>
          <dgm:constrLst>
            <dgm:constr type="l" for="ch" forName="childText1_3" refType="w" fact="0"/>
            <dgm:constr type="t" for="ch" forName="childText1_3" refType="h" fact="0.6035"/>
            <dgm:constr type="w" for="ch" forName="childText1_3" refType="w" fact="0.4186"/>
            <dgm:constr type="h" for="ch" forName="childText1_3" refType="h" fact="0.3965"/>
            <dgm:constr type="l" for="ch" forName="childText1_1" refType="w" fact="0.0981"/>
            <dgm:constr type="t" for="ch" forName="childText1_1" refType="h" fact="0"/>
            <dgm:constr type="w" for="ch" forName="childText1_1" refType="w" fact="0.4186"/>
            <dgm:constr type="h" for="ch" forName="childText1_1" refType="h" fact="0.3965"/>
            <dgm:constr type="l" for="ch" forName="childText1_2" refType="w" fact="0.5385"/>
            <dgm:constr type="t" for="ch" forName="childText1_2" refType="h" fact="0.1304"/>
            <dgm:constr type="w" for="ch" forName="childText1_2" refType="w" fact="0.4186"/>
            <dgm:constr type="h" for="ch" forName="childText1_2" refType="h" fact="0.3965"/>
            <dgm:constr type="l" for="ch" forName="ellipse4" refType="w" fact="0.3222"/>
            <dgm:constr type="t" for="ch" forName="ellipse4" refType="h" fact="0.4232"/>
            <dgm:constr type="w" for="ch" forName="ellipse4" refType="w" fact="0.2056"/>
            <dgm:constr type="h" for="ch" forName="ellipse4" refType="h" fact="0.1947"/>
            <dgm:constr type="l" for="ch" forName="ellipse1" refType="w" fact="0.1489"/>
            <dgm:constr type="t" for="ch" forName="ellipse1" refType="h" fact="0.4502"/>
            <dgm:constr type="w" for="ch" forName="ellipse1" refType="w" fact="0.1196"/>
            <dgm:constr type="h" for="ch" forName="ellipse1" refType="h" fact="0.1133"/>
            <dgm:constr type="l" for="ch" forName="ellipse2" refType="w" fact="0.5384"/>
            <dgm:constr type="t" for="ch" forName="ellipse2" refType="h" fact="0.0124"/>
            <dgm:constr type="w" for="ch" forName="ellipse2" refType="w" fact="0.1196"/>
            <dgm:constr type="h" for="ch" forName="ellipse2" refType="h" fact="0.1133"/>
            <dgm:constr type="l" for="ch" forName="childText1_4" refType="w" fact="0.4625"/>
            <dgm:constr type="t" for="ch" forName="childText1_4" refType="h" fact="0.5719"/>
            <dgm:constr type="w" for="ch" forName="childText1_4" refType="w" fact="0.4186"/>
            <dgm:constr type="h" for="ch" forName="childText1_4" refType="h" fact="0.3965"/>
            <dgm:constr type="l" for="ch" forName="ellipse3" refType="w" fact="0.8804"/>
            <dgm:constr type="t" for="ch" forName="ellipse3" refType="h" fact="0.5329"/>
            <dgm:constr type="w" for="ch" forName="ellipse3" refType="w" fact="0.1196"/>
            <dgm:constr type="h" for="ch" forName="ellipse3" refType="h" fact="0.1133"/>
            <dgm:constr type="l" for="ch" forName="ellipse5" refType="w" fact="0.0146"/>
            <dgm:constr type="t" for="ch" forName="ellipse5" refType="h" fact="0.5228"/>
            <dgm:constr type="w" for="ch" forName="ellipse5" refType="w" fact="0.0899"/>
            <dgm:constr type="h" for="ch" forName="ellipse5" refType="h" fact="0.0851"/>
          </dgm:constrLst>
        </dgm:else>
      </dgm:choose>
      <dgm:forEach name="Name39" axis="ch ch" ptType="node node" st="1 1" cnt="1 1">
        <dgm:layoutNode name="childText1_1" styleLbl="vennNode1">
          <dgm:varLst>
            <dgm:chMax val="0"/>
            <dgm:chPref val="0"/>
          </dgm:varLst>
          <dgm:alg type="tx"/>
          <dgm:shape xmlns:r="http://schemas.openxmlformats.org/officeDocument/2006/relationships" type="ellipse" r:blip="">
            <dgm:adjLst/>
          </dgm:shape>
          <dgm:presOf axis="desOr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ellipse1" styleLbl="ven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ellipse2" styleLbl="vennNode1">
          <dgm:alg type="sp"/>
          <dgm:shape xmlns:r="http://schemas.openxmlformats.org/officeDocument/2006/relationships" type="ellipse" r:blip="">
            <dgm:adjLst/>
          </dgm:shape>
          <dgm:presOf/>
        </dgm:layoutNode>
      </dgm:forEach>
      <dgm:forEach name="Name40" axis="ch ch" ptType="node node" st="1 2" cnt="1 1">
        <dgm:layoutNode name="childText1_2" styleLbl="vennNode1">
          <dgm:varLst>
            <dgm:chMax val="0"/>
            <dgm:chPref val="0"/>
          </dgm:varLst>
          <dgm:alg type="tx"/>
          <dgm:shape xmlns:r="http://schemas.openxmlformats.org/officeDocument/2006/relationships" type="ellipse" r:blip="">
            <dgm:adjLst/>
          </dgm:shape>
          <dgm:presOf axis="desOr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ellipse3" styleLbl="vennNode1">
          <dgm:alg type="sp"/>
          <dgm:shape xmlns:r="http://schemas.openxmlformats.org/officeDocument/2006/relationships" type="ellipse" r:blip="">
            <dgm:adjLst/>
          </dgm:shape>
          <dgm:presOf/>
        </dgm:layoutNode>
      </dgm:forEach>
      <dgm:forEach name="Name41" axis="ch ch" ptType="node node" st="1 3" cnt="1 1">
        <dgm:layoutNode name="childText1_3" styleLbl="vennNode1">
          <dgm:varLst>
            <dgm:chMax val="0"/>
            <dgm:chPref val="0"/>
          </dgm:varLst>
          <dgm:alg type="tx"/>
          <dgm:shape xmlns:r="http://schemas.openxmlformats.org/officeDocument/2006/relationships" type="ellipse" r:blip="">
            <dgm:adjLst/>
          </dgm:shape>
          <dgm:presOf axis="desOr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forEach>
      <dgm:forEach name="Name42" axis="ch ch" ptType="node node" st="1 4" cnt="1 1">
        <dgm:layoutNode name="childText1_4" styleLbl="vennNode1">
          <dgm:varLst>
            <dgm:chMax val="0"/>
            <dgm:chPref val="0"/>
          </dgm:varLst>
          <dgm:alg type="tx"/>
          <dgm:shape xmlns:r="http://schemas.openxmlformats.org/officeDocument/2006/relationships" type="ellipse" r:blip="">
            <dgm:adjLst/>
          </dgm:shape>
          <dgm:presOf axis="desOr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ellipse4" styleLbl="ven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ellipse5" styleLbl="vennNode1">
          <dgm:alg type="sp"/>
          <dgm:shape xmlns:r="http://schemas.openxmlformats.org/officeDocument/2006/relationships" type="ellipse" r:blip="">
            <dgm:adjLst/>
          </dgm:shape>
          <dgm:presOf/>
        </dgm:layoutNode>
      </dgm:forEach>
    </dgm:layoutNode>
    <dgm:choose name="Name43">
      <dgm:if name="Name44" axis="ch ch" ptType="node node" st="3 1" cnt="1 0" func="cnt" op="gte" val="1">
        <dgm:layoutNode name="rightChild">
          <dgm:varLst>
            <dgm:chMax val="0"/>
            <dgm:chPref val="0"/>
          </dgm:varLst>
          <dgm:alg type="tx"/>
          <dgm:shape xmlns:r="http://schemas.openxmlformats.org/officeDocument/2006/relationships" type="ellipse" r:blip="">
            <dgm:adjLst/>
          </dgm:shape>
          <dgm:presOf axis="ch des" ptType="node node" st="3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45"/>
    </dgm:choose>
    <dgm:layoutNode name="parentText1" styleLbl="revTx">
      <dgm:varLst>
        <dgm:chMax val="4"/>
        <dgm:chPref val="3"/>
        <dgm:bulletEnabled val="1"/>
      </dgm:varLst>
      <dgm:alg type="tx"/>
      <dgm:shape xmlns:r="http://schemas.openxmlformats.org/officeDocument/2006/relationships" type="rect" r:blip="">
        <dgm:adjLst/>
      </dgm:shape>
      <dgm:presOf axis="ch self" ptType="node node" st="1 1" cnt="1 0"/>
      <dgm:constrLst>
        <dgm:constr type="lMarg" refType="primFontSz" fact="0.3"/>
        <dgm:constr type="rMarg" refType="primFontSz" fact="0.3"/>
        <dgm:constr type="tMarg" refType="primFontSz" fact="0.3"/>
        <dgm:constr type="bMarg" refType="primFontSz" fact="0.3"/>
      </dgm:constrLst>
      <dgm:ruleLst>
        <dgm:rule type="primFontSz" val="5" fact="NaN" max="NaN"/>
      </dgm:ruleLst>
    </dgm:layoutNode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radial6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connRout" val="curve"/>
                    <dgm:param type="begPts" val="ctr"/>
                    <dgm:param type="endPts" val="ctr"/>
                    <dgm:param type="begSty" val="noArr"/>
                    <dgm:param type="endSty" val="noArr"/>
                    <dgm:param type="dstNode" val="node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connRout" val="longCurve"/>
                    <dgm:param type="begPts" val="bCtr"/>
                    <dgm:param type="endPts" val="tCtr"/>
                    <dgm:param type="begSty" val="noArr"/>
                    <dgm:param type="endSty" val="noArr"/>
                    <dgm:param type="srcNode" val="dummyConnPt"/>
                    <dgm:param type="dstNode" val="dummyConnPt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44A65-FD0C-4A1D-A36F-902DAF4E2656}" type="datetimeFigureOut">
              <a:rPr lang="en-SG" smtClean="0"/>
              <a:t>23/9/2020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22E282-A8B2-4F69-8915-31C8EC3A4DEA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36695404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44A65-FD0C-4A1D-A36F-902DAF4E2656}" type="datetimeFigureOut">
              <a:rPr lang="en-SG" smtClean="0"/>
              <a:t>23/9/2020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22E282-A8B2-4F69-8915-31C8EC3A4DEA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17323349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44A65-FD0C-4A1D-A36F-902DAF4E2656}" type="datetimeFigureOut">
              <a:rPr lang="en-SG" smtClean="0"/>
              <a:t>23/9/2020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22E282-A8B2-4F69-8915-31C8EC3A4DEA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39141169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44A65-FD0C-4A1D-A36F-902DAF4E2656}" type="datetimeFigureOut">
              <a:rPr lang="en-SG" smtClean="0"/>
              <a:t>23/9/2020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22E282-A8B2-4F69-8915-31C8EC3A4DEA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21433195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44A65-FD0C-4A1D-A36F-902DAF4E2656}" type="datetimeFigureOut">
              <a:rPr lang="en-SG" smtClean="0"/>
              <a:t>23/9/2020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22E282-A8B2-4F69-8915-31C8EC3A4DEA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11202006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44A65-FD0C-4A1D-A36F-902DAF4E2656}" type="datetimeFigureOut">
              <a:rPr lang="en-SG" smtClean="0"/>
              <a:t>23/9/2020</a:t>
            </a:fld>
            <a:endParaRPr lang="en-S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22E282-A8B2-4F69-8915-31C8EC3A4DEA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32209340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44A65-FD0C-4A1D-A36F-902DAF4E2656}" type="datetimeFigureOut">
              <a:rPr lang="en-SG" smtClean="0"/>
              <a:t>23/9/2020</a:t>
            </a:fld>
            <a:endParaRPr lang="en-SG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22E282-A8B2-4F69-8915-31C8EC3A4DEA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6421832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44A65-FD0C-4A1D-A36F-902DAF4E2656}" type="datetimeFigureOut">
              <a:rPr lang="en-SG" smtClean="0"/>
              <a:t>23/9/2020</a:t>
            </a:fld>
            <a:endParaRPr lang="en-S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22E282-A8B2-4F69-8915-31C8EC3A4DEA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31969952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44A65-FD0C-4A1D-A36F-902DAF4E2656}" type="datetimeFigureOut">
              <a:rPr lang="en-SG" smtClean="0"/>
              <a:t>23/9/2020</a:t>
            </a:fld>
            <a:endParaRPr lang="en-SG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22E282-A8B2-4F69-8915-31C8EC3A4DEA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9566124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44A65-FD0C-4A1D-A36F-902DAF4E2656}" type="datetimeFigureOut">
              <a:rPr lang="en-SG" smtClean="0"/>
              <a:t>23/9/2020</a:t>
            </a:fld>
            <a:endParaRPr lang="en-S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22E282-A8B2-4F69-8915-31C8EC3A4DEA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3059523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44A65-FD0C-4A1D-A36F-902DAF4E2656}" type="datetimeFigureOut">
              <a:rPr lang="en-SG" smtClean="0"/>
              <a:t>23/9/2020</a:t>
            </a:fld>
            <a:endParaRPr lang="en-S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22E282-A8B2-4F69-8915-31C8EC3A4DEA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13453152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644A65-FD0C-4A1D-A36F-902DAF4E2656}" type="datetimeFigureOut">
              <a:rPr lang="en-SG" smtClean="0"/>
              <a:t>23/9/2020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22E282-A8B2-4F69-8915-31C8EC3A4DEA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14969063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4258E7B1-272F-447D-A04D-20DC9AAF2E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第五课：阅读</a:t>
            </a:r>
            <a:r>
              <a:rPr lang="en-US" altLang="zh-CN" dirty="0"/>
              <a:t>-2</a:t>
            </a:r>
            <a:r>
              <a:rPr lang="zh-CN" altLang="en-US"/>
              <a:t>理解与技</a:t>
            </a:r>
            <a:r>
              <a:rPr lang="zh-CN" altLang="en-US" dirty="0"/>
              <a:t>巧</a:t>
            </a:r>
            <a:endParaRPr lang="en-SG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60C11ABF-952A-4FFA-8B13-5C37095DC2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zh-CN" altLang="en-US" dirty="0"/>
              <a:t>在上节课复习课前，我们介绍了和学术研究密切相关的一个环节 </a:t>
            </a:r>
            <a:r>
              <a:rPr lang="en-US" altLang="zh-CN" dirty="0"/>
              <a:t>– </a:t>
            </a:r>
            <a:r>
              <a:rPr lang="zh-CN" altLang="en-US" dirty="0"/>
              <a:t>阅读。总体而言，人文学科的学术研究，基本是一阅读开始。同时，我们也介绍了阅读的目的和一些简单方法，比如泛读、细读和精读等；而阅读的另外一个重要目的，就是理解；本节课，我们简单说明阅读技巧和阅读理解；</a:t>
            </a:r>
            <a:endParaRPr lang="en-SG" altLang="zh-CN" dirty="0"/>
          </a:p>
          <a:p>
            <a:r>
              <a:rPr lang="zh-CN" altLang="en-US" dirty="0"/>
              <a:t>本课大纲</a:t>
            </a:r>
            <a:endParaRPr lang="en-SG" altLang="zh-CN" dirty="0"/>
          </a:p>
          <a:p>
            <a:r>
              <a:rPr lang="zh-CN" altLang="en-US" dirty="0"/>
              <a:t>阅读的技巧与阅读理解</a:t>
            </a:r>
            <a:endParaRPr lang="en-SG" altLang="zh-CN" dirty="0"/>
          </a:p>
          <a:p>
            <a:r>
              <a:rPr lang="zh-CN" altLang="en-US" dirty="0"/>
              <a:t>浏览阅读：目录</a:t>
            </a:r>
            <a:endParaRPr lang="en-SG" altLang="zh-CN" dirty="0"/>
          </a:p>
          <a:p>
            <a:r>
              <a:rPr lang="zh-CN" altLang="en-US" dirty="0"/>
              <a:t>阅读理解：简单技巧</a:t>
            </a:r>
            <a:endParaRPr lang="en-SG" altLang="zh-CN" dirty="0"/>
          </a:p>
          <a:p>
            <a:r>
              <a:rPr lang="zh-CN" altLang="en-US" dirty="0"/>
              <a:t>快速阅读：关键词</a:t>
            </a:r>
            <a:endParaRPr lang="en-SG" altLang="zh-CN" dirty="0"/>
          </a:p>
          <a:p>
            <a:r>
              <a:rPr lang="zh-CN" altLang="en-US" dirty="0"/>
              <a:t>注意事项</a:t>
            </a:r>
            <a:endParaRPr lang="en-SG" altLang="zh-CN" dirty="0"/>
          </a:p>
          <a:p>
            <a:endParaRPr lang="en-SG" altLang="zh-CN" dirty="0"/>
          </a:p>
          <a:p>
            <a:endParaRPr lang="en-SG" altLang="zh-CN" dirty="0"/>
          </a:p>
        </p:txBody>
      </p:sp>
    </p:spTree>
    <p:extLst>
      <p:ext uri="{BB962C8B-B14F-4D97-AF65-F5344CB8AC3E}">
        <p14:creationId xmlns:p14="http://schemas.microsoft.com/office/powerpoint/2010/main" val="254947469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1ADFB8-2C22-463A-8A13-979BA324AE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对以上案例的说明</a:t>
            </a:r>
            <a:endParaRPr lang="en-SG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3CE468-A386-45D4-A64F-CBC6836501B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zh-CN" altLang="en-US" dirty="0"/>
              <a:t>如上所述，柯家豪教授的著作，是比较标准学术著作；这本专著的前身，是他在普林斯顿大学做研究生时所写的博士论文；如果你翻开该著作的目录，除了“致谢”，“索引”等细节外，正文只有简单的</a:t>
            </a:r>
            <a:r>
              <a:rPr lang="en-SG" altLang="zh-CN" dirty="0"/>
              <a:t>5</a:t>
            </a:r>
            <a:r>
              <a:rPr lang="zh-CN" altLang="en-US" dirty="0"/>
              <a:t>个部分；</a:t>
            </a:r>
            <a:endParaRPr lang="en-SG" altLang="zh-CN" dirty="0"/>
          </a:p>
          <a:p>
            <a:r>
              <a:rPr lang="zh-CN" altLang="en-US" dirty="0"/>
              <a:t>除了导论和最后的评论，正文只有三章（当然他的博士论文是标准的论文模式，章节多，也更加详细）；</a:t>
            </a:r>
            <a:endParaRPr lang="en-SG" altLang="zh-CN" dirty="0"/>
          </a:p>
          <a:p>
            <a:r>
              <a:rPr lang="zh-CN" altLang="en-US" dirty="0"/>
              <a:t>阅读的时候，除了宏观主题比如苦修、神异和义学等很容易浏览外；在这些主题之下，再进一步阅读、浏览和找寻关键词，更加容易；比如有关食物（素食、过午不食等）、衣服（三衣等）；</a:t>
            </a:r>
            <a:endParaRPr lang="en-SG" altLang="zh-CN" dirty="0"/>
          </a:p>
          <a:p>
            <a:r>
              <a:rPr lang="zh-CN" altLang="en-US" dirty="0"/>
              <a:t>找到相关的章节、段落、关键词和内容后，再进一步的搜集和阅读相关的信息；这样的阅读和过程后，不仅对所阅读资料熟悉，而且也潜移默化的接触到研究方法；</a:t>
            </a:r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329050592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8256C2-4126-4354-A2EB-F1940734DA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CN" altLang="en-US" dirty="0"/>
              <a:t>速读</a:t>
            </a:r>
            <a:r>
              <a:rPr lang="zh-CN" altLang="en-US" sz="2000" dirty="0"/>
              <a:t>：我们提到，速读并不是最好的方法，甚至可以说是没有办法的办法；但速读有时候有必要；比如，一个研究领域的显学课题，如果不速读一些核心资料，浏览式的阅读，就会被资料淹没（比如所举的例子有关禅宗研究方面，资料太广），无从开始；因此，以关键词为导引，快速的翻阅一些资料，大概了解一下现状，然后再缩小范围继续浏览，不失为一个好方法；</a:t>
            </a:r>
            <a:endParaRPr lang="en-SG" sz="2000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ECA9A7DD-4B76-493C-BB2D-7498C92C755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2028265"/>
              </p:ext>
            </p:extLst>
          </p:nvPr>
        </p:nvGraphicFramePr>
        <p:xfrm>
          <a:off x="628650" y="1825625"/>
          <a:ext cx="78867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88089691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9E03CB-3FA9-48AC-92B0-8DD4A7AC89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CN" altLang="en-US" dirty="0"/>
              <a:t>注意事项</a:t>
            </a:r>
            <a:r>
              <a:rPr lang="zh-CN" altLang="en-US" sz="2400" dirty="0"/>
              <a:t>：为了学术研究的阅读，注意以下事项；所谓的感情用事，就是由于自己的立场或偏好，忽视了一个研究者应有的理智与客观以及价值中立；老一辈学者提倡的“同情之理解”，也是两方面的：同情 </a:t>
            </a:r>
            <a:r>
              <a:rPr lang="en-US" altLang="zh-CN" sz="2400" dirty="0"/>
              <a:t>– </a:t>
            </a:r>
            <a:r>
              <a:rPr lang="zh-CN" altLang="en-US" sz="2400" dirty="0"/>
              <a:t>设身处地的思考所研究的对象和问题；而理解 </a:t>
            </a:r>
            <a:r>
              <a:rPr lang="en-US" altLang="zh-CN" sz="2400" dirty="0"/>
              <a:t>– </a:t>
            </a:r>
            <a:r>
              <a:rPr lang="zh-CN" altLang="en-US" sz="2400" dirty="0"/>
              <a:t>客观理智的了解和理解；两者需要兼而有之；</a:t>
            </a:r>
            <a:endParaRPr lang="en-SG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F8A009CA-CE5A-4EB3-9671-EAB379DC57C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89432637"/>
              </p:ext>
            </p:extLst>
          </p:nvPr>
        </p:nvGraphicFramePr>
        <p:xfrm>
          <a:off x="628650" y="2004969"/>
          <a:ext cx="7886700" cy="417199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78649941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3325AD-617F-42FB-A82F-7A9BA17BFD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总结</a:t>
            </a:r>
            <a:endParaRPr lang="en-SG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703687-B4D3-4E54-8035-1B9FC54FE0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zh-CN" altLang="en-US" dirty="0"/>
              <a:t>花了两节课介绍阅读，主要的原因是人文学科（宗教研究、历史学等）的学术研究和写作除了阅读，基本没有其它好办法；就算是田野调查，也是需要阅读有关方法论的专著或文字以及研究设计，比如量化研究、基础理论、实用研究或定性研究等；</a:t>
            </a:r>
            <a:endParaRPr lang="en-SG" altLang="zh-CN" dirty="0"/>
          </a:p>
          <a:p>
            <a:r>
              <a:rPr lang="zh-CN" altLang="en-US" dirty="0"/>
              <a:t>学术阅读，最为重要的就是：</a:t>
            </a:r>
            <a:endParaRPr lang="en-SG" altLang="zh-CN" dirty="0"/>
          </a:p>
          <a:p>
            <a:r>
              <a:rPr lang="zh-CN" altLang="en-US" dirty="0"/>
              <a:t>阅读需要</a:t>
            </a:r>
            <a:r>
              <a:rPr lang="zh-CN" altLang="en-US" u="sng" dirty="0"/>
              <a:t>有效果，出成绩</a:t>
            </a:r>
            <a:r>
              <a:rPr lang="zh-CN" altLang="en-US" dirty="0"/>
              <a:t>，也就是</a:t>
            </a:r>
            <a:r>
              <a:rPr lang="zh-CN" altLang="en-US" u="sng" dirty="0"/>
              <a:t>为了研究而阅读</a:t>
            </a:r>
            <a:r>
              <a:rPr lang="zh-CN" altLang="en-US" dirty="0"/>
              <a:t>；有时候虽然不是很容易理解或阅读，但</a:t>
            </a:r>
            <a:r>
              <a:rPr lang="zh-CN" altLang="en-US" u="sng" dirty="0"/>
              <a:t>阅读 </a:t>
            </a:r>
            <a:r>
              <a:rPr lang="en-US" altLang="zh-CN" u="sng" dirty="0"/>
              <a:t>– </a:t>
            </a:r>
            <a:r>
              <a:rPr lang="zh-CN" altLang="en-US" u="sng" dirty="0"/>
              <a:t>理解 </a:t>
            </a:r>
            <a:r>
              <a:rPr lang="en-US" altLang="zh-CN" u="sng" dirty="0"/>
              <a:t>– </a:t>
            </a:r>
            <a:r>
              <a:rPr lang="zh-CN" altLang="en-US" u="sng" dirty="0"/>
              <a:t>写作</a:t>
            </a:r>
            <a:r>
              <a:rPr lang="zh-CN" altLang="en-US" dirty="0"/>
              <a:t>，这是必须的；因此，学术阅读</a:t>
            </a:r>
            <a:r>
              <a:rPr lang="zh-CN" altLang="en-US" u="sng" dirty="0"/>
              <a:t>忌讳“不求甚解</a:t>
            </a:r>
            <a:r>
              <a:rPr lang="zh-CN" altLang="en-US" dirty="0"/>
              <a:t>”；</a:t>
            </a:r>
            <a:endParaRPr lang="en-SG" altLang="zh-CN" dirty="0"/>
          </a:p>
          <a:p>
            <a:r>
              <a:rPr lang="zh-CN" altLang="en-US" dirty="0"/>
              <a:t>另外，学术阅读需要高效 </a:t>
            </a:r>
            <a:r>
              <a:rPr lang="en-US" altLang="zh-CN" dirty="0"/>
              <a:t>– </a:t>
            </a:r>
            <a:r>
              <a:rPr lang="zh-CN" altLang="en-US" u="sng" dirty="0"/>
              <a:t>时间安排</a:t>
            </a:r>
            <a:r>
              <a:rPr lang="zh-CN" altLang="en-US" dirty="0"/>
              <a:t>；换言之，在规定的时间内完成阅读内容；按照自己的</a:t>
            </a:r>
            <a:r>
              <a:rPr lang="zh-CN" altLang="en-US" u="sng" dirty="0"/>
              <a:t>阅读能力和习惯</a:t>
            </a:r>
            <a:r>
              <a:rPr lang="zh-CN" altLang="en-US" dirty="0"/>
              <a:t>，花多一点时间或多读几遍，总之学术阅读就是既要完成相应的阅读量，也要能够理解自己所阅读的内容。</a:t>
            </a:r>
            <a:endParaRPr lang="en-SG" altLang="zh-CN" dirty="0"/>
          </a:p>
        </p:txBody>
      </p:sp>
    </p:spTree>
    <p:extLst>
      <p:ext uri="{BB962C8B-B14F-4D97-AF65-F5344CB8AC3E}">
        <p14:creationId xmlns:p14="http://schemas.microsoft.com/office/powerpoint/2010/main" val="50374912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19C1B6-1650-4CC9-86D4-EE88E9F143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自习</a:t>
            </a:r>
            <a:endParaRPr lang="en-SG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604356-9C6D-4BFA-9C0F-9A911066E9F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zh-CN" altLang="en-US" dirty="0"/>
              <a:t>我们一再强调，写作尽管有构思、阅读；而阅读有一定的技巧和方式，但写作和研究的最基本原则也还是要多练习；</a:t>
            </a:r>
            <a:endParaRPr lang="en-SG" altLang="zh-CN" dirty="0"/>
          </a:p>
          <a:p>
            <a:r>
              <a:rPr lang="zh-CN" altLang="en-US" dirty="0"/>
              <a:t>因此，每节课后按照课程中的建议自习或练习；上节课推荐的两篇论文，用本节课的建议的方式，继续练习阅读；两篇文章在布局和结构方面不同，但都遵循学术论文的写作模式，每个小节、段落等都可以作为阅读练习的对象；</a:t>
            </a:r>
            <a:endParaRPr lang="en-SG" altLang="zh-CN" dirty="0"/>
          </a:p>
          <a:p>
            <a:r>
              <a:rPr lang="zh-CN" altLang="en-US" dirty="0"/>
              <a:t>先用</a:t>
            </a:r>
            <a:r>
              <a:rPr lang="en-SG" altLang="zh-CN" dirty="0"/>
              <a:t>10</a:t>
            </a:r>
            <a:r>
              <a:rPr lang="zh-CN" altLang="en-US" dirty="0"/>
              <a:t>分钟将两篇论文的大概内容扫一遍，写出阅读中看到的关键词；接下来再用</a:t>
            </a:r>
            <a:r>
              <a:rPr lang="en-SG" altLang="zh-CN" dirty="0"/>
              <a:t>40</a:t>
            </a:r>
            <a:r>
              <a:rPr lang="zh-CN" altLang="en-US" dirty="0"/>
              <a:t>分钟稍微仔细地阅读两篇论文，如果</a:t>
            </a:r>
            <a:r>
              <a:rPr lang="en-SG" altLang="zh-CN" dirty="0"/>
              <a:t>40</a:t>
            </a:r>
            <a:r>
              <a:rPr lang="zh-CN" altLang="en-US" dirty="0"/>
              <a:t>分钟读不完，就以最快的速度读完两篇文章（先逐字逐句读完，不理解不要紧），同样也写出阅读笔记；</a:t>
            </a:r>
            <a:endParaRPr lang="en-SG" altLang="zh-CN" dirty="0"/>
          </a:p>
          <a:p>
            <a:r>
              <a:rPr lang="zh-CN" altLang="en-US" dirty="0"/>
              <a:t>第三次阅读时，不要管时间，但最好不要间隔，一次性将两篇论文仔细读完，然后对照此前阅读笔记，从中学习不同阅读方式所产生的效果；在以后阅读其它著作或论文时也可以用类似方法，如此不断练习过程中，你可以总结出自己的阅读和研究方法；学术研究和论文写作，也就成功了一半；</a:t>
            </a:r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4040239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960C65-49AB-41CA-B44E-ED43A52DE4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CN" altLang="en-US" dirty="0"/>
              <a:t>阅读技巧与阅读理解</a:t>
            </a:r>
            <a:r>
              <a:rPr lang="zh-CN" altLang="en-US" sz="2400" dirty="0"/>
              <a:t>：阅读技巧，并不是偷懒；阅读技巧与阅读理解，是为了让阅读更加有效率；阅读是为了获取信息；而一本书或一篇文章信息量庞大；技巧性的阅读，可以尽快更好的理解所阅读的信息，从而达到预期的阅读结果；阅读不只是一本书或一篇文章，所以综合信息很重要；</a:t>
            </a:r>
            <a:endParaRPr lang="en-SG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7A31E705-F1A0-4CA6-A2F3-944B09E72BF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44845901"/>
              </p:ext>
            </p:extLst>
          </p:nvPr>
        </p:nvGraphicFramePr>
        <p:xfrm>
          <a:off x="628650" y="1825625"/>
          <a:ext cx="78867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9403459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23884C-DAEF-4D00-B38C-5E48F0E0DA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CN" altLang="en-US" dirty="0"/>
              <a:t>浏览阅读：目录</a:t>
            </a:r>
            <a:r>
              <a:rPr lang="zh-CN" altLang="en-US" sz="2400" dirty="0"/>
              <a:t>：浏览阅读，顾名思义，就是从目录开始，对所阅读专著的“导论”和各个章节的内容先以“鸟瞰式”的总览，做一个宏观的了解：总览目录 </a:t>
            </a:r>
            <a:r>
              <a:rPr lang="en-US" altLang="zh-CN" sz="2400" dirty="0"/>
              <a:t>– </a:t>
            </a:r>
            <a:r>
              <a:rPr lang="zh-CN" altLang="en-US" sz="2400" dirty="0"/>
              <a:t>浏览导论 </a:t>
            </a:r>
            <a:r>
              <a:rPr lang="en-US" altLang="zh-CN" sz="2400" dirty="0"/>
              <a:t>– </a:t>
            </a:r>
            <a:r>
              <a:rPr lang="zh-CN" altLang="en-US" sz="2400" dirty="0"/>
              <a:t>翻阅章节</a:t>
            </a:r>
            <a:endParaRPr lang="en-SG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B088C378-B62C-4606-9D28-728BE7C2A86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35859613"/>
              </p:ext>
            </p:extLst>
          </p:nvPr>
        </p:nvGraphicFramePr>
        <p:xfrm>
          <a:off x="628650" y="1825625"/>
          <a:ext cx="78867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2489766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34EB37-CF5F-4FD8-97BD-D8E62924BE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CN" altLang="en-US" dirty="0"/>
              <a:t>目录</a:t>
            </a:r>
            <a:r>
              <a:rPr lang="zh-CN" altLang="en-US" sz="2400" dirty="0"/>
              <a:t>：学术专著的结构，正式、严谨，所以也就格式化；比如，一本专著的结构，从目录开始，可以一览无余；另外，任何一个章节的内容，从标题到页码，都会比较标准；浏览阅读，当然很便利；</a:t>
            </a:r>
            <a:endParaRPr lang="en-SG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FDB27C8F-BCB8-4F77-93F5-D0AF6FBE1DC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51886561"/>
              </p:ext>
            </p:extLst>
          </p:nvPr>
        </p:nvGraphicFramePr>
        <p:xfrm>
          <a:off x="628650" y="1825625"/>
          <a:ext cx="78867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124564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66A8D4-E26C-4FEC-B972-E20EB189D2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CN" altLang="en-US" dirty="0"/>
              <a:t>导论</a:t>
            </a:r>
            <a:r>
              <a:rPr lang="zh-CN" altLang="en-US" sz="2200" dirty="0"/>
              <a:t>：导论，顾名思义，就是文章的总目；有人开玩笑，说德国人喜欢抽象思维，所以学者或哲学家的著作导论按惯例很长，有时候写完两卷，导论还没完；这只是例外，一般导论是文章的总概况，其中包括方法论的综述；所以，浏览导论，不仅可以知道该著作的内容，而且也会熟悉该作者对前人研究的回顾和他</a:t>
            </a:r>
            <a:r>
              <a:rPr lang="en-US" altLang="zh-CN" sz="2200" dirty="0"/>
              <a:t>·</a:t>
            </a:r>
            <a:r>
              <a:rPr lang="zh-CN" altLang="en-US" sz="2200" dirty="0"/>
              <a:t>她个人研究的方法论等；</a:t>
            </a:r>
            <a:endParaRPr lang="en-SG" sz="2200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CC9879BA-BAD2-450F-98EF-323F570D36C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4567174"/>
              </p:ext>
            </p:extLst>
          </p:nvPr>
        </p:nvGraphicFramePr>
        <p:xfrm>
          <a:off x="628650" y="1971413"/>
          <a:ext cx="7886700" cy="42055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311489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7710E0-9113-4DBE-AE5B-CF77B8E4CA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CN" altLang="en-US" dirty="0"/>
              <a:t>论文章节</a:t>
            </a:r>
            <a:r>
              <a:rPr lang="zh-CN" altLang="en-US" sz="2400" dirty="0"/>
              <a:t>：如果是一本学术专著，和自己的研究直接相关；读完导论，就需要浏览目录，找出相关的章节，进一步浏览；浏览的同时，也需要找出关键词，以便稍微细致的阅读更为直接相关的内容；</a:t>
            </a:r>
            <a:endParaRPr lang="en-SG" sz="2400" dirty="0"/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0F6C90CF-A7F0-42C6-863B-D45F324C375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50341032"/>
              </p:ext>
            </p:extLst>
          </p:nvPr>
        </p:nvGraphicFramePr>
        <p:xfrm>
          <a:off x="628650" y="1825625"/>
          <a:ext cx="78867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2483097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FFBB51-1F3A-4944-A1EE-B38461AB41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CN" altLang="en-US" dirty="0"/>
              <a:t>论文阅读技巧</a:t>
            </a:r>
            <a:r>
              <a:rPr lang="zh-CN" altLang="en-US" sz="2000" dirty="0"/>
              <a:t>：如果说学术专著容易浏览，因为有目录；那么阅读学术论文，容易的一方面是学术论文比学术专著简短，但不容易的一方面是没有目录；不过，学术论文的阅读，也可以尝试一些简单的技巧；比如分段、结构和关键词等；</a:t>
            </a:r>
            <a:endParaRPr lang="en-SG" sz="2000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B4D44CEF-9275-4CE7-8BA4-05A89A11FEA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02625022"/>
              </p:ext>
            </p:extLst>
          </p:nvPr>
        </p:nvGraphicFramePr>
        <p:xfrm>
          <a:off x="628650" y="1825625"/>
          <a:ext cx="78867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0328890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785622-B0D4-44C5-87ED-30C1441623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阅读与理解：技巧</a:t>
            </a:r>
            <a:endParaRPr lang="en-SG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7892DD-BCD2-49A5-AD96-16BC1A1178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zh-CN" altLang="en-US" dirty="0"/>
              <a:t>前面的示意图提到，论文（也适用于学术专著的章节）章节中的段落，一般而言，前一段话类似一个小的“导论”或“综述”；因此，在阅读特别是浏览阅读（泛读）的时候，重点要放在论文中或专著章节的前一段话；</a:t>
            </a:r>
            <a:endParaRPr lang="en-SG" altLang="zh-CN" dirty="0"/>
          </a:p>
          <a:p>
            <a:r>
              <a:rPr lang="zh-CN" altLang="en-US" dirty="0"/>
              <a:t>与此类似，每一段话的前几句话则是这段话的核心或综述部分；</a:t>
            </a:r>
            <a:endParaRPr lang="en-SG" altLang="zh-CN" dirty="0"/>
          </a:p>
          <a:p>
            <a:r>
              <a:rPr lang="zh-CN" altLang="en-US" dirty="0"/>
              <a:t>因此，在留意每个章节中前几段话和每个段落前几句话的同时，特别留意这些段落和句子中的关键词或频繁出现的概念、词汇、论点和论证等；</a:t>
            </a:r>
            <a:endParaRPr lang="en-SG" altLang="zh-CN" dirty="0"/>
          </a:p>
          <a:p>
            <a:r>
              <a:rPr lang="zh-CN" altLang="en-US" dirty="0"/>
              <a:t>浏览上述句子和关键词之后，再回过头来看结论，也就是结尾的句子；不过阅读学术著作或论文，结尾的部分，并不意味着绝对的结论；就算是比较绝对的结论，也是从正反两个方面论证；这一点，在阅读时特别要留意；</a:t>
            </a:r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134683236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A84987-ABCC-4BEA-92A8-1F285DF91B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CN" altLang="en-US" dirty="0"/>
              <a:t>阅读技巧</a:t>
            </a:r>
            <a:r>
              <a:rPr lang="zh-CN" altLang="en-US" sz="2000" dirty="0"/>
              <a:t>：一个案例；下面的案例，是柯家豪（</a:t>
            </a:r>
            <a:r>
              <a:rPr lang="en-SG" altLang="zh-CN" sz="2000" dirty="0"/>
              <a:t>John K</a:t>
            </a:r>
            <a:r>
              <a:rPr lang="en-US" altLang="zh-CN" sz="2000" dirty="0" err="1"/>
              <a:t>i</a:t>
            </a:r>
            <a:r>
              <a:rPr lang="en-SG" altLang="zh-CN" sz="2000" dirty="0" err="1"/>
              <a:t>eschnick</a:t>
            </a:r>
            <a:r>
              <a:rPr lang="en-SG" altLang="zh-CN" sz="2000" dirty="0"/>
              <a:t>,</a:t>
            </a:r>
            <a:r>
              <a:rPr lang="zh-CN" altLang="en-US" sz="2000" dirty="0"/>
              <a:t> </a:t>
            </a:r>
            <a:r>
              <a:rPr lang="en-SG" altLang="zh-CN" sz="2000" dirty="0"/>
              <a:t>1997</a:t>
            </a:r>
            <a:r>
              <a:rPr lang="zh-CN" altLang="en-US" sz="2000" dirty="0"/>
              <a:t>）教授对</a:t>
            </a:r>
            <a:r>
              <a:rPr lang="en-US" altLang="zh-CN" sz="2000" dirty="0"/>
              <a:t>《</a:t>
            </a:r>
            <a:r>
              <a:rPr lang="zh-CN" altLang="en-US" sz="2000" dirty="0"/>
              <a:t>高僧传</a:t>
            </a:r>
            <a:r>
              <a:rPr lang="en-US" altLang="zh-CN" sz="2000" dirty="0"/>
              <a:t>》</a:t>
            </a:r>
            <a:r>
              <a:rPr lang="zh-CN" altLang="en-US" sz="2000" dirty="0"/>
              <a:t>的研究；一方面，柯教授从宗教理想和社会现实两个层面来理解</a:t>
            </a:r>
            <a:r>
              <a:rPr lang="en-US" altLang="zh-CN" sz="2000" dirty="0"/>
              <a:t>《</a:t>
            </a:r>
            <a:r>
              <a:rPr lang="zh-CN" altLang="en-US" sz="2000" dirty="0"/>
              <a:t>高僧传</a:t>
            </a:r>
            <a:r>
              <a:rPr lang="en-US" altLang="zh-CN" sz="2000" dirty="0"/>
              <a:t>》</a:t>
            </a:r>
            <a:r>
              <a:rPr lang="zh-CN" altLang="en-US" sz="2000" dirty="0"/>
              <a:t>所记载的僧人及其生平；另一方面，他也将社会现实（历史和现实）考虑到自己的研究当中；如此，在研究苦修、神异和义学僧人案例的过程中，所能得到的结论，并不是这些故事是否真实，而是记录者比如慧皎、赞宁，以及信仰者对这些高僧及其传记的态度；这样的结论和评论，只是对自己研究的一些总结，以及对自己研究方法论的澄清，而不可能是</a:t>
            </a:r>
            <a:r>
              <a:rPr lang="en-SG" altLang="zh-CN" sz="2000" dirty="0"/>
              <a:t>1</a:t>
            </a:r>
            <a:r>
              <a:rPr lang="en-US" altLang="zh-CN" sz="2000" dirty="0"/>
              <a:t>+1=2</a:t>
            </a:r>
            <a:r>
              <a:rPr lang="zh-CN" altLang="en-US" sz="2000" dirty="0"/>
              <a:t>这样的算术结论一样直接而又简单；</a:t>
            </a:r>
            <a:endParaRPr lang="en-SG" sz="2000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94635E2E-8957-4F2F-9918-7756E52EA5C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25293117"/>
              </p:ext>
            </p:extLst>
          </p:nvPr>
        </p:nvGraphicFramePr>
        <p:xfrm>
          <a:off x="628650" y="2181225"/>
          <a:ext cx="7886700" cy="39957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556955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1D9A78"/>
      </a:accent1>
      <a:accent2>
        <a:srgbClr val="8BC145"/>
      </a:accent2>
      <a:accent3>
        <a:srgbClr val="36AFCE"/>
      </a:accent3>
      <a:accent4>
        <a:srgbClr val="1D6FA9"/>
      </a:accent4>
      <a:accent5>
        <a:srgbClr val="B74919"/>
      </a:accent5>
      <a:accent6>
        <a:srgbClr val="F19D19"/>
      </a:accent6>
      <a:hlink>
        <a:srgbClr val="0563C1"/>
      </a:hlink>
      <a:folHlink>
        <a:srgbClr val="954F72"/>
      </a:folHlink>
    </a:clrScheme>
    <a:fontScheme name="Custom 2">
      <a:majorFont>
        <a:latin typeface="Times New Roman"/>
        <a:ea typeface="新宋体"/>
        <a:cs typeface=""/>
      </a:majorFont>
      <a:minorFont>
        <a:latin typeface="Times New Roman"/>
        <a:ea typeface="新宋体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AE6F2518-B084-4896-AF52-66CC2144AA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556</TotalTime>
  <Words>3012</Words>
  <Application>Microsoft Office PowerPoint</Application>
  <PresentationFormat>On-screen Show (4:3)</PresentationFormat>
  <Paragraphs>87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7" baseType="lpstr">
      <vt:lpstr>Arial</vt:lpstr>
      <vt:lpstr>Times New Roman</vt:lpstr>
      <vt:lpstr>Office Theme</vt:lpstr>
      <vt:lpstr>第五课：阅读-2理解与技巧</vt:lpstr>
      <vt:lpstr>阅读技巧与阅读理解：阅读技巧，并不是偷懒；阅读技巧与阅读理解，是为了让阅读更加有效率；阅读是为了获取信息；而一本书或一篇文章信息量庞大；技巧性的阅读，可以尽快更好的理解所阅读的信息，从而达到预期的阅读结果；阅读不只是一本书或一篇文章，所以综合信息很重要；</vt:lpstr>
      <vt:lpstr>浏览阅读：目录：浏览阅读，顾名思义，就是从目录开始，对所阅读专著的“导论”和各个章节的内容先以“鸟瞰式”的总览，做一个宏观的了解：总览目录 – 浏览导论 – 翻阅章节</vt:lpstr>
      <vt:lpstr>目录：学术专著的结构，正式、严谨，所以也就格式化；比如，一本专著的结构，从目录开始，可以一览无余；另外，任何一个章节的内容，从标题到页码，都会比较标准；浏览阅读，当然很便利；</vt:lpstr>
      <vt:lpstr>导论：导论，顾名思义，就是文章的总目；有人开玩笑，说德国人喜欢抽象思维，所以学者或哲学家的著作导论按惯例很长，有时候写完两卷，导论还没完；这只是例外，一般导论是文章的总概况，其中包括方法论的综述；所以，浏览导论，不仅可以知道该著作的内容，而且也会熟悉该作者对前人研究的回顾和他·她个人研究的方法论等；</vt:lpstr>
      <vt:lpstr>论文章节：如果是一本学术专著，和自己的研究直接相关；读完导论，就需要浏览目录，找出相关的章节，进一步浏览；浏览的同时，也需要找出关键词，以便稍微细致的阅读更为直接相关的内容；</vt:lpstr>
      <vt:lpstr>论文阅读技巧：如果说学术专著容易浏览，因为有目录；那么阅读学术论文，容易的一方面是学术论文比学术专著简短，但不容易的一方面是没有目录；不过，学术论文的阅读，也可以尝试一些简单的技巧；比如分段、结构和关键词等；</vt:lpstr>
      <vt:lpstr>阅读与理解：技巧</vt:lpstr>
      <vt:lpstr>阅读技巧：一个案例；下面的案例，是柯家豪（John Kieschnick, 1997）教授对《高僧传》的研究；一方面，柯教授从宗教理想和社会现实两个层面来理解《高僧传》所记载的僧人及其生平；另一方面，他也将社会现实（历史和现实）考虑到自己的研究当中；如此，在研究苦修、神异和义学僧人案例的过程中，所能得到的结论，并不是这些故事是否真实，而是记录者比如慧皎、赞宁，以及信仰者对这些高僧及其传记的态度；这样的结论和评论，只是对自己研究的一些总结，以及对自己研究方法论的澄清，而不可能是1+1=2这样的算术结论一样直接而又简单；</vt:lpstr>
      <vt:lpstr>对以上案例的说明</vt:lpstr>
      <vt:lpstr>速读：我们提到，速读并不是最好的方法，甚至可以说是没有办法的办法；但速读有时候有必要；比如，一个研究领域的显学课题，如果不速读一些核心资料，浏览式的阅读，就会被资料淹没（比如所举的例子有关禅宗研究方面，资料太广），无从开始；因此，以关键词为导引，快速的翻阅一些资料，大概了解一下现状，然后再缩小范围继续浏览，不失为一个好方法；</vt:lpstr>
      <vt:lpstr>注意事项：为了学术研究的阅读，注意以下事项；所谓的感情用事，就是由于自己的立场或偏好，忽视了一个研究者应有的理智与客观以及价值中立；老一辈学者提倡的“同情之理解”，也是两方面的：同情 – 设身处地的思考所研究的对象和问题；而理解 – 客观理智的了解和理解；两者需要兼而有之；</vt:lpstr>
      <vt:lpstr>总结</vt:lpstr>
      <vt:lpstr>自习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[BCS Lecturer] Ven Chuan Qing</dc:creator>
  <cp:lastModifiedBy>[BCS Lecturer] Ven Chuan Qing</cp:lastModifiedBy>
  <cp:revision>55</cp:revision>
  <dcterms:created xsi:type="dcterms:W3CDTF">2020-08-22T07:00:20Z</dcterms:created>
  <dcterms:modified xsi:type="dcterms:W3CDTF">2020-09-23T08:03:23Z</dcterms:modified>
</cp:coreProperties>
</file>