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sldIdLst>
    <p:sldId id="256" r:id="rId3"/>
    <p:sldId id="269" r:id="rId4"/>
    <p:sldId id="257" r:id="rId5"/>
    <p:sldId id="270" r:id="rId6"/>
    <p:sldId id="308" r:id="rId7"/>
    <p:sldId id="271" r:id="rId8"/>
    <p:sldId id="313" r:id="rId9"/>
    <p:sldId id="312" r:id="rId10"/>
    <p:sldId id="318" r:id="rId11"/>
    <p:sldId id="319" r:id="rId12"/>
    <p:sldId id="323" r:id="rId13"/>
    <p:sldId id="325" r:id="rId14"/>
    <p:sldId id="330" r:id="rId15"/>
    <p:sldId id="333" r:id="rId16"/>
    <p:sldId id="272" r:id="rId17"/>
    <p:sldId id="260" r:id="rId18"/>
    <p:sldId id="309" r:id="rId19"/>
    <p:sldId id="268" r:id="rId20"/>
    <p:sldId id="334" r:id="rId21"/>
    <p:sldId id="276" r:id="rId22"/>
    <p:sldId id="335" r:id="rId23"/>
    <p:sldId id="337" r:id="rId24"/>
    <p:sldId id="261" r:id="rId25"/>
    <p:sldId id="338" r:id="rId26"/>
    <p:sldId id="339" r:id="rId27"/>
    <p:sldId id="340" r:id="rId28"/>
    <p:sldId id="341" r:id="rId29"/>
    <p:sldId id="343" r:id="rId30"/>
    <p:sldId id="346" r:id="rId31"/>
    <p:sldId id="347" r:id="rId32"/>
    <p:sldId id="342" r:id="rId33"/>
    <p:sldId id="348" r:id="rId34"/>
    <p:sldId id="344" r:id="rId35"/>
    <p:sldId id="336"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150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555A79-B1BE-4957-BD55-DC0C367C6AFD}" type="doc">
      <dgm:prSet loTypeId="urn:microsoft.com/office/officeart/2005/8/layout/cycle7" loCatId="cycle" qsTypeId="urn:microsoft.com/office/officeart/2005/8/quickstyle/simple1" qsCatId="simple" csTypeId="urn:microsoft.com/office/officeart/2005/8/colors/accent1_2" csCatId="accent1" phldr="0"/>
      <dgm:spPr/>
      <dgm:t>
        <a:bodyPr/>
        <a:lstStyle/>
        <a:p>
          <a:endParaRPr lang="en-SG"/>
        </a:p>
      </dgm:t>
    </dgm:pt>
    <dgm:pt modelId="{7284FCCC-DD4F-4362-8D38-4DA0EFEBE76D}" type="pres">
      <dgm:prSet presAssocID="{F9555A79-B1BE-4957-BD55-DC0C367C6AFD}" presName="Name0" presStyleCnt="0">
        <dgm:presLayoutVars>
          <dgm:dir/>
          <dgm:resizeHandles val="exact"/>
        </dgm:presLayoutVars>
      </dgm:prSet>
      <dgm:spPr/>
    </dgm:pt>
  </dgm:ptLst>
  <dgm:cxnLst>
    <dgm:cxn modelId="{5ECBBEE4-D73F-402B-82E4-B5FFD4496048}" type="presOf" srcId="{F9555A79-B1BE-4957-BD55-DC0C367C6AFD}" destId="{7284FCCC-DD4F-4362-8D38-4DA0EFEBE76D}"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23AA314-59E6-4092-A7B1-F1AAB4188A1D}" type="doc">
      <dgm:prSet loTypeId="urn:microsoft.com/office/officeart/2009/layout/CircleArrowProcess" loCatId="cycle" qsTypeId="urn:microsoft.com/office/officeart/2005/8/quickstyle/3d5" qsCatId="3D" csTypeId="urn:microsoft.com/office/officeart/2005/8/colors/accent4_5" csCatId="accent4" phldr="1"/>
      <dgm:spPr/>
      <dgm:t>
        <a:bodyPr/>
        <a:lstStyle/>
        <a:p>
          <a:endParaRPr lang="en-SG"/>
        </a:p>
      </dgm:t>
    </dgm:pt>
    <dgm:pt modelId="{845AD72D-3209-47A4-86F8-325FB4377AF5}">
      <dgm:prSet phldrT="[Text]"/>
      <dgm:spPr/>
      <dgm:t>
        <a:bodyPr/>
        <a:lstStyle/>
        <a:p>
          <a:r>
            <a:rPr lang="en-US" dirty="0"/>
            <a:t>Buddhist and normative economics</a:t>
          </a:r>
          <a:endParaRPr lang="en-SG" dirty="0"/>
        </a:p>
      </dgm:t>
    </dgm:pt>
    <dgm:pt modelId="{EF9AF2C7-6298-4C33-8107-0030B0F484A3}" type="parTrans" cxnId="{B0D1CABC-4DD7-4628-B58E-EBA431A102C2}">
      <dgm:prSet/>
      <dgm:spPr/>
      <dgm:t>
        <a:bodyPr/>
        <a:lstStyle/>
        <a:p>
          <a:endParaRPr lang="en-SG"/>
        </a:p>
      </dgm:t>
    </dgm:pt>
    <dgm:pt modelId="{EEC060BA-5AE0-4825-A185-62627D51107D}" type="sibTrans" cxnId="{B0D1CABC-4DD7-4628-B58E-EBA431A102C2}">
      <dgm:prSet/>
      <dgm:spPr/>
      <dgm:t>
        <a:bodyPr/>
        <a:lstStyle/>
        <a:p>
          <a:endParaRPr lang="en-SG"/>
        </a:p>
      </dgm:t>
    </dgm:pt>
    <dgm:pt modelId="{51946FE5-D348-45A9-982D-59049D8D9D7A}">
      <dgm:prSet phldrT="[Text]"/>
      <dgm:spPr/>
      <dgm:t>
        <a:bodyPr/>
        <a:lstStyle/>
        <a:p>
          <a:r>
            <a:rPr lang="en-US" dirty="0"/>
            <a:t>Right livelihood/fairness</a:t>
          </a:r>
          <a:endParaRPr lang="en-SG" dirty="0"/>
        </a:p>
      </dgm:t>
    </dgm:pt>
    <dgm:pt modelId="{D0792684-DCB3-4851-BB18-67E241F532D5}" type="parTrans" cxnId="{92A32015-5D52-4A0B-8AB2-3E9740B4907F}">
      <dgm:prSet/>
      <dgm:spPr/>
      <dgm:t>
        <a:bodyPr/>
        <a:lstStyle/>
        <a:p>
          <a:endParaRPr lang="en-SG"/>
        </a:p>
      </dgm:t>
    </dgm:pt>
    <dgm:pt modelId="{1B1B21AC-E85F-44A8-A825-BF6D044E8920}" type="sibTrans" cxnId="{92A32015-5D52-4A0B-8AB2-3E9740B4907F}">
      <dgm:prSet/>
      <dgm:spPr/>
      <dgm:t>
        <a:bodyPr/>
        <a:lstStyle/>
        <a:p>
          <a:endParaRPr lang="en-SG"/>
        </a:p>
      </dgm:t>
    </dgm:pt>
    <dgm:pt modelId="{9344C2DD-11E8-4EE1-BD3D-1EB2A8186124}">
      <dgm:prSet phldrT="[Text]"/>
      <dgm:spPr/>
      <dgm:t>
        <a:bodyPr/>
        <a:lstStyle/>
        <a:p>
          <a:r>
            <a:rPr lang="en-US" dirty="0"/>
            <a:t>Happiness/wellbeing</a:t>
          </a:r>
          <a:endParaRPr lang="en-SG" dirty="0"/>
        </a:p>
      </dgm:t>
    </dgm:pt>
    <dgm:pt modelId="{CA94F794-3228-4537-9D6F-A2FBE4DDC1EE}" type="parTrans" cxnId="{442DE4E7-37C6-4959-9929-9280D6F39FE9}">
      <dgm:prSet/>
      <dgm:spPr/>
      <dgm:t>
        <a:bodyPr/>
        <a:lstStyle/>
        <a:p>
          <a:endParaRPr lang="en-SG"/>
        </a:p>
      </dgm:t>
    </dgm:pt>
    <dgm:pt modelId="{AD3CF3BE-D1F5-4470-B346-6216FC522DF3}" type="sibTrans" cxnId="{442DE4E7-37C6-4959-9929-9280D6F39FE9}">
      <dgm:prSet/>
      <dgm:spPr/>
      <dgm:t>
        <a:bodyPr/>
        <a:lstStyle/>
        <a:p>
          <a:endParaRPr lang="en-SG"/>
        </a:p>
      </dgm:t>
    </dgm:pt>
    <dgm:pt modelId="{575B6528-E53C-4773-B325-8041A5796D75}">
      <dgm:prSet phldrT="[Text]"/>
      <dgm:spPr/>
      <dgm:t>
        <a:bodyPr/>
        <a:lstStyle/>
        <a:p>
          <a:r>
            <a:rPr lang="en-US" dirty="0"/>
            <a:t>Environment/sustainability</a:t>
          </a:r>
          <a:endParaRPr lang="en-SG" dirty="0"/>
        </a:p>
      </dgm:t>
    </dgm:pt>
    <dgm:pt modelId="{E480CED8-58D0-40A5-A599-6BAA762C5687}" type="parTrans" cxnId="{A146F22D-F751-4A2C-9208-5FAD16EB56E7}">
      <dgm:prSet/>
      <dgm:spPr/>
      <dgm:t>
        <a:bodyPr/>
        <a:lstStyle/>
        <a:p>
          <a:endParaRPr lang="en-SG"/>
        </a:p>
      </dgm:t>
    </dgm:pt>
    <dgm:pt modelId="{24FD0C39-FC2B-47CB-A984-1A0A357FD66C}" type="sibTrans" cxnId="{A146F22D-F751-4A2C-9208-5FAD16EB56E7}">
      <dgm:prSet/>
      <dgm:spPr/>
      <dgm:t>
        <a:bodyPr/>
        <a:lstStyle/>
        <a:p>
          <a:endParaRPr lang="en-SG"/>
        </a:p>
      </dgm:t>
    </dgm:pt>
    <dgm:pt modelId="{A792B938-5AC7-4068-B87C-FF418FA0323A}">
      <dgm:prSet phldrT="[Text]"/>
      <dgm:spPr/>
      <dgm:t>
        <a:bodyPr/>
        <a:lstStyle/>
        <a:p>
          <a:r>
            <a:rPr lang="en-SG" dirty="0"/>
            <a:t>Equality/social welfare</a:t>
          </a:r>
        </a:p>
      </dgm:t>
    </dgm:pt>
    <dgm:pt modelId="{294E916F-6DB3-4CCA-938F-54CA5B0C48E1}" type="parTrans" cxnId="{AA8B193D-1B29-4FC1-9884-D5EEAACB240C}">
      <dgm:prSet/>
      <dgm:spPr/>
      <dgm:t>
        <a:bodyPr/>
        <a:lstStyle/>
        <a:p>
          <a:endParaRPr lang="en-SG"/>
        </a:p>
      </dgm:t>
    </dgm:pt>
    <dgm:pt modelId="{5768F695-2BE4-4853-AD57-8C2F3A0DA547}" type="sibTrans" cxnId="{AA8B193D-1B29-4FC1-9884-D5EEAACB240C}">
      <dgm:prSet/>
      <dgm:spPr/>
      <dgm:t>
        <a:bodyPr/>
        <a:lstStyle/>
        <a:p>
          <a:endParaRPr lang="en-SG"/>
        </a:p>
      </dgm:t>
    </dgm:pt>
    <dgm:pt modelId="{2FA1DA42-2C1A-4F1D-8E66-ABCB0C3C9203}" type="pres">
      <dgm:prSet presAssocID="{A23AA314-59E6-4092-A7B1-F1AAB4188A1D}" presName="Name0" presStyleCnt="0">
        <dgm:presLayoutVars>
          <dgm:chMax val="7"/>
          <dgm:chPref val="7"/>
          <dgm:dir/>
          <dgm:animLvl val="lvl"/>
        </dgm:presLayoutVars>
      </dgm:prSet>
      <dgm:spPr/>
    </dgm:pt>
    <dgm:pt modelId="{84BDC3C2-D786-401F-8A59-57F8A35BFA14}" type="pres">
      <dgm:prSet presAssocID="{845AD72D-3209-47A4-86F8-325FB4377AF5}" presName="Accent1" presStyleCnt="0"/>
      <dgm:spPr/>
    </dgm:pt>
    <dgm:pt modelId="{7673C241-3A72-4632-B126-F2DBE17CF155}" type="pres">
      <dgm:prSet presAssocID="{845AD72D-3209-47A4-86F8-325FB4377AF5}" presName="Accent" presStyleLbl="node1" presStyleIdx="0" presStyleCnt="1"/>
      <dgm:spPr/>
    </dgm:pt>
    <dgm:pt modelId="{F300EB3C-4F73-4A79-9D44-A34737134E25}" type="pres">
      <dgm:prSet presAssocID="{845AD72D-3209-47A4-86F8-325FB4377AF5}" presName="Child1" presStyleLbl="revTx" presStyleIdx="0" presStyleCnt="2">
        <dgm:presLayoutVars>
          <dgm:chMax val="0"/>
          <dgm:chPref val="0"/>
          <dgm:bulletEnabled val="1"/>
        </dgm:presLayoutVars>
      </dgm:prSet>
      <dgm:spPr/>
    </dgm:pt>
    <dgm:pt modelId="{9D34DC17-6E24-4195-A6B5-A57980FECD8A}" type="pres">
      <dgm:prSet presAssocID="{845AD72D-3209-47A4-86F8-325FB4377AF5}" presName="Parent1" presStyleLbl="revTx" presStyleIdx="1" presStyleCnt="2">
        <dgm:presLayoutVars>
          <dgm:chMax val="1"/>
          <dgm:chPref val="1"/>
          <dgm:bulletEnabled val="1"/>
        </dgm:presLayoutVars>
      </dgm:prSet>
      <dgm:spPr/>
    </dgm:pt>
  </dgm:ptLst>
  <dgm:cxnLst>
    <dgm:cxn modelId="{F3BECB0B-16E8-4BFB-9D2A-286085D5588C}" type="presOf" srcId="{51946FE5-D348-45A9-982D-59049D8D9D7A}" destId="{F300EB3C-4F73-4A79-9D44-A34737134E25}" srcOrd="0" destOrd="0" presId="urn:microsoft.com/office/officeart/2009/layout/CircleArrowProcess"/>
    <dgm:cxn modelId="{92A32015-5D52-4A0B-8AB2-3E9740B4907F}" srcId="{845AD72D-3209-47A4-86F8-325FB4377AF5}" destId="{51946FE5-D348-45A9-982D-59049D8D9D7A}" srcOrd="0" destOrd="0" parTransId="{D0792684-DCB3-4851-BB18-67E241F532D5}" sibTransId="{1B1B21AC-E85F-44A8-A825-BF6D044E8920}"/>
    <dgm:cxn modelId="{A146F22D-F751-4A2C-9208-5FAD16EB56E7}" srcId="{845AD72D-3209-47A4-86F8-325FB4377AF5}" destId="{575B6528-E53C-4773-B325-8041A5796D75}" srcOrd="3" destOrd="0" parTransId="{E480CED8-58D0-40A5-A599-6BAA762C5687}" sibTransId="{24FD0C39-FC2B-47CB-A984-1A0A357FD66C}"/>
    <dgm:cxn modelId="{FB1CAC31-52F7-41C3-B13A-FED4C680296F}" type="presOf" srcId="{A23AA314-59E6-4092-A7B1-F1AAB4188A1D}" destId="{2FA1DA42-2C1A-4F1D-8E66-ABCB0C3C9203}" srcOrd="0" destOrd="0" presId="urn:microsoft.com/office/officeart/2009/layout/CircleArrowProcess"/>
    <dgm:cxn modelId="{AA8B193D-1B29-4FC1-9884-D5EEAACB240C}" srcId="{845AD72D-3209-47A4-86F8-325FB4377AF5}" destId="{A792B938-5AC7-4068-B87C-FF418FA0323A}" srcOrd="2" destOrd="0" parTransId="{294E916F-6DB3-4CCA-938F-54CA5B0C48E1}" sibTransId="{5768F695-2BE4-4853-AD57-8C2F3A0DA547}"/>
    <dgm:cxn modelId="{BEA96462-4964-477E-B290-F328936DB677}" type="presOf" srcId="{9344C2DD-11E8-4EE1-BD3D-1EB2A8186124}" destId="{F300EB3C-4F73-4A79-9D44-A34737134E25}" srcOrd="0" destOrd="1" presId="urn:microsoft.com/office/officeart/2009/layout/CircleArrowProcess"/>
    <dgm:cxn modelId="{68D91177-680E-4F8B-A3B1-A9DB4BF7BB39}" type="presOf" srcId="{845AD72D-3209-47A4-86F8-325FB4377AF5}" destId="{9D34DC17-6E24-4195-A6B5-A57980FECD8A}" srcOrd="0" destOrd="0" presId="urn:microsoft.com/office/officeart/2009/layout/CircleArrowProcess"/>
    <dgm:cxn modelId="{B0D1CABC-4DD7-4628-B58E-EBA431A102C2}" srcId="{A23AA314-59E6-4092-A7B1-F1AAB4188A1D}" destId="{845AD72D-3209-47A4-86F8-325FB4377AF5}" srcOrd="0" destOrd="0" parTransId="{EF9AF2C7-6298-4C33-8107-0030B0F484A3}" sibTransId="{EEC060BA-5AE0-4825-A185-62627D51107D}"/>
    <dgm:cxn modelId="{78D331DE-10DF-44B8-A77D-2B5727EBA12D}" type="presOf" srcId="{575B6528-E53C-4773-B325-8041A5796D75}" destId="{F300EB3C-4F73-4A79-9D44-A34737134E25}" srcOrd="0" destOrd="3" presId="urn:microsoft.com/office/officeart/2009/layout/CircleArrowProcess"/>
    <dgm:cxn modelId="{442DE4E7-37C6-4959-9929-9280D6F39FE9}" srcId="{845AD72D-3209-47A4-86F8-325FB4377AF5}" destId="{9344C2DD-11E8-4EE1-BD3D-1EB2A8186124}" srcOrd="1" destOrd="0" parTransId="{CA94F794-3228-4537-9D6F-A2FBE4DDC1EE}" sibTransId="{AD3CF3BE-D1F5-4470-B346-6216FC522DF3}"/>
    <dgm:cxn modelId="{C18637FB-CD80-4D6E-9421-C8EC95FCD02F}" type="presOf" srcId="{A792B938-5AC7-4068-B87C-FF418FA0323A}" destId="{F300EB3C-4F73-4A79-9D44-A34737134E25}" srcOrd="0" destOrd="2" presId="urn:microsoft.com/office/officeart/2009/layout/CircleArrowProcess"/>
    <dgm:cxn modelId="{B54CE154-E4FB-46AB-AEAF-C3A5883C5097}" type="presParOf" srcId="{2FA1DA42-2C1A-4F1D-8E66-ABCB0C3C9203}" destId="{84BDC3C2-D786-401F-8A59-57F8A35BFA14}" srcOrd="0" destOrd="0" presId="urn:microsoft.com/office/officeart/2009/layout/CircleArrowProcess"/>
    <dgm:cxn modelId="{8C8FCEEA-280C-4ABD-B927-9DF5D32B72D0}" type="presParOf" srcId="{84BDC3C2-D786-401F-8A59-57F8A35BFA14}" destId="{7673C241-3A72-4632-B126-F2DBE17CF155}" srcOrd="0" destOrd="0" presId="urn:microsoft.com/office/officeart/2009/layout/CircleArrowProcess"/>
    <dgm:cxn modelId="{9F7C8BAF-124A-4EA1-BFCD-AFB021CF1A5E}" type="presParOf" srcId="{2FA1DA42-2C1A-4F1D-8E66-ABCB0C3C9203}" destId="{F300EB3C-4F73-4A79-9D44-A34737134E25}" srcOrd="1" destOrd="0" presId="urn:microsoft.com/office/officeart/2009/layout/CircleArrowProcess"/>
    <dgm:cxn modelId="{E34FA8A8-EE2F-4A4B-9FE2-FFAE9D36776A}" type="presParOf" srcId="{2FA1DA42-2C1A-4F1D-8E66-ABCB0C3C9203}" destId="{9D34DC17-6E24-4195-A6B5-A57980FECD8A}" srcOrd="2"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1DA179B-5BEC-430F-BEA3-286931F08715}" type="doc">
      <dgm:prSet loTypeId="urn:microsoft.com/office/officeart/2008/layout/HalfCircleOrganizationChart" loCatId="hierarchy" qsTypeId="urn:microsoft.com/office/officeart/2005/8/quickstyle/3d5" qsCatId="3D" csTypeId="urn:microsoft.com/office/officeart/2005/8/colors/colorful4" csCatId="colorful" phldr="1"/>
      <dgm:spPr/>
      <dgm:t>
        <a:bodyPr/>
        <a:lstStyle/>
        <a:p>
          <a:endParaRPr lang="en-SG"/>
        </a:p>
      </dgm:t>
    </dgm:pt>
    <dgm:pt modelId="{CC1C626B-F27A-4F50-B1C3-CD5BEE7A5D00}">
      <dgm:prSet phldrT="[Text]"/>
      <dgm:spPr/>
      <dgm:t>
        <a:bodyPr/>
        <a:lstStyle/>
        <a:p>
          <a:r>
            <a:rPr lang="en-US" dirty="0"/>
            <a:t>Understanding of </a:t>
          </a:r>
          <a:r>
            <a:rPr lang="en-US" i="1" dirty="0"/>
            <a:t>aniccā</a:t>
          </a:r>
          <a:r>
            <a:rPr lang="en-US" i="0" dirty="0"/>
            <a:t>, </a:t>
          </a:r>
          <a:r>
            <a:rPr lang="en-US" i="1" dirty="0" err="1"/>
            <a:t>anattā</a:t>
          </a:r>
          <a:r>
            <a:rPr lang="en-US" i="0" dirty="0"/>
            <a:t>, &amp; </a:t>
          </a:r>
          <a:r>
            <a:rPr lang="en-US" i="1" dirty="0"/>
            <a:t>dukkha</a:t>
          </a:r>
          <a:endParaRPr lang="en-SG" dirty="0"/>
        </a:p>
      </dgm:t>
    </dgm:pt>
    <dgm:pt modelId="{44C551A1-5B3B-4290-AA03-846072986BA5}" type="parTrans" cxnId="{65249113-BC03-4557-8A6B-D0EF1F59261D}">
      <dgm:prSet/>
      <dgm:spPr/>
      <dgm:t>
        <a:bodyPr/>
        <a:lstStyle/>
        <a:p>
          <a:endParaRPr lang="en-SG"/>
        </a:p>
      </dgm:t>
    </dgm:pt>
    <dgm:pt modelId="{BF6A89A1-BFB7-4106-B730-5AFBA94F4ED0}" type="sibTrans" cxnId="{65249113-BC03-4557-8A6B-D0EF1F59261D}">
      <dgm:prSet/>
      <dgm:spPr/>
      <dgm:t>
        <a:bodyPr/>
        <a:lstStyle/>
        <a:p>
          <a:endParaRPr lang="en-SG"/>
        </a:p>
      </dgm:t>
    </dgm:pt>
    <dgm:pt modelId="{1FC27E52-A805-488D-B113-63A6987502C8}" type="asst">
      <dgm:prSet phldrT="[Text]"/>
      <dgm:spPr/>
      <dgm:t>
        <a:bodyPr/>
        <a:lstStyle/>
        <a:p>
          <a:r>
            <a:rPr lang="en-US" dirty="0"/>
            <a:t>Enrichment of spirituality </a:t>
          </a:r>
          <a:endParaRPr lang="en-SG" dirty="0"/>
        </a:p>
      </dgm:t>
    </dgm:pt>
    <dgm:pt modelId="{AEFE4BB5-1947-46E7-A47B-EE3C8FE6E59A}" type="parTrans" cxnId="{7E22EB50-7E5D-4166-856E-ECEFFC028CBF}">
      <dgm:prSet/>
      <dgm:spPr/>
      <dgm:t>
        <a:bodyPr/>
        <a:lstStyle/>
        <a:p>
          <a:endParaRPr lang="en-SG"/>
        </a:p>
      </dgm:t>
    </dgm:pt>
    <dgm:pt modelId="{95A6E285-AB1B-43DE-9907-CA3A3496122A}" type="sibTrans" cxnId="{7E22EB50-7E5D-4166-856E-ECEFFC028CBF}">
      <dgm:prSet/>
      <dgm:spPr/>
      <dgm:t>
        <a:bodyPr/>
        <a:lstStyle/>
        <a:p>
          <a:endParaRPr lang="en-SG"/>
        </a:p>
      </dgm:t>
    </dgm:pt>
    <dgm:pt modelId="{F2FE9834-3574-49C2-B8EE-F1083051B48A}">
      <dgm:prSet phldrT="[Text]"/>
      <dgm:spPr/>
      <dgm:t>
        <a:bodyPr/>
        <a:lstStyle/>
        <a:p>
          <a:r>
            <a:rPr lang="en-US" dirty="0"/>
            <a:t>Control of unlimited and unfulfilled desires</a:t>
          </a:r>
          <a:endParaRPr lang="en-SG" dirty="0"/>
        </a:p>
      </dgm:t>
    </dgm:pt>
    <dgm:pt modelId="{EAA2B1BA-3633-4865-837F-DBF1C532CE03}" type="parTrans" cxnId="{034F45C8-871A-4539-A149-E975E4118B9D}">
      <dgm:prSet/>
      <dgm:spPr/>
      <dgm:t>
        <a:bodyPr/>
        <a:lstStyle/>
        <a:p>
          <a:endParaRPr lang="en-SG"/>
        </a:p>
      </dgm:t>
    </dgm:pt>
    <dgm:pt modelId="{953652C2-8C6A-4909-9D79-E1937338E350}" type="sibTrans" cxnId="{034F45C8-871A-4539-A149-E975E4118B9D}">
      <dgm:prSet/>
      <dgm:spPr/>
      <dgm:t>
        <a:bodyPr/>
        <a:lstStyle/>
        <a:p>
          <a:endParaRPr lang="en-SG"/>
        </a:p>
      </dgm:t>
    </dgm:pt>
    <dgm:pt modelId="{13222985-955E-40CB-B23E-77B4C1A37A37}">
      <dgm:prSet phldrT="[Text]"/>
      <dgm:spPr/>
      <dgm:t>
        <a:bodyPr/>
        <a:lstStyle/>
        <a:p>
          <a:r>
            <a:rPr lang="en-US" dirty="0"/>
            <a:t>Satisfaction with minimum material necessities</a:t>
          </a:r>
          <a:endParaRPr lang="en-SG" dirty="0"/>
        </a:p>
      </dgm:t>
    </dgm:pt>
    <dgm:pt modelId="{D9EB9BF9-468E-430B-A746-2D9AF193EC45}" type="parTrans" cxnId="{C62C7A58-28D0-4140-BD0E-491F1A6D6978}">
      <dgm:prSet/>
      <dgm:spPr/>
      <dgm:t>
        <a:bodyPr/>
        <a:lstStyle/>
        <a:p>
          <a:endParaRPr lang="en-SG"/>
        </a:p>
      </dgm:t>
    </dgm:pt>
    <dgm:pt modelId="{567F9769-C20D-4C50-9DCB-B9BD1B2973CE}" type="sibTrans" cxnId="{C62C7A58-28D0-4140-BD0E-491F1A6D6978}">
      <dgm:prSet/>
      <dgm:spPr/>
      <dgm:t>
        <a:bodyPr/>
        <a:lstStyle/>
        <a:p>
          <a:endParaRPr lang="en-SG"/>
        </a:p>
      </dgm:t>
    </dgm:pt>
    <dgm:pt modelId="{AC4ED7B1-2E9B-4490-811F-03E9BBC34C9E}">
      <dgm:prSet phldrT="[Text]"/>
      <dgm:spPr/>
      <dgm:t>
        <a:bodyPr/>
        <a:lstStyle/>
        <a:p>
          <a:r>
            <a:rPr lang="en-US" dirty="0"/>
            <a:t>Achievement of maximum and lasting happiness</a:t>
          </a:r>
          <a:endParaRPr lang="en-SG" dirty="0"/>
        </a:p>
      </dgm:t>
    </dgm:pt>
    <dgm:pt modelId="{09FBDC1E-D730-42A2-AAF5-148032C110BE}" type="parTrans" cxnId="{2676BC58-7580-4724-8123-9CB48B075DA6}">
      <dgm:prSet/>
      <dgm:spPr/>
      <dgm:t>
        <a:bodyPr/>
        <a:lstStyle/>
        <a:p>
          <a:endParaRPr lang="en-SG"/>
        </a:p>
      </dgm:t>
    </dgm:pt>
    <dgm:pt modelId="{AB026235-7C80-4F86-9175-C6D84F43D412}" type="sibTrans" cxnId="{2676BC58-7580-4724-8123-9CB48B075DA6}">
      <dgm:prSet/>
      <dgm:spPr/>
      <dgm:t>
        <a:bodyPr/>
        <a:lstStyle/>
        <a:p>
          <a:endParaRPr lang="en-SG"/>
        </a:p>
      </dgm:t>
    </dgm:pt>
    <dgm:pt modelId="{E52621F9-B3EB-4691-B8A0-C84D6032260F}" type="pres">
      <dgm:prSet presAssocID="{D1DA179B-5BEC-430F-BEA3-286931F08715}" presName="Name0" presStyleCnt="0">
        <dgm:presLayoutVars>
          <dgm:orgChart val="1"/>
          <dgm:chPref val="1"/>
          <dgm:dir/>
          <dgm:animOne val="branch"/>
          <dgm:animLvl val="lvl"/>
          <dgm:resizeHandles/>
        </dgm:presLayoutVars>
      </dgm:prSet>
      <dgm:spPr/>
    </dgm:pt>
    <dgm:pt modelId="{93CC20C9-60BE-4136-95D5-4A3128BEC140}" type="pres">
      <dgm:prSet presAssocID="{CC1C626B-F27A-4F50-B1C3-CD5BEE7A5D00}" presName="hierRoot1" presStyleCnt="0">
        <dgm:presLayoutVars>
          <dgm:hierBranch val="init"/>
        </dgm:presLayoutVars>
      </dgm:prSet>
      <dgm:spPr/>
    </dgm:pt>
    <dgm:pt modelId="{F85EE7CD-0E57-453D-9322-D055378F49C3}" type="pres">
      <dgm:prSet presAssocID="{CC1C626B-F27A-4F50-B1C3-CD5BEE7A5D00}" presName="rootComposite1" presStyleCnt="0"/>
      <dgm:spPr/>
    </dgm:pt>
    <dgm:pt modelId="{FD26F810-86EB-4FA1-AF7E-7959312D0F14}" type="pres">
      <dgm:prSet presAssocID="{CC1C626B-F27A-4F50-B1C3-CD5BEE7A5D00}" presName="rootText1" presStyleLbl="alignAcc1" presStyleIdx="0" presStyleCnt="0">
        <dgm:presLayoutVars>
          <dgm:chPref val="3"/>
        </dgm:presLayoutVars>
      </dgm:prSet>
      <dgm:spPr/>
    </dgm:pt>
    <dgm:pt modelId="{18B8D4A4-DC4E-4879-B5AF-068042AE49E5}" type="pres">
      <dgm:prSet presAssocID="{CC1C626B-F27A-4F50-B1C3-CD5BEE7A5D00}" presName="topArc1" presStyleLbl="parChTrans1D1" presStyleIdx="0" presStyleCnt="10"/>
      <dgm:spPr/>
    </dgm:pt>
    <dgm:pt modelId="{C3857864-70A4-4F15-8FB7-02D48AB8AFA5}" type="pres">
      <dgm:prSet presAssocID="{CC1C626B-F27A-4F50-B1C3-CD5BEE7A5D00}" presName="bottomArc1" presStyleLbl="parChTrans1D1" presStyleIdx="1" presStyleCnt="10"/>
      <dgm:spPr/>
    </dgm:pt>
    <dgm:pt modelId="{675422B4-02D3-4809-9D5D-79B28F71637D}" type="pres">
      <dgm:prSet presAssocID="{CC1C626B-F27A-4F50-B1C3-CD5BEE7A5D00}" presName="topConnNode1" presStyleLbl="node1" presStyleIdx="0" presStyleCnt="0"/>
      <dgm:spPr/>
    </dgm:pt>
    <dgm:pt modelId="{F2590849-E644-4701-B19E-97B5231F3694}" type="pres">
      <dgm:prSet presAssocID="{CC1C626B-F27A-4F50-B1C3-CD5BEE7A5D00}" presName="hierChild2" presStyleCnt="0"/>
      <dgm:spPr/>
    </dgm:pt>
    <dgm:pt modelId="{BBC65162-FA4E-48DF-9E51-81BBB31F6CE4}" type="pres">
      <dgm:prSet presAssocID="{EAA2B1BA-3633-4865-837F-DBF1C532CE03}" presName="Name28" presStyleLbl="parChTrans1D2" presStyleIdx="0" presStyleCnt="4"/>
      <dgm:spPr/>
    </dgm:pt>
    <dgm:pt modelId="{BA8D00EC-1E08-4BD8-A3E0-67F548347734}" type="pres">
      <dgm:prSet presAssocID="{F2FE9834-3574-49C2-B8EE-F1083051B48A}" presName="hierRoot2" presStyleCnt="0">
        <dgm:presLayoutVars>
          <dgm:hierBranch val="init"/>
        </dgm:presLayoutVars>
      </dgm:prSet>
      <dgm:spPr/>
    </dgm:pt>
    <dgm:pt modelId="{572C84B1-B6D0-4854-A9FC-AE168142EB31}" type="pres">
      <dgm:prSet presAssocID="{F2FE9834-3574-49C2-B8EE-F1083051B48A}" presName="rootComposite2" presStyleCnt="0"/>
      <dgm:spPr/>
    </dgm:pt>
    <dgm:pt modelId="{A3885858-9DAE-47CD-B407-C86D178478E4}" type="pres">
      <dgm:prSet presAssocID="{F2FE9834-3574-49C2-B8EE-F1083051B48A}" presName="rootText2" presStyleLbl="alignAcc1" presStyleIdx="0" presStyleCnt="0">
        <dgm:presLayoutVars>
          <dgm:chPref val="3"/>
        </dgm:presLayoutVars>
      </dgm:prSet>
      <dgm:spPr/>
    </dgm:pt>
    <dgm:pt modelId="{AE55904A-DB7E-43FD-97E3-37411F44FB16}" type="pres">
      <dgm:prSet presAssocID="{F2FE9834-3574-49C2-B8EE-F1083051B48A}" presName="topArc2" presStyleLbl="parChTrans1D1" presStyleIdx="2" presStyleCnt="10"/>
      <dgm:spPr/>
    </dgm:pt>
    <dgm:pt modelId="{228BCDF0-ABE7-441C-BF0A-99D98329F550}" type="pres">
      <dgm:prSet presAssocID="{F2FE9834-3574-49C2-B8EE-F1083051B48A}" presName="bottomArc2" presStyleLbl="parChTrans1D1" presStyleIdx="3" presStyleCnt="10"/>
      <dgm:spPr/>
    </dgm:pt>
    <dgm:pt modelId="{4B975C34-F46E-4E8A-BF87-70C6D0C5FA6E}" type="pres">
      <dgm:prSet presAssocID="{F2FE9834-3574-49C2-B8EE-F1083051B48A}" presName="topConnNode2" presStyleLbl="node2" presStyleIdx="0" presStyleCnt="0"/>
      <dgm:spPr/>
    </dgm:pt>
    <dgm:pt modelId="{D4FEC641-CFF7-4BAD-9B12-D518623D1ABD}" type="pres">
      <dgm:prSet presAssocID="{F2FE9834-3574-49C2-B8EE-F1083051B48A}" presName="hierChild4" presStyleCnt="0"/>
      <dgm:spPr/>
    </dgm:pt>
    <dgm:pt modelId="{4E4DFCA4-4F9B-49EB-924F-D8259B7EA28C}" type="pres">
      <dgm:prSet presAssocID="{F2FE9834-3574-49C2-B8EE-F1083051B48A}" presName="hierChild5" presStyleCnt="0"/>
      <dgm:spPr/>
    </dgm:pt>
    <dgm:pt modelId="{05669192-4497-4CB2-8B75-DD17FC7B0902}" type="pres">
      <dgm:prSet presAssocID="{D9EB9BF9-468E-430B-A746-2D9AF193EC45}" presName="Name28" presStyleLbl="parChTrans1D2" presStyleIdx="1" presStyleCnt="4"/>
      <dgm:spPr/>
    </dgm:pt>
    <dgm:pt modelId="{CD6E45A0-A479-4D7F-BA85-14EE66F236F4}" type="pres">
      <dgm:prSet presAssocID="{13222985-955E-40CB-B23E-77B4C1A37A37}" presName="hierRoot2" presStyleCnt="0">
        <dgm:presLayoutVars>
          <dgm:hierBranch val="init"/>
        </dgm:presLayoutVars>
      </dgm:prSet>
      <dgm:spPr/>
    </dgm:pt>
    <dgm:pt modelId="{64FC9218-08F8-4648-B99F-DB32D7369F9E}" type="pres">
      <dgm:prSet presAssocID="{13222985-955E-40CB-B23E-77B4C1A37A37}" presName="rootComposite2" presStyleCnt="0"/>
      <dgm:spPr/>
    </dgm:pt>
    <dgm:pt modelId="{7B2B5C0E-836B-4819-A105-E84E5EE7A17D}" type="pres">
      <dgm:prSet presAssocID="{13222985-955E-40CB-B23E-77B4C1A37A37}" presName="rootText2" presStyleLbl="alignAcc1" presStyleIdx="0" presStyleCnt="0">
        <dgm:presLayoutVars>
          <dgm:chPref val="3"/>
        </dgm:presLayoutVars>
      </dgm:prSet>
      <dgm:spPr/>
    </dgm:pt>
    <dgm:pt modelId="{D1371A73-3819-4FC2-B243-CE0CA13D273A}" type="pres">
      <dgm:prSet presAssocID="{13222985-955E-40CB-B23E-77B4C1A37A37}" presName="topArc2" presStyleLbl="parChTrans1D1" presStyleIdx="4" presStyleCnt="10"/>
      <dgm:spPr/>
    </dgm:pt>
    <dgm:pt modelId="{DCB82771-3F02-451E-A17B-F33A7C9003B0}" type="pres">
      <dgm:prSet presAssocID="{13222985-955E-40CB-B23E-77B4C1A37A37}" presName="bottomArc2" presStyleLbl="parChTrans1D1" presStyleIdx="5" presStyleCnt="10"/>
      <dgm:spPr/>
    </dgm:pt>
    <dgm:pt modelId="{7E6627F1-9E89-46AA-8417-8BD95B6223D0}" type="pres">
      <dgm:prSet presAssocID="{13222985-955E-40CB-B23E-77B4C1A37A37}" presName="topConnNode2" presStyleLbl="node2" presStyleIdx="0" presStyleCnt="0"/>
      <dgm:spPr/>
    </dgm:pt>
    <dgm:pt modelId="{95D8CFAB-4545-4B8F-AE0F-8F74A17B05CB}" type="pres">
      <dgm:prSet presAssocID="{13222985-955E-40CB-B23E-77B4C1A37A37}" presName="hierChild4" presStyleCnt="0"/>
      <dgm:spPr/>
    </dgm:pt>
    <dgm:pt modelId="{9E17AA6D-BB3D-4B13-8D9B-A2AFF51A7F5B}" type="pres">
      <dgm:prSet presAssocID="{13222985-955E-40CB-B23E-77B4C1A37A37}" presName="hierChild5" presStyleCnt="0"/>
      <dgm:spPr/>
    </dgm:pt>
    <dgm:pt modelId="{D6D80F55-3AA7-4373-AE04-DF21DD340E92}" type="pres">
      <dgm:prSet presAssocID="{09FBDC1E-D730-42A2-AAF5-148032C110BE}" presName="Name28" presStyleLbl="parChTrans1D2" presStyleIdx="2" presStyleCnt="4"/>
      <dgm:spPr/>
    </dgm:pt>
    <dgm:pt modelId="{BAC1C5B0-F795-4E61-9791-B2FF87007A4F}" type="pres">
      <dgm:prSet presAssocID="{AC4ED7B1-2E9B-4490-811F-03E9BBC34C9E}" presName="hierRoot2" presStyleCnt="0">
        <dgm:presLayoutVars>
          <dgm:hierBranch val="init"/>
        </dgm:presLayoutVars>
      </dgm:prSet>
      <dgm:spPr/>
    </dgm:pt>
    <dgm:pt modelId="{0EAE1C45-962F-4890-AF51-716C2D039F9D}" type="pres">
      <dgm:prSet presAssocID="{AC4ED7B1-2E9B-4490-811F-03E9BBC34C9E}" presName="rootComposite2" presStyleCnt="0"/>
      <dgm:spPr/>
    </dgm:pt>
    <dgm:pt modelId="{9DFB7431-2C63-42FB-A3A7-69FA430CAB9F}" type="pres">
      <dgm:prSet presAssocID="{AC4ED7B1-2E9B-4490-811F-03E9BBC34C9E}" presName="rootText2" presStyleLbl="alignAcc1" presStyleIdx="0" presStyleCnt="0">
        <dgm:presLayoutVars>
          <dgm:chPref val="3"/>
        </dgm:presLayoutVars>
      </dgm:prSet>
      <dgm:spPr/>
    </dgm:pt>
    <dgm:pt modelId="{3760B512-E0CF-4B15-A437-5EEAC9CFBE32}" type="pres">
      <dgm:prSet presAssocID="{AC4ED7B1-2E9B-4490-811F-03E9BBC34C9E}" presName="topArc2" presStyleLbl="parChTrans1D1" presStyleIdx="6" presStyleCnt="10"/>
      <dgm:spPr/>
    </dgm:pt>
    <dgm:pt modelId="{55FCB1D3-B527-4679-810C-0B101339CF77}" type="pres">
      <dgm:prSet presAssocID="{AC4ED7B1-2E9B-4490-811F-03E9BBC34C9E}" presName="bottomArc2" presStyleLbl="parChTrans1D1" presStyleIdx="7" presStyleCnt="10"/>
      <dgm:spPr/>
    </dgm:pt>
    <dgm:pt modelId="{E8A2F816-FBA6-4C81-B21B-F82BD6359D6C}" type="pres">
      <dgm:prSet presAssocID="{AC4ED7B1-2E9B-4490-811F-03E9BBC34C9E}" presName="topConnNode2" presStyleLbl="node2" presStyleIdx="0" presStyleCnt="0"/>
      <dgm:spPr/>
    </dgm:pt>
    <dgm:pt modelId="{D980A0E7-5361-4E1E-B43B-0729040A5AF3}" type="pres">
      <dgm:prSet presAssocID="{AC4ED7B1-2E9B-4490-811F-03E9BBC34C9E}" presName="hierChild4" presStyleCnt="0"/>
      <dgm:spPr/>
    </dgm:pt>
    <dgm:pt modelId="{B9CF17FF-835C-4266-94E2-93D16B960936}" type="pres">
      <dgm:prSet presAssocID="{AC4ED7B1-2E9B-4490-811F-03E9BBC34C9E}" presName="hierChild5" presStyleCnt="0"/>
      <dgm:spPr/>
    </dgm:pt>
    <dgm:pt modelId="{78E665F9-3E14-4344-BC1E-A69CC64957E9}" type="pres">
      <dgm:prSet presAssocID="{CC1C626B-F27A-4F50-B1C3-CD5BEE7A5D00}" presName="hierChild3" presStyleCnt="0"/>
      <dgm:spPr/>
    </dgm:pt>
    <dgm:pt modelId="{A082D92B-FB74-4959-A851-A5FD3EB228C4}" type="pres">
      <dgm:prSet presAssocID="{AEFE4BB5-1947-46E7-A47B-EE3C8FE6E59A}" presName="Name101" presStyleLbl="parChTrans1D2" presStyleIdx="3" presStyleCnt="4"/>
      <dgm:spPr/>
    </dgm:pt>
    <dgm:pt modelId="{6898C124-D605-4637-A408-50C7CBA1BE52}" type="pres">
      <dgm:prSet presAssocID="{1FC27E52-A805-488D-B113-63A6987502C8}" presName="hierRoot3" presStyleCnt="0">
        <dgm:presLayoutVars>
          <dgm:hierBranch val="init"/>
        </dgm:presLayoutVars>
      </dgm:prSet>
      <dgm:spPr/>
    </dgm:pt>
    <dgm:pt modelId="{9A4D0CC1-4633-4028-954F-96245C6FE310}" type="pres">
      <dgm:prSet presAssocID="{1FC27E52-A805-488D-B113-63A6987502C8}" presName="rootComposite3" presStyleCnt="0"/>
      <dgm:spPr/>
    </dgm:pt>
    <dgm:pt modelId="{CA0A914A-861E-4BE1-B34B-4E78690F9055}" type="pres">
      <dgm:prSet presAssocID="{1FC27E52-A805-488D-B113-63A6987502C8}" presName="rootText3" presStyleLbl="alignAcc1" presStyleIdx="0" presStyleCnt="0">
        <dgm:presLayoutVars>
          <dgm:chPref val="3"/>
        </dgm:presLayoutVars>
      </dgm:prSet>
      <dgm:spPr/>
    </dgm:pt>
    <dgm:pt modelId="{0AE6C965-6C4F-4665-B30A-C1439F4B3190}" type="pres">
      <dgm:prSet presAssocID="{1FC27E52-A805-488D-B113-63A6987502C8}" presName="topArc3" presStyleLbl="parChTrans1D1" presStyleIdx="8" presStyleCnt="10"/>
      <dgm:spPr/>
    </dgm:pt>
    <dgm:pt modelId="{D531C665-961E-4A1F-86A7-39C7CEE9151B}" type="pres">
      <dgm:prSet presAssocID="{1FC27E52-A805-488D-B113-63A6987502C8}" presName="bottomArc3" presStyleLbl="parChTrans1D1" presStyleIdx="9" presStyleCnt="10"/>
      <dgm:spPr/>
    </dgm:pt>
    <dgm:pt modelId="{6373EB30-412C-486C-8B62-98D13E8DEE42}" type="pres">
      <dgm:prSet presAssocID="{1FC27E52-A805-488D-B113-63A6987502C8}" presName="topConnNode3" presStyleLbl="asst1" presStyleIdx="0" presStyleCnt="0"/>
      <dgm:spPr/>
    </dgm:pt>
    <dgm:pt modelId="{6262328C-4BF5-43FE-86EE-C08D0D75D7FA}" type="pres">
      <dgm:prSet presAssocID="{1FC27E52-A805-488D-B113-63A6987502C8}" presName="hierChild6" presStyleCnt="0"/>
      <dgm:spPr/>
    </dgm:pt>
    <dgm:pt modelId="{AFA5B6BF-7E30-4471-9522-51FE885381E4}" type="pres">
      <dgm:prSet presAssocID="{1FC27E52-A805-488D-B113-63A6987502C8}" presName="hierChild7" presStyleCnt="0"/>
      <dgm:spPr/>
    </dgm:pt>
  </dgm:ptLst>
  <dgm:cxnLst>
    <dgm:cxn modelId="{D9063C00-DB3B-4D50-A5E6-9BB4B11B0D4A}" type="presOf" srcId="{AC4ED7B1-2E9B-4490-811F-03E9BBC34C9E}" destId="{E8A2F816-FBA6-4C81-B21B-F82BD6359D6C}" srcOrd="1" destOrd="0" presId="urn:microsoft.com/office/officeart/2008/layout/HalfCircleOrganizationChart"/>
    <dgm:cxn modelId="{65249113-BC03-4557-8A6B-D0EF1F59261D}" srcId="{D1DA179B-5BEC-430F-BEA3-286931F08715}" destId="{CC1C626B-F27A-4F50-B1C3-CD5BEE7A5D00}" srcOrd="0" destOrd="0" parTransId="{44C551A1-5B3B-4290-AA03-846072986BA5}" sibTransId="{BF6A89A1-BFB7-4106-B730-5AFBA94F4ED0}"/>
    <dgm:cxn modelId="{51490F18-BD92-4DD3-9656-6CA212AF930B}" type="presOf" srcId="{1FC27E52-A805-488D-B113-63A6987502C8}" destId="{6373EB30-412C-486C-8B62-98D13E8DEE42}" srcOrd="1" destOrd="0" presId="urn:microsoft.com/office/officeart/2008/layout/HalfCircleOrganizationChart"/>
    <dgm:cxn modelId="{EF798A1B-C85C-4706-8C31-F548071637EB}" type="presOf" srcId="{D1DA179B-5BEC-430F-BEA3-286931F08715}" destId="{E52621F9-B3EB-4691-B8A0-C84D6032260F}" srcOrd="0" destOrd="0" presId="urn:microsoft.com/office/officeart/2008/layout/HalfCircleOrganizationChart"/>
    <dgm:cxn modelId="{56403635-E597-47D4-B153-CFEBF5B6F459}" type="presOf" srcId="{F2FE9834-3574-49C2-B8EE-F1083051B48A}" destId="{A3885858-9DAE-47CD-B407-C86D178478E4}" srcOrd="0" destOrd="0" presId="urn:microsoft.com/office/officeart/2008/layout/HalfCircleOrganizationChart"/>
    <dgm:cxn modelId="{DDFA1938-4357-4E6A-8A8F-728FF6BFFC29}" type="presOf" srcId="{D9EB9BF9-468E-430B-A746-2D9AF193EC45}" destId="{05669192-4497-4CB2-8B75-DD17FC7B0902}" srcOrd="0" destOrd="0" presId="urn:microsoft.com/office/officeart/2008/layout/HalfCircleOrganizationChart"/>
    <dgm:cxn modelId="{FA14223F-2AF5-4196-9591-8839F7C1B1E3}" type="presOf" srcId="{AC4ED7B1-2E9B-4490-811F-03E9BBC34C9E}" destId="{9DFB7431-2C63-42FB-A3A7-69FA430CAB9F}" srcOrd="0" destOrd="0" presId="urn:microsoft.com/office/officeart/2008/layout/HalfCircleOrganizationChart"/>
    <dgm:cxn modelId="{7DAEDF62-0F29-4FBE-90A6-B2D95DA3FF87}" type="presOf" srcId="{13222985-955E-40CB-B23E-77B4C1A37A37}" destId="{7B2B5C0E-836B-4819-A105-E84E5EE7A17D}" srcOrd="0" destOrd="0" presId="urn:microsoft.com/office/officeart/2008/layout/HalfCircleOrganizationChart"/>
    <dgm:cxn modelId="{1EA7636D-4122-4C73-AFE0-8A914F70079F}" type="presOf" srcId="{CC1C626B-F27A-4F50-B1C3-CD5BEE7A5D00}" destId="{675422B4-02D3-4809-9D5D-79B28F71637D}" srcOrd="1" destOrd="0" presId="urn:microsoft.com/office/officeart/2008/layout/HalfCircleOrganizationChart"/>
    <dgm:cxn modelId="{7E22EB50-7E5D-4166-856E-ECEFFC028CBF}" srcId="{CC1C626B-F27A-4F50-B1C3-CD5BEE7A5D00}" destId="{1FC27E52-A805-488D-B113-63A6987502C8}" srcOrd="0" destOrd="0" parTransId="{AEFE4BB5-1947-46E7-A47B-EE3C8FE6E59A}" sibTransId="{95A6E285-AB1B-43DE-9907-CA3A3496122A}"/>
    <dgm:cxn modelId="{C62C7A58-28D0-4140-BD0E-491F1A6D6978}" srcId="{CC1C626B-F27A-4F50-B1C3-CD5BEE7A5D00}" destId="{13222985-955E-40CB-B23E-77B4C1A37A37}" srcOrd="2" destOrd="0" parTransId="{D9EB9BF9-468E-430B-A746-2D9AF193EC45}" sibTransId="{567F9769-C20D-4C50-9DCB-B9BD1B2973CE}"/>
    <dgm:cxn modelId="{2676BC58-7580-4724-8123-9CB48B075DA6}" srcId="{CC1C626B-F27A-4F50-B1C3-CD5BEE7A5D00}" destId="{AC4ED7B1-2E9B-4490-811F-03E9BBC34C9E}" srcOrd="3" destOrd="0" parTransId="{09FBDC1E-D730-42A2-AAF5-148032C110BE}" sibTransId="{AB026235-7C80-4F86-9175-C6D84F43D412}"/>
    <dgm:cxn modelId="{ECE53E81-C502-4FA5-B8CE-6CC35ED462C5}" type="presOf" srcId="{09FBDC1E-D730-42A2-AAF5-148032C110BE}" destId="{D6D80F55-3AA7-4373-AE04-DF21DD340E92}" srcOrd="0" destOrd="0" presId="urn:microsoft.com/office/officeart/2008/layout/HalfCircleOrganizationChart"/>
    <dgm:cxn modelId="{6BEF528B-50BC-4351-9A6E-3474203E606E}" type="presOf" srcId="{AEFE4BB5-1947-46E7-A47B-EE3C8FE6E59A}" destId="{A082D92B-FB74-4959-A851-A5FD3EB228C4}" srcOrd="0" destOrd="0" presId="urn:microsoft.com/office/officeart/2008/layout/HalfCircleOrganizationChart"/>
    <dgm:cxn modelId="{F8D90990-92B5-4931-B537-56316179DD4B}" type="presOf" srcId="{EAA2B1BA-3633-4865-837F-DBF1C532CE03}" destId="{BBC65162-FA4E-48DF-9E51-81BBB31F6CE4}" srcOrd="0" destOrd="0" presId="urn:microsoft.com/office/officeart/2008/layout/HalfCircleOrganizationChart"/>
    <dgm:cxn modelId="{034F45C8-871A-4539-A149-E975E4118B9D}" srcId="{CC1C626B-F27A-4F50-B1C3-CD5BEE7A5D00}" destId="{F2FE9834-3574-49C2-B8EE-F1083051B48A}" srcOrd="1" destOrd="0" parTransId="{EAA2B1BA-3633-4865-837F-DBF1C532CE03}" sibTransId="{953652C2-8C6A-4909-9D79-E1937338E350}"/>
    <dgm:cxn modelId="{325AC5D3-326F-47EE-BAE9-1A592FFEB2BB}" type="presOf" srcId="{F2FE9834-3574-49C2-B8EE-F1083051B48A}" destId="{4B975C34-F46E-4E8A-BF87-70C6D0C5FA6E}" srcOrd="1" destOrd="0" presId="urn:microsoft.com/office/officeart/2008/layout/HalfCircleOrganizationChart"/>
    <dgm:cxn modelId="{D80789DA-34DF-4BC7-97FB-7C5DF40CDAFB}" type="presOf" srcId="{13222985-955E-40CB-B23E-77B4C1A37A37}" destId="{7E6627F1-9E89-46AA-8417-8BD95B6223D0}" srcOrd="1" destOrd="0" presId="urn:microsoft.com/office/officeart/2008/layout/HalfCircleOrganizationChart"/>
    <dgm:cxn modelId="{A3BAD5DA-83E6-47FF-AE05-0F1844C31A88}" type="presOf" srcId="{1FC27E52-A805-488D-B113-63A6987502C8}" destId="{CA0A914A-861E-4BE1-B34B-4E78690F9055}" srcOrd="0" destOrd="0" presId="urn:microsoft.com/office/officeart/2008/layout/HalfCircleOrganizationChart"/>
    <dgm:cxn modelId="{13953FF9-0EF6-459B-A3A6-F992A0C6A8AC}" type="presOf" srcId="{CC1C626B-F27A-4F50-B1C3-CD5BEE7A5D00}" destId="{FD26F810-86EB-4FA1-AF7E-7959312D0F14}" srcOrd="0" destOrd="0" presId="urn:microsoft.com/office/officeart/2008/layout/HalfCircleOrganizationChart"/>
    <dgm:cxn modelId="{A1E13554-2830-4A9A-B002-35BCA5124AEC}" type="presParOf" srcId="{E52621F9-B3EB-4691-B8A0-C84D6032260F}" destId="{93CC20C9-60BE-4136-95D5-4A3128BEC140}" srcOrd="0" destOrd="0" presId="urn:microsoft.com/office/officeart/2008/layout/HalfCircleOrganizationChart"/>
    <dgm:cxn modelId="{CA2C7890-1FA2-495B-9AA5-E28B23D525F7}" type="presParOf" srcId="{93CC20C9-60BE-4136-95D5-4A3128BEC140}" destId="{F85EE7CD-0E57-453D-9322-D055378F49C3}" srcOrd="0" destOrd="0" presId="urn:microsoft.com/office/officeart/2008/layout/HalfCircleOrganizationChart"/>
    <dgm:cxn modelId="{259F181D-9566-428B-9EA1-CFBFB996BC2A}" type="presParOf" srcId="{F85EE7CD-0E57-453D-9322-D055378F49C3}" destId="{FD26F810-86EB-4FA1-AF7E-7959312D0F14}" srcOrd="0" destOrd="0" presId="urn:microsoft.com/office/officeart/2008/layout/HalfCircleOrganizationChart"/>
    <dgm:cxn modelId="{1311D3E0-50EA-43EF-B8F1-676C0A805D48}" type="presParOf" srcId="{F85EE7CD-0E57-453D-9322-D055378F49C3}" destId="{18B8D4A4-DC4E-4879-B5AF-068042AE49E5}" srcOrd="1" destOrd="0" presId="urn:microsoft.com/office/officeart/2008/layout/HalfCircleOrganizationChart"/>
    <dgm:cxn modelId="{B8B69744-A5F6-42D7-BE34-E734358CD467}" type="presParOf" srcId="{F85EE7CD-0E57-453D-9322-D055378F49C3}" destId="{C3857864-70A4-4F15-8FB7-02D48AB8AFA5}" srcOrd="2" destOrd="0" presId="urn:microsoft.com/office/officeart/2008/layout/HalfCircleOrganizationChart"/>
    <dgm:cxn modelId="{57B75811-D9E0-42AF-9093-3B7C86AA17D8}" type="presParOf" srcId="{F85EE7CD-0E57-453D-9322-D055378F49C3}" destId="{675422B4-02D3-4809-9D5D-79B28F71637D}" srcOrd="3" destOrd="0" presId="urn:microsoft.com/office/officeart/2008/layout/HalfCircleOrganizationChart"/>
    <dgm:cxn modelId="{E3ECFAEF-C12D-4502-B465-D995E1E5CA59}" type="presParOf" srcId="{93CC20C9-60BE-4136-95D5-4A3128BEC140}" destId="{F2590849-E644-4701-B19E-97B5231F3694}" srcOrd="1" destOrd="0" presId="urn:microsoft.com/office/officeart/2008/layout/HalfCircleOrganizationChart"/>
    <dgm:cxn modelId="{C3684403-1660-47C5-8D75-838538C95EA5}" type="presParOf" srcId="{F2590849-E644-4701-B19E-97B5231F3694}" destId="{BBC65162-FA4E-48DF-9E51-81BBB31F6CE4}" srcOrd="0" destOrd="0" presId="urn:microsoft.com/office/officeart/2008/layout/HalfCircleOrganizationChart"/>
    <dgm:cxn modelId="{F4C7ECF1-31C4-47AC-9946-7394643E3303}" type="presParOf" srcId="{F2590849-E644-4701-B19E-97B5231F3694}" destId="{BA8D00EC-1E08-4BD8-A3E0-67F548347734}" srcOrd="1" destOrd="0" presId="urn:microsoft.com/office/officeart/2008/layout/HalfCircleOrganizationChart"/>
    <dgm:cxn modelId="{EAB9C231-A9C4-4CC8-A38F-3456BFEA5214}" type="presParOf" srcId="{BA8D00EC-1E08-4BD8-A3E0-67F548347734}" destId="{572C84B1-B6D0-4854-A9FC-AE168142EB31}" srcOrd="0" destOrd="0" presId="urn:microsoft.com/office/officeart/2008/layout/HalfCircleOrganizationChart"/>
    <dgm:cxn modelId="{C757AA9D-4DD8-4806-A3CD-CF92258BD866}" type="presParOf" srcId="{572C84B1-B6D0-4854-A9FC-AE168142EB31}" destId="{A3885858-9DAE-47CD-B407-C86D178478E4}" srcOrd="0" destOrd="0" presId="urn:microsoft.com/office/officeart/2008/layout/HalfCircleOrganizationChart"/>
    <dgm:cxn modelId="{F10E0EDC-164E-4C3E-A8DA-3915931EE421}" type="presParOf" srcId="{572C84B1-B6D0-4854-A9FC-AE168142EB31}" destId="{AE55904A-DB7E-43FD-97E3-37411F44FB16}" srcOrd="1" destOrd="0" presId="urn:microsoft.com/office/officeart/2008/layout/HalfCircleOrganizationChart"/>
    <dgm:cxn modelId="{A1EC69AA-1F34-4B63-A34C-6AA566E2B8B9}" type="presParOf" srcId="{572C84B1-B6D0-4854-A9FC-AE168142EB31}" destId="{228BCDF0-ABE7-441C-BF0A-99D98329F550}" srcOrd="2" destOrd="0" presId="urn:microsoft.com/office/officeart/2008/layout/HalfCircleOrganizationChart"/>
    <dgm:cxn modelId="{D1670C50-75E2-403A-9998-B893598FB0A5}" type="presParOf" srcId="{572C84B1-B6D0-4854-A9FC-AE168142EB31}" destId="{4B975C34-F46E-4E8A-BF87-70C6D0C5FA6E}" srcOrd="3" destOrd="0" presId="urn:microsoft.com/office/officeart/2008/layout/HalfCircleOrganizationChart"/>
    <dgm:cxn modelId="{ACC83A55-54C8-4829-976C-F7F7DC1DFFEE}" type="presParOf" srcId="{BA8D00EC-1E08-4BD8-A3E0-67F548347734}" destId="{D4FEC641-CFF7-4BAD-9B12-D518623D1ABD}" srcOrd="1" destOrd="0" presId="urn:microsoft.com/office/officeart/2008/layout/HalfCircleOrganizationChart"/>
    <dgm:cxn modelId="{F2A4F701-AA87-43CE-85D8-A686AA23EA54}" type="presParOf" srcId="{BA8D00EC-1E08-4BD8-A3E0-67F548347734}" destId="{4E4DFCA4-4F9B-49EB-924F-D8259B7EA28C}" srcOrd="2" destOrd="0" presId="urn:microsoft.com/office/officeart/2008/layout/HalfCircleOrganizationChart"/>
    <dgm:cxn modelId="{4C8CAD3A-64A6-49ED-9D5A-4FA82017B618}" type="presParOf" srcId="{F2590849-E644-4701-B19E-97B5231F3694}" destId="{05669192-4497-4CB2-8B75-DD17FC7B0902}" srcOrd="2" destOrd="0" presId="urn:microsoft.com/office/officeart/2008/layout/HalfCircleOrganizationChart"/>
    <dgm:cxn modelId="{66E7BC4D-1C4B-4239-B0A0-C651327A8EFA}" type="presParOf" srcId="{F2590849-E644-4701-B19E-97B5231F3694}" destId="{CD6E45A0-A479-4D7F-BA85-14EE66F236F4}" srcOrd="3" destOrd="0" presId="urn:microsoft.com/office/officeart/2008/layout/HalfCircleOrganizationChart"/>
    <dgm:cxn modelId="{ADC371CF-479B-4F9D-9A51-47D167B81717}" type="presParOf" srcId="{CD6E45A0-A479-4D7F-BA85-14EE66F236F4}" destId="{64FC9218-08F8-4648-B99F-DB32D7369F9E}" srcOrd="0" destOrd="0" presId="urn:microsoft.com/office/officeart/2008/layout/HalfCircleOrganizationChart"/>
    <dgm:cxn modelId="{3FF310CE-4AF0-436C-BFD2-AF2E6B00C09D}" type="presParOf" srcId="{64FC9218-08F8-4648-B99F-DB32D7369F9E}" destId="{7B2B5C0E-836B-4819-A105-E84E5EE7A17D}" srcOrd="0" destOrd="0" presId="urn:microsoft.com/office/officeart/2008/layout/HalfCircleOrganizationChart"/>
    <dgm:cxn modelId="{3B7DBAB0-B92B-461A-A5AE-4CB86925759E}" type="presParOf" srcId="{64FC9218-08F8-4648-B99F-DB32D7369F9E}" destId="{D1371A73-3819-4FC2-B243-CE0CA13D273A}" srcOrd="1" destOrd="0" presId="urn:microsoft.com/office/officeart/2008/layout/HalfCircleOrganizationChart"/>
    <dgm:cxn modelId="{3145E3E0-16B1-4E59-9D34-F7715F463628}" type="presParOf" srcId="{64FC9218-08F8-4648-B99F-DB32D7369F9E}" destId="{DCB82771-3F02-451E-A17B-F33A7C9003B0}" srcOrd="2" destOrd="0" presId="urn:microsoft.com/office/officeart/2008/layout/HalfCircleOrganizationChart"/>
    <dgm:cxn modelId="{37B9BEB5-7588-4AA1-8705-FC0928C65E81}" type="presParOf" srcId="{64FC9218-08F8-4648-B99F-DB32D7369F9E}" destId="{7E6627F1-9E89-46AA-8417-8BD95B6223D0}" srcOrd="3" destOrd="0" presId="urn:microsoft.com/office/officeart/2008/layout/HalfCircleOrganizationChart"/>
    <dgm:cxn modelId="{51610DE7-D14F-4A65-9919-1F4EF5A396BF}" type="presParOf" srcId="{CD6E45A0-A479-4D7F-BA85-14EE66F236F4}" destId="{95D8CFAB-4545-4B8F-AE0F-8F74A17B05CB}" srcOrd="1" destOrd="0" presId="urn:microsoft.com/office/officeart/2008/layout/HalfCircleOrganizationChart"/>
    <dgm:cxn modelId="{FBAC5623-F335-45C5-AEB0-2879D852B13B}" type="presParOf" srcId="{CD6E45A0-A479-4D7F-BA85-14EE66F236F4}" destId="{9E17AA6D-BB3D-4B13-8D9B-A2AFF51A7F5B}" srcOrd="2" destOrd="0" presId="urn:microsoft.com/office/officeart/2008/layout/HalfCircleOrganizationChart"/>
    <dgm:cxn modelId="{E0B4A8D4-8410-4608-937B-780C9B4D278D}" type="presParOf" srcId="{F2590849-E644-4701-B19E-97B5231F3694}" destId="{D6D80F55-3AA7-4373-AE04-DF21DD340E92}" srcOrd="4" destOrd="0" presId="urn:microsoft.com/office/officeart/2008/layout/HalfCircleOrganizationChart"/>
    <dgm:cxn modelId="{2A09F80B-63C4-41B0-A6D7-C3DD1266EACD}" type="presParOf" srcId="{F2590849-E644-4701-B19E-97B5231F3694}" destId="{BAC1C5B0-F795-4E61-9791-B2FF87007A4F}" srcOrd="5" destOrd="0" presId="urn:microsoft.com/office/officeart/2008/layout/HalfCircleOrganizationChart"/>
    <dgm:cxn modelId="{E97D2D45-A904-455A-B338-B6319B90560C}" type="presParOf" srcId="{BAC1C5B0-F795-4E61-9791-B2FF87007A4F}" destId="{0EAE1C45-962F-4890-AF51-716C2D039F9D}" srcOrd="0" destOrd="0" presId="urn:microsoft.com/office/officeart/2008/layout/HalfCircleOrganizationChart"/>
    <dgm:cxn modelId="{19CA81B6-8FCA-494E-B162-74429AE4F2EB}" type="presParOf" srcId="{0EAE1C45-962F-4890-AF51-716C2D039F9D}" destId="{9DFB7431-2C63-42FB-A3A7-69FA430CAB9F}" srcOrd="0" destOrd="0" presId="urn:microsoft.com/office/officeart/2008/layout/HalfCircleOrganizationChart"/>
    <dgm:cxn modelId="{EB69D771-43D0-47DF-8E18-4161483AB30B}" type="presParOf" srcId="{0EAE1C45-962F-4890-AF51-716C2D039F9D}" destId="{3760B512-E0CF-4B15-A437-5EEAC9CFBE32}" srcOrd="1" destOrd="0" presId="urn:microsoft.com/office/officeart/2008/layout/HalfCircleOrganizationChart"/>
    <dgm:cxn modelId="{B2DAE685-6083-47DD-8296-EA4B629729F0}" type="presParOf" srcId="{0EAE1C45-962F-4890-AF51-716C2D039F9D}" destId="{55FCB1D3-B527-4679-810C-0B101339CF77}" srcOrd="2" destOrd="0" presId="urn:microsoft.com/office/officeart/2008/layout/HalfCircleOrganizationChart"/>
    <dgm:cxn modelId="{C30118E4-EA6F-419F-8560-F3DE6A8C06AB}" type="presParOf" srcId="{0EAE1C45-962F-4890-AF51-716C2D039F9D}" destId="{E8A2F816-FBA6-4C81-B21B-F82BD6359D6C}" srcOrd="3" destOrd="0" presId="urn:microsoft.com/office/officeart/2008/layout/HalfCircleOrganizationChart"/>
    <dgm:cxn modelId="{02DEB3C9-C213-4B5F-B7E1-8A4428C487A1}" type="presParOf" srcId="{BAC1C5B0-F795-4E61-9791-B2FF87007A4F}" destId="{D980A0E7-5361-4E1E-B43B-0729040A5AF3}" srcOrd="1" destOrd="0" presId="urn:microsoft.com/office/officeart/2008/layout/HalfCircleOrganizationChart"/>
    <dgm:cxn modelId="{B410ECBA-AA7E-4161-8947-CDDBA74CF857}" type="presParOf" srcId="{BAC1C5B0-F795-4E61-9791-B2FF87007A4F}" destId="{B9CF17FF-835C-4266-94E2-93D16B960936}" srcOrd="2" destOrd="0" presId="urn:microsoft.com/office/officeart/2008/layout/HalfCircleOrganizationChart"/>
    <dgm:cxn modelId="{CCB98DB7-E34C-4827-9B5B-234D42C73A1F}" type="presParOf" srcId="{93CC20C9-60BE-4136-95D5-4A3128BEC140}" destId="{78E665F9-3E14-4344-BC1E-A69CC64957E9}" srcOrd="2" destOrd="0" presId="urn:microsoft.com/office/officeart/2008/layout/HalfCircleOrganizationChart"/>
    <dgm:cxn modelId="{70A611C9-CE15-42F7-A8AE-1D8ADB79E680}" type="presParOf" srcId="{78E665F9-3E14-4344-BC1E-A69CC64957E9}" destId="{A082D92B-FB74-4959-A851-A5FD3EB228C4}" srcOrd="0" destOrd="0" presId="urn:microsoft.com/office/officeart/2008/layout/HalfCircleOrganizationChart"/>
    <dgm:cxn modelId="{A26F9921-7F85-4C90-8F35-E9A4FEB7B009}" type="presParOf" srcId="{78E665F9-3E14-4344-BC1E-A69CC64957E9}" destId="{6898C124-D605-4637-A408-50C7CBA1BE52}" srcOrd="1" destOrd="0" presId="urn:microsoft.com/office/officeart/2008/layout/HalfCircleOrganizationChart"/>
    <dgm:cxn modelId="{DF82A9FF-2842-43C1-8FAF-F6B28EBC24C7}" type="presParOf" srcId="{6898C124-D605-4637-A408-50C7CBA1BE52}" destId="{9A4D0CC1-4633-4028-954F-96245C6FE310}" srcOrd="0" destOrd="0" presId="urn:microsoft.com/office/officeart/2008/layout/HalfCircleOrganizationChart"/>
    <dgm:cxn modelId="{83742E90-72BD-4CDA-87C7-2099DCFDC0C0}" type="presParOf" srcId="{9A4D0CC1-4633-4028-954F-96245C6FE310}" destId="{CA0A914A-861E-4BE1-B34B-4E78690F9055}" srcOrd="0" destOrd="0" presId="urn:microsoft.com/office/officeart/2008/layout/HalfCircleOrganizationChart"/>
    <dgm:cxn modelId="{6B6FA1DE-3B87-4FC0-B8BB-837A00161C83}" type="presParOf" srcId="{9A4D0CC1-4633-4028-954F-96245C6FE310}" destId="{0AE6C965-6C4F-4665-B30A-C1439F4B3190}" srcOrd="1" destOrd="0" presId="urn:microsoft.com/office/officeart/2008/layout/HalfCircleOrganizationChart"/>
    <dgm:cxn modelId="{B0F10262-401E-40A2-A6B0-6331CE132FDE}" type="presParOf" srcId="{9A4D0CC1-4633-4028-954F-96245C6FE310}" destId="{D531C665-961E-4A1F-86A7-39C7CEE9151B}" srcOrd="2" destOrd="0" presId="urn:microsoft.com/office/officeart/2008/layout/HalfCircleOrganizationChart"/>
    <dgm:cxn modelId="{7008F195-BA32-427E-9893-D2C1F451100A}" type="presParOf" srcId="{9A4D0CC1-4633-4028-954F-96245C6FE310}" destId="{6373EB30-412C-486C-8B62-98D13E8DEE42}" srcOrd="3" destOrd="0" presId="urn:microsoft.com/office/officeart/2008/layout/HalfCircleOrganizationChart"/>
    <dgm:cxn modelId="{ADCA1DC6-D3ED-42F9-8A0A-0EE99245C5F1}" type="presParOf" srcId="{6898C124-D605-4637-A408-50C7CBA1BE52}" destId="{6262328C-4BF5-43FE-86EE-C08D0D75D7FA}" srcOrd="1" destOrd="0" presId="urn:microsoft.com/office/officeart/2008/layout/HalfCircleOrganizationChart"/>
    <dgm:cxn modelId="{E41F9506-E941-4F41-814C-EAD397594A1B}" type="presParOf" srcId="{6898C124-D605-4637-A408-50C7CBA1BE52}" destId="{AFA5B6BF-7E30-4471-9522-51FE885381E4}"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8FAFCD6-D87F-4142-A26B-063E6A2B7187}" type="doc">
      <dgm:prSet loTypeId="urn:microsoft.com/office/officeart/2005/8/layout/radial3" loCatId="cycle" qsTypeId="urn:microsoft.com/office/officeart/2005/8/quickstyle/3d5" qsCatId="3D" csTypeId="urn:microsoft.com/office/officeart/2005/8/colors/colorful1" csCatId="colorful" phldr="1"/>
      <dgm:spPr/>
      <dgm:t>
        <a:bodyPr/>
        <a:lstStyle/>
        <a:p>
          <a:endParaRPr lang="en-SG"/>
        </a:p>
      </dgm:t>
    </dgm:pt>
    <dgm:pt modelId="{F63C575D-D4BF-41E0-9047-F4DD50FBAB85}">
      <dgm:prSet phldrT="[Text]"/>
      <dgm:spPr/>
      <dgm:t>
        <a:bodyPr/>
        <a:lstStyle/>
        <a:p>
          <a:r>
            <a:rPr lang="en-US" dirty="0"/>
            <a:t>Buddhism&amp; economics</a:t>
          </a:r>
          <a:endParaRPr lang="en-SG" dirty="0"/>
        </a:p>
      </dgm:t>
    </dgm:pt>
    <dgm:pt modelId="{530B3292-69CF-446C-8DC4-D30701C35719}" type="parTrans" cxnId="{CD958722-37BE-4275-B392-F1D32CA5C24B}">
      <dgm:prSet/>
      <dgm:spPr/>
      <dgm:t>
        <a:bodyPr/>
        <a:lstStyle/>
        <a:p>
          <a:endParaRPr lang="en-SG"/>
        </a:p>
      </dgm:t>
    </dgm:pt>
    <dgm:pt modelId="{3B75644B-289C-49A7-B985-16A2BFF43853}" type="sibTrans" cxnId="{CD958722-37BE-4275-B392-F1D32CA5C24B}">
      <dgm:prSet/>
      <dgm:spPr/>
      <dgm:t>
        <a:bodyPr/>
        <a:lstStyle/>
        <a:p>
          <a:endParaRPr lang="en-SG"/>
        </a:p>
      </dgm:t>
    </dgm:pt>
    <dgm:pt modelId="{DD6546D6-A4AB-47B0-BC9F-39F911FE9D13}">
      <dgm:prSet phldrT="[Text]"/>
      <dgm:spPr/>
      <dgm:t>
        <a:bodyPr/>
        <a:lstStyle/>
        <a:p>
          <a:r>
            <a:rPr lang="en-US" dirty="0"/>
            <a:t>Ideal</a:t>
          </a:r>
          <a:endParaRPr lang="en-SG" dirty="0"/>
        </a:p>
      </dgm:t>
    </dgm:pt>
    <dgm:pt modelId="{1BA245A2-9E5B-4CFC-9F1B-081CC97B51F2}" type="parTrans" cxnId="{01E8AC89-7F0C-4404-90FB-69B59E83BCC6}">
      <dgm:prSet/>
      <dgm:spPr/>
      <dgm:t>
        <a:bodyPr/>
        <a:lstStyle/>
        <a:p>
          <a:endParaRPr lang="en-SG"/>
        </a:p>
      </dgm:t>
    </dgm:pt>
    <dgm:pt modelId="{AB5D5566-7463-4DCB-88DA-33D731BF7EA7}" type="sibTrans" cxnId="{01E8AC89-7F0C-4404-90FB-69B59E83BCC6}">
      <dgm:prSet/>
      <dgm:spPr/>
      <dgm:t>
        <a:bodyPr/>
        <a:lstStyle/>
        <a:p>
          <a:endParaRPr lang="en-SG"/>
        </a:p>
      </dgm:t>
    </dgm:pt>
    <dgm:pt modelId="{1313840B-3A10-4AF0-8FA9-668E4B8820C4}">
      <dgm:prSet phldrT="[Text]"/>
      <dgm:spPr/>
      <dgm:t>
        <a:bodyPr/>
        <a:lstStyle/>
        <a:p>
          <a:r>
            <a:rPr lang="en-US" dirty="0"/>
            <a:t>Facts</a:t>
          </a:r>
          <a:endParaRPr lang="en-SG" dirty="0"/>
        </a:p>
      </dgm:t>
    </dgm:pt>
    <dgm:pt modelId="{60948464-FC0E-420E-81E4-116FD6D40342}" type="parTrans" cxnId="{B5865104-18B0-4EEA-9054-2A48018A47A9}">
      <dgm:prSet/>
      <dgm:spPr/>
      <dgm:t>
        <a:bodyPr/>
        <a:lstStyle/>
        <a:p>
          <a:endParaRPr lang="en-SG"/>
        </a:p>
      </dgm:t>
    </dgm:pt>
    <dgm:pt modelId="{ADDB9FFA-1E8F-4DE8-A476-E1320D50D867}" type="sibTrans" cxnId="{B5865104-18B0-4EEA-9054-2A48018A47A9}">
      <dgm:prSet/>
      <dgm:spPr/>
      <dgm:t>
        <a:bodyPr/>
        <a:lstStyle/>
        <a:p>
          <a:endParaRPr lang="en-SG"/>
        </a:p>
      </dgm:t>
    </dgm:pt>
    <dgm:pt modelId="{2B0D7B96-7311-4328-92F0-E0E320277C3F}">
      <dgm:prSet phldrT="[Text]"/>
      <dgm:spPr/>
      <dgm:t>
        <a:bodyPr/>
        <a:lstStyle/>
        <a:p>
          <a:r>
            <a:rPr lang="en-US" dirty="0"/>
            <a:t>Reality</a:t>
          </a:r>
          <a:endParaRPr lang="en-SG" dirty="0"/>
        </a:p>
      </dgm:t>
    </dgm:pt>
    <dgm:pt modelId="{0AFFA42E-9704-46A5-8394-95EF98DF8541}" type="parTrans" cxnId="{C3088DC1-016E-4304-A93D-05BAA2CEF00C}">
      <dgm:prSet/>
      <dgm:spPr/>
      <dgm:t>
        <a:bodyPr/>
        <a:lstStyle/>
        <a:p>
          <a:endParaRPr lang="en-SG"/>
        </a:p>
      </dgm:t>
    </dgm:pt>
    <dgm:pt modelId="{CF9F8A0D-BFD8-49AA-8938-D8794ED6E7C3}" type="sibTrans" cxnId="{C3088DC1-016E-4304-A93D-05BAA2CEF00C}">
      <dgm:prSet/>
      <dgm:spPr/>
      <dgm:t>
        <a:bodyPr/>
        <a:lstStyle/>
        <a:p>
          <a:endParaRPr lang="en-SG"/>
        </a:p>
      </dgm:t>
    </dgm:pt>
    <dgm:pt modelId="{15DA1EFC-C846-4251-9DC1-14864951F84F}">
      <dgm:prSet phldrT="[Text]"/>
      <dgm:spPr/>
      <dgm:t>
        <a:bodyPr/>
        <a:lstStyle/>
        <a:p>
          <a:r>
            <a:rPr lang="en-US" dirty="0"/>
            <a:t>Ethics</a:t>
          </a:r>
          <a:endParaRPr lang="en-SG" dirty="0"/>
        </a:p>
      </dgm:t>
    </dgm:pt>
    <dgm:pt modelId="{95CC46C9-52BA-4BE2-8447-5C81AFCEA03B}" type="parTrans" cxnId="{DEAC13D4-E32D-49D9-9D1A-43AEFA79A8CA}">
      <dgm:prSet/>
      <dgm:spPr/>
      <dgm:t>
        <a:bodyPr/>
        <a:lstStyle/>
        <a:p>
          <a:endParaRPr lang="en-SG"/>
        </a:p>
      </dgm:t>
    </dgm:pt>
    <dgm:pt modelId="{062CC056-6892-410A-B799-99126B55B87F}" type="sibTrans" cxnId="{DEAC13D4-E32D-49D9-9D1A-43AEFA79A8CA}">
      <dgm:prSet/>
      <dgm:spPr/>
      <dgm:t>
        <a:bodyPr/>
        <a:lstStyle/>
        <a:p>
          <a:endParaRPr lang="en-SG"/>
        </a:p>
      </dgm:t>
    </dgm:pt>
    <dgm:pt modelId="{EBB05209-5CF3-404D-8F9A-348427B890B2}" type="pres">
      <dgm:prSet presAssocID="{68FAFCD6-D87F-4142-A26B-063E6A2B7187}" presName="composite" presStyleCnt="0">
        <dgm:presLayoutVars>
          <dgm:chMax val="1"/>
          <dgm:dir/>
          <dgm:resizeHandles val="exact"/>
        </dgm:presLayoutVars>
      </dgm:prSet>
      <dgm:spPr/>
    </dgm:pt>
    <dgm:pt modelId="{0476A863-380C-4CDD-91B8-AF3B566A9F23}" type="pres">
      <dgm:prSet presAssocID="{68FAFCD6-D87F-4142-A26B-063E6A2B7187}" presName="radial" presStyleCnt="0">
        <dgm:presLayoutVars>
          <dgm:animLvl val="ctr"/>
        </dgm:presLayoutVars>
      </dgm:prSet>
      <dgm:spPr/>
    </dgm:pt>
    <dgm:pt modelId="{D80ED720-D89D-486A-9A5A-6DDEFA682131}" type="pres">
      <dgm:prSet presAssocID="{F63C575D-D4BF-41E0-9047-F4DD50FBAB85}" presName="centerShape" presStyleLbl="vennNode1" presStyleIdx="0" presStyleCnt="5"/>
      <dgm:spPr/>
    </dgm:pt>
    <dgm:pt modelId="{BBDF01B4-7977-4193-AF0E-417E7870D4B8}" type="pres">
      <dgm:prSet presAssocID="{DD6546D6-A4AB-47B0-BC9F-39F911FE9D13}" presName="node" presStyleLbl="vennNode1" presStyleIdx="1" presStyleCnt="5">
        <dgm:presLayoutVars>
          <dgm:bulletEnabled val="1"/>
        </dgm:presLayoutVars>
      </dgm:prSet>
      <dgm:spPr/>
    </dgm:pt>
    <dgm:pt modelId="{D65CD557-15C8-43D7-80CA-2662A147A74C}" type="pres">
      <dgm:prSet presAssocID="{1313840B-3A10-4AF0-8FA9-668E4B8820C4}" presName="node" presStyleLbl="vennNode1" presStyleIdx="2" presStyleCnt="5">
        <dgm:presLayoutVars>
          <dgm:bulletEnabled val="1"/>
        </dgm:presLayoutVars>
      </dgm:prSet>
      <dgm:spPr/>
    </dgm:pt>
    <dgm:pt modelId="{6F7CD239-09F1-450F-8794-1E1509EDE998}" type="pres">
      <dgm:prSet presAssocID="{2B0D7B96-7311-4328-92F0-E0E320277C3F}" presName="node" presStyleLbl="vennNode1" presStyleIdx="3" presStyleCnt="5">
        <dgm:presLayoutVars>
          <dgm:bulletEnabled val="1"/>
        </dgm:presLayoutVars>
      </dgm:prSet>
      <dgm:spPr/>
    </dgm:pt>
    <dgm:pt modelId="{950448E1-6C99-421B-8D8B-89FE9B322CC2}" type="pres">
      <dgm:prSet presAssocID="{15DA1EFC-C846-4251-9DC1-14864951F84F}" presName="node" presStyleLbl="vennNode1" presStyleIdx="4" presStyleCnt="5">
        <dgm:presLayoutVars>
          <dgm:bulletEnabled val="1"/>
        </dgm:presLayoutVars>
      </dgm:prSet>
      <dgm:spPr/>
    </dgm:pt>
  </dgm:ptLst>
  <dgm:cxnLst>
    <dgm:cxn modelId="{B5865104-18B0-4EEA-9054-2A48018A47A9}" srcId="{F63C575D-D4BF-41E0-9047-F4DD50FBAB85}" destId="{1313840B-3A10-4AF0-8FA9-668E4B8820C4}" srcOrd="1" destOrd="0" parTransId="{60948464-FC0E-420E-81E4-116FD6D40342}" sibTransId="{ADDB9FFA-1E8F-4DE8-A476-E1320D50D867}"/>
    <dgm:cxn modelId="{CD958722-37BE-4275-B392-F1D32CA5C24B}" srcId="{68FAFCD6-D87F-4142-A26B-063E6A2B7187}" destId="{F63C575D-D4BF-41E0-9047-F4DD50FBAB85}" srcOrd="0" destOrd="0" parTransId="{530B3292-69CF-446C-8DC4-D30701C35719}" sibTransId="{3B75644B-289C-49A7-B985-16A2BFF43853}"/>
    <dgm:cxn modelId="{6C55C74E-D243-4FD4-AFCD-43007180C189}" type="presOf" srcId="{1313840B-3A10-4AF0-8FA9-668E4B8820C4}" destId="{D65CD557-15C8-43D7-80CA-2662A147A74C}" srcOrd="0" destOrd="0" presId="urn:microsoft.com/office/officeart/2005/8/layout/radial3"/>
    <dgm:cxn modelId="{01E8AC89-7F0C-4404-90FB-69B59E83BCC6}" srcId="{F63C575D-D4BF-41E0-9047-F4DD50FBAB85}" destId="{DD6546D6-A4AB-47B0-BC9F-39F911FE9D13}" srcOrd="0" destOrd="0" parTransId="{1BA245A2-9E5B-4CFC-9F1B-081CC97B51F2}" sibTransId="{AB5D5566-7463-4DCB-88DA-33D731BF7EA7}"/>
    <dgm:cxn modelId="{0783068B-A43F-4938-BCCB-265C9C2AD943}" type="presOf" srcId="{68FAFCD6-D87F-4142-A26B-063E6A2B7187}" destId="{EBB05209-5CF3-404D-8F9A-348427B890B2}" srcOrd="0" destOrd="0" presId="urn:microsoft.com/office/officeart/2005/8/layout/radial3"/>
    <dgm:cxn modelId="{2D7F8694-891E-46B4-BF8C-34CC02C6D302}" type="presOf" srcId="{2B0D7B96-7311-4328-92F0-E0E320277C3F}" destId="{6F7CD239-09F1-450F-8794-1E1509EDE998}" srcOrd="0" destOrd="0" presId="urn:microsoft.com/office/officeart/2005/8/layout/radial3"/>
    <dgm:cxn modelId="{A17676AF-2A5E-4F4D-99CF-0276841D0A82}" type="presOf" srcId="{15DA1EFC-C846-4251-9DC1-14864951F84F}" destId="{950448E1-6C99-421B-8D8B-89FE9B322CC2}" srcOrd="0" destOrd="0" presId="urn:microsoft.com/office/officeart/2005/8/layout/radial3"/>
    <dgm:cxn modelId="{C3088DC1-016E-4304-A93D-05BAA2CEF00C}" srcId="{F63C575D-D4BF-41E0-9047-F4DD50FBAB85}" destId="{2B0D7B96-7311-4328-92F0-E0E320277C3F}" srcOrd="2" destOrd="0" parTransId="{0AFFA42E-9704-46A5-8394-95EF98DF8541}" sibTransId="{CF9F8A0D-BFD8-49AA-8938-D8794ED6E7C3}"/>
    <dgm:cxn modelId="{DEAC13D4-E32D-49D9-9D1A-43AEFA79A8CA}" srcId="{F63C575D-D4BF-41E0-9047-F4DD50FBAB85}" destId="{15DA1EFC-C846-4251-9DC1-14864951F84F}" srcOrd="3" destOrd="0" parTransId="{95CC46C9-52BA-4BE2-8447-5C81AFCEA03B}" sibTransId="{062CC056-6892-410A-B799-99126B55B87F}"/>
    <dgm:cxn modelId="{C43C23DA-2FE3-40B4-AA0A-6D09ED086E73}" type="presOf" srcId="{DD6546D6-A4AB-47B0-BC9F-39F911FE9D13}" destId="{BBDF01B4-7977-4193-AF0E-417E7870D4B8}" srcOrd="0" destOrd="0" presId="urn:microsoft.com/office/officeart/2005/8/layout/radial3"/>
    <dgm:cxn modelId="{33F963FD-F42B-4E93-ADDA-03473A9F9F0F}" type="presOf" srcId="{F63C575D-D4BF-41E0-9047-F4DD50FBAB85}" destId="{D80ED720-D89D-486A-9A5A-6DDEFA682131}" srcOrd="0" destOrd="0" presId="urn:microsoft.com/office/officeart/2005/8/layout/radial3"/>
    <dgm:cxn modelId="{D3E3509E-32FA-44DB-8D46-F4F91162C40B}" type="presParOf" srcId="{EBB05209-5CF3-404D-8F9A-348427B890B2}" destId="{0476A863-380C-4CDD-91B8-AF3B566A9F23}" srcOrd="0" destOrd="0" presId="urn:microsoft.com/office/officeart/2005/8/layout/radial3"/>
    <dgm:cxn modelId="{1687B1FD-7733-4CD0-A96D-AF513492886A}" type="presParOf" srcId="{0476A863-380C-4CDD-91B8-AF3B566A9F23}" destId="{D80ED720-D89D-486A-9A5A-6DDEFA682131}" srcOrd="0" destOrd="0" presId="urn:microsoft.com/office/officeart/2005/8/layout/radial3"/>
    <dgm:cxn modelId="{9ECF6C74-AA69-4BFA-B493-AF11D0D27707}" type="presParOf" srcId="{0476A863-380C-4CDD-91B8-AF3B566A9F23}" destId="{BBDF01B4-7977-4193-AF0E-417E7870D4B8}" srcOrd="1" destOrd="0" presId="urn:microsoft.com/office/officeart/2005/8/layout/radial3"/>
    <dgm:cxn modelId="{FB9C8DEB-CF58-4165-B895-489FA878F456}" type="presParOf" srcId="{0476A863-380C-4CDD-91B8-AF3B566A9F23}" destId="{D65CD557-15C8-43D7-80CA-2662A147A74C}" srcOrd="2" destOrd="0" presId="urn:microsoft.com/office/officeart/2005/8/layout/radial3"/>
    <dgm:cxn modelId="{635B5E31-5E9C-487A-AFDA-F433743297BA}" type="presParOf" srcId="{0476A863-380C-4CDD-91B8-AF3B566A9F23}" destId="{6F7CD239-09F1-450F-8794-1E1509EDE998}" srcOrd="3" destOrd="0" presId="urn:microsoft.com/office/officeart/2005/8/layout/radial3"/>
    <dgm:cxn modelId="{DF1B4E44-575A-4575-8D71-E04EED6FE029}" type="presParOf" srcId="{0476A863-380C-4CDD-91B8-AF3B566A9F23}" destId="{950448E1-6C99-421B-8D8B-89FE9B322CC2}" srcOrd="4"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7051C1D-751B-4D48-8184-868315CCC7F5}" type="doc">
      <dgm:prSet loTypeId="urn:microsoft.com/office/officeart/2009/layout/CircleArrowProcess" loCatId="cycle" qsTypeId="urn:microsoft.com/office/officeart/2005/8/quickstyle/3d5" qsCatId="3D" csTypeId="urn:microsoft.com/office/officeart/2005/8/colors/colorful2" csCatId="colorful" phldr="1"/>
      <dgm:spPr/>
      <dgm:t>
        <a:bodyPr/>
        <a:lstStyle/>
        <a:p>
          <a:endParaRPr lang="en-SG"/>
        </a:p>
      </dgm:t>
    </dgm:pt>
    <dgm:pt modelId="{84CC5E66-F688-42BC-AE27-38ACE4DCAB65}">
      <dgm:prSet phldrT="[Text]"/>
      <dgm:spPr/>
      <dgm:t>
        <a:bodyPr/>
        <a:lstStyle/>
        <a:p>
          <a:r>
            <a:rPr lang="en-SG" dirty="0"/>
            <a:t>Cool-head and warm-heart: economics</a:t>
          </a:r>
        </a:p>
      </dgm:t>
    </dgm:pt>
    <dgm:pt modelId="{8FE49FD5-419F-4209-B340-62972E3FFA63}" type="parTrans" cxnId="{6154EBB4-2763-4F4E-9DD9-54A58B24E3BC}">
      <dgm:prSet/>
      <dgm:spPr/>
      <dgm:t>
        <a:bodyPr/>
        <a:lstStyle/>
        <a:p>
          <a:endParaRPr lang="en-SG"/>
        </a:p>
      </dgm:t>
    </dgm:pt>
    <dgm:pt modelId="{79F2C2CF-D583-4AF2-8BE1-26E71D4D7D95}" type="sibTrans" cxnId="{6154EBB4-2763-4F4E-9DD9-54A58B24E3BC}">
      <dgm:prSet/>
      <dgm:spPr/>
      <dgm:t>
        <a:bodyPr/>
        <a:lstStyle/>
        <a:p>
          <a:endParaRPr lang="en-SG"/>
        </a:p>
      </dgm:t>
    </dgm:pt>
    <dgm:pt modelId="{A3635114-C47D-40E2-90E7-512C845987F8}">
      <dgm:prSet phldrT="[Text]"/>
      <dgm:spPr/>
      <dgm:t>
        <a:bodyPr/>
        <a:lstStyle/>
        <a:p>
          <a:r>
            <a:rPr lang="en-SG" dirty="0"/>
            <a:t>Nobel 8fold path</a:t>
          </a:r>
        </a:p>
      </dgm:t>
    </dgm:pt>
    <dgm:pt modelId="{5470A2EE-E6C5-4976-B0BC-60DC27ACCB26}" type="parTrans" cxnId="{FE2121C6-51C7-4885-8EF0-66D243DA786B}">
      <dgm:prSet/>
      <dgm:spPr/>
      <dgm:t>
        <a:bodyPr/>
        <a:lstStyle/>
        <a:p>
          <a:endParaRPr lang="en-SG"/>
        </a:p>
      </dgm:t>
    </dgm:pt>
    <dgm:pt modelId="{E46EA304-3D67-4E77-B2BC-51127588634C}" type="sibTrans" cxnId="{FE2121C6-51C7-4885-8EF0-66D243DA786B}">
      <dgm:prSet/>
      <dgm:spPr/>
      <dgm:t>
        <a:bodyPr/>
        <a:lstStyle/>
        <a:p>
          <a:endParaRPr lang="en-SG"/>
        </a:p>
      </dgm:t>
    </dgm:pt>
    <dgm:pt modelId="{04266CB7-B47A-4DA1-A707-80DA22981944}">
      <dgm:prSet phldrT="[Text]"/>
      <dgm:spPr/>
      <dgm:t>
        <a:bodyPr/>
        <a:lstStyle/>
        <a:p>
          <a:r>
            <a:rPr lang="en-SG" dirty="0"/>
            <a:t>Pocket money</a:t>
          </a:r>
        </a:p>
      </dgm:t>
    </dgm:pt>
    <dgm:pt modelId="{8CD733FC-3AEA-4AD6-9044-C1BD587BC264}" type="parTrans" cxnId="{6F653081-6B06-4B9B-AAAC-87A67079EB3A}">
      <dgm:prSet/>
      <dgm:spPr/>
      <dgm:t>
        <a:bodyPr/>
        <a:lstStyle/>
        <a:p>
          <a:endParaRPr lang="en-SG"/>
        </a:p>
      </dgm:t>
    </dgm:pt>
    <dgm:pt modelId="{D5A7BE8D-4459-4845-9D61-E6D185C941F9}" type="sibTrans" cxnId="{6F653081-6B06-4B9B-AAAC-87A67079EB3A}">
      <dgm:prSet/>
      <dgm:spPr/>
      <dgm:t>
        <a:bodyPr/>
        <a:lstStyle/>
        <a:p>
          <a:endParaRPr lang="en-SG"/>
        </a:p>
      </dgm:t>
    </dgm:pt>
    <dgm:pt modelId="{7FF37BEB-195E-49B6-9E3D-E6E1CA72FF91}">
      <dgm:prSet phldrT="[Text]"/>
      <dgm:spPr/>
      <dgm:t>
        <a:bodyPr/>
        <a:lstStyle/>
        <a:p>
          <a:r>
            <a:rPr lang="en-SG" dirty="0"/>
            <a:t>Altruism</a:t>
          </a:r>
        </a:p>
      </dgm:t>
    </dgm:pt>
    <dgm:pt modelId="{25E5795F-CA94-4F98-8440-F5F15AE9D2BF}" type="parTrans" cxnId="{994BD19C-45CB-4816-9121-868C8CFA6E29}">
      <dgm:prSet/>
      <dgm:spPr/>
      <dgm:t>
        <a:bodyPr/>
        <a:lstStyle/>
        <a:p>
          <a:endParaRPr lang="en-SG"/>
        </a:p>
      </dgm:t>
    </dgm:pt>
    <dgm:pt modelId="{C4356F25-F579-4370-B84D-A286F3BB0B97}" type="sibTrans" cxnId="{994BD19C-45CB-4816-9121-868C8CFA6E29}">
      <dgm:prSet/>
      <dgm:spPr/>
      <dgm:t>
        <a:bodyPr/>
        <a:lstStyle/>
        <a:p>
          <a:endParaRPr lang="en-SG"/>
        </a:p>
      </dgm:t>
    </dgm:pt>
    <dgm:pt modelId="{4DFCB947-92BF-44D9-8BA5-9E3E8CF33428}">
      <dgm:prSet phldrT="[Text]"/>
      <dgm:spPr/>
      <dgm:t>
        <a:bodyPr/>
        <a:lstStyle/>
        <a:p>
          <a:r>
            <a:rPr lang="en-SG" dirty="0"/>
            <a:t>Karma</a:t>
          </a:r>
        </a:p>
      </dgm:t>
    </dgm:pt>
    <dgm:pt modelId="{22173AA7-63BE-446D-860D-2A4E172920DA}" type="parTrans" cxnId="{A4C7B0F4-58F4-49F2-919E-A6ACB68491FD}">
      <dgm:prSet/>
      <dgm:spPr/>
      <dgm:t>
        <a:bodyPr/>
        <a:lstStyle/>
        <a:p>
          <a:endParaRPr lang="en-SG"/>
        </a:p>
      </dgm:t>
    </dgm:pt>
    <dgm:pt modelId="{1CC114A8-97B0-490D-8A99-DBDEE52E1607}" type="sibTrans" cxnId="{A4C7B0F4-58F4-49F2-919E-A6ACB68491FD}">
      <dgm:prSet/>
      <dgm:spPr/>
      <dgm:t>
        <a:bodyPr/>
        <a:lstStyle/>
        <a:p>
          <a:endParaRPr lang="en-SG"/>
        </a:p>
      </dgm:t>
    </dgm:pt>
    <dgm:pt modelId="{92DF7821-CEC2-46BC-9621-BCED708DED1E}" type="pres">
      <dgm:prSet presAssocID="{47051C1D-751B-4D48-8184-868315CCC7F5}" presName="Name0" presStyleCnt="0">
        <dgm:presLayoutVars>
          <dgm:chMax val="7"/>
          <dgm:chPref val="7"/>
          <dgm:dir/>
          <dgm:animLvl val="lvl"/>
        </dgm:presLayoutVars>
      </dgm:prSet>
      <dgm:spPr/>
    </dgm:pt>
    <dgm:pt modelId="{DF650DE8-F0EE-433F-B78C-7422F6FD2AA7}" type="pres">
      <dgm:prSet presAssocID="{84CC5E66-F688-42BC-AE27-38ACE4DCAB65}" presName="Accent1" presStyleCnt="0"/>
      <dgm:spPr/>
    </dgm:pt>
    <dgm:pt modelId="{562EEF7C-86F0-467D-976F-255B6D0EAFB4}" type="pres">
      <dgm:prSet presAssocID="{84CC5E66-F688-42BC-AE27-38ACE4DCAB65}" presName="Accent" presStyleLbl="node1" presStyleIdx="0" presStyleCnt="1"/>
      <dgm:spPr/>
    </dgm:pt>
    <dgm:pt modelId="{517DBE47-ED79-4B8D-805B-3C604FF22172}" type="pres">
      <dgm:prSet presAssocID="{84CC5E66-F688-42BC-AE27-38ACE4DCAB65}" presName="Child1" presStyleLbl="revTx" presStyleIdx="0" presStyleCnt="2">
        <dgm:presLayoutVars>
          <dgm:chMax val="0"/>
          <dgm:chPref val="0"/>
          <dgm:bulletEnabled val="1"/>
        </dgm:presLayoutVars>
      </dgm:prSet>
      <dgm:spPr/>
    </dgm:pt>
    <dgm:pt modelId="{A156A873-A04E-4036-94DE-E4C63E849E64}" type="pres">
      <dgm:prSet presAssocID="{84CC5E66-F688-42BC-AE27-38ACE4DCAB65}" presName="Parent1" presStyleLbl="revTx" presStyleIdx="1" presStyleCnt="2">
        <dgm:presLayoutVars>
          <dgm:chMax val="1"/>
          <dgm:chPref val="1"/>
          <dgm:bulletEnabled val="1"/>
        </dgm:presLayoutVars>
      </dgm:prSet>
      <dgm:spPr/>
    </dgm:pt>
  </dgm:ptLst>
  <dgm:cxnLst>
    <dgm:cxn modelId="{8527F004-A757-460B-8E09-A7DA20BD48D1}" type="presOf" srcId="{4DFCB947-92BF-44D9-8BA5-9E3E8CF33428}" destId="{517DBE47-ED79-4B8D-805B-3C604FF22172}" srcOrd="0" destOrd="3" presId="urn:microsoft.com/office/officeart/2009/layout/CircleArrowProcess"/>
    <dgm:cxn modelId="{A3140826-622F-41FD-9D60-40336F441507}" type="presOf" srcId="{47051C1D-751B-4D48-8184-868315CCC7F5}" destId="{92DF7821-CEC2-46BC-9621-BCED708DED1E}" srcOrd="0" destOrd="0" presId="urn:microsoft.com/office/officeart/2009/layout/CircleArrowProcess"/>
    <dgm:cxn modelId="{6F653081-6B06-4B9B-AAAC-87A67079EB3A}" srcId="{84CC5E66-F688-42BC-AE27-38ACE4DCAB65}" destId="{04266CB7-B47A-4DA1-A707-80DA22981944}" srcOrd="1" destOrd="0" parTransId="{8CD733FC-3AEA-4AD6-9044-C1BD587BC264}" sibTransId="{D5A7BE8D-4459-4845-9D61-E6D185C941F9}"/>
    <dgm:cxn modelId="{9D128483-4614-4D80-9053-8D1BCF2C09DD}" type="presOf" srcId="{84CC5E66-F688-42BC-AE27-38ACE4DCAB65}" destId="{A156A873-A04E-4036-94DE-E4C63E849E64}" srcOrd="0" destOrd="0" presId="urn:microsoft.com/office/officeart/2009/layout/CircleArrowProcess"/>
    <dgm:cxn modelId="{54155D99-6519-4877-918B-E4018BF11AE2}" type="presOf" srcId="{A3635114-C47D-40E2-90E7-512C845987F8}" destId="{517DBE47-ED79-4B8D-805B-3C604FF22172}" srcOrd="0" destOrd="0" presId="urn:microsoft.com/office/officeart/2009/layout/CircleArrowProcess"/>
    <dgm:cxn modelId="{994BD19C-45CB-4816-9121-868C8CFA6E29}" srcId="{84CC5E66-F688-42BC-AE27-38ACE4DCAB65}" destId="{7FF37BEB-195E-49B6-9E3D-E6E1CA72FF91}" srcOrd="2" destOrd="0" parTransId="{25E5795F-CA94-4F98-8440-F5F15AE9D2BF}" sibTransId="{C4356F25-F579-4370-B84D-A286F3BB0B97}"/>
    <dgm:cxn modelId="{6154EBB4-2763-4F4E-9DD9-54A58B24E3BC}" srcId="{47051C1D-751B-4D48-8184-868315CCC7F5}" destId="{84CC5E66-F688-42BC-AE27-38ACE4DCAB65}" srcOrd="0" destOrd="0" parTransId="{8FE49FD5-419F-4209-B340-62972E3FFA63}" sibTransId="{79F2C2CF-D583-4AF2-8BE1-26E71D4D7D95}"/>
    <dgm:cxn modelId="{FE2121C6-51C7-4885-8EF0-66D243DA786B}" srcId="{84CC5E66-F688-42BC-AE27-38ACE4DCAB65}" destId="{A3635114-C47D-40E2-90E7-512C845987F8}" srcOrd="0" destOrd="0" parTransId="{5470A2EE-E6C5-4976-B0BC-60DC27ACCB26}" sibTransId="{E46EA304-3D67-4E77-B2BC-51127588634C}"/>
    <dgm:cxn modelId="{722BA8DB-677A-499E-92AE-D012AF694189}" type="presOf" srcId="{04266CB7-B47A-4DA1-A707-80DA22981944}" destId="{517DBE47-ED79-4B8D-805B-3C604FF22172}" srcOrd="0" destOrd="1" presId="urn:microsoft.com/office/officeart/2009/layout/CircleArrowProcess"/>
    <dgm:cxn modelId="{A6D9A9DF-4E06-4702-9520-473C89A03022}" type="presOf" srcId="{7FF37BEB-195E-49B6-9E3D-E6E1CA72FF91}" destId="{517DBE47-ED79-4B8D-805B-3C604FF22172}" srcOrd="0" destOrd="2" presId="urn:microsoft.com/office/officeart/2009/layout/CircleArrowProcess"/>
    <dgm:cxn modelId="{A4C7B0F4-58F4-49F2-919E-A6ACB68491FD}" srcId="{84CC5E66-F688-42BC-AE27-38ACE4DCAB65}" destId="{4DFCB947-92BF-44D9-8BA5-9E3E8CF33428}" srcOrd="3" destOrd="0" parTransId="{22173AA7-63BE-446D-860D-2A4E172920DA}" sibTransId="{1CC114A8-97B0-490D-8A99-DBDEE52E1607}"/>
    <dgm:cxn modelId="{E2B5FC74-DDD8-4910-A94B-FF8F54FF9CE2}" type="presParOf" srcId="{92DF7821-CEC2-46BC-9621-BCED708DED1E}" destId="{DF650DE8-F0EE-433F-B78C-7422F6FD2AA7}" srcOrd="0" destOrd="0" presId="urn:microsoft.com/office/officeart/2009/layout/CircleArrowProcess"/>
    <dgm:cxn modelId="{8FC406C4-507B-4A38-A032-C8643C346D11}" type="presParOf" srcId="{DF650DE8-F0EE-433F-B78C-7422F6FD2AA7}" destId="{562EEF7C-86F0-467D-976F-255B6D0EAFB4}" srcOrd="0" destOrd="0" presId="urn:microsoft.com/office/officeart/2009/layout/CircleArrowProcess"/>
    <dgm:cxn modelId="{3D8B7682-169C-4766-90AD-139C765CE599}" type="presParOf" srcId="{92DF7821-CEC2-46BC-9621-BCED708DED1E}" destId="{517DBE47-ED79-4B8D-805B-3C604FF22172}" srcOrd="1" destOrd="0" presId="urn:microsoft.com/office/officeart/2009/layout/CircleArrowProcess"/>
    <dgm:cxn modelId="{6AFC36F7-3533-4DDC-ACB6-396CE2E75854}" type="presParOf" srcId="{92DF7821-CEC2-46BC-9621-BCED708DED1E}" destId="{A156A873-A04E-4036-94DE-E4C63E849E64}" srcOrd="2"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85D40F57-8D2A-4AB4-B045-F3DE930C76FB}" type="doc">
      <dgm:prSet loTypeId="urn:microsoft.com/office/officeart/2011/layout/HexagonRadial" loCatId="cycle" qsTypeId="urn:microsoft.com/office/officeart/2005/8/quickstyle/3d5" qsCatId="3D" csTypeId="urn:microsoft.com/office/officeart/2005/8/colors/colorful4" csCatId="colorful" phldr="1"/>
      <dgm:spPr/>
      <dgm:t>
        <a:bodyPr/>
        <a:lstStyle/>
        <a:p>
          <a:endParaRPr lang="en-SG"/>
        </a:p>
      </dgm:t>
    </dgm:pt>
    <dgm:pt modelId="{0C7AA814-5E70-4EF6-91F2-1DED8BCE67CC}">
      <dgm:prSet phldrT="[Text]"/>
      <dgm:spPr/>
      <dgm:t>
        <a:bodyPr/>
        <a:lstStyle/>
        <a:p>
          <a:r>
            <a:rPr lang="en-SG" dirty="0"/>
            <a:t>Inter-</a:t>
          </a:r>
        </a:p>
        <a:p>
          <a:r>
            <a:rPr lang="en-SG" dirty="0"/>
            <a:t>Dependence</a:t>
          </a:r>
        </a:p>
      </dgm:t>
    </dgm:pt>
    <dgm:pt modelId="{2C071764-7FB9-430C-AF51-3163D1FC917A}" type="parTrans" cxnId="{86C019D6-199A-497C-AF6E-2B503E2F6176}">
      <dgm:prSet/>
      <dgm:spPr/>
      <dgm:t>
        <a:bodyPr/>
        <a:lstStyle/>
        <a:p>
          <a:endParaRPr lang="en-SG"/>
        </a:p>
      </dgm:t>
    </dgm:pt>
    <dgm:pt modelId="{25B9936F-E2F5-4C68-B070-98A8B8022810}" type="sibTrans" cxnId="{86C019D6-199A-497C-AF6E-2B503E2F6176}">
      <dgm:prSet/>
      <dgm:spPr/>
      <dgm:t>
        <a:bodyPr/>
        <a:lstStyle/>
        <a:p>
          <a:endParaRPr lang="en-SG"/>
        </a:p>
      </dgm:t>
    </dgm:pt>
    <dgm:pt modelId="{EC60CF47-043B-4BA6-AC1C-7DDE9CC362C6}">
      <dgm:prSet phldrT="[Text]"/>
      <dgm:spPr/>
      <dgm:t>
        <a:bodyPr/>
        <a:lstStyle/>
        <a:p>
          <a:r>
            <a:rPr lang="en-SG" dirty="0"/>
            <a:t>Kindness &amp; compassion</a:t>
          </a:r>
        </a:p>
      </dgm:t>
    </dgm:pt>
    <dgm:pt modelId="{14BC2057-CCBC-44D0-9810-CEC03E18CB1F}" type="parTrans" cxnId="{90702620-0B44-4459-BC3F-A52CD7C2905A}">
      <dgm:prSet/>
      <dgm:spPr/>
      <dgm:t>
        <a:bodyPr/>
        <a:lstStyle/>
        <a:p>
          <a:endParaRPr lang="en-SG"/>
        </a:p>
      </dgm:t>
    </dgm:pt>
    <dgm:pt modelId="{22DD7AF5-F7E8-4A29-9239-C28D32623F30}" type="sibTrans" cxnId="{90702620-0B44-4459-BC3F-A52CD7C2905A}">
      <dgm:prSet/>
      <dgm:spPr/>
      <dgm:t>
        <a:bodyPr/>
        <a:lstStyle/>
        <a:p>
          <a:endParaRPr lang="en-SG"/>
        </a:p>
      </dgm:t>
    </dgm:pt>
    <dgm:pt modelId="{A427FD23-3036-479B-93C1-70119A2DE8EE}">
      <dgm:prSet phldrT="[Text]"/>
      <dgm:spPr/>
      <dgm:t>
        <a:bodyPr/>
        <a:lstStyle/>
        <a:p>
          <a:r>
            <a:rPr lang="en-SG" dirty="0"/>
            <a:t>Happier &amp; happiness</a:t>
          </a:r>
        </a:p>
      </dgm:t>
    </dgm:pt>
    <dgm:pt modelId="{B31D196D-B2ED-4244-BA39-E9DF1DA43311}" type="parTrans" cxnId="{629B896D-8E15-48B9-BEEB-43B9CE2CADD1}">
      <dgm:prSet/>
      <dgm:spPr/>
      <dgm:t>
        <a:bodyPr/>
        <a:lstStyle/>
        <a:p>
          <a:endParaRPr lang="en-SG"/>
        </a:p>
      </dgm:t>
    </dgm:pt>
    <dgm:pt modelId="{490F82D8-82FD-42C5-8F64-F3A1732DBF20}" type="sibTrans" cxnId="{629B896D-8E15-48B9-BEEB-43B9CE2CADD1}">
      <dgm:prSet/>
      <dgm:spPr/>
      <dgm:t>
        <a:bodyPr/>
        <a:lstStyle/>
        <a:p>
          <a:endParaRPr lang="en-SG"/>
        </a:p>
      </dgm:t>
    </dgm:pt>
    <dgm:pt modelId="{F50477E4-9C23-4441-A988-924D39BD7E3E}">
      <dgm:prSet phldrT="[Text]"/>
      <dgm:spPr/>
      <dgm:t>
        <a:bodyPr/>
        <a:lstStyle/>
        <a:p>
          <a:r>
            <a:rPr lang="en-SG" dirty="0"/>
            <a:t>Altruistic &amp; generous</a:t>
          </a:r>
        </a:p>
      </dgm:t>
    </dgm:pt>
    <dgm:pt modelId="{DDC9ACF6-90D1-471B-B78F-7B4C19EB1FA4}" type="parTrans" cxnId="{4C5F6D92-17C0-4589-9504-DBB6986656E8}">
      <dgm:prSet/>
      <dgm:spPr/>
      <dgm:t>
        <a:bodyPr/>
        <a:lstStyle/>
        <a:p>
          <a:endParaRPr lang="en-SG"/>
        </a:p>
      </dgm:t>
    </dgm:pt>
    <dgm:pt modelId="{502BB30E-26FC-454B-8FED-83945A83217C}" type="sibTrans" cxnId="{4C5F6D92-17C0-4589-9504-DBB6986656E8}">
      <dgm:prSet/>
      <dgm:spPr/>
      <dgm:t>
        <a:bodyPr/>
        <a:lstStyle/>
        <a:p>
          <a:endParaRPr lang="en-SG"/>
        </a:p>
      </dgm:t>
    </dgm:pt>
    <dgm:pt modelId="{C765D691-8C5D-4A41-8F52-417D38FCF3BF}">
      <dgm:prSet phldrT="[Text]"/>
      <dgm:spPr/>
      <dgm:t>
        <a:bodyPr/>
        <a:lstStyle/>
        <a:p>
          <a:r>
            <a:rPr lang="en-SG" dirty="0"/>
            <a:t>Better economics</a:t>
          </a:r>
        </a:p>
      </dgm:t>
    </dgm:pt>
    <dgm:pt modelId="{0ABA5C15-2C94-449F-B74F-800A440B3D0D}" type="parTrans" cxnId="{888BFAF4-1E08-4C3B-8B03-3D5E2065C773}">
      <dgm:prSet/>
      <dgm:spPr/>
      <dgm:t>
        <a:bodyPr/>
        <a:lstStyle/>
        <a:p>
          <a:endParaRPr lang="en-SG"/>
        </a:p>
      </dgm:t>
    </dgm:pt>
    <dgm:pt modelId="{77431586-EEFB-4479-A4ED-5C9CDC489454}" type="sibTrans" cxnId="{888BFAF4-1E08-4C3B-8B03-3D5E2065C773}">
      <dgm:prSet/>
      <dgm:spPr/>
      <dgm:t>
        <a:bodyPr/>
        <a:lstStyle/>
        <a:p>
          <a:endParaRPr lang="en-SG"/>
        </a:p>
      </dgm:t>
    </dgm:pt>
    <dgm:pt modelId="{55AC353A-42D7-480F-9C8E-B4A71C4BA8A1}" type="pres">
      <dgm:prSet presAssocID="{85D40F57-8D2A-4AB4-B045-F3DE930C76FB}" presName="Name0" presStyleCnt="0">
        <dgm:presLayoutVars>
          <dgm:chMax val="1"/>
          <dgm:chPref val="1"/>
          <dgm:dir/>
          <dgm:animOne val="branch"/>
          <dgm:animLvl val="lvl"/>
        </dgm:presLayoutVars>
      </dgm:prSet>
      <dgm:spPr/>
    </dgm:pt>
    <dgm:pt modelId="{5D7ABA28-0D2B-4A3B-8345-43D453592D43}" type="pres">
      <dgm:prSet presAssocID="{0C7AA814-5E70-4EF6-91F2-1DED8BCE67CC}" presName="Parent" presStyleLbl="node0" presStyleIdx="0" presStyleCnt="1">
        <dgm:presLayoutVars>
          <dgm:chMax val="6"/>
          <dgm:chPref val="6"/>
        </dgm:presLayoutVars>
      </dgm:prSet>
      <dgm:spPr/>
    </dgm:pt>
    <dgm:pt modelId="{6100B8E3-0C56-473B-9442-4F332DB4C9AA}" type="pres">
      <dgm:prSet presAssocID="{EC60CF47-043B-4BA6-AC1C-7DDE9CC362C6}" presName="Accent1" presStyleCnt="0"/>
      <dgm:spPr/>
    </dgm:pt>
    <dgm:pt modelId="{FCAE4C3A-148E-4486-A793-BE7BB3A4AA62}" type="pres">
      <dgm:prSet presAssocID="{EC60CF47-043B-4BA6-AC1C-7DDE9CC362C6}" presName="Accent" presStyleLbl="bgShp" presStyleIdx="0" presStyleCnt="4"/>
      <dgm:spPr/>
    </dgm:pt>
    <dgm:pt modelId="{40A4D6E7-4191-4C45-B6EB-36DBDB43EDFA}" type="pres">
      <dgm:prSet presAssocID="{EC60CF47-043B-4BA6-AC1C-7DDE9CC362C6}" presName="Child1" presStyleLbl="node1" presStyleIdx="0" presStyleCnt="4">
        <dgm:presLayoutVars>
          <dgm:chMax val="0"/>
          <dgm:chPref val="0"/>
          <dgm:bulletEnabled val="1"/>
        </dgm:presLayoutVars>
      </dgm:prSet>
      <dgm:spPr/>
    </dgm:pt>
    <dgm:pt modelId="{AF3FD5DD-5E64-4271-ACEF-BDACF169D660}" type="pres">
      <dgm:prSet presAssocID="{A427FD23-3036-479B-93C1-70119A2DE8EE}" presName="Accent2" presStyleCnt="0"/>
      <dgm:spPr/>
    </dgm:pt>
    <dgm:pt modelId="{5A0A21BF-4F5F-4066-A09F-B2B34D8D033B}" type="pres">
      <dgm:prSet presAssocID="{A427FD23-3036-479B-93C1-70119A2DE8EE}" presName="Accent" presStyleLbl="bgShp" presStyleIdx="1" presStyleCnt="4"/>
      <dgm:spPr/>
    </dgm:pt>
    <dgm:pt modelId="{B73DF2F4-6721-4CA2-AAEA-07B2D307C9D6}" type="pres">
      <dgm:prSet presAssocID="{A427FD23-3036-479B-93C1-70119A2DE8EE}" presName="Child2" presStyleLbl="node1" presStyleIdx="1" presStyleCnt="4">
        <dgm:presLayoutVars>
          <dgm:chMax val="0"/>
          <dgm:chPref val="0"/>
          <dgm:bulletEnabled val="1"/>
        </dgm:presLayoutVars>
      </dgm:prSet>
      <dgm:spPr/>
    </dgm:pt>
    <dgm:pt modelId="{B6AE686D-6E8A-4811-BCA6-22690F7129D0}" type="pres">
      <dgm:prSet presAssocID="{F50477E4-9C23-4441-A988-924D39BD7E3E}" presName="Accent3" presStyleCnt="0"/>
      <dgm:spPr/>
    </dgm:pt>
    <dgm:pt modelId="{24B93FB0-139D-4BDC-A087-A9403F9BC8B5}" type="pres">
      <dgm:prSet presAssocID="{F50477E4-9C23-4441-A988-924D39BD7E3E}" presName="Accent" presStyleLbl="bgShp" presStyleIdx="2" presStyleCnt="4"/>
      <dgm:spPr/>
    </dgm:pt>
    <dgm:pt modelId="{08207A77-2360-445C-A341-4E650F6E959F}" type="pres">
      <dgm:prSet presAssocID="{F50477E4-9C23-4441-A988-924D39BD7E3E}" presName="Child3" presStyleLbl="node1" presStyleIdx="2" presStyleCnt="4">
        <dgm:presLayoutVars>
          <dgm:chMax val="0"/>
          <dgm:chPref val="0"/>
          <dgm:bulletEnabled val="1"/>
        </dgm:presLayoutVars>
      </dgm:prSet>
      <dgm:spPr/>
    </dgm:pt>
    <dgm:pt modelId="{C1C3F513-46F1-4661-A791-5EEA19D94A0F}" type="pres">
      <dgm:prSet presAssocID="{C765D691-8C5D-4A41-8F52-417D38FCF3BF}" presName="Accent4" presStyleCnt="0"/>
      <dgm:spPr/>
    </dgm:pt>
    <dgm:pt modelId="{D1223E8B-1634-45E0-B909-497130D49AEB}" type="pres">
      <dgm:prSet presAssocID="{C765D691-8C5D-4A41-8F52-417D38FCF3BF}" presName="Accent" presStyleLbl="bgShp" presStyleIdx="3" presStyleCnt="4"/>
      <dgm:spPr/>
    </dgm:pt>
    <dgm:pt modelId="{2241DACC-3011-432E-8165-1230F8218126}" type="pres">
      <dgm:prSet presAssocID="{C765D691-8C5D-4A41-8F52-417D38FCF3BF}" presName="Child4" presStyleLbl="node1" presStyleIdx="3" presStyleCnt="4">
        <dgm:presLayoutVars>
          <dgm:chMax val="0"/>
          <dgm:chPref val="0"/>
          <dgm:bulletEnabled val="1"/>
        </dgm:presLayoutVars>
      </dgm:prSet>
      <dgm:spPr/>
    </dgm:pt>
  </dgm:ptLst>
  <dgm:cxnLst>
    <dgm:cxn modelId="{90702620-0B44-4459-BC3F-A52CD7C2905A}" srcId="{0C7AA814-5E70-4EF6-91F2-1DED8BCE67CC}" destId="{EC60CF47-043B-4BA6-AC1C-7DDE9CC362C6}" srcOrd="0" destOrd="0" parTransId="{14BC2057-CCBC-44D0-9810-CEC03E18CB1F}" sibTransId="{22DD7AF5-F7E8-4A29-9239-C28D32623F30}"/>
    <dgm:cxn modelId="{8807C03B-30A7-4299-8CFD-0F77042DF938}" type="presOf" srcId="{0C7AA814-5E70-4EF6-91F2-1DED8BCE67CC}" destId="{5D7ABA28-0D2B-4A3B-8345-43D453592D43}" srcOrd="0" destOrd="0" presId="urn:microsoft.com/office/officeart/2011/layout/HexagonRadial"/>
    <dgm:cxn modelId="{629B896D-8E15-48B9-BEEB-43B9CE2CADD1}" srcId="{0C7AA814-5E70-4EF6-91F2-1DED8BCE67CC}" destId="{A427FD23-3036-479B-93C1-70119A2DE8EE}" srcOrd="1" destOrd="0" parTransId="{B31D196D-B2ED-4244-BA39-E9DF1DA43311}" sibTransId="{490F82D8-82FD-42C5-8F64-F3A1732DBF20}"/>
    <dgm:cxn modelId="{4A684D50-9324-44E0-B8D4-93B322047DED}" type="presOf" srcId="{85D40F57-8D2A-4AB4-B045-F3DE930C76FB}" destId="{55AC353A-42D7-480F-9C8E-B4A71C4BA8A1}" srcOrd="0" destOrd="0" presId="urn:microsoft.com/office/officeart/2011/layout/HexagonRadial"/>
    <dgm:cxn modelId="{28910B79-46E8-4179-9D56-BA23474D82D1}" type="presOf" srcId="{C765D691-8C5D-4A41-8F52-417D38FCF3BF}" destId="{2241DACC-3011-432E-8165-1230F8218126}" srcOrd="0" destOrd="0" presId="urn:microsoft.com/office/officeart/2011/layout/HexagonRadial"/>
    <dgm:cxn modelId="{4C5F6D92-17C0-4589-9504-DBB6986656E8}" srcId="{0C7AA814-5E70-4EF6-91F2-1DED8BCE67CC}" destId="{F50477E4-9C23-4441-A988-924D39BD7E3E}" srcOrd="2" destOrd="0" parTransId="{DDC9ACF6-90D1-471B-B78F-7B4C19EB1FA4}" sibTransId="{502BB30E-26FC-454B-8FED-83945A83217C}"/>
    <dgm:cxn modelId="{6D7615A9-7816-414E-AA4E-23C415D5BDAE}" type="presOf" srcId="{F50477E4-9C23-4441-A988-924D39BD7E3E}" destId="{08207A77-2360-445C-A341-4E650F6E959F}" srcOrd="0" destOrd="0" presId="urn:microsoft.com/office/officeart/2011/layout/HexagonRadial"/>
    <dgm:cxn modelId="{27C8D5BF-F47D-4E5B-82C4-740EC327BD05}" type="presOf" srcId="{A427FD23-3036-479B-93C1-70119A2DE8EE}" destId="{B73DF2F4-6721-4CA2-AAEA-07B2D307C9D6}" srcOrd="0" destOrd="0" presId="urn:microsoft.com/office/officeart/2011/layout/HexagonRadial"/>
    <dgm:cxn modelId="{E9600BC6-0352-4D95-B31E-ABE5D50ED5A4}" type="presOf" srcId="{EC60CF47-043B-4BA6-AC1C-7DDE9CC362C6}" destId="{40A4D6E7-4191-4C45-B6EB-36DBDB43EDFA}" srcOrd="0" destOrd="0" presId="urn:microsoft.com/office/officeart/2011/layout/HexagonRadial"/>
    <dgm:cxn modelId="{86C019D6-199A-497C-AF6E-2B503E2F6176}" srcId="{85D40F57-8D2A-4AB4-B045-F3DE930C76FB}" destId="{0C7AA814-5E70-4EF6-91F2-1DED8BCE67CC}" srcOrd="0" destOrd="0" parTransId="{2C071764-7FB9-430C-AF51-3163D1FC917A}" sibTransId="{25B9936F-E2F5-4C68-B070-98A8B8022810}"/>
    <dgm:cxn modelId="{888BFAF4-1E08-4C3B-8B03-3D5E2065C773}" srcId="{0C7AA814-5E70-4EF6-91F2-1DED8BCE67CC}" destId="{C765D691-8C5D-4A41-8F52-417D38FCF3BF}" srcOrd="3" destOrd="0" parTransId="{0ABA5C15-2C94-449F-B74F-800A440B3D0D}" sibTransId="{77431586-EEFB-4479-A4ED-5C9CDC489454}"/>
    <dgm:cxn modelId="{039974A6-1958-4360-9FCA-86C0D6B4EC36}" type="presParOf" srcId="{55AC353A-42D7-480F-9C8E-B4A71C4BA8A1}" destId="{5D7ABA28-0D2B-4A3B-8345-43D453592D43}" srcOrd="0" destOrd="0" presId="urn:microsoft.com/office/officeart/2011/layout/HexagonRadial"/>
    <dgm:cxn modelId="{24A08B37-2EEB-4C0E-9A3A-4EB7B912510C}" type="presParOf" srcId="{55AC353A-42D7-480F-9C8E-B4A71C4BA8A1}" destId="{6100B8E3-0C56-473B-9442-4F332DB4C9AA}" srcOrd="1" destOrd="0" presId="urn:microsoft.com/office/officeart/2011/layout/HexagonRadial"/>
    <dgm:cxn modelId="{FD9E1A65-B8FA-4192-AC9A-90AF992693A6}" type="presParOf" srcId="{6100B8E3-0C56-473B-9442-4F332DB4C9AA}" destId="{FCAE4C3A-148E-4486-A793-BE7BB3A4AA62}" srcOrd="0" destOrd="0" presId="urn:microsoft.com/office/officeart/2011/layout/HexagonRadial"/>
    <dgm:cxn modelId="{A868B024-5FEC-43FC-A9F1-054F6B5BCF19}" type="presParOf" srcId="{55AC353A-42D7-480F-9C8E-B4A71C4BA8A1}" destId="{40A4D6E7-4191-4C45-B6EB-36DBDB43EDFA}" srcOrd="2" destOrd="0" presId="urn:microsoft.com/office/officeart/2011/layout/HexagonRadial"/>
    <dgm:cxn modelId="{FAB61A15-9DAF-45BA-AAC4-75DDABDCC0C4}" type="presParOf" srcId="{55AC353A-42D7-480F-9C8E-B4A71C4BA8A1}" destId="{AF3FD5DD-5E64-4271-ACEF-BDACF169D660}" srcOrd="3" destOrd="0" presId="urn:microsoft.com/office/officeart/2011/layout/HexagonRadial"/>
    <dgm:cxn modelId="{4B5A3ECB-3681-4242-965E-1EFBE654319C}" type="presParOf" srcId="{AF3FD5DD-5E64-4271-ACEF-BDACF169D660}" destId="{5A0A21BF-4F5F-4066-A09F-B2B34D8D033B}" srcOrd="0" destOrd="0" presId="urn:microsoft.com/office/officeart/2011/layout/HexagonRadial"/>
    <dgm:cxn modelId="{CCE8CE40-7E28-443D-970D-5EA111317F30}" type="presParOf" srcId="{55AC353A-42D7-480F-9C8E-B4A71C4BA8A1}" destId="{B73DF2F4-6721-4CA2-AAEA-07B2D307C9D6}" srcOrd="4" destOrd="0" presId="urn:microsoft.com/office/officeart/2011/layout/HexagonRadial"/>
    <dgm:cxn modelId="{0E01556B-BDDC-4587-BCD5-494FB926CE98}" type="presParOf" srcId="{55AC353A-42D7-480F-9C8E-B4A71C4BA8A1}" destId="{B6AE686D-6E8A-4811-BCA6-22690F7129D0}" srcOrd="5" destOrd="0" presId="urn:microsoft.com/office/officeart/2011/layout/HexagonRadial"/>
    <dgm:cxn modelId="{C3C61A47-43BE-48D3-A782-1D089A87B333}" type="presParOf" srcId="{B6AE686D-6E8A-4811-BCA6-22690F7129D0}" destId="{24B93FB0-139D-4BDC-A087-A9403F9BC8B5}" srcOrd="0" destOrd="0" presId="urn:microsoft.com/office/officeart/2011/layout/HexagonRadial"/>
    <dgm:cxn modelId="{63444B18-D765-4095-8EDD-F3FECC4060BE}" type="presParOf" srcId="{55AC353A-42D7-480F-9C8E-B4A71C4BA8A1}" destId="{08207A77-2360-445C-A341-4E650F6E959F}" srcOrd="6" destOrd="0" presId="urn:microsoft.com/office/officeart/2011/layout/HexagonRadial"/>
    <dgm:cxn modelId="{5AE548E7-7376-4A53-85C2-11955C6BDC89}" type="presParOf" srcId="{55AC353A-42D7-480F-9C8E-B4A71C4BA8A1}" destId="{C1C3F513-46F1-4661-A791-5EEA19D94A0F}" srcOrd="7" destOrd="0" presId="urn:microsoft.com/office/officeart/2011/layout/HexagonRadial"/>
    <dgm:cxn modelId="{FE73E154-DD0F-4B08-B052-F961347836C3}" type="presParOf" srcId="{C1C3F513-46F1-4661-A791-5EEA19D94A0F}" destId="{D1223E8B-1634-45E0-B909-497130D49AEB}" srcOrd="0" destOrd="0" presId="urn:microsoft.com/office/officeart/2011/layout/HexagonRadial"/>
    <dgm:cxn modelId="{302A427D-0B99-407D-B782-65013CA5CCA7}" type="presParOf" srcId="{55AC353A-42D7-480F-9C8E-B4A71C4BA8A1}" destId="{2241DACC-3011-432E-8165-1230F8218126}" srcOrd="8"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C078AC63-B5B9-4315-AAAF-BD9B71CAA2B6}" type="doc">
      <dgm:prSet loTypeId="urn:microsoft.com/office/officeart/2005/8/layout/gear1" loCatId="cycle" qsTypeId="urn:microsoft.com/office/officeart/2005/8/quickstyle/3d5" qsCatId="3D" csTypeId="urn:microsoft.com/office/officeart/2005/8/colors/colorful3" csCatId="colorful" phldr="1"/>
      <dgm:spPr/>
      <dgm:t>
        <a:bodyPr/>
        <a:lstStyle/>
        <a:p>
          <a:endParaRPr lang="en-SG"/>
        </a:p>
      </dgm:t>
    </dgm:pt>
    <dgm:pt modelId="{99C5611B-6BE3-4787-9338-917CFFFC015E}">
      <dgm:prSet phldrT="[Text]"/>
      <dgm:spPr/>
      <dgm:t>
        <a:bodyPr/>
        <a:lstStyle/>
        <a:p>
          <a:r>
            <a:rPr lang="en-SG" dirty="0"/>
            <a:t>Interdependence</a:t>
          </a:r>
        </a:p>
      </dgm:t>
    </dgm:pt>
    <dgm:pt modelId="{5D4D4AA3-1733-4AED-BAF1-CAB14841A33D}" type="parTrans" cxnId="{B5C8EDE1-E901-43FA-95D0-011C0BB4E2BB}">
      <dgm:prSet/>
      <dgm:spPr/>
      <dgm:t>
        <a:bodyPr/>
        <a:lstStyle/>
        <a:p>
          <a:endParaRPr lang="en-SG"/>
        </a:p>
      </dgm:t>
    </dgm:pt>
    <dgm:pt modelId="{87F348DF-DCDA-4CC0-AD8A-C248F8D5B26B}" type="sibTrans" cxnId="{B5C8EDE1-E901-43FA-95D0-011C0BB4E2BB}">
      <dgm:prSet/>
      <dgm:spPr/>
      <dgm:t>
        <a:bodyPr/>
        <a:lstStyle/>
        <a:p>
          <a:endParaRPr lang="en-SG"/>
        </a:p>
      </dgm:t>
    </dgm:pt>
    <dgm:pt modelId="{82DA3842-D929-40A0-B079-FC838056E211}">
      <dgm:prSet phldrT="[Text]"/>
      <dgm:spPr/>
      <dgm:t>
        <a:bodyPr/>
        <a:lstStyle/>
        <a:p>
          <a:r>
            <a:rPr lang="en-SG" dirty="0"/>
            <a:t>Micro-level: people</a:t>
          </a:r>
        </a:p>
      </dgm:t>
    </dgm:pt>
    <dgm:pt modelId="{F9735D3F-440F-49E4-BDA0-159C1D6460A2}" type="parTrans" cxnId="{B46EDC45-F59A-470E-B1AD-67E98F7291A8}">
      <dgm:prSet/>
      <dgm:spPr/>
      <dgm:t>
        <a:bodyPr/>
        <a:lstStyle/>
        <a:p>
          <a:endParaRPr lang="en-SG"/>
        </a:p>
      </dgm:t>
    </dgm:pt>
    <dgm:pt modelId="{127E5DB1-5FB2-4D45-85E6-F9CBB11342D1}" type="sibTrans" cxnId="{B46EDC45-F59A-470E-B1AD-67E98F7291A8}">
      <dgm:prSet/>
      <dgm:spPr/>
      <dgm:t>
        <a:bodyPr/>
        <a:lstStyle/>
        <a:p>
          <a:endParaRPr lang="en-SG"/>
        </a:p>
      </dgm:t>
    </dgm:pt>
    <dgm:pt modelId="{2EE38F68-1163-4BD5-9EBB-84948D6C547E}">
      <dgm:prSet phldrT="[Text]"/>
      <dgm:spPr/>
      <dgm:t>
        <a:bodyPr/>
        <a:lstStyle/>
        <a:p>
          <a:r>
            <a:rPr lang="en-SG" dirty="0"/>
            <a:t>Macro-level: society</a:t>
          </a:r>
        </a:p>
      </dgm:t>
    </dgm:pt>
    <dgm:pt modelId="{EC1C5139-FA98-4703-AB35-1008DC3EDFA4}" type="parTrans" cxnId="{0B15974C-C3EE-425F-AC0A-BB92145C5EA2}">
      <dgm:prSet/>
      <dgm:spPr/>
      <dgm:t>
        <a:bodyPr/>
        <a:lstStyle/>
        <a:p>
          <a:endParaRPr lang="en-SG"/>
        </a:p>
      </dgm:t>
    </dgm:pt>
    <dgm:pt modelId="{1E3DFD1B-5599-4D43-B5B2-3D9088511CA3}" type="sibTrans" cxnId="{0B15974C-C3EE-425F-AC0A-BB92145C5EA2}">
      <dgm:prSet/>
      <dgm:spPr/>
      <dgm:t>
        <a:bodyPr/>
        <a:lstStyle/>
        <a:p>
          <a:endParaRPr lang="en-SG"/>
        </a:p>
      </dgm:t>
    </dgm:pt>
    <dgm:pt modelId="{EE600969-C04D-4321-954A-171647EE161C}" type="pres">
      <dgm:prSet presAssocID="{C078AC63-B5B9-4315-AAAF-BD9B71CAA2B6}" presName="composite" presStyleCnt="0">
        <dgm:presLayoutVars>
          <dgm:chMax val="3"/>
          <dgm:animLvl val="lvl"/>
          <dgm:resizeHandles val="exact"/>
        </dgm:presLayoutVars>
      </dgm:prSet>
      <dgm:spPr/>
    </dgm:pt>
    <dgm:pt modelId="{0466D5BB-FAC2-4B64-9C6C-C6D60EB53C4F}" type="pres">
      <dgm:prSet presAssocID="{99C5611B-6BE3-4787-9338-917CFFFC015E}" presName="gear1" presStyleLbl="node1" presStyleIdx="0" presStyleCnt="3">
        <dgm:presLayoutVars>
          <dgm:chMax val="1"/>
          <dgm:bulletEnabled val="1"/>
        </dgm:presLayoutVars>
      </dgm:prSet>
      <dgm:spPr/>
    </dgm:pt>
    <dgm:pt modelId="{EE8450C5-2D9D-42D7-B908-5C9539F693EE}" type="pres">
      <dgm:prSet presAssocID="{99C5611B-6BE3-4787-9338-917CFFFC015E}" presName="gear1srcNode" presStyleLbl="node1" presStyleIdx="0" presStyleCnt="3"/>
      <dgm:spPr/>
    </dgm:pt>
    <dgm:pt modelId="{238E9947-8FB6-49A2-8971-0EB67452A054}" type="pres">
      <dgm:prSet presAssocID="{99C5611B-6BE3-4787-9338-917CFFFC015E}" presName="gear1dstNode" presStyleLbl="node1" presStyleIdx="0" presStyleCnt="3"/>
      <dgm:spPr/>
    </dgm:pt>
    <dgm:pt modelId="{05097DD0-639E-4A73-966A-0B1830583D5D}" type="pres">
      <dgm:prSet presAssocID="{82DA3842-D929-40A0-B079-FC838056E211}" presName="gear2" presStyleLbl="node1" presStyleIdx="1" presStyleCnt="3">
        <dgm:presLayoutVars>
          <dgm:chMax val="1"/>
          <dgm:bulletEnabled val="1"/>
        </dgm:presLayoutVars>
      </dgm:prSet>
      <dgm:spPr/>
    </dgm:pt>
    <dgm:pt modelId="{14BCCB74-3FEF-407F-80B0-DFCDEAFB815C}" type="pres">
      <dgm:prSet presAssocID="{82DA3842-D929-40A0-B079-FC838056E211}" presName="gear2srcNode" presStyleLbl="node1" presStyleIdx="1" presStyleCnt="3"/>
      <dgm:spPr/>
    </dgm:pt>
    <dgm:pt modelId="{96EF31FC-8506-4C6C-B6EF-76B38DC610F5}" type="pres">
      <dgm:prSet presAssocID="{82DA3842-D929-40A0-B079-FC838056E211}" presName="gear2dstNode" presStyleLbl="node1" presStyleIdx="1" presStyleCnt="3"/>
      <dgm:spPr/>
    </dgm:pt>
    <dgm:pt modelId="{F0998B71-85C3-4B32-8806-37BB652BD7A0}" type="pres">
      <dgm:prSet presAssocID="{2EE38F68-1163-4BD5-9EBB-84948D6C547E}" presName="gear3" presStyleLbl="node1" presStyleIdx="2" presStyleCnt="3"/>
      <dgm:spPr/>
    </dgm:pt>
    <dgm:pt modelId="{FA0528F8-5FA4-41F2-887B-FD9B51B08467}" type="pres">
      <dgm:prSet presAssocID="{2EE38F68-1163-4BD5-9EBB-84948D6C547E}" presName="gear3tx" presStyleLbl="node1" presStyleIdx="2" presStyleCnt="3">
        <dgm:presLayoutVars>
          <dgm:chMax val="1"/>
          <dgm:bulletEnabled val="1"/>
        </dgm:presLayoutVars>
      </dgm:prSet>
      <dgm:spPr/>
    </dgm:pt>
    <dgm:pt modelId="{262B41BC-59AF-4C87-A558-644B3CCB906C}" type="pres">
      <dgm:prSet presAssocID="{2EE38F68-1163-4BD5-9EBB-84948D6C547E}" presName="gear3srcNode" presStyleLbl="node1" presStyleIdx="2" presStyleCnt="3"/>
      <dgm:spPr/>
    </dgm:pt>
    <dgm:pt modelId="{754670AC-3EB3-40CA-A02C-C99ECC9F7E10}" type="pres">
      <dgm:prSet presAssocID="{2EE38F68-1163-4BD5-9EBB-84948D6C547E}" presName="gear3dstNode" presStyleLbl="node1" presStyleIdx="2" presStyleCnt="3"/>
      <dgm:spPr/>
    </dgm:pt>
    <dgm:pt modelId="{BF6F3BE2-531A-4406-ACEA-845E7CA81492}" type="pres">
      <dgm:prSet presAssocID="{87F348DF-DCDA-4CC0-AD8A-C248F8D5B26B}" presName="connector1" presStyleLbl="sibTrans2D1" presStyleIdx="0" presStyleCnt="3"/>
      <dgm:spPr/>
    </dgm:pt>
    <dgm:pt modelId="{A810A444-2750-4838-B3ED-9BE0501850DD}" type="pres">
      <dgm:prSet presAssocID="{127E5DB1-5FB2-4D45-85E6-F9CBB11342D1}" presName="connector2" presStyleLbl="sibTrans2D1" presStyleIdx="1" presStyleCnt="3"/>
      <dgm:spPr/>
    </dgm:pt>
    <dgm:pt modelId="{BD63C972-1CC1-41E3-9557-FB2683B41CDC}" type="pres">
      <dgm:prSet presAssocID="{1E3DFD1B-5599-4D43-B5B2-3D9088511CA3}" presName="connector3" presStyleLbl="sibTrans2D1" presStyleIdx="2" presStyleCnt="3"/>
      <dgm:spPr/>
    </dgm:pt>
  </dgm:ptLst>
  <dgm:cxnLst>
    <dgm:cxn modelId="{AD677C0F-6917-4301-A867-BE64261DC7D2}" type="presOf" srcId="{87F348DF-DCDA-4CC0-AD8A-C248F8D5B26B}" destId="{BF6F3BE2-531A-4406-ACEA-845E7CA81492}" srcOrd="0" destOrd="0" presId="urn:microsoft.com/office/officeart/2005/8/layout/gear1"/>
    <dgm:cxn modelId="{B8DD3C24-9093-4D5C-A5C8-BF163364C62D}" type="presOf" srcId="{2EE38F68-1163-4BD5-9EBB-84948D6C547E}" destId="{FA0528F8-5FA4-41F2-887B-FD9B51B08467}" srcOrd="1" destOrd="0" presId="urn:microsoft.com/office/officeart/2005/8/layout/gear1"/>
    <dgm:cxn modelId="{8595EC28-A3A5-44C8-AA88-D47D59E549ED}" type="presOf" srcId="{99C5611B-6BE3-4787-9338-917CFFFC015E}" destId="{EE8450C5-2D9D-42D7-B908-5C9539F693EE}" srcOrd="1" destOrd="0" presId="urn:microsoft.com/office/officeart/2005/8/layout/gear1"/>
    <dgm:cxn modelId="{359FEF5B-8751-475A-B6C1-178C4EF2C9B3}" type="presOf" srcId="{127E5DB1-5FB2-4D45-85E6-F9CBB11342D1}" destId="{A810A444-2750-4838-B3ED-9BE0501850DD}" srcOrd="0" destOrd="0" presId="urn:microsoft.com/office/officeart/2005/8/layout/gear1"/>
    <dgm:cxn modelId="{8BDA4845-7406-4526-80FC-B6BA458F83B6}" type="presOf" srcId="{99C5611B-6BE3-4787-9338-917CFFFC015E}" destId="{238E9947-8FB6-49A2-8971-0EB67452A054}" srcOrd="2" destOrd="0" presId="urn:microsoft.com/office/officeart/2005/8/layout/gear1"/>
    <dgm:cxn modelId="{B46EDC45-F59A-470E-B1AD-67E98F7291A8}" srcId="{C078AC63-B5B9-4315-AAAF-BD9B71CAA2B6}" destId="{82DA3842-D929-40A0-B079-FC838056E211}" srcOrd="1" destOrd="0" parTransId="{F9735D3F-440F-49E4-BDA0-159C1D6460A2}" sibTransId="{127E5DB1-5FB2-4D45-85E6-F9CBB11342D1}"/>
    <dgm:cxn modelId="{2D293847-C8E1-4094-8972-306255C93F8B}" type="presOf" srcId="{82DA3842-D929-40A0-B079-FC838056E211}" destId="{96EF31FC-8506-4C6C-B6EF-76B38DC610F5}" srcOrd="2" destOrd="0" presId="urn:microsoft.com/office/officeart/2005/8/layout/gear1"/>
    <dgm:cxn modelId="{185A4E6C-518A-4ECD-827B-1DAB80A383C8}" type="presOf" srcId="{99C5611B-6BE3-4787-9338-917CFFFC015E}" destId="{0466D5BB-FAC2-4B64-9C6C-C6D60EB53C4F}" srcOrd="0" destOrd="0" presId="urn:microsoft.com/office/officeart/2005/8/layout/gear1"/>
    <dgm:cxn modelId="{0B15974C-C3EE-425F-AC0A-BB92145C5EA2}" srcId="{C078AC63-B5B9-4315-AAAF-BD9B71CAA2B6}" destId="{2EE38F68-1163-4BD5-9EBB-84948D6C547E}" srcOrd="2" destOrd="0" parTransId="{EC1C5139-FA98-4703-AB35-1008DC3EDFA4}" sibTransId="{1E3DFD1B-5599-4D43-B5B2-3D9088511CA3}"/>
    <dgm:cxn modelId="{1D606B75-EB09-4B34-A1B6-ED736857812C}" type="presOf" srcId="{1E3DFD1B-5599-4D43-B5B2-3D9088511CA3}" destId="{BD63C972-1CC1-41E3-9557-FB2683B41CDC}" srcOrd="0" destOrd="0" presId="urn:microsoft.com/office/officeart/2005/8/layout/gear1"/>
    <dgm:cxn modelId="{E7ECCB92-514B-4F5D-BBF1-A24F186259E8}" type="presOf" srcId="{2EE38F68-1163-4BD5-9EBB-84948D6C547E}" destId="{262B41BC-59AF-4C87-A558-644B3CCB906C}" srcOrd="2" destOrd="0" presId="urn:microsoft.com/office/officeart/2005/8/layout/gear1"/>
    <dgm:cxn modelId="{659690BE-F88D-4D6E-A071-A94F26E69419}" type="presOf" srcId="{82DA3842-D929-40A0-B079-FC838056E211}" destId="{14BCCB74-3FEF-407F-80B0-DFCDEAFB815C}" srcOrd="1" destOrd="0" presId="urn:microsoft.com/office/officeart/2005/8/layout/gear1"/>
    <dgm:cxn modelId="{9EE23EBF-CBE7-489C-9638-92F1DDFC419C}" type="presOf" srcId="{82DA3842-D929-40A0-B079-FC838056E211}" destId="{05097DD0-639E-4A73-966A-0B1830583D5D}" srcOrd="0" destOrd="0" presId="urn:microsoft.com/office/officeart/2005/8/layout/gear1"/>
    <dgm:cxn modelId="{FF0103D9-8F94-40F0-8E1B-9157422F2456}" type="presOf" srcId="{2EE38F68-1163-4BD5-9EBB-84948D6C547E}" destId="{F0998B71-85C3-4B32-8806-37BB652BD7A0}" srcOrd="0" destOrd="0" presId="urn:microsoft.com/office/officeart/2005/8/layout/gear1"/>
    <dgm:cxn modelId="{B5C8EDE1-E901-43FA-95D0-011C0BB4E2BB}" srcId="{C078AC63-B5B9-4315-AAAF-BD9B71CAA2B6}" destId="{99C5611B-6BE3-4787-9338-917CFFFC015E}" srcOrd="0" destOrd="0" parTransId="{5D4D4AA3-1733-4AED-BAF1-CAB14841A33D}" sibTransId="{87F348DF-DCDA-4CC0-AD8A-C248F8D5B26B}"/>
    <dgm:cxn modelId="{33D4D6F2-3D2F-4B66-86D3-B8B2CDB24011}" type="presOf" srcId="{2EE38F68-1163-4BD5-9EBB-84948D6C547E}" destId="{754670AC-3EB3-40CA-A02C-C99ECC9F7E10}" srcOrd="3" destOrd="0" presId="urn:microsoft.com/office/officeart/2005/8/layout/gear1"/>
    <dgm:cxn modelId="{F2A533FC-CE96-4AB4-9FDE-D2F8840CC3B1}" type="presOf" srcId="{C078AC63-B5B9-4315-AAAF-BD9B71CAA2B6}" destId="{EE600969-C04D-4321-954A-171647EE161C}" srcOrd="0" destOrd="0" presId="urn:microsoft.com/office/officeart/2005/8/layout/gear1"/>
    <dgm:cxn modelId="{38951C44-5C60-486A-8D53-51DFC2274FA3}" type="presParOf" srcId="{EE600969-C04D-4321-954A-171647EE161C}" destId="{0466D5BB-FAC2-4B64-9C6C-C6D60EB53C4F}" srcOrd="0" destOrd="0" presId="urn:microsoft.com/office/officeart/2005/8/layout/gear1"/>
    <dgm:cxn modelId="{5A8A23A4-819F-4425-B864-301447A60466}" type="presParOf" srcId="{EE600969-C04D-4321-954A-171647EE161C}" destId="{EE8450C5-2D9D-42D7-B908-5C9539F693EE}" srcOrd="1" destOrd="0" presId="urn:microsoft.com/office/officeart/2005/8/layout/gear1"/>
    <dgm:cxn modelId="{FF1832C9-70B0-4592-B69F-7BBD247F8811}" type="presParOf" srcId="{EE600969-C04D-4321-954A-171647EE161C}" destId="{238E9947-8FB6-49A2-8971-0EB67452A054}" srcOrd="2" destOrd="0" presId="urn:microsoft.com/office/officeart/2005/8/layout/gear1"/>
    <dgm:cxn modelId="{DDACED64-1D56-4715-9CEB-3ABCC1F6863F}" type="presParOf" srcId="{EE600969-C04D-4321-954A-171647EE161C}" destId="{05097DD0-639E-4A73-966A-0B1830583D5D}" srcOrd="3" destOrd="0" presId="urn:microsoft.com/office/officeart/2005/8/layout/gear1"/>
    <dgm:cxn modelId="{F015579A-0B8E-4177-A732-D40D75F320F7}" type="presParOf" srcId="{EE600969-C04D-4321-954A-171647EE161C}" destId="{14BCCB74-3FEF-407F-80B0-DFCDEAFB815C}" srcOrd="4" destOrd="0" presId="urn:microsoft.com/office/officeart/2005/8/layout/gear1"/>
    <dgm:cxn modelId="{FF090CE1-7FAB-4C88-8B2A-5D0EEC3E4287}" type="presParOf" srcId="{EE600969-C04D-4321-954A-171647EE161C}" destId="{96EF31FC-8506-4C6C-B6EF-76B38DC610F5}" srcOrd="5" destOrd="0" presId="urn:microsoft.com/office/officeart/2005/8/layout/gear1"/>
    <dgm:cxn modelId="{14CD340C-2FED-4A72-AFBC-6499AC806339}" type="presParOf" srcId="{EE600969-C04D-4321-954A-171647EE161C}" destId="{F0998B71-85C3-4B32-8806-37BB652BD7A0}" srcOrd="6" destOrd="0" presId="urn:microsoft.com/office/officeart/2005/8/layout/gear1"/>
    <dgm:cxn modelId="{D37263C3-7B77-40E5-A172-D51A1B21E5B5}" type="presParOf" srcId="{EE600969-C04D-4321-954A-171647EE161C}" destId="{FA0528F8-5FA4-41F2-887B-FD9B51B08467}" srcOrd="7" destOrd="0" presId="urn:microsoft.com/office/officeart/2005/8/layout/gear1"/>
    <dgm:cxn modelId="{E6D067F8-7FB1-487B-9AB1-6169BC884751}" type="presParOf" srcId="{EE600969-C04D-4321-954A-171647EE161C}" destId="{262B41BC-59AF-4C87-A558-644B3CCB906C}" srcOrd="8" destOrd="0" presId="urn:microsoft.com/office/officeart/2005/8/layout/gear1"/>
    <dgm:cxn modelId="{EFC957FD-63D6-4492-AB18-008E9722DE9C}" type="presParOf" srcId="{EE600969-C04D-4321-954A-171647EE161C}" destId="{754670AC-3EB3-40CA-A02C-C99ECC9F7E10}" srcOrd="9" destOrd="0" presId="urn:microsoft.com/office/officeart/2005/8/layout/gear1"/>
    <dgm:cxn modelId="{033E51A9-7FF3-4F21-A59B-38905E7EBAA9}" type="presParOf" srcId="{EE600969-C04D-4321-954A-171647EE161C}" destId="{BF6F3BE2-531A-4406-ACEA-845E7CA81492}" srcOrd="10" destOrd="0" presId="urn:microsoft.com/office/officeart/2005/8/layout/gear1"/>
    <dgm:cxn modelId="{E6DB3428-CD29-4A2D-BA54-021D630C5E7D}" type="presParOf" srcId="{EE600969-C04D-4321-954A-171647EE161C}" destId="{A810A444-2750-4838-B3ED-9BE0501850DD}" srcOrd="11" destOrd="0" presId="urn:microsoft.com/office/officeart/2005/8/layout/gear1"/>
    <dgm:cxn modelId="{BBBED443-F280-4EAF-A140-E072064BA872}" type="presParOf" srcId="{EE600969-C04D-4321-954A-171647EE161C}" destId="{BD63C972-1CC1-41E3-9557-FB2683B41CDC}"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8EF1B7C7-AFF0-4883-A269-CB45D76B932C}" type="doc">
      <dgm:prSet loTypeId="urn:microsoft.com/office/officeart/2009/3/layout/StepUpProcess" loCatId="process" qsTypeId="urn:microsoft.com/office/officeart/2005/8/quickstyle/3d5" qsCatId="3D" csTypeId="urn:microsoft.com/office/officeart/2005/8/colors/accent0_2" csCatId="mainScheme" phldr="1"/>
      <dgm:spPr/>
      <dgm:t>
        <a:bodyPr/>
        <a:lstStyle/>
        <a:p>
          <a:endParaRPr lang="en-SG"/>
        </a:p>
      </dgm:t>
    </dgm:pt>
    <dgm:pt modelId="{D3F808A9-D111-444F-A542-D95C3655B654}">
      <dgm:prSet phldrT="[Text]"/>
      <dgm:spPr/>
      <dgm:t>
        <a:bodyPr/>
        <a:lstStyle/>
        <a:p>
          <a:r>
            <a:rPr lang="en-SG" i="1" dirty="0"/>
            <a:t>Altruism</a:t>
          </a:r>
        </a:p>
      </dgm:t>
    </dgm:pt>
    <dgm:pt modelId="{896A3442-C12B-460D-94A2-60371CF1B184}" type="parTrans" cxnId="{EB1DC453-D478-4D6F-87C1-B9A0EF16A4B1}">
      <dgm:prSet/>
      <dgm:spPr/>
      <dgm:t>
        <a:bodyPr/>
        <a:lstStyle/>
        <a:p>
          <a:endParaRPr lang="en-SG"/>
        </a:p>
      </dgm:t>
    </dgm:pt>
    <dgm:pt modelId="{CCC7CA31-EDD6-47BB-9EA3-6F61C14FAC13}" type="sibTrans" cxnId="{EB1DC453-D478-4D6F-87C1-B9A0EF16A4B1}">
      <dgm:prSet/>
      <dgm:spPr/>
      <dgm:t>
        <a:bodyPr/>
        <a:lstStyle/>
        <a:p>
          <a:endParaRPr lang="en-SG"/>
        </a:p>
      </dgm:t>
    </dgm:pt>
    <dgm:pt modelId="{F8CD4778-147F-41EC-BD37-4B0D022CC961}">
      <dgm:prSet phldrT="[Text]"/>
      <dgm:spPr/>
      <dgm:t>
        <a:bodyPr/>
        <a:lstStyle/>
        <a:p>
          <a:r>
            <a:rPr lang="en-SG" dirty="0"/>
            <a:t>Natural instinct</a:t>
          </a:r>
        </a:p>
      </dgm:t>
    </dgm:pt>
    <dgm:pt modelId="{B2CE0316-2817-4342-8498-9BED1CB4196B}" type="parTrans" cxnId="{F4F4D1AD-B507-4B7F-A310-F09BEA44247C}">
      <dgm:prSet/>
      <dgm:spPr/>
      <dgm:t>
        <a:bodyPr/>
        <a:lstStyle/>
        <a:p>
          <a:endParaRPr lang="en-SG"/>
        </a:p>
      </dgm:t>
    </dgm:pt>
    <dgm:pt modelId="{54BC4A09-65E3-44E6-90C8-ACD48F174CDA}" type="sibTrans" cxnId="{F4F4D1AD-B507-4B7F-A310-F09BEA44247C}">
      <dgm:prSet/>
      <dgm:spPr/>
      <dgm:t>
        <a:bodyPr/>
        <a:lstStyle/>
        <a:p>
          <a:endParaRPr lang="en-SG"/>
        </a:p>
      </dgm:t>
    </dgm:pt>
    <dgm:pt modelId="{B6551F67-E584-4C45-9954-9E7A4809F3B6}">
      <dgm:prSet phldrT="[Text]"/>
      <dgm:spPr/>
      <dgm:t>
        <a:bodyPr/>
        <a:lstStyle/>
        <a:p>
          <a:r>
            <a:rPr lang="en-SG" i="1" dirty="0"/>
            <a:t>Cultivation of altruistic virtue</a:t>
          </a:r>
        </a:p>
      </dgm:t>
    </dgm:pt>
    <dgm:pt modelId="{7D3063CE-05F5-440B-A762-2FFE34A25F24}" type="parTrans" cxnId="{1421146B-9977-4D50-9111-B2CF4612714E}">
      <dgm:prSet/>
      <dgm:spPr/>
      <dgm:t>
        <a:bodyPr/>
        <a:lstStyle/>
        <a:p>
          <a:endParaRPr lang="en-SG"/>
        </a:p>
      </dgm:t>
    </dgm:pt>
    <dgm:pt modelId="{EE257189-E6B2-4002-B1AE-B9AFEA43CA34}" type="sibTrans" cxnId="{1421146B-9977-4D50-9111-B2CF4612714E}">
      <dgm:prSet/>
      <dgm:spPr/>
      <dgm:t>
        <a:bodyPr/>
        <a:lstStyle/>
        <a:p>
          <a:endParaRPr lang="en-SG"/>
        </a:p>
      </dgm:t>
    </dgm:pt>
    <dgm:pt modelId="{1A09DF68-3B0F-43DA-9630-1C272883D7BF}">
      <dgm:prSet phldrT="[Text]"/>
      <dgm:spPr/>
      <dgm:t>
        <a:bodyPr/>
        <a:lstStyle/>
        <a:p>
          <a:r>
            <a:rPr lang="en-SG" dirty="0"/>
            <a:t>Fourfold immeasurable/s:</a:t>
          </a:r>
        </a:p>
      </dgm:t>
    </dgm:pt>
    <dgm:pt modelId="{8C985248-3E78-4AB7-9FF0-59F32AFD9050}" type="parTrans" cxnId="{721D38D2-EADB-4CBE-AC7F-6FD2A4261991}">
      <dgm:prSet/>
      <dgm:spPr/>
      <dgm:t>
        <a:bodyPr/>
        <a:lstStyle/>
        <a:p>
          <a:endParaRPr lang="en-SG"/>
        </a:p>
      </dgm:t>
    </dgm:pt>
    <dgm:pt modelId="{FB88CB44-244A-4D2F-ACBC-3374C1B18E65}" type="sibTrans" cxnId="{721D38D2-EADB-4CBE-AC7F-6FD2A4261991}">
      <dgm:prSet/>
      <dgm:spPr/>
      <dgm:t>
        <a:bodyPr/>
        <a:lstStyle/>
        <a:p>
          <a:endParaRPr lang="en-SG"/>
        </a:p>
      </dgm:t>
    </dgm:pt>
    <dgm:pt modelId="{5EF9A0D5-5F07-48AA-8725-B677216AE435}">
      <dgm:prSet phldrT="[Text]"/>
      <dgm:spPr/>
      <dgm:t>
        <a:bodyPr/>
        <a:lstStyle/>
        <a:p>
          <a:r>
            <a:rPr lang="en-SG" i="1" dirty="0"/>
            <a:t>Economic implications</a:t>
          </a:r>
        </a:p>
      </dgm:t>
    </dgm:pt>
    <dgm:pt modelId="{43D6DEBB-8551-400B-886C-5F55C558EC51}" type="parTrans" cxnId="{7B956431-75D2-4F00-BA29-ACD3C7295131}">
      <dgm:prSet/>
      <dgm:spPr/>
      <dgm:t>
        <a:bodyPr/>
        <a:lstStyle/>
        <a:p>
          <a:endParaRPr lang="en-SG"/>
        </a:p>
      </dgm:t>
    </dgm:pt>
    <dgm:pt modelId="{8EFCFE56-06FF-4E71-B288-C917A3615066}" type="sibTrans" cxnId="{7B956431-75D2-4F00-BA29-ACD3C7295131}">
      <dgm:prSet/>
      <dgm:spPr/>
      <dgm:t>
        <a:bodyPr/>
        <a:lstStyle/>
        <a:p>
          <a:endParaRPr lang="en-SG"/>
        </a:p>
      </dgm:t>
    </dgm:pt>
    <dgm:pt modelId="{E361A956-D52D-4C59-A27E-4F6808E272B3}">
      <dgm:prSet phldrT="[Text]"/>
      <dgm:spPr/>
      <dgm:t>
        <a:bodyPr/>
        <a:lstStyle/>
        <a:p>
          <a:r>
            <a:rPr lang="en-SG" dirty="0"/>
            <a:t>Increase of one’s happiness</a:t>
          </a:r>
        </a:p>
      </dgm:t>
    </dgm:pt>
    <dgm:pt modelId="{A5049169-AFC8-4148-B72D-7B18DBD167EE}" type="parTrans" cxnId="{D3E76662-0C45-4A7A-A3B6-E22C34494930}">
      <dgm:prSet/>
      <dgm:spPr/>
      <dgm:t>
        <a:bodyPr/>
        <a:lstStyle/>
        <a:p>
          <a:endParaRPr lang="en-SG"/>
        </a:p>
      </dgm:t>
    </dgm:pt>
    <dgm:pt modelId="{791E46D2-54FA-4FB3-95FE-B12AEAD4EDCD}" type="sibTrans" cxnId="{D3E76662-0C45-4A7A-A3B6-E22C34494930}">
      <dgm:prSet/>
      <dgm:spPr/>
      <dgm:t>
        <a:bodyPr/>
        <a:lstStyle/>
        <a:p>
          <a:endParaRPr lang="en-SG"/>
        </a:p>
      </dgm:t>
    </dgm:pt>
    <dgm:pt modelId="{6869626C-1FFE-43E0-95B4-03FD65E56A8E}">
      <dgm:prSet phldrT="[Text]"/>
      <dgm:spPr/>
      <dgm:t>
        <a:bodyPr/>
        <a:lstStyle/>
        <a:p>
          <a:r>
            <a:rPr lang="en-SG" dirty="0"/>
            <a:t>Survival necessity</a:t>
          </a:r>
        </a:p>
      </dgm:t>
    </dgm:pt>
    <dgm:pt modelId="{2DB6E5A7-A84C-4CF0-83C0-E3C676DBF9AA}" type="parTrans" cxnId="{20B0D33A-7058-4D61-B2E7-FDC521C0419B}">
      <dgm:prSet/>
      <dgm:spPr/>
      <dgm:t>
        <a:bodyPr/>
        <a:lstStyle/>
        <a:p>
          <a:endParaRPr lang="en-SG"/>
        </a:p>
      </dgm:t>
    </dgm:pt>
    <dgm:pt modelId="{83806E08-989B-4A35-B5D4-55038473FF9E}" type="sibTrans" cxnId="{20B0D33A-7058-4D61-B2E7-FDC521C0419B}">
      <dgm:prSet/>
      <dgm:spPr/>
      <dgm:t>
        <a:bodyPr/>
        <a:lstStyle/>
        <a:p>
          <a:endParaRPr lang="en-SG"/>
        </a:p>
      </dgm:t>
    </dgm:pt>
    <dgm:pt modelId="{70E673E3-F60C-4CAB-BC84-6EC2A73AAAE0}">
      <dgm:prSet phldrT="[Text]"/>
      <dgm:spPr/>
      <dgm:t>
        <a:bodyPr/>
        <a:lstStyle/>
        <a:p>
          <a:r>
            <a:rPr lang="en-SG" dirty="0"/>
            <a:t>Ascribed by way of cultivation</a:t>
          </a:r>
        </a:p>
      </dgm:t>
    </dgm:pt>
    <dgm:pt modelId="{76ADD6B1-4816-4207-826A-509B1434F46B}" type="parTrans" cxnId="{BDB2E60A-4E29-4FFF-B68A-5B69E52CC546}">
      <dgm:prSet/>
      <dgm:spPr/>
      <dgm:t>
        <a:bodyPr/>
        <a:lstStyle/>
        <a:p>
          <a:endParaRPr lang="en-SG"/>
        </a:p>
      </dgm:t>
    </dgm:pt>
    <dgm:pt modelId="{236E0DD1-7399-428E-83BF-D4DEA0304B4B}" type="sibTrans" cxnId="{BDB2E60A-4E29-4FFF-B68A-5B69E52CC546}">
      <dgm:prSet/>
      <dgm:spPr/>
      <dgm:t>
        <a:bodyPr/>
        <a:lstStyle/>
        <a:p>
          <a:endParaRPr lang="en-SG"/>
        </a:p>
      </dgm:t>
    </dgm:pt>
    <dgm:pt modelId="{11BA7AF2-BFBA-4062-A559-7E681FDD3999}">
      <dgm:prSet phldrT="[Text]"/>
      <dgm:spPr/>
      <dgm:t>
        <a:bodyPr/>
        <a:lstStyle/>
        <a:p>
          <a:r>
            <a:rPr lang="en-SG" dirty="0"/>
            <a:t>Loving-kindness</a:t>
          </a:r>
        </a:p>
      </dgm:t>
    </dgm:pt>
    <dgm:pt modelId="{945A5A62-B9E7-4355-B1F2-B3CEE41E17E6}" type="parTrans" cxnId="{B06817D2-DF34-4C28-8489-758DE8D28C81}">
      <dgm:prSet/>
      <dgm:spPr/>
      <dgm:t>
        <a:bodyPr/>
        <a:lstStyle/>
        <a:p>
          <a:endParaRPr lang="en-SG"/>
        </a:p>
      </dgm:t>
    </dgm:pt>
    <dgm:pt modelId="{3B5F0F90-5ED1-4861-9A06-B21B99AC3642}" type="sibTrans" cxnId="{B06817D2-DF34-4C28-8489-758DE8D28C81}">
      <dgm:prSet/>
      <dgm:spPr/>
      <dgm:t>
        <a:bodyPr/>
        <a:lstStyle/>
        <a:p>
          <a:endParaRPr lang="en-SG"/>
        </a:p>
      </dgm:t>
    </dgm:pt>
    <dgm:pt modelId="{94B0C5C9-267D-44AE-887C-C0B28EDBB86D}">
      <dgm:prSet phldrT="[Text]"/>
      <dgm:spPr/>
      <dgm:t>
        <a:bodyPr/>
        <a:lstStyle/>
        <a:p>
          <a:r>
            <a:rPr lang="en-SG" dirty="0"/>
            <a:t>Compassion</a:t>
          </a:r>
        </a:p>
      </dgm:t>
    </dgm:pt>
    <dgm:pt modelId="{DD14F4AB-99A6-4E22-B811-1199A61FCC04}" type="parTrans" cxnId="{7079A740-C582-4856-964E-CC9BB20A59CA}">
      <dgm:prSet/>
      <dgm:spPr/>
      <dgm:t>
        <a:bodyPr/>
        <a:lstStyle/>
        <a:p>
          <a:endParaRPr lang="en-SG"/>
        </a:p>
      </dgm:t>
    </dgm:pt>
    <dgm:pt modelId="{A9358F10-58EB-40A8-9DAF-81F426E27BEF}" type="sibTrans" cxnId="{7079A740-C582-4856-964E-CC9BB20A59CA}">
      <dgm:prSet/>
      <dgm:spPr/>
      <dgm:t>
        <a:bodyPr/>
        <a:lstStyle/>
        <a:p>
          <a:endParaRPr lang="en-SG"/>
        </a:p>
      </dgm:t>
    </dgm:pt>
    <dgm:pt modelId="{97F53EF2-11D7-4DBB-B34A-D99EEFF9591D}">
      <dgm:prSet phldrT="[Text]"/>
      <dgm:spPr/>
      <dgm:t>
        <a:bodyPr/>
        <a:lstStyle/>
        <a:p>
          <a:r>
            <a:rPr lang="en-SG" dirty="0"/>
            <a:t>Empathetic joy</a:t>
          </a:r>
        </a:p>
      </dgm:t>
    </dgm:pt>
    <dgm:pt modelId="{B9CAF345-99BA-4F58-8B62-6F65244740D6}" type="parTrans" cxnId="{92D9E0C9-AEB3-47E8-8EB9-94DFADB218D2}">
      <dgm:prSet/>
      <dgm:spPr/>
      <dgm:t>
        <a:bodyPr/>
        <a:lstStyle/>
        <a:p>
          <a:endParaRPr lang="en-SG"/>
        </a:p>
      </dgm:t>
    </dgm:pt>
    <dgm:pt modelId="{CC0C8872-E966-4249-BA0D-385BA9229891}" type="sibTrans" cxnId="{92D9E0C9-AEB3-47E8-8EB9-94DFADB218D2}">
      <dgm:prSet/>
      <dgm:spPr/>
      <dgm:t>
        <a:bodyPr/>
        <a:lstStyle/>
        <a:p>
          <a:endParaRPr lang="en-SG"/>
        </a:p>
      </dgm:t>
    </dgm:pt>
    <dgm:pt modelId="{BA82FA17-B10B-43E6-A69B-15A6F372DCF1}">
      <dgm:prSet phldrT="[Text]"/>
      <dgm:spPr/>
      <dgm:t>
        <a:bodyPr/>
        <a:lstStyle/>
        <a:p>
          <a:r>
            <a:rPr lang="en-SG" dirty="0"/>
            <a:t>Equanimity</a:t>
          </a:r>
        </a:p>
      </dgm:t>
    </dgm:pt>
    <dgm:pt modelId="{FEE23051-DE20-4974-AFE1-7A7129EE60AD}" type="parTrans" cxnId="{30F94C30-9A06-4CA0-B37D-05365BF79DDC}">
      <dgm:prSet/>
      <dgm:spPr/>
      <dgm:t>
        <a:bodyPr/>
        <a:lstStyle/>
        <a:p>
          <a:endParaRPr lang="en-SG"/>
        </a:p>
      </dgm:t>
    </dgm:pt>
    <dgm:pt modelId="{5E52A054-EAF3-4E97-9571-365F60197A1F}" type="sibTrans" cxnId="{30F94C30-9A06-4CA0-B37D-05365BF79DDC}">
      <dgm:prSet/>
      <dgm:spPr/>
      <dgm:t>
        <a:bodyPr/>
        <a:lstStyle/>
        <a:p>
          <a:endParaRPr lang="en-SG"/>
        </a:p>
      </dgm:t>
    </dgm:pt>
    <dgm:pt modelId="{9AB76BF2-4F1E-4B51-B6D9-FE21B1195CFB}">
      <dgm:prSet phldrT="[Text]"/>
      <dgm:spPr/>
      <dgm:t>
        <a:bodyPr/>
        <a:lstStyle/>
        <a:p>
          <a:r>
            <a:rPr lang="en-SG" dirty="0"/>
            <a:t>Reducing suffering and improving happiness of the others</a:t>
          </a:r>
        </a:p>
      </dgm:t>
    </dgm:pt>
    <dgm:pt modelId="{1B56B3F0-6AE9-4023-B41C-82260A2E0571}" type="parTrans" cxnId="{A2DEDF8E-619D-4F7F-892E-52856D80C54D}">
      <dgm:prSet/>
      <dgm:spPr/>
      <dgm:t>
        <a:bodyPr/>
        <a:lstStyle/>
        <a:p>
          <a:endParaRPr lang="en-SG"/>
        </a:p>
      </dgm:t>
    </dgm:pt>
    <dgm:pt modelId="{EB9C575D-4B23-4BCA-A87E-BDD719B91DF9}" type="sibTrans" cxnId="{A2DEDF8E-619D-4F7F-892E-52856D80C54D}">
      <dgm:prSet/>
      <dgm:spPr/>
      <dgm:t>
        <a:bodyPr/>
        <a:lstStyle/>
        <a:p>
          <a:endParaRPr lang="en-SG"/>
        </a:p>
      </dgm:t>
    </dgm:pt>
    <dgm:pt modelId="{2DAB7058-5EBB-49E7-BB1E-30012D448252}">
      <dgm:prSet phldrT="[Text]"/>
      <dgm:spPr/>
      <dgm:t>
        <a:bodyPr/>
        <a:lstStyle/>
        <a:p>
          <a:r>
            <a:rPr lang="en-SG" dirty="0"/>
            <a:t>A better life for one &amp; many, and a improved society</a:t>
          </a:r>
        </a:p>
      </dgm:t>
    </dgm:pt>
    <dgm:pt modelId="{ED699384-6C99-470E-BAB2-3EFEFB60B741}" type="parTrans" cxnId="{1B7724F7-EE07-47D8-87B1-18AD23DDED22}">
      <dgm:prSet/>
      <dgm:spPr/>
      <dgm:t>
        <a:bodyPr/>
        <a:lstStyle/>
        <a:p>
          <a:endParaRPr lang="en-SG"/>
        </a:p>
      </dgm:t>
    </dgm:pt>
    <dgm:pt modelId="{512C0E3F-A29B-48E2-B660-4A001467436D}" type="sibTrans" cxnId="{1B7724F7-EE07-47D8-87B1-18AD23DDED22}">
      <dgm:prSet/>
      <dgm:spPr/>
      <dgm:t>
        <a:bodyPr/>
        <a:lstStyle/>
        <a:p>
          <a:endParaRPr lang="en-SG"/>
        </a:p>
      </dgm:t>
    </dgm:pt>
    <dgm:pt modelId="{3ECDAEB3-0E7F-4690-9AD0-97B5293089FC}" type="pres">
      <dgm:prSet presAssocID="{8EF1B7C7-AFF0-4883-A269-CB45D76B932C}" presName="rootnode" presStyleCnt="0">
        <dgm:presLayoutVars>
          <dgm:chMax/>
          <dgm:chPref/>
          <dgm:dir/>
          <dgm:animLvl val="lvl"/>
        </dgm:presLayoutVars>
      </dgm:prSet>
      <dgm:spPr/>
    </dgm:pt>
    <dgm:pt modelId="{AC97B2A2-9AB4-4B4B-9455-6E6AA242CE48}" type="pres">
      <dgm:prSet presAssocID="{D3F808A9-D111-444F-A542-D95C3655B654}" presName="composite" presStyleCnt="0"/>
      <dgm:spPr/>
    </dgm:pt>
    <dgm:pt modelId="{7BAEDFD9-A836-4267-9C5A-69692720EA67}" type="pres">
      <dgm:prSet presAssocID="{D3F808A9-D111-444F-A542-D95C3655B654}" presName="LShape" presStyleLbl="alignNode1" presStyleIdx="0" presStyleCnt="5"/>
      <dgm:spPr/>
    </dgm:pt>
    <dgm:pt modelId="{C0E11D95-9ECF-4680-87FC-420F6C2BC567}" type="pres">
      <dgm:prSet presAssocID="{D3F808A9-D111-444F-A542-D95C3655B654}" presName="ParentText" presStyleLbl="revTx" presStyleIdx="0" presStyleCnt="3">
        <dgm:presLayoutVars>
          <dgm:chMax val="0"/>
          <dgm:chPref val="0"/>
          <dgm:bulletEnabled val="1"/>
        </dgm:presLayoutVars>
      </dgm:prSet>
      <dgm:spPr/>
    </dgm:pt>
    <dgm:pt modelId="{EA66915F-8174-4761-B567-37D7BC7D6D51}" type="pres">
      <dgm:prSet presAssocID="{D3F808A9-D111-444F-A542-D95C3655B654}" presName="Triangle" presStyleLbl="alignNode1" presStyleIdx="1" presStyleCnt="5"/>
      <dgm:spPr/>
    </dgm:pt>
    <dgm:pt modelId="{44780926-14E1-4998-A70C-69B417753C89}" type="pres">
      <dgm:prSet presAssocID="{CCC7CA31-EDD6-47BB-9EA3-6F61C14FAC13}" presName="sibTrans" presStyleCnt="0"/>
      <dgm:spPr/>
    </dgm:pt>
    <dgm:pt modelId="{0EA58AED-B18E-42E4-B162-D18F3F81B84F}" type="pres">
      <dgm:prSet presAssocID="{CCC7CA31-EDD6-47BB-9EA3-6F61C14FAC13}" presName="space" presStyleCnt="0"/>
      <dgm:spPr/>
    </dgm:pt>
    <dgm:pt modelId="{D3112845-627C-4502-BE7B-A9ECFA5A705D}" type="pres">
      <dgm:prSet presAssocID="{B6551F67-E584-4C45-9954-9E7A4809F3B6}" presName="composite" presStyleCnt="0"/>
      <dgm:spPr/>
    </dgm:pt>
    <dgm:pt modelId="{708FFFAB-248E-4B70-9DFA-C0E0B03A8D2B}" type="pres">
      <dgm:prSet presAssocID="{B6551F67-E584-4C45-9954-9E7A4809F3B6}" presName="LShape" presStyleLbl="alignNode1" presStyleIdx="2" presStyleCnt="5"/>
      <dgm:spPr/>
    </dgm:pt>
    <dgm:pt modelId="{CCE8CF54-3A1E-4016-AE9A-039D901C3212}" type="pres">
      <dgm:prSet presAssocID="{B6551F67-E584-4C45-9954-9E7A4809F3B6}" presName="ParentText" presStyleLbl="revTx" presStyleIdx="1" presStyleCnt="3">
        <dgm:presLayoutVars>
          <dgm:chMax val="0"/>
          <dgm:chPref val="0"/>
          <dgm:bulletEnabled val="1"/>
        </dgm:presLayoutVars>
      </dgm:prSet>
      <dgm:spPr/>
    </dgm:pt>
    <dgm:pt modelId="{72B31737-871D-45F5-BFD6-49380CA50151}" type="pres">
      <dgm:prSet presAssocID="{B6551F67-E584-4C45-9954-9E7A4809F3B6}" presName="Triangle" presStyleLbl="alignNode1" presStyleIdx="3" presStyleCnt="5"/>
      <dgm:spPr/>
    </dgm:pt>
    <dgm:pt modelId="{E3D2741F-A7E7-4912-A23F-73733F0EA926}" type="pres">
      <dgm:prSet presAssocID="{EE257189-E6B2-4002-B1AE-B9AFEA43CA34}" presName="sibTrans" presStyleCnt="0"/>
      <dgm:spPr/>
    </dgm:pt>
    <dgm:pt modelId="{9DD57B80-6A9F-41A0-A819-DA0350EA1D12}" type="pres">
      <dgm:prSet presAssocID="{EE257189-E6B2-4002-B1AE-B9AFEA43CA34}" presName="space" presStyleCnt="0"/>
      <dgm:spPr/>
    </dgm:pt>
    <dgm:pt modelId="{6BC24EDA-22A1-4AC0-9E0A-09B15F35CB87}" type="pres">
      <dgm:prSet presAssocID="{5EF9A0D5-5F07-48AA-8725-B677216AE435}" presName="composite" presStyleCnt="0"/>
      <dgm:spPr/>
    </dgm:pt>
    <dgm:pt modelId="{3BC5B937-0AE1-42B7-9C02-E043A3D8E4FD}" type="pres">
      <dgm:prSet presAssocID="{5EF9A0D5-5F07-48AA-8725-B677216AE435}" presName="LShape" presStyleLbl="alignNode1" presStyleIdx="4" presStyleCnt="5"/>
      <dgm:spPr/>
    </dgm:pt>
    <dgm:pt modelId="{FDB053B1-50A1-4E31-800E-070269EF2901}" type="pres">
      <dgm:prSet presAssocID="{5EF9A0D5-5F07-48AA-8725-B677216AE435}" presName="ParentText" presStyleLbl="revTx" presStyleIdx="2" presStyleCnt="3">
        <dgm:presLayoutVars>
          <dgm:chMax val="0"/>
          <dgm:chPref val="0"/>
          <dgm:bulletEnabled val="1"/>
        </dgm:presLayoutVars>
      </dgm:prSet>
      <dgm:spPr/>
    </dgm:pt>
  </dgm:ptLst>
  <dgm:cxnLst>
    <dgm:cxn modelId="{3FA7D305-D4FA-47EE-9853-E37297A36B46}" type="presOf" srcId="{B6551F67-E584-4C45-9954-9E7A4809F3B6}" destId="{CCE8CF54-3A1E-4016-AE9A-039D901C3212}" srcOrd="0" destOrd="0" presId="urn:microsoft.com/office/officeart/2009/3/layout/StepUpProcess"/>
    <dgm:cxn modelId="{BDB2E60A-4E29-4FFF-B68A-5B69E52CC546}" srcId="{D3F808A9-D111-444F-A542-D95C3655B654}" destId="{70E673E3-F60C-4CAB-BC84-6EC2A73AAAE0}" srcOrd="2" destOrd="0" parTransId="{76ADD6B1-4816-4207-826A-509B1434F46B}" sibTransId="{236E0DD1-7399-428E-83BF-D4DEA0304B4B}"/>
    <dgm:cxn modelId="{A483AA11-C215-4695-B9B7-FD23661FA7BF}" type="presOf" srcId="{F8CD4778-147F-41EC-BD37-4B0D022CC961}" destId="{C0E11D95-9ECF-4680-87FC-420F6C2BC567}" srcOrd="0" destOrd="1" presId="urn:microsoft.com/office/officeart/2009/3/layout/StepUpProcess"/>
    <dgm:cxn modelId="{EEFB7416-A7E2-407F-91D3-BA3A3EF12362}" type="presOf" srcId="{97F53EF2-11D7-4DBB-B34A-D99EEFF9591D}" destId="{CCE8CF54-3A1E-4016-AE9A-039D901C3212}" srcOrd="0" destOrd="4" presId="urn:microsoft.com/office/officeart/2009/3/layout/StepUpProcess"/>
    <dgm:cxn modelId="{624BCA20-6F75-469D-AFA0-65D0275ED9BB}" type="presOf" srcId="{BA82FA17-B10B-43E6-A69B-15A6F372DCF1}" destId="{CCE8CF54-3A1E-4016-AE9A-039D901C3212}" srcOrd="0" destOrd="5" presId="urn:microsoft.com/office/officeart/2009/3/layout/StepUpProcess"/>
    <dgm:cxn modelId="{30F94C30-9A06-4CA0-B37D-05365BF79DDC}" srcId="{B6551F67-E584-4C45-9954-9E7A4809F3B6}" destId="{BA82FA17-B10B-43E6-A69B-15A6F372DCF1}" srcOrd="4" destOrd="0" parTransId="{FEE23051-DE20-4974-AFE1-7A7129EE60AD}" sibTransId="{5E52A054-EAF3-4E97-9571-365F60197A1F}"/>
    <dgm:cxn modelId="{7B956431-75D2-4F00-BA29-ACD3C7295131}" srcId="{8EF1B7C7-AFF0-4883-A269-CB45D76B932C}" destId="{5EF9A0D5-5F07-48AA-8725-B677216AE435}" srcOrd="2" destOrd="0" parTransId="{43D6DEBB-8551-400B-886C-5F55C558EC51}" sibTransId="{8EFCFE56-06FF-4E71-B288-C917A3615066}"/>
    <dgm:cxn modelId="{20B0D33A-7058-4D61-B2E7-FDC521C0419B}" srcId="{D3F808A9-D111-444F-A542-D95C3655B654}" destId="{6869626C-1FFE-43E0-95B4-03FD65E56A8E}" srcOrd="1" destOrd="0" parTransId="{2DB6E5A7-A84C-4CF0-83C0-E3C676DBF9AA}" sibTransId="{83806E08-989B-4A35-B5D4-55038473FF9E}"/>
    <dgm:cxn modelId="{932A573C-CA28-421F-9B73-230B08F582AD}" type="presOf" srcId="{8EF1B7C7-AFF0-4883-A269-CB45D76B932C}" destId="{3ECDAEB3-0E7F-4690-9AD0-97B5293089FC}" srcOrd="0" destOrd="0" presId="urn:microsoft.com/office/officeart/2009/3/layout/StepUpProcess"/>
    <dgm:cxn modelId="{7079A740-C582-4856-964E-CC9BB20A59CA}" srcId="{B6551F67-E584-4C45-9954-9E7A4809F3B6}" destId="{94B0C5C9-267D-44AE-887C-C0B28EDBB86D}" srcOrd="2" destOrd="0" parTransId="{DD14F4AB-99A6-4E22-B811-1199A61FCC04}" sibTransId="{A9358F10-58EB-40A8-9DAF-81F426E27BEF}"/>
    <dgm:cxn modelId="{760C4A41-87AF-4E09-8525-5DC0B6E3434B}" type="presOf" srcId="{E361A956-D52D-4C59-A27E-4F6808E272B3}" destId="{FDB053B1-50A1-4E31-800E-070269EF2901}" srcOrd="0" destOrd="1" presId="urn:microsoft.com/office/officeart/2009/3/layout/StepUpProcess"/>
    <dgm:cxn modelId="{D3E76662-0C45-4A7A-A3B6-E22C34494930}" srcId="{5EF9A0D5-5F07-48AA-8725-B677216AE435}" destId="{E361A956-D52D-4C59-A27E-4F6808E272B3}" srcOrd="0" destOrd="0" parTransId="{A5049169-AFC8-4148-B72D-7B18DBD167EE}" sibTransId="{791E46D2-54FA-4FB3-95FE-B12AEAD4EDCD}"/>
    <dgm:cxn modelId="{1421146B-9977-4D50-9111-B2CF4612714E}" srcId="{8EF1B7C7-AFF0-4883-A269-CB45D76B932C}" destId="{B6551F67-E584-4C45-9954-9E7A4809F3B6}" srcOrd="1" destOrd="0" parTransId="{7D3063CE-05F5-440B-A762-2FFE34A25F24}" sibTransId="{EE257189-E6B2-4002-B1AE-B9AFEA43CA34}"/>
    <dgm:cxn modelId="{83EA4C51-6DC0-4841-8804-104EEE03D856}" type="presOf" srcId="{94B0C5C9-267D-44AE-887C-C0B28EDBB86D}" destId="{CCE8CF54-3A1E-4016-AE9A-039D901C3212}" srcOrd="0" destOrd="3" presId="urn:microsoft.com/office/officeart/2009/3/layout/StepUpProcess"/>
    <dgm:cxn modelId="{EB1DC453-D478-4D6F-87C1-B9A0EF16A4B1}" srcId="{8EF1B7C7-AFF0-4883-A269-CB45D76B932C}" destId="{D3F808A9-D111-444F-A542-D95C3655B654}" srcOrd="0" destOrd="0" parTransId="{896A3442-C12B-460D-94A2-60371CF1B184}" sibTransId="{CCC7CA31-EDD6-47BB-9EA3-6F61C14FAC13}"/>
    <dgm:cxn modelId="{E0310681-D4E1-4C5A-9FCD-6BE034D4ED77}" type="presOf" srcId="{2DAB7058-5EBB-49E7-BB1E-30012D448252}" destId="{FDB053B1-50A1-4E31-800E-070269EF2901}" srcOrd="0" destOrd="3" presId="urn:microsoft.com/office/officeart/2009/3/layout/StepUpProcess"/>
    <dgm:cxn modelId="{6D12F281-D77A-48C0-B83E-C1C009B195C3}" type="presOf" srcId="{D3F808A9-D111-444F-A542-D95C3655B654}" destId="{C0E11D95-9ECF-4680-87FC-420F6C2BC567}" srcOrd="0" destOrd="0" presId="urn:microsoft.com/office/officeart/2009/3/layout/StepUpProcess"/>
    <dgm:cxn modelId="{0E92098A-F5F5-4CE1-9918-718990753897}" type="presOf" srcId="{11BA7AF2-BFBA-4062-A559-7E681FDD3999}" destId="{CCE8CF54-3A1E-4016-AE9A-039D901C3212}" srcOrd="0" destOrd="2" presId="urn:microsoft.com/office/officeart/2009/3/layout/StepUpProcess"/>
    <dgm:cxn modelId="{E76A3D8D-4392-462F-9E51-86815544AA39}" type="presOf" srcId="{70E673E3-F60C-4CAB-BC84-6EC2A73AAAE0}" destId="{C0E11D95-9ECF-4680-87FC-420F6C2BC567}" srcOrd="0" destOrd="3" presId="urn:microsoft.com/office/officeart/2009/3/layout/StepUpProcess"/>
    <dgm:cxn modelId="{A2DEDF8E-619D-4F7F-892E-52856D80C54D}" srcId="{5EF9A0D5-5F07-48AA-8725-B677216AE435}" destId="{9AB76BF2-4F1E-4B51-B6D9-FE21B1195CFB}" srcOrd="1" destOrd="0" parTransId="{1B56B3F0-6AE9-4023-B41C-82260A2E0571}" sibTransId="{EB9C575D-4B23-4BCA-A87E-BDD719B91DF9}"/>
    <dgm:cxn modelId="{F4F4D1AD-B507-4B7F-A310-F09BEA44247C}" srcId="{D3F808A9-D111-444F-A542-D95C3655B654}" destId="{F8CD4778-147F-41EC-BD37-4B0D022CC961}" srcOrd="0" destOrd="0" parTransId="{B2CE0316-2817-4342-8498-9BED1CB4196B}" sibTransId="{54BC4A09-65E3-44E6-90C8-ACD48F174CDA}"/>
    <dgm:cxn modelId="{92D9E0C9-AEB3-47E8-8EB9-94DFADB218D2}" srcId="{B6551F67-E584-4C45-9954-9E7A4809F3B6}" destId="{97F53EF2-11D7-4DBB-B34A-D99EEFF9591D}" srcOrd="3" destOrd="0" parTransId="{B9CAF345-99BA-4F58-8B62-6F65244740D6}" sibTransId="{CC0C8872-E966-4249-BA0D-385BA9229891}"/>
    <dgm:cxn modelId="{97AEEDCB-5FA3-41F1-9DDB-1E358767C6F7}" type="presOf" srcId="{6869626C-1FFE-43E0-95B4-03FD65E56A8E}" destId="{C0E11D95-9ECF-4680-87FC-420F6C2BC567}" srcOrd="0" destOrd="2" presId="urn:microsoft.com/office/officeart/2009/3/layout/StepUpProcess"/>
    <dgm:cxn modelId="{C697D3CE-4954-46A6-84BA-07C47BBF90D7}" type="presOf" srcId="{1A09DF68-3B0F-43DA-9630-1C272883D7BF}" destId="{CCE8CF54-3A1E-4016-AE9A-039D901C3212}" srcOrd="0" destOrd="1" presId="urn:microsoft.com/office/officeart/2009/3/layout/StepUpProcess"/>
    <dgm:cxn modelId="{B06817D2-DF34-4C28-8489-758DE8D28C81}" srcId="{B6551F67-E584-4C45-9954-9E7A4809F3B6}" destId="{11BA7AF2-BFBA-4062-A559-7E681FDD3999}" srcOrd="1" destOrd="0" parTransId="{945A5A62-B9E7-4355-B1F2-B3CEE41E17E6}" sibTransId="{3B5F0F90-5ED1-4861-9A06-B21B99AC3642}"/>
    <dgm:cxn modelId="{721D38D2-EADB-4CBE-AC7F-6FD2A4261991}" srcId="{B6551F67-E584-4C45-9954-9E7A4809F3B6}" destId="{1A09DF68-3B0F-43DA-9630-1C272883D7BF}" srcOrd="0" destOrd="0" parTransId="{8C985248-3E78-4AB7-9FF0-59F32AFD9050}" sibTransId="{FB88CB44-244A-4D2F-ACBC-3374C1B18E65}"/>
    <dgm:cxn modelId="{06F208E1-297D-4C96-AD99-E4D4B0A4B97F}" type="presOf" srcId="{9AB76BF2-4F1E-4B51-B6D9-FE21B1195CFB}" destId="{FDB053B1-50A1-4E31-800E-070269EF2901}" srcOrd="0" destOrd="2" presId="urn:microsoft.com/office/officeart/2009/3/layout/StepUpProcess"/>
    <dgm:cxn modelId="{AEBA72E3-9624-4664-A156-B5DFCF2C82B3}" type="presOf" srcId="{5EF9A0D5-5F07-48AA-8725-B677216AE435}" destId="{FDB053B1-50A1-4E31-800E-070269EF2901}" srcOrd="0" destOrd="0" presId="urn:microsoft.com/office/officeart/2009/3/layout/StepUpProcess"/>
    <dgm:cxn modelId="{1B7724F7-EE07-47D8-87B1-18AD23DDED22}" srcId="{5EF9A0D5-5F07-48AA-8725-B677216AE435}" destId="{2DAB7058-5EBB-49E7-BB1E-30012D448252}" srcOrd="2" destOrd="0" parTransId="{ED699384-6C99-470E-BAB2-3EFEFB60B741}" sibTransId="{512C0E3F-A29B-48E2-B660-4A001467436D}"/>
    <dgm:cxn modelId="{A95C0005-2850-406A-BA79-24A0906BEAC2}" type="presParOf" srcId="{3ECDAEB3-0E7F-4690-9AD0-97B5293089FC}" destId="{AC97B2A2-9AB4-4B4B-9455-6E6AA242CE48}" srcOrd="0" destOrd="0" presId="urn:microsoft.com/office/officeart/2009/3/layout/StepUpProcess"/>
    <dgm:cxn modelId="{F66C0387-4E47-4920-B817-E85CF48BF2F5}" type="presParOf" srcId="{AC97B2A2-9AB4-4B4B-9455-6E6AA242CE48}" destId="{7BAEDFD9-A836-4267-9C5A-69692720EA67}" srcOrd="0" destOrd="0" presId="urn:microsoft.com/office/officeart/2009/3/layout/StepUpProcess"/>
    <dgm:cxn modelId="{4CC04963-1763-4995-8892-AF6B10CD0C75}" type="presParOf" srcId="{AC97B2A2-9AB4-4B4B-9455-6E6AA242CE48}" destId="{C0E11D95-9ECF-4680-87FC-420F6C2BC567}" srcOrd="1" destOrd="0" presId="urn:microsoft.com/office/officeart/2009/3/layout/StepUpProcess"/>
    <dgm:cxn modelId="{E76E06AB-813F-47DB-8FED-9260FEE3DED2}" type="presParOf" srcId="{AC97B2A2-9AB4-4B4B-9455-6E6AA242CE48}" destId="{EA66915F-8174-4761-B567-37D7BC7D6D51}" srcOrd="2" destOrd="0" presId="urn:microsoft.com/office/officeart/2009/3/layout/StepUpProcess"/>
    <dgm:cxn modelId="{786107A5-FE70-4A92-9A02-092501CB6775}" type="presParOf" srcId="{3ECDAEB3-0E7F-4690-9AD0-97B5293089FC}" destId="{44780926-14E1-4998-A70C-69B417753C89}" srcOrd="1" destOrd="0" presId="urn:microsoft.com/office/officeart/2009/3/layout/StepUpProcess"/>
    <dgm:cxn modelId="{1B1F43ED-9C31-48E5-885C-693A10BE998B}" type="presParOf" srcId="{44780926-14E1-4998-A70C-69B417753C89}" destId="{0EA58AED-B18E-42E4-B162-D18F3F81B84F}" srcOrd="0" destOrd="0" presId="urn:microsoft.com/office/officeart/2009/3/layout/StepUpProcess"/>
    <dgm:cxn modelId="{9B18043A-DB6B-4BCA-A20F-DB88A50610D5}" type="presParOf" srcId="{3ECDAEB3-0E7F-4690-9AD0-97B5293089FC}" destId="{D3112845-627C-4502-BE7B-A9ECFA5A705D}" srcOrd="2" destOrd="0" presId="urn:microsoft.com/office/officeart/2009/3/layout/StepUpProcess"/>
    <dgm:cxn modelId="{9A0CF52D-6DAE-4C42-B7D4-1B764BF1C47A}" type="presParOf" srcId="{D3112845-627C-4502-BE7B-A9ECFA5A705D}" destId="{708FFFAB-248E-4B70-9DFA-C0E0B03A8D2B}" srcOrd="0" destOrd="0" presId="urn:microsoft.com/office/officeart/2009/3/layout/StepUpProcess"/>
    <dgm:cxn modelId="{58ACCA75-9A15-4AF9-8CD1-DC127590AA0F}" type="presParOf" srcId="{D3112845-627C-4502-BE7B-A9ECFA5A705D}" destId="{CCE8CF54-3A1E-4016-AE9A-039D901C3212}" srcOrd="1" destOrd="0" presId="urn:microsoft.com/office/officeart/2009/3/layout/StepUpProcess"/>
    <dgm:cxn modelId="{F6080904-CBB6-404A-B082-3A00DBF218BD}" type="presParOf" srcId="{D3112845-627C-4502-BE7B-A9ECFA5A705D}" destId="{72B31737-871D-45F5-BFD6-49380CA50151}" srcOrd="2" destOrd="0" presId="urn:microsoft.com/office/officeart/2009/3/layout/StepUpProcess"/>
    <dgm:cxn modelId="{223319F8-0276-4BD9-9654-2154BD2DC376}" type="presParOf" srcId="{3ECDAEB3-0E7F-4690-9AD0-97B5293089FC}" destId="{E3D2741F-A7E7-4912-A23F-73733F0EA926}" srcOrd="3" destOrd="0" presId="urn:microsoft.com/office/officeart/2009/3/layout/StepUpProcess"/>
    <dgm:cxn modelId="{35AC72C8-4474-44A6-82AA-F47845E79BE6}" type="presParOf" srcId="{E3D2741F-A7E7-4912-A23F-73733F0EA926}" destId="{9DD57B80-6A9F-41A0-A819-DA0350EA1D12}" srcOrd="0" destOrd="0" presId="urn:microsoft.com/office/officeart/2009/3/layout/StepUpProcess"/>
    <dgm:cxn modelId="{492CB424-8DE9-41E5-ABAB-48BF179748AE}" type="presParOf" srcId="{3ECDAEB3-0E7F-4690-9AD0-97B5293089FC}" destId="{6BC24EDA-22A1-4AC0-9E0A-09B15F35CB87}" srcOrd="4" destOrd="0" presId="urn:microsoft.com/office/officeart/2009/3/layout/StepUpProcess"/>
    <dgm:cxn modelId="{77CE3FD3-5731-4407-9EBA-8879BC58D783}" type="presParOf" srcId="{6BC24EDA-22A1-4AC0-9E0A-09B15F35CB87}" destId="{3BC5B937-0AE1-42B7-9C02-E043A3D8E4FD}" srcOrd="0" destOrd="0" presId="urn:microsoft.com/office/officeart/2009/3/layout/StepUpProcess"/>
    <dgm:cxn modelId="{14E3D1C7-AB7D-4C38-88E7-1768BD701044}" type="presParOf" srcId="{6BC24EDA-22A1-4AC0-9E0A-09B15F35CB87}" destId="{FDB053B1-50A1-4E31-800E-070269EF2901}"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22D648DE-5613-4607-9A9D-83F8D0232C58}" type="doc">
      <dgm:prSet loTypeId="urn:microsoft.com/office/officeart/2009/layout/CircleArrowProcess" loCatId="process" qsTypeId="urn:microsoft.com/office/officeart/2005/8/quickstyle/3d5" qsCatId="3D" csTypeId="urn:microsoft.com/office/officeart/2005/8/colors/colorful4" csCatId="colorful" phldr="1"/>
      <dgm:spPr/>
      <dgm:t>
        <a:bodyPr/>
        <a:lstStyle/>
        <a:p>
          <a:endParaRPr lang="en-SG"/>
        </a:p>
      </dgm:t>
    </dgm:pt>
    <dgm:pt modelId="{255E41E5-48B8-4888-A7FB-88382912D85B}">
      <dgm:prSet phldrT="[Text]"/>
      <dgm:spPr/>
      <dgm:t>
        <a:bodyPr/>
        <a:lstStyle/>
        <a:p>
          <a:r>
            <a:rPr lang="en-SG" dirty="0"/>
            <a:t>General economic model</a:t>
          </a:r>
        </a:p>
      </dgm:t>
    </dgm:pt>
    <dgm:pt modelId="{084808C2-B5EA-4C29-B0ED-5253AB15ECDD}" type="parTrans" cxnId="{C314586C-D559-46C5-A22B-CAC4899B3FB4}">
      <dgm:prSet/>
      <dgm:spPr/>
      <dgm:t>
        <a:bodyPr/>
        <a:lstStyle/>
        <a:p>
          <a:endParaRPr lang="en-SG"/>
        </a:p>
      </dgm:t>
    </dgm:pt>
    <dgm:pt modelId="{27806BAF-793E-427F-A399-20BE53BF5134}" type="sibTrans" cxnId="{C314586C-D559-46C5-A22B-CAC4899B3FB4}">
      <dgm:prSet/>
      <dgm:spPr/>
      <dgm:t>
        <a:bodyPr/>
        <a:lstStyle/>
        <a:p>
          <a:endParaRPr lang="en-SG"/>
        </a:p>
      </dgm:t>
    </dgm:pt>
    <dgm:pt modelId="{AF706239-B8FE-4318-93E6-7E058F8531D7}">
      <dgm:prSet phldrT="[Text]"/>
      <dgm:spPr/>
      <dgm:t>
        <a:bodyPr/>
        <a:lstStyle/>
        <a:p>
          <a:r>
            <a:rPr lang="en-SG" dirty="0"/>
            <a:t>Economics growth and material maximization</a:t>
          </a:r>
        </a:p>
      </dgm:t>
    </dgm:pt>
    <dgm:pt modelId="{64FA2613-6CE4-4AB4-9BD5-A6483CC1F7FD}" type="parTrans" cxnId="{87C120B3-2CC4-47E3-A68B-29C6C3692FCC}">
      <dgm:prSet/>
      <dgm:spPr/>
      <dgm:t>
        <a:bodyPr/>
        <a:lstStyle/>
        <a:p>
          <a:endParaRPr lang="en-SG"/>
        </a:p>
      </dgm:t>
    </dgm:pt>
    <dgm:pt modelId="{BD83D7AA-FDEA-48EC-B3E0-F7D955D609ED}" type="sibTrans" cxnId="{87C120B3-2CC4-47E3-A68B-29C6C3692FCC}">
      <dgm:prSet/>
      <dgm:spPr/>
      <dgm:t>
        <a:bodyPr/>
        <a:lstStyle/>
        <a:p>
          <a:endParaRPr lang="en-SG"/>
        </a:p>
      </dgm:t>
    </dgm:pt>
    <dgm:pt modelId="{825B0115-4FF1-42E7-9D2F-5EC22191BB65}">
      <dgm:prSet phldrT="[Text]"/>
      <dgm:spPr/>
      <dgm:t>
        <a:bodyPr/>
        <a:lstStyle/>
        <a:p>
          <a:r>
            <a:rPr lang="en-SG" dirty="0"/>
            <a:t>Buddhist economics </a:t>
          </a:r>
        </a:p>
      </dgm:t>
    </dgm:pt>
    <dgm:pt modelId="{0E85229C-E548-4449-9224-193158DC3E06}" type="parTrans" cxnId="{2217911B-D063-4ED3-9173-F743EBD89CC5}">
      <dgm:prSet/>
      <dgm:spPr/>
      <dgm:t>
        <a:bodyPr/>
        <a:lstStyle/>
        <a:p>
          <a:endParaRPr lang="en-SG"/>
        </a:p>
      </dgm:t>
    </dgm:pt>
    <dgm:pt modelId="{FFC62BED-2F3B-42C1-AA4C-AEC11E6163DC}" type="sibTrans" cxnId="{2217911B-D063-4ED3-9173-F743EBD89CC5}">
      <dgm:prSet/>
      <dgm:spPr/>
      <dgm:t>
        <a:bodyPr/>
        <a:lstStyle/>
        <a:p>
          <a:endParaRPr lang="en-SG"/>
        </a:p>
      </dgm:t>
    </dgm:pt>
    <dgm:pt modelId="{546D23D7-2007-462E-9371-A01C3E33692A}">
      <dgm:prSet phldrT="[Text]"/>
      <dgm:spPr/>
      <dgm:t>
        <a:bodyPr/>
        <a:lstStyle/>
        <a:p>
          <a:r>
            <a:rPr lang="en-SG" dirty="0"/>
            <a:t>Control of desires with minimum materials</a:t>
          </a:r>
        </a:p>
      </dgm:t>
    </dgm:pt>
    <dgm:pt modelId="{2E1AB289-E389-4120-B3C5-5E799D2AB6C0}" type="parTrans" cxnId="{EDDB28B8-5600-4166-8D70-5F194645409E}">
      <dgm:prSet/>
      <dgm:spPr/>
      <dgm:t>
        <a:bodyPr/>
        <a:lstStyle/>
        <a:p>
          <a:endParaRPr lang="en-SG"/>
        </a:p>
      </dgm:t>
    </dgm:pt>
    <dgm:pt modelId="{058FDCC2-FCFE-4803-BF00-1CD01902DCE2}" type="sibTrans" cxnId="{EDDB28B8-5600-4166-8D70-5F194645409E}">
      <dgm:prSet/>
      <dgm:spPr/>
      <dgm:t>
        <a:bodyPr/>
        <a:lstStyle/>
        <a:p>
          <a:endParaRPr lang="en-SG"/>
        </a:p>
      </dgm:t>
    </dgm:pt>
    <dgm:pt modelId="{EADCFC31-1EB4-4430-9212-B4FDA6212D1A}">
      <dgm:prSet phldrT="[Text]"/>
      <dgm:spPr/>
      <dgm:t>
        <a:bodyPr/>
        <a:lstStyle/>
        <a:p>
          <a:endParaRPr lang="en-SG" dirty="0"/>
        </a:p>
      </dgm:t>
    </dgm:pt>
    <dgm:pt modelId="{0F02285E-CCA5-41D3-AC49-87599AAB1FDF}" type="parTrans" cxnId="{8F68AC18-BDD7-4ECB-AAF3-EF46538607CC}">
      <dgm:prSet/>
      <dgm:spPr/>
      <dgm:t>
        <a:bodyPr/>
        <a:lstStyle/>
        <a:p>
          <a:endParaRPr lang="en-SG"/>
        </a:p>
      </dgm:t>
    </dgm:pt>
    <dgm:pt modelId="{9954499F-5121-48A0-B8A7-763C3322C6D0}" type="sibTrans" cxnId="{8F68AC18-BDD7-4ECB-AAF3-EF46538607CC}">
      <dgm:prSet/>
      <dgm:spPr/>
      <dgm:t>
        <a:bodyPr/>
        <a:lstStyle/>
        <a:p>
          <a:endParaRPr lang="en-SG"/>
        </a:p>
      </dgm:t>
    </dgm:pt>
    <dgm:pt modelId="{32FEA1E8-250A-4433-816E-EFB1FC4851DA}">
      <dgm:prSet phldrT="[Text]"/>
      <dgm:spPr/>
      <dgm:t>
        <a:bodyPr/>
        <a:lstStyle/>
        <a:p>
          <a:r>
            <a:rPr lang="en-SG" dirty="0"/>
            <a:t>Collective happiness and fairer economic distribution</a:t>
          </a:r>
        </a:p>
      </dgm:t>
    </dgm:pt>
    <dgm:pt modelId="{90C5AE00-A92A-43CB-96EE-F2DFA52AB609}" type="parTrans" cxnId="{25BBDCB1-A7CC-4749-AFB6-661F663B51E2}">
      <dgm:prSet/>
      <dgm:spPr/>
      <dgm:t>
        <a:bodyPr/>
        <a:lstStyle/>
        <a:p>
          <a:endParaRPr lang="en-SG"/>
        </a:p>
      </dgm:t>
    </dgm:pt>
    <dgm:pt modelId="{C47C2A40-00A8-4222-B7F4-1CBE8E5E2939}" type="sibTrans" cxnId="{25BBDCB1-A7CC-4749-AFB6-661F663B51E2}">
      <dgm:prSet/>
      <dgm:spPr/>
      <dgm:t>
        <a:bodyPr/>
        <a:lstStyle/>
        <a:p>
          <a:endParaRPr lang="en-SG"/>
        </a:p>
      </dgm:t>
    </dgm:pt>
    <dgm:pt modelId="{AC953D43-A483-485E-A32A-D16C3932A162}">
      <dgm:prSet phldrT="[Text]"/>
      <dgm:spPr/>
      <dgm:t>
        <a:bodyPr/>
        <a:lstStyle/>
        <a:p>
          <a:r>
            <a:rPr lang="en-SG" dirty="0"/>
            <a:t>Competition and individual achievements</a:t>
          </a:r>
        </a:p>
      </dgm:t>
    </dgm:pt>
    <dgm:pt modelId="{B4375B28-2D62-4E28-B65D-68219072E496}" type="parTrans" cxnId="{8E75D083-5E2B-4F97-B5C1-76D3FBBE1EA6}">
      <dgm:prSet/>
      <dgm:spPr/>
      <dgm:t>
        <a:bodyPr/>
        <a:lstStyle/>
        <a:p>
          <a:endParaRPr lang="en-SG"/>
        </a:p>
      </dgm:t>
    </dgm:pt>
    <dgm:pt modelId="{FE12A956-5F29-4F6A-B3D1-C7E4239006F7}" type="sibTrans" cxnId="{8E75D083-5E2B-4F97-B5C1-76D3FBBE1EA6}">
      <dgm:prSet/>
      <dgm:spPr/>
      <dgm:t>
        <a:bodyPr/>
        <a:lstStyle/>
        <a:p>
          <a:endParaRPr lang="en-SG"/>
        </a:p>
      </dgm:t>
    </dgm:pt>
    <dgm:pt modelId="{AB58E27C-E67E-4E42-9380-0B58C36CC43D}" type="pres">
      <dgm:prSet presAssocID="{22D648DE-5613-4607-9A9D-83F8D0232C58}" presName="Name0" presStyleCnt="0">
        <dgm:presLayoutVars>
          <dgm:chMax val="7"/>
          <dgm:chPref val="7"/>
          <dgm:dir/>
          <dgm:animLvl val="lvl"/>
        </dgm:presLayoutVars>
      </dgm:prSet>
      <dgm:spPr/>
    </dgm:pt>
    <dgm:pt modelId="{5F1A1F30-FDF7-4E63-8949-50B71163D642}" type="pres">
      <dgm:prSet presAssocID="{255E41E5-48B8-4888-A7FB-88382912D85B}" presName="Accent1" presStyleCnt="0"/>
      <dgm:spPr/>
    </dgm:pt>
    <dgm:pt modelId="{E0D1B340-4C73-4D98-949F-02BB9987DEE3}" type="pres">
      <dgm:prSet presAssocID="{255E41E5-48B8-4888-A7FB-88382912D85B}" presName="Accent" presStyleLbl="node1" presStyleIdx="0" presStyleCnt="2"/>
      <dgm:spPr/>
    </dgm:pt>
    <dgm:pt modelId="{AF0ED07C-742C-497C-AA1C-7A7D218E5E45}" type="pres">
      <dgm:prSet presAssocID="{255E41E5-48B8-4888-A7FB-88382912D85B}" presName="Child1" presStyleLbl="revTx" presStyleIdx="0" presStyleCnt="4">
        <dgm:presLayoutVars>
          <dgm:chMax val="0"/>
          <dgm:chPref val="0"/>
          <dgm:bulletEnabled val="1"/>
        </dgm:presLayoutVars>
      </dgm:prSet>
      <dgm:spPr/>
    </dgm:pt>
    <dgm:pt modelId="{EB94178C-6252-43E1-81EB-EA97FF68E4E2}" type="pres">
      <dgm:prSet presAssocID="{255E41E5-48B8-4888-A7FB-88382912D85B}" presName="Parent1" presStyleLbl="revTx" presStyleIdx="1" presStyleCnt="4">
        <dgm:presLayoutVars>
          <dgm:chMax val="1"/>
          <dgm:chPref val="1"/>
          <dgm:bulletEnabled val="1"/>
        </dgm:presLayoutVars>
      </dgm:prSet>
      <dgm:spPr/>
    </dgm:pt>
    <dgm:pt modelId="{C3D5B77C-5241-4A3C-A932-66E1A03480FC}" type="pres">
      <dgm:prSet presAssocID="{825B0115-4FF1-42E7-9D2F-5EC22191BB65}" presName="Accent2" presStyleCnt="0"/>
      <dgm:spPr/>
    </dgm:pt>
    <dgm:pt modelId="{68FFEB85-C436-427F-9191-E0C094902C87}" type="pres">
      <dgm:prSet presAssocID="{825B0115-4FF1-42E7-9D2F-5EC22191BB65}" presName="Accent" presStyleLbl="node1" presStyleIdx="1" presStyleCnt="2"/>
      <dgm:spPr/>
    </dgm:pt>
    <dgm:pt modelId="{D445747A-192B-4851-8998-C7C164224645}" type="pres">
      <dgm:prSet presAssocID="{825B0115-4FF1-42E7-9D2F-5EC22191BB65}" presName="Child2" presStyleLbl="revTx" presStyleIdx="2" presStyleCnt="4">
        <dgm:presLayoutVars>
          <dgm:chMax val="0"/>
          <dgm:chPref val="0"/>
          <dgm:bulletEnabled val="1"/>
        </dgm:presLayoutVars>
      </dgm:prSet>
      <dgm:spPr/>
    </dgm:pt>
    <dgm:pt modelId="{259B1291-1366-4258-B23F-D4BFDB58208F}" type="pres">
      <dgm:prSet presAssocID="{825B0115-4FF1-42E7-9D2F-5EC22191BB65}" presName="Parent2" presStyleLbl="revTx" presStyleIdx="3" presStyleCnt="4">
        <dgm:presLayoutVars>
          <dgm:chMax val="1"/>
          <dgm:chPref val="1"/>
          <dgm:bulletEnabled val="1"/>
        </dgm:presLayoutVars>
      </dgm:prSet>
      <dgm:spPr/>
    </dgm:pt>
  </dgm:ptLst>
  <dgm:cxnLst>
    <dgm:cxn modelId="{E3FEA402-9DB3-4168-9F4D-E44FF63C10C4}" type="presOf" srcId="{825B0115-4FF1-42E7-9D2F-5EC22191BB65}" destId="{259B1291-1366-4258-B23F-D4BFDB58208F}" srcOrd="0" destOrd="0" presId="urn:microsoft.com/office/officeart/2009/layout/CircleArrowProcess"/>
    <dgm:cxn modelId="{9C55F40A-5D42-4778-8CB7-4BB0E7FE7119}" type="presOf" srcId="{255E41E5-48B8-4888-A7FB-88382912D85B}" destId="{EB94178C-6252-43E1-81EB-EA97FF68E4E2}" srcOrd="0" destOrd="0" presId="urn:microsoft.com/office/officeart/2009/layout/CircleArrowProcess"/>
    <dgm:cxn modelId="{2C2F3C15-896F-4090-9194-9A143916D79F}" type="presOf" srcId="{EADCFC31-1EB4-4430-9212-B4FDA6212D1A}" destId="{D445747A-192B-4851-8998-C7C164224645}" srcOrd="0" destOrd="2" presId="urn:microsoft.com/office/officeart/2009/layout/CircleArrowProcess"/>
    <dgm:cxn modelId="{8F68AC18-BDD7-4ECB-AAF3-EF46538607CC}" srcId="{825B0115-4FF1-42E7-9D2F-5EC22191BB65}" destId="{EADCFC31-1EB4-4430-9212-B4FDA6212D1A}" srcOrd="2" destOrd="0" parTransId="{0F02285E-CCA5-41D3-AC49-87599AAB1FDF}" sibTransId="{9954499F-5121-48A0-B8A7-763C3322C6D0}"/>
    <dgm:cxn modelId="{2217911B-D063-4ED3-9173-F743EBD89CC5}" srcId="{22D648DE-5613-4607-9A9D-83F8D0232C58}" destId="{825B0115-4FF1-42E7-9D2F-5EC22191BB65}" srcOrd="1" destOrd="0" parTransId="{0E85229C-E548-4449-9224-193158DC3E06}" sibTransId="{FFC62BED-2F3B-42C1-AA4C-AEC11E6163DC}"/>
    <dgm:cxn modelId="{609DD324-D04E-4854-8CE4-F073BE678B12}" type="presOf" srcId="{AF706239-B8FE-4318-93E6-7E058F8531D7}" destId="{AF0ED07C-742C-497C-AA1C-7A7D218E5E45}" srcOrd="0" destOrd="0" presId="urn:microsoft.com/office/officeart/2009/layout/CircleArrowProcess"/>
    <dgm:cxn modelId="{AA0F3864-8967-446B-B1A0-EDF2D49B0B29}" type="presOf" srcId="{546D23D7-2007-462E-9371-A01C3E33692A}" destId="{D445747A-192B-4851-8998-C7C164224645}" srcOrd="0" destOrd="0" presId="urn:microsoft.com/office/officeart/2009/layout/CircleArrowProcess"/>
    <dgm:cxn modelId="{C314586C-D559-46C5-A22B-CAC4899B3FB4}" srcId="{22D648DE-5613-4607-9A9D-83F8D0232C58}" destId="{255E41E5-48B8-4888-A7FB-88382912D85B}" srcOrd="0" destOrd="0" parTransId="{084808C2-B5EA-4C29-B0ED-5253AB15ECDD}" sibTransId="{27806BAF-793E-427F-A399-20BE53BF5134}"/>
    <dgm:cxn modelId="{37FCA279-E7BB-4374-BC1D-433C07594203}" type="presOf" srcId="{AC953D43-A483-485E-A32A-D16C3932A162}" destId="{AF0ED07C-742C-497C-AA1C-7A7D218E5E45}" srcOrd="0" destOrd="1" presId="urn:microsoft.com/office/officeart/2009/layout/CircleArrowProcess"/>
    <dgm:cxn modelId="{862A3F82-6324-4ED2-9BA1-48469AFE29DF}" type="presOf" srcId="{22D648DE-5613-4607-9A9D-83F8D0232C58}" destId="{AB58E27C-E67E-4E42-9380-0B58C36CC43D}" srcOrd="0" destOrd="0" presId="urn:microsoft.com/office/officeart/2009/layout/CircleArrowProcess"/>
    <dgm:cxn modelId="{8E75D083-5E2B-4F97-B5C1-76D3FBBE1EA6}" srcId="{255E41E5-48B8-4888-A7FB-88382912D85B}" destId="{AC953D43-A483-485E-A32A-D16C3932A162}" srcOrd="1" destOrd="0" parTransId="{B4375B28-2D62-4E28-B65D-68219072E496}" sibTransId="{FE12A956-5F29-4F6A-B3D1-C7E4239006F7}"/>
    <dgm:cxn modelId="{25BBDCB1-A7CC-4749-AFB6-661F663B51E2}" srcId="{825B0115-4FF1-42E7-9D2F-5EC22191BB65}" destId="{32FEA1E8-250A-4433-816E-EFB1FC4851DA}" srcOrd="1" destOrd="0" parTransId="{90C5AE00-A92A-43CB-96EE-F2DFA52AB609}" sibTransId="{C47C2A40-00A8-4222-B7F4-1CBE8E5E2939}"/>
    <dgm:cxn modelId="{87C120B3-2CC4-47E3-A68B-29C6C3692FCC}" srcId="{255E41E5-48B8-4888-A7FB-88382912D85B}" destId="{AF706239-B8FE-4318-93E6-7E058F8531D7}" srcOrd="0" destOrd="0" parTransId="{64FA2613-6CE4-4AB4-9BD5-A6483CC1F7FD}" sibTransId="{BD83D7AA-FDEA-48EC-B3E0-F7D955D609ED}"/>
    <dgm:cxn modelId="{EDDB28B8-5600-4166-8D70-5F194645409E}" srcId="{825B0115-4FF1-42E7-9D2F-5EC22191BB65}" destId="{546D23D7-2007-462E-9371-A01C3E33692A}" srcOrd="0" destOrd="0" parTransId="{2E1AB289-E389-4120-B3C5-5E799D2AB6C0}" sibTransId="{058FDCC2-FCFE-4803-BF00-1CD01902DCE2}"/>
    <dgm:cxn modelId="{ACF292F4-374F-4CA6-98AD-CFE9B0ED950C}" type="presOf" srcId="{32FEA1E8-250A-4433-816E-EFB1FC4851DA}" destId="{D445747A-192B-4851-8998-C7C164224645}" srcOrd="0" destOrd="1" presId="urn:microsoft.com/office/officeart/2009/layout/CircleArrowProcess"/>
    <dgm:cxn modelId="{2A1BCF38-E5BA-4CD6-A0F4-65C6390F7BE4}" type="presParOf" srcId="{AB58E27C-E67E-4E42-9380-0B58C36CC43D}" destId="{5F1A1F30-FDF7-4E63-8949-50B71163D642}" srcOrd="0" destOrd="0" presId="urn:microsoft.com/office/officeart/2009/layout/CircleArrowProcess"/>
    <dgm:cxn modelId="{FACABE1F-C5B2-49AD-949A-CA6CF657BC7A}" type="presParOf" srcId="{5F1A1F30-FDF7-4E63-8949-50B71163D642}" destId="{E0D1B340-4C73-4D98-949F-02BB9987DEE3}" srcOrd="0" destOrd="0" presId="urn:microsoft.com/office/officeart/2009/layout/CircleArrowProcess"/>
    <dgm:cxn modelId="{20B80C4F-4DDB-4D85-91A8-2A648AB79380}" type="presParOf" srcId="{AB58E27C-E67E-4E42-9380-0B58C36CC43D}" destId="{AF0ED07C-742C-497C-AA1C-7A7D218E5E45}" srcOrd="1" destOrd="0" presId="urn:microsoft.com/office/officeart/2009/layout/CircleArrowProcess"/>
    <dgm:cxn modelId="{A961EA52-7665-49E2-9E82-C34434FB5517}" type="presParOf" srcId="{AB58E27C-E67E-4E42-9380-0B58C36CC43D}" destId="{EB94178C-6252-43E1-81EB-EA97FF68E4E2}" srcOrd="2" destOrd="0" presId="urn:microsoft.com/office/officeart/2009/layout/CircleArrowProcess"/>
    <dgm:cxn modelId="{941AF2EC-424B-4E38-B6DB-4FA929691D8F}" type="presParOf" srcId="{AB58E27C-E67E-4E42-9380-0B58C36CC43D}" destId="{C3D5B77C-5241-4A3C-A932-66E1A03480FC}" srcOrd="3" destOrd="0" presId="urn:microsoft.com/office/officeart/2009/layout/CircleArrowProcess"/>
    <dgm:cxn modelId="{986633E4-0B8A-407E-AA60-55C95CEA319C}" type="presParOf" srcId="{C3D5B77C-5241-4A3C-A932-66E1A03480FC}" destId="{68FFEB85-C436-427F-9191-E0C094902C87}" srcOrd="0" destOrd="0" presId="urn:microsoft.com/office/officeart/2009/layout/CircleArrowProcess"/>
    <dgm:cxn modelId="{369EA191-4783-4168-B08C-754251C1105F}" type="presParOf" srcId="{AB58E27C-E67E-4E42-9380-0B58C36CC43D}" destId="{D445747A-192B-4851-8998-C7C164224645}" srcOrd="4" destOrd="0" presId="urn:microsoft.com/office/officeart/2009/layout/CircleArrowProcess"/>
    <dgm:cxn modelId="{1BE4C226-D756-440E-A882-DC4759A5DB8A}" type="presParOf" srcId="{AB58E27C-E67E-4E42-9380-0B58C36CC43D}" destId="{259B1291-1366-4258-B23F-D4BFDB58208F}"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3E5B2EF8-EC9E-444F-90F4-7692C2953810}" type="doc">
      <dgm:prSet loTypeId="urn:microsoft.com/office/officeart/2008/layout/HalfCircleOrganizationChart" loCatId="hierarchy" qsTypeId="urn:microsoft.com/office/officeart/2005/8/quickstyle/3d5" qsCatId="3D" csTypeId="urn:microsoft.com/office/officeart/2005/8/colors/colorful2" csCatId="colorful" phldr="1"/>
      <dgm:spPr/>
      <dgm:t>
        <a:bodyPr/>
        <a:lstStyle/>
        <a:p>
          <a:endParaRPr lang="en-SG"/>
        </a:p>
      </dgm:t>
    </dgm:pt>
    <dgm:pt modelId="{0DF02B92-810C-4B62-A246-83800FA5B574}">
      <dgm:prSet phldrT="[Text]"/>
      <dgm:spPr/>
      <dgm:t>
        <a:bodyPr/>
        <a:lstStyle/>
        <a:p>
          <a:r>
            <a:rPr lang="en-SG" dirty="0"/>
            <a:t>Affluent society</a:t>
          </a:r>
        </a:p>
      </dgm:t>
    </dgm:pt>
    <dgm:pt modelId="{2F8007A8-457C-4779-9AAA-551D0DDB9E08}" type="parTrans" cxnId="{C8596D4D-C0E5-4992-B761-F35C7BCD8CEF}">
      <dgm:prSet/>
      <dgm:spPr/>
      <dgm:t>
        <a:bodyPr/>
        <a:lstStyle/>
        <a:p>
          <a:endParaRPr lang="en-SG"/>
        </a:p>
      </dgm:t>
    </dgm:pt>
    <dgm:pt modelId="{6B5C2FA2-6049-410B-BB6A-7E52CC167DAC}" type="sibTrans" cxnId="{C8596D4D-C0E5-4992-B761-F35C7BCD8CEF}">
      <dgm:prSet/>
      <dgm:spPr/>
      <dgm:t>
        <a:bodyPr/>
        <a:lstStyle/>
        <a:p>
          <a:endParaRPr lang="en-SG"/>
        </a:p>
      </dgm:t>
    </dgm:pt>
    <dgm:pt modelId="{DE9BDA34-D853-4DD2-8BD7-55FAFB03D9E2}">
      <dgm:prSet phldrT="[Text]"/>
      <dgm:spPr/>
      <dgm:t>
        <a:bodyPr/>
        <a:lstStyle/>
        <a:p>
          <a:r>
            <a:rPr lang="en-SG" dirty="0"/>
            <a:t>Material abundance</a:t>
          </a:r>
        </a:p>
      </dgm:t>
    </dgm:pt>
    <dgm:pt modelId="{E3F07519-65A4-42C6-B917-E7962709EA68}" type="parTrans" cxnId="{EFCACD6F-D9DF-48BD-98DD-36227FFE9187}">
      <dgm:prSet/>
      <dgm:spPr/>
      <dgm:t>
        <a:bodyPr/>
        <a:lstStyle/>
        <a:p>
          <a:endParaRPr lang="en-SG"/>
        </a:p>
      </dgm:t>
    </dgm:pt>
    <dgm:pt modelId="{A7A05D07-1288-46F7-982D-C59B2028628E}" type="sibTrans" cxnId="{EFCACD6F-D9DF-48BD-98DD-36227FFE9187}">
      <dgm:prSet/>
      <dgm:spPr/>
      <dgm:t>
        <a:bodyPr/>
        <a:lstStyle/>
        <a:p>
          <a:endParaRPr lang="en-SG"/>
        </a:p>
      </dgm:t>
    </dgm:pt>
    <dgm:pt modelId="{5B8C4757-8EC8-4DE9-8F56-8F1E6AB44FBA}">
      <dgm:prSet phldrT="[Text]"/>
      <dgm:spPr/>
      <dgm:t>
        <a:bodyPr/>
        <a:lstStyle/>
        <a:p>
          <a:r>
            <a:rPr lang="en-SG" dirty="0"/>
            <a:t>Better life with better education, medical care &amp; other benefits</a:t>
          </a:r>
        </a:p>
      </dgm:t>
    </dgm:pt>
    <dgm:pt modelId="{A1CC95AE-1923-4946-8103-201C7F838F53}" type="parTrans" cxnId="{130AF179-B163-4E6C-BB7C-B709DAFB9D53}">
      <dgm:prSet/>
      <dgm:spPr/>
      <dgm:t>
        <a:bodyPr/>
        <a:lstStyle/>
        <a:p>
          <a:endParaRPr lang="en-SG"/>
        </a:p>
      </dgm:t>
    </dgm:pt>
    <dgm:pt modelId="{8D12B4E1-DDFB-4D6D-9253-4B829020CDC2}" type="sibTrans" cxnId="{130AF179-B163-4E6C-BB7C-B709DAFB9D53}">
      <dgm:prSet/>
      <dgm:spPr/>
      <dgm:t>
        <a:bodyPr/>
        <a:lstStyle/>
        <a:p>
          <a:endParaRPr lang="en-SG"/>
        </a:p>
      </dgm:t>
    </dgm:pt>
    <dgm:pt modelId="{59E36D6F-3CBB-43DD-8BDA-88534C245E0C}">
      <dgm:prSet phldrT="[Text]"/>
      <dgm:spPr/>
      <dgm:t>
        <a:bodyPr/>
        <a:lstStyle/>
        <a:p>
          <a:r>
            <a:rPr lang="en-SG" dirty="0"/>
            <a:t>More desires, more competition and pressures</a:t>
          </a:r>
        </a:p>
      </dgm:t>
    </dgm:pt>
    <dgm:pt modelId="{1DE0440E-00B9-42B3-BFC2-938A694EC81A}" type="parTrans" cxnId="{357CD118-237F-4C1A-A5BB-C854E62996EB}">
      <dgm:prSet/>
      <dgm:spPr/>
      <dgm:t>
        <a:bodyPr/>
        <a:lstStyle/>
        <a:p>
          <a:endParaRPr lang="en-SG"/>
        </a:p>
      </dgm:t>
    </dgm:pt>
    <dgm:pt modelId="{A537F213-4DFD-4210-8262-369ADFAAC00B}" type="sibTrans" cxnId="{357CD118-237F-4C1A-A5BB-C854E62996EB}">
      <dgm:prSet/>
      <dgm:spPr/>
      <dgm:t>
        <a:bodyPr/>
        <a:lstStyle/>
        <a:p>
          <a:endParaRPr lang="en-SG"/>
        </a:p>
      </dgm:t>
    </dgm:pt>
    <dgm:pt modelId="{26CD45F7-F07B-4AC7-91F4-B50D32DCFF7B}">
      <dgm:prSet phldrT="[Text]"/>
      <dgm:spPr/>
      <dgm:t>
        <a:bodyPr/>
        <a:lstStyle/>
        <a:p>
          <a:r>
            <a:rPr lang="en-SG" dirty="0"/>
            <a:t>Spiritual destitution</a:t>
          </a:r>
        </a:p>
      </dgm:t>
    </dgm:pt>
    <dgm:pt modelId="{9731D4B5-84F0-4E42-A6C4-DC83668979A7}" type="parTrans" cxnId="{F158CEE7-B620-4CF8-96E2-2637694A79BA}">
      <dgm:prSet/>
      <dgm:spPr/>
      <dgm:t>
        <a:bodyPr/>
        <a:lstStyle/>
        <a:p>
          <a:endParaRPr lang="en-SG"/>
        </a:p>
      </dgm:t>
    </dgm:pt>
    <dgm:pt modelId="{C561E953-1FC5-4D24-9B2C-67607D7A7F49}" type="sibTrans" cxnId="{F158CEE7-B620-4CF8-96E2-2637694A79BA}">
      <dgm:prSet/>
      <dgm:spPr/>
      <dgm:t>
        <a:bodyPr/>
        <a:lstStyle/>
        <a:p>
          <a:endParaRPr lang="en-SG"/>
        </a:p>
      </dgm:t>
    </dgm:pt>
    <dgm:pt modelId="{DC7236ED-AB8C-463B-BDE9-EB990A3C1C76}">
      <dgm:prSet phldrT="[Text]"/>
      <dgm:spPr/>
      <dgm:t>
        <a:bodyPr/>
        <a:lstStyle/>
        <a:p>
          <a:r>
            <a:rPr lang="en-SG" dirty="0"/>
            <a:t>Spiritual emptiness, absence of purpose, &amp; mental anxiety – affluenza</a:t>
          </a:r>
        </a:p>
      </dgm:t>
    </dgm:pt>
    <dgm:pt modelId="{260FDC72-A5B9-4E1B-8C9C-7EBF1C179EB2}" type="parTrans" cxnId="{4C1327C1-C849-4FEA-8D82-E411DD4F3067}">
      <dgm:prSet/>
      <dgm:spPr/>
      <dgm:t>
        <a:bodyPr/>
        <a:lstStyle/>
        <a:p>
          <a:endParaRPr lang="en-SG"/>
        </a:p>
      </dgm:t>
    </dgm:pt>
    <dgm:pt modelId="{44CE13DA-28DF-4D0C-83C3-08C4FEAD3C21}" type="sibTrans" cxnId="{4C1327C1-C849-4FEA-8D82-E411DD4F3067}">
      <dgm:prSet/>
      <dgm:spPr/>
      <dgm:t>
        <a:bodyPr/>
        <a:lstStyle/>
        <a:p>
          <a:endParaRPr lang="en-SG"/>
        </a:p>
      </dgm:t>
    </dgm:pt>
    <dgm:pt modelId="{D407F640-8C56-40C6-BA89-36A4E75C535B}" type="pres">
      <dgm:prSet presAssocID="{3E5B2EF8-EC9E-444F-90F4-7692C2953810}" presName="Name0" presStyleCnt="0">
        <dgm:presLayoutVars>
          <dgm:orgChart val="1"/>
          <dgm:chPref val="1"/>
          <dgm:dir/>
          <dgm:animOne val="branch"/>
          <dgm:animLvl val="lvl"/>
          <dgm:resizeHandles/>
        </dgm:presLayoutVars>
      </dgm:prSet>
      <dgm:spPr/>
    </dgm:pt>
    <dgm:pt modelId="{E1B29BD2-2E8E-4C65-B3DB-605CBFAF3014}" type="pres">
      <dgm:prSet presAssocID="{0DF02B92-810C-4B62-A246-83800FA5B574}" presName="hierRoot1" presStyleCnt="0">
        <dgm:presLayoutVars>
          <dgm:hierBranch val="init"/>
        </dgm:presLayoutVars>
      </dgm:prSet>
      <dgm:spPr/>
    </dgm:pt>
    <dgm:pt modelId="{5E0C79B0-4416-42D8-A974-54E72C468B08}" type="pres">
      <dgm:prSet presAssocID="{0DF02B92-810C-4B62-A246-83800FA5B574}" presName="rootComposite1" presStyleCnt="0"/>
      <dgm:spPr/>
    </dgm:pt>
    <dgm:pt modelId="{6D63ED38-EFB2-4A08-8464-ED9592FA4963}" type="pres">
      <dgm:prSet presAssocID="{0DF02B92-810C-4B62-A246-83800FA5B574}" presName="rootText1" presStyleLbl="alignAcc1" presStyleIdx="0" presStyleCnt="0">
        <dgm:presLayoutVars>
          <dgm:chPref val="3"/>
        </dgm:presLayoutVars>
      </dgm:prSet>
      <dgm:spPr/>
    </dgm:pt>
    <dgm:pt modelId="{0D93A8F1-B099-4982-948C-97E7A1DF710D}" type="pres">
      <dgm:prSet presAssocID="{0DF02B92-810C-4B62-A246-83800FA5B574}" presName="topArc1" presStyleLbl="parChTrans1D1" presStyleIdx="0" presStyleCnt="12"/>
      <dgm:spPr/>
    </dgm:pt>
    <dgm:pt modelId="{539898C6-8A18-4E7C-B0FF-D48282A9274B}" type="pres">
      <dgm:prSet presAssocID="{0DF02B92-810C-4B62-A246-83800FA5B574}" presName="bottomArc1" presStyleLbl="parChTrans1D1" presStyleIdx="1" presStyleCnt="12"/>
      <dgm:spPr/>
    </dgm:pt>
    <dgm:pt modelId="{D0B98237-ED0B-4C22-9949-9971FC9DEE36}" type="pres">
      <dgm:prSet presAssocID="{0DF02B92-810C-4B62-A246-83800FA5B574}" presName="topConnNode1" presStyleLbl="node1" presStyleIdx="0" presStyleCnt="0"/>
      <dgm:spPr/>
    </dgm:pt>
    <dgm:pt modelId="{AD1ED839-DAC5-4ECE-BD50-56A3FCE08951}" type="pres">
      <dgm:prSet presAssocID="{0DF02B92-810C-4B62-A246-83800FA5B574}" presName="hierChild2" presStyleCnt="0"/>
      <dgm:spPr/>
    </dgm:pt>
    <dgm:pt modelId="{A24A5D79-F03B-497C-9926-C5F00030266A}" type="pres">
      <dgm:prSet presAssocID="{E3F07519-65A4-42C6-B917-E7962709EA68}" presName="Name28" presStyleLbl="parChTrans1D2" presStyleIdx="0" presStyleCnt="2"/>
      <dgm:spPr/>
    </dgm:pt>
    <dgm:pt modelId="{1353F1C9-124D-48A7-A34E-FAAFC9799ED2}" type="pres">
      <dgm:prSet presAssocID="{DE9BDA34-D853-4DD2-8BD7-55FAFB03D9E2}" presName="hierRoot2" presStyleCnt="0">
        <dgm:presLayoutVars>
          <dgm:hierBranch val="init"/>
        </dgm:presLayoutVars>
      </dgm:prSet>
      <dgm:spPr/>
    </dgm:pt>
    <dgm:pt modelId="{09FF8F93-4C9C-47B9-B774-D8B20D0B7698}" type="pres">
      <dgm:prSet presAssocID="{DE9BDA34-D853-4DD2-8BD7-55FAFB03D9E2}" presName="rootComposite2" presStyleCnt="0"/>
      <dgm:spPr/>
    </dgm:pt>
    <dgm:pt modelId="{DDEC8776-AAC4-46B3-B6C4-F8C42709E36E}" type="pres">
      <dgm:prSet presAssocID="{DE9BDA34-D853-4DD2-8BD7-55FAFB03D9E2}" presName="rootText2" presStyleLbl="alignAcc1" presStyleIdx="0" presStyleCnt="0">
        <dgm:presLayoutVars>
          <dgm:chPref val="3"/>
        </dgm:presLayoutVars>
      </dgm:prSet>
      <dgm:spPr/>
    </dgm:pt>
    <dgm:pt modelId="{B8CB07B5-F596-4B5D-A74C-F889564D53C6}" type="pres">
      <dgm:prSet presAssocID="{DE9BDA34-D853-4DD2-8BD7-55FAFB03D9E2}" presName="topArc2" presStyleLbl="parChTrans1D1" presStyleIdx="2" presStyleCnt="12"/>
      <dgm:spPr/>
    </dgm:pt>
    <dgm:pt modelId="{BFC7039D-C54F-45ED-9F4F-60686C91628E}" type="pres">
      <dgm:prSet presAssocID="{DE9BDA34-D853-4DD2-8BD7-55FAFB03D9E2}" presName="bottomArc2" presStyleLbl="parChTrans1D1" presStyleIdx="3" presStyleCnt="12"/>
      <dgm:spPr/>
    </dgm:pt>
    <dgm:pt modelId="{96F448D7-9B1A-4A28-A9A0-220B1C687497}" type="pres">
      <dgm:prSet presAssocID="{DE9BDA34-D853-4DD2-8BD7-55FAFB03D9E2}" presName="topConnNode2" presStyleLbl="node2" presStyleIdx="0" presStyleCnt="0"/>
      <dgm:spPr/>
    </dgm:pt>
    <dgm:pt modelId="{19A37E19-0247-4533-AF73-B5CEFB07C373}" type="pres">
      <dgm:prSet presAssocID="{DE9BDA34-D853-4DD2-8BD7-55FAFB03D9E2}" presName="hierChild4" presStyleCnt="0"/>
      <dgm:spPr/>
    </dgm:pt>
    <dgm:pt modelId="{23335CED-2B4C-410A-9922-376BA23F2D85}" type="pres">
      <dgm:prSet presAssocID="{A1CC95AE-1923-4946-8103-201C7F838F53}" presName="Name28" presStyleLbl="parChTrans1D3" presStyleIdx="0" presStyleCnt="3"/>
      <dgm:spPr/>
    </dgm:pt>
    <dgm:pt modelId="{A507FE31-0806-46D1-B503-E858FBB76EC1}" type="pres">
      <dgm:prSet presAssocID="{5B8C4757-8EC8-4DE9-8F56-8F1E6AB44FBA}" presName="hierRoot2" presStyleCnt="0">
        <dgm:presLayoutVars>
          <dgm:hierBranch val="init"/>
        </dgm:presLayoutVars>
      </dgm:prSet>
      <dgm:spPr/>
    </dgm:pt>
    <dgm:pt modelId="{7AFDC656-6F5D-4435-93F7-27097898FF0F}" type="pres">
      <dgm:prSet presAssocID="{5B8C4757-8EC8-4DE9-8F56-8F1E6AB44FBA}" presName="rootComposite2" presStyleCnt="0"/>
      <dgm:spPr/>
    </dgm:pt>
    <dgm:pt modelId="{4704792A-F3A1-4DB0-81E4-A9F5E3FC5014}" type="pres">
      <dgm:prSet presAssocID="{5B8C4757-8EC8-4DE9-8F56-8F1E6AB44FBA}" presName="rootText2" presStyleLbl="alignAcc1" presStyleIdx="0" presStyleCnt="0">
        <dgm:presLayoutVars>
          <dgm:chPref val="3"/>
        </dgm:presLayoutVars>
      </dgm:prSet>
      <dgm:spPr/>
    </dgm:pt>
    <dgm:pt modelId="{6B8D43E8-1847-4942-8765-044E59359BB2}" type="pres">
      <dgm:prSet presAssocID="{5B8C4757-8EC8-4DE9-8F56-8F1E6AB44FBA}" presName="topArc2" presStyleLbl="parChTrans1D1" presStyleIdx="4" presStyleCnt="12"/>
      <dgm:spPr/>
    </dgm:pt>
    <dgm:pt modelId="{341FD43E-6D31-4BD1-B13B-1CBAF73B4A0D}" type="pres">
      <dgm:prSet presAssocID="{5B8C4757-8EC8-4DE9-8F56-8F1E6AB44FBA}" presName="bottomArc2" presStyleLbl="parChTrans1D1" presStyleIdx="5" presStyleCnt="12"/>
      <dgm:spPr/>
    </dgm:pt>
    <dgm:pt modelId="{2E29CBB8-CFBC-40D0-9162-E966B9311AB7}" type="pres">
      <dgm:prSet presAssocID="{5B8C4757-8EC8-4DE9-8F56-8F1E6AB44FBA}" presName="topConnNode2" presStyleLbl="node3" presStyleIdx="0" presStyleCnt="0"/>
      <dgm:spPr/>
    </dgm:pt>
    <dgm:pt modelId="{FD321AA9-F68F-4E8A-8F88-37F96EEE486F}" type="pres">
      <dgm:prSet presAssocID="{5B8C4757-8EC8-4DE9-8F56-8F1E6AB44FBA}" presName="hierChild4" presStyleCnt="0"/>
      <dgm:spPr/>
    </dgm:pt>
    <dgm:pt modelId="{E8F4DFF2-DD52-4C4B-A01B-E516908BC35A}" type="pres">
      <dgm:prSet presAssocID="{5B8C4757-8EC8-4DE9-8F56-8F1E6AB44FBA}" presName="hierChild5" presStyleCnt="0"/>
      <dgm:spPr/>
    </dgm:pt>
    <dgm:pt modelId="{0EFD8FBB-653C-44D5-A253-E420F20279EA}" type="pres">
      <dgm:prSet presAssocID="{1DE0440E-00B9-42B3-BFC2-938A694EC81A}" presName="Name28" presStyleLbl="parChTrans1D3" presStyleIdx="1" presStyleCnt="3"/>
      <dgm:spPr/>
    </dgm:pt>
    <dgm:pt modelId="{1EB343D5-6B6D-4C4C-AD03-506DB1F093B9}" type="pres">
      <dgm:prSet presAssocID="{59E36D6F-3CBB-43DD-8BDA-88534C245E0C}" presName="hierRoot2" presStyleCnt="0">
        <dgm:presLayoutVars>
          <dgm:hierBranch val="init"/>
        </dgm:presLayoutVars>
      </dgm:prSet>
      <dgm:spPr/>
    </dgm:pt>
    <dgm:pt modelId="{B3C9E0FE-F812-4285-A30B-B7BAA438B634}" type="pres">
      <dgm:prSet presAssocID="{59E36D6F-3CBB-43DD-8BDA-88534C245E0C}" presName="rootComposite2" presStyleCnt="0"/>
      <dgm:spPr/>
    </dgm:pt>
    <dgm:pt modelId="{1E78D815-E074-4586-B550-131AB80C2C77}" type="pres">
      <dgm:prSet presAssocID="{59E36D6F-3CBB-43DD-8BDA-88534C245E0C}" presName="rootText2" presStyleLbl="alignAcc1" presStyleIdx="0" presStyleCnt="0">
        <dgm:presLayoutVars>
          <dgm:chPref val="3"/>
        </dgm:presLayoutVars>
      </dgm:prSet>
      <dgm:spPr/>
    </dgm:pt>
    <dgm:pt modelId="{DCD9353B-105A-4458-91A6-4BEC168F67D7}" type="pres">
      <dgm:prSet presAssocID="{59E36D6F-3CBB-43DD-8BDA-88534C245E0C}" presName="topArc2" presStyleLbl="parChTrans1D1" presStyleIdx="6" presStyleCnt="12"/>
      <dgm:spPr/>
    </dgm:pt>
    <dgm:pt modelId="{1758B630-3AC5-4747-A873-D7F56D933C31}" type="pres">
      <dgm:prSet presAssocID="{59E36D6F-3CBB-43DD-8BDA-88534C245E0C}" presName="bottomArc2" presStyleLbl="parChTrans1D1" presStyleIdx="7" presStyleCnt="12"/>
      <dgm:spPr/>
    </dgm:pt>
    <dgm:pt modelId="{4E4DF7FD-2109-4C7D-A990-793453903F8E}" type="pres">
      <dgm:prSet presAssocID="{59E36D6F-3CBB-43DD-8BDA-88534C245E0C}" presName="topConnNode2" presStyleLbl="node3" presStyleIdx="0" presStyleCnt="0"/>
      <dgm:spPr/>
    </dgm:pt>
    <dgm:pt modelId="{8C67285F-538A-4828-8858-6AC09EF3CBA7}" type="pres">
      <dgm:prSet presAssocID="{59E36D6F-3CBB-43DD-8BDA-88534C245E0C}" presName="hierChild4" presStyleCnt="0"/>
      <dgm:spPr/>
    </dgm:pt>
    <dgm:pt modelId="{D82743A9-CBC9-465A-B22E-C05169BAB335}" type="pres">
      <dgm:prSet presAssocID="{59E36D6F-3CBB-43DD-8BDA-88534C245E0C}" presName="hierChild5" presStyleCnt="0"/>
      <dgm:spPr/>
    </dgm:pt>
    <dgm:pt modelId="{EA62D65E-FFA3-42EB-8ECB-F6307783E70E}" type="pres">
      <dgm:prSet presAssocID="{DE9BDA34-D853-4DD2-8BD7-55FAFB03D9E2}" presName="hierChild5" presStyleCnt="0"/>
      <dgm:spPr/>
    </dgm:pt>
    <dgm:pt modelId="{93C4557F-7BE9-47E1-A3F3-A09374FAFA1A}" type="pres">
      <dgm:prSet presAssocID="{9731D4B5-84F0-4E42-A6C4-DC83668979A7}" presName="Name28" presStyleLbl="parChTrans1D2" presStyleIdx="1" presStyleCnt="2"/>
      <dgm:spPr/>
    </dgm:pt>
    <dgm:pt modelId="{6955DF9C-E72B-4D5D-AAB2-FA8E2D24FD68}" type="pres">
      <dgm:prSet presAssocID="{26CD45F7-F07B-4AC7-91F4-B50D32DCFF7B}" presName="hierRoot2" presStyleCnt="0">
        <dgm:presLayoutVars>
          <dgm:hierBranch val="init"/>
        </dgm:presLayoutVars>
      </dgm:prSet>
      <dgm:spPr/>
    </dgm:pt>
    <dgm:pt modelId="{9BAC9BDB-E516-414A-BFB4-C36AF92F6350}" type="pres">
      <dgm:prSet presAssocID="{26CD45F7-F07B-4AC7-91F4-B50D32DCFF7B}" presName="rootComposite2" presStyleCnt="0"/>
      <dgm:spPr/>
    </dgm:pt>
    <dgm:pt modelId="{B60B41B5-D5E4-476C-9673-680E5F5B7A03}" type="pres">
      <dgm:prSet presAssocID="{26CD45F7-F07B-4AC7-91F4-B50D32DCFF7B}" presName="rootText2" presStyleLbl="alignAcc1" presStyleIdx="0" presStyleCnt="0">
        <dgm:presLayoutVars>
          <dgm:chPref val="3"/>
        </dgm:presLayoutVars>
      </dgm:prSet>
      <dgm:spPr/>
    </dgm:pt>
    <dgm:pt modelId="{CD848957-875A-472D-89C8-F5B5CFAF0358}" type="pres">
      <dgm:prSet presAssocID="{26CD45F7-F07B-4AC7-91F4-B50D32DCFF7B}" presName="topArc2" presStyleLbl="parChTrans1D1" presStyleIdx="8" presStyleCnt="12"/>
      <dgm:spPr/>
    </dgm:pt>
    <dgm:pt modelId="{4C619A7C-0988-4238-B581-D2C17F42E683}" type="pres">
      <dgm:prSet presAssocID="{26CD45F7-F07B-4AC7-91F4-B50D32DCFF7B}" presName="bottomArc2" presStyleLbl="parChTrans1D1" presStyleIdx="9" presStyleCnt="12"/>
      <dgm:spPr/>
    </dgm:pt>
    <dgm:pt modelId="{FFEEF6C0-2EA6-4F51-95CB-1BDA4EA18047}" type="pres">
      <dgm:prSet presAssocID="{26CD45F7-F07B-4AC7-91F4-B50D32DCFF7B}" presName="topConnNode2" presStyleLbl="node2" presStyleIdx="0" presStyleCnt="0"/>
      <dgm:spPr/>
    </dgm:pt>
    <dgm:pt modelId="{02F03F66-8F59-4675-A281-2CBB15050A56}" type="pres">
      <dgm:prSet presAssocID="{26CD45F7-F07B-4AC7-91F4-B50D32DCFF7B}" presName="hierChild4" presStyleCnt="0"/>
      <dgm:spPr/>
    </dgm:pt>
    <dgm:pt modelId="{D6A7456A-1662-4D5D-8AA7-00ED0675AF51}" type="pres">
      <dgm:prSet presAssocID="{260FDC72-A5B9-4E1B-8C9C-7EBF1C179EB2}" presName="Name28" presStyleLbl="parChTrans1D3" presStyleIdx="2" presStyleCnt="3"/>
      <dgm:spPr/>
    </dgm:pt>
    <dgm:pt modelId="{FAA42D4A-244B-40CB-BD08-1CCF3E939DD7}" type="pres">
      <dgm:prSet presAssocID="{DC7236ED-AB8C-463B-BDE9-EB990A3C1C76}" presName="hierRoot2" presStyleCnt="0">
        <dgm:presLayoutVars>
          <dgm:hierBranch val="init"/>
        </dgm:presLayoutVars>
      </dgm:prSet>
      <dgm:spPr/>
    </dgm:pt>
    <dgm:pt modelId="{9F17CEEA-2109-4B46-B3F0-74BF0188CE3E}" type="pres">
      <dgm:prSet presAssocID="{DC7236ED-AB8C-463B-BDE9-EB990A3C1C76}" presName="rootComposite2" presStyleCnt="0"/>
      <dgm:spPr/>
    </dgm:pt>
    <dgm:pt modelId="{29055549-1E82-4E3C-A94F-D99D5EAE9338}" type="pres">
      <dgm:prSet presAssocID="{DC7236ED-AB8C-463B-BDE9-EB990A3C1C76}" presName="rootText2" presStyleLbl="alignAcc1" presStyleIdx="0" presStyleCnt="0">
        <dgm:presLayoutVars>
          <dgm:chPref val="3"/>
        </dgm:presLayoutVars>
      </dgm:prSet>
      <dgm:spPr/>
    </dgm:pt>
    <dgm:pt modelId="{DB95B5A2-90C2-4DE7-A86D-2C7965AF4873}" type="pres">
      <dgm:prSet presAssocID="{DC7236ED-AB8C-463B-BDE9-EB990A3C1C76}" presName="topArc2" presStyleLbl="parChTrans1D1" presStyleIdx="10" presStyleCnt="12"/>
      <dgm:spPr/>
    </dgm:pt>
    <dgm:pt modelId="{36FC1E25-0F34-4379-AAA2-8E8B2A7350F0}" type="pres">
      <dgm:prSet presAssocID="{DC7236ED-AB8C-463B-BDE9-EB990A3C1C76}" presName="bottomArc2" presStyleLbl="parChTrans1D1" presStyleIdx="11" presStyleCnt="12"/>
      <dgm:spPr/>
    </dgm:pt>
    <dgm:pt modelId="{175ADA46-97D6-4B5D-96CD-F297C0FE4E2B}" type="pres">
      <dgm:prSet presAssocID="{DC7236ED-AB8C-463B-BDE9-EB990A3C1C76}" presName="topConnNode2" presStyleLbl="node3" presStyleIdx="0" presStyleCnt="0"/>
      <dgm:spPr/>
    </dgm:pt>
    <dgm:pt modelId="{87F6AD91-5DBC-49C2-922C-0DD9E2CDBCB4}" type="pres">
      <dgm:prSet presAssocID="{DC7236ED-AB8C-463B-BDE9-EB990A3C1C76}" presName="hierChild4" presStyleCnt="0"/>
      <dgm:spPr/>
    </dgm:pt>
    <dgm:pt modelId="{5BB13AE4-9C45-4C10-89F7-2BC057488135}" type="pres">
      <dgm:prSet presAssocID="{DC7236ED-AB8C-463B-BDE9-EB990A3C1C76}" presName="hierChild5" presStyleCnt="0"/>
      <dgm:spPr/>
    </dgm:pt>
    <dgm:pt modelId="{A0790385-839E-4AD8-BEEE-CF2AF6694BF8}" type="pres">
      <dgm:prSet presAssocID="{26CD45F7-F07B-4AC7-91F4-B50D32DCFF7B}" presName="hierChild5" presStyleCnt="0"/>
      <dgm:spPr/>
    </dgm:pt>
    <dgm:pt modelId="{F3C9CE20-B828-4535-BE1E-BC3C70825FB9}" type="pres">
      <dgm:prSet presAssocID="{0DF02B92-810C-4B62-A246-83800FA5B574}" presName="hierChild3" presStyleCnt="0"/>
      <dgm:spPr/>
    </dgm:pt>
  </dgm:ptLst>
  <dgm:cxnLst>
    <dgm:cxn modelId="{CB191502-64C4-4351-A836-D3269D925369}" type="presOf" srcId="{DC7236ED-AB8C-463B-BDE9-EB990A3C1C76}" destId="{175ADA46-97D6-4B5D-96CD-F297C0FE4E2B}" srcOrd="1" destOrd="0" presId="urn:microsoft.com/office/officeart/2008/layout/HalfCircleOrganizationChart"/>
    <dgm:cxn modelId="{B491300C-2688-41D1-A884-4665A4594F0F}" type="presOf" srcId="{DE9BDA34-D853-4DD2-8BD7-55FAFB03D9E2}" destId="{DDEC8776-AAC4-46B3-B6C4-F8C42709E36E}" srcOrd="0" destOrd="0" presId="urn:microsoft.com/office/officeart/2008/layout/HalfCircleOrganizationChart"/>
    <dgm:cxn modelId="{22C28F15-EB7F-474D-B2FF-DD4C946318AD}" type="presOf" srcId="{59E36D6F-3CBB-43DD-8BDA-88534C245E0C}" destId="{1E78D815-E074-4586-B550-131AB80C2C77}" srcOrd="0" destOrd="0" presId="urn:microsoft.com/office/officeart/2008/layout/HalfCircleOrganizationChart"/>
    <dgm:cxn modelId="{C8E33717-9966-42F7-84A2-D8E472F8D279}" type="presOf" srcId="{A1CC95AE-1923-4946-8103-201C7F838F53}" destId="{23335CED-2B4C-410A-9922-376BA23F2D85}" srcOrd="0" destOrd="0" presId="urn:microsoft.com/office/officeart/2008/layout/HalfCircleOrganizationChart"/>
    <dgm:cxn modelId="{357CD118-237F-4C1A-A5BB-C854E62996EB}" srcId="{DE9BDA34-D853-4DD2-8BD7-55FAFB03D9E2}" destId="{59E36D6F-3CBB-43DD-8BDA-88534C245E0C}" srcOrd="1" destOrd="0" parTransId="{1DE0440E-00B9-42B3-BFC2-938A694EC81A}" sibTransId="{A537F213-4DFD-4210-8262-369ADFAAC00B}"/>
    <dgm:cxn modelId="{EFB18624-5E28-4552-894D-DA7C9425323B}" type="presOf" srcId="{DE9BDA34-D853-4DD2-8BD7-55FAFB03D9E2}" destId="{96F448D7-9B1A-4A28-A9A0-220B1C687497}" srcOrd="1" destOrd="0" presId="urn:microsoft.com/office/officeart/2008/layout/HalfCircleOrganizationChart"/>
    <dgm:cxn modelId="{32AADE2C-AD2B-4984-9C5A-63E9D78E1A2A}" type="presOf" srcId="{DC7236ED-AB8C-463B-BDE9-EB990A3C1C76}" destId="{29055549-1E82-4E3C-A94F-D99D5EAE9338}" srcOrd="0" destOrd="0" presId="urn:microsoft.com/office/officeart/2008/layout/HalfCircleOrganizationChart"/>
    <dgm:cxn modelId="{EB026E47-CCED-41E2-8842-2EF140178177}" type="presOf" srcId="{5B8C4757-8EC8-4DE9-8F56-8F1E6AB44FBA}" destId="{4704792A-F3A1-4DB0-81E4-A9F5E3FC5014}" srcOrd="0" destOrd="0" presId="urn:microsoft.com/office/officeart/2008/layout/HalfCircleOrganizationChart"/>
    <dgm:cxn modelId="{C8596D4D-C0E5-4992-B761-F35C7BCD8CEF}" srcId="{3E5B2EF8-EC9E-444F-90F4-7692C2953810}" destId="{0DF02B92-810C-4B62-A246-83800FA5B574}" srcOrd="0" destOrd="0" parTransId="{2F8007A8-457C-4779-9AAA-551D0DDB9E08}" sibTransId="{6B5C2FA2-6049-410B-BB6A-7E52CC167DAC}"/>
    <dgm:cxn modelId="{EFCACD6F-D9DF-48BD-98DD-36227FFE9187}" srcId="{0DF02B92-810C-4B62-A246-83800FA5B574}" destId="{DE9BDA34-D853-4DD2-8BD7-55FAFB03D9E2}" srcOrd="0" destOrd="0" parTransId="{E3F07519-65A4-42C6-B917-E7962709EA68}" sibTransId="{A7A05D07-1288-46F7-982D-C59B2028628E}"/>
    <dgm:cxn modelId="{130AF179-B163-4E6C-BB7C-B709DAFB9D53}" srcId="{DE9BDA34-D853-4DD2-8BD7-55FAFB03D9E2}" destId="{5B8C4757-8EC8-4DE9-8F56-8F1E6AB44FBA}" srcOrd="0" destOrd="0" parTransId="{A1CC95AE-1923-4946-8103-201C7F838F53}" sibTransId="{8D12B4E1-DDFB-4D6D-9253-4B829020CDC2}"/>
    <dgm:cxn modelId="{AE852D84-1918-4335-8677-6496C1268FFC}" type="presOf" srcId="{9731D4B5-84F0-4E42-A6C4-DC83668979A7}" destId="{93C4557F-7BE9-47E1-A3F3-A09374FAFA1A}" srcOrd="0" destOrd="0" presId="urn:microsoft.com/office/officeart/2008/layout/HalfCircleOrganizationChart"/>
    <dgm:cxn modelId="{200FB29C-2E3D-40D6-9E7A-BF57CE8EA9CE}" type="presOf" srcId="{1DE0440E-00B9-42B3-BFC2-938A694EC81A}" destId="{0EFD8FBB-653C-44D5-A253-E420F20279EA}" srcOrd="0" destOrd="0" presId="urn:microsoft.com/office/officeart/2008/layout/HalfCircleOrganizationChart"/>
    <dgm:cxn modelId="{BB260A9F-759C-4003-A781-4E4B7A507EAA}" type="presOf" srcId="{26CD45F7-F07B-4AC7-91F4-B50D32DCFF7B}" destId="{FFEEF6C0-2EA6-4F51-95CB-1BDA4EA18047}" srcOrd="1" destOrd="0" presId="urn:microsoft.com/office/officeart/2008/layout/HalfCircleOrganizationChart"/>
    <dgm:cxn modelId="{1A000EA1-2C23-4A35-94D0-B4DDA5398685}" type="presOf" srcId="{0DF02B92-810C-4B62-A246-83800FA5B574}" destId="{D0B98237-ED0B-4C22-9949-9971FC9DEE36}" srcOrd="1" destOrd="0" presId="urn:microsoft.com/office/officeart/2008/layout/HalfCircleOrganizationChart"/>
    <dgm:cxn modelId="{E5A9D5AF-3633-4016-B8C3-293271CAA0A0}" type="presOf" srcId="{26CD45F7-F07B-4AC7-91F4-B50D32DCFF7B}" destId="{B60B41B5-D5E4-476C-9673-680E5F5B7A03}" srcOrd="0" destOrd="0" presId="urn:microsoft.com/office/officeart/2008/layout/HalfCircleOrganizationChart"/>
    <dgm:cxn modelId="{4C1327C1-C849-4FEA-8D82-E411DD4F3067}" srcId="{26CD45F7-F07B-4AC7-91F4-B50D32DCFF7B}" destId="{DC7236ED-AB8C-463B-BDE9-EB990A3C1C76}" srcOrd="0" destOrd="0" parTransId="{260FDC72-A5B9-4E1B-8C9C-7EBF1C179EB2}" sibTransId="{44CE13DA-28DF-4D0C-83C3-08C4FEAD3C21}"/>
    <dgm:cxn modelId="{E6198CC3-E93B-4406-B538-986B79FA6B2E}" type="presOf" srcId="{E3F07519-65A4-42C6-B917-E7962709EA68}" destId="{A24A5D79-F03B-497C-9926-C5F00030266A}" srcOrd="0" destOrd="0" presId="urn:microsoft.com/office/officeart/2008/layout/HalfCircleOrganizationChart"/>
    <dgm:cxn modelId="{823564C9-F5EB-4A4E-9D41-354CE6670A51}" type="presOf" srcId="{5B8C4757-8EC8-4DE9-8F56-8F1E6AB44FBA}" destId="{2E29CBB8-CFBC-40D0-9162-E966B9311AB7}" srcOrd="1" destOrd="0" presId="urn:microsoft.com/office/officeart/2008/layout/HalfCircleOrganizationChart"/>
    <dgm:cxn modelId="{8E84DDCE-44C0-41F4-B169-AEE4199CB151}" type="presOf" srcId="{59E36D6F-3CBB-43DD-8BDA-88534C245E0C}" destId="{4E4DF7FD-2109-4C7D-A990-793453903F8E}" srcOrd="1" destOrd="0" presId="urn:microsoft.com/office/officeart/2008/layout/HalfCircleOrganizationChart"/>
    <dgm:cxn modelId="{C93EC9DB-8190-4D2F-8A39-D293D7DF5024}" type="presOf" srcId="{0DF02B92-810C-4B62-A246-83800FA5B574}" destId="{6D63ED38-EFB2-4A08-8464-ED9592FA4963}" srcOrd="0" destOrd="0" presId="urn:microsoft.com/office/officeart/2008/layout/HalfCircleOrganizationChart"/>
    <dgm:cxn modelId="{F158CEE7-B620-4CF8-96E2-2637694A79BA}" srcId="{0DF02B92-810C-4B62-A246-83800FA5B574}" destId="{26CD45F7-F07B-4AC7-91F4-B50D32DCFF7B}" srcOrd="1" destOrd="0" parTransId="{9731D4B5-84F0-4E42-A6C4-DC83668979A7}" sibTransId="{C561E953-1FC5-4D24-9B2C-67607D7A7F49}"/>
    <dgm:cxn modelId="{1823C7F2-2F48-4FB2-A074-C69F6343C860}" type="presOf" srcId="{3E5B2EF8-EC9E-444F-90F4-7692C2953810}" destId="{D407F640-8C56-40C6-BA89-36A4E75C535B}" srcOrd="0" destOrd="0" presId="urn:microsoft.com/office/officeart/2008/layout/HalfCircleOrganizationChart"/>
    <dgm:cxn modelId="{309559F4-D951-4FC0-884D-5240AB9D1A75}" type="presOf" srcId="{260FDC72-A5B9-4E1B-8C9C-7EBF1C179EB2}" destId="{D6A7456A-1662-4D5D-8AA7-00ED0675AF51}" srcOrd="0" destOrd="0" presId="urn:microsoft.com/office/officeart/2008/layout/HalfCircleOrganizationChart"/>
    <dgm:cxn modelId="{8FA7C88A-ABA8-407C-B182-6ED1D2587456}" type="presParOf" srcId="{D407F640-8C56-40C6-BA89-36A4E75C535B}" destId="{E1B29BD2-2E8E-4C65-B3DB-605CBFAF3014}" srcOrd="0" destOrd="0" presId="urn:microsoft.com/office/officeart/2008/layout/HalfCircleOrganizationChart"/>
    <dgm:cxn modelId="{1D009093-2C4D-4E72-9420-E2E728EA2E36}" type="presParOf" srcId="{E1B29BD2-2E8E-4C65-B3DB-605CBFAF3014}" destId="{5E0C79B0-4416-42D8-A974-54E72C468B08}" srcOrd="0" destOrd="0" presId="urn:microsoft.com/office/officeart/2008/layout/HalfCircleOrganizationChart"/>
    <dgm:cxn modelId="{0720DDB6-BEBF-464F-97C8-80E1A8A54098}" type="presParOf" srcId="{5E0C79B0-4416-42D8-A974-54E72C468B08}" destId="{6D63ED38-EFB2-4A08-8464-ED9592FA4963}" srcOrd="0" destOrd="0" presId="urn:microsoft.com/office/officeart/2008/layout/HalfCircleOrganizationChart"/>
    <dgm:cxn modelId="{788667C7-50BC-4D08-9A86-E760B606830D}" type="presParOf" srcId="{5E0C79B0-4416-42D8-A974-54E72C468B08}" destId="{0D93A8F1-B099-4982-948C-97E7A1DF710D}" srcOrd="1" destOrd="0" presId="urn:microsoft.com/office/officeart/2008/layout/HalfCircleOrganizationChart"/>
    <dgm:cxn modelId="{1EEA844D-0995-4433-AC38-51EAEDB80262}" type="presParOf" srcId="{5E0C79B0-4416-42D8-A974-54E72C468B08}" destId="{539898C6-8A18-4E7C-B0FF-D48282A9274B}" srcOrd="2" destOrd="0" presId="urn:microsoft.com/office/officeart/2008/layout/HalfCircleOrganizationChart"/>
    <dgm:cxn modelId="{DE964127-19D9-4BFA-AF15-0DD5A074B80D}" type="presParOf" srcId="{5E0C79B0-4416-42D8-A974-54E72C468B08}" destId="{D0B98237-ED0B-4C22-9949-9971FC9DEE36}" srcOrd="3" destOrd="0" presId="urn:microsoft.com/office/officeart/2008/layout/HalfCircleOrganizationChart"/>
    <dgm:cxn modelId="{3BA1CB75-311D-4650-B259-A4D7F882F830}" type="presParOf" srcId="{E1B29BD2-2E8E-4C65-B3DB-605CBFAF3014}" destId="{AD1ED839-DAC5-4ECE-BD50-56A3FCE08951}" srcOrd="1" destOrd="0" presId="urn:microsoft.com/office/officeart/2008/layout/HalfCircleOrganizationChart"/>
    <dgm:cxn modelId="{79EC309F-A4D5-4A48-BB8B-17DE2AF83DE6}" type="presParOf" srcId="{AD1ED839-DAC5-4ECE-BD50-56A3FCE08951}" destId="{A24A5D79-F03B-497C-9926-C5F00030266A}" srcOrd="0" destOrd="0" presId="urn:microsoft.com/office/officeart/2008/layout/HalfCircleOrganizationChart"/>
    <dgm:cxn modelId="{8853A313-F146-46C4-892C-ADA3767C037C}" type="presParOf" srcId="{AD1ED839-DAC5-4ECE-BD50-56A3FCE08951}" destId="{1353F1C9-124D-48A7-A34E-FAAFC9799ED2}" srcOrd="1" destOrd="0" presId="urn:microsoft.com/office/officeart/2008/layout/HalfCircleOrganizationChart"/>
    <dgm:cxn modelId="{9A5BDE49-5AEC-4AA5-8EB1-96870AB3E47A}" type="presParOf" srcId="{1353F1C9-124D-48A7-A34E-FAAFC9799ED2}" destId="{09FF8F93-4C9C-47B9-B774-D8B20D0B7698}" srcOrd="0" destOrd="0" presId="urn:microsoft.com/office/officeart/2008/layout/HalfCircleOrganizationChart"/>
    <dgm:cxn modelId="{ABD6D977-13B8-444C-A2AA-DF19E284A4FB}" type="presParOf" srcId="{09FF8F93-4C9C-47B9-B774-D8B20D0B7698}" destId="{DDEC8776-AAC4-46B3-B6C4-F8C42709E36E}" srcOrd="0" destOrd="0" presId="urn:microsoft.com/office/officeart/2008/layout/HalfCircleOrganizationChart"/>
    <dgm:cxn modelId="{4ACC51A3-665A-4A5A-998E-1F65D9F9413A}" type="presParOf" srcId="{09FF8F93-4C9C-47B9-B774-D8B20D0B7698}" destId="{B8CB07B5-F596-4B5D-A74C-F889564D53C6}" srcOrd="1" destOrd="0" presId="urn:microsoft.com/office/officeart/2008/layout/HalfCircleOrganizationChart"/>
    <dgm:cxn modelId="{E2C107F5-C7CA-4021-8402-9022598F0759}" type="presParOf" srcId="{09FF8F93-4C9C-47B9-B774-D8B20D0B7698}" destId="{BFC7039D-C54F-45ED-9F4F-60686C91628E}" srcOrd="2" destOrd="0" presId="urn:microsoft.com/office/officeart/2008/layout/HalfCircleOrganizationChart"/>
    <dgm:cxn modelId="{74D3C42F-F33F-4EB8-BB7E-564732E543CA}" type="presParOf" srcId="{09FF8F93-4C9C-47B9-B774-D8B20D0B7698}" destId="{96F448D7-9B1A-4A28-A9A0-220B1C687497}" srcOrd="3" destOrd="0" presId="urn:microsoft.com/office/officeart/2008/layout/HalfCircleOrganizationChart"/>
    <dgm:cxn modelId="{33D57768-C224-4481-9B78-9C0946904DF0}" type="presParOf" srcId="{1353F1C9-124D-48A7-A34E-FAAFC9799ED2}" destId="{19A37E19-0247-4533-AF73-B5CEFB07C373}" srcOrd="1" destOrd="0" presId="urn:microsoft.com/office/officeart/2008/layout/HalfCircleOrganizationChart"/>
    <dgm:cxn modelId="{1FA2AE69-B78E-4195-89E6-00E406E57051}" type="presParOf" srcId="{19A37E19-0247-4533-AF73-B5CEFB07C373}" destId="{23335CED-2B4C-410A-9922-376BA23F2D85}" srcOrd="0" destOrd="0" presId="urn:microsoft.com/office/officeart/2008/layout/HalfCircleOrganizationChart"/>
    <dgm:cxn modelId="{0C2E13C8-4253-4A3B-9FFF-0C0633464028}" type="presParOf" srcId="{19A37E19-0247-4533-AF73-B5CEFB07C373}" destId="{A507FE31-0806-46D1-B503-E858FBB76EC1}" srcOrd="1" destOrd="0" presId="urn:microsoft.com/office/officeart/2008/layout/HalfCircleOrganizationChart"/>
    <dgm:cxn modelId="{3760B00E-5342-468B-AB5D-0D0DAE4F0AA6}" type="presParOf" srcId="{A507FE31-0806-46D1-B503-E858FBB76EC1}" destId="{7AFDC656-6F5D-4435-93F7-27097898FF0F}" srcOrd="0" destOrd="0" presId="urn:microsoft.com/office/officeart/2008/layout/HalfCircleOrganizationChart"/>
    <dgm:cxn modelId="{2DDCF9F3-FB1E-4B68-AC01-36008388F6D5}" type="presParOf" srcId="{7AFDC656-6F5D-4435-93F7-27097898FF0F}" destId="{4704792A-F3A1-4DB0-81E4-A9F5E3FC5014}" srcOrd="0" destOrd="0" presId="urn:microsoft.com/office/officeart/2008/layout/HalfCircleOrganizationChart"/>
    <dgm:cxn modelId="{38C5ECE4-1192-4EDE-8B33-9A584B13343B}" type="presParOf" srcId="{7AFDC656-6F5D-4435-93F7-27097898FF0F}" destId="{6B8D43E8-1847-4942-8765-044E59359BB2}" srcOrd="1" destOrd="0" presId="urn:microsoft.com/office/officeart/2008/layout/HalfCircleOrganizationChart"/>
    <dgm:cxn modelId="{43677690-03EB-4540-BFB4-B226C383A42D}" type="presParOf" srcId="{7AFDC656-6F5D-4435-93F7-27097898FF0F}" destId="{341FD43E-6D31-4BD1-B13B-1CBAF73B4A0D}" srcOrd="2" destOrd="0" presId="urn:microsoft.com/office/officeart/2008/layout/HalfCircleOrganizationChart"/>
    <dgm:cxn modelId="{D64D1EB4-40A8-4190-9FA2-39BB07DF8463}" type="presParOf" srcId="{7AFDC656-6F5D-4435-93F7-27097898FF0F}" destId="{2E29CBB8-CFBC-40D0-9162-E966B9311AB7}" srcOrd="3" destOrd="0" presId="urn:microsoft.com/office/officeart/2008/layout/HalfCircleOrganizationChart"/>
    <dgm:cxn modelId="{0CD5D7D6-8701-47C8-A52E-3831B74804DD}" type="presParOf" srcId="{A507FE31-0806-46D1-B503-E858FBB76EC1}" destId="{FD321AA9-F68F-4E8A-8F88-37F96EEE486F}" srcOrd="1" destOrd="0" presId="urn:microsoft.com/office/officeart/2008/layout/HalfCircleOrganizationChart"/>
    <dgm:cxn modelId="{FFB84171-4ED2-499C-8791-422446342DC6}" type="presParOf" srcId="{A507FE31-0806-46D1-B503-E858FBB76EC1}" destId="{E8F4DFF2-DD52-4C4B-A01B-E516908BC35A}" srcOrd="2" destOrd="0" presId="urn:microsoft.com/office/officeart/2008/layout/HalfCircleOrganizationChart"/>
    <dgm:cxn modelId="{D0946EF6-31B0-4B7C-B502-1F3F4A7DBCDD}" type="presParOf" srcId="{19A37E19-0247-4533-AF73-B5CEFB07C373}" destId="{0EFD8FBB-653C-44D5-A253-E420F20279EA}" srcOrd="2" destOrd="0" presId="urn:microsoft.com/office/officeart/2008/layout/HalfCircleOrganizationChart"/>
    <dgm:cxn modelId="{2F52F5B7-21D8-448E-BCC8-A9367BEE3CC0}" type="presParOf" srcId="{19A37E19-0247-4533-AF73-B5CEFB07C373}" destId="{1EB343D5-6B6D-4C4C-AD03-506DB1F093B9}" srcOrd="3" destOrd="0" presId="urn:microsoft.com/office/officeart/2008/layout/HalfCircleOrganizationChart"/>
    <dgm:cxn modelId="{431BD191-C048-43AF-A4A1-2986CB2C9535}" type="presParOf" srcId="{1EB343D5-6B6D-4C4C-AD03-506DB1F093B9}" destId="{B3C9E0FE-F812-4285-A30B-B7BAA438B634}" srcOrd="0" destOrd="0" presId="urn:microsoft.com/office/officeart/2008/layout/HalfCircleOrganizationChart"/>
    <dgm:cxn modelId="{A4CDA2C1-4991-4F7B-9778-D0FEDB843C90}" type="presParOf" srcId="{B3C9E0FE-F812-4285-A30B-B7BAA438B634}" destId="{1E78D815-E074-4586-B550-131AB80C2C77}" srcOrd="0" destOrd="0" presId="urn:microsoft.com/office/officeart/2008/layout/HalfCircleOrganizationChart"/>
    <dgm:cxn modelId="{0F17BD7A-3D4A-4674-AD0C-378CD24B5F5A}" type="presParOf" srcId="{B3C9E0FE-F812-4285-A30B-B7BAA438B634}" destId="{DCD9353B-105A-4458-91A6-4BEC168F67D7}" srcOrd="1" destOrd="0" presId="urn:microsoft.com/office/officeart/2008/layout/HalfCircleOrganizationChart"/>
    <dgm:cxn modelId="{E09CAFAA-A558-46D0-BCDE-5F8A8D9990AC}" type="presParOf" srcId="{B3C9E0FE-F812-4285-A30B-B7BAA438B634}" destId="{1758B630-3AC5-4747-A873-D7F56D933C31}" srcOrd="2" destOrd="0" presId="urn:microsoft.com/office/officeart/2008/layout/HalfCircleOrganizationChart"/>
    <dgm:cxn modelId="{5567EFC3-44A9-4941-98AB-7A0A7C791655}" type="presParOf" srcId="{B3C9E0FE-F812-4285-A30B-B7BAA438B634}" destId="{4E4DF7FD-2109-4C7D-A990-793453903F8E}" srcOrd="3" destOrd="0" presId="urn:microsoft.com/office/officeart/2008/layout/HalfCircleOrganizationChart"/>
    <dgm:cxn modelId="{1B439D78-FEBD-4CB9-8D42-06F3FD95FF32}" type="presParOf" srcId="{1EB343D5-6B6D-4C4C-AD03-506DB1F093B9}" destId="{8C67285F-538A-4828-8858-6AC09EF3CBA7}" srcOrd="1" destOrd="0" presId="urn:microsoft.com/office/officeart/2008/layout/HalfCircleOrganizationChart"/>
    <dgm:cxn modelId="{71900A94-6D77-4E75-876E-305EE4F5BD7D}" type="presParOf" srcId="{1EB343D5-6B6D-4C4C-AD03-506DB1F093B9}" destId="{D82743A9-CBC9-465A-B22E-C05169BAB335}" srcOrd="2" destOrd="0" presId="urn:microsoft.com/office/officeart/2008/layout/HalfCircleOrganizationChart"/>
    <dgm:cxn modelId="{3C43FDBA-59BD-4900-A3D0-18C3644F7E9B}" type="presParOf" srcId="{1353F1C9-124D-48A7-A34E-FAAFC9799ED2}" destId="{EA62D65E-FFA3-42EB-8ECB-F6307783E70E}" srcOrd="2" destOrd="0" presId="urn:microsoft.com/office/officeart/2008/layout/HalfCircleOrganizationChart"/>
    <dgm:cxn modelId="{F5CA600D-5649-4729-A2A8-F0BEFEC0D36D}" type="presParOf" srcId="{AD1ED839-DAC5-4ECE-BD50-56A3FCE08951}" destId="{93C4557F-7BE9-47E1-A3F3-A09374FAFA1A}" srcOrd="2" destOrd="0" presId="urn:microsoft.com/office/officeart/2008/layout/HalfCircleOrganizationChart"/>
    <dgm:cxn modelId="{5FFE158D-E332-4C99-92C8-09C7C6E6AE42}" type="presParOf" srcId="{AD1ED839-DAC5-4ECE-BD50-56A3FCE08951}" destId="{6955DF9C-E72B-4D5D-AAB2-FA8E2D24FD68}" srcOrd="3" destOrd="0" presId="urn:microsoft.com/office/officeart/2008/layout/HalfCircleOrganizationChart"/>
    <dgm:cxn modelId="{6DBD37E5-37AB-43F6-BFCD-760E2587F7C3}" type="presParOf" srcId="{6955DF9C-E72B-4D5D-AAB2-FA8E2D24FD68}" destId="{9BAC9BDB-E516-414A-BFB4-C36AF92F6350}" srcOrd="0" destOrd="0" presId="urn:microsoft.com/office/officeart/2008/layout/HalfCircleOrganizationChart"/>
    <dgm:cxn modelId="{4C3737B3-E9DC-4D12-ABFF-EADEFCB2D716}" type="presParOf" srcId="{9BAC9BDB-E516-414A-BFB4-C36AF92F6350}" destId="{B60B41B5-D5E4-476C-9673-680E5F5B7A03}" srcOrd="0" destOrd="0" presId="urn:microsoft.com/office/officeart/2008/layout/HalfCircleOrganizationChart"/>
    <dgm:cxn modelId="{6CBBEFD1-EDF0-4AFE-9B1C-F17BC61BDABD}" type="presParOf" srcId="{9BAC9BDB-E516-414A-BFB4-C36AF92F6350}" destId="{CD848957-875A-472D-89C8-F5B5CFAF0358}" srcOrd="1" destOrd="0" presId="urn:microsoft.com/office/officeart/2008/layout/HalfCircleOrganizationChart"/>
    <dgm:cxn modelId="{E377C42E-998B-458F-84E3-3E48C52ABA96}" type="presParOf" srcId="{9BAC9BDB-E516-414A-BFB4-C36AF92F6350}" destId="{4C619A7C-0988-4238-B581-D2C17F42E683}" srcOrd="2" destOrd="0" presId="urn:microsoft.com/office/officeart/2008/layout/HalfCircleOrganizationChart"/>
    <dgm:cxn modelId="{2F4A4556-D177-4BC7-BF2B-3B52DF9CE2A1}" type="presParOf" srcId="{9BAC9BDB-E516-414A-BFB4-C36AF92F6350}" destId="{FFEEF6C0-2EA6-4F51-95CB-1BDA4EA18047}" srcOrd="3" destOrd="0" presId="urn:microsoft.com/office/officeart/2008/layout/HalfCircleOrganizationChart"/>
    <dgm:cxn modelId="{3719EA1D-DB1F-4A77-8AB2-F92E06903EB3}" type="presParOf" srcId="{6955DF9C-E72B-4D5D-AAB2-FA8E2D24FD68}" destId="{02F03F66-8F59-4675-A281-2CBB15050A56}" srcOrd="1" destOrd="0" presId="urn:microsoft.com/office/officeart/2008/layout/HalfCircleOrganizationChart"/>
    <dgm:cxn modelId="{E1BE5AB3-1AFD-4D41-885A-FB913E17254A}" type="presParOf" srcId="{02F03F66-8F59-4675-A281-2CBB15050A56}" destId="{D6A7456A-1662-4D5D-8AA7-00ED0675AF51}" srcOrd="0" destOrd="0" presId="urn:microsoft.com/office/officeart/2008/layout/HalfCircleOrganizationChart"/>
    <dgm:cxn modelId="{5073F684-D982-449E-B03C-3E923D8508BC}" type="presParOf" srcId="{02F03F66-8F59-4675-A281-2CBB15050A56}" destId="{FAA42D4A-244B-40CB-BD08-1CCF3E939DD7}" srcOrd="1" destOrd="0" presId="urn:microsoft.com/office/officeart/2008/layout/HalfCircleOrganizationChart"/>
    <dgm:cxn modelId="{298C88DE-A1D4-4279-91B7-D7D7DEBC2A8B}" type="presParOf" srcId="{FAA42D4A-244B-40CB-BD08-1CCF3E939DD7}" destId="{9F17CEEA-2109-4B46-B3F0-74BF0188CE3E}" srcOrd="0" destOrd="0" presId="urn:microsoft.com/office/officeart/2008/layout/HalfCircleOrganizationChart"/>
    <dgm:cxn modelId="{52CE9507-B357-4E20-A339-EC8F21EF7254}" type="presParOf" srcId="{9F17CEEA-2109-4B46-B3F0-74BF0188CE3E}" destId="{29055549-1E82-4E3C-A94F-D99D5EAE9338}" srcOrd="0" destOrd="0" presId="urn:microsoft.com/office/officeart/2008/layout/HalfCircleOrganizationChart"/>
    <dgm:cxn modelId="{37C01DB5-3900-49ED-94D7-B9CE9E1D5B68}" type="presParOf" srcId="{9F17CEEA-2109-4B46-B3F0-74BF0188CE3E}" destId="{DB95B5A2-90C2-4DE7-A86D-2C7965AF4873}" srcOrd="1" destOrd="0" presId="urn:microsoft.com/office/officeart/2008/layout/HalfCircleOrganizationChart"/>
    <dgm:cxn modelId="{473D0F00-63ED-4F85-A6DC-CCB28FEA3156}" type="presParOf" srcId="{9F17CEEA-2109-4B46-B3F0-74BF0188CE3E}" destId="{36FC1E25-0F34-4379-AAA2-8E8B2A7350F0}" srcOrd="2" destOrd="0" presId="urn:microsoft.com/office/officeart/2008/layout/HalfCircleOrganizationChart"/>
    <dgm:cxn modelId="{CF74C27C-52A1-4A8B-9C61-0AEAD4736739}" type="presParOf" srcId="{9F17CEEA-2109-4B46-B3F0-74BF0188CE3E}" destId="{175ADA46-97D6-4B5D-96CD-F297C0FE4E2B}" srcOrd="3" destOrd="0" presId="urn:microsoft.com/office/officeart/2008/layout/HalfCircleOrganizationChart"/>
    <dgm:cxn modelId="{1B1D01A8-54CD-4C6C-B91D-E5C3597B5D26}" type="presParOf" srcId="{FAA42D4A-244B-40CB-BD08-1CCF3E939DD7}" destId="{87F6AD91-5DBC-49C2-922C-0DD9E2CDBCB4}" srcOrd="1" destOrd="0" presId="urn:microsoft.com/office/officeart/2008/layout/HalfCircleOrganizationChart"/>
    <dgm:cxn modelId="{341CC6D7-7605-45B8-A1EF-9EE63E07C529}" type="presParOf" srcId="{FAA42D4A-244B-40CB-BD08-1CCF3E939DD7}" destId="{5BB13AE4-9C45-4C10-89F7-2BC057488135}" srcOrd="2" destOrd="0" presId="urn:microsoft.com/office/officeart/2008/layout/HalfCircleOrganizationChart"/>
    <dgm:cxn modelId="{60AD5F8F-6289-494B-B396-5A90438177B7}" type="presParOf" srcId="{6955DF9C-E72B-4D5D-AAB2-FA8E2D24FD68}" destId="{A0790385-839E-4AD8-BEEE-CF2AF6694BF8}" srcOrd="2" destOrd="0" presId="urn:microsoft.com/office/officeart/2008/layout/HalfCircleOrganizationChart"/>
    <dgm:cxn modelId="{C7887BEB-6063-4647-AD7C-6E70023CE065}" type="presParOf" srcId="{E1B29BD2-2E8E-4C65-B3DB-605CBFAF3014}" destId="{F3C9CE20-B828-4535-BE1E-BC3C70825FB9}"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34CFA6D7-0475-4178-86B5-719E64C393B9}" type="doc">
      <dgm:prSet loTypeId="urn:microsoft.com/office/officeart/2009/3/layout/RandomtoResultProcess" loCatId="process" qsTypeId="urn:microsoft.com/office/officeart/2005/8/quickstyle/3d5" qsCatId="3D" csTypeId="urn:microsoft.com/office/officeart/2005/8/colors/colorful4" csCatId="colorful" phldr="1"/>
      <dgm:spPr/>
      <dgm:t>
        <a:bodyPr/>
        <a:lstStyle/>
        <a:p>
          <a:endParaRPr lang="en-SG"/>
        </a:p>
      </dgm:t>
    </dgm:pt>
    <dgm:pt modelId="{98115B38-7FD2-4B52-8CAC-C50F0BD10B70}">
      <dgm:prSet phldrT="[Text]"/>
      <dgm:spPr/>
      <dgm:t>
        <a:bodyPr/>
        <a:lstStyle/>
        <a:p>
          <a:r>
            <a:rPr lang="en-US" dirty="0"/>
            <a:t>Affluent society with Buddhist touches</a:t>
          </a:r>
          <a:endParaRPr lang="en-SG" dirty="0"/>
        </a:p>
      </dgm:t>
    </dgm:pt>
    <dgm:pt modelId="{F9A1CD7B-E098-41F9-BFF2-46234A326663}" type="parTrans" cxnId="{B7614B70-CF9F-44DB-9D2F-0BB175692067}">
      <dgm:prSet/>
      <dgm:spPr/>
      <dgm:t>
        <a:bodyPr/>
        <a:lstStyle/>
        <a:p>
          <a:endParaRPr lang="en-SG"/>
        </a:p>
      </dgm:t>
    </dgm:pt>
    <dgm:pt modelId="{A6119B22-56A3-42D6-901A-BDF79FE2A366}" type="sibTrans" cxnId="{B7614B70-CF9F-44DB-9D2F-0BB175692067}">
      <dgm:prSet/>
      <dgm:spPr/>
      <dgm:t>
        <a:bodyPr/>
        <a:lstStyle/>
        <a:p>
          <a:endParaRPr lang="en-SG"/>
        </a:p>
      </dgm:t>
    </dgm:pt>
    <dgm:pt modelId="{CB2F51C9-824A-48BF-92F1-D1C4A3576AB5}">
      <dgm:prSet phldrT="[Text]"/>
      <dgm:spPr/>
      <dgm:t>
        <a:bodyPr/>
        <a:lstStyle/>
        <a:p>
          <a:r>
            <a:rPr lang="en-US" dirty="0"/>
            <a:t>Economic prosperity</a:t>
          </a:r>
          <a:endParaRPr lang="en-SG" dirty="0"/>
        </a:p>
      </dgm:t>
    </dgm:pt>
    <dgm:pt modelId="{B472EB1E-5846-4642-B75A-72666D0AE7BF}" type="parTrans" cxnId="{EB490F96-2365-4D64-84E8-AC6698BB8CF2}">
      <dgm:prSet/>
      <dgm:spPr/>
      <dgm:t>
        <a:bodyPr/>
        <a:lstStyle/>
        <a:p>
          <a:endParaRPr lang="en-SG"/>
        </a:p>
      </dgm:t>
    </dgm:pt>
    <dgm:pt modelId="{8889EDC3-3BBB-43A9-909F-A20D398DBF24}" type="sibTrans" cxnId="{EB490F96-2365-4D64-84E8-AC6698BB8CF2}">
      <dgm:prSet/>
      <dgm:spPr/>
      <dgm:t>
        <a:bodyPr/>
        <a:lstStyle/>
        <a:p>
          <a:endParaRPr lang="en-SG"/>
        </a:p>
      </dgm:t>
    </dgm:pt>
    <dgm:pt modelId="{298D79D5-38F8-487C-9ED4-5059AEB65C7F}">
      <dgm:prSet phldrT="[Text]"/>
      <dgm:spPr/>
      <dgm:t>
        <a:bodyPr/>
        <a:lstStyle/>
        <a:p>
          <a:r>
            <a:rPr lang="en-US" dirty="0"/>
            <a:t>Economic interdependence</a:t>
          </a:r>
          <a:endParaRPr lang="en-SG" dirty="0"/>
        </a:p>
      </dgm:t>
    </dgm:pt>
    <dgm:pt modelId="{838200E7-D4DE-48A1-80F5-D63714BD9D9C}" type="parTrans" cxnId="{685D9E3A-E5B6-42B1-B2BE-893EC194403D}">
      <dgm:prSet/>
      <dgm:spPr/>
      <dgm:t>
        <a:bodyPr/>
        <a:lstStyle/>
        <a:p>
          <a:endParaRPr lang="en-SG"/>
        </a:p>
      </dgm:t>
    </dgm:pt>
    <dgm:pt modelId="{7831BC73-EF68-494D-BB7D-8BD9B8FC78A6}" type="sibTrans" cxnId="{685D9E3A-E5B6-42B1-B2BE-893EC194403D}">
      <dgm:prSet/>
      <dgm:spPr/>
      <dgm:t>
        <a:bodyPr/>
        <a:lstStyle/>
        <a:p>
          <a:endParaRPr lang="en-SG"/>
        </a:p>
      </dgm:t>
    </dgm:pt>
    <dgm:pt modelId="{FB746D46-D309-466E-B0DB-46DABDA09838}">
      <dgm:prSet phldrT="[Text]"/>
      <dgm:spPr/>
      <dgm:t>
        <a:bodyPr/>
        <a:lstStyle/>
        <a:p>
          <a:r>
            <a:rPr lang="en-US" dirty="0"/>
            <a:t>Altruism</a:t>
          </a:r>
          <a:endParaRPr lang="en-SG" dirty="0"/>
        </a:p>
      </dgm:t>
    </dgm:pt>
    <dgm:pt modelId="{ABB54A3D-E34A-4D26-9E2F-EEB4AB33343B}" type="parTrans" cxnId="{348D4342-95ED-4CDB-AB4D-8D7B85418561}">
      <dgm:prSet/>
      <dgm:spPr/>
      <dgm:t>
        <a:bodyPr/>
        <a:lstStyle/>
        <a:p>
          <a:endParaRPr lang="en-SG"/>
        </a:p>
      </dgm:t>
    </dgm:pt>
    <dgm:pt modelId="{B7DEBAB3-1595-4E00-A652-326E0895E905}" type="sibTrans" cxnId="{348D4342-95ED-4CDB-AB4D-8D7B85418561}">
      <dgm:prSet/>
      <dgm:spPr/>
      <dgm:t>
        <a:bodyPr/>
        <a:lstStyle/>
        <a:p>
          <a:endParaRPr lang="en-SG"/>
        </a:p>
      </dgm:t>
    </dgm:pt>
    <dgm:pt modelId="{0CD37AA3-4966-47BA-B9AA-FF0D50CD2F77}">
      <dgm:prSet phldrT="[Text]"/>
      <dgm:spPr/>
      <dgm:t>
        <a:bodyPr/>
        <a:lstStyle/>
        <a:p>
          <a:r>
            <a:rPr lang="en-US" dirty="0"/>
            <a:t>Maximum happiness &amp; minimum consumption</a:t>
          </a:r>
        </a:p>
      </dgm:t>
    </dgm:pt>
    <dgm:pt modelId="{F16AA15C-5262-402E-89E7-88D7477E9587}" type="parTrans" cxnId="{A5600431-7809-4326-B5BE-46282790A3A9}">
      <dgm:prSet/>
      <dgm:spPr/>
      <dgm:t>
        <a:bodyPr/>
        <a:lstStyle/>
        <a:p>
          <a:endParaRPr lang="en-SG"/>
        </a:p>
      </dgm:t>
    </dgm:pt>
    <dgm:pt modelId="{6C0F8E83-E275-40F3-A201-AD17CCCC23B5}" type="sibTrans" cxnId="{A5600431-7809-4326-B5BE-46282790A3A9}">
      <dgm:prSet/>
      <dgm:spPr/>
      <dgm:t>
        <a:bodyPr/>
        <a:lstStyle/>
        <a:p>
          <a:endParaRPr lang="en-SG"/>
        </a:p>
      </dgm:t>
    </dgm:pt>
    <dgm:pt modelId="{D87D43F6-2A13-4759-BDFD-81A3919F5D54}" type="pres">
      <dgm:prSet presAssocID="{34CFA6D7-0475-4178-86B5-719E64C393B9}" presName="Name0" presStyleCnt="0">
        <dgm:presLayoutVars>
          <dgm:dir/>
          <dgm:animOne val="branch"/>
          <dgm:animLvl val="lvl"/>
        </dgm:presLayoutVars>
      </dgm:prSet>
      <dgm:spPr/>
    </dgm:pt>
    <dgm:pt modelId="{710C2782-6676-4126-A2AE-83DE2C294A64}" type="pres">
      <dgm:prSet presAssocID="{98115B38-7FD2-4B52-8CAC-C50F0BD10B70}" presName="chaos" presStyleCnt="0"/>
      <dgm:spPr/>
    </dgm:pt>
    <dgm:pt modelId="{923653E4-AF26-487D-B378-F8B5F1E10B91}" type="pres">
      <dgm:prSet presAssocID="{98115B38-7FD2-4B52-8CAC-C50F0BD10B70}" presName="parTx1" presStyleLbl="revTx" presStyleIdx="0" presStyleCnt="2"/>
      <dgm:spPr/>
    </dgm:pt>
    <dgm:pt modelId="{2CEF4A6F-0B94-4172-BAA4-D70350D793EB}" type="pres">
      <dgm:prSet presAssocID="{98115B38-7FD2-4B52-8CAC-C50F0BD10B70}" presName="desTx1" presStyleLbl="revTx" presStyleIdx="1" presStyleCnt="2">
        <dgm:presLayoutVars>
          <dgm:bulletEnabled val="1"/>
        </dgm:presLayoutVars>
      </dgm:prSet>
      <dgm:spPr/>
    </dgm:pt>
    <dgm:pt modelId="{E192DD74-59E6-4077-B4CC-961AC60FF8F6}" type="pres">
      <dgm:prSet presAssocID="{98115B38-7FD2-4B52-8CAC-C50F0BD10B70}" presName="c1" presStyleLbl="node1" presStyleIdx="0" presStyleCnt="18"/>
      <dgm:spPr/>
    </dgm:pt>
    <dgm:pt modelId="{5724DE0B-B71E-4819-A685-969796B57BDC}" type="pres">
      <dgm:prSet presAssocID="{98115B38-7FD2-4B52-8CAC-C50F0BD10B70}" presName="c2" presStyleLbl="node1" presStyleIdx="1" presStyleCnt="18"/>
      <dgm:spPr/>
    </dgm:pt>
    <dgm:pt modelId="{CEAE076F-4E70-47A6-A523-8285826E2243}" type="pres">
      <dgm:prSet presAssocID="{98115B38-7FD2-4B52-8CAC-C50F0BD10B70}" presName="c3" presStyleLbl="node1" presStyleIdx="2" presStyleCnt="18"/>
      <dgm:spPr/>
    </dgm:pt>
    <dgm:pt modelId="{204E2FD9-EB7B-451C-9C3E-46A3C3198F72}" type="pres">
      <dgm:prSet presAssocID="{98115B38-7FD2-4B52-8CAC-C50F0BD10B70}" presName="c4" presStyleLbl="node1" presStyleIdx="3" presStyleCnt="18"/>
      <dgm:spPr/>
    </dgm:pt>
    <dgm:pt modelId="{8A377FA5-2835-4B73-9D70-A472DC3856BD}" type="pres">
      <dgm:prSet presAssocID="{98115B38-7FD2-4B52-8CAC-C50F0BD10B70}" presName="c5" presStyleLbl="node1" presStyleIdx="4" presStyleCnt="18"/>
      <dgm:spPr/>
    </dgm:pt>
    <dgm:pt modelId="{86F9AE60-44B6-4696-BCB1-4066230014D9}" type="pres">
      <dgm:prSet presAssocID="{98115B38-7FD2-4B52-8CAC-C50F0BD10B70}" presName="c6" presStyleLbl="node1" presStyleIdx="5" presStyleCnt="18"/>
      <dgm:spPr/>
    </dgm:pt>
    <dgm:pt modelId="{97EE8FFB-2AF9-4824-9034-875DB52D508A}" type="pres">
      <dgm:prSet presAssocID="{98115B38-7FD2-4B52-8CAC-C50F0BD10B70}" presName="c7" presStyleLbl="node1" presStyleIdx="6" presStyleCnt="18"/>
      <dgm:spPr/>
    </dgm:pt>
    <dgm:pt modelId="{71D429F5-CFBF-42BE-9AB0-98CA8BDD46D9}" type="pres">
      <dgm:prSet presAssocID="{98115B38-7FD2-4B52-8CAC-C50F0BD10B70}" presName="c8" presStyleLbl="node1" presStyleIdx="7" presStyleCnt="18"/>
      <dgm:spPr/>
    </dgm:pt>
    <dgm:pt modelId="{4DBB99A6-7611-487C-840B-932FFB370778}" type="pres">
      <dgm:prSet presAssocID="{98115B38-7FD2-4B52-8CAC-C50F0BD10B70}" presName="c9" presStyleLbl="node1" presStyleIdx="8" presStyleCnt="18"/>
      <dgm:spPr/>
    </dgm:pt>
    <dgm:pt modelId="{9462FA9F-C0F8-4EC0-B88A-482B48D7105B}" type="pres">
      <dgm:prSet presAssocID="{98115B38-7FD2-4B52-8CAC-C50F0BD10B70}" presName="c10" presStyleLbl="node1" presStyleIdx="9" presStyleCnt="18"/>
      <dgm:spPr/>
    </dgm:pt>
    <dgm:pt modelId="{F39B7390-13F0-4DB4-9745-3DD08680259A}" type="pres">
      <dgm:prSet presAssocID="{98115B38-7FD2-4B52-8CAC-C50F0BD10B70}" presName="c11" presStyleLbl="node1" presStyleIdx="10" presStyleCnt="18"/>
      <dgm:spPr/>
    </dgm:pt>
    <dgm:pt modelId="{1570576C-D769-4A4E-93BA-E58F76F55EC9}" type="pres">
      <dgm:prSet presAssocID="{98115B38-7FD2-4B52-8CAC-C50F0BD10B70}" presName="c12" presStyleLbl="node1" presStyleIdx="11" presStyleCnt="18"/>
      <dgm:spPr/>
    </dgm:pt>
    <dgm:pt modelId="{52FF54A8-7715-4094-86AA-8C6CCE6C89DD}" type="pres">
      <dgm:prSet presAssocID="{98115B38-7FD2-4B52-8CAC-C50F0BD10B70}" presName="c13" presStyleLbl="node1" presStyleIdx="12" presStyleCnt="18"/>
      <dgm:spPr/>
    </dgm:pt>
    <dgm:pt modelId="{269C8313-2F8B-4236-829E-666B5B8273A2}" type="pres">
      <dgm:prSet presAssocID="{98115B38-7FD2-4B52-8CAC-C50F0BD10B70}" presName="c14" presStyleLbl="node1" presStyleIdx="13" presStyleCnt="18"/>
      <dgm:spPr/>
    </dgm:pt>
    <dgm:pt modelId="{DFB289A2-CBC0-4732-9B7E-73623ED3B636}" type="pres">
      <dgm:prSet presAssocID="{98115B38-7FD2-4B52-8CAC-C50F0BD10B70}" presName="c15" presStyleLbl="node1" presStyleIdx="14" presStyleCnt="18"/>
      <dgm:spPr/>
    </dgm:pt>
    <dgm:pt modelId="{B0018EE6-D063-49CF-BF90-DCD4DCBB353E}" type="pres">
      <dgm:prSet presAssocID="{98115B38-7FD2-4B52-8CAC-C50F0BD10B70}" presName="c16" presStyleLbl="node1" presStyleIdx="15" presStyleCnt="18"/>
      <dgm:spPr/>
    </dgm:pt>
    <dgm:pt modelId="{1877AA0B-25B3-449B-84DD-189EE1844609}" type="pres">
      <dgm:prSet presAssocID="{98115B38-7FD2-4B52-8CAC-C50F0BD10B70}" presName="c17" presStyleLbl="node1" presStyleIdx="16" presStyleCnt="18"/>
      <dgm:spPr/>
    </dgm:pt>
    <dgm:pt modelId="{A8079532-99F9-472B-9DF4-1A06ADCAA73A}" type="pres">
      <dgm:prSet presAssocID="{98115B38-7FD2-4B52-8CAC-C50F0BD10B70}" presName="c18" presStyleLbl="node1" presStyleIdx="17" presStyleCnt="18"/>
      <dgm:spPr/>
    </dgm:pt>
  </dgm:ptLst>
  <dgm:cxnLst>
    <dgm:cxn modelId="{886E570B-84FF-4255-B059-9ADA881BFEE6}" type="presOf" srcId="{98115B38-7FD2-4B52-8CAC-C50F0BD10B70}" destId="{923653E4-AF26-487D-B378-F8B5F1E10B91}" srcOrd="0" destOrd="0" presId="urn:microsoft.com/office/officeart/2009/3/layout/RandomtoResultProcess"/>
    <dgm:cxn modelId="{17F1542C-DE3E-4D99-A933-9CD881275089}" type="presOf" srcId="{34CFA6D7-0475-4178-86B5-719E64C393B9}" destId="{D87D43F6-2A13-4759-BDFD-81A3919F5D54}" srcOrd="0" destOrd="0" presId="urn:microsoft.com/office/officeart/2009/3/layout/RandomtoResultProcess"/>
    <dgm:cxn modelId="{A5600431-7809-4326-B5BE-46282790A3A9}" srcId="{98115B38-7FD2-4B52-8CAC-C50F0BD10B70}" destId="{0CD37AA3-4966-47BA-B9AA-FF0D50CD2F77}" srcOrd="3" destOrd="0" parTransId="{F16AA15C-5262-402E-89E7-88D7477E9587}" sibTransId="{6C0F8E83-E275-40F3-A201-AD17CCCC23B5}"/>
    <dgm:cxn modelId="{685D9E3A-E5B6-42B1-B2BE-893EC194403D}" srcId="{98115B38-7FD2-4B52-8CAC-C50F0BD10B70}" destId="{298D79D5-38F8-487C-9ED4-5059AEB65C7F}" srcOrd="1" destOrd="0" parTransId="{838200E7-D4DE-48A1-80F5-D63714BD9D9C}" sibTransId="{7831BC73-EF68-494D-BB7D-8BD9B8FC78A6}"/>
    <dgm:cxn modelId="{348D4342-95ED-4CDB-AB4D-8D7B85418561}" srcId="{98115B38-7FD2-4B52-8CAC-C50F0BD10B70}" destId="{FB746D46-D309-466E-B0DB-46DABDA09838}" srcOrd="2" destOrd="0" parTransId="{ABB54A3D-E34A-4D26-9E2F-EEB4AB33343B}" sibTransId="{B7DEBAB3-1595-4E00-A652-326E0895E905}"/>
    <dgm:cxn modelId="{B7614B70-CF9F-44DB-9D2F-0BB175692067}" srcId="{34CFA6D7-0475-4178-86B5-719E64C393B9}" destId="{98115B38-7FD2-4B52-8CAC-C50F0BD10B70}" srcOrd="0" destOrd="0" parTransId="{F9A1CD7B-E098-41F9-BFF2-46234A326663}" sibTransId="{A6119B22-56A3-42D6-901A-BDF79FE2A366}"/>
    <dgm:cxn modelId="{8435B458-47D9-4DDB-8EF2-568C8305D493}" type="presOf" srcId="{0CD37AA3-4966-47BA-B9AA-FF0D50CD2F77}" destId="{2CEF4A6F-0B94-4172-BAA4-D70350D793EB}" srcOrd="0" destOrd="3" presId="urn:microsoft.com/office/officeart/2009/3/layout/RandomtoResultProcess"/>
    <dgm:cxn modelId="{EB490F96-2365-4D64-84E8-AC6698BB8CF2}" srcId="{98115B38-7FD2-4B52-8CAC-C50F0BD10B70}" destId="{CB2F51C9-824A-48BF-92F1-D1C4A3576AB5}" srcOrd="0" destOrd="0" parTransId="{B472EB1E-5846-4642-B75A-72666D0AE7BF}" sibTransId="{8889EDC3-3BBB-43A9-909F-A20D398DBF24}"/>
    <dgm:cxn modelId="{4C6890A1-99C5-48E3-8C99-B5AE665017B6}" type="presOf" srcId="{298D79D5-38F8-487C-9ED4-5059AEB65C7F}" destId="{2CEF4A6F-0B94-4172-BAA4-D70350D793EB}" srcOrd="0" destOrd="1" presId="urn:microsoft.com/office/officeart/2009/3/layout/RandomtoResultProcess"/>
    <dgm:cxn modelId="{9041E0B8-1D00-49C8-BD06-BCE8C9366DF7}" type="presOf" srcId="{CB2F51C9-824A-48BF-92F1-D1C4A3576AB5}" destId="{2CEF4A6F-0B94-4172-BAA4-D70350D793EB}" srcOrd="0" destOrd="0" presId="urn:microsoft.com/office/officeart/2009/3/layout/RandomtoResultProcess"/>
    <dgm:cxn modelId="{BD95AEE6-1A4C-405B-876F-C1B4AAE046E9}" type="presOf" srcId="{FB746D46-D309-466E-B0DB-46DABDA09838}" destId="{2CEF4A6F-0B94-4172-BAA4-D70350D793EB}" srcOrd="0" destOrd="2" presId="urn:microsoft.com/office/officeart/2009/3/layout/RandomtoResultProcess"/>
    <dgm:cxn modelId="{FFBD405A-D139-4266-9A39-D7F59A3D198D}" type="presParOf" srcId="{D87D43F6-2A13-4759-BDFD-81A3919F5D54}" destId="{710C2782-6676-4126-A2AE-83DE2C294A64}" srcOrd="0" destOrd="0" presId="urn:microsoft.com/office/officeart/2009/3/layout/RandomtoResultProcess"/>
    <dgm:cxn modelId="{D36CE58A-0D39-4E71-ABC5-941CE08F8B6D}" type="presParOf" srcId="{710C2782-6676-4126-A2AE-83DE2C294A64}" destId="{923653E4-AF26-487D-B378-F8B5F1E10B91}" srcOrd="0" destOrd="0" presId="urn:microsoft.com/office/officeart/2009/3/layout/RandomtoResultProcess"/>
    <dgm:cxn modelId="{9342F5B0-7963-46A2-820D-0EB398578589}" type="presParOf" srcId="{710C2782-6676-4126-A2AE-83DE2C294A64}" destId="{2CEF4A6F-0B94-4172-BAA4-D70350D793EB}" srcOrd="1" destOrd="0" presId="urn:microsoft.com/office/officeart/2009/3/layout/RandomtoResultProcess"/>
    <dgm:cxn modelId="{B0E40BFB-99E9-4E98-BC24-9F350F1EDEEA}" type="presParOf" srcId="{710C2782-6676-4126-A2AE-83DE2C294A64}" destId="{E192DD74-59E6-4077-B4CC-961AC60FF8F6}" srcOrd="2" destOrd="0" presId="urn:microsoft.com/office/officeart/2009/3/layout/RandomtoResultProcess"/>
    <dgm:cxn modelId="{B6CC251C-8373-4B63-A07E-5AD174D577A6}" type="presParOf" srcId="{710C2782-6676-4126-A2AE-83DE2C294A64}" destId="{5724DE0B-B71E-4819-A685-969796B57BDC}" srcOrd="3" destOrd="0" presId="urn:microsoft.com/office/officeart/2009/3/layout/RandomtoResultProcess"/>
    <dgm:cxn modelId="{AD53716D-F49A-4E6B-BE51-13653E8954AE}" type="presParOf" srcId="{710C2782-6676-4126-A2AE-83DE2C294A64}" destId="{CEAE076F-4E70-47A6-A523-8285826E2243}" srcOrd="4" destOrd="0" presId="urn:microsoft.com/office/officeart/2009/3/layout/RandomtoResultProcess"/>
    <dgm:cxn modelId="{7AF1EBE6-F434-4061-BF4F-883FDBC39F71}" type="presParOf" srcId="{710C2782-6676-4126-A2AE-83DE2C294A64}" destId="{204E2FD9-EB7B-451C-9C3E-46A3C3198F72}" srcOrd="5" destOrd="0" presId="urn:microsoft.com/office/officeart/2009/3/layout/RandomtoResultProcess"/>
    <dgm:cxn modelId="{60D4DD6F-784D-4AE6-85DF-4FFFEA14AB8B}" type="presParOf" srcId="{710C2782-6676-4126-A2AE-83DE2C294A64}" destId="{8A377FA5-2835-4B73-9D70-A472DC3856BD}" srcOrd="6" destOrd="0" presId="urn:microsoft.com/office/officeart/2009/3/layout/RandomtoResultProcess"/>
    <dgm:cxn modelId="{77DACAB3-8827-414D-9EF6-D57F747AAC76}" type="presParOf" srcId="{710C2782-6676-4126-A2AE-83DE2C294A64}" destId="{86F9AE60-44B6-4696-BCB1-4066230014D9}" srcOrd="7" destOrd="0" presId="urn:microsoft.com/office/officeart/2009/3/layout/RandomtoResultProcess"/>
    <dgm:cxn modelId="{CC6E9174-7A99-4B87-893B-632DF290A4D5}" type="presParOf" srcId="{710C2782-6676-4126-A2AE-83DE2C294A64}" destId="{97EE8FFB-2AF9-4824-9034-875DB52D508A}" srcOrd="8" destOrd="0" presId="urn:microsoft.com/office/officeart/2009/3/layout/RandomtoResultProcess"/>
    <dgm:cxn modelId="{262980A7-91C9-43F3-A001-DC33AD279D26}" type="presParOf" srcId="{710C2782-6676-4126-A2AE-83DE2C294A64}" destId="{71D429F5-CFBF-42BE-9AB0-98CA8BDD46D9}" srcOrd="9" destOrd="0" presId="urn:microsoft.com/office/officeart/2009/3/layout/RandomtoResultProcess"/>
    <dgm:cxn modelId="{EE17D2D2-226D-4192-9D61-3C7F04DE7BDC}" type="presParOf" srcId="{710C2782-6676-4126-A2AE-83DE2C294A64}" destId="{4DBB99A6-7611-487C-840B-932FFB370778}" srcOrd="10" destOrd="0" presId="urn:microsoft.com/office/officeart/2009/3/layout/RandomtoResultProcess"/>
    <dgm:cxn modelId="{1BF812E9-3289-4B34-B9F8-BAC23CC84FEA}" type="presParOf" srcId="{710C2782-6676-4126-A2AE-83DE2C294A64}" destId="{9462FA9F-C0F8-4EC0-B88A-482B48D7105B}" srcOrd="11" destOrd="0" presId="urn:microsoft.com/office/officeart/2009/3/layout/RandomtoResultProcess"/>
    <dgm:cxn modelId="{865E2A33-ADC3-4E0F-95F4-7ADE00448582}" type="presParOf" srcId="{710C2782-6676-4126-A2AE-83DE2C294A64}" destId="{F39B7390-13F0-4DB4-9745-3DD08680259A}" srcOrd="12" destOrd="0" presId="urn:microsoft.com/office/officeart/2009/3/layout/RandomtoResultProcess"/>
    <dgm:cxn modelId="{E6633BF8-073B-4694-8E06-6F7FE4D40082}" type="presParOf" srcId="{710C2782-6676-4126-A2AE-83DE2C294A64}" destId="{1570576C-D769-4A4E-93BA-E58F76F55EC9}" srcOrd="13" destOrd="0" presId="urn:microsoft.com/office/officeart/2009/3/layout/RandomtoResultProcess"/>
    <dgm:cxn modelId="{09A04304-B571-4EB2-B9F0-6074B469133A}" type="presParOf" srcId="{710C2782-6676-4126-A2AE-83DE2C294A64}" destId="{52FF54A8-7715-4094-86AA-8C6CCE6C89DD}" srcOrd="14" destOrd="0" presId="urn:microsoft.com/office/officeart/2009/3/layout/RandomtoResultProcess"/>
    <dgm:cxn modelId="{96788A75-AC8B-4D4E-9230-425466E82A26}" type="presParOf" srcId="{710C2782-6676-4126-A2AE-83DE2C294A64}" destId="{269C8313-2F8B-4236-829E-666B5B8273A2}" srcOrd="15" destOrd="0" presId="urn:microsoft.com/office/officeart/2009/3/layout/RandomtoResultProcess"/>
    <dgm:cxn modelId="{FAE71331-3129-497E-A013-8E3D5CDAC3DC}" type="presParOf" srcId="{710C2782-6676-4126-A2AE-83DE2C294A64}" destId="{DFB289A2-CBC0-4732-9B7E-73623ED3B636}" srcOrd="16" destOrd="0" presId="urn:microsoft.com/office/officeart/2009/3/layout/RandomtoResultProcess"/>
    <dgm:cxn modelId="{41EEF6E6-58A7-47AC-8258-F94542DF185D}" type="presParOf" srcId="{710C2782-6676-4126-A2AE-83DE2C294A64}" destId="{B0018EE6-D063-49CF-BF90-DCD4DCBB353E}" srcOrd="17" destOrd="0" presId="urn:microsoft.com/office/officeart/2009/3/layout/RandomtoResultProcess"/>
    <dgm:cxn modelId="{F5A9E66A-340F-4940-B8A8-25F2F1D30085}" type="presParOf" srcId="{710C2782-6676-4126-A2AE-83DE2C294A64}" destId="{1877AA0B-25B3-449B-84DD-189EE1844609}" srcOrd="18" destOrd="0" presId="urn:microsoft.com/office/officeart/2009/3/layout/RandomtoResultProcess"/>
    <dgm:cxn modelId="{D01FD7F7-1A64-47F1-BDB6-26F50378EEA0}" type="presParOf" srcId="{710C2782-6676-4126-A2AE-83DE2C294A64}" destId="{A8079532-99F9-472B-9DF4-1A06ADCAA73A}" srcOrd="19" destOrd="0" presId="urn:microsoft.com/office/officeart/2009/3/layout/RandomtoResul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56A641-1085-45C0-BD71-167C9C446EA9}" type="doc">
      <dgm:prSet loTypeId="urn:microsoft.com/office/officeart/2005/8/layout/radial1" loCatId="cycle" qsTypeId="urn:microsoft.com/office/officeart/2005/8/quickstyle/3d5" qsCatId="3D" csTypeId="urn:microsoft.com/office/officeart/2005/8/colors/colorful4" csCatId="colorful" phldr="1"/>
      <dgm:spPr/>
      <dgm:t>
        <a:bodyPr/>
        <a:lstStyle/>
        <a:p>
          <a:endParaRPr lang="en-SG"/>
        </a:p>
      </dgm:t>
    </dgm:pt>
    <dgm:pt modelId="{87146B99-A814-4981-8240-FC6455A6B2A3}">
      <dgm:prSet phldrT="[Text]"/>
      <dgm:spPr/>
      <dgm:t>
        <a:bodyPr/>
        <a:lstStyle/>
        <a:p>
          <a:r>
            <a:rPr lang="en-SG" dirty="0"/>
            <a:t>Inter-dependence</a:t>
          </a:r>
        </a:p>
      </dgm:t>
    </dgm:pt>
    <dgm:pt modelId="{AC191E4D-5544-4BAD-A054-AC441C9CC09E}" type="parTrans" cxnId="{71C385CE-C059-4C36-B56C-6BD89B7EBF76}">
      <dgm:prSet/>
      <dgm:spPr/>
      <dgm:t>
        <a:bodyPr/>
        <a:lstStyle/>
        <a:p>
          <a:endParaRPr lang="en-SG"/>
        </a:p>
      </dgm:t>
    </dgm:pt>
    <dgm:pt modelId="{B79544DD-C75E-4A4B-A6C5-0E0FCD512362}" type="sibTrans" cxnId="{71C385CE-C059-4C36-B56C-6BD89B7EBF76}">
      <dgm:prSet/>
      <dgm:spPr/>
      <dgm:t>
        <a:bodyPr/>
        <a:lstStyle/>
        <a:p>
          <a:endParaRPr lang="en-SG"/>
        </a:p>
      </dgm:t>
    </dgm:pt>
    <dgm:pt modelId="{3F901C55-5455-44F1-947F-82964DA748A7}">
      <dgm:prSet phldrT="[Text]"/>
      <dgm:spPr/>
      <dgm:t>
        <a:bodyPr/>
        <a:lstStyle/>
        <a:p>
          <a:r>
            <a:rPr lang="en-SG" dirty="0"/>
            <a:t>Self and selfishness</a:t>
          </a:r>
        </a:p>
      </dgm:t>
    </dgm:pt>
    <dgm:pt modelId="{FECE346B-27C9-4CA0-9151-D5C7AC8FC524}" type="parTrans" cxnId="{CEF8EBFC-A25D-4AA8-9325-AE2C0D16B1C8}">
      <dgm:prSet/>
      <dgm:spPr/>
      <dgm:t>
        <a:bodyPr/>
        <a:lstStyle/>
        <a:p>
          <a:endParaRPr lang="en-SG"/>
        </a:p>
      </dgm:t>
    </dgm:pt>
    <dgm:pt modelId="{09AAFDDC-9716-4A3B-A63A-87CAB64AB6BB}" type="sibTrans" cxnId="{CEF8EBFC-A25D-4AA8-9325-AE2C0D16B1C8}">
      <dgm:prSet/>
      <dgm:spPr/>
      <dgm:t>
        <a:bodyPr/>
        <a:lstStyle/>
        <a:p>
          <a:endParaRPr lang="en-SG"/>
        </a:p>
      </dgm:t>
    </dgm:pt>
    <dgm:pt modelId="{27F3F00A-8F90-499B-BF26-6E0287B532B3}">
      <dgm:prSet phldrT="[Text]"/>
      <dgm:spPr/>
      <dgm:t>
        <a:bodyPr/>
        <a:lstStyle/>
        <a:p>
          <a:r>
            <a:rPr lang="en-SG" dirty="0"/>
            <a:t>People and nature</a:t>
          </a:r>
        </a:p>
      </dgm:t>
    </dgm:pt>
    <dgm:pt modelId="{941C5DAE-B76C-4B5A-BE3B-7FB208FAB40A}" type="parTrans" cxnId="{C2A9A4E6-39AA-4111-A4C9-E35F749291FD}">
      <dgm:prSet/>
      <dgm:spPr/>
      <dgm:t>
        <a:bodyPr/>
        <a:lstStyle/>
        <a:p>
          <a:endParaRPr lang="en-SG"/>
        </a:p>
      </dgm:t>
    </dgm:pt>
    <dgm:pt modelId="{6719EB88-6957-403E-848A-7BB01D76703B}" type="sibTrans" cxnId="{C2A9A4E6-39AA-4111-A4C9-E35F749291FD}">
      <dgm:prSet/>
      <dgm:spPr/>
      <dgm:t>
        <a:bodyPr/>
        <a:lstStyle/>
        <a:p>
          <a:endParaRPr lang="en-SG"/>
        </a:p>
      </dgm:t>
    </dgm:pt>
    <dgm:pt modelId="{19FA0AB1-EAE4-4DA7-B75A-D340D02D8E9A}">
      <dgm:prSet phldrT="[Text]"/>
      <dgm:spPr/>
      <dgm:t>
        <a:bodyPr/>
        <a:lstStyle/>
        <a:p>
          <a:r>
            <a:rPr lang="en-SG" dirty="0"/>
            <a:t>Each other – people</a:t>
          </a:r>
        </a:p>
      </dgm:t>
    </dgm:pt>
    <dgm:pt modelId="{B2EB7135-DDC0-4648-B9F2-41C03541AA72}" type="parTrans" cxnId="{A71C9956-32E1-4C65-B6AD-997CAC30771A}">
      <dgm:prSet/>
      <dgm:spPr/>
      <dgm:t>
        <a:bodyPr/>
        <a:lstStyle/>
        <a:p>
          <a:endParaRPr lang="en-SG"/>
        </a:p>
      </dgm:t>
    </dgm:pt>
    <dgm:pt modelId="{457F8C3A-291B-4530-989D-7F1BACF26495}" type="sibTrans" cxnId="{A71C9956-32E1-4C65-B6AD-997CAC30771A}">
      <dgm:prSet/>
      <dgm:spPr/>
      <dgm:t>
        <a:bodyPr/>
        <a:lstStyle/>
        <a:p>
          <a:endParaRPr lang="en-SG"/>
        </a:p>
      </dgm:t>
    </dgm:pt>
    <dgm:pt modelId="{A67F8AFB-F78F-42AC-A84D-5C89ACAEABF8}" type="pres">
      <dgm:prSet presAssocID="{7356A641-1085-45C0-BD71-167C9C446EA9}" presName="cycle" presStyleCnt="0">
        <dgm:presLayoutVars>
          <dgm:chMax val="1"/>
          <dgm:dir/>
          <dgm:animLvl val="ctr"/>
          <dgm:resizeHandles val="exact"/>
        </dgm:presLayoutVars>
      </dgm:prSet>
      <dgm:spPr/>
    </dgm:pt>
    <dgm:pt modelId="{A8FE6CE8-310E-4224-8879-869092E10244}" type="pres">
      <dgm:prSet presAssocID="{87146B99-A814-4981-8240-FC6455A6B2A3}" presName="centerShape" presStyleLbl="node0" presStyleIdx="0" presStyleCnt="1"/>
      <dgm:spPr/>
    </dgm:pt>
    <dgm:pt modelId="{D34DEF2B-1F11-4E1C-8D36-EA366D620290}" type="pres">
      <dgm:prSet presAssocID="{FECE346B-27C9-4CA0-9151-D5C7AC8FC524}" presName="Name9" presStyleLbl="parChTrans1D2" presStyleIdx="0" presStyleCnt="3"/>
      <dgm:spPr/>
    </dgm:pt>
    <dgm:pt modelId="{C2D5BE80-EC0F-4AC9-AEA3-FB5699AD3F4D}" type="pres">
      <dgm:prSet presAssocID="{FECE346B-27C9-4CA0-9151-D5C7AC8FC524}" presName="connTx" presStyleLbl="parChTrans1D2" presStyleIdx="0" presStyleCnt="3"/>
      <dgm:spPr/>
    </dgm:pt>
    <dgm:pt modelId="{6F3A2F9E-564F-4866-87F9-F3AFDC523187}" type="pres">
      <dgm:prSet presAssocID="{3F901C55-5455-44F1-947F-82964DA748A7}" presName="node" presStyleLbl="node1" presStyleIdx="0" presStyleCnt="3">
        <dgm:presLayoutVars>
          <dgm:bulletEnabled val="1"/>
        </dgm:presLayoutVars>
      </dgm:prSet>
      <dgm:spPr/>
    </dgm:pt>
    <dgm:pt modelId="{B891DF54-51E9-4D4E-9BF3-F4E45EB74551}" type="pres">
      <dgm:prSet presAssocID="{941C5DAE-B76C-4B5A-BE3B-7FB208FAB40A}" presName="Name9" presStyleLbl="parChTrans1D2" presStyleIdx="1" presStyleCnt="3"/>
      <dgm:spPr/>
    </dgm:pt>
    <dgm:pt modelId="{B0966FDF-8A71-44E1-B520-25B15D3D2510}" type="pres">
      <dgm:prSet presAssocID="{941C5DAE-B76C-4B5A-BE3B-7FB208FAB40A}" presName="connTx" presStyleLbl="parChTrans1D2" presStyleIdx="1" presStyleCnt="3"/>
      <dgm:spPr/>
    </dgm:pt>
    <dgm:pt modelId="{AB24C00E-287A-4882-9663-DADDACD34FD3}" type="pres">
      <dgm:prSet presAssocID="{27F3F00A-8F90-499B-BF26-6E0287B532B3}" presName="node" presStyleLbl="node1" presStyleIdx="1" presStyleCnt="3">
        <dgm:presLayoutVars>
          <dgm:bulletEnabled val="1"/>
        </dgm:presLayoutVars>
      </dgm:prSet>
      <dgm:spPr/>
    </dgm:pt>
    <dgm:pt modelId="{ABB06024-2292-4C3C-80C6-512B4B1D4D39}" type="pres">
      <dgm:prSet presAssocID="{B2EB7135-DDC0-4648-B9F2-41C03541AA72}" presName="Name9" presStyleLbl="parChTrans1D2" presStyleIdx="2" presStyleCnt="3"/>
      <dgm:spPr/>
    </dgm:pt>
    <dgm:pt modelId="{E14BF81D-FE08-4ADB-93B7-4AA2F01F0765}" type="pres">
      <dgm:prSet presAssocID="{B2EB7135-DDC0-4648-B9F2-41C03541AA72}" presName="connTx" presStyleLbl="parChTrans1D2" presStyleIdx="2" presStyleCnt="3"/>
      <dgm:spPr/>
    </dgm:pt>
    <dgm:pt modelId="{7EEC1059-2D05-4385-8B3D-608DC8908668}" type="pres">
      <dgm:prSet presAssocID="{19FA0AB1-EAE4-4DA7-B75A-D340D02D8E9A}" presName="node" presStyleLbl="node1" presStyleIdx="2" presStyleCnt="3">
        <dgm:presLayoutVars>
          <dgm:bulletEnabled val="1"/>
        </dgm:presLayoutVars>
      </dgm:prSet>
      <dgm:spPr/>
    </dgm:pt>
  </dgm:ptLst>
  <dgm:cxnLst>
    <dgm:cxn modelId="{6ED73B0A-4AAD-4A5A-9315-D3290ABE154C}" type="presOf" srcId="{87146B99-A814-4981-8240-FC6455A6B2A3}" destId="{A8FE6CE8-310E-4224-8879-869092E10244}" srcOrd="0" destOrd="0" presId="urn:microsoft.com/office/officeart/2005/8/layout/radial1"/>
    <dgm:cxn modelId="{47D7643E-47A1-4195-B4A1-169408ACEE98}" type="presOf" srcId="{B2EB7135-DDC0-4648-B9F2-41C03541AA72}" destId="{E14BF81D-FE08-4ADB-93B7-4AA2F01F0765}" srcOrd="1" destOrd="0" presId="urn:microsoft.com/office/officeart/2005/8/layout/radial1"/>
    <dgm:cxn modelId="{F0560267-72A7-4DD6-BB0B-56F5D69A921F}" type="presOf" srcId="{FECE346B-27C9-4CA0-9151-D5C7AC8FC524}" destId="{D34DEF2B-1F11-4E1C-8D36-EA366D620290}" srcOrd="0" destOrd="0" presId="urn:microsoft.com/office/officeart/2005/8/layout/radial1"/>
    <dgm:cxn modelId="{4F0FF36F-E9C0-4774-A2D4-DAC390AFFEE4}" type="presOf" srcId="{7356A641-1085-45C0-BD71-167C9C446EA9}" destId="{A67F8AFB-F78F-42AC-A84D-5C89ACAEABF8}" srcOrd="0" destOrd="0" presId="urn:microsoft.com/office/officeart/2005/8/layout/radial1"/>
    <dgm:cxn modelId="{B6BFC774-151C-4DFF-8808-30501B45F8D0}" type="presOf" srcId="{19FA0AB1-EAE4-4DA7-B75A-D340D02D8E9A}" destId="{7EEC1059-2D05-4385-8B3D-608DC8908668}" srcOrd="0" destOrd="0" presId="urn:microsoft.com/office/officeart/2005/8/layout/radial1"/>
    <dgm:cxn modelId="{A71C9956-32E1-4C65-B6AD-997CAC30771A}" srcId="{87146B99-A814-4981-8240-FC6455A6B2A3}" destId="{19FA0AB1-EAE4-4DA7-B75A-D340D02D8E9A}" srcOrd="2" destOrd="0" parTransId="{B2EB7135-DDC0-4648-B9F2-41C03541AA72}" sibTransId="{457F8C3A-291B-4530-989D-7F1BACF26495}"/>
    <dgm:cxn modelId="{C97E907C-DAB3-4DF0-9D50-B0C4B7337351}" type="presOf" srcId="{27F3F00A-8F90-499B-BF26-6E0287B532B3}" destId="{AB24C00E-287A-4882-9663-DADDACD34FD3}" srcOrd="0" destOrd="0" presId="urn:microsoft.com/office/officeart/2005/8/layout/radial1"/>
    <dgm:cxn modelId="{A2387E85-5151-4832-BE86-2D27B68A09B8}" type="presOf" srcId="{941C5DAE-B76C-4B5A-BE3B-7FB208FAB40A}" destId="{B891DF54-51E9-4D4E-9BF3-F4E45EB74551}" srcOrd="0" destOrd="0" presId="urn:microsoft.com/office/officeart/2005/8/layout/radial1"/>
    <dgm:cxn modelId="{D3A79EA4-3600-47BD-A9FC-0A892DF38541}" type="presOf" srcId="{FECE346B-27C9-4CA0-9151-D5C7AC8FC524}" destId="{C2D5BE80-EC0F-4AC9-AEA3-FB5699AD3F4D}" srcOrd="1" destOrd="0" presId="urn:microsoft.com/office/officeart/2005/8/layout/radial1"/>
    <dgm:cxn modelId="{9E871DA9-41D6-4D93-96C0-4AA1225BBB70}" type="presOf" srcId="{3F901C55-5455-44F1-947F-82964DA748A7}" destId="{6F3A2F9E-564F-4866-87F9-F3AFDC523187}" srcOrd="0" destOrd="0" presId="urn:microsoft.com/office/officeart/2005/8/layout/radial1"/>
    <dgm:cxn modelId="{72CBCEA9-26F4-44B4-87FC-002A67EC129C}" type="presOf" srcId="{941C5DAE-B76C-4B5A-BE3B-7FB208FAB40A}" destId="{B0966FDF-8A71-44E1-B520-25B15D3D2510}" srcOrd="1" destOrd="0" presId="urn:microsoft.com/office/officeart/2005/8/layout/radial1"/>
    <dgm:cxn modelId="{102BD5CC-B202-410D-B2A8-803BCE23784B}" type="presOf" srcId="{B2EB7135-DDC0-4648-B9F2-41C03541AA72}" destId="{ABB06024-2292-4C3C-80C6-512B4B1D4D39}" srcOrd="0" destOrd="0" presId="urn:microsoft.com/office/officeart/2005/8/layout/radial1"/>
    <dgm:cxn modelId="{71C385CE-C059-4C36-B56C-6BD89B7EBF76}" srcId="{7356A641-1085-45C0-BD71-167C9C446EA9}" destId="{87146B99-A814-4981-8240-FC6455A6B2A3}" srcOrd="0" destOrd="0" parTransId="{AC191E4D-5544-4BAD-A054-AC441C9CC09E}" sibTransId="{B79544DD-C75E-4A4B-A6C5-0E0FCD512362}"/>
    <dgm:cxn modelId="{C2A9A4E6-39AA-4111-A4C9-E35F749291FD}" srcId="{87146B99-A814-4981-8240-FC6455A6B2A3}" destId="{27F3F00A-8F90-499B-BF26-6E0287B532B3}" srcOrd="1" destOrd="0" parTransId="{941C5DAE-B76C-4B5A-BE3B-7FB208FAB40A}" sibTransId="{6719EB88-6957-403E-848A-7BB01D76703B}"/>
    <dgm:cxn modelId="{CEF8EBFC-A25D-4AA8-9325-AE2C0D16B1C8}" srcId="{87146B99-A814-4981-8240-FC6455A6B2A3}" destId="{3F901C55-5455-44F1-947F-82964DA748A7}" srcOrd="0" destOrd="0" parTransId="{FECE346B-27C9-4CA0-9151-D5C7AC8FC524}" sibTransId="{09AAFDDC-9716-4A3B-A63A-87CAB64AB6BB}"/>
    <dgm:cxn modelId="{D6923E9D-370E-4B3F-B74F-51E62D0DC8CA}" type="presParOf" srcId="{A67F8AFB-F78F-42AC-A84D-5C89ACAEABF8}" destId="{A8FE6CE8-310E-4224-8879-869092E10244}" srcOrd="0" destOrd="0" presId="urn:microsoft.com/office/officeart/2005/8/layout/radial1"/>
    <dgm:cxn modelId="{1E561AEA-0C87-495E-B8E6-4C6A9362F3BE}" type="presParOf" srcId="{A67F8AFB-F78F-42AC-A84D-5C89ACAEABF8}" destId="{D34DEF2B-1F11-4E1C-8D36-EA366D620290}" srcOrd="1" destOrd="0" presId="urn:microsoft.com/office/officeart/2005/8/layout/radial1"/>
    <dgm:cxn modelId="{C69E7A42-E802-4D4C-971F-0E064C04F603}" type="presParOf" srcId="{D34DEF2B-1F11-4E1C-8D36-EA366D620290}" destId="{C2D5BE80-EC0F-4AC9-AEA3-FB5699AD3F4D}" srcOrd="0" destOrd="0" presId="urn:microsoft.com/office/officeart/2005/8/layout/radial1"/>
    <dgm:cxn modelId="{0E5DBFAA-443E-46AE-87B0-6E0256F55B1F}" type="presParOf" srcId="{A67F8AFB-F78F-42AC-A84D-5C89ACAEABF8}" destId="{6F3A2F9E-564F-4866-87F9-F3AFDC523187}" srcOrd="2" destOrd="0" presId="urn:microsoft.com/office/officeart/2005/8/layout/radial1"/>
    <dgm:cxn modelId="{D6FAEDE9-82A4-4594-AE47-B984BD25D0E8}" type="presParOf" srcId="{A67F8AFB-F78F-42AC-A84D-5C89ACAEABF8}" destId="{B891DF54-51E9-4D4E-9BF3-F4E45EB74551}" srcOrd="3" destOrd="0" presId="urn:microsoft.com/office/officeart/2005/8/layout/radial1"/>
    <dgm:cxn modelId="{0BAB7E26-4465-4197-AF98-47C0774481EF}" type="presParOf" srcId="{B891DF54-51E9-4D4E-9BF3-F4E45EB74551}" destId="{B0966FDF-8A71-44E1-B520-25B15D3D2510}" srcOrd="0" destOrd="0" presId="urn:microsoft.com/office/officeart/2005/8/layout/radial1"/>
    <dgm:cxn modelId="{80C1AF19-864A-42C7-9412-142F3CD75D6F}" type="presParOf" srcId="{A67F8AFB-F78F-42AC-A84D-5C89ACAEABF8}" destId="{AB24C00E-287A-4882-9663-DADDACD34FD3}" srcOrd="4" destOrd="0" presId="urn:microsoft.com/office/officeart/2005/8/layout/radial1"/>
    <dgm:cxn modelId="{834E7AF3-0729-49DD-887A-F2691C5785BE}" type="presParOf" srcId="{A67F8AFB-F78F-42AC-A84D-5C89ACAEABF8}" destId="{ABB06024-2292-4C3C-80C6-512B4B1D4D39}" srcOrd="5" destOrd="0" presId="urn:microsoft.com/office/officeart/2005/8/layout/radial1"/>
    <dgm:cxn modelId="{AFA1A693-B827-47FF-AEBD-214794DF7F63}" type="presParOf" srcId="{ABB06024-2292-4C3C-80C6-512B4B1D4D39}" destId="{E14BF81D-FE08-4ADB-93B7-4AA2F01F0765}" srcOrd="0" destOrd="0" presId="urn:microsoft.com/office/officeart/2005/8/layout/radial1"/>
    <dgm:cxn modelId="{BF51CB2F-CCD5-4486-8036-43F7627AF00A}" type="presParOf" srcId="{A67F8AFB-F78F-42AC-A84D-5C89ACAEABF8}" destId="{7EEC1059-2D05-4385-8B3D-608DC8908668}" srcOrd="6"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06EF94B2-7527-429A-B950-6B3F4B5EC81E}" type="doc">
      <dgm:prSet loTypeId="urn:microsoft.com/office/officeart/2005/8/layout/hierarchy6" loCatId="hierarchy" qsTypeId="urn:microsoft.com/office/officeart/2005/8/quickstyle/3d5" qsCatId="3D" csTypeId="urn:microsoft.com/office/officeart/2005/8/colors/colorful3" csCatId="colorful" phldr="1"/>
      <dgm:spPr/>
      <dgm:t>
        <a:bodyPr/>
        <a:lstStyle/>
        <a:p>
          <a:endParaRPr lang="en-SG"/>
        </a:p>
      </dgm:t>
    </dgm:pt>
    <dgm:pt modelId="{495051BD-8BF8-400B-9A28-873D22C342FE}">
      <dgm:prSet phldrT="[Text]"/>
      <dgm:spPr/>
      <dgm:t>
        <a:bodyPr/>
        <a:lstStyle/>
        <a:p>
          <a:r>
            <a:rPr lang="en-SG" dirty="0"/>
            <a:t>GDP or GNP</a:t>
          </a:r>
        </a:p>
      </dgm:t>
    </dgm:pt>
    <dgm:pt modelId="{A68C7830-ADC4-4A18-8DE1-CD37351FF7B7}" type="parTrans" cxnId="{B1D22038-9CB4-4DE9-9680-63E8FFFA9C78}">
      <dgm:prSet/>
      <dgm:spPr/>
      <dgm:t>
        <a:bodyPr/>
        <a:lstStyle/>
        <a:p>
          <a:endParaRPr lang="en-SG"/>
        </a:p>
      </dgm:t>
    </dgm:pt>
    <dgm:pt modelId="{963C9AC3-3D9C-4F3C-A8BE-A2D5F94C7C66}" type="sibTrans" cxnId="{B1D22038-9CB4-4DE9-9680-63E8FFFA9C78}">
      <dgm:prSet/>
      <dgm:spPr/>
      <dgm:t>
        <a:bodyPr/>
        <a:lstStyle/>
        <a:p>
          <a:endParaRPr lang="en-SG"/>
        </a:p>
      </dgm:t>
    </dgm:pt>
    <dgm:pt modelId="{C79957EF-38D9-4F0F-A912-00D15EF3302C}">
      <dgm:prSet phldrT="[Text]"/>
      <dgm:spPr/>
      <dgm:t>
        <a:bodyPr/>
        <a:lstStyle/>
        <a:p>
          <a:r>
            <a:rPr lang="en-SG" dirty="0"/>
            <a:t>GDP per person</a:t>
          </a:r>
        </a:p>
      </dgm:t>
    </dgm:pt>
    <dgm:pt modelId="{B7954E7B-6746-4CE7-BAB3-349E9D16947A}" type="parTrans" cxnId="{A0EF7579-E04A-4012-8BB1-9EE777ABE450}">
      <dgm:prSet/>
      <dgm:spPr/>
      <dgm:t>
        <a:bodyPr/>
        <a:lstStyle/>
        <a:p>
          <a:endParaRPr lang="en-SG"/>
        </a:p>
      </dgm:t>
    </dgm:pt>
    <dgm:pt modelId="{487B5523-3BDB-43B8-ACF1-BBFFF8A98D3A}" type="sibTrans" cxnId="{A0EF7579-E04A-4012-8BB1-9EE777ABE450}">
      <dgm:prSet/>
      <dgm:spPr/>
      <dgm:t>
        <a:bodyPr/>
        <a:lstStyle/>
        <a:p>
          <a:endParaRPr lang="en-SG"/>
        </a:p>
      </dgm:t>
    </dgm:pt>
    <dgm:pt modelId="{781221A4-C458-4B8D-A4EF-61058DBC5E0E}">
      <dgm:prSet phldrT="[Text]"/>
      <dgm:spPr/>
      <dgm:t>
        <a:bodyPr/>
        <a:lstStyle/>
        <a:p>
          <a:r>
            <a:rPr lang="en-SG" dirty="0"/>
            <a:t>Minimum wage</a:t>
          </a:r>
        </a:p>
      </dgm:t>
    </dgm:pt>
    <dgm:pt modelId="{200D995D-9030-4A7B-B465-DD55E8756EBA}" type="parTrans" cxnId="{6CC66BF5-E6B9-4CEB-86B6-92170D829489}">
      <dgm:prSet/>
      <dgm:spPr/>
      <dgm:t>
        <a:bodyPr/>
        <a:lstStyle/>
        <a:p>
          <a:endParaRPr lang="en-SG"/>
        </a:p>
      </dgm:t>
    </dgm:pt>
    <dgm:pt modelId="{03ED34D3-D016-41F4-9F96-CF3AA8C8AA58}" type="sibTrans" cxnId="{6CC66BF5-E6B9-4CEB-86B6-92170D829489}">
      <dgm:prSet/>
      <dgm:spPr/>
      <dgm:t>
        <a:bodyPr/>
        <a:lstStyle/>
        <a:p>
          <a:endParaRPr lang="en-SG"/>
        </a:p>
      </dgm:t>
    </dgm:pt>
    <dgm:pt modelId="{139C9F06-9B7B-4A9F-A26D-B207FA7F1F60}">
      <dgm:prSet phldrT="[Text]"/>
      <dgm:spPr/>
      <dgm:t>
        <a:bodyPr/>
        <a:lstStyle/>
        <a:p>
          <a:r>
            <a:rPr lang="en-SG" dirty="0"/>
            <a:t>Net income</a:t>
          </a:r>
        </a:p>
      </dgm:t>
    </dgm:pt>
    <dgm:pt modelId="{1389A815-3490-4B6F-8D4F-E4992FF5EE08}" type="parTrans" cxnId="{FFF5C89C-06D3-41FA-B9B4-F63F06E7A525}">
      <dgm:prSet/>
      <dgm:spPr/>
      <dgm:t>
        <a:bodyPr/>
        <a:lstStyle/>
        <a:p>
          <a:endParaRPr lang="en-SG"/>
        </a:p>
      </dgm:t>
    </dgm:pt>
    <dgm:pt modelId="{18C6028C-4366-4485-AA55-5ED4E4EC27AE}" type="sibTrans" cxnId="{FFF5C89C-06D3-41FA-B9B4-F63F06E7A525}">
      <dgm:prSet/>
      <dgm:spPr/>
      <dgm:t>
        <a:bodyPr/>
        <a:lstStyle/>
        <a:p>
          <a:endParaRPr lang="en-SG"/>
        </a:p>
      </dgm:t>
    </dgm:pt>
    <dgm:pt modelId="{9122B751-AF36-4361-BC4A-5D2CB889552C}">
      <dgm:prSet phldrT="[Text]"/>
      <dgm:spPr/>
      <dgm:t>
        <a:bodyPr/>
        <a:lstStyle/>
        <a:p>
          <a:r>
            <a:rPr lang="en-SG" dirty="0"/>
            <a:t>GDP increase per annum</a:t>
          </a:r>
        </a:p>
      </dgm:t>
    </dgm:pt>
    <dgm:pt modelId="{F05AB87F-2732-4347-A10E-9F129E46FB25}" type="parTrans" cxnId="{E0F8C009-39B2-4B4E-868C-B2201DFB396D}">
      <dgm:prSet/>
      <dgm:spPr/>
      <dgm:t>
        <a:bodyPr/>
        <a:lstStyle/>
        <a:p>
          <a:endParaRPr lang="en-SG"/>
        </a:p>
      </dgm:t>
    </dgm:pt>
    <dgm:pt modelId="{5994B759-7FEA-4882-AFFE-DE402595CD65}" type="sibTrans" cxnId="{E0F8C009-39B2-4B4E-868C-B2201DFB396D}">
      <dgm:prSet/>
      <dgm:spPr/>
      <dgm:t>
        <a:bodyPr/>
        <a:lstStyle/>
        <a:p>
          <a:endParaRPr lang="en-SG"/>
        </a:p>
      </dgm:t>
    </dgm:pt>
    <dgm:pt modelId="{53CF7926-6D85-4DEA-B02E-7DFA4430244C}">
      <dgm:prSet phldrT="[Text]"/>
      <dgm:spPr/>
      <dgm:t>
        <a:bodyPr/>
        <a:lstStyle/>
        <a:p>
          <a:r>
            <a:rPr lang="en-SG" dirty="0"/>
            <a:t>Relative income</a:t>
          </a:r>
        </a:p>
      </dgm:t>
    </dgm:pt>
    <dgm:pt modelId="{58DB6474-E8AD-476B-BC02-E9DEDF34ECEA}" type="parTrans" cxnId="{21A4F2BA-3C09-423D-915F-65247BA295B9}">
      <dgm:prSet/>
      <dgm:spPr/>
      <dgm:t>
        <a:bodyPr/>
        <a:lstStyle/>
        <a:p>
          <a:endParaRPr lang="en-SG"/>
        </a:p>
      </dgm:t>
    </dgm:pt>
    <dgm:pt modelId="{DA91E488-597D-4532-8398-237A0160AACE}" type="sibTrans" cxnId="{21A4F2BA-3C09-423D-915F-65247BA295B9}">
      <dgm:prSet/>
      <dgm:spPr/>
      <dgm:t>
        <a:bodyPr/>
        <a:lstStyle/>
        <a:p>
          <a:endParaRPr lang="en-SG"/>
        </a:p>
      </dgm:t>
    </dgm:pt>
    <dgm:pt modelId="{2ED3D40B-3D76-485A-AF20-89166D9FFF71}">
      <dgm:prSet phldrT="[Text]"/>
      <dgm:spPr/>
      <dgm:t>
        <a:bodyPr/>
        <a:lstStyle/>
        <a:p>
          <a:r>
            <a:rPr lang="en-SG" dirty="0"/>
            <a:t>The broad picture</a:t>
          </a:r>
        </a:p>
      </dgm:t>
    </dgm:pt>
    <dgm:pt modelId="{18636BC0-72DA-4F92-A0A5-3CE978876549}" type="parTrans" cxnId="{DB502C83-18C5-4A88-962E-04B9112E3629}">
      <dgm:prSet/>
      <dgm:spPr/>
      <dgm:t>
        <a:bodyPr/>
        <a:lstStyle/>
        <a:p>
          <a:endParaRPr lang="en-SG"/>
        </a:p>
      </dgm:t>
    </dgm:pt>
    <dgm:pt modelId="{DC98CFD9-A35D-40FE-A97F-D29FAC7506C2}" type="sibTrans" cxnId="{DB502C83-18C5-4A88-962E-04B9112E3629}">
      <dgm:prSet/>
      <dgm:spPr/>
      <dgm:t>
        <a:bodyPr/>
        <a:lstStyle/>
        <a:p>
          <a:endParaRPr lang="en-SG"/>
        </a:p>
      </dgm:t>
    </dgm:pt>
    <dgm:pt modelId="{4DC3A0DB-2562-43EE-BCE4-99E058BCDA45}">
      <dgm:prSet phldrT="[Text]"/>
      <dgm:spPr/>
      <dgm:t>
        <a:bodyPr/>
        <a:lstStyle/>
        <a:p>
          <a:r>
            <a:rPr lang="en-SG" dirty="0"/>
            <a:t>The middle level</a:t>
          </a:r>
        </a:p>
      </dgm:t>
    </dgm:pt>
    <dgm:pt modelId="{19300561-BDC3-46F9-8F25-4788F4503C0C}" type="parTrans" cxnId="{7D2FE6F7-3779-489D-804C-4D1085EAA709}">
      <dgm:prSet/>
      <dgm:spPr/>
      <dgm:t>
        <a:bodyPr/>
        <a:lstStyle/>
        <a:p>
          <a:endParaRPr lang="en-SG"/>
        </a:p>
      </dgm:t>
    </dgm:pt>
    <dgm:pt modelId="{BCDD2A0B-4B87-4EE2-A4E4-089F8A9A1F95}" type="sibTrans" cxnId="{7D2FE6F7-3779-489D-804C-4D1085EAA709}">
      <dgm:prSet/>
      <dgm:spPr/>
      <dgm:t>
        <a:bodyPr/>
        <a:lstStyle/>
        <a:p>
          <a:endParaRPr lang="en-SG"/>
        </a:p>
      </dgm:t>
    </dgm:pt>
    <dgm:pt modelId="{925852E3-A2ED-4639-9094-553AA2E58E68}">
      <dgm:prSet phldrT="[Text]"/>
      <dgm:spPr/>
      <dgm:t>
        <a:bodyPr/>
        <a:lstStyle/>
        <a:p>
          <a:r>
            <a:rPr lang="en-SG" dirty="0"/>
            <a:t>The basic level</a:t>
          </a:r>
        </a:p>
      </dgm:t>
    </dgm:pt>
    <dgm:pt modelId="{E2713777-B061-4D64-9095-6F5CE51CF9B7}" type="parTrans" cxnId="{222E159D-B558-4701-BE31-8E807FF5B6A4}">
      <dgm:prSet/>
      <dgm:spPr/>
      <dgm:t>
        <a:bodyPr/>
        <a:lstStyle/>
        <a:p>
          <a:endParaRPr lang="en-SG"/>
        </a:p>
      </dgm:t>
    </dgm:pt>
    <dgm:pt modelId="{5D4DAACD-DDF1-4DB6-8B09-D6032E7BFCF0}" type="sibTrans" cxnId="{222E159D-B558-4701-BE31-8E807FF5B6A4}">
      <dgm:prSet/>
      <dgm:spPr/>
      <dgm:t>
        <a:bodyPr/>
        <a:lstStyle/>
        <a:p>
          <a:endParaRPr lang="en-SG"/>
        </a:p>
      </dgm:t>
    </dgm:pt>
    <dgm:pt modelId="{14178190-89B6-4119-AB93-49C311517F99}" type="pres">
      <dgm:prSet presAssocID="{06EF94B2-7527-429A-B950-6B3F4B5EC81E}" presName="mainComposite" presStyleCnt="0">
        <dgm:presLayoutVars>
          <dgm:chPref val="1"/>
          <dgm:dir/>
          <dgm:animOne val="branch"/>
          <dgm:animLvl val="lvl"/>
          <dgm:resizeHandles val="exact"/>
        </dgm:presLayoutVars>
      </dgm:prSet>
      <dgm:spPr/>
    </dgm:pt>
    <dgm:pt modelId="{1D5882CC-5DCA-4DBF-B361-BC9BE9020431}" type="pres">
      <dgm:prSet presAssocID="{06EF94B2-7527-429A-B950-6B3F4B5EC81E}" presName="hierFlow" presStyleCnt="0"/>
      <dgm:spPr/>
    </dgm:pt>
    <dgm:pt modelId="{2B4907AA-48C4-42CF-B465-76367F832345}" type="pres">
      <dgm:prSet presAssocID="{06EF94B2-7527-429A-B950-6B3F4B5EC81E}" presName="firstBuf" presStyleCnt="0"/>
      <dgm:spPr/>
    </dgm:pt>
    <dgm:pt modelId="{BBD77A6F-6076-4683-BEEB-4C172BB8E37A}" type="pres">
      <dgm:prSet presAssocID="{06EF94B2-7527-429A-B950-6B3F4B5EC81E}" presName="hierChild1" presStyleCnt="0">
        <dgm:presLayoutVars>
          <dgm:chPref val="1"/>
          <dgm:animOne val="branch"/>
          <dgm:animLvl val="lvl"/>
        </dgm:presLayoutVars>
      </dgm:prSet>
      <dgm:spPr/>
    </dgm:pt>
    <dgm:pt modelId="{6EB6D9A3-9570-4598-BACC-C76A1ACF5800}" type="pres">
      <dgm:prSet presAssocID="{495051BD-8BF8-400B-9A28-873D22C342FE}" presName="Name14" presStyleCnt="0"/>
      <dgm:spPr/>
    </dgm:pt>
    <dgm:pt modelId="{F238DF85-8F4F-4B56-A157-CC1BC0E51026}" type="pres">
      <dgm:prSet presAssocID="{495051BD-8BF8-400B-9A28-873D22C342FE}" presName="level1Shape" presStyleLbl="node0" presStyleIdx="0" presStyleCnt="1">
        <dgm:presLayoutVars>
          <dgm:chPref val="3"/>
        </dgm:presLayoutVars>
      </dgm:prSet>
      <dgm:spPr/>
    </dgm:pt>
    <dgm:pt modelId="{CE1C5F75-7AEA-41F1-96BE-A7D5507B6696}" type="pres">
      <dgm:prSet presAssocID="{495051BD-8BF8-400B-9A28-873D22C342FE}" presName="hierChild2" presStyleCnt="0"/>
      <dgm:spPr/>
    </dgm:pt>
    <dgm:pt modelId="{23428602-C2E9-4B64-8F77-6F1B217882B7}" type="pres">
      <dgm:prSet presAssocID="{B7954E7B-6746-4CE7-BAB3-349E9D16947A}" presName="Name19" presStyleLbl="parChTrans1D2" presStyleIdx="0" presStyleCnt="2"/>
      <dgm:spPr/>
    </dgm:pt>
    <dgm:pt modelId="{B37AAA86-1DF6-45EA-BCAC-1837EB745931}" type="pres">
      <dgm:prSet presAssocID="{C79957EF-38D9-4F0F-A912-00D15EF3302C}" presName="Name21" presStyleCnt="0"/>
      <dgm:spPr/>
    </dgm:pt>
    <dgm:pt modelId="{12E17BE5-2338-475A-B20A-809D7D0DCA50}" type="pres">
      <dgm:prSet presAssocID="{C79957EF-38D9-4F0F-A912-00D15EF3302C}" presName="level2Shape" presStyleLbl="node2" presStyleIdx="0" presStyleCnt="2"/>
      <dgm:spPr/>
    </dgm:pt>
    <dgm:pt modelId="{1DB8347C-A307-42BB-95D9-51CA5EA41870}" type="pres">
      <dgm:prSet presAssocID="{C79957EF-38D9-4F0F-A912-00D15EF3302C}" presName="hierChild3" presStyleCnt="0"/>
      <dgm:spPr/>
    </dgm:pt>
    <dgm:pt modelId="{2501F415-D45C-49CB-A94E-5DC40EAA123C}" type="pres">
      <dgm:prSet presAssocID="{200D995D-9030-4A7B-B465-DD55E8756EBA}" presName="Name19" presStyleLbl="parChTrans1D3" presStyleIdx="0" presStyleCnt="3"/>
      <dgm:spPr/>
    </dgm:pt>
    <dgm:pt modelId="{10179A46-4C7F-499A-BEAA-9501BCF8A48C}" type="pres">
      <dgm:prSet presAssocID="{781221A4-C458-4B8D-A4EF-61058DBC5E0E}" presName="Name21" presStyleCnt="0"/>
      <dgm:spPr/>
    </dgm:pt>
    <dgm:pt modelId="{C8467166-7CE8-4AD4-B165-703A2D3A126E}" type="pres">
      <dgm:prSet presAssocID="{781221A4-C458-4B8D-A4EF-61058DBC5E0E}" presName="level2Shape" presStyleLbl="node3" presStyleIdx="0" presStyleCnt="3"/>
      <dgm:spPr/>
    </dgm:pt>
    <dgm:pt modelId="{598A9D8E-EC4E-4333-91BC-661AF57B0286}" type="pres">
      <dgm:prSet presAssocID="{781221A4-C458-4B8D-A4EF-61058DBC5E0E}" presName="hierChild3" presStyleCnt="0"/>
      <dgm:spPr/>
    </dgm:pt>
    <dgm:pt modelId="{1704CBD3-D6BB-470A-B178-7E834F9D31CC}" type="pres">
      <dgm:prSet presAssocID="{1389A815-3490-4B6F-8D4F-E4992FF5EE08}" presName="Name19" presStyleLbl="parChTrans1D3" presStyleIdx="1" presStyleCnt="3"/>
      <dgm:spPr/>
    </dgm:pt>
    <dgm:pt modelId="{711AC1C7-46B1-4E86-B9C7-474CE84BF07A}" type="pres">
      <dgm:prSet presAssocID="{139C9F06-9B7B-4A9F-A26D-B207FA7F1F60}" presName="Name21" presStyleCnt="0"/>
      <dgm:spPr/>
    </dgm:pt>
    <dgm:pt modelId="{556C1252-85F6-447F-B2B9-B067C0E0A669}" type="pres">
      <dgm:prSet presAssocID="{139C9F06-9B7B-4A9F-A26D-B207FA7F1F60}" presName="level2Shape" presStyleLbl="node3" presStyleIdx="1" presStyleCnt="3"/>
      <dgm:spPr/>
    </dgm:pt>
    <dgm:pt modelId="{5D13EDB3-A968-43CE-B2AC-58172F9473FE}" type="pres">
      <dgm:prSet presAssocID="{139C9F06-9B7B-4A9F-A26D-B207FA7F1F60}" presName="hierChild3" presStyleCnt="0"/>
      <dgm:spPr/>
    </dgm:pt>
    <dgm:pt modelId="{1F2B4F0E-44C8-4212-A0A9-EC1874EAEB6B}" type="pres">
      <dgm:prSet presAssocID="{F05AB87F-2732-4347-A10E-9F129E46FB25}" presName="Name19" presStyleLbl="parChTrans1D2" presStyleIdx="1" presStyleCnt="2"/>
      <dgm:spPr/>
    </dgm:pt>
    <dgm:pt modelId="{1B7413D1-0A97-405E-8E7D-67BF03A55393}" type="pres">
      <dgm:prSet presAssocID="{9122B751-AF36-4361-BC4A-5D2CB889552C}" presName="Name21" presStyleCnt="0"/>
      <dgm:spPr/>
    </dgm:pt>
    <dgm:pt modelId="{7025A48E-BF28-4857-8736-242298F41AE7}" type="pres">
      <dgm:prSet presAssocID="{9122B751-AF36-4361-BC4A-5D2CB889552C}" presName="level2Shape" presStyleLbl="node2" presStyleIdx="1" presStyleCnt="2"/>
      <dgm:spPr/>
    </dgm:pt>
    <dgm:pt modelId="{E045250A-D5F3-4BAD-92D8-0A17DB49E5AA}" type="pres">
      <dgm:prSet presAssocID="{9122B751-AF36-4361-BC4A-5D2CB889552C}" presName="hierChild3" presStyleCnt="0"/>
      <dgm:spPr/>
    </dgm:pt>
    <dgm:pt modelId="{2A874391-844F-4266-93C2-09D65B503F4A}" type="pres">
      <dgm:prSet presAssocID="{58DB6474-E8AD-476B-BC02-E9DEDF34ECEA}" presName="Name19" presStyleLbl="parChTrans1D3" presStyleIdx="2" presStyleCnt="3"/>
      <dgm:spPr/>
    </dgm:pt>
    <dgm:pt modelId="{A1C9DFAE-6760-43F0-B3A1-4F25355CAB0C}" type="pres">
      <dgm:prSet presAssocID="{53CF7926-6D85-4DEA-B02E-7DFA4430244C}" presName="Name21" presStyleCnt="0"/>
      <dgm:spPr/>
    </dgm:pt>
    <dgm:pt modelId="{86615F21-4C67-4562-952D-FC6B0F956053}" type="pres">
      <dgm:prSet presAssocID="{53CF7926-6D85-4DEA-B02E-7DFA4430244C}" presName="level2Shape" presStyleLbl="node3" presStyleIdx="2" presStyleCnt="3"/>
      <dgm:spPr/>
    </dgm:pt>
    <dgm:pt modelId="{B3D0F32D-683E-4F4B-B252-3124E807EEB1}" type="pres">
      <dgm:prSet presAssocID="{53CF7926-6D85-4DEA-B02E-7DFA4430244C}" presName="hierChild3" presStyleCnt="0"/>
      <dgm:spPr/>
    </dgm:pt>
    <dgm:pt modelId="{71333879-CA98-465D-8104-6CA4B58A68C2}" type="pres">
      <dgm:prSet presAssocID="{06EF94B2-7527-429A-B950-6B3F4B5EC81E}" presName="bgShapesFlow" presStyleCnt="0"/>
      <dgm:spPr/>
    </dgm:pt>
    <dgm:pt modelId="{DF7AEDF1-DB51-41CD-8EAD-B208EF94C1D7}" type="pres">
      <dgm:prSet presAssocID="{2ED3D40B-3D76-485A-AF20-89166D9FFF71}" presName="rectComp" presStyleCnt="0"/>
      <dgm:spPr/>
    </dgm:pt>
    <dgm:pt modelId="{4456F05C-4EDB-4470-A19C-F8BBCFCA967E}" type="pres">
      <dgm:prSet presAssocID="{2ED3D40B-3D76-485A-AF20-89166D9FFF71}" presName="bgRect" presStyleLbl="bgShp" presStyleIdx="0" presStyleCnt="3"/>
      <dgm:spPr/>
    </dgm:pt>
    <dgm:pt modelId="{AF8630A4-718E-4AF3-835E-05566E5F1D7B}" type="pres">
      <dgm:prSet presAssocID="{2ED3D40B-3D76-485A-AF20-89166D9FFF71}" presName="bgRectTx" presStyleLbl="bgShp" presStyleIdx="0" presStyleCnt="3">
        <dgm:presLayoutVars>
          <dgm:bulletEnabled val="1"/>
        </dgm:presLayoutVars>
      </dgm:prSet>
      <dgm:spPr/>
    </dgm:pt>
    <dgm:pt modelId="{581F48CF-1352-46EA-AEF3-A934C04B5397}" type="pres">
      <dgm:prSet presAssocID="{2ED3D40B-3D76-485A-AF20-89166D9FFF71}" presName="spComp" presStyleCnt="0"/>
      <dgm:spPr/>
    </dgm:pt>
    <dgm:pt modelId="{CA08D842-D415-45E9-9862-1EB37B9115D3}" type="pres">
      <dgm:prSet presAssocID="{2ED3D40B-3D76-485A-AF20-89166D9FFF71}" presName="vSp" presStyleCnt="0"/>
      <dgm:spPr/>
    </dgm:pt>
    <dgm:pt modelId="{8F9E7871-D568-4A81-9102-35612BDD0333}" type="pres">
      <dgm:prSet presAssocID="{4DC3A0DB-2562-43EE-BCE4-99E058BCDA45}" presName="rectComp" presStyleCnt="0"/>
      <dgm:spPr/>
    </dgm:pt>
    <dgm:pt modelId="{A946F9E2-F5E3-4DB9-BB85-41A99762478A}" type="pres">
      <dgm:prSet presAssocID="{4DC3A0DB-2562-43EE-BCE4-99E058BCDA45}" presName="bgRect" presStyleLbl="bgShp" presStyleIdx="1" presStyleCnt="3"/>
      <dgm:spPr/>
    </dgm:pt>
    <dgm:pt modelId="{C003236D-F523-4874-992E-3F0DA76B5EBC}" type="pres">
      <dgm:prSet presAssocID="{4DC3A0DB-2562-43EE-BCE4-99E058BCDA45}" presName="bgRectTx" presStyleLbl="bgShp" presStyleIdx="1" presStyleCnt="3">
        <dgm:presLayoutVars>
          <dgm:bulletEnabled val="1"/>
        </dgm:presLayoutVars>
      </dgm:prSet>
      <dgm:spPr/>
    </dgm:pt>
    <dgm:pt modelId="{0A5F2AE1-2B8D-4917-9FAF-5066D573BB25}" type="pres">
      <dgm:prSet presAssocID="{4DC3A0DB-2562-43EE-BCE4-99E058BCDA45}" presName="spComp" presStyleCnt="0"/>
      <dgm:spPr/>
    </dgm:pt>
    <dgm:pt modelId="{FF913A76-2DE0-44C4-ABD0-C58808459379}" type="pres">
      <dgm:prSet presAssocID="{4DC3A0DB-2562-43EE-BCE4-99E058BCDA45}" presName="vSp" presStyleCnt="0"/>
      <dgm:spPr/>
    </dgm:pt>
    <dgm:pt modelId="{5E3D7C4F-2C2D-4C53-938E-65FEBE7A6427}" type="pres">
      <dgm:prSet presAssocID="{925852E3-A2ED-4639-9094-553AA2E58E68}" presName="rectComp" presStyleCnt="0"/>
      <dgm:spPr/>
    </dgm:pt>
    <dgm:pt modelId="{81A084A1-813B-497F-8D1D-0D35265C292D}" type="pres">
      <dgm:prSet presAssocID="{925852E3-A2ED-4639-9094-553AA2E58E68}" presName="bgRect" presStyleLbl="bgShp" presStyleIdx="2" presStyleCnt="3"/>
      <dgm:spPr/>
    </dgm:pt>
    <dgm:pt modelId="{F559AF11-7F40-4235-886E-CF0AF2128407}" type="pres">
      <dgm:prSet presAssocID="{925852E3-A2ED-4639-9094-553AA2E58E68}" presName="bgRectTx" presStyleLbl="bgShp" presStyleIdx="2" presStyleCnt="3">
        <dgm:presLayoutVars>
          <dgm:bulletEnabled val="1"/>
        </dgm:presLayoutVars>
      </dgm:prSet>
      <dgm:spPr/>
    </dgm:pt>
  </dgm:ptLst>
  <dgm:cxnLst>
    <dgm:cxn modelId="{E0F8C009-39B2-4B4E-868C-B2201DFB396D}" srcId="{495051BD-8BF8-400B-9A28-873D22C342FE}" destId="{9122B751-AF36-4361-BC4A-5D2CB889552C}" srcOrd="1" destOrd="0" parTransId="{F05AB87F-2732-4347-A10E-9F129E46FB25}" sibTransId="{5994B759-7FEA-4882-AFFE-DE402595CD65}"/>
    <dgm:cxn modelId="{7027AB1E-F6CB-4ED3-A167-9F5AB8A2AD3D}" type="presOf" srcId="{4DC3A0DB-2562-43EE-BCE4-99E058BCDA45}" destId="{C003236D-F523-4874-992E-3F0DA76B5EBC}" srcOrd="1" destOrd="0" presId="urn:microsoft.com/office/officeart/2005/8/layout/hierarchy6"/>
    <dgm:cxn modelId="{9D3F9F28-3BDB-4BCC-923D-7834D311A17B}" type="presOf" srcId="{2ED3D40B-3D76-485A-AF20-89166D9FFF71}" destId="{AF8630A4-718E-4AF3-835E-05566E5F1D7B}" srcOrd="1" destOrd="0" presId="urn:microsoft.com/office/officeart/2005/8/layout/hierarchy6"/>
    <dgm:cxn modelId="{DAD0EC31-BDA9-4B7A-81A9-A0DEBEB934D8}" type="presOf" srcId="{925852E3-A2ED-4639-9094-553AA2E58E68}" destId="{81A084A1-813B-497F-8D1D-0D35265C292D}" srcOrd="0" destOrd="0" presId="urn:microsoft.com/office/officeart/2005/8/layout/hierarchy6"/>
    <dgm:cxn modelId="{B1D22038-9CB4-4DE9-9680-63E8FFFA9C78}" srcId="{06EF94B2-7527-429A-B950-6B3F4B5EC81E}" destId="{495051BD-8BF8-400B-9A28-873D22C342FE}" srcOrd="0" destOrd="0" parTransId="{A68C7830-ADC4-4A18-8DE1-CD37351FF7B7}" sibTransId="{963C9AC3-3D9C-4F3C-A8BE-A2D5F94C7C66}"/>
    <dgm:cxn modelId="{C57B2B3F-0C86-410E-8450-1FA1BA1283E0}" type="presOf" srcId="{2ED3D40B-3D76-485A-AF20-89166D9FFF71}" destId="{4456F05C-4EDB-4470-A19C-F8BBCFCA967E}" srcOrd="0" destOrd="0" presId="urn:microsoft.com/office/officeart/2005/8/layout/hierarchy6"/>
    <dgm:cxn modelId="{5ABCF260-CA62-45D3-9414-2842C4338FCD}" type="presOf" srcId="{06EF94B2-7527-429A-B950-6B3F4B5EC81E}" destId="{14178190-89B6-4119-AB93-49C311517F99}" srcOrd="0" destOrd="0" presId="urn:microsoft.com/office/officeart/2005/8/layout/hierarchy6"/>
    <dgm:cxn modelId="{DAB3D26A-1790-4F95-AB40-565E67287C0F}" type="presOf" srcId="{781221A4-C458-4B8D-A4EF-61058DBC5E0E}" destId="{C8467166-7CE8-4AD4-B165-703A2D3A126E}" srcOrd="0" destOrd="0" presId="urn:microsoft.com/office/officeart/2005/8/layout/hierarchy6"/>
    <dgm:cxn modelId="{00B8CD6D-C097-4D18-9A81-AB64A8E38C61}" type="presOf" srcId="{C79957EF-38D9-4F0F-A912-00D15EF3302C}" destId="{12E17BE5-2338-475A-B20A-809D7D0DCA50}" srcOrd="0" destOrd="0" presId="urn:microsoft.com/office/officeart/2005/8/layout/hierarchy6"/>
    <dgm:cxn modelId="{C8492250-C8C0-4163-B4B7-5DBAD48AA12B}" type="presOf" srcId="{53CF7926-6D85-4DEA-B02E-7DFA4430244C}" destId="{86615F21-4C67-4562-952D-FC6B0F956053}" srcOrd="0" destOrd="0" presId="urn:microsoft.com/office/officeart/2005/8/layout/hierarchy6"/>
    <dgm:cxn modelId="{3E246870-7045-4EDA-9449-4A6244C41426}" type="presOf" srcId="{200D995D-9030-4A7B-B465-DD55E8756EBA}" destId="{2501F415-D45C-49CB-A94E-5DC40EAA123C}" srcOrd="0" destOrd="0" presId="urn:microsoft.com/office/officeart/2005/8/layout/hierarchy6"/>
    <dgm:cxn modelId="{EB97BC52-6728-4ECA-AF45-48BDCE099C18}" type="presOf" srcId="{495051BD-8BF8-400B-9A28-873D22C342FE}" destId="{F238DF85-8F4F-4B56-A157-CC1BC0E51026}" srcOrd="0" destOrd="0" presId="urn:microsoft.com/office/officeart/2005/8/layout/hierarchy6"/>
    <dgm:cxn modelId="{A0EF7579-E04A-4012-8BB1-9EE777ABE450}" srcId="{495051BD-8BF8-400B-9A28-873D22C342FE}" destId="{C79957EF-38D9-4F0F-A912-00D15EF3302C}" srcOrd="0" destOrd="0" parTransId="{B7954E7B-6746-4CE7-BAB3-349E9D16947A}" sibTransId="{487B5523-3BDB-43B8-ACF1-BBFFF8A98D3A}"/>
    <dgm:cxn modelId="{DB502C83-18C5-4A88-962E-04B9112E3629}" srcId="{06EF94B2-7527-429A-B950-6B3F4B5EC81E}" destId="{2ED3D40B-3D76-485A-AF20-89166D9FFF71}" srcOrd="1" destOrd="0" parTransId="{18636BC0-72DA-4F92-A0A5-3CE978876549}" sibTransId="{DC98CFD9-A35D-40FE-A97F-D29FAC7506C2}"/>
    <dgm:cxn modelId="{D83D5684-0E6A-4BFB-8ABC-5F96A3242588}" type="presOf" srcId="{F05AB87F-2732-4347-A10E-9F129E46FB25}" destId="{1F2B4F0E-44C8-4212-A0A9-EC1874EAEB6B}" srcOrd="0" destOrd="0" presId="urn:microsoft.com/office/officeart/2005/8/layout/hierarchy6"/>
    <dgm:cxn modelId="{FFF5C89C-06D3-41FA-B9B4-F63F06E7A525}" srcId="{C79957EF-38D9-4F0F-A912-00D15EF3302C}" destId="{139C9F06-9B7B-4A9F-A26D-B207FA7F1F60}" srcOrd="1" destOrd="0" parTransId="{1389A815-3490-4B6F-8D4F-E4992FF5EE08}" sibTransId="{18C6028C-4366-4485-AA55-5ED4E4EC27AE}"/>
    <dgm:cxn modelId="{222E159D-B558-4701-BE31-8E807FF5B6A4}" srcId="{06EF94B2-7527-429A-B950-6B3F4B5EC81E}" destId="{925852E3-A2ED-4639-9094-553AA2E58E68}" srcOrd="3" destOrd="0" parTransId="{E2713777-B061-4D64-9095-6F5CE51CF9B7}" sibTransId="{5D4DAACD-DDF1-4DB6-8B09-D6032E7BFCF0}"/>
    <dgm:cxn modelId="{EF8D419E-B6F7-4340-90FC-4A1513FD0F30}" type="presOf" srcId="{58DB6474-E8AD-476B-BC02-E9DEDF34ECEA}" destId="{2A874391-844F-4266-93C2-09D65B503F4A}" srcOrd="0" destOrd="0" presId="urn:microsoft.com/office/officeart/2005/8/layout/hierarchy6"/>
    <dgm:cxn modelId="{696220B4-668E-4B97-A7FE-2FB5F15CA0DA}" type="presOf" srcId="{B7954E7B-6746-4CE7-BAB3-349E9D16947A}" destId="{23428602-C2E9-4B64-8F77-6F1B217882B7}" srcOrd="0" destOrd="0" presId="urn:microsoft.com/office/officeart/2005/8/layout/hierarchy6"/>
    <dgm:cxn modelId="{21A4F2BA-3C09-423D-915F-65247BA295B9}" srcId="{9122B751-AF36-4361-BC4A-5D2CB889552C}" destId="{53CF7926-6D85-4DEA-B02E-7DFA4430244C}" srcOrd="0" destOrd="0" parTransId="{58DB6474-E8AD-476B-BC02-E9DEDF34ECEA}" sibTransId="{DA91E488-597D-4532-8398-237A0160AACE}"/>
    <dgm:cxn modelId="{DA5E54BE-D030-450A-A727-797026CA06E9}" type="presOf" srcId="{1389A815-3490-4B6F-8D4F-E4992FF5EE08}" destId="{1704CBD3-D6BB-470A-B178-7E834F9D31CC}" srcOrd="0" destOrd="0" presId="urn:microsoft.com/office/officeart/2005/8/layout/hierarchy6"/>
    <dgm:cxn modelId="{6EA30AC0-6F80-48D2-B321-BE4056CE60E2}" type="presOf" srcId="{4DC3A0DB-2562-43EE-BCE4-99E058BCDA45}" destId="{A946F9E2-F5E3-4DB9-BB85-41A99762478A}" srcOrd="0" destOrd="0" presId="urn:microsoft.com/office/officeart/2005/8/layout/hierarchy6"/>
    <dgm:cxn modelId="{35E242E2-5595-41D6-8B34-4486453A9D8B}" type="presOf" srcId="{9122B751-AF36-4361-BC4A-5D2CB889552C}" destId="{7025A48E-BF28-4857-8736-242298F41AE7}" srcOrd="0" destOrd="0" presId="urn:microsoft.com/office/officeart/2005/8/layout/hierarchy6"/>
    <dgm:cxn modelId="{7F00EEF2-7AC2-4CB5-8B0A-E8E4AC0BA9D7}" type="presOf" srcId="{925852E3-A2ED-4639-9094-553AA2E58E68}" destId="{F559AF11-7F40-4235-886E-CF0AF2128407}" srcOrd="1" destOrd="0" presId="urn:microsoft.com/office/officeart/2005/8/layout/hierarchy6"/>
    <dgm:cxn modelId="{6CC66BF5-E6B9-4CEB-86B6-92170D829489}" srcId="{C79957EF-38D9-4F0F-A912-00D15EF3302C}" destId="{781221A4-C458-4B8D-A4EF-61058DBC5E0E}" srcOrd="0" destOrd="0" parTransId="{200D995D-9030-4A7B-B465-DD55E8756EBA}" sibTransId="{03ED34D3-D016-41F4-9F96-CF3AA8C8AA58}"/>
    <dgm:cxn modelId="{7D2FE6F7-3779-489D-804C-4D1085EAA709}" srcId="{06EF94B2-7527-429A-B950-6B3F4B5EC81E}" destId="{4DC3A0DB-2562-43EE-BCE4-99E058BCDA45}" srcOrd="2" destOrd="0" parTransId="{19300561-BDC3-46F9-8F25-4788F4503C0C}" sibTransId="{BCDD2A0B-4B87-4EE2-A4E4-089F8A9A1F95}"/>
    <dgm:cxn modelId="{FEA212F9-3482-4A55-AC17-09E16EFBEBD7}" type="presOf" srcId="{139C9F06-9B7B-4A9F-A26D-B207FA7F1F60}" destId="{556C1252-85F6-447F-B2B9-B067C0E0A669}" srcOrd="0" destOrd="0" presId="urn:microsoft.com/office/officeart/2005/8/layout/hierarchy6"/>
    <dgm:cxn modelId="{AEB2451D-FDDC-4110-AAA2-BAC74377B849}" type="presParOf" srcId="{14178190-89B6-4119-AB93-49C311517F99}" destId="{1D5882CC-5DCA-4DBF-B361-BC9BE9020431}" srcOrd="0" destOrd="0" presId="urn:microsoft.com/office/officeart/2005/8/layout/hierarchy6"/>
    <dgm:cxn modelId="{5CA78B07-7991-4BB6-A350-77C127598FE8}" type="presParOf" srcId="{1D5882CC-5DCA-4DBF-B361-BC9BE9020431}" destId="{2B4907AA-48C4-42CF-B465-76367F832345}" srcOrd="0" destOrd="0" presId="urn:microsoft.com/office/officeart/2005/8/layout/hierarchy6"/>
    <dgm:cxn modelId="{F60A435B-A695-4016-8583-E22DEA4D4300}" type="presParOf" srcId="{1D5882CC-5DCA-4DBF-B361-BC9BE9020431}" destId="{BBD77A6F-6076-4683-BEEB-4C172BB8E37A}" srcOrd="1" destOrd="0" presId="urn:microsoft.com/office/officeart/2005/8/layout/hierarchy6"/>
    <dgm:cxn modelId="{3C352221-3A54-4363-90C0-C486467EBFCB}" type="presParOf" srcId="{BBD77A6F-6076-4683-BEEB-4C172BB8E37A}" destId="{6EB6D9A3-9570-4598-BACC-C76A1ACF5800}" srcOrd="0" destOrd="0" presId="urn:microsoft.com/office/officeart/2005/8/layout/hierarchy6"/>
    <dgm:cxn modelId="{B6C79923-E90B-4284-A1A0-AF4E6239D705}" type="presParOf" srcId="{6EB6D9A3-9570-4598-BACC-C76A1ACF5800}" destId="{F238DF85-8F4F-4B56-A157-CC1BC0E51026}" srcOrd="0" destOrd="0" presId="urn:microsoft.com/office/officeart/2005/8/layout/hierarchy6"/>
    <dgm:cxn modelId="{7D289D6D-666A-4568-85E1-C4830F47FFD7}" type="presParOf" srcId="{6EB6D9A3-9570-4598-BACC-C76A1ACF5800}" destId="{CE1C5F75-7AEA-41F1-96BE-A7D5507B6696}" srcOrd="1" destOrd="0" presId="urn:microsoft.com/office/officeart/2005/8/layout/hierarchy6"/>
    <dgm:cxn modelId="{00A0B251-8891-4F0B-BD3F-2DCE32529080}" type="presParOf" srcId="{CE1C5F75-7AEA-41F1-96BE-A7D5507B6696}" destId="{23428602-C2E9-4B64-8F77-6F1B217882B7}" srcOrd="0" destOrd="0" presId="urn:microsoft.com/office/officeart/2005/8/layout/hierarchy6"/>
    <dgm:cxn modelId="{D7A30145-0E18-49FE-85B7-B3F15C9BE283}" type="presParOf" srcId="{CE1C5F75-7AEA-41F1-96BE-A7D5507B6696}" destId="{B37AAA86-1DF6-45EA-BCAC-1837EB745931}" srcOrd="1" destOrd="0" presId="urn:microsoft.com/office/officeart/2005/8/layout/hierarchy6"/>
    <dgm:cxn modelId="{D33C2177-5917-4DBB-AA76-CF40F04179F7}" type="presParOf" srcId="{B37AAA86-1DF6-45EA-BCAC-1837EB745931}" destId="{12E17BE5-2338-475A-B20A-809D7D0DCA50}" srcOrd="0" destOrd="0" presId="urn:microsoft.com/office/officeart/2005/8/layout/hierarchy6"/>
    <dgm:cxn modelId="{2EC37B02-4E8B-46E7-9C7D-14FA1346D1C7}" type="presParOf" srcId="{B37AAA86-1DF6-45EA-BCAC-1837EB745931}" destId="{1DB8347C-A307-42BB-95D9-51CA5EA41870}" srcOrd="1" destOrd="0" presId="urn:microsoft.com/office/officeart/2005/8/layout/hierarchy6"/>
    <dgm:cxn modelId="{B8FB5C21-1E71-4F9F-9AE0-BE4B066F9F53}" type="presParOf" srcId="{1DB8347C-A307-42BB-95D9-51CA5EA41870}" destId="{2501F415-D45C-49CB-A94E-5DC40EAA123C}" srcOrd="0" destOrd="0" presId="urn:microsoft.com/office/officeart/2005/8/layout/hierarchy6"/>
    <dgm:cxn modelId="{67FC98BA-ECBD-4412-B0E7-D51FECA2CA21}" type="presParOf" srcId="{1DB8347C-A307-42BB-95D9-51CA5EA41870}" destId="{10179A46-4C7F-499A-BEAA-9501BCF8A48C}" srcOrd="1" destOrd="0" presId="urn:microsoft.com/office/officeart/2005/8/layout/hierarchy6"/>
    <dgm:cxn modelId="{FC630F18-6E95-4572-BD46-E8D3D7C0A141}" type="presParOf" srcId="{10179A46-4C7F-499A-BEAA-9501BCF8A48C}" destId="{C8467166-7CE8-4AD4-B165-703A2D3A126E}" srcOrd="0" destOrd="0" presId="urn:microsoft.com/office/officeart/2005/8/layout/hierarchy6"/>
    <dgm:cxn modelId="{F407EF08-8047-466D-AB18-91A168CB4553}" type="presParOf" srcId="{10179A46-4C7F-499A-BEAA-9501BCF8A48C}" destId="{598A9D8E-EC4E-4333-91BC-661AF57B0286}" srcOrd="1" destOrd="0" presId="urn:microsoft.com/office/officeart/2005/8/layout/hierarchy6"/>
    <dgm:cxn modelId="{2A21C786-C939-4D17-8758-F47B7FCBB86F}" type="presParOf" srcId="{1DB8347C-A307-42BB-95D9-51CA5EA41870}" destId="{1704CBD3-D6BB-470A-B178-7E834F9D31CC}" srcOrd="2" destOrd="0" presId="urn:microsoft.com/office/officeart/2005/8/layout/hierarchy6"/>
    <dgm:cxn modelId="{74D8C037-C674-4634-A7C9-F69F8CC245B0}" type="presParOf" srcId="{1DB8347C-A307-42BB-95D9-51CA5EA41870}" destId="{711AC1C7-46B1-4E86-B9C7-474CE84BF07A}" srcOrd="3" destOrd="0" presId="urn:microsoft.com/office/officeart/2005/8/layout/hierarchy6"/>
    <dgm:cxn modelId="{5EF5FB53-578A-4CF4-8668-43A70A3BDA0C}" type="presParOf" srcId="{711AC1C7-46B1-4E86-B9C7-474CE84BF07A}" destId="{556C1252-85F6-447F-B2B9-B067C0E0A669}" srcOrd="0" destOrd="0" presId="urn:microsoft.com/office/officeart/2005/8/layout/hierarchy6"/>
    <dgm:cxn modelId="{1A0E41DF-6AC6-4708-86A2-C287E66A8ABE}" type="presParOf" srcId="{711AC1C7-46B1-4E86-B9C7-474CE84BF07A}" destId="{5D13EDB3-A968-43CE-B2AC-58172F9473FE}" srcOrd="1" destOrd="0" presId="urn:microsoft.com/office/officeart/2005/8/layout/hierarchy6"/>
    <dgm:cxn modelId="{9B65145C-1A2B-421C-989E-901E9539A733}" type="presParOf" srcId="{CE1C5F75-7AEA-41F1-96BE-A7D5507B6696}" destId="{1F2B4F0E-44C8-4212-A0A9-EC1874EAEB6B}" srcOrd="2" destOrd="0" presId="urn:microsoft.com/office/officeart/2005/8/layout/hierarchy6"/>
    <dgm:cxn modelId="{BC6DE3CD-D232-4443-80C1-A3D7F3BEA177}" type="presParOf" srcId="{CE1C5F75-7AEA-41F1-96BE-A7D5507B6696}" destId="{1B7413D1-0A97-405E-8E7D-67BF03A55393}" srcOrd="3" destOrd="0" presId="urn:microsoft.com/office/officeart/2005/8/layout/hierarchy6"/>
    <dgm:cxn modelId="{4C77C4B4-15C6-4E1C-98CD-D80E0FDF28AA}" type="presParOf" srcId="{1B7413D1-0A97-405E-8E7D-67BF03A55393}" destId="{7025A48E-BF28-4857-8736-242298F41AE7}" srcOrd="0" destOrd="0" presId="urn:microsoft.com/office/officeart/2005/8/layout/hierarchy6"/>
    <dgm:cxn modelId="{645AF251-84CD-43A0-A527-1169C01E72C9}" type="presParOf" srcId="{1B7413D1-0A97-405E-8E7D-67BF03A55393}" destId="{E045250A-D5F3-4BAD-92D8-0A17DB49E5AA}" srcOrd="1" destOrd="0" presId="urn:microsoft.com/office/officeart/2005/8/layout/hierarchy6"/>
    <dgm:cxn modelId="{F6D15B96-7804-4BE4-B556-33FE750A2B0A}" type="presParOf" srcId="{E045250A-D5F3-4BAD-92D8-0A17DB49E5AA}" destId="{2A874391-844F-4266-93C2-09D65B503F4A}" srcOrd="0" destOrd="0" presId="urn:microsoft.com/office/officeart/2005/8/layout/hierarchy6"/>
    <dgm:cxn modelId="{03690719-2459-43C2-8170-30A611EEAE13}" type="presParOf" srcId="{E045250A-D5F3-4BAD-92D8-0A17DB49E5AA}" destId="{A1C9DFAE-6760-43F0-B3A1-4F25355CAB0C}" srcOrd="1" destOrd="0" presId="urn:microsoft.com/office/officeart/2005/8/layout/hierarchy6"/>
    <dgm:cxn modelId="{25866199-EE25-49B5-8EBD-83190BD9E29F}" type="presParOf" srcId="{A1C9DFAE-6760-43F0-B3A1-4F25355CAB0C}" destId="{86615F21-4C67-4562-952D-FC6B0F956053}" srcOrd="0" destOrd="0" presId="urn:microsoft.com/office/officeart/2005/8/layout/hierarchy6"/>
    <dgm:cxn modelId="{AD52FCEC-18EA-4562-9096-287A4FEBBB28}" type="presParOf" srcId="{A1C9DFAE-6760-43F0-B3A1-4F25355CAB0C}" destId="{B3D0F32D-683E-4F4B-B252-3124E807EEB1}" srcOrd="1" destOrd="0" presId="urn:microsoft.com/office/officeart/2005/8/layout/hierarchy6"/>
    <dgm:cxn modelId="{EBE8B6A7-0BC9-491B-AA5B-256932A78B9B}" type="presParOf" srcId="{14178190-89B6-4119-AB93-49C311517F99}" destId="{71333879-CA98-465D-8104-6CA4B58A68C2}" srcOrd="1" destOrd="0" presId="urn:microsoft.com/office/officeart/2005/8/layout/hierarchy6"/>
    <dgm:cxn modelId="{77E5CD7C-F8CD-4A02-AF4C-ECCB92A8033F}" type="presParOf" srcId="{71333879-CA98-465D-8104-6CA4B58A68C2}" destId="{DF7AEDF1-DB51-41CD-8EAD-B208EF94C1D7}" srcOrd="0" destOrd="0" presId="urn:microsoft.com/office/officeart/2005/8/layout/hierarchy6"/>
    <dgm:cxn modelId="{B3B9684B-3A5C-4C46-9F64-90A76E8995DE}" type="presParOf" srcId="{DF7AEDF1-DB51-41CD-8EAD-B208EF94C1D7}" destId="{4456F05C-4EDB-4470-A19C-F8BBCFCA967E}" srcOrd="0" destOrd="0" presId="urn:microsoft.com/office/officeart/2005/8/layout/hierarchy6"/>
    <dgm:cxn modelId="{7D9F89E1-A476-4343-9D00-D141F4333F5A}" type="presParOf" srcId="{DF7AEDF1-DB51-41CD-8EAD-B208EF94C1D7}" destId="{AF8630A4-718E-4AF3-835E-05566E5F1D7B}" srcOrd="1" destOrd="0" presId="urn:microsoft.com/office/officeart/2005/8/layout/hierarchy6"/>
    <dgm:cxn modelId="{9B44C3B9-4195-48DD-8E09-04555E6DC11E}" type="presParOf" srcId="{71333879-CA98-465D-8104-6CA4B58A68C2}" destId="{581F48CF-1352-46EA-AEF3-A934C04B5397}" srcOrd="1" destOrd="0" presId="urn:microsoft.com/office/officeart/2005/8/layout/hierarchy6"/>
    <dgm:cxn modelId="{2D479BD4-13B9-42C5-8071-F59AB81FE41A}" type="presParOf" srcId="{581F48CF-1352-46EA-AEF3-A934C04B5397}" destId="{CA08D842-D415-45E9-9862-1EB37B9115D3}" srcOrd="0" destOrd="0" presId="urn:microsoft.com/office/officeart/2005/8/layout/hierarchy6"/>
    <dgm:cxn modelId="{46972008-F904-4365-AC3E-9F0E78561BF2}" type="presParOf" srcId="{71333879-CA98-465D-8104-6CA4B58A68C2}" destId="{8F9E7871-D568-4A81-9102-35612BDD0333}" srcOrd="2" destOrd="0" presId="urn:microsoft.com/office/officeart/2005/8/layout/hierarchy6"/>
    <dgm:cxn modelId="{70740B67-CBF5-4D8E-9240-AF920468B627}" type="presParOf" srcId="{8F9E7871-D568-4A81-9102-35612BDD0333}" destId="{A946F9E2-F5E3-4DB9-BB85-41A99762478A}" srcOrd="0" destOrd="0" presId="urn:microsoft.com/office/officeart/2005/8/layout/hierarchy6"/>
    <dgm:cxn modelId="{F61445CE-CEDA-455C-9EFC-BB9EA585CD11}" type="presParOf" srcId="{8F9E7871-D568-4A81-9102-35612BDD0333}" destId="{C003236D-F523-4874-992E-3F0DA76B5EBC}" srcOrd="1" destOrd="0" presId="urn:microsoft.com/office/officeart/2005/8/layout/hierarchy6"/>
    <dgm:cxn modelId="{726FB5CA-BA38-46D9-91FD-DE7343D6C24B}" type="presParOf" srcId="{71333879-CA98-465D-8104-6CA4B58A68C2}" destId="{0A5F2AE1-2B8D-4917-9FAF-5066D573BB25}" srcOrd="3" destOrd="0" presId="urn:microsoft.com/office/officeart/2005/8/layout/hierarchy6"/>
    <dgm:cxn modelId="{7B84D8B8-C3C6-40A9-BD3F-58E8D1D83E12}" type="presParOf" srcId="{0A5F2AE1-2B8D-4917-9FAF-5066D573BB25}" destId="{FF913A76-2DE0-44C4-ABD0-C58808459379}" srcOrd="0" destOrd="0" presId="urn:microsoft.com/office/officeart/2005/8/layout/hierarchy6"/>
    <dgm:cxn modelId="{705F1D08-0BBC-4B44-B690-E9DC7B643EC4}" type="presParOf" srcId="{71333879-CA98-465D-8104-6CA4B58A68C2}" destId="{5E3D7C4F-2C2D-4C53-938E-65FEBE7A6427}" srcOrd="4" destOrd="0" presId="urn:microsoft.com/office/officeart/2005/8/layout/hierarchy6"/>
    <dgm:cxn modelId="{9DFBD290-5C4C-40E2-A3CA-0E1903206E11}" type="presParOf" srcId="{5E3D7C4F-2C2D-4C53-938E-65FEBE7A6427}" destId="{81A084A1-813B-497F-8D1D-0D35265C292D}" srcOrd="0" destOrd="0" presId="urn:microsoft.com/office/officeart/2005/8/layout/hierarchy6"/>
    <dgm:cxn modelId="{68B1B801-6445-4793-96BB-960907C5747F}" type="presParOf" srcId="{5E3D7C4F-2C2D-4C53-938E-65FEBE7A6427}" destId="{F559AF11-7F40-4235-886E-CF0AF2128407}"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F235BB7C-BF71-451A-9B64-B9909C9BCDA9}" type="doc">
      <dgm:prSet loTypeId="urn:microsoft.com/office/officeart/2008/layout/SquareAccentList" loCatId="list" qsTypeId="urn:microsoft.com/office/officeart/2005/8/quickstyle/3d5" qsCatId="3D" csTypeId="urn:microsoft.com/office/officeart/2005/8/colors/colorful1" csCatId="colorful" phldr="1"/>
      <dgm:spPr/>
      <dgm:t>
        <a:bodyPr/>
        <a:lstStyle/>
        <a:p>
          <a:endParaRPr lang="en-SG"/>
        </a:p>
      </dgm:t>
    </dgm:pt>
    <dgm:pt modelId="{985A4A5D-5A21-4396-B720-91FA19FAAE23}">
      <dgm:prSet phldrT="[Text]"/>
      <dgm:spPr/>
      <dgm:t>
        <a:bodyPr/>
        <a:lstStyle/>
        <a:p>
          <a:r>
            <a:rPr lang="en-US" dirty="0"/>
            <a:t>Distribution of total world wealth (in US dollar) as of 2019</a:t>
          </a:r>
          <a:endParaRPr lang="en-SG" dirty="0"/>
        </a:p>
      </dgm:t>
    </dgm:pt>
    <dgm:pt modelId="{BB951C4D-259E-42E0-A19F-965B10380357}" type="parTrans" cxnId="{744BCD8D-131B-420C-A9C0-B3BD658B4205}">
      <dgm:prSet/>
      <dgm:spPr/>
      <dgm:t>
        <a:bodyPr/>
        <a:lstStyle/>
        <a:p>
          <a:endParaRPr lang="en-SG"/>
        </a:p>
      </dgm:t>
    </dgm:pt>
    <dgm:pt modelId="{9D4FA23F-3FB4-4FA9-AB0E-4F7A31C6D0E2}" type="sibTrans" cxnId="{744BCD8D-131B-420C-A9C0-B3BD658B4205}">
      <dgm:prSet/>
      <dgm:spPr/>
      <dgm:t>
        <a:bodyPr/>
        <a:lstStyle/>
        <a:p>
          <a:endParaRPr lang="en-SG"/>
        </a:p>
      </dgm:t>
    </dgm:pt>
    <dgm:pt modelId="{B9DEE0EA-06AE-4A84-B78A-C2356B4FF570}">
      <dgm:prSet phldrT="[Text]"/>
      <dgm:spPr/>
      <dgm:t>
        <a:bodyPr/>
        <a:lstStyle/>
        <a:p>
          <a:r>
            <a:rPr lang="en-US" dirty="0"/>
            <a:t>1% world richest people (those millionaires with more than 1 million) owned 44% world wealth</a:t>
          </a:r>
          <a:endParaRPr lang="en-SG" dirty="0"/>
        </a:p>
      </dgm:t>
    </dgm:pt>
    <dgm:pt modelId="{07BE3363-B12F-4D5F-A7F0-F88D0AB3C782}" type="parTrans" cxnId="{EDD1C9F6-1F9A-4B03-911D-2379EEB4F295}">
      <dgm:prSet/>
      <dgm:spPr/>
      <dgm:t>
        <a:bodyPr/>
        <a:lstStyle/>
        <a:p>
          <a:endParaRPr lang="en-SG"/>
        </a:p>
      </dgm:t>
    </dgm:pt>
    <dgm:pt modelId="{A3693AA6-C1F7-4EA4-B822-83B436408FAC}" type="sibTrans" cxnId="{EDD1C9F6-1F9A-4B03-911D-2379EEB4F295}">
      <dgm:prSet/>
      <dgm:spPr/>
      <dgm:t>
        <a:bodyPr/>
        <a:lstStyle/>
        <a:p>
          <a:endParaRPr lang="en-SG"/>
        </a:p>
      </dgm:t>
    </dgm:pt>
    <dgm:pt modelId="{EF645867-79D7-4B62-9C26-CA82D0B14FC8}">
      <dgm:prSet phldrT="[Text]"/>
      <dgm:spPr/>
      <dgm:t>
        <a:bodyPr/>
        <a:lstStyle/>
        <a:p>
          <a:r>
            <a:rPr lang="en-US" dirty="0"/>
            <a:t>11% world population (individuals with 100,000 USD or more) owned 82.8% of world wealth</a:t>
          </a:r>
          <a:endParaRPr lang="en-SG" dirty="0"/>
        </a:p>
      </dgm:t>
    </dgm:pt>
    <dgm:pt modelId="{F6776B3A-0BD5-4D65-A067-F56C9EA1342A}" type="parTrans" cxnId="{C28EC678-CD96-4B6B-B814-70FABD1F0ED9}">
      <dgm:prSet/>
      <dgm:spPr/>
      <dgm:t>
        <a:bodyPr/>
        <a:lstStyle/>
        <a:p>
          <a:endParaRPr lang="en-SG"/>
        </a:p>
      </dgm:t>
    </dgm:pt>
    <dgm:pt modelId="{EF967688-7976-432F-9988-AC130C0A8F4A}" type="sibTrans" cxnId="{C28EC678-CD96-4B6B-B814-70FABD1F0ED9}">
      <dgm:prSet/>
      <dgm:spPr/>
      <dgm:t>
        <a:bodyPr/>
        <a:lstStyle/>
        <a:p>
          <a:endParaRPr lang="en-SG"/>
        </a:p>
      </dgm:t>
    </dgm:pt>
    <dgm:pt modelId="{C28BCBD1-C4B6-41CA-A63B-845422E17EDD}">
      <dgm:prSet phldrT="[Text]"/>
      <dgm:spPr/>
      <dgm:t>
        <a:bodyPr/>
        <a:lstStyle/>
        <a:p>
          <a:r>
            <a:rPr lang="en-US" dirty="0"/>
            <a:t>56% of world population (with less than 10,000) owned less than 2% world wealth</a:t>
          </a:r>
          <a:endParaRPr lang="en-SG" dirty="0"/>
        </a:p>
      </dgm:t>
    </dgm:pt>
    <dgm:pt modelId="{A35F5F7D-794F-4D66-AABA-08C536CD64AC}" type="parTrans" cxnId="{8555A316-94B1-4816-9381-3E76CC21EB7D}">
      <dgm:prSet/>
      <dgm:spPr/>
      <dgm:t>
        <a:bodyPr/>
        <a:lstStyle/>
        <a:p>
          <a:endParaRPr lang="en-SG"/>
        </a:p>
      </dgm:t>
    </dgm:pt>
    <dgm:pt modelId="{7EE5B471-CFC5-4FD3-B464-6B136AEF3C97}" type="sibTrans" cxnId="{8555A316-94B1-4816-9381-3E76CC21EB7D}">
      <dgm:prSet/>
      <dgm:spPr/>
      <dgm:t>
        <a:bodyPr/>
        <a:lstStyle/>
        <a:p>
          <a:endParaRPr lang="en-SG"/>
        </a:p>
      </dgm:t>
    </dgm:pt>
    <dgm:pt modelId="{B01FAAED-9782-4B89-BCD6-E7AB7107F35E}" type="pres">
      <dgm:prSet presAssocID="{F235BB7C-BF71-451A-9B64-B9909C9BCDA9}" presName="layout" presStyleCnt="0">
        <dgm:presLayoutVars>
          <dgm:chMax/>
          <dgm:chPref/>
          <dgm:dir/>
          <dgm:resizeHandles/>
        </dgm:presLayoutVars>
      </dgm:prSet>
      <dgm:spPr/>
    </dgm:pt>
    <dgm:pt modelId="{37216FC2-F2EA-4D4B-B31B-6E807DC85B9B}" type="pres">
      <dgm:prSet presAssocID="{985A4A5D-5A21-4396-B720-91FA19FAAE23}" presName="root" presStyleCnt="0">
        <dgm:presLayoutVars>
          <dgm:chMax/>
          <dgm:chPref/>
        </dgm:presLayoutVars>
      </dgm:prSet>
      <dgm:spPr/>
    </dgm:pt>
    <dgm:pt modelId="{4EF05E0F-91D0-4647-A8CF-177F42B7269D}" type="pres">
      <dgm:prSet presAssocID="{985A4A5D-5A21-4396-B720-91FA19FAAE23}" presName="rootComposite" presStyleCnt="0">
        <dgm:presLayoutVars/>
      </dgm:prSet>
      <dgm:spPr/>
    </dgm:pt>
    <dgm:pt modelId="{921541AB-AF60-4504-8E1E-92CAFFCE626A}" type="pres">
      <dgm:prSet presAssocID="{985A4A5D-5A21-4396-B720-91FA19FAAE23}" presName="ParentAccent" presStyleLbl="alignNode1" presStyleIdx="0" presStyleCnt="1"/>
      <dgm:spPr/>
    </dgm:pt>
    <dgm:pt modelId="{D0F010E9-4BEB-4726-B456-7E77B5E6BF80}" type="pres">
      <dgm:prSet presAssocID="{985A4A5D-5A21-4396-B720-91FA19FAAE23}" presName="ParentSmallAccent" presStyleLbl="fgAcc1" presStyleIdx="0" presStyleCnt="1"/>
      <dgm:spPr/>
    </dgm:pt>
    <dgm:pt modelId="{1625FA84-6D15-47D9-88AA-7B4B0E315036}" type="pres">
      <dgm:prSet presAssocID="{985A4A5D-5A21-4396-B720-91FA19FAAE23}" presName="Parent" presStyleLbl="revTx" presStyleIdx="0" presStyleCnt="4">
        <dgm:presLayoutVars>
          <dgm:chMax/>
          <dgm:chPref val="4"/>
          <dgm:bulletEnabled val="1"/>
        </dgm:presLayoutVars>
      </dgm:prSet>
      <dgm:spPr/>
    </dgm:pt>
    <dgm:pt modelId="{1816D78B-9140-496C-BF8F-4513D2379BF4}" type="pres">
      <dgm:prSet presAssocID="{985A4A5D-5A21-4396-B720-91FA19FAAE23}" presName="childShape" presStyleCnt="0">
        <dgm:presLayoutVars>
          <dgm:chMax val="0"/>
          <dgm:chPref val="0"/>
        </dgm:presLayoutVars>
      </dgm:prSet>
      <dgm:spPr/>
    </dgm:pt>
    <dgm:pt modelId="{5AAFCF4C-571A-4206-B8D6-7C8156BCC789}" type="pres">
      <dgm:prSet presAssocID="{B9DEE0EA-06AE-4A84-B78A-C2356B4FF570}" presName="childComposite" presStyleCnt="0">
        <dgm:presLayoutVars>
          <dgm:chMax val="0"/>
          <dgm:chPref val="0"/>
        </dgm:presLayoutVars>
      </dgm:prSet>
      <dgm:spPr/>
    </dgm:pt>
    <dgm:pt modelId="{B05ABF4D-A3C2-4381-804E-CE68F32FAB2A}" type="pres">
      <dgm:prSet presAssocID="{B9DEE0EA-06AE-4A84-B78A-C2356B4FF570}" presName="ChildAccent" presStyleLbl="solidFgAcc1" presStyleIdx="0" presStyleCnt="3"/>
      <dgm:spPr/>
    </dgm:pt>
    <dgm:pt modelId="{820828D3-7DE6-44E8-A10C-A9ADDF416F57}" type="pres">
      <dgm:prSet presAssocID="{B9DEE0EA-06AE-4A84-B78A-C2356B4FF570}" presName="Child" presStyleLbl="revTx" presStyleIdx="1" presStyleCnt="4">
        <dgm:presLayoutVars>
          <dgm:chMax val="0"/>
          <dgm:chPref val="0"/>
          <dgm:bulletEnabled val="1"/>
        </dgm:presLayoutVars>
      </dgm:prSet>
      <dgm:spPr/>
    </dgm:pt>
    <dgm:pt modelId="{74732D49-4B79-47D1-A097-1E416D93C4C9}" type="pres">
      <dgm:prSet presAssocID="{EF645867-79D7-4B62-9C26-CA82D0B14FC8}" presName="childComposite" presStyleCnt="0">
        <dgm:presLayoutVars>
          <dgm:chMax val="0"/>
          <dgm:chPref val="0"/>
        </dgm:presLayoutVars>
      </dgm:prSet>
      <dgm:spPr/>
    </dgm:pt>
    <dgm:pt modelId="{03D79180-8394-4592-9A61-AC1DE934171E}" type="pres">
      <dgm:prSet presAssocID="{EF645867-79D7-4B62-9C26-CA82D0B14FC8}" presName="ChildAccent" presStyleLbl="solidFgAcc1" presStyleIdx="1" presStyleCnt="3"/>
      <dgm:spPr/>
    </dgm:pt>
    <dgm:pt modelId="{CB44BDF9-1AC6-4597-AF73-A9CE4C810F93}" type="pres">
      <dgm:prSet presAssocID="{EF645867-79D7-4B62-9C26-CA82D0B14FC8}" presName="Child" presStyleLbl="revTx" presStyleIdx="2" presStyleCnt="4">
        <dgm:presLayoutVars>
          <dgm:chMax val="0"/>
          <dgm:chPref val="0"/>
          <dgm:bulletEnabled val="1"/>
        </dgm:presLayoutVars>
      </dgm:prSet>
      <dgm:spPr/>
    </dgm:pt>
    <dgm:pt modelId="{66D1EC73-B85C-45D2-AA49-DCE484E916FB}" type="pres">
      <dgm:prSet presAssocID="{C28BCBD1-C4B6-41CA-A63B-845422E17EDD}" presName="childComposite" presStyleCnt="0">
        <dgm:presLayoutVars>
          <dgm:chMax val="0"/>
          <dgm:chPref val="0"/>
        </dgm:presLayoutVars>
      </dgm:prSet>
      <dgm:spPr/>
    </dgm:pt>
    <dgm:pt modelId="{A38DFC91-D4A0-4882-BF67-FAF0E3AACA6E}" type="pres">
      <dgm:prSet presAssocID="{C28BCBD1-C4B6-41CA-A63B-845422E17EDD}" presName="ChildAccent" presStyleLbl="solidFgAcc1" presStyleIdx="2" presStyleCnt="3"/>
      <dgm:spPr/>
    </dgm:pt>
    <dgm:pt modelId="{8DB82AC0-28BD-4661-844B-7B49D5540934}" type="pres">
      <dgm:prSet presAssocID="{C28BCBD1-C4B6-41CA-A63B-845422E17EDD}" presName="Child" presStyleLbl="revTx" presStyleIdx="3" presStyleCnt="4">
        <dgm:presLayoutVars>
          <dgm:chMax val="0"/>
          <dgm:chPref val="0"/>
          <dgm:bulletEnabled val="1"/>
        </dgm:presLayoutVars>
      </dgm:prSet>
      <dgm:spPr/>
    </dgm:pt>
  </dgm:ptLst>
  <dgm:cxnLst>
    <dgm:cxn modelId="{8555A316-94B1-4816-9381-3E76CC21EB7D}" srcId="{985A4A5D-5A21-4396-B720-91FA19FAAE23}" destId="{C28BCBD1-C4B6-41CA-A63B-845422E17EDD}" srcOrd="2" destOrd="0" parTransId="{A35F5F7D-794F-4D66-AABA-08C536CD64AC}" sibTransId="{7EE5B471-CFC5-4FD3-B464-6B136AEF3C97}"/>
    <dgm:cxn modelId="{C4F59F29-B742-4D9F-BD6B-3A7505253ABA}" type="presOf" srcId="{EF645867-79D7-4B62-9C26-CA82D0B14FC8}" destId="{CB44BDF9-1AC6-4597-AF73-A9CE4C810F93}" srcOrd="0" destOrd="0" presId="urn:microsoft.com/office/officeart/2008/layout/SquareAccentList"/>
    <dgm:cxn modelId="{C28EC678-CD96-4B6B-B814-70FABD1F0ED9}" srcId="{985A4A5D-5A21-4396-B720-91FA19FAAE23}" destId="{EF645867-79D7-4B62-9C26-CA82D0B14FC8}" srcOrd="1" destOrd="0" parTransId="{F6776B3A-0BD5-4D65-A067-F56C9EA1342A}" sibTransId="{EF967688-7976-432F-9988-AC130C0A8F4A}"/>
    <dgm:cxn modelId="{744BCD8D-131B-420C-A9C0-B3BD658B4205}" srcId="{F235BB7C-BF71-451A-9B64-B9909C9BCDA9}" destId="{985A4A5D-5A21-4396-B720-91FA19FAAE23}" srcOrd="0" destOrd="0" parTransId="{BB951C4D-259E-42E0-A19F-965B10380357}" sibTransId="{9D4FA23F-3FB4-4FA9-AB0E-4F7A31C6D0E2}"/>
    <dgm:cxn modelId="{710DAB9E-2486-4959-976A-A8C152CCAB82}" type="presOf" srcId="{B9DEE0EA-06AE-4A84-B78A-C2356B4FF570}" destId="{820828D3-7DE6-44E8-A10C-A9ADDF416F57}" srcOrd="0" destOrd="0" presId="urn:microsoft.com/office/officeart/2008/layout/SquareAccentList"/>
    <dgm:cxn modelId="{07892FA8-739C-4BE5-9B7C-F931BA053EBF}" type="presOf" srcId="{C28BCBD1-C4B6-41CA-A63B-845422E17EDD}" destId="{8DB82AC0-28BD-4661-844B-7B49D5540934}" srcOrd="0" destOrd="0" presId="urn:microsoft.com/office/officeart/2008/layout/SquareAccentList"/>
    <dgm:cxn modelId="{D80057AA-BEC0-488E-8D8B-AD1E77806FB6}" type="presOf" srcId="{985A4A5D-5A21-4396-B720-91FA19FAAE23}" destId="{1625FA84-6D15-47D9-88AA-7B4B0E315036}" srcOrd="0" destOrd="0" presId="urn:microsoft.com/office/officeart/2008/layout/SquareAccentList"/>
    <dgm:cxn modelId="{EDD1C9F6-1F9A-4B03-911D-2379EEB4F295}" srcId="{985A4A5D-5A21-4396-B720-91FA19FAAE23}" destId="{B9DEE0EA-06AE-4A84-B78A-C2356B4FF570}" srcOrd="0" destOrd="0" parTransId="{07BE3363-B12F-4D5F-A7F0-F88D0AB3C782}" sibTransId="{A3693AA6-C1F7-4EA4-B822-83B436408FAC}"/>
    <dgm:cxn modelId="{D04207FC-D851-4355-BFBE-3BEC9982A494}" type="presOf" srcId="{F235BB7C-BF71-451A-9B64-B9909C9BCDA9}" destId="{B01FAAED-9782-4B89-BCD6-E7AB7107F35E}" srcOrd="0" destOrd="0" presId="urn:microsoft.com/office/officeart/2008/layout/SquareAccentList"/>
    <dgm:cxn modelId="{A0601A76-75A5-4242-A983-9181CEA8F9B2}" type="presParOf" srcId="{B01FAAED-9782-4B89-BCD6-E7AB7107F35E}" destId="{37216FC2-F2EA-4D4B-B31B-6E807DC85B9B}" srcOrd="0" destOrd="0" presId="urn:microsoft.com/office/officeart/2008/layout/SquareAccentList"/>
    <dgm:cxn modelId="{BF1539D5-3DC5-40BE-8974-8F49332D390A}" type="presParOf" srcId="{37216FC2-F2EA-4D4B-B31B-6E807DC85B9B}" destId="{4EF05E0F-91D0-4647-A8CF-177F42B7269D}" srcOrd="0" destOrd="0" presId="urn:microsoft.com/office/officeart/2008/layout/SquareAccentList"/>
    <dgm:cxn modelId="{9D579DAE-612D-41C0-AC76-1826A48F8DE0}" type="presParOf" srcId="{4EF05E0F-91D0-4647-A8CF-177F42B7269D}" destId="{921541AB-AF60-4504-8E1E-92CAFFCE626A}" srcOrd="0" destOrd="0" presId="urn:microsoft.com/office/officeart/2008/layout/SquareAccentList"/>
    <dgm:cxn modelId="{D3130B3A-BD75-427D-815C-3930713666C2}" type="presParOf" srcId="{4EF05E0F-91D0-4647-A8CF-177F42B7269D}" destId="{D0F010E9-4BEB-4726-B456-7E77B5E6BF80}" srcOrd="1" destOrd="0" presId="urn:microsoft.com/office/officeart/2008/layout/SquareAccentList"/>
    <dgm:cxn modelId="{49D553B8-4F2E-4F10-9B70-15EF4DCF3E0C}" type="presParOf" srcId="{4EF05E0F-91D0-4647-A8CF-177F42B7269D}" destId="{1625FA84-6D15-47D9-88AA-7B4B0E315036}" srcOrd="2" destOrd="0" presId="urn:microsoft.com/office/officeart/2008/layout/SquareAccentList"/>
    <dgm:cxn modelId="{066D64D5-D277-45AF-BFB2-928E2210D77C}" type="presParOf" srcId="{37216FC2-F2EA-4D4B-B31B-6E807DC85B9B}" destId="{1816D78B-9140-496C-BF8F-4513D2379BF4}" srcOrd="1" destOrd="0" presId="urn:microsoft.com/office/officeart/2008/layout/SquareAccentList"/>
    <dgm:cxn modelId="{2B91002A-4783-48D6-B8BE-2DBF2FA36D9F}" type="presParOf" srcId="{1816D78B-9140-496C-BF8F-4513D2379BF4}" destId="{5AAFCF4C-571A-4206-B8D6-7C8156BCC789}" srcOrd="0" destOrd="0" presId="urn:microsoft.com/office/officeart/2008/layout/SquareAccentList"/>
    <dgm:cxn modelId="{0CA6DE47-CCE2-497C-B5B9-58385AC678C4}" type="presParOf" srcId="{5AAFCF4C-571A-4206-B8D6-7C8156BCC789}" destId="{B05ABF4D-A3C2-4381-804E-CE68F32FAB2A}" srcOrd="0" destOrd="0" presId="urn:microsoft.com/office/officeart/2008/layout/SquareAccentList"/>
    <dgm:cxn modelId="{BA4C8164-6FB0-40C4-951A-A619F0AC2B7C}" type="presParOf" srcId="{5AAFCF4C-571A-4206-B8D6-7C8156BCC789}" destId="{820828D3-7DE6-44E8-A10C-A9ADDF416F57}" srcOrd="1" destOrd="0" presId="urn:microsoft.com/office/officeart/2008/layout/SquareAccentList"/>
    <dgm:cxn modelId="{DC2195BE-1D7E-4B5B-8205-1420BC6083B9}" type="presParOf" srcId="{1816D78B-9140-496C-BF8F-4513D2379BF4}" destId="{74732D49-4B79-47D1-A097-1E416D93C4C9}" srcOrd="1" destOrd="0" presId="urn:microsoft.com/office/officeart/2008/layout/SquareAccentList"/>
    <dgm:cxn modelId="{C7E4082D-8831-4EDA-8FAF-3C538A502ADF}" type="presParOf" srcId="{74732D49-4B79-47D1-A097-1E416D93C4C9}" destId="{03D79180-8394-4592-9A61-AC1DE934171E}" srcOrd="0" destOrd="0" presId="urn:microsoft.com/office/officeart/2008/layout/SquareAccentList"/>
    <dgm:cxn modelId="{A83B8B13-B7AA-487C-AFF4-BCF514EF4850}" type="presParOf" srcId="{74732D49-4B79-47D1-A097-1E416D93C4C9}" destId="{CB44BDF9-1AC6-4597-AF73-A9CE4C810F93}" srcOrd="1" destOrd="0" presId="urn:microsoft.com/office/officeart/2008/layout/SquareAccentList"/>
    <dgm:cxn modelId="{73AC9F58-107A-4F02-BABF-A88EC078FE6A}" type="presParOf" srcId="{1816D78B-9140-496C-BF8F-4513D2379BF4}" destId="{66D1EC73-B85C-45D2-AA49-DCE484E916FB}" srcOrd="2" destOrd="0" presId="urn:microsoft.com/office/officeart/2008/layout/SquareAccentList"/>
    <dgm:cxn modelId="{F22642D5-5558-42CE-A67C-BFD554BB4E74}" type="presParOf" srcId="{66D1EC73-B85C-45D2-AA49-DCE484E916FB}" destId="{A38DFC91-D4A0-4882-BF67-FAF0E3AACA6E}" srcOrd="0" destOrd="0" presId="urn:microsoft.com/office/officeart/2008/layout/SquareAccentList"/>
    <dgm:cxn modelId="{DEE55093-2095-4189-97C9-50CB69143E3C}" type="presParOf" srcId="{66D1EC73-B85C-45D2-AA49-DCE484E916FB}" destId="{8DB82AC0-28BD-4661-844B-7B49D5540934}" srcOrd="1" destOrd="0" presId="urn:microsoft.com/office/officeart/2008/layout/Squa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3CE35A9A-4645-46DB-B50F-BA05F3DBDEA4}" type="doc">
      <dgm:prSet loTypeId="urn:microsoft.com/office/officeart/2005/8/layout/gear1" loCatId="cycle" qsTypeId="urn:microsoft.com/office/officeart/2005/8/quickstyle/simple1" qsCatId="simple" csTypeId="urn:microsoft.com/office/officeart/2005/8/colors/accent6_1" csCatId="accent6" phldr="1"/>
      <dgm:spPr/>
      <dgm:t>
        <a:bodyPr/>
        <a:lstStyle/>
        <a:p>
          <a:endParaRPr lang="en-SG"/>
        </a:p>
      </dgm:t>
    </dgm:pt>
    <dgm:pt modelId="{4A3F5EDA-0D5A-4DE5-A730-E54969E964FD}">
      <dgm:prSet phldrT="[Text]"/>
      <dgm:spPr/>
      <dgm:t>
        <a:bodyPr/>
        <a:lstStyle/>
        <a:p>
          <a:r>
            <a:rPr lang="en-SG" dirty="0"/>
            <a:t>Worldly happiness</a:t>
          </a:r>
        </a:p>
      </dgm:t>
    </dgm:pt>
    <dgm:pt modelId="{A69B886D-41B6-4611-8B52-070D5B1AD7D4}" type="parTrans" cxnId="{DA099E9A-3993-41D5-A165-F2D963796851}">
      <dgm:prSet/>
      <dgm:spPr/>
      <dgm:t>
        <a:bodyPr/>
        <a:lstStyle/>
        <a:p>
          <a:endParaRPr lang="en-SG"/>
        </a:p>
      </dgm:t>
    </dgm:pt>
    <dgm:pt modelId="{968C3EC5-ABD6-4134-95B7-A54269D701D4}" type="sibTrans" cxnId="{DA099E9A-3993-41D5-A165-F2D963796851}">
      <dgm:prSet/>
      <dgm:spPr/>
      <dgm:t>
        <a:bodyPr/>
        <a:lstStyle/>
        <a:p>
          <a:endParaRPr lang="en-SG"/>
        </a:p>
      </dgm:t>
    </dgm:pt>
    <dgm:pt modelId="{E683A6E5-D601-46BD-859F-BE06A064561E}">
      <dgm:prSet phldrT="[Text]"/>
      <dgm:spPr/>
      <dgm:t>
        <a:bodyPr/>
        <a:lstStyle/>
        <a:p>
          <a:r>
            <a:rPr lang="en-SG" dirty="0"/>
            <a:t>Bliss of vigour; bliss of protection</a:t>
          </a:r>
        </a:p>
      </dgm:t>
    </dgm:pt>
    <dgm:pt modelId="{63CB4652-F574-4A6B-8036-B286D4D7AA23}" type="parTrans" cxnId="{1C7E7A15-3478-479B-AA82-098D65D04E9D}">
      <dgm:prSet/>
      <dgm:spPr/>
      <dgm:t>
        <a:bodyPr/>
        <a:lstStyle/>
        <a:p>
          <a:endParaRPr lang="en-SG"/>
        </a:p>
      </dgm:t>
    </dgm:pt>
    <dgm:pt modelId="{862BB021-B6B5-421D-9A5F-CC0D76EBA5AF}" type="sibTrans" cxnId="{1C7E7A15-3478-479B-AA82-098D65D04E9D}">
      <dgm:prSet/>
      <dgm:spPr/>
      <dgm:t>
        <a:bodyPr/>
        <a:lstStyle/>
        <a:p>
          <a:endParaRPr lang="en-SG"/>
        </a:p>
      </dgm:t>
    </dgm:pt>
    <dgm:pt modelId="{26E87577-7A52-4381-92BC-F004313F27E3}">
      <dgm:prSet phldrT="[Text]"/>
      <dgm:spPr/>
      <dgm:t>
        <a:bodyPr/>
        <a:lstStyle/>
        <a:p>
          <a:r>
            <a:rPr lang="en-SG" dirty="0"/>
            <a:t>Good friendship and balanced life</a:t>
          </a:r>
        </a:p>
      </dgm:t>
    </dgm:pt>
    <dgm:pt modelId="{2A42F23A-1D56-4EB8-84A8-3B31C43E44A5}" type="parTrans" cxnId="{8EAE5E7C-34EF-4281-A6FC-C6AB1C3B7277}">
      <dgm:prSet/>
      <dgm:spPr/>
      <dgm:t>
        <a:bodyPr/>
        <a:lstStyle/>
        <a:p>
          <a:endParaRPr lang="en-SG"/>
        </a:p>
      </dgm:t>
    </dgm:pt>
    <dgm:pt modelId="{D38695C7-B944-4F12-8DDC-A08E5A2894EB}" type="sibTrans" cxnId="{8EAE5E7C-34EF-4281-A6FC-C6AB1C3B7277}">
      <dgm:prSet/>
      <dgm:spPr/>
      <dgm:t>
        <a:bodyPr/>
        <a:lstStyle/>
        <a:p>
          <a:endParaRPr lang="en-SG"/>
        </a:p>
      </dgm:t>
    </dgm:pt>
    <dgm:pt modelId="{57FDA344-E02E-419D-B21F-CCAEC0C1A0AE}">
      <dgm:prSet phldrT="[Text]"/>
      <dgm:spPr/>
      <dgm:t>
        <a:bodyPr/>
        <a:lstStyle/>
        <a:p>
          <a:r>
            <a:rPr lang="en-SG" dirty="0"/>
            <a:t>Spiritual happiness</a:t>
          </a:r>
        </a:p>
      </dgm:t>
    </dgm:pt>
    <dgm:pt modelId="{B562E4AB-61AC-4A15-B240-18DC4A12C76F}" type="parTrans" cxnId="{70E1635E-F4C4-43C1-BECB-45DAA57BF898}">
      <dgm:prSet/>
      <dgm:spPr/>
      <dgm:t>
        <a:bodyPr/>
        <a:lstStyle/>
        <a:p>
          <a:endParaRPr lang="en-SG"/>
        </a:p>
      </dgm:t>
    </dgm:pt>
    <dgm:pt modelId="{90923E0F-0B21-4C9A-ADA3-32AB43AA9B98}" type="sibTrans" cxnId="{70E1635E-F4C4-43C1-BECB-45DAA57BF898}">
      <dgm:prSet/>
      <dgm:spPr/>
      <dgm:t>
        <a:bodyPr/>
        <a:lstStyle/>
        <a:p>
          <a:endParaRPr lang="en-SG"/>
        </a:p>
      </dgm:t>
    </dgm:pt>
    <dgm:pt modelId="{AF2ACB07-C30C-49F0-B9A8-2E68132813FE}">
      <dgm:prSet phldrT="[Text]"/>
      <dgm:spPr/>
      <dgm:t>
        <a:bodyPr/>
        <a:lstStyle/>
        <a:p>
          <a:r>
            <a:rPr lang="en-SG" dirty="0"/>
            <a:t>Confidence and morality</a:t>
          </a:r>
        </a:p>
      </dgm:t>
    </dgm:pt>
    <dgm:pt modelId="{CC6EC008-88A7-40E9-A003-6D75C0F80F62}" type="parTrans" cxnId="{E60BE6C5-4673-4F0D-AA13-825671DA7426}">
      <dgm:prSet/>
      <dgm:spPr/>
      <dgm:t>
        <a:bodyPr/>
        <a:lstStyle/>
        <a:p>
          <a:endParaRPr lang="en-SG"/>
        </a:p>
      </dgm:t>
    </dgm:pt>
    <dgm:pt modelId="{C9C53778-DB6F-4E32-A763-18A8E3EAC528}" type="sibTrans" cxnId="{E60BE6C5-4673-4F0D-AA13-825671DA7426}">
      <dgm:prSet/>
      <dgm:spPr/>
      <dgm:t>
        <a:bodyPr/>
        <a:lstStyle/>
        <a:p>
          <a:endParaRPr lang="en-SG"/>
        </a:p>
      </dgm:t>
    </dgm:pt>
    <dgm:pt modelId="{568351B4-844B-4C3C-9EEC-4C649BEEEE5D}">
      <dgm:prSet phldrT="[Text]"/>
      <dgm:spPr/>
      <dgm:t>
        <a:bodyPr/>
        <a:lstStyle/>
        <a:p>
          <a:r>
            <a:rPr lang="en-SG" dirty="0"/>
            <a:t>Charity and wisdom</a:t>
          </a:r>
        </a:p>
      </dgm:t>
    </dgm:pt>
    <dgm:pt modelId="{890944C1-9422-45B5-9113-FC0E8C9B871B}" type="parTrans" cxnId="{9D97B7E5-1D64-4442-A2A4-601FF193A90E}">
      <dgm:prSet/>
      <dgm:spPr/>
      <dgm:t>
        <a:bodyPr/>
        <a:lstStyle/>
        <a:p>
          <a:endParaRPr lang="en-SG"/>
        </a:p>
      </dgm:t>
    </dgm:pt>
    <dgm:pt modelId="{9E935250-B9C4-4BBB-BFBC-35BDF044408A}" type="sibTrans" cxnId="{9D97B7E5-1D64-4442-A2A4-601FF193A90E}">
      <dgm:prSet/>
      <dgm:spPr/>
      <dgm:t>
        <a:bodyPr/>
        <a:lstStyle/>
        <a:p>
          <a:endParaRPr lang="en-SG"/>
        </a:p>
      </dgm:t>
    </dgm:pt>
    <dgm:pt modelId="{F643922B-A40E-45AE-9BAC-535D0BF7FB74}" type="pres">
      <dgm:prSet presAssocID="{3CE35A9A-4645-46DB-B50F-BA05F3DBDEA4}" presName="composite" presStyleCnt="0">
        <dgm:presLayoutVars>
          <dgm:chMax val="3"/>
          <dgm:animLvl val="lvl"/>
          <dgm:resizeHandles val="exact"/>
        </dgm:presLayoutVars>
      </dgm:prSet>
      <dgm:spPr/>
    </dgm:pt>
    <dgm:pt modelId="{68000942-A7B7-45BD-8CC0-7FB042BA8590}" type="pres">
      <dgm:prSet presAssocID="{4A3F5EDA-0D5A-4DE5-A730-E54969E964FD}" presName="gear1" presStyleLbl="node1" presStyleIdx="0" presStyleCnt="2">
        <dgm:presLayoutVars>
          <dgm:chMax val="1"/>
          <dgm:bulletEnabled val="1"/>
        </dgm:presLayoutVars>
      </dgm:prSet>
      <dgm:spPr/>
    </dgm:pt>
    <dgm:pt modelId="{3FDD19B2-61B7-4648-B06A-E6D7580F8FEA}" type="pres">
      <dgm:prSet presAssocID="{4A3F5EDA-0D5A-4DE5-A730-E54969E964FD}" presName="gear1srcNode" presStyleLbl="node1" presStyleIdx="0" presStyleCnt="2"/>
      <dgm:spPr/>
    </dgm:pt>
    <dgm:pt modelId="{11C20B21-4863-4D6B-B76D-2B38026BE27B}" type="pres">
      <dgm:prSet presAssocID="{4A3F5EDA-0D5A-4DE5-A730-E54969E964FD}" presName="gear1dstNode" presStyleLbl="node1" presStyleIdx="0" presStyleCnt="2"/>
      <dgm:spPr/>
    </dgm:pt>
    <dgm:pt modelId="{850E6DD1-233F-40F4-8100-3CB936FF60EA}" type="pres">
      <dgm:prSet presAssocID="{4A3F5EDA-0D5A-4DE5-A730-E54969E964FD}" presName="gear1ch" presStyleLbl="fgAcc1" presStyleIdx="0" presStyleCnt="2">
        <dgm:presLayoutVars>
          <dgm:chMax val="0"/>
          <dgm:bulletEnabled val="1"/>
        </dgm:presLayoutVars>
      </dgm:prSet>
      <dgm:spPr/>
    </dgm:pt>
    <dgm:pt modelId="{D65FF8FE-1895-41F3-81E4-710C0FA8EAC5}" type="pres">
      <dgm:prSet presAssocID="{57FDA344-E02E-419D-B21F-CCAEC0C1A0AE}" presName="gear2" presStyleLbl="node1" presStyleIdx="1" presStyleCnt="2">
        <dgm:presLayoutVars>
          <dgm:chMax val="1"/>
          <dgm:bulletEnabled val="1"/>
        </dgm:presLayoutVars>
      </dgm:prSet>
      <dgm:spPr/>
    </dgm:pt>
    <dgm:pt modelId="{0CC36A49-E3ED-494B-9633-863109145CA0}" type="pres">
      <dgm:prSet presAssocID="{57FDA344-E02E-419D-B21F-CCAEC0C1A0AE}" presName="gear2srcNode" presStyleLbl="node1" presStyleIdx="1" presStyleCnt="2"/>
      <dgm:spPr/>
    </dgm:pt>
    <dgm:pt modelId="{9534668F-8FAB-459A-9909-75296CAFAE28}" type="pres">
      <dgm:prSet presAssocID="{57FDA344-E02E-419D-B21F-CCAEC0C1A0AE}" presName="gear2dstNode" presStyleLbl="node1" presStyleIdx="1" presStyleCnt="2"/>
      <dgm:spPr/>
    </dgm:pt>
    <dgm:pt modelId="{B02A0A2C-302B-43DE-A793-9319D80AAE97}" type="pres">
      <dgm:prSet presAssocID="{57FDA344-E02E-419D-B21F-CCAEC0C1A0AE}" presName="gear2ch" presStyleLbl="fgAcc1" presStyleIdx="1" presStyleCnt="2">
        <dgm:presLayoutVars>
          <dgm:chMax val="0"/>
          <dgm:bulletEnabled val="1"/>
        </dgm:presLayoutVars>
      </dgm:prSet>
      <dgm:spPr/>
    </dgm:pt>
    <dgm:pt modelId="{0D72D84B-A2DE-4C31-8F3F-DA138E96848D}" type="pres">
      <dgm:prSet presAssocID="{968C3EC5-ABD6-4134-95B7-A54269D701D4}" presName="connector1" presStyleLbl="sibTrans2D1" presStyleIdx="0" presStyleCnt="2"/>
      <dgm:spPr/>
    </dgm:pt>
    <dgm:pt modelId="{CEC6730A-A4BC-4BC8-851C-6ECFB908B039}" type="pres">
      <dgm:prSet presAssocID="{90923E0F-0B21-4C9A-ADA3-32AB43AA9B98}" presName="connector2" presStyleLbl="sibTrans2D1" presStyleIdx="1" presStyleCnt="2"/>
      <dgm:spPr/>
    </dgm:pt>
  </dgm:ptLst>
  <dgm:cxnLst>
    <dgm:cxn modelId="{1C7E7A15-3478-479B-AA82-098D65D04E9D}" srcId="{4A3F5EDA-0D5A-4DE5-A730-E54969E964FD}" destId="{E683A6E5-D601-46BD-859F-BE06A064561E}" srcOrd="0" destOrd="0" parTransId="{63CB4652-F574-4A6B-8036-B286D4D7AA23}" sibTransId="{862BB021-B6B5-421D-9A5F-CC0D76EBA5AF}"/>
    <dgm:cxn modelId="{C9CB1A17-B006-44D3-940B-520AB2CAC535}" type="presOf" srcId="{90923E0F-0B21-4C9A-ADA3-32AB43AA9B98}" destId="{CEC6730A-A4BC-4BC8-851C-6ECFB908B039}" srcOrd="0" destOrd="0" presId="urn:microsoft.com/office/officeart/2005/8/layout/gear1"/>
    <dgm:cxn modelId="{51847027-197B-48B5-BEB8-FA51B0652C19}" type="presOf" srcId="{4A3F5EDA-0D5A-4DE5-A730-E54969E964FD}" destId="{68000942-A7B7-45BD-8CC0-7FB042BA8590}" srcOrd="0" destOrd="0" presId="urn:microsoft.com/office/officeart/2005/8/layout/gear1"/>
    <dgm:cxn modelId="{70E1635E-F4C4-43C1-BECB-45DAA57BF898}" srcId="{3CE35A9A-4645-46DB-B50F-BA05F3DBDEA4}" destId="{57FDA344-E02E-419D-B21F-CCAEC0C1A0AE}" srcOrd="1" destOrd="0" parTransId="{B562E4AB-61AC-4A15-B240-18DC4A12C76F}" sibTransId="{90923E0F-0B21-4C9A-ADA3-32AB43AA9B98}"/>
    <dgm:cxn modelId="{31C34248-0B75-486F-A8ED-EA57798A138C}" type="presOf" srcId="{57FDA344-E02E-419D-B21F-CCAEC0C1A0AE}" destId="{0CC36A49-E3ED-494B-9633-863109145CA0}" srcOrd="1" destOrd="0" presId="urn:microsoft.com/office/officeart/2005/8/layout/gear1"/>
    <dgm:cxn modelId="{C3F3A068-D982-4267-A21F-2286212F7AAE}" type="presOf" srcId="{4A3F5EDA-0D5A-4DE5-A730-E54969E964FD}" destId="{3FDD19B2-61B7-4648-B06A-E6D7580F8FEA}" srcOrd="1" destOrd="0" presId="urn:microsoft.com/office/officeart/2005/8/layout/gear1"/>
    <dgm:cxn modelId="{0A580670-0FCD-4C02-836B-B18611C2EB5E}" type="presOf" srcId="{57FDA344-E02E-419D-B21F-CCAEC0C1A0AE}" destId="{D65FF8FE-1895-41F3-81E4-710C0FA8EAC5}" srcOrd="0" destOrd="0" presId="urn:microsoft.com/office/officeart/2005/8/layout/gear1"/>
    <dgm:cxn modelId="{CA368055-E492-43C9-85B4-4F5D0E537A4B}" type="presOf" srcId="{3CE35A9A-4645-46DB-B50F-BA05F3DBDEA4}" destId="{F643922B-A40E-45AE-9BAC-535D0BF7FB74}" srcOrd="0" destOrd="0" presId="urn:microsoft.com/office/officeart/2005/8/layout/gear1"/>
    <dgm:cxn modelId="{8EAE5E7C-34EF-4281-A6FC-C6AB1C3B7277}" srcId="{4A3F5EDA-0D5A-4DE5-A730-E54969E964FD}" destId="{26E87577-7A52-4381-92BC-F004313F27E3}" srcOrd="1" destOrd="0" parTransId="{2A42F23A-1D56-4EB8-84A8-3B31C43E44A5}" sibTransId="{D38695C7-B944-4F12-8DDC-A08E5A2894EB}"/>
    <dgm:cxn modelId="{D717BE85-C6A9-44D7-B8E8-7F0525052045}" type="presOf" srcId="{26E87577-7A52-4381-92BC-F004313F27E3}" destId="{850E6DD1-233F-40F4-8100-3CB936FF60EA}" srcOrd="0" destOrd="1" presId="urn:microsoft.com/office/officeart/2005/8/layout/gear1"/>
    <dgm:cxn modelId="{DA099E9A-3993-41D5-A165-F2D963796851}" srcId="{3CE35A9A-4645-46DB-B50F-BA05F3DBDEA4}" destId="{4A3F5EDA-0D5A-4DE5-A730-E54969E964FD}" srcOrd="0" destOrd="0" parTransId="{A69B886D-41B6-4611-8B52-070D5B1AD7D4}" sibTransId="{968C3EC5-ABD6-4134-95B7-A54269D701D4}"/>
    <dgm:cxn modelId="{69D0FFA5-3C57-47B5-97AF-7293E92078C9}" type="presOf" srcId="{4A3F5EDA-0D5A-4DE5-A730-E54969E964FD}" destId="{11C20B21-4863-4D6B-B76D-2B38026BE27B}" srcOrd="2" destOrd="0" presId="urn:microsoft.com/office/officeart/2005/8/layout/gear1"/>
    <dgm:cxn modelId="{7631C2A6-384A-4469-A2FE-5A41EA5F4E5A}" type="presOf" srcId="{AF2ACB07-C30C-49F0-B9A8-2E68132813FE}" destId="{B02A0A2C-302B-43DE-A793-9319D80AAE97}" srcOrd="0" destOrd="0" presId="urn:microsoft.com/office/officeart/2005/8/layout/gear1"/>
    <dgm:cxn modelId="{E60BE6C5-4673-4F0D-AA13-825671DA7426}" srcId="{57FDA344-E02E-419D-B21F-CCAEC0C1A0AE}" destId="{AF2ACB07-C30C-49F0-B9A8-2E68132813FE}" srcOrd="0" destOrd="0" parTransId="{CC6EC008-88A7-40E9-A003-6D75C0F80F62}" sibTransId="{C9C53778-DB6F-4E32-A763-18A8E3EAC528}"/>
    <dgm:cxn modelId="{38A628CA-3173-44D6-9821-EA61FD5C1F30}" type="presOf" srcId="{568351B4-844B-4C3C-9EEC-4C649BEEEE5D}" destId="{B02A0A2C-302B-43DE-A793-9319D80AAE97}" srcOrd="0" destOrd="1" presId="urn:microsoft.com/office/officeart/2005/8/layout/gear1"/>
    <dgm:cxn modelId="{5B3AE1E1-DFC1-4487-AEBD-09C0305D9E39}" type="presOf" srcId="{57FDA344-E02E-419D-B21F-CCAEC0C1A0AE}" destId="{9534668F-8FAB-459A-9909-75296CAFAE28}" srcOrd="2" destOrd="0" presId="urn:microsoft.com/office/officeart/2005/8/layout/gear1"/>
    <dgm:cxn modelId="{9D97B7E5-1D64-4442-A2A4-601FF193A90E}" srcId="{57FDA344-E02E-419D-B21F-CCAEC0C1A0AE}" destId="{568351B4-844B-4C3C-9EEC-4C649BEEEE5D}" srcOrd="1" destOrd="0" parTransId="{890944C1-9422-45B5-9113-FC0E8C9B871B}" sibTransId="{9E935250-B9C4-4BBB-BFBC-35BDF044408A}"/>
    <dgm:cxn modelId="{4955D8F9-8614-4440-82C0-A24FBD914D03}" type="presOf" srcId="{E683A6E5-D601-46BD-859F-BE06A064561E}" destId="{850E6DD1-233F-40F4-8100-3CB936FF60EA}" srcOrd="0" destOrd="0" presId="urn:microsoft.com/office/officeart/2005/8/layout/gear1"/>
    <dgm:cxn modelId="{8B4F53FA-6526-4687-AE54-D596AB3FD0CF}" type="presOf" srcId="{968C3EC5-ABD6-4134-95B7-A54269D701D4}" destId="{0D72D84B-A2DE-4C31-8F3F-DA138E96848D}" srcOrd="0" destOrd="0" presId="urn:microsoft.com/office/officeart/2005/8/layout/gear1"/>
    <dgm:cxn modelId="{C430D2EE-030F-49BA-8BDA-A6E946D93C7D}" type="presParOf" srcId="{F643922B-A40E-45AE-9BAC-535D0BF7FB74}" destId="{68000942-A7B7-45BD-8CC0-7FB042BA8590}" srcOrd="0" destOrd="0" presId="urn:microsoft.com/office/officeart/2005/8/layout/gear1"/>
    <dgm:cxn modelId="{DA7D72C7-6C2D-4A53-8AB4-05351FD28413}" type="presParOf" srcId="{F643922B-A40E-45AE-9BAC-535D0BF7FB74}" destId="{3FDD19B2-61B7-4648-B06A-E6D7580F8FEA}" srcOrd="1" destOrd="0" presId="urn:microsoft.com/office/officeart/2005/8/layout/gear1"/>
    <dgm:cxn modelId="{9863532B-D9F3-4027-A220-433A0091691A}" type="presParOf" srcId="{F643922B-A40E-45AE-9BAC-535D0BF7FB74}" destId="{11C20B21-4863-4D6B-B76D-2B38026BE27B}" srcOrd="2" destOrd="0" presId="urn:microsoft.com/office/officeart/2005/8/layout/gear1"/>
    <dgm:cxn modelId="{BEF65F46-A33A-4BC0-995E-24B491688D5E}" type="presParOf" srcId="{F643922B-A40E-45AE-9BAC-535D0BF7FB74}" destId="{850E6DD1-233F-40F4-8100-3CB936FF60EA}" srcOrd="3" destOrd="0" presId="urn:microsoft.com/office/officeart/2005/8/layout/gear1"/>
    <dgm:cxn modelId="{5782A52F-42FB-4AC2-B52A-CCEFD9E0DC50}" type="presParOf" srcId="{F643922B-A40E-45AE-9BAC-535D0BF7FB74}" destId="{D65FF8FE-1895-41F3-81E4-710C0FA8EAC5}" srcOrd="4" destOrd="0" presId="urn:microsoft.com/office/officeart/2005/8/layout/gear1"/>
    <dgm:cxn modelId="{570689DF-8019-43AF-AD8F-EA325175F514}" type="presParOf" srcId="{F643922B-A40E-45AE-9BAC-535D0BF7FB74}" destId="{0CC36A49-E3ED-494B-9633-863109145CA0}" srcOrd="5" destOrd="0" presId="urn:microsoft.com/office/officeart/2005/8/layout/gear1"/>
    <dgm:cxn modelId="{B2D46C07-B183-4E9F-ACDD-9C3EAF7AD99E}" type="presParOf" srcId="{F643922B-A40E-45AE-9BAC-535D0BF7FB74}" destId="{9534668F-8FAB-459A-9909-75296CAFAE28}" srcOrd="6" destOrd="0" presId="urn:microsoft.com/office/officeart/2005/8/layout/gear1"/>
    <dgm:cxn modelId="{64880090-7203-44AB-AAFA-8EBD135AB47E}" type="presParOf" srcId="{F643922B-A40E-45AE-9BAC-535D0BF7FB74}" destId="{B02A0A2C-302B-43DE-A793-9319D80AAE97}" srcOrd="7" destOrd="0" presId="urn:microsoft.com/office/officeart/2005/8/layout/gear1"/>
    <dgm:cxn modelId="{9217A751-3FB8-4802-8F01-6432A0976563}" type="presParOf" srcId="{F643922B-A40E-45AE-9BAC-535D0BF7FB74}" destId="{0D72D84B-A2DE-4C31-8F3F-DA138E96848D}" srcOrd="8" destOrd="0" presId="urn:microsoft.com/office/officeart/2005/8/layout/gear1"/>
    <dgm:cxn modelId="{79C4A0F1-BFA3-46C8-B2C1-793337AF6354}" type="presParOf" srcId="{F643922B-A40E-45AE-9BAC-535D0BF7FB74}" destId="{CEC6730A-A4BC-4BC8-851C-6ECFB908B039}" srcOrd="9"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745643EB-8D73-4B91-B914-BC8CCAFBB5B3}" type="doc">
      <dgm:prSet loTypeId="urn:microsoft.com/office/officeart/2005/8/layout/gear1" loCatId="process" qsTypeId="urn:microsoft.com/office/officeart/2005/8/quickstyle/simple1" qsCatId="simple" csTypeId="urn:microsoft.com/office/officeart/2005/8/colors/colorful5" csCatId="colorful" phldr="1"/>
      <dgm:spPr/>
      <dgm:t>
        <a:bodyPr/>
        <a:lstStyle/>
        <a:p>
          <a:endParaRPr lang="en-SG"/>
        </a:p>
      </dgm:t>
    </dgm:pt>
    <dgm:pt modelId="{77A0E7B9-7C2F-4A8C-BE5A-A8B6C7EE3E2B}" type="pres">
      <dgm:prSet presAssocID="{745643EB-8D73-4B91-B914-BC8CCAFBB5B3}" presName="composite" presStyleCnt="0">
        <dgm:presLayoutVars>
          <dgm:chMax val="3"/>
          <dgm:animLvl val="lvl"/>
          <dgm:resizeHandles val="exact"/>
        </dgm:presLayoutVars>
      </dgm:prSet>
      <dgm:spPr/>
    </dgm:pt>
  </dgm:ptLst>
  <dgm:cxnLst>
    <dgm:cxn modelId="{13107AC3-8A44-448F-B14C-57266AB73BFC}" type="presOf" srcId="{745643EB-8D73-4B91-B914-BC8CCAFBB5B3}" destId="{77A0E7B9-7C2F-4A8C-BE5A-A8B6C7EE3E2B}" srcOrd="0"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F1C5A146-9125-403B-A282-60FCBA50CFD8}" type="doc">
      <dgm:prSet loTypeId="urn:microsoft.com/office/officeart/2005/8/layout/funnel1" loCatId="process" qsTypeId="urn:microsoft.com/office/officeart/2005/8/quickstyle/simple1" qsCatId="simple" csTypeId="urn:microsoft.com/office/officeart/2005/8/colors/colorful4" csCatId="colorful" phldr="1"/>
      <dgm:spPr/>
      <dgm:t>
        <a:bodyPr/>
        <a:lstStyle/>
        <a:p>
          <a:endParaRPr lang="en-SG"/>
        </a:p>
      </dgm:t>
    </dgm:pt>
    <dgm:pt modelId="{FB8ECD8E-A3CC-4C9F-B009-DF7114F48820}">
      <dgm:prSet phldrT="[Text]"/>
      <dgm:spPr/>
      <dgm:t>
        <a:bodyPr/>
        <a:lstStyle/>
        <a:p>
          <a:r>
            <a:rPr lang="en-US" dirty="0"/>
            <a:t>Basic </a:t>
          </a:r>
        </a:p>
        <a:p>
          <a:r>
            <a:rPr lang="en-US" dirty="0"/>
            <a:t>necessities</a:t>
          </a:r>
          <a:endParaRPr lang="en-SG" dirty="0"/>
        </a:p>
      </dgm:t>
    </dgm:pt>
    <dgm:pt modelId="{ECECA6F8-3950-4AE7-93A6-71C2C2CDE890}" type="parTrans" cxnId="{2022173E-0062-4B84-B296-193C44B7704E}">
      <dgm:prSet/>
      <dgm:spPr/>
      <dgm:t>
        <a:bodyPr/>
        <a:lstStyle/>
        <a:p>
          <a:endParaRPr lang="en-SG"/>
        </a:p>
      </dgm:t>
    </dgm:pt>
    <dgm:pt modelId="{12642A3D-F6DD-435F-8433-55BDAEE59798}" type="sibTrans" cxnId="{2022173E-0062-4B84-B296-193C44B7704E}">
      <dgm:prSet/>
      <dgm:spPr/>
      <dgm:t>
        <a:bodyPr/>
        <a:lstStyle/>
        <a:p>
          <a:endParaRPr lang="en-SG"/>
        </a:p>
      </dgm:t>
    </dgm:pt>
    <dgm:pt modelId="{3252D5A0-F563-40C5-8793-635DBC7A6322}">
      <dgm:prSet phldrT="[Text]"/>
      <dgm:spPr/>
      <dgm:t>
        <a:bodyPr/>
        <a:lstStyle/>
        <a:p>
          <a:r>
            <a:rPr lang="en-US" dirty="0"/>
            <a:t>Varity/</a:t>
          </a:r>
        </a:p>
        <a:p>
          <a:r>
            <a:rPr lang="en-US" dirty="0"/>
            <a:t>comforts</a:t>
          </a:r>
          <a:endParaRPr lang="en-SG" dirty="0"/>
        </a:p>
      </dgm:t>
    </dgm:pt>
    <dgm:pt modelId="{7FA2070E-5871-4186-A00B-C5728B7863D5}" type="parTrans" cxnId="{C6EEBC37-4BCA-4072-BB6D-77774A077084}">
      <dgm:prSet/>
      <dgm:spPr/>
      <dgm:t>
        <a:bodyPr/>
        <a:lstStyle/>
        <a:p>
          <a:endParaRPr lang="en-SG"/>
        </a:p>
      </dgm:t>
    </dgm:pt>
    <dgm:pt modelId="{DA617C7F-75B8-4C1A-BAAB-3A80ADE79895}" type="sibTrans" cxnId="{C6EEBC37-4BCA-4072-BB6D-77774A077084}">
      <dgm:prSet/>
      <dgm:spPr/>
      <dgm:t>
        <a:bodyPr/>
        <a:lstStyle/>
        <a:p>
          <a:endParaRPr lang="en-SG"/>
        </a:p>
      </dgm:t>
    </dgm:pt>
    <dgm:pt modelId="{FBE21BAD-4EA5-46FA-9D34-3E9551C7D611}">
      <dgm:prSet phldrT="[Text]"/>
      <dgm:spPr/>
      <dgm:t>
        <a:bodyPr/>
        <a:lstStyle/>
        <a:p>
          <a:r>
            <a:rPr lang="en-US" dirty="0"/>
            <a:t>Status/luxuries</a:t>
          </a:r>
          <a:endParaRPr lang="en-SG" dirty="0"/>
        </a:p>
      </dgm:t>
    </dgm:pt>
    <dgm:pt modelId="{4085EA8F-6C65-45A1-B063-E9CC1493E130}" type="parTrans" cxnId="{FD1C4F24-77A9-4494-8F38-2CE4D00540A7}">
      <dgm:prSet/>
      <dgm:spPr/>
      <dgm:t>
        <a:bodyPr/>
        <a:lstStyle/>
        <a:p>
          <a:endParaRPr lang="en-SG"/>
        </a:p>
      </dgm:t>
    </dgm:pt>
    <dgm:pt modelId="{E4437BA4-B6A3-44FD-8EFD-A5E0B354027E}" type="sibTrans" cxnId="{FD1C4F24-77A9-4494-8F38-2CE4D00540A7}">
      <dgm:prSet/>
      <dgm:spPr/>
      <dgm:t>
        <a:bodyPr/>
        <a:lstStyle/>
        <a:p>
          <a:endParaRPr lang="en-SG"/>
        </a:p>
      </dgm:t>
    </dgm:pt>
    <dgm:pt modelId="{B536EE00-011F-440A-AD77-829C2D08A2E4}" type="pres">
      <dgm:prSet presAssocID="{F1C5A146-9125-403B-A282-60FCBA50CFD8}" presName="Name0" presStyleCnt="0">
        <dgm:presLayoutVars>
          <dgm:chMax val="4"/>
          <dgm:resizeHandles val="exact"/>
        </dgm:presLayoutVars>
      </dgm:prSet>
      <dgm:spPr/>
    </dgm:pt>
    <dgm:pt modelId="{8FFA1BAF-712C-460C-B9FE-5118C3CA4928}" type="pres">
      <dgm:prSet presAssocID="{F1C5A146-9125-403B-A282-60FCBA50CFD8}" presName="ellipse" presStyleLbl="trBgShp" presStyleIdx="0" presStyleCnt="1" custLinFactNeighborX="851" custLinFactNeighborY="18030"/>
      <dgm:spPr/>
    </dgm:pt>
    <dgm:pt modelId="{3D6F11CA-B5ED-4F8F-933F-8826E7B49454}" type="pres">
      <dgm:prSet presAssocID="{F1C5A146-9125-403B-A282-60FCBA50CFD8}" presName="arrow1" presStyleLbl="fgShp" presStyleIdx="0" presStyleCnt="1"/>
      <dgm:spPr/>
    </dgm:pt>
    <dgm:pt modelId="{D24DA0DF-01C0-43FE-BD02-255E30BE0FA1}" type="pres">
      <dgm:prSet presAssocID="{F1C5A146-9125-403B-A282-60FCBA50CFD8}" presName="rectangle" presStyleLbl="revTx" presStyleIdx="0" presStyleCnt="1">
        <dgm:presLayoutVars>
          <dgm:bulletEnabled val="1"/>
        </dgm:presLayoutVars>
      </dgm:prSet>
      <dgm:spPr/>
    </dgm:pt>
    <dgm:pt modelId="{10896BAC-D223-42AC-B1A6-F99224D9B0DB}" type="pres">
      <dgm:prSet presAssocID="{3252D5A0-F563-40C5-8793-635DBC7A6322}" presName="item1" presStyleLbl="node1" presStyleIdx="0" presStyleCnt="2">
        <dgm:presLayoutVars>
          <dgm:bulletEnabled val="1"/>
        </dgm:presLayoutVars>
      </dgm:prSet>
      <dgm:spPr/>
    </dgm:pt>
    <dgm:pt modelId="{A4E6F319-8CFF-4679-BDB7-DEB1974D5A68}" type="pres">
      <dgm:prSet presAssocID="{FBE21BAD-4EA5-46FA-9D34-3E9551C7D611}" presName="item2" presStyleLbl="node1" presStyleIdx="1" presStyleCnt="2" custScaleX="126211" custScaleY="128039">
        <dgm:presLayoutVars>
          <dgm:bulletEnabled val="1"/>
        </dgm:presLayoutVars>
      </dgm:prSet>
      <dgm:spPr/>
    </dgm:pt>
    <dgm:pt modelId="{F5024A97-05DE-4384-8735-32C9691C85BC}" type="pres">
      <dgm:prSet presAssocID="{F1C5A146-9125-403B-A282-60FCBA50CFD8}" presName="funnel" presStyleLbl="trAlignAcc1" presStyleIdx="0" presStyleCnt="1" custScaleX="130961" custScaleY="94790"/>
      <dgm:spPr/>
    </dgm:pt>
  </dgm:ptLst>
  <dgm:cxnLst>
    <dgm:cxn modelId="{FD1C4F24-77A9-4494-8F38-2CE4D00540A7}" srcId="{F1C5A146-9125-403B-A282-60FCBA50CFD8}" destId="{FBE21BAD-4EA5-46FA-9D34-3E9551C7D611}" srcOrd="2" destOrd="0" parTransId="{4085EA8F-6C65-45A1-B063-E9CC1493E130}" sibTransId="{E4437BA4-B6A3-44FD-8EFD-A5E0B354027E}"/>
    <dgm:cxn modelId="{A8415531-04FF-4AA7-B445-8483290EEF17}" type="presOf" srcId="{FBE21BAD-4EA5-46FA-9D34-3E9551C7D611}" destId="{D24DA0DF-01C0-43FE-BD02-255E30BE0FA1}" srcOrd="0" destOrd="0" presId="urn:microsoft.com/office/officeart/2005/8/layout/funnel1"/>
    <dgm:cxn modelId="{C6EEBC37-4BCA-4072-BB6D-77774A077084}" srcId="{F1C5A146-9125-403B-A282-60FCBA50CFD8}" destId="{3252D5A0-F563-40C5-8793-635DBC7A6322}" srcOrd="1" destOrd="0" parTransId="{7FA2070E-5871-4186-A00B-C5728B7863D5}" sibTransId="{DA617C7F-75B8-4C1A-BAAB-3A80ADE79895}"/>
    <dgm:cxn modelId="{2022173E-0062-4B84-B296-193C44B7704E}" srcId="{F1C5A146-9125-403B-A282-60FCBA50CFD8}" destId="{FB8ECD8E-A3CC-4C9F-B009-DF7114F48820}" srcOrd="0" destOrd="0" parTransId="{ECECA6F8-3950-4AE7-93A6-71C2C2CDE890}" sibTransId="{12642A3D-F6DD-435F-8433-55BDAEE59798}"/>
    <dgm:cxn modelId="{507CE757-4EB9-4571-93BA-6D2F6AFE4D78}" type="presOf" srcId="{F1C5A146-9125-403B-A282-60FCBA50CFD8}" destId="{B536EE00-011F-440A-AD77-829C2D08A2E4}" srcOrd="0" destOrd="0" presId="urn:microsoft.com/office/officeart/2005/8/layout/funnel1"/>
    <dgm:cxn modelId="{DC22E885-22AF-49D7-8DBC-18D0A0BF70A7}" type="presOf" srcId="{FB8ECD8E-A3CC-4C9F-B009-DF7114F48820}" destId="{A4E6F319-8CFF-4679-BDB7-DEB1974D5A68}" srcOrd="0" destOrd="0" presId="urn:microsoft.com/office/officeart/2005/8/layout/funnel1"/>
    <dgm:cxn modelId="{657003AF-469D-4573-A012-C571AEB1D56A}" type="presOf" srcId="{3252D5A0-F563-40C5-8793-635DBC7A6322}" destId="{10896BAC-D223-42AC-B1A6-F99224D9B0DB}" srcOrd="0" destOrd="0" presId="urn:microsoft.com/office/officeart/2005/8/layout/funnel1"/>
    <dgm:cxn modelId="{CA1A5EBD-012C-478C-809B-AF6973AC7913}" type="presParOf" srcId="{B536EE00-011F-440A-AD77-829C2D08A2E4}" destId="{8FFA1BAF-712C-460C-B9FE-5118C3CA4928}" srcOrd="0" destOrd="0" presId="urn:microsoft.com/office/officeart/2005/8/layout/funnel1"/>
    <dgm:cxn modelId="{8AE80CA6-7831-45B4-B5DA-BEF30E89521E}" type="presParOf" srcId="{B536EE00-011F-440A-AD77-829C2D08A2E4}" destId="{3D6F11CA-B5ED-4F8F-933F-8826E7B49454}" srcOrd="1" destOrd="0" presId="urn:microsoft.com/office/officeart/2005/8/layout/funnel1"/>
    <dgm:cxn modelId="{93526905-57D5-4EE8-9115-EE628B877583}" type="presParOf" srcId="{B536EE00-011F-440A-AD77-829C2D08A2E4}" destId="{D24DA0DF-01C0-43FE-BD02-255E30BE0FA1}" srcOrd="2" destOrd="0" presId="urn:microsoft.com/office/officeart/2005/8/layout/funnel1"/>
    <dgm:cxn modelId="{C53BFC46-80B1-42C7-818D-A19AFCD9E11B}" type="presParOf" srcId="{B536EE00-011F-440A-AD77-829C2D08A2E4}" destId="{10896BAC-D223-42AC-B1A6-F99224D9B0DB}" srcOrd="3" destOrd="0" presId="urn:microsoft.com/office/officeart/2005/8/layout/funnel1"/>
    <dgm:cxn modelId="{A178D6D4-0C9B-4902-92D2-3E32F6D137B3}" type="presParOf" srcId="{B536EE00-011F-440A-AD77-829C2D08A2E4}" destId="{A4E6F319-8CFF-4679-BDB7-DEB1974D5A68}" srcOrd="4" destOrd="0" presId="urn:microsoft.com/office/officeart/2005/8/layout/funnel1"/>
    <dgm:cxn modelId="{96E83A7E-A0BE-4EA9-B024-EB87B94E5318}" type="presParOf" srcId="{B536EE00-011F-440A-AD77-829C2D08A2E4}" destId="{F5024A97-05DE-4384-8735-32C9691C85BC}" srcOrd="5" destOrd="0" presId="urn:microsoft.com/office/officeart/2005/8/layout/funne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D6FBC1D5-3060-4623-B89F-2AEADEA21A06}" type="doc">
      <dgm:prSet loTypeId="urn:microsoft.com/office/officeart/2005/8/layout/arrow3" loCatId="relationship" qsTypeId="urn:microsoft.com/office/officeart/2005/8/quickstyle/simple1" qsCatId="simple" csTypeId="urn:microsoft.com/office/officeart/2005/8/colors/colorful4" csCatId="colorful" phldr="1"/>
      <dgm:spPr/>
      <dgm:t>
        <a:bodyPr/>
        <a:lstStyle/>
        <a:p>
          <a:endParaRPr lang="en-SG"/>
        </a:p>
      </dgm:t>
    </dgm:pt>
    <dgm:pt modelId="{DBB0B633-DE62-4E58-91C9-9A997549C60A}">
      <dgm:prSet phldrT="[Text]"/>
      <dgm:spPr/>
      <dgm:t>
        <a:bodyPr/>
        <a:lstStyle/>
        <a:p>
          <a:r>
            <a:rPr lang="en-US" dirty="0"/>
            <a:t>When the income inequality gap widens or increases</a:t>
          </a:r>
          <a:endParaRPr lang="en-SG" dirty="0"/>
        </a:p>
      </dgm:t>
    </dgm:pt>
    <dgm:pt modelId="{62B3C357-2C12-4648-BDA8-ABB2BA24CFD4}" type="parTrans" cxnId="{BE5F814C-AD9E-4666-A5B9-F3F5E23B42F2}">
      <dgm:prSet/>
      <dgm:spPr/>
      <dgm:t>
        <a:bodyPr/>
        <a:lstStyle/>
        <a:p>
          <a:endParaRPr lang="en-SG"/>
        </a:p>
      </dgm:t>
    </dgm:pt>
    <dgm:pt modelId="{35F085B5-5B23-4655-AC0D-8AE55DBCF0CA}" type="sibTrans" cxnId="{BE5F814C-AD9E-4666-A5B9-F3F5E23B42F2}">
      <dgm:prSet/>
      <dgm:spPr/>
      <dgm:t>
        <a:bodyPr/>
        <a:lstStyle/>
        <a:p>
          <a:endParaRPr lang="en-SG"/>
        </a:p>
      </dgm:t>
    </dgm:pt>
    <dgm:pt modelId="{20C6ABE0-F7D6-4E50-90C9-8D0A83894609}">
      <dgm:prSet phldrT="[Text]"/>
      <dgm:spPr/>
      <dgm:t>
        <a:bodyPr/>
        <a:lstStyle/>
        <a:p>
          <a:r>
            <a:rPr lang="en-US" dirty="0"/>
            <a:t>The quality of life and happiness deteriorates and declines</a:t>
          </a:r>
          <a:endParaRPr lang="en-SG" dirty="0"/>
        </a:p>
      </dgm:t>
    </dgm:pt>
    <dgm:pt modelId="{23C327F3-4817-4B8F-BA15-5D10B7A7E1A4}" type="parTrans" cxnId="{B4B6E341-8FDE-4B25-8715-50E5DDCD34BA}">
      <dgm:prSet/>
      <dgm:spPr/>
      <dgm:t>
        <a:bodyPr/>
        <a:lstStyle/>
        <a:p>
          <a:endParaRPr lang="en-SG"/>
        </a:p>
      </dgm:t>
    </dgm:pt>
    <dgm:pt modelId="{F075AED6-5FD3-412C-A1E2-E4556FB72C2A}" type="sibTrans" cxnId="{B4B6E341-8FDE-4B25-8715-50E5DDCD34BA}">
      <dgm:prSet/>
      <dgm:spPr/>
      <dgm:t>
        <a:bodyPr/>
        <a:lstStyle/>
        <a:p>
          <a:endParaRPr lang="en-SG"/>
        </a:p>
      </dgm:t>
    </dgm:pt>
    <dgm:pt modelId="{0933CF9F-6DF7-467D-8367-3ABE1CFFD092}" type="pres">
      <dgm:prSet presAssocID="{D6FBC1D5-3060-4623-B89F-2AEADEA21A06}" presName="compositeShape" presStyleCnt="0">
        <dgm:presLayoutVars>
          <dgm:chMax val="2"/>
          <dgm:dir/>
          <dgm:resizeHandles val="exact"/>
        </dgm:presLayoutVars>
      </dgm:prSet>
      <dgm:spPr/>
    </dgm:pt>
    <dgm:pt modelId="{9424EAB0-6256-4CD4-8ECD-E4283D8360EB}" type="pres">
      <dgm:prSet presAssocID="{D6FBC1D5-3060-4623-B89F-2AEADEA21A06}" presName="divider" presStyleLbl="fgShp" presStyleIdx="0" presStyleCnt="1"/>
      <dgm:spPr/>
    </dgm:pt>
    <dgm:pt modelId="{45CBFBF7-7FC0-4214-95FA-3494E2335B9D}" type="pres">
      <dgm:prSet presAssocID="{DBB0B633-DE62-4E58-91C9-9A997549C60A}" presName="downArrow" presStyleLbl="node1" presStyleIdx="0" presStyleCnt="2"/>
      <dgm:spPr/>
    </dgm:pt>
    <dgm:pt modelId="{E3415DF6-C1E2-409B-A969-864B5ED651AB}" type="pres">
      <dgm:prSet presAssocID="{DBB0B633-DE62-4E58-91C9-9A997549C60A}" presName="downArrowText" presStyleLbl="revTx" presStyleIdx="0" presStyleCnt="2">
        <dgm:presLayoutVars>
          <dgm:bulletEnabled val="1"/>
        </dgm:presLayoutVars>
      </dgm:prSet>
      <dgm:spPr/>
    </dgm:pt>
    <dgm:pt modelId="{883B9B67-CECF-4F27-8C1B-3D36DADB843E}" type="pres">
      <dgm:prSet presAssocID="{20C6ABE0-F7D6-4E50-90C9-8D0A83894609}" presName="upArrow" presStyleLbl="node1" presStyleIdx="1" presStyleCnt="2"/>
      <dgm:spPr/>
    </dgm:pt>
    <dgm:pt modelId="{F1156713-E854-42C2-8813-99FF5351EFF6}" type="pres">
      <dgm:prSet presAssocID="{20C6ABE0-F7D6-4E50-90C9-8D0A83894609}" presName="upArrowText" presStyleLbl="revTx" presStyleIdx="1" presStyleCnt="2">
        <dgm:presLayoutVars>
          <dgm:bulletEnabled val="1"/>
        </dgm:presLayoutVars>
      </dgm:prSet>
      <dgm:spPr/>
    </dgm:pt>
  </dgm:ptLst>
  <dgm:cxnLst>
    <dgm:cxn modelId="{23E0005B-9B55-4282-BA7E-FD68786B6619}" type="presOf" srcId="{20C6ABE0-F7D6-4E50-90C9-8D0A83894609}" destId="{F1156713-E854-42C2-8813-99FF5351EFF6}" srcOrd="0" destOrd="0" presId="urn:microsoft.com/office/officeart/2005/8/layout/arrow3"/>
    <dgm:cxn modelId="{B4B6E341-8FDE-4B25-8715-50E5DDCD34BA}" srcId="{D6FBC1D5-3060-4623-B89F-2AEADEA21A06}" destId="{20C6ABE0-F7D6-4E50-90C9-8D0A83894609}" srcOrd="1" destOrd="0" parTransId="{23C327F3-4817-4B8F-BA15-5D10B7A7E1A4}" sibTransId="{F075AED6-5FD3-412C-A1E2-E4556FB72C2A}"/>
    <dgm:cxn modelId="{BE5F814C-AD9E-4666-A5B9-F3F5E23B42F2}" srcId="{D6FBC1D5-3060-4623-B89F-2AEADEA21A06}" destId="{DBB0B633-DE62-4E58-91C9-9A997549C60A}" srcOrd="0" destOrd="0" parTransId="{62B3C357-2C12-4648-BDA8-ABB2BA24CFD4}" sibTransId="{35F085B5-5B23-4655-AC0D-8AE55DBCF0CA}"/>
    <dgm:cxn modelId="{556B6E9E-7A37-4992-B65C-C556858A0050}" type="presOf" srcId="{DBB0B633-DE62-4E58-91C9-9A997549C60A}" destId="{E3415DF6-C1E2-409B-A969-864B5ED651AB}" srcOrd="0" destOrd="0" presId="urn:microsoft.com/office/officeart/2005/8/layout/arrow3"/>
    <dgm:cxn modelId="{0EFABFB8-4866-4006-8F6A-C66A649D48FC}" type="presOf" srcId="{D6FBC1D5-3060-4623-B89F-2AEADEA21A06}" destId="{0933CF9F-6DF7-467D-8367-3ABE1CFFD092}" srcOrd="0" destOrd="0" presId="urn:microsoft.com/office/officeart/2005/8/layout/arrow3"/>
    <dgm:cxn modelId="{66DE0942-7D79-423A-92F0-377290E149F0}" type="presParOf" srcId="{0933CF9F-6DF7-467D-8367-3ABE1CFFD092}" destId="{9424EAB0-6256-4CD4-8ECD-E4283D8360EB}" srcOrd="0" destOrd="0" presId="urn:microsoft.com/office/officeart/2005/8/layout/arrow3"/>
    <dgm:cxn modelId="{674DCA95-7883-4B49-9834-CB45CF03E141}" type="presParOf" srcId="{0933CF9F-6DF7-467D-8367-3ABE1CFFD092}" destId="{45CBFBF7-7FC0-4214-95FA-3494E2335B9D}" srcOrd="1" destOrd="0" presId="urn:microsoft.com/office/officeart/2005/8/layout/arrow3"/>
    <dgm:cxn modelId="{70EC7BA8-9285-4828-B2E0-5986980AD202}" type="presParOf" srcId="{0933CF9F-6DF7-467D-8367-3ABE1CFFD092}" destId="{E3415DF6-C1E2-409B-A969-864B5ED651AB}" srcOrd="2" destOrd="0" presId="urn:microsoft.com/office/officeart/2005/8/layout/arrow3"/>
    <dgm:cxn modelId="{38115EA3-951B-4B07-977D-92266E236310}" type="presParOf" srcId="{0933CF9F-6DF7-467D-8367-3ABE1CFFD092}" destId="{883B9B67-CECF-4F27-8C1B-3D36DADB843E}" srcOrd="3" destOrd="0" presId="urn:microsoft.com/office/officeart/2005/8/layout/arrow3"/>
    <dgm:cxn modelId="{275F7435-4C03-43C7-97C6-94BDBC839427}" type="presParOf" srcId="{0933CF9F-6DF7-467D-8367-3ABE1CFFD092}" destId="{F1156713-E854-42C2-8813-99FF5351EFF6}" srcOrd="4" destOrd="0" presId="urn:microsoft.com/office/officeart/2005/8/layout/arrow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6EEDA0C7-717B-4AD9-9C96-2F4126AF42F9}" type="doc">
      <dgm:prSet loTypeId="urn:microsoft.com/office/officeart/2008/layout/IncreasingCircleProcess" loCatId="list" qsTypeId="urn:microsoft.com/office/officeart/2005/8/quickstyle/simple2" qsCatId="simple" csTypeId="urn:microsoft.com/office/officeart/2005/8/colors/colorful4" csCatId="colorful" phldr="1"/>
      <dgm:spPr/>
      <dgm:t>
        <a:bodyPr/>
        <a:lstStyle/>
        <a:p>
          <a:endParaRPr lang="en-SG"/>
        </a:p>
      </dgm:t>
    </dgm:pt>
    <dgm:pt modelId="{FA7DB62A-95E1-4C63-92DC-A7DED31708FD}">
      <dgm:prSet phldrT="[Text]"/>
      <dgm:spPr/>
      <dgm:t>
        <a:bodyPr/>
        <a:lstStyle/>
        <a:p>
          <a:r>
            <a:rPr lang="en-US" i="1" dirty="0"/>
            <a:t>Gross income </a:t>
          </a:r>
          <a:r>
            <a:rPr lang="en-US" dirty="0"/>
            <a:t>(larger)</a:t>
          </a:r>
          <a:endParaRPr lang="en-SG" dirty="0"/>
        </a:p>
      </dgm:t>
    </dgm:pt>
    <dgm:pt modelId="{E919ECD9-2B5C-4D6D-BB63-E88BFE8C655A}" type="parTrans" cxnId="{157FD0C8-A803-43AA-995B-409553E0A6D7}">
      <dgm:prSet/>
      <dgm:spPr/>
      <dgm:t>
        <a:bodyPr/>
        <a:lstStyle/>
        <a:p>
          <a:endParaRPr lang="en-SG"/>
        </a:p>
      </dgm:t>
    </dgm:pt>
    <dgm:pt modelId="{FFF6E8B5-F01B-48B6-9516-24A85B6A31E6}" type="sibTrans" cxnId="{157FD0C8-A803-43AA-995B-409553E0A6D7}">
      <dgm:prSet/>
      <dgm:spPr/>
      <dgm:t>
        <a:bodyPr/>
        <a:lstStyle/>
        <a:p>
          <a:endParaRPr lang="en-SG"/>
        </a:p>
      </dgm:t>
    </dgm:pt>
    <dgm:pt modelId="{21F60517-C818-4888-ABFB-2E31D4A390C7}">
      <dgm:prSet phldrT="[Text]"/>
      <dgm:spPr/>
      <dgm:t>
        <a:bodyPr/>
        <a:lstStyle/>
        <a:p>
          <a:r>
            <a:rPr lang="en-US" dirty="0"/>
            <a:t>This is the </a:t>
          </a:r>
          <a:r>
            <a:rPr lang="en-US" i="1" dirty="0"/>
            <a:t>income</a:t>
          </a:r>
          <a:r>
            <a:rPr lang="en-US" dirty="0"/>
            <a:t> that the boss or the employer paid to his employee’s back account, some time called </a:t>
          </a:r>
          <a:r>
            <a:rPr lang="en-US" i="1" dirty="0"/>
            <a:t>income before tax</a:t>
          </a:r>
          <a:endParaRPr lang="en-SG" i="1" dirty="0"/>
        </a:p>
      </dgm:t>
    </dgm:pt>
    <dgm:pt modelId="{CD13B472-46E7-41D1-9C51-AF0C092C957C}" type="parTrans" cxnId="{1743A63C-58D7-470B-8E24-8CA1467670A6}">
      <dgm:prSet/>
      <dgm:spPr/>
      <dgm:t>
        <a:bodyPr/>
        <a:lstStyle/>
        <a:p>
          <a:endParaRPr lang="en-SG"/>
        </a:p>
      </dgm:t>
    </dgm:pt>
    <dgm:pt modelId="{B5BE070A-2849-404F-AFCE-9076B23C2715}" type="sibTrans" cxnId="{1743A63C-58D7-470B-8E24-8CA1467670A6}">
      <dgm:prSet/>
      <dgm:spPr/>
      <dgm:t>
        <a:bodyPr/>
        <a:lstStyle/>
        <a:p>
          <a:endParaRPr lang="en-SG"/>
        </a:p>
      </dgm:t>
    </dgm:pt>
    <dgm:pt modelId="{F412ABB7-8977-45BA-AD06-4666249A5EC6}">
      <dgm:prSet phldrT="[Text]"/>
      <dgm:spPr/>
      <dgm:t>
        <a:bodyPr/>
        <a:lstStyle/>
        <a:p>
          <a:r>
            <a:rPr lang="en-US" i="1" dirty="0"/>
            <a:t>Net income </a:t>
          </a:r>
          <a:r>
            <a:rPr lang="en-US" dirty="0"/>
            <a:t>(smaller)</a:t>
          </a:r>
          <a:endParaRPr lang="en-SG" dirty="0"/>
        </a:p>
      </dgm:t>
    </dgm:pt>
    <dgm:pt modelId="{B48BB006-55EE-4AD1-A93A-70866D9DF668}" type="parTrans" cxnId="{322562AD-CCCC-4E4D-A1E7-B3967B701737}">
      <dgm:prSet/>
      <dgm:spPr/>
      <dgm:t>
        <a:bodyPr/>
        <a:lstStyle/>
        <a:p>
          <a:endParaRPr lang="en-SG"/>
        </a:p>
      </dgm:t>
    </dgm:pt>
    <dgm:pt modelId="{168AC7ED-D38B-4774-A98A-08204F1BD421}" type="sibTrans" cxnId="{322562AD-CCCC-4E4D-A1E7-B3967B701737}">
      <dgm:prSet/>
      <dgm:spPr/>
      <dgm:t>
        <a:bodyPr/>
        <a:lstStyle/>
        <a:p>
          <a:endParaRPr lang="en-SG"/>
        </a:p>
      </dgm:t>
    </dgm:pt>
    <dgm:pt modelId="{27D8BFDC-7967-4D26-BBD3-A7168D8F0595}">
      <dgm:prSet phldrT="[Text]"/>
      <dgm:spPr/>
      <dgm:t>
        <a:bodyPr/>
        <a:lstStyle/>
        <a:p>
          <a:r>
            <a:rPr lang="en-US" dirty="0"/>
            <a:t>This is the income after the employee paid tax, so it is called </a:t>
          </a:r>
          <a:r>
            <a:rPr lang="en-US" i="1" dirty="0"/>
            <a:t>after tax income</a:t>
          </a:r>
          <a:r>
            <a:rPr lang="en-US" dirty="0"/>
            <a:t>; or </a:t>
          </a:r>
          <a:r>
            <a:rPr lang="en-US" i="1" dirty="0"/>
            <a:t>take-home</a:t>
          </a:r>
          <a:r>
            <a:rPr lang="en-US" dirty="0"/>
            <a:t> or </a:t>
          </a:r>
          <a:r>
            <a:rPr lang="en-US" i="1" dirty="0"/>
            <a:t>disposable income</a:t>
          </a:r>
          <a:r>
            <a:rPr lang="en-US" dirty="0"/>
            <a:t>, because it is he/she took home and at his/her disposal;</a:t>
          </a:r>
          <a:endParaRPr lang="en-SG" dirty="0"/>
        </a:p>
      </dgm:t>
    </dgm:pt>
    <dgm:pt modelId="{EA79B692-BCF5-4581-A4B9-B46CF6B4F36F}" type="parTrans" cxnId="{EBC5FAAD-B40F-45AE-A816-117AE4490BB6}">
      <dgm:prSet/>
      <dgm:spPr/>
      <dgm:t>
        <a:bodyPr/>
        <a:lstStyle/>
        <a:p>
          <a:endParaRPr lang="en-SG"/>
        </a:p>
      </dgm:t>
    </dgm:pt>
    <dgm:pt modelId="{D1612DFF-DF8F-4777-B82B-473DDBD970BB}" type="sibTrans" cxnId="{EBC5FAAD-B40F-45AE-A816-117AE4490BB6}">
      <dgm:prSet/>
      <dgm:spPr/>
      <dgm:t>
        <a:bodyPr/>
        <a:lstStyle/>
        <a:p>
          <a:endParaRPr lang="en-SG"/>
        </a:p>
      </dgm:t>
    </dgm:pt>
    <dgm:pt modelId="{33EC80D2-12B5-4D7E-907E-292A97C7338F}">
      <dgm:prSet phldrT="[Text]"/>
      <dgm:spPr/>
      <dgm:t>
        <a:bodyPr/>
        <a:lstStyle/>
        <a:p>
          <a:r>
            <a:rPr lang="en-US" i="1" dirty="0"/>
            <a:t>Relative income </a:t>
          </a:r>
          <a:r>
            <a:rPr lang="en-US" dirty="0"/>
            <a:t>(reduced smaller)</a:t>
          </a:r>
          <a:endParaRPr lang="en-SG" dirty="0"/>
        </a:p>
      </dgm:t>
    </dgm:pt>
    <dgm:pt modelId="{DEC33028-3C66-4C17-9573-89CB7B242B71}" type="parTrans" cxnId="{831AD193-A9F6-41EB-AFDE-98C54FAE6DE1}">
      <dgm:prSet/>
      <dgm:spPr/>
      <dgm:t>
        <a:bodyPr/>
        <a:lstStyle/>
        <a:p>
          <a:endParaRPr lang="en-SG"/>
        </a:p>
      </dgm:t>
    </dgm:pt>
    <dgm:pt modelId="{9C2EA169-E5F4-49EF-8DAB-37355B517041}" type="sibTrans" cxnId="{831AD193-A9F6-41EB-AFDE-98C54FAE6DE1}">
      <dgm:prSet/>
      <dgm:spPr/>
      <dgm:t>
        <a:bodyPr/>
        <a:lstStyle/>
        <a:p>
          <a:endParaRPr lang="en-SG"/>
        </a:p>
      </dgm:t>
    </dgm:pt>
    <dgm:pt modelId="{C7386FBB-5299-4CE9-9596-4EDC6985AFC7}">
      <dgm:prSet phldrT="[Text]"/>
      <dgm:spPr/>
      <dgm:t>
        <a:bodyPr/>
        <a:lstStyle/>
        <a:p>
          <a:r>
            <a:rPr lang="en-US" dirty="0"/>
            <a:t>This is the income that goes through yet some more calculation when he or she make the budget and shopping list</a:t>
          </a:r>
          <a:endParaRPr lang="en-SG" dirty="0"/>
        </a:p>
      </dgm:t>
    </dgm:pt>
    <dgm:pt modelId="{C0AC4744-91BF-4019-9909-D0D66663668B}" type="parTrans" cxnId="{8692B037-1081-4CA1-8492-015962DC9B0A}">
      <dgm:prSet/>
      <dgm:spPr/>
      <dgm:t>
        <a:bodyPr/>
        <a:lstStyle/>
        <a:p>
          <a:endParaRPr lang="en-SG"/>
        </a:p>
      </dgm:t>
    </dgm:pt>
    <dgm:pt modelId="{AB1E7403-2999-49F5-8055-AB70C7823110}" type="sibTrans" cxnId="{8692B037-1081-4CA1-8492-015962DC9B0A}">
      <dgm:prSet/>
      <dgm:spPr/>
      <dgm:t>
        <a:bodyPr/>
        <a:lstStyle/>
        <a:p>
          <a:endParaRPr lang="en-SG"/>
        </a:p>
      </dgm:t>
    </dgm:pt>
    <dgm:pt modelId="{B84CB982-61DC-4DFE-B831-5EBF8D9F6528}" type="pres">
      <dgm:prSet presAssocID="{6EEDA0C7-717B-4AD9-9C96-2F4126AF42F9}" presName="Name0" presStyleCnt="0">
        <dgm:presLayoutVars>
          <dgm:chMax val="7"/>
          <dgm:chPref val="7"/>
          <dgm:dir/>
          <dgm:animOne val="branch"/>
          <dgm:animLvl val="lvl"/>
        </dgm:presLayoutVars>
      </dgm:prSet>
      <dgm:spPr/>
    </dgm:pt>
    <dgm:pt modelId="{D9D6F7B3-2E06-4D19-835A-1FB58CFC1A02}" type="pres">
      <dgm:prSet presAssocID="{FA7DB62A-95E1-4C63-92DC-A7DED31708FD}" presName="composite" presStyleCnt="0"/>
      <dgm:spPr/>
    </dgm:pt>
    <dgm:pt modelId="{0469E04B-C5DB-44E3-A96F-106C9D81B431}" type="pres">
      <dgm:prSet presAssocID="{FA7DB62A-95E1-4C63-92DC-A7DED31708FD}" presName="BackAccent" presStyleLbl="bgShp" presStyleIdx="0" presStyleCnt="3"/>
      <dgm:spPr/>
    </dgm:pt>
    <dgm:pt modelId="{5D414BB2-85DF-4C3A-B6A7-BEC90397A1AF}" type="pres">
      <dgm:prSet presAssocID="{FA7DB62A-95E1-4C63-92DC-A7DED31708FD}" presName="Accent" presStyleLbl="alignNode1" presStyleIdx="0" presStyleCnt="3"/>
      <dgm:spPr/>
    </dgm:pt>
    <dgm:pt modelId="{BA0E07C2-0C42-4E02-87F8-64B2B0DA4F2B}" type="pres">
      <dgm:prSet presAssocID="{FA7DB62A-95E1-4C63-92DC-A7DED31708FD}" presName="Child" presStyleLbl="revTx" presStyleIdx="0" presStyleCnt="6">
        <dgm:presLayoutVars>
          <dgm:chMax val="0"/>
          <dgm:chPref val="0"/>
          <dgm:bulletEnabled val="1"/>
        </dgm:presLayoutVars>
      </dgm:prSet>
      <dgm:spPr/>
    </dgm:pt>
    <dgm:pt modelId="{79BA96AA-4B72-4253-B595-8CA547E526DC}" type="pres">
      <dgm:prSet presAssocID="{FA7DB62A-95E1-4C63-92DC-A7DED31708FD}" presName="Parent" presStyleLbl="revTx" presStyleIdx="1" presStyleCnt="6">
        <dgm:presLayoutVars>
          <dgm:chMax val="1"/>
          <dgm:chPref val="1"/>
          <dgm:bulletEnabled val="1"/>
        </dgm:presLayoutVars>
      </dgm:prSet>
      <dgm:spPr/>
    </dgm:pt>
    <dgm:pt modelId="{8370CC26-AD3C-4FB4-B415-AF289B5FCA72}" type="pres">
      <dgm:prSet presAssocID="{FFF6E8B5-F01B-48B6-9516-24A85B6A31E6}" presName="sibTrans" presStyleCnt="0"/>
      <dgm:spPr/>
    </dgm:pt>
    <dgm:pt modelId="{4C274C80-851D-4094-816A-133BCA5ED39B}" type="pres">
      <dgm:prSet presAssocID="{F412ABB7-8977-45BA-AD06-4666249A5EC6}" presName="composite" presStyleCnt="0"/>
      <dgm:spPr/>
    </dgm:pt>
    <dgm:pt modelId="{A51B4CF6-3F86-4E02-B831-CF12983A4CF9}" type="pres">
      <dgm:prSet presAssocID="{F412ABB7-8977-45BA-AD06-4666249A5EC6}" presName="BackAccent" presStyleLbl="bgShp" presStyleIdx="1" presStyleCnt="3"/>
      <dgm:spPr/>
    </dgm:pt>
    <dgm:pt modelId="{32C44A89-C6BA-4F25-8F64-F94A653E5E44}" type="pres">
      <dgm:prSet presAssocID="{F412ABB7-8977-45BA-AD06-4666249A5EC6}" presName="Accent" presStyleLbl="alignNode1" presStyleIdx="1" presStyleCnt="3"/>
      <dgm:spPr/>
    </dgm:pt>
    <dgm:pt modelId="{C2EC2406-53D6-4260-A6EF-F52803944BA5}" type="pres">
      <dgm:prSet presAssocID="{F412ABB7-8977-45BA-AD06-4666249A5EC6}" presName="Child" presStyleLbl="revTx" presStyleIdx="2" presStyleCnt="6">
        <dgm:presLayoutVars>
          <dgm:chMax val="0"/>
          <dgm:chPref val="0"/>
          <dgm:bulletEnabled val="1"/>
        </dgm:presLayoutVars>
      </dgm:prSet>
      <dgm:spPr/>
    </dgm:pt>
    <dgm:pt modelId="{935D0A01-9CC1-4D0E-A852-1F6613B06804}" type="pres">
      <dgm:prSet presAssocID="{F412ABB7-8977-45BA-AD06-4666249A5EC6}" presName="Parent" presStyleLbl="revTx" presStyleIdx="3" presStyleCnt="6">
        <dgm:presLayoutVars>
          <dgm:chMax val="1"/>
          <dgm:chPref val="1"/>
          <dgm:bulletEnabled val="1"/>
        </dgm:presLayoutVars>
      </dgm:prSet>
      <dgm:spPr/>
    </dgm:pt>
    <dgm:pt modelId="{8D0C8CB5-9742-4B82-BF70-4958E7F644D3}" type="pres">
      <dgm:prSet presAssocID="{168AC7ED-D38B-4774-A98A-08204F1BD421}" presName="sibTrans" presStyleCnt="0"/>
      <dgm:spPr/>
    </dgm:pt>
    <dgm:pt modelId="{829D42B0-31BD-43BB-BCCF-78F68D47C785}" type="pres">
      <dgm:prSet presAssocID="{33EC80D2-12B5-4D7E-907E-292A97C7338F}" presName="composite" presStyleCnt="0"/>
      <dgm:spPr/>
    </dgm:pt>
    <dgm:pt modelId="{1A6C2B26-3DD6-47BF-A66E-1E8A4FA34E2E}" type="pres">
      <dgm:prSet presAssocID="{33EC80D2-12B5-4D7E-907E-292A97C7338F}" presName="BackAccent" presStyleLbl="bgShp" presStyleIdx="2" presStyleCnt="3"/>
      <dgm:spPr/>
    </dgm:pt>
    <dgm:pt modelId="{150317A2-E0CF-473A-90F9-76BCD9024D92}" type="pres">
      <dgm:prSet presAssocID="{33EC80D2-12B5-4D7E-907E-292A97C7338F}" presName="Accent" presStyleLbl="alignNode1" presStyleIdx="2" presStyleCnt="3"/>
      <dgm:spPr/>
    </dgm:pt>
    <dgm:pt modelId="{086C2F65-73F0-4A80-8C2B-9FFA1AF56F43}" type="pres">
      <dgm:prSet presAssocID="{33EC80D2-12B5-4D7E-907E-292A97C7338F}" presName="Child" presStyleLbl="revTx" presStyleIdx="4" presStyleCnt="6">
        <dgm:presLayoutVars>
          <dgm:chMax val="0"/>
          <dgm:chPref val="0"/>
          <dgm:bulletEnabled val="1"/>
        </dgm:presLayoutVars>
      </dgm:prSet>
      <dgm:spPr/>
    </dgm:pt>
    <dgm:pt modelId="{B71A6131-3431-4113-BFA8-AED9F6E5F0C0}" type="pres">
      <dgm:prSet presAssocID="{33EC80D2-12B5-4D7E-907E-292A97C7338F}" presName="Parent" presStyleLbl="revTx" presStyleIdx="5" presStyleCnt="6">
        <dgm:presLayoutVars>
          <dgm:chMax val="1"/>
          <dgm:chPref val="1"/>
          <dgm:bulletEnabled val="1"/>
        </dgm:presLayoutVars>
      </dgm:prSet>
      <dgm:spPr/>
    </dgm:pt>
  </dgm:ptLst>
  <dgm:cxnLst>
    <dgm:cxn modelId="{229BFB24-C630-43DC-8E64-94107478E1AF}" type="presOf" srcId="{27D8BFDC-7967-4D26-BBD3-A7168D8F0595}" destId="{C2EC2406-53D6-4260-A6EF-F52803944BA5}" srcOrd="0" destOrd="0" presId="urn:microsoft.com/office/officeart/2008/layout/IncreasingCircleProcess"/>
    <dgm:cxn modelId="{1004E429-B0FD-4A22-B54C-6B28F6FC7E7C}" type="presOf" srcId="{F412ABB7-8977-45BA-AD06-4666249A5EC6}" destId="{935D0A01-9CC1-4D0E-A852-1F6613B06804}" srcOrd="0" destOrd="0" presId="urn:microsoft.com/office/officeart/2008/layout/IncreasingCircleProcess"/>
    <dgm:cxn modelId="{8692B037-1081-4CA1-8492-015962DC9B0A}" srcId="{33EC80D2-12B5-4D7E-907E-292A97C7338F}" destId="{C7386FBB-5299-4CE9-9596-4EDC6985AFC7}" srcOrd="0" destOrd="0" parTransId="{C0AC4744-91BF-4019-9909-D0D66663668B}" sibTransId="{AB1E7403-2999-49F5-8055-AB70C7823110}"/>
    <dgm:cxn modelId="{1743A63C-58D7-470B-8E24-8CA1467670A6}" srcId="{FA7DB62A-95E1-4C63-92DC-A7DED31708FD}" destId="{21F60517-C818-4888-ABFB-2E31D4A390C7}" srcOrd="0" destOrd="0" parTransId="{CD13B472-46E7-41D1-9C51-AF0C092C957C}" sibTransId="{B5BE070A-2849-404F-AFCE-9076B23C2715}"/>
    <dgm:cxn modelId="{371E3D5E-4459-436C-8624-47992C2CBC8E}" type="presOf" srcId="{FA7DB62A-95E1-4C63-92DC-A7DED31708FD}" destId="{79BA96AA-4B72-4253-B595-8CA547E526DC}" srcOrd="0" destOrd="0" presId="urn:microsoft.com/office/officeart/2008/layout/IncreasingCircleProcess"/>
    <dgm:cxn modelId="{831AD193-A9F6-41EB-AFDE-98C54FAE6DE1}" srcId="{6EEDA0C7-717B-4AD9-9C96-2F4126AF42F9}" destId="{33EC80D2-12B5-4D7E-907E-292A97C7338F}" srcOrd="2" destOrd="0" parTransId="{DEC33028-3C66-4C17-9573-89CB7B242B71}" sibTransId="{9C2EA169-E5F4-49EF-8DAB-37355B517041}"/>
    <dgm:cxn modelId="{4C33989B-81D1-40BF-ABAA-D90B2598E9A0}" type="presOf" srcId="{C7386FBB-5299-4CE9-9596-4EDC6985AFC7}" destId="{086C2F65-73F0-4A80-8C2B-9FFA1AF56F43}" srcOrd="0" destOrd="0" presId="urn:microsoft.com/office/officeart/2008/layout/IncreasingCircleProcess"/>
    <dgm:cxn modelId="{6153F19F-4E71-4579-A025-352BD549AF9C}" type="presOf" srcId="{21F60517-C818-4888-ABFB-2E31D4A390C7}" destId="{BA0E07C2-0C42-4E02-87F8-64B2B0DA4F2B}" srcOrd="0" destOrd="0" presId="urn:microsoft.com/office/officeart/2008/layout/IncreasingCircleProcess"/>
    <dgm:cxn modelId="{322562AD-CCCC-4E4D-A1E7-B3967B701737}" srcId="{6EEDA0C7-717B-4AD9-9C96-2F4126AF42F9}" destId="{F412ABB7-8977-45BA-AD06-4666249A5EC6}" srcOrd="1" destOrd="0" parTransId="{B48BB006-55EE-4AD1-A93A-70866D9DF668}" sibTransId="{168AC7ED-D38B-4774-A98A-08204F1BD421}"/>
    <dgm:cxn modelId="{EBC5FAAD-B40F-45AE-A816-117AE4490BB6}" srcId="{F412ABB7-8977-45BA-AD06-4666249A5EC6}" destId="{27D8BFDC-7967-4D26-BBD3-A7168D8F0595}" srcOrd="0" destOrd="0" parTransId="{EA79B692-BCF5-4581-A4B9-B46CF6B4F36F}" sibTransId="{D1612DFF-DF8F-4777-B82B-473DDBD970BB}"/>
    <dgm:cxn modelId="{3B66E1B0-6880-4B5F-B920-FF43780365F2}" type="presOf" srcId="{33EC80D2-12B5-4D7E-907E-292A97C7338F}" destId="{B71A6131-3431-4113-BFA8-AED9F6E5F0C0}" srcOrd="0" destOrd="0" presId="urn:microsoft.com/office/officeart/2008/layout/IncreasingCircleProcess"/>
    <dgm:cxn modelId="{157FD0C8-A803-43AA-995B-409553E0A6D7}" srcId="{6EEDA0C7-717B-4AD9-9C96-2F4126AF42F9}" destId="{FA7DB62A-95E1-4C63-92DC-A7DED31708FD}" srcOrd="0" destOrd="0" parTransId="{E919ECD9-2B5C-4D6D-BB63-E88BFE8C655A}" sibTransId="{FFF6E8B5-F01B-48B6-9516-24A85B6A31E6}"/>
    <dgm:cxn modelId="{DCE191F1-6C7B-418C-A06A-6490B9FA9961}" type="presOf" srcId="{6EEDA0C7-717B-4AD9-9C96-2F4126AF42F9}" destId="{B84CB982-61DC-4DFE-B831-5EBF8D9F6528}" srcOrd="0" destOrd="0" presId="urn:microsoft.com/office/officeart/2008/layout/IncreasingCircleProcess"/>
    <dgm:cxn modelId="{F693B35F-1531-420B-9C6E-032FC42048F6}" type="presParOf" srcId="{B84CB982-61DC-4DFE-B831-5EBF8D9F6528}" destId="{D9D6F7B3-2E06-4D19-835A-1FB58CFC1A02}" srcOrd="0" destOrd="0" presId="urn:microsoft.com/office/officeart/2008/layout/IncreasingCircleProcess"/>
    <dgm:cxn modelId="{FE6E8A8D-EF13-4543-A2FA-EA358775624D}" type="presParOf" srcId="{D9D6F7B3-2E06-4D19-835A-1FB58CFC1A02}" destId="{0469E04B-C5DB-44E3-A96F-106C9D81B431}" srcOrd="0" destOrd="0" presId="urn:microsoft.com/office/officeart/2008/layout/IncreasingCircleProcess"/>
    <dgm:cxn modelId="{A4DDC01F-B507-4FE1-A22E-255A874B096F}" type="presParOf" srcId="{D9D6F7B3-2E06-4D19-835A-1FB58CFC1A02}" destId="{5D414BB2-85DF-4C3A-B6A7-BEC90397A1AF}" srcOrd="1" destOrd="0" presId="urn:microsoft.com/office/officeart/2008/layout/IncreasingCircleProcess"/>
    <dgm:cxn modelId="{C3CA4AF9-DB46-41DF-9993-2116C643A1B1}" type="presParOf" srcId="{D9D6F7B3-2E06-4D19-835A-1FB58CFC1A02}" destId="{BA0E07C2-0C42-4E02-87F8-64B2B0DA4F2B}" srcOrd="2" destOrd="0" presId="urn:microsoft.com/office/officeart/2008/layout/IncreasingCircleProcess"/>
    <dgm:cxn modelId="{A83A0F9D-DD7E-490C-B480-F3439B07F4CE}" type="presParOf" srcId="{D9D6F7B3-2E06-4D19-835A-1FB58CFC1A02}" destId="{79BA96AA-4B72-4253-B595-8CA547E526DC}" srcOrd="3" destOrd="0" presId="urn:microsoft.com/office/officeart/2008/layout/IncreasingCircleProcess"/>
    <dgm:cxn modelId="{93B6D692-5321-4585-BB59-5D5924C7DEC7}" type="presParOf" srcId="{B84CB982-61DC-4DFE-B831-5EBF8D9F6528}" destId="{8370CC26-AD3C-4FB4-B415-AF289B5FCA72}" srcOrd="1" destOrd="0" presId="urn:microsoft.com/office/officeart/2008/layout/IncreasingCircleProcess"/>
    <dgm:cxn modelId="{1082D639-4780-4373-AA47-7B58246734DE}" type="presParOf" srcId="{B84CB982-61DC-4DFE-B831-5EBF8D9F6528}" destId="{4C274C80-851D-4094-816A-133BCA5ED39B}" srcOrd="2" destOrd="0" presId="urn:microsoft.com/office/officeart/2008/layout/IncreasingCircleProcess"/>
    <dgm:cxn modelId="{E57D1B12-676E-40F8-BC14-AB223E2FB054}" type="presParOf" srcId="{4C274C80-851D-4094-816A-133BCA5ED39B}" destId="{A51B4CF6-3F86-4E02-B831-CF12983A4CF9}" srcOrd="0" destOrd="0" presId="urn:microsoft.com/office/officeart/2008/layout/IncreasingCircleProcess"/>
    <dgm:cxn modelId="{BA0D14A2-681B-408F-A94A-4B33BF0B5F82}" type="presParOf" srcId="{4C274C80-851D-4094-816A-133BCA5ED39B}" destId="{32C44A89-C6BA-4F25-8F64-F94A653E5E44}" srcOrd="1" destOrd="0" presId="urn:microsoft.com/office/officeart/2008/layout/IncreasingCircleProcess"/>
    <dgm:cxn modelId="{2D1D6F92-AE69-4579-931F-06520FECFE21}" type="presParOf" srcId="{4C274C80-851D-4094-816A-133BCA5ED39B}" destId="{C2EC2406-53D6-4260-A6EF-F52803944BA5}" srcOrd="2" destOrd="0" presId="urn:microsoft.com/office/officeart/2008/layout/IncreasingCircleProcess"/>
    <dgm:cxn modelId="{AAD6976D-9843-46CC-AE75-724634A45F9A}" type="presParOf" srcId="{4C274C80-851D-4094-816A-133BCA5ED39B}" destId="{935D0A01-9CC1-4D0E-A852-1F6613B06804}" srcOrd="3" destOrd="0" presId="urn:microsoft.com/office/officeart/2008/layout/IncreasingCircleProcess"/>
    <dgm:cxn modelId="{12BD8121-5323-4496-8BAD-240A387F30FC}" type="presParOf" srcId="{B84CB982-61DC-4DFE-B831-5EBF8D9F6528}" destId="{8D0C8CB5-9742-4B82-BF70-4958E7F644D3}" srcOrd="3" destOrd="0" presId="urn:microsoft.com/office/officeart/2008/layout/IncreasingCircleProcess"/>
    <dgm:cxn modelId="{4C307470-CBD9-4748-9862-CFDCE73AFFEF}" type="presParOf" srcId="{B84CB982-61DC-4DFE-B831-5EBF8D9F6528}" destId="{829D42B0-31BD-43BB-BCCF-78F68D47C785}" srcOrd="4" destOrd="0" presId="urn:microsoft.com/office/officeart/2008/layout/IncreasingCircleProcess"/>
    <dgm:cxn modelId="{89901C57-D2D8-4F2A-A041-0B875CEB2CE9}" type="presParOf" srcId="{829D42B0-31BD-43BB-BCCF-78F68D47C785}" destId="{1A6C2B26-3DD6-47BF-A66E-1E8A4FA34E2E}" srcOrd="0" destOrd="0" presId="urn:microsoft.com/office/officeart/2008/layout/IncreasingCircleProcess"/>
    <dgm:cxn modelId="{FF837981-2964-45C7-839D-ADB8A07C3E5E}" type="presParOf" srcId="{829D42B0-31BD-43BB-BCCF-78F68D47C785}" destId="{150317A2-E0CF-473A-90F9-76BCD9024D92}" srcOrd="1" destOrd="0" presId="urn:microsoft.com/office/officeart/2008/layout/IncreasingCircleProcess"/>
    <dgm:cxn modelId="{DB9F0576-5321-46C8-B489-83535D116089}" type="presParOf" srcId="{829D42B0-31BD-43BB-BCCF-78F68D47C785}" destId="{086C2F65-73F0-4A80-8C2B-9FFA1AF56F43}" srcOrd="2" destOrd="0" presId="urn:microsoft.com/office/officeart/2008/layout/IncreasingCircleProcess"/>
    <dgm:cxn modelId="{94B6214C-77A9-4414-91FB-22089D4EE8C0}" type="presParOf" srcId="{829D42B0-31BD-43BB-BCCF-78F68D47C785}" destId="{B71A6131-3431-4113-BFA8-AED9F6E5F0C0}" srcOrd="3" destOrd="0" presId="urn:microsoft.com/office/officeart/2008/layout/IncreasingCircl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4A686B5E-5A82-419A-AA2F-A663C12DDFCA}" type="doc">
      <dgm:prSet loTypeId="urn:microsoft.com/office/officeart/2005/8/layout/orgChart1" loCatId="hierarchy" qsTypeId="urn:microsoft.com/office/officeart/2005/8/quickstyle/3d5" qsCatId="3D" csTypeId="urn:microsoft.com/office/officeart/2005/8/colors/accent3_1" csCatId="accent3" phldr="1"/>
      <dgm:spPr/>
      <dgm:t>
        <a:bodyPr/>
        <a:lstStyle/>
        <a:p>
          <a:endParaRPr lang="en-SG"/>
        </a:p>
      </dgm:t>
    </dgm:pt>
    <dgm:pt modelId="{1E1F9916-AF3A-4591-BA98-75CB0063F839}">
      <dgm:prSet phldrT="[Text]"/>
      <dgm:spPr/>
      <dgm:t>
        <a:bodyPr/>
        <a:lstStyle/>
        <a:p>
          <a:r>
            <a:rPr lang="en-SG" dirty="0"/>
            <a:t>Economic incentive</a:t>
          </a:r>
        </a:p>
      </dgm:t>
    </dgm:pt>
    <dgm:pt modelId="{3F581926-D812-4CF1-BF97-C32B79C631C2}" type="parTrans" cxnId="{8E0B3D72-41E7-4A7A-A4A8-B1D8D31D37A3}">
      <dgm:prSet/>
      <dgm:spPr/>
      <dgm:t>
        <a:bodyPr/>
        <a:lstStyle/>
        <a:p>
          <a:endParaRPr lang="en-SG"/>
        </a:p>
      </dgm:t>
    </dgm:pt>
    <dgm:pt modelId="{AD578C83-67C0-40B1-9CC3-A2B073296E4B}" type="sibTrans" cxnId="{8E0B3D72-41E7-4A7A-A4A8-B1D8D31D37A3}">
      <dgm:prSet/>
      <dgm:spPr/>
      <dgm:t>
        <a:bodyPr/>
        <a:lstStyle/>
        <a:p>
          <a:endParaRPr lang="en-SG"/>
        </a:p>
      </dgm:t>
    </dgm:pt>
    <dgm:pt modelId="{E41F974A-7233-4D01-A811-9B8C4AE08C27}">
      <dgm:prSet phldrT="[Text]"/>
      <dgm:spPr/>
      <dgm:t>
        <a:bodyPr/>
        <a:lstStyle/>
        <a:p>
          <a:r>
            <a:rPr lang="en-SG" dirty="0"/>
            <a:t>Market economic model/beneficial to all in the society</a:t>
          </a:r>
        </a:p>
      </dgm:t>
    </dgm:pt>
    <dgm:pt modelId="{508DDC99-5BDB-4F4A-B270-C4C623EE5B16}" type="parTrans" cxnId="{BF105E20-B8DC-4491-8A5E-431C6CA6C018}">
      <dgm:prSet/>
      <dgm:spPr/>
      <dgm:t>
        <a:bodyPr/>
        <a:lstStyle/>
        <a:p>
          <a:endParaRPr lang="en-SG"/>
        </a:p>
      </dgm:t>
    </dgm:pt>
    <dgm:pt modelId="{D3D563B8-1AC4-41B1-BD3D-0F815CA387C4}" type="sibTrans" cxnId="{BF105E20-B8DC-4491-8A5E-431C6CA6C018}">
      <dgm:prSet/>
      <dgm:spPr/>
      <dgm:t>
        <a:bodyPr/>
        <a:lstStyle/>
        <a:p>
          <a:endParaRPr lang="en-SG"/>
        </a:p>
      </dgm:t>
    </dgm:pt>
    <dgm:pt modelId="{7FFAB61C-0BD2-482E-AAB6-FF0C83F87951}">
      <dgm:prSet phldrT="[Text]"/>
      <dgm:spPr/>
      <dgm:t>
        <a:bodyPr/>
        <a:lstStyle/>
        <a:p>
          <a:r>
            <a:rPr lang="en-SG" dirty="0"/>
            <a:t>Rewards for hardworking people whose contributions to economic growth</a:t>
          </a:r>
        </a:p>
      </dgm:t>
    </dgm:pt>
    <dgm:pt modelId="{A3CBF0E8-A54B-4C4B-BDE0-4F0403602FB3}" type="parTrans" cxnId="{789A50AB-064A-4188-8828-29B0146D5350}">
      <dgm:prSet/>
      <dgm:spPr/>
      <dgm:t>
        <a:bodyPr/>
        <a:lstStyle/>
        <a:p>
          <a:endParaRPr lang="en-SG"/>
        </a:p>
      </dgm:t>
    </dgm:pt>
    <dgm:pt modelId="{D0BAF1D9-5437-4ED3-AFED-2ADB35AACDF2}" type="sibTrans" cxnId="{789A50AB-064A-4188-8828-29B0146D5350}">
      <dgm:prSet/>
      <dgm:spPr/>
      <dgm:t>
        <a:bodyPr/>
        <a:lstStyle/>
        <a:p>
          <a:endParaRPr lang="en-SG"/>
        </a:p>
      </dgm:t>
    </dgm:pt>
    <dgm:pt modelId="{3B36E2C6-58B1-468F-BD22-67F1A1F13DE7}">
      <dgm:prSet phldrT="[Text]"/>
      <dgm:spPr/>
      <dgm:t>
        <a:bodyPr/>
        <a:lstStyle/>
        <a:p>
          <a:r>
            <a:rPr lang="en-SG" dirty="0"/>
            <a:t>Improves efficiency and overall economic performance</a:t>
          </a:r>
        </a:p>
      </dgm:t>
    </dgm:pt>
    <dgm:pt modelId="{8DE367A4-40A8-4230-8192-63E8505E71E3}" type="parTrans" cxnId="{4E616DA0-3CE3-402A-BCB2-2F6925E25DE9}">
      <dgm:prSet/>
      <dgm:spPr/>
      <dgm:t>
        <a:bodyPr/>
        <a:lstStyle/>
        <a:p>
          <a:endParaRPr lang="en-SG"/>
        </a:p>
      </dgm:t>
    </dgm:pt>
    <dgm:pt modelId="{DB6414E4-BC2C-4A94-A7B4-A380E6A2458A}" type="sibTrans" cxnId="{4E616DA0-3CE3-402A-BCB2-2F6925E25DE9}">
      <dgm:prSet/>
      <dgm:spPr/>
      <dgm:t>
        <a:bodyPr/>
        <a:lstStyle/>
        <a:p>
          <a:endParaRPr lang="en-SG"/>
        </a:p>
      </dgm:t>
    </dgm:pt>
    <dgm:pt modelId="{B9503564-43B7-409E-AC2A-C43BC605A871}">
      <dgm:prSet phldrT="[Text]"/>
      <dgm:spPr/>
      <dgm:t>
        <a:bodyPr/>
        <a:lstStyle/>
        <a:p>
          <a:r>
            <a:rPr lang="en-SG" dirty="0"/>
            <a:t>Cooperative incentive/beneficial to the companies</a:t>
          </a:r>
        </a:p>
      </dgm:t>
    </dgm:pt>
    <dgm:pt modelId="{0EED4DC7-409D-4ED7-BB69-4868D478D5D8}" type="parTrans" cxnId="{7AF51D54-100C-4017-82CF-C8353F9EAF80}">
      <dgm:prSet/>
      <dgm:spPr/>
      <dgm:t>
        <a:bodyPr/>
        <a:lstStyle/>
        <a:p>
          <a:endParaRPr lang="en-SG"/>
        </a:p>
      </dgm:t>
    </dgm:pt>
    <dgm:pt modelId="{E0346E97-8329-480E-ADC2-7F2B9737E26F}" type="sibTrans" cxnId="{7AF51D54-100C-4017-82CF-C8353F9EAF80}">
      <dgm:prSet/>
      <dgm:spPr/>
      <dgm:t>
        <a:bodyPr/>
        <a:lstStyle/>
        <a:p>
          <a:endParaRPr lang="en-SG"/>
        </a:p>
      </dgm:t>
    </dgm:pt>
    <dgm:pt modelId="{CAD15749-EAA2-410E-BD5F-D4AC4B102996}">
      <dgm:prSet phldrT="[Text]"/>
      <dgm:spPr/>
      <dgm:t>
        <a:bodyPr/>
        <a:lstStyle/>
        <a:p>
          <a:r>
            <a:rPr lang="en-SG" dirty="0"/>
            <a:t>Rewards according to market value without considering about real contributions</a:t>
          </a:r>
        </a:p>
      </dgm:t>
    </dgm:pt>
    <dgm:pt modelId="{B144133D-3D5A-4D0C-8123-D0B085F01C7E}" type="parTrans" cxnId="{F06E1E74-6C3B-4D2C-A372-5C6BDC7DB81E}">
      <dgm:prSet/>
      <dgm:spPr/>
      <dgm:t>
        <a:bodyPr/>
        <a:lstStyle/>
        <a:p>
          <a:endParaRPr lang="en-SG"/>
        </a:p>
      </dgm:t>
    </dgm:pt>
    <dgm:pt modelId="{EDBEF8CA-E70F-430E-904C-8470BA28ABB8}" type="sibTrans" cxnId="{F06E1E74-6C3B-4D2C-A372-5C6BDC7DB81E}">
      <dgm:prSet/>
      <dgm:spPr/>
      <dgm:t>
        <a:bodyPr/>
        <a:lstStyle/>
        <a:p>
          <a:endParaRPr lang="en-SG"/>
        </a:p>
      </dgm:t>
    </dgm:pt>
    <dgm:pt modelId="{E3D28BAA-9B1F-4DD8-B3D5-4BF6DE513FC9}" type="pres">
      <dgm:prSet presAssocID="{4A686B5E-5A82-419A-AA2F-A663C12DDFCA}" presName="hierChild1" presStyleCnt="0">
        <dgm:presLayoutVars>
          <dgm:orgChart val="1"/>
          <dgm:chPref val="1"/>
          <dgm:dir/>
          <dgm:animOne val="branch"/>
          <dgm:animLvl val="lvl"/>
          <dgm:resizeHandles/>
        </dgm:presLayoutVars>
      </dgm:prSet>
      <dgm:spPr/>
    </dgm:pt>
    <dgm:pt modelId="{F16745A3-3EF6-42EC-9842-4FBD049228D8}" type="pres">
      <dgm:prSet presAssocID="{1E1F9916-AF3A-4591-BA98-75CB0063F839}" presName="hierRoot1" presStyleCnt="0">
        <dgm:presLayoutVars>
          <dgm:hierBranch val="init"/>
        </dgm:presLayoutVars>
      </dgm:prSet>
      <dgm:spPr/>
    </dgm:pt>
    <dgm:pt modelId="{F0D1C236-66F5-4692-B64A-A33E2E46C473}" type="pres">
      <dgm:prSet presAssocID="{1E1F9916-AF3A-4591-BA98-75CB0063F839}" presName="rootComposite1" presStyleCnt="0"/>
      <dgm:spPr/>
    </dgm:pt>
    <dgm:pt modelId="{E7990DC5-4846-4A98-BB00-3B6B8FDDBD83}" type="pres">
      <dgm:prSet presAssocID="{1E1F9916-AF3A-4591-BA98-75CB0063F839}" presName="rootText1" presStyleLbl="node0" presStyleIdx="0" presStyleCnt="1">
        <dgm:presLayoutVars>
          <dgm:chPref val="3"/>
        </dgm:presLayoutVars>
      </dgm:prSet>
      <dgm:spPr/>
    </dgm:pt>
    <dgm:pt modelId="{F623E31A-5E31-43F5-8092-8E48972F71D6}" type="pres">
      <dgm:prSet presAssocID="{1E1F9916-AF3A-4591-BA98-75CB0063F839}" presName="rootConnector1" presStyleLbl="node1" presStyleIdx="0" presStyleCnt="0"/>
      <dgm:spPr/>
    </dgm:pt>
    <dgm:pt modelId="{E495DC24-D368-4BA9-A563-1F7A7ADED88D}" type="pres">
      <dgm:prSet presAssocID="{1E1F9916-AF3A-4591-BA98-75CB0063F839}" presName="hierChild2" presStyleCnt="0"/>
      <dgm:spPr/>
    </dgm:pt>
    <dgm:pt modelId="{A1BB2306-2043-419F-B140-61FCBA507FAC}" type="pres">
      <dgm:prSet presAssocID="{508DDC99-5BDB-4F4A-B270-C4C623EE5B16}" presName="Name37" presStyleLbl="parChTrans1D2" presStyleIdx="0" presStyleCnt="2"/>
      <dgm:spPr/>
    </dgm:pt>
    <dgm:pt modelId="{D5EB7EF2-4053-427D-BDC5-EF6FF2A2327B}" type="pres">
      <dgm:prSet presAssocID="{E41F974A-7233-4D01-A811-9B8C4AE08C27}" presName="hierRoot2" presStyleCnt="0">
        <dgm:presLayoutVars>
          <dgm:hierBranch val="init"/>
        </dgm:presLayoutVars>
      </dgm:prSet>
      <dgm:spPr/>
    </dgm:pt>
    <dgm:pt modelId="{FBE84C8B-3212-496C-8226-5485C9CE494A}" type="pres">
      <dgm:prSet presAssocID="{E41F974A-7233-4D01-A811-9B8C4AE08C27}" presName="rootComposite" presStyleCnt="0"/>
      <dgm:spPr/>
    </dgm:pt>
    <dgm:pt modelId="{69F52864-F6FB-418B-A0D0-C161D2676A5A}" type="pres">
      <dgm:prSet presAssocID="{E41F974A-7233-4D01-A811-9B8C4AE08C27}" presName="rootText" presStyleLbl="node2" presStyleIdx="0" presStyleCnt="2">
        <dgm:presLayoutVars>
          <dgm:chPref val="3"/>
        </dgm:presLayoutVars>
      </dgm:prSet>
      <dgm:spPr/>
    </dgm:pt>
    <dgm:pt modelId="{59C09489-D509-4075-BFFF-1BFD1F2E0852}" type="pres">
      <dgm:prSet presAssocID="{E41F974A-7233-4D01-A811-9B8C4AE08C27}" presName="rootConnector" presStyleLbl="node2" presStyleIdx="0" presStyleCnt="2"/>
      <dgm:spPr/>
    </dgm:pt>
    <dgm:pt modelId="{52A74CA9-6A74-4C1B-BD63-504D2D8F10A3}" type="pres">
      <dgm:prSet presAssocID="{E41F974A-7233-4D01-A811-9B8C4AE08C27}" presName="hierChild4" presStyleCnt="0"/>
      <dgm:spPr/>
    </dgm:pt>
    <dgm:pt modelId="{D9FB9863-5D09-47B8-801C-9285A7106B45}" type="pres">
      <dgm:prSet presAssocID="{A3CBF0E8-A54B-4C4B-BDE0-4F0403602FB3}" presName="Name37" presStyleLbl="parChTrans1D3" presStyleIdx="0" presStyleCnt="3"/>
      <dgm:spPr/>
    </dgm:pt>
    <dgm:pt modelId="{A49779B4-BEF8-4F6A-B524-04E226299A3A}" type="pres">
      <dgm:prSet presAssocID="{7FFAB61C-0BD2-482E-AAB6-FF0C83F87951}" presName="hierRoot2" presStyleCnt="0">
        <dgm:presLayoutVars>
          <dgm:hierBranch val="init"/>
        </dgm:presLayoutVars>
      </dgm:prSet>
      <dgm:spPr/>
    </dgm:pt>
    <dgm:pt modelId="{CB3943E4-25D3-4752-90C6-E8EB3CAD9B80}" type="pres">
      <dgm:prSet presAssocID="{7FFAB61C-0BD2-482E-AAB6-FF0C83F87951}" presName="rootComposite" presStyleCnt="0"/>
      <dgm:spPr/>
    </dgm:pt>
    <dgm:pt modelId="{00581D83-E0DF-4E0F-8377-748AC0CBE8A0}" type="pres">
      <dgm:prSet presAssocID="{7FFAB61C-0BD2-482E-AAB6-FF0C83F87951}" presName="rootText" presStyleLbl="node3" presStyleIdx="0" presStyleCnt="3">
        <dgm:presLayoutVars>
          <dgm:chPref val="3"/>
        </dgm:presLayoutVars>
      </dgm:prSet>
      <dgm:spPr/>
    </dgm:pt>
    <dgm:pt modelId="{ADA2A652-B8F5-4FCB-956A-0DFEDC32AC3A}" type="pres">
      <dgm:prSet presAssocID="{7FFAB61C-0BD2-482E-AAB6-FF0C83F87951}" presName="rootConnector" presStyleLbl="node3" presStyleIdx="0" presStyleCnt="3"/>
      <dgm:spPr/>
    </dgm:pt>
    <dgm:pt modelId="{6FD41BE6-1C9B-474B-86D9-03D045831748}" type="pres">
      <dgm:prSet presAssocID="{7FFAB61C-0BD2-482E-AAB6-FF0C83F87951}" presName="hierChild4" presStyleCnt="0"/>
      <dgm:spPr/>
    </dgm:pt>
    <dgm:pt modelId="{F2C5722B-A95A-4480-BA68-85025B6B5C8D}" type="pres">
      <dgm:prSet presAssocID="{7FFAB61C-0BD2-482E-AAB6-FF0C83F87951}" presName="hierChild5" presStyleCnt="0"/>
      <dgm:spPr/>
    </dgm:pt>
    <dgm:pt modelId="{7BEAA165-DB6B-418F-8164-D74D3A3BBF64}" type="pres">
      <dgm:prSet presAssocID="{8DE367A4-40A8-4230-8192-63E8505E71E3}" presName="Name37" presStyleLbl="parChTrans1D3" presStyleIdx="1" presStyleCnt="3"/>
      <dgm:spPr/>
    </dgm:pt>
    <dgm:pt modelId="{4D6D8D45-02B0-441A-8DA4-4D176A878615}" type="pres">
      <dgm:prSet presAssocID="{3B36E2C6-58B1-468F-BD22-67F1A1F13DE7}" presName="hierRoot2" presStyleCnt="0">
        <dgm:presLayoutVars>
          <dgm:hierBranch val="init"/>
        </dgm:presLayoutVars>
      </dgm:prSet>
      <dgm:spPr/>
    </dgm:pt>
    <dgm:pt modelId="{14E8A12B-257D-4C14-A9B2-BFCCFDA1CB6B}" type="pres">
      <dgm:prSet presAssocID="{3B36E2C6-58B1-468F-BD22-67F1A1F13DE7}" presName="rootComposite" presStyleCnt="0"/>
      <dgm:spPr/>
    </dgm:pt>
    <dgm:pt modelId="{7FBC651A-98A9-4F2B-AED6-85A3CE4EB40E}" type="pres">
      <dgm:prSet presAssocID="{3B36E2C6-58B1-468F-BD22-67F1A1F13DE7}" presName="rootText" presStyleLbl="node3" presStyleIdx="1" presStyleCnt="3">
        <dgm:presLayoutVars>
          <dgm:chPref val="3"/>
        </dgm:presLayoutVars>
      </dgm:prSet>
      <dgm:spPr/>
    </dgm:pt>
    <dgm:pt modelId="{111FAC26-BF65-4A2E-8F95-006B3F0A87F6}" type="pres">
      <dgm:prSet presAssocID="{3B36E2C6-58B1-468F-BD22-67F1A1F13DE7}" presName="rootConnector" presStyleLbl="node3" presStyleIdx="1" presStyleCnt="3"/>
      <dgm:spPr/>
    </dgm:pt>
    <dgm:pt modelId="{FC49ABFA-2672-4ED4-BF08-71C06C29D269}" type="pres">
      <dgm:prSet presAssocID="{3B36E2C6-58B1-468F-BD22-67F1A1F13DE7}" presName="hierChild4" presStyleCnt="0"/>
      <dgm:spPr/>
    </dgm:pt>
    <dgm:pt modelId="{34BDF940-194D-4B04-83B1-6B35D8869DBC}" type="pres">
      <dgm:prSet presAssocID="{3B36E2C6-58B1-468F-BD22-67F1A1F13DE7}" presName="hierChild5" presStyleCnt="0"/>
      <dgm:spPr/>
    </dgm:pt>
    <dgm:pt modelId="{200AC623-E5F6-4B29-9A9B-01DD9097827B}" type="pres">
      <dgm:prSet presAssocID="{E41F974A-7233-4D01-A811-9B8C4AE08C27}" presName="hierChild5" presStyleCnt="0"/>
      <dgm:spPr/>
    </dgm:pt>
    <dgm:pt modelId="{9ACABF6B-6416-43D0-90F9-784A479CD30E}" type="pres">
      <dgm:prSet presAssocID="{0EED4DC7-409D-4ED7-BB69-4868D478D5D8}" presName="Name37" presStyleLbl="parChTrans1D2" presStyleIdx="1" presStyleCnt="2"/>
      <dgm:spPr/>
    </dgm:pt>
    <dgm:pt modelId="{7889E382-8A0F-4FAA-8305-9BA35480F7A7}" type="pres">
      <dgm:prSet presAssocID="{B9503564-43B7-409E-AC2A-C43BC605A871}" presName="hierRoot2" presStyleCnt="0">
        <dgm:presLayoutVars>
          <dgm:hierBranch val="init"/>
        </dgm:presLayoutVars>
      </dgm:prSet>
      <dgm:spPr/>
    </dgm:pt>
    <dgm:pt modelId="{F5D66A7F-1A42-4EFF-AE35-9027E0168386}" type="pres">
      <dgm:prSet presAssocID="{B9503564-43B7-409E-AC2A-C43BC605A871}" presName="rootComposite" presStyleCnt="0"/>
      <dgm:spPr/>
    </dgm:pt>
    <dgm:pt modelId="{637C1F3F-1B80-411B-9A27-1FC5B9F4F4B9}" type="pres">
      <dgm:prSet presAssocID="{B9503564-43B7-409E-AC2A-C43BC605A871}" presName="rootText" presStyleLbl="node2" presStyleIdx="1" presStyleCnt="2">
        <dgm:presLayoutVars>
          <dgm:chPref val="3"/>
        </dgm:presLayoutVars>
      </dgm:prSet>
      <dgm:spPr/>
    </dgm:pt>
    <dgm:pt modelId="{3443132C-613D-477C-BBED-13EE387B81E8}" type="pres">
      <dgm:prSet presAssocID="{B9503564-43B7-409E-AC2A-C43BC605A871}" presName="rootConnector" presStyleLbl="node2" presStyleIdx="1" presStyleCnt="2"/>
      <dgm:spPr/>
    </dgm:pt>
    <dgm:pt modelId="{E7B8EAD0-14FD-47A8-806B-B59A15EFB8ED}" type="pres">
      <dgm:prSet presAssocID="{B9503564-43B7-409E-AC2A-C43BC605A871}" presName="hierChild4" presStyleCnt="0"/>
      <dgm:spPr/>
    </dgm:pt>
    <dgm:pt modelId="{5FB5D520-5E71-46DB-8EE3-5B9312CF4DE3}" type="pres">
      <dgm:prSet presAssocID="{B144133D-3D5A-4D0C-8123-D0B085F01C7E}" presName="Name37" presStyleLbl="parChTrans1D3" presStyleIdx="2" presStyleCnt="3"/>
      <dgm:spPr/>
    </dgm:pt>
    <dgm:pt modelId="{0DF51061-29B0-43FE-BF9D-ED71D163FBC7}" type="pres">
      <dgm:prSet presAssocID="{CAD15749-EAA2-410E-BD5F-D4AC4B102996}" presName="hierRoot2" presStyleCnt="0">
        <dgm:presLayoutVars>
          <dgm:hierBranch val="init"/>
        </dgm:presLayoutVars>
      </dgm:prSet>
      <dgm:spPr/>
    </dgm:pt>
    <dgm:pt modelId="{382B3498-0094-4128-831A-CDB08B331EF2}" type="pres">
      <dgm:prSet presAssocID="{CAD15749-EAA2-410E-BD5F-D4AC4B102996}" presName="rootComposite" presStyleCnt="0"/>
      <dgm:spPr/>
    </dgm:pt>
    <dgm:pt modelId="{E8B22B18-BC8A-490E-96A3-C430FA9D7C7B}" type="pres">
      <dgm:prSet presAssocID="{CAD15749-EAA2-410E-BD5F-D4AC4B102996}" presName="rootText" presStyleLbl="node3" presStyleIdx="2" presStyleCnt="3">
        <dgm:presLayoutVars>
          <dgm:chPref val="3"/>
        </dgm:presLayoutVars>
      </dgm:prSet>
      <dgm:spPr/>
    </dgm:pt>
    <dgm:pt modelId="{D7492DD6-9EAA-4FC9-9146-A8C2DDF7C2BA}" type="pres">
      <dgm:prSet presAssocID="{CAD15749-EAA2-410E-BD5F-D4AC4B102996}" presName="rootConnector" presStyleLbl="node3" presStyleIdx="2" presStyleCnt="3"/>
      <dgm:spPr/>
    </dgm:pt>
    <dgm:pt modelId="{C23BF397-FFE6-45F8-B084-3D3662F2D755}" type="pres">
      <dgm:prSet presAssocID="{CAD15749-EAA2-410E-BD5F-D4AC4B102996}" presName="hierChild4" presStyleCnt="0"/>
      <dgm:spPr/>
    </dgm:pt>
    <dgm:pt modelId="{88960C6E-F5DC-42BF-BAAB-360FB8D2C500}" type="pres">
      <dgm:prSet presAssocID="{CAD15749-EAA2-410E-BD5F-D4AC4B102996}" presName="hierChild5" presStyleCnt="0"/>
      <dgm:spPr/>
    </dgm:pt>
    <dgm:pt modelId="{BDB5057E-381E-483E-B7CE-633A4EC9C853}" type="pres">
      <dgm:prSet presAssocID="{B9503564-43B7-409E-AC2A-C43BC605A871}" presName="hierChild5" presStyleCnt="0"/>
      <dgm:spPr/>
    </dgm:pt>
    <dgm:pt modelId="{90AB2480-7631-49E0-BE8C-A33C0EB23E97}" type="pres">
      <dgm:prSet presAssocID="{1E1F9916-AF3A-4591-BA98-75CB0063F839}" presName="hierChild3" presStyleCnt="0"/>
      <dgm:spPr/>
    </dgm:pt>
  </dgm:ptLst>
  <dgm:cxnLst>
    <dgm:cxn modelId="{38B08700-3BDE-42C2-9BE3-4A478ECD5587}" type="presOf" srcId="{508DDC99-5BDB-4F4A-B270-C4C623EE5B16}" destId="{A1BB2306-2043-419F-B140-61FCBA507FAC}" srcOrd="0" destOrd="0" presId="urn:microsoft.com/office/officeart/2005/8/layout/orgChart1"/>
    <dgm:cxn modelId="{085CD904-A28E-40B8-B1D0-D546483646BB}" type="presOf" srcId="{B9503564-43B7-409E-AC2A-C43BC605A871}" destId="{637C1F3F-1B80-411B-9A27-1FC5B9F4F4B9}" srcOrd="0" destOrd="0" presId="urn:microsoft.com/office/officeart/2005/8/layout/orgChart1"/>
    <dgm:cxn modelId="{BB312508-0D56-4DA0-AEF4-884980E2F327}" type="presOf" srcId="{3B36E2C6-58B1-468F-BD22-67F1A1F13DE7}" destId="{7FBC651A-98A9-4F2B-AED6-85A3CE4EB40E}" srcOrd="0" destOrd="0" presId="urn:microsoft.com/office/officeart/2005/8/layout/orgChart1"/>
    <dgm:cxn modelId="{523B0F16-029B-4E9F-81CB-68A3BCB7D78B}" type="presOf" srcId="{A3CBF0E8-A54B-4C4B-BDE0-4F0403602FB3}" destId="{D9FB9863-5D09-47B8-801C-9285A7106B45}" srcOrd="0" destOrd="0" presId="urn:microsoft.com/office/officeart/2005/8/layout/orgChart1"/>
    <dgm:cxn modelId="{BF105E20-B8DC-4491-8A5E-431C6CA6C018}" srcId="{1E1F9916-AF3A-4591-BA98-75CB0063F839}" destId="{E41F974A-7233-4D01-A811-9B8C4AE08C27}" srcOrd="0" destOrd="0" parTransId="{508DDC99-5BDB-4F4A-B270-C4C623EE5B16}" sibTransId="{D3D563B8-1AC4-41B1-BD3D-0F815CA387C4}"/>
    <dgm:cxn modelId="{965CB328-FBB3-4CEE-BDB1-30A0C5DABF82}" type="presOf" srcId="{0EED4DC7-409D-4ED7-BB69-4868D478D5D8}" destId="{9ACABF6B-6416-43D0-90F9-784A479CD30E}" srcOrd="0" destOrd="0" presId="urn:microsoft.com/office/officeart/2005/8/layout/orgChart1"/>
    <dgm:cxn modelId="{B8FB0D62-84C2-468E-A167-6A9DAD610451}" type="presOf" srcId="{4A686B5E-5A82-419A-AA2F-A663C12DDFCA}" destId="{E3D28BAA-9B1F-4DD8-B3D5-4BF6DE513FC9}" srcOrd="0" destOrd="0" presId="urn:microsoft.com/office/officeart/2005/8/layout/orgChart1"/>
    <dgm:cxn modelId="{BFEBDD62-A304-4A6F-B879-BF6E458A4979}" type="presOf" srcId="{E41F974A-7233-4D01-A811-9B8C4AE08C27}" destId="{69F52864-F6FB-418B-A0D0-C161D2676A5A}" srcOrd="0" destOrd="0" presId="urn:microsoft.com/office/officeart/2005/8/layout/orgChart1"/>
    <dgm:cxn modelId="{2D1B2B64-8BA8-4CE3-B5F8-2902C8E59434}" type="presOf" srcId="{8DE367A4-40A8-4230-8192-63E8505E71E3}" destId="{7BEAA165-DB6B-418F-8164-D74D3A3BBF64}" srcOrd="0" destOrd="0" presId="urn:microsoft.com/office/officeart/2005/8/layout/orgChart1"/>
    <dgm:cxn modelId="{F1143E48-C396-43BE-8F49-8112978C76F8}" type="presOf" srcId="{CAD15749-EAA2-410E-BD5F-D4AC4B102996}" destId="{E8B22B18-BC8A-490E-96A3-C430FA9D7C7B}" srcOrd="0" destOrd="0" presId="urn:microsoft.com/office/officeart/2005/8/layout/orgChart1"/>
    <dgm:cxn modelId="{4A21D14F-83C0-4F31-BEA2-8775A9EECC70}" type="presOf" srcId="{3B36E2C6-58B1-468F-BD22-67F1A1F13DE7}" destId="{111FAC26-BF65-4A2E-8F95-006B3F0A87F6}" srcOrd="1" destOrd="0" presId="urn:microsoft.com/office/officeart/2005/8/layout/orgChart1"/>
    <dgm:cxn modelId="{8E0B3D72-41E7-4A7A-A4A8-B1D8D31D37A3}" srcId="{4A686B5E-5A82-419A-AA2F-A663C12DDFCA}" destId="{1E1F9916-AF3A-4591-BA98-75CB0063F839}" srcOrd="0" destOrd="0" parTransId="{3F581926-D812-4CF1-BF97-C32B79C631C2}" sibTransId="{AD578C83-67C0-40B1-9CC3-A2B073296E4B}"/>
    <dgm:cxn modelId="{C0589472-0325-4021-B4D0-4A159D5AA582}" type="presOf" srcId="{B144133D-3D5A-4D0C-8123-D0B085F01C7E}" destId="{5FB5D520-5E71-46DB-8EE3-5B9312CF4DE3}" srcOrd="0" destOrd="0" presId="urn:microsoft.com/office/officeart/2005/8/layout/orgChart1"/>
    <dgm:cxn modelId="{7AF51D54-100C-4017-82CF-C8353F9EAF80}" srcId="{1E1F9916-AF3A-4591-BA98-75CB0063F839}" destId="{B9503564-43B7-409E-AC2A-C43BC605A871}" srcOrd="1" destOrd="0" parTransId="{0EED4DC7-409D-4ED7-BB69-4868D478D5D8}" sibTransId="{E0346E97-8329-480E-ADC2-7F2B9737E26F}"/>
    <dgm:cxn modelId="{F06E1E74-6C3B-4D2C-A372-5C6BDC7DB81E}" srcId="{B9503564-43B7-409E-AC2A-C43BC605A871}" destId="{CAD15749-EAA2-410E-BD5F-D4AC4B102996}" srcOrd="0" destOrd="0" parTransId="{B144133D-3D5A-4D0C-8123-D0B085F01C7E}" sibTransId="{EDBEF8CA-E70F-430E-904C-8470BA28ABB8}"/>
    <dgm:cxn modelId="{084E7695-27E3-40CE-B878-6FFA7A1F2C53}" type="presOf" srcId="{7FFAB61C-0BD2-482E-AAB6-FF0C83F87951}" destId="{ADA2A652-B8F5-4FCB-956A-0DFEDC32AC3A}" srcOrd="1" destOrd="0" presId="urn:microsoft.com/office/officeart/2005/8/layout/orgChart1"/>
    <dgm:cxn modelId="{7D486B9F-54E1-43CF-90AD-DB8D21A69660}" type="presOf" srcId="{E41F974A-7233-4D01-A811-9B8C4AE08C27}" destId="{59C09489-D509-4075-BFFF-1BFD1F2E0852}" srcOrd="1" destOrd="0" presId="urn:microsoft.com/office/officeart/2005/8/layout/orgChart1"/>
    <dgm:cxn modelId="{4E616DA0-3CE3-402A-BCB2-2F6925E25DE9}" srcId="{E41F974A-7233-4D01-A811-9B8C4AE08C27}" destId="{3B36E2C6-58B1-468F-BD22-67F1A1F13DE7}" srcOrd="1" destOrd="0" parTransId="{8DE367A4-40A8-4230-8192-63E8505E71E3}" sibTransId="{DB6414E4-BC2C-4A94-A7B4-A380E6A2458A}"/>
    <dgm:cxn modelId="{604C4AA1-4577-4C8A-BD74-937EED242EAF}" type="presOf" srcId="{B9503564-43B7-409E-AC2A-C43BC605A871}" destId="{3443132C-613D-477C-BBED-13EE387B81E8}" srcOrd="1" destOrd="0" presId="urn:microsoft.com/office/officeart/2005/8/layout/orgChart1"/>
    <dgm:cxn modelId="{789A50AB-064A-4188-8828-29B0146D5350}" srcId="{E41F974A-7233-4D01-A811-9B8C4AE08C27}" destId="{7FFAB61C-0BD2-482E-AAB6-FF0C83F87951}" srcOrd="0" destOrd="0" parTransId="{A3CBF0E8-A54B-4C4B-BDE0-4F0403602FB3}" sibTransId="{D0BAF1D9-5437-4ED3-AFED-2ADB35AACDF2}"/>
    <dgm:cxn modelId="{DE5958B4-4AB5-4F50-A478-38BE109152EB}" type="presOf" srcId="{1E1F9916-AF3A-4591-BA98-75CB0063F839}" destId="{F623E31A-5E31-43F5-8092-8E48972F71D6}" srcOrd="1" destOrd="0" presId="urn:microsoft.com/office/officeart/2005/8/layout/orgChart1"/>
    <dgm:cxn modelId="{E2B134CC-36A9-4AF9-A82C-2D5B4B1215F9}" type="presOf" srcId="{1E1F9916-AF3A-4591-BA98-75CB0063F839}" destId="{E7990DC5-4846-4A98-BB00-3B6B8FDDBD83}" srcOrd="0" destOrd="0" presId="urn:microsoft.com/office/officeart/2005/8/layout/orgChart1"/>
    <dgm:cxn modelId="{ACF041D2-9F18-425C-A1FC-C28C69605D10}" type="presOf" srcId="{7FFAB61C-0BD2-482E-AAB6-FF0C83F87951}" destId="{00581D83-E0DF-4E0F-8377-748AC0CBE8A0}" srcOrd="0" destOrd="0" presId="urn:microsoft.com/office/officeart/2005/8/layout/orgChart1"/>
    <dgm:cxn modelId="{CEA580D4-368B-42D4-8DB1-153175333DA4}" type="presOf" srcId="{CAD15749-EAA2-410E-BD5F-D4AC4B102996}" destId="{D7492DD6-9EAA-4FC9-9146-A8C2DDF7C2BA}" srcOrd="1" destOrd="0" presId="urn:microsoft.com/office/officeart/2005/8/layout/orgChart1"/>
    <dgm:cxn modelId="{98C5D0D7-4D39-4BDE-8569-5A84E03FFEEC}" type="presParOf" srcId="{E3D28BAA-9B1F-4DD8-B3D5-4BF6DE513FC9}" destId="{F16745A3-3EF6-42EC-9842-4FBD049228D8}" srcOrd="0" destOrd="0" presId="urn:microsoft.com/office/officeart/2005/8/layout/orgChart1"/>
    <dgm:cxn modelId="{BECD09EA-D1B1-442F-8323-2BF7B07DD85B}" type="presParOf" srcId="{F16745A3-3EF6-42EC-9842-4FBD049228D8}" destId="{F0D1C236-66F5-4692-B64A-A33E2E46C473}" srcOrd="0" destOrd="0" presId="urn:microsoft.com/office/officeart/2005/8/layout/orgChart1"/>
    <dgm:cxn modelId="{1C322C4A-FE35-4CCE-BDCB-E5D9D7D2AF1A}" type="presParOf" srcId="{F0D1C236-66F5-4692-B64A-A33E2E46C473}" destId="{E7990DC5-4846-4A98-BB00-3B6B8FDDBD83}" srcOrd="0" destOrd="0" presId="urn:microsoft.com/office/officeart/2005/8/layout/orgChart1"/>
    <dgm:cxn modelId="{885B4F19-BE81-4738-B9DD-CC0E2F4E4632}" type="presParOf" srcId="{F0D1C236-66F5-4692-B64A-A33E2E46C473}" destId="{F623E31A-5E31-43F5-8092-8E48972F71D6}" srcOrd="1" destOrd="0" presId="urn:microsoft.com/office/officeart/2005/8/layout/orgChart1"/>
    <dgm:cxn modelId="{8DAD3499-3E34-46A3-970A-9120ADAEB872}" type="presParOf" srcId="{F16745A3-3EF6-42EC-9842-4FBD049228D8}" destId="{E495DC24-D368-4BA9-A563-1F7A7ADED88D}" srcOrd="1" destOrd="0" presId="urn:microsoft.com/office/officeart/2005/8/layout/orgChart1"/>
    <dgm:cxn modelId="{0A84A2EE-AEB6-4BA0-B9EC-6E7F0E2EA20C}" type="presParOf" srcId="{E495DC24-D368-4BA9-A563-1F7A7ADED88D}" destId="{A1BB2306-2043-419F-B140-61FCBA507FAC}" srcOrd="0" destOrd="0" presId="urn:microsoft.com/office/officeart/2005/8/layout/orgChart1"/>
    <dgm:cxn modelId="{15F8C192-F7AA-4829-A1BD-B9C8E40EE168}" type="presParOf" srcId="{E495DC24-D368-4BA9-A563-1F7A7ADED88D}" destId="{D5EB7EF2-4053-427D-BDC5-EF6FF2A2327B}" srcOrd="1" destOrd="0" presId="urn:microsoft.com/office/officeart/2005/8/layout/orgChart1"/>
    <dgm:cxn modelId="{AC89140E-4A5E-452B-B5B7-DD204A976E2C}" type="presParOf" srcId="{D5EB7EF2-4053-427D-BDC5-EF6FF2A2327B}" destId="{FBE84C8B-3212-496C-8226-5485C9CE494A}" srcOrd="0" destOrd="0" presId="urn:microsoft.com/office/officeart/2005/8/layout/orgChart1"/>
    <dgm:cxn modelId="{32DBCA6B-40DC-4C8C-8646-0D39DB5375BF}" type="presParOf" srcId="{FBE84C8B-3212-496C-8226-5485C9CE494A}" destId="{69F52864-F6FB-418B-A0D0-C161D2676A5A}" srcOrd="0" destOrd="0" presId="urn:microsoft.com/office/officeart/2005/8/layout/orgChart1"/>
    <dgm:cxn modelId="{CEEB059D-2D08-4E1B-BD17-EF5520853DF7}" type="presParOf" srcId="{FBE84C8B-3212-496C-8226-5485C9CE494A}" destId="{59C09489-D509-4075-BFFF-1BFD1F2E0852}" srcOrd="1" destOrd="0" presId="urn:microsoft.com/office/officeart/2005/8/layout/orgChart1"/>
    <dgm:cxn modelId="{A3998863-9331-4B9D-A2D8-129F162FFA54}" type="presParOf" srcId="{D5EB7EF2-4053-427D-BDC5-EF6FF2A2327B}" destId="{52A74CA9-6A74-4C1B-BD63-504D2D8F10A3}" srcOrd="1" destOrd="0" presId="urn:microsoft.com/office/officeart/2005/8/layout/orgChart1"/>
    <dgm:cxn modelId="{A1A64159-ABB2-43E8-AA36-CB5854E03D5C}" type="presParOf" srcId="{52A74CA9-6A74-4C1B-BD63-504D2D8F10A3}" destId="{D9FB9863-5D09-47B8-801C-9285A7106B45}" srcOrd="0" destOrd="0" presId="urn:microsoft.com/office/officeart/2005/8/layout/orgChart1"/>
    <dgm:cxn modelId="{129B9316-5F24-44CA-9FD7-B96DAADE7957}" type="presParOf" srcId="{52A74CA9-6A74-4C1B-BD63-504D2D8F10A3}" destId="{A49779B4-BEF8-4F6A-B524-04E226299A3A}" srcOrd="1" destOrd="0" presId="urn:microsoft.com/office/officeart/2005/8/layout/orgChart1"/>
    <dgm:cxn modelId="{E2B6D51D-000C-41C6-A635-E48AAACC2E6C}" type="presParOf" srcId="{A49779B4-BEF8-4F6A-B524-04E226299A3A}" destId="{CB3943E4-25D3-4752-90C6-E8EB3CAD9B80}" srcOrd="0" destOrd="0" presId="urn:microsoft.com/office/officeart/2005/8/layout/orgChart1"/>
    <dgm:cxn modelId="{00BD0DE6-ABAB-47BA-AEA6-4F80007AA038}" type="presParOf" srcId="{CB3943E4-25D3-4752-90C6-E8EB3CAD9B80}" destId="{00581D83-E0DF-4E0F-8377-748AC0CBE8A0}" srcOrd="0" destOrd="0" presId="urn:microsoft.com/office/officeart/2005/8/layout/orgChart1"/>
    <dgm:cxn modelId="{BC664156-CB36-4463-8459-4B81DDB84270}" type="presParOf" srcId="{CB3943E4-25D3-4752-90C6-E8EB3CAD9B80}" destId="{ADA2A652-B8F5-4FCB-956A-0DFEDC32AC3A}" srcOrd="1" destOrd="0" presId="urn:microsoft.com/office/officeart/2005/8/layout/orgChart1"/>
    <dgm:cxn modelId="{91057F47-2A29-489A-966E-F27B0947378D}" type="presParOf" srcId="{A49779B4-BEF8-4F6A-B524-04E226299A3A}" destId="{6FD41BE6-1C9B-474B-86D9-03D045831748}" srcOrd="1" destOrd="0" presId="urn:microsoft.com/office/officeart/2005/8/layout/orgChart1"/>
    <dgm:cxn modelId="{0AD2335A-24BD-47B4-8C96-F64FC5813FFF}" type="presParOf" srcId="{A49779B4-BEF8-4F6A-B524-04E226299A3A}" destId="{F2C5722B-A95A-4480-BA68-85025B6B5C8D}" srcOrd="2" destOrd="0" presId="urn:microsoft.com/office/officeart/2005/8/layout/orgChart1"/>
    <dgm:cxn modelId="{BA88FF57-DCD1-4E16-8264-F1F893A161D6}" type="presParOf" srcId="{52A74CA9-6A74-4C1B-BD63-504D2D8F10A3}" destId="{7BEAA165-DB6B-418F-8164-D74D3A3BBF64}" srcOrd="2" destOrd="0" presId="urn:microsoft.com/office/officeart/2005/8/layout/orgChart1"/>
    <dgm:cxn modelId="{A55C4E7E-B36C-4323-B79B-135DF3B6D1C7}" type="presParOf" srcId="{52A74CA9-6A74-4C1B-BD63-504D2D8F10A3}" destId="{4D6D8D45-02B0-441A-8DA4-4D176A878615}" srcOrd="3" destOrd="0" presId="urn:microsoft.com/office/officeart/2005/8/layout/orgChart1"/>
    <dgm:cxn modelId="{569F6852-7314-4300-A3A4-24A97CA1D628}" type="presParOf" srcId="{4D6D8D45-02B0-441A-8DA4-4D176A878615}" destId="{14E8A12B-257D-4C14-A9B2-BFCCFDA1CB6B}" srcOrd="0" destOrd="0" presId="urn:microsoft.com/office/officeart/2005/8/layout/orgChart1"/>
    <dgm:cxn modelId="{111AC699-A925-4DED-B09C-3C3223B1A88B}" type="presParOf" srcId="{14E8A12B-257D-4C14-A9B2-BFCCFDA1CB6B}" destId="{7FBC651A-98A9-4F2B-AED6-85A3CE4EB40E}" srcOrd="0" destOrd="0" presId="urn:microsoft.com/office/officeart/2005/8/layout/orgChart1"/>
    <dgm:cxn modelId="{EF6B3DB3-DC64-4FE6-9540-43EC7F18FA58}" type="presParOf" srcId="{14E8A12B-257D-4C14-A9B2-BFCCFDA1CB6B}" destId="{111FAC26-BF65-4A2E-8F95-006B3F0A87F6}" srcOrd="1" destOrd="0" presId="urn:microsoft.com/office/officeart/2005/8/layout/orgChart1"/>
    <dgm:cxn modelId="{930322AB-369C-4529-8277-5F37FE975D04}" type="presParOf" srcId="{4D6D8D45-02B0-441A-8DA4-4D176A878615}" destId="{FC49ABFA-2672-4ED4-BF08-71C06C29D269}" srcOrd="1" destOrd="0" presId="urn:microsoft.com/office/officeart/2005/8/layout/orgChart1"/>
    <dgm:cxn modelId="{2487F305-5DBC-4956-98F1-4003FACE6359}" type="presParOf" srcId="{4D6D8D45-02B0-441A-8DA4-4D176A878615}" destId="{34BDF940-194D-4B04-83B1-6B35D8869DBC}" srcOrd="2" destOrd="0" presId="urn:microsoft.com/office/officeart/2005/8/layout/orgChart1"/>
    <dgm:cxn modelId="{636B832E-6A31-428F-BBBE-CC0C28627D05}" type="presParOf" srcId="{D5EB7EF2-4053-427D-BDC5-EF6FF2A2327B}" destId="{200AC623-E5F6-4B29-9A9B-01DD9097827B}" srcOrd="2" destOrd="0" presId="urn:microsoft.com/office/officeart/2005/8/layout/orgChart1"/>
    <dgm:cxn modelId="{29BAE6FF-FA99-4807-9216-A33F0D800F08}" type="presParOf" srcId="{E495DC24-D368-4BA9-A563-1F7A7ADED88D}" destId="{9ACABF6B-6416-43D0-90F9-784A479CD30E}" srcOrd="2" destOrd="0" presId="urn:microsoft.com/office/officeart/2005/8/layout/orgChart1"/>
    <dgm:cxn modelId="{4226AA4F-FB3A-4108-93E4-C9323D817865}" type="presParOf" srcId="{E495DC24-D368-4BA9-A563-1F7A7ADED88D}" destId="{7889E382-8A0F-4FAA-8305-9BA35480F7A7}" srcOrd="3" destOrd="0" presId="urn:microsoft.com/office/officeart/2005/8/layout/orgChart1"/>
    <dgm:cxn modelId="{935A4ED8-181F-40B7-9B72-33F17E813CE6}" type="presParOf" srcId="{7889E382-8A0F-4FAA-8305-9BA35480F7A7}" destId="{F5D66A7F-1A42-4EFF-AE35-9027E0168386}" srcOrd="0" destOrd="0" presId="urn:microsoft.com/office/officeart/2005/8/layout/orgChart1"/>
    <dgm:cxn modelId="{E9570EBB-ACDB-400A-8327-F03507096677}" type="presParOf" srcId="{F5D66A7F-1A42-4EFF-AE35-9027E0168386}" destId="{637C1F3F-1B80-411B-9A27-1FC5B9F4F4B9}" srcOrd="0" destOrd="0" presId="urn:microsoft.com/office/officeart/2005/8/layout/orgChart1"/>
    <dgm:cxn modelId="{ACF212B8-9901-4A21-AA82-1AF1ECDA07AE}" type="presParOf" srcId="{F5D66A7F-1A42-4EFF-AE35-9027E0168386}" destId="{3443132C-613D-477C-BBED-13EE387B81E8}" srcOrd="1" destOrd="0" presId="urn:microsoft.com/office/officeart/2005/8/layout/orgChart1"/>
    <dgm:cxn modelId="{4BDBFFA3-B06E-44FA-8C76-7F44001509E2}" type="presParOf" srcId="{7889E382-8A0F-4FAA-8305-9BA35480F7A7}" destId="{E7B8EAD0-14FD-47A8-806B-B59A15EFB8ED}" srcOrd="1" destOrd="0" presId="urn:microsoft.com/office/officeart/2005/8/layout/orgChart1"/>
    <dgm:cxn modelId="{04CFB044-EDE9-4B35-B823-97CF920C75D5}" type="presParOf" srcId="{E7B8EAD0-14FD-47A8-806B-B59A15EFB8ED}" destId="{5FB5D520-5E71-46DB-8EE3-5B9312CF4DE3}" srcOrd="0" destOrd="0" presId="urn:microsoft.com/office/officeart/2005/8/layout/orgChart1"/>
    <dgm:cxn modelId="{35F03A69-CC56-452A-9698-0BB9F321ABAE}" type="presParOf" srcId="{E7B8EAD0-14FD-47A8-806B-B59A15EFB8ED}" destId="{0DF51061-29B0-43FE-BF9D-ED71D163FBC7}" srcOrd="1" destOrd="0" presId="urn:microsoft.com/office/officeart/2005/8/layout/orgChart1"/>
    <dgm:cxn modelId="{A589C22A-ED63-4182-8142-C8609729AD6B}" type="presParOf" srcId="{0DF51061-29B0-43FE-BF9D-ED71D163FBC7}" destId="{382B3498-0094-4128-831A-CDB08B331EF2}" srcOrd="0" destOrd="0" presId="urn:microsoft.com/office/officeart/2005/8/layout/orgChart1"/>
    <dgm:cxn modelId="{080C6E65-476B-489C-AA16-E831A7B6FE61}" type="presParOf" srcId="{382B3498-0094-4128-831A-CDB08B331EF2}" destId="{E8B22B18-BC8A-490E-96A3-C430FA9D7C7B}" srcOrd="0" destOrd="0" presId="urn:microsoft.com/office/officeart/2005/8/layout/orgChart1"/>
    <dgm:cxn modelId="{B0D2EB22-0B60-4E50-9299-E3AD8403EC85}" type="presParOf" srcId="{382B3498-0094-4128-831A-CDB08B331EF2}" destId="{D7492DD6-9EAA-4FC9-9146-A8C2DDF7C2BA}" srcOrd="1" destOrd="0" presId="urn:microsoft.com/office/officeart/2005/8/layout/orgChart1"/>
    <dgm:cxn modelId="{C673021B-CD11-4EED-8DBA-A9D8ABD44374}" type="presParOf" srcId="{0DF51061-29B0-43FE-BF9D-ED71D163FBC7}" destId="{C23BF397-FFE6-45F8-B084-3D3662F2D755}" srcOrd="1" destOrd="0" presId="urn:microsoft.com/office/officeart/2005/8/layout/orgChart1"/>
    <dgm:cxn modelId="{0F075531-CF10-4E09-9967-AB6E689C1936}" type="presParOf" srcId="{0DF51061-29B0-43FE-BF9D-ED71D163FBC7}" destId="{88960C6E-F5DC-42BF-BAAB-360FB8D2C500}" srcOrd="2" destOrd="0" presId="urn:microsoft.com/office/officeart/2005/8/layout/orgChart1"/>
    <dgm:cxn modelId="{2F7F4D4A-CE57-4FC8-B79C-722004AFC018}" type="presParOf" srcId="{7889E382-8A0F-4FAA-8305-9BA35480F7A7}" destId="{BDB5057E-381E-483E-B7CE-633A4EC9C853}" srcOrd="2" destOrd="0" presId="urn:microsoft.com/office/officeart/2005/8/layout/orgChart1"/>
    <dgm:cxn modelId="{C5357C98-075B-4062-8A33-1BCA4BCDFD70}" type="presParOf" srcId="{F16745A3-3EF6-42EC-9842-4FBD049228D8}" destId="{90AB2480-7631-49E0-BE8C-A33C0EB23E97}"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8FBB72BF-6B74-4C24-9957-024AF1A5D768}" type="doc">
      <dgm:prSet loTypeId="urn:microsoft.com/office/officeart/2008/layout/HalfCircleOrganizationChart" loCatId="hierarchy" qsTypeId="urn:microsoft.com/office/officeart/2005/8/quickstyle/3d5" qsCatId="3D" csTypeId="urn:microsoft.com/office/officeart/2005/8/colors/colorful1" csCatId="colorful" phldr="1"/>
      <dgm:spPr/>
      <dgm:t>
        <a:bodyPr/>
        <a:lstStyle/>
        <a:p>
          <a:endParaRPr lang="en-SG"/>
        </a:p>
      </dgm:t>
    </dgm:pt>
    <dgm:pt modelId="{A77C853F-7982-4FE1-AD66-820DAAF61D22}">
      <dgm:prSet phldrT="[Text]"/>
      <dgm:spPr/>
      <dgm:t>
        <a:bodyPr/>
        <a:lstStyle/>
        <a:p>
          <a:r>
            <a:rPr lang="en-SG" dirty="0"/>
            <a:t>Cooperative incentives</a:t>
          </a:r>
        </a:p>
      </dgm:t>
    </dgm:pt>
    <dgm:pt modelId="{E124C8A7-4D63-4673-ADB8-FD1051E6473E}" type="parTrans" cxnId="{49A194B9-3869-4ACB-944E-33367372249B}">
      <dgm:prSet/>
      <dgm:spPr/>
      <dgm:t>
        <a:bodyPr/>
        <a:lstStyle/>
        <a:p>
          <a:endParaRPr lang="en-SG"/>
        </a:p>
      </dgm:t>
    </dgm:pt>
    <dgm:pt modelId="{EF4453CA-B658-4264-BC5D-BCB6588F65E4}" type="sibTrans" cxnId="{49A194B9-3869-4ACB-944E-33367372249B}">
      <dgm:prSet/>
      <dgm:spPr/>
      <dgm:t>
        <a:bodyPr/>
        <a:lstStyle/>
        <a:p>
          <a:endParaRPr lang="en-SG"/>
        </a:p>
      </dgm:t>
    </dgm:pt>
    <dgm:pt modelId="{07CFB1C7-4C51-45D0-B0F6-0D99305AC6D3}">
      <dgm:prSet phldrT="[Text]"/>
      <dgm:spPr/>
      <dgm:t>
        <a:bodyPr/>
        <a:lstStyle/>
        <a:p>
          <a:r>
            <a:rPr lang="en-SG" dirty="0"/>
            <a:t>CEOs paid generously but deserves more</a:t>
          </a:r>
        </a:p>
      </dgm:t>
    </dgm:pt>
    <dgm:pt modelId="{138F6B26-4713-4E82-B937-4F822BF1C2AB}" type="parTrans" cxnId="{312C982F-0B56-49F1-97A4-EB317BB88AE4}">
      <dgm:prSet/>
      <dgm:spPr/>
      <dgm:t>
        <a:bodyPr/>
        <a:lstStyle/>
        <a:p>
          <a:endParaRPr lang="en-SG"/>
        </a:p>
      </dgm:t>
    </dgm:pt>
    <dgm:pt modelId="{C85A58EF-D19A-43C8-A76A-155AFB87E9FA}" type="sibTrans" cxnId="{312C982F-0B56-49F1-97A4-EB317BB88AE4}">
      <dgm:prSet/>
      <dgm:spPr/>
      <dgm:t>
        <a:bodyPr/>
        <a:lstStyle/>
        <a:p>
          <a:endParaRPr lang="en-SG"/>
        </a:p>
      </dgm:t>
    </dgm:pt>
    <dgm:pt modelId="{87F7F0D9-6ECE-4176-AFCF-783AC17C8A98}">
      <dgm:prSet phldrT="[Text]"/>
      <dgm:spPr/>
      <dgm:t>
        <a:bodyPr/>
        <a:lstStyle/>
        <a:p>
          <a:r>
            <a:rPr lang="en-SG" dirty="0"/>
            <a:t>Hardworking and productive</a:t>
          </a:r>
        </a:p>
      </dgm:t>
    </dgm:pt>
    <dgm:pt modelId="{9ED18AED-1142-4026-94CF-E5773EBE1F8B}" type="parTrans" cxnId="{8F9D9414-A8A9-4CD7-995F-23D5FF8F4D92}">
      <dgm:prSet/>
      <dgm:spPr/>
      <dgm:t>
        <a:bodyPr/>
        <a:lstStyle/>
        <a:p>
          <a:endParaRPr lang="en-SG"/>
        </a:p>
      </dgm:t>
    </dgm:pt>
    <dgm:pt modelId="{0DB6568A-09CE-461C-842C-896FA1DE9DD5}" type="sibTrans" cxnId="{8F9D9414-A8A9-4CD7-995F-23D5FF8F4D92}">
      <dgm:prSet/>
      <dgm:spPr/>
      <dgm:t>
        <a:bodyPr/>
        <a:lstStyle/>
        <a:p>
          <a:endParaRPr lang="en-SG"/>
        </a:p>
      </dgm:t>
    </dgm:pt>
    <dgm:pt modelId="{F6FF6A22-0C25-41DB-8CA9-AC93E3C3878E}">
      <dgm:prSet phldrT="[Text]"/>
      <dgm:spPr/>
      <dgm:t>
        <a:bodyPr/>
        <a:lstStyle/>
        <a:p>
          <a:r>
            <a:rPr lang="en-SG" dirty="0"/>
            <a:t>Considerable contributions to the companies</a:t>
          </a:r>
        </a:p>
      </dgm:t>
    </dgm:pt>
    <dgm:pt modelId="{14C1B89E-256A-46EE-A474-454079BD3744}" type="parTrans" cxnId="{6F415F7F-BD97-4217-84B4-07E9B8EA63D5}">
      <dgm:prSet/>
      <dgm:spPr/>
      <dgm:t>
        <a:bodyPr/>
        <a:lstStyle/>
        <a:p>
          <a:endParaRPr lang="en-SG"/>
        </a:p>
      </dgm:t>
    </dgm:pt>
    <dgm:pt modelId="{D332DE0C-2F27-496B-AA9B-48E26851E776}" type="sibTrans" cxnId="{6F415F7F-BD97-4217-84B4-07E9B8EA63D5}">
      <dgm:prSet/>
      <dgm:spPr/>
      <dgm:t>
        <a:bodyPr/>
        <a:lstStyle/>
        <a:p>
          <a:endParaRPr lang="en-SG"/>
        </a:p>
      </dgm:t>
    </dgm:pt>
    <dgm:pt modelId="{310CA411-8EF5-45EF-91AC-C695FA265E95}">
      <dgm:prSet phldrT="[Text]"/>
      <dgm:spPr/>
      <dgm:t>
        <a:bodyPr/>
        <a:lstStyle/>
        <a:p>
          <a:r>
            <a:rPr lang="en-SG" dirty="0"/>
            <a:t>Senior CEOs are highly paid because they are in senior positions</a:t>
          </a:r>
        </a:p>
      </dgm:t>
    </dgm:pt>
    <dgm:pt modelId="{F13B96B5-E00E-45D1-A0B2-FE6C70075754}" type="parTrans" cxnId="{D0A46E1D-53EC-4AD5-9B8D-2CA5B19418F3}">
      <dgm:prSet/>
      <dgm:spPr/>
      <dgm:t>
        <a:bodyPr/>
        <a:lstStyle/>
        <a:p>
          <a:endParaRPr lang="en-SG"/>
        </a:p>
      </dgm:t>
    </dgm:pt>
    <dgm:pt modelId="{59880F8A-F905-46AF-BFCB-2E4B0067D0F2}" type="sibTrans" cxnId="{D0A46E1D-53EC-4AD5-9B8D-2CA5B19418F3}">
      <dgm:prSet/>
      <dgm:spPr/>
      <dgm:t>
        <a:bodyPr/>
        <a:lstStyle/>
        <a:p>
          <a:endParaRPr lang="en-SG"/>
        </a:p>
      </dgm:t>
    </dgm:pt>
    <dgm:pt modelId="{F955DBB3-A236-429F-8752-81DC3D98960C}">
      <dgm:prSet phldrT="[Text]"/>
      <dgm:spPr/>
      <dgm:t>
        <a:bodyPr/>
        <a:lstStyle/>
        <a:p>
          <a:r>
            <a:rPr lang="en-SG" dirty="0"/>
            <a:t>Modestly performance and hardworking, contribution also modest</a:t>
          </a:r>
        </a:p>
      </dgm:t>
    </dgm:pt>
    <dgm:pt modelId="{302E4E0F-7FC5-4B65-B857-DF4B8AD6913A}" type="parTrans" cxnId="{4B76EC26-82B8-4AB7-BB86-4E76122A7A9C}">
      <dgm:prSet/>
      <dgm:spPr/>
      <dgm:t>
        <a:bodyPr/>
        <a:lstStyle/>
        <a:p>
          <a:endParaRPr lang="en-SG"/>
        </a:p>
      </dgm:t>
    </dgm:pt>
    <dgm:pt modelId="{36D4BB40-EEA6-4328-911D-F18C9F407A57}" type="sibTrans" cxnId="{4B76EC26-82B8-4AB7-BB86-4E76122A7A9C}">
      <dgm:prSet/>
      <dgm:spPr/>
      <dgm:t>
        <a:bodyPr/>
        <a:lstStyle/>
        <a:p>
          <a:endParaRPr lang="en-SG"/>
        </a:p>
      </dgm:t>
    </dgm:pt>
    <dgm:pt modelId="{F892709C-7800-4895-8B21-BB1D88DEAC63}" type="pres">
      <dgm:prSet presAssocID="{8FBB72BF-6B74-4C24-9957-024AF1A5D768}" presName="Name0" presStyleCnt="0">
        <dgm:presLayoutVars>
          <dgm:orgChart val="1"/>
          <dgm:chPref val="1"/>
          <dgm:dir/>
          <dgm:animOne val="branch"/>
          <dgm:animLvl val="lvl"/>
          <dgm:resizeHandles/>
        </dgm:presLayoutVars>
      </dgm:prSet>
      <dgm:spPr/>
    </dgm:pt>
    <dgm:pt modelId="{0BCFA121-92F0-4D7B-9561-1E2AD5461A86}" type="pres">
      <dgm:prSet presAssocID="{A77C853F-7982-4FE1-AD66-820DAAF61D22}" presName="hierRoot1" presStyleCnt="0">
        <dgm:presLayoutVars>
          <dgm:hierBranch val="init"/>
        </dgm:presLayoutVars>
      </dgm:prSet>
      <dgm:spPr/>
    </dgm:pt>
    <dgm:pt modelId="{990C3C13-9C26-4AC1-82D1-9A29501A7A88}" type="pres">
      <dgm:prSet presAssocID="{A77C853F-7982-4FE1-AD66-820DAAF61D22}" presName="rootComposite1" presStyleCnt="0"/>
      <dgm:spPr/>
    </dgm:pt>
    <dgm:pt modelId="{E37BFB7D-FEEC-4974-B6D9-55AC4299D827}" type="pres">
      <dgm:prSet presAssocID="{A77C853F-7982-4FE1-AD66-820DAAF61D22}" presName="rootText1" presStyleLbl="alignAcc1" presStyleIdx="0" presStyleCnt="0">
        <dgm:presLayoutVars>
          <dgm:chPref val="3"/>
        </dgm:presLayoutVars>
      </dgm:prSet>
      <dgm:spPr/>
    </dgm:pt>
    <dgm:pt modelId="{F02DE972-C413-4DA7-8B98-AB2B0FEA2BBC}" type="pres">
      <dgm:prSet presAssocID="{A77C853F-7982-4FE1-AD66-820DAAF61D22}" presName="topArc1" presStyleLbl="parChTrans1D1" presStyleIdx="0" presStyleCnt="12"/>
      <dgm:spPr/>
    </dgm:pt>
    <dgm:pt modelId="{C401FF45-A74A-499C-AECB-070C333865D3}" type="pres">
      <dgm:prSet presAssocID="{A77C853F-7982-4FE1-AD66-820DAAF61D22}" presName="bottomArc1" presStyleLbl="parChTrans1D1" presStyleIdx="1" presStyleCnt="12"/>
      <dgm:spPr/>
    </dgm:pt>
    <dgm:pt modelId="{A4BD4AF6-4BC7-4FB9-A22A-271859ECD1AA}" type="pres">
      <dgm:prSet presAssocID="{A77C853F-7982-4FE1-AD66-820DAAF61D22}" presName="topConnNode1" presStyleLbl="node1" presStyleIdx="0" presStyleCnt="0"/>
      <dgm:spPr/>
    </dgm:pt>
    <dgm:pt modelId="{DCEA22D7-6182-4927-A57E-E20783135DB0}" type="pres">
      <dgm:prSet presAssocID="{A77C853F-7982-4FE1-AD66-820DAAF61D22}" presName="hierChild2" presStyleCnt="0"/>
      <dgm:spPr/>
    </dgm:pt>
    <dgm:pt modelId="{BE26CFAB-C790-48A1-8F1D-924A70928244}" type="pres">
      <dgm:prSet presAssocID="{138F6B26-4713-4E82-B937-4F822BF1C2AB}" presName="Name28" presStyleLbl="parChTrans1D2" presStyleIdx="0" presStyleCnt="2"/>
      <dgm:spPr/>
    </dgm:pt>
    <dgm:pt modelId="{A02F0676-8463-4CF2-A2E8-20D9EC07837C}" type="pres">
      <dgm:prSet presAssocID="{07CFB1C7-4C51-45D0-B0F6-0D99305AC6D3}" presName="hierRoot2" presStyleCnt="0">
        <dgm:presLayoutVars>
          <dgm:hierBranch val="init"/>
        </dgm:presLayoutVars>
      </dgm:prSet>
      <dgm:spPr/>
    </dgm:pt>
    <dgm:pt modelId="{AB1D778E-8E4E-4FB8-96C2-F25297836A92}" type="pres">
      <dgm:prSet presAssocID="{07CFB1C7-4C51-45D0-B0F6-0D99305AC6D3}" presName="rootComposite2" presStyleCnt="0"/>
      <dgm:spPr/>
    </dgm:pt>
    <dgm:pt modelId="{7E90BD4E-B599-4BE9-B173-EB27FAD1FC25}" type="pres">
      <dgm:prSet presAssocID="{07CFB1C7-4C51-45D0-B0F6-0D99305AC6D3}" presName="rootText2" presStyleLbl="alignAcc1" presStyleIdx="0" presStyleCnt="0">
        <dgm:presLayoutVars>
          <dgm:chPref val="3"/>
        </dgm:presLayoutVars>
      </dgm:prSet>
      <dgm:spPr/>
    </dgm:pt>
    <dgm:pt modelId="{07CF7791-B0ED-4A7C-BA9E-ACE070D3A3B6}" type="pres">
      <dgm:prSet presAssocID="{07CFB1C7-4C51-45D0-B0F6-0D99305AC6D3}" presName="topArc2" presStyleLbl="parChTrans1D1" presStyleIdx="2" presStyleCnt="12"/>
      <dgm:spPr/>
    </dgm:pt>
    <dgm:pt modelId="{41972104-889A-4880-A4A0-C89798049509}" type="pres">
      <dgm:prSet presAssocID="{07CFB1C7-4C51-45D0-B0F6-0D99305AC6D3}" presName="bottomArc2" presStyleLbl="parChTrans1D1" presStyleIdx="3" presStyleCnt="12"/>
      <dgm:spPr/>
    </dgm:pt>
    <dgm:pt modelId="{F1BC1ED2-FE42-4950-A907-9F049D97D380}" type="pres">
      <dgm:prSet presAssocID="{07CFB1C7-4C51-45D0-B0F6-0D99305AC6D3}" presName="topConnNode2" presStyleLbl="node2" presStyleIdx="0" presStyleCnt="0"/>
      <dgm:spPr/>
    </dgm:pt>
    <dgm:pt modelId="{9A74CF65-F3C1-4B8F-8BD9-F4A8F77B1B30}" type="pres">
      <dgm:prSet presAssocID="{07CFB1C7-4C51-45D0-B0F6-0D99305AC6D3}" presName="hierChild4" presStyleCnt="0"/>
      <dgm:spPr/>
    </dgm:pt>
    <dgm:pt modelId="{55C2513A-D187-47C8-9789-22F697ABD073}" type="pres">
      <dgm:prSet presAssocID="{9ED18AED-1142-4026-94CF-E5773EBE1F8B}" presName="Name28" presStyleLbl="parChTrans1D3" presStyleIdx="0" presStyleCnt="3"/>
      <dgm:spPr/>
    </dgm:pt>
    <dgm:pt modelId="{C5ABC08F-5B36-4BE7-BCFC-3F2065710CC5}" type="pres">
      <dgm:prSet presAssocID="{87F7F0D9-6ECE-4176-AFCF-783AC17C8A98}" presName="hierRoot2" presStyleCnt="0">
        <dgm:presLayoutVars>
          <dgm:hierBranch val="init"/>
        </dgm:presLayoutVars>
      </dgm:prSet>
      <dgm:spPr/>
    </dgm:pt>
    <dgm:pt modelId="{8926BFFC-FA8E-4F75-9252-E7368030DD5C}" type="pres">
      <dgm:prSet presAssocID="{87F7F0D9-6ECE-4176-AFCF-783AC17C8A98}" presName="rootComposite2" presStyleCnt="0"/>
      <dgm:spPr/>
    </dgm:pt>
    <dgm:pt modelId="{8C8332A4-3127-42F4-B90C-DE121870F34F}" type="pres">
      <dgm:prSet presAssocID="{87F7F0D9-6ECE-4176-AFCF-783AC17C8A98}" presName="rootText2" presStyleLbl="alignAcc1" presStyleIdx="0" presStyleCnt="0">
        <dgm:presLayoutVars>
          <dgm:chPref val="3"/>
        </dgm:presLayoutVars>
      </dgm:prSet>
      <dgm:spPr/>
    </dgm:pt>
    <dgm:pt modelId="{C50FBA23-683C-4845-A4A5-3DCD6255B5EB}" type="pres">
      <dgm:prSet presAssocID="{87F7F0D9-6ECE-4176-AFCF-783AC17C8A98}" presName="topArc2" presStyleLbl="parChTrans1D1" presStyleIdx="4" presStyleCnt="12"/>
      <dgm:spPr/>
    </dgm:pt>
    <dgm:pt modelId="{5C81AF7C-719A-4A67-9387-E3FFC1892C48}" type="pres">
      <dgm:prSet presAssocID="{87F7F0D9-6ECE-4176-AFCF-783AC17C8A98}" presName="bottomArc2" presStyleLbl="parChTrans1D1" presStyleIdx="5" presStyleCnt="12"/>
      <dgm:spPr/>
    </dgm:pt>
    <dgm:pt modelId="{1F716D28-287E-433B-86F9-4BC29BAD4101}" type="pres">
      <dgm:prSet presAssocID="{87F7F0D9-6ECE-4176-AFCF-783AC17C8A98}" presName="topConnNode2" presStyleLbl="node3" presStyleIdx="0" presStyleCnt="0"/>
      <dgm:spPr/>
    </dgm:pt>
    <dgm:pt modelId="{14F3582D-A1B9-4C42-B314-158C2F76E073}" type="pres">
      <dgm:prSet presAssocID="{87F7F0D9-6ECE-4176-AFCF-783AC17C8A98}" presName="hierChild4" presStyleCnt="0"/>
      <dgm:spPr/>
    </dgm:pt>
    <dgm:pt modelId="{A507C33A-A0ED-4D81-A288-FDC9FD6164F5}" type="pres">
      <dgm:prSet presAssocID="{87F7F0D9-6ECE-4176-AFCF-783AC17C8A98}" presName="hierChild5" presStyleCnt="0"/>
      <dgm:spPr/>
    </dgm:pt>
    <dgm:pt modelId="{831C1B82-D87F-4724-B131-3D93B5EA3901}" type="pres">
      <dgm:prSet presAssocID="{14C1B89E-256A-46EE-A474-454079BD3744}" presName="Name28" presStyleLbl="parChTrans1D3" presStyleIdx="1" presStyleCnt="3"/>
      <dgm:spPr/>
    </dgm:pt>
    <dgm:pt modelId="{2D4B0D76-8E87-488A-A2FA-6C5DD35746A1}" type="pres">
      <dgm:prSet presAssocID="{F6FF6A22-0C25-41DB-8CA9-AC93E3C3878E}" presName="hierRoot2" presStyleCnt="0">
        <dgm:presLayoutVars>
          <dgm:hierBranch val="init"/>
        </dgm:presLayoutVars>
      </dgm:prSet>
      <dgm:spPr/>
    </dgm:pt>
    <dgm:pt modelId="{90D60885-E337-401D-9832-967318367E78}" type="pres">
      <dgm:prSet presAssocID="{F6FF6A22-0C25-41DB-8CA9-AC93E3C3878E}" presName="rootComposite2" presStyleCnt="0"/>
      <dgm:spPr/>
    </dgm:pt>
    <dgm:pt modelId="{DEB8C48A-118C-4E70-A196-4877A1BCB4E8}" type="pres">
      <dgm:prSet presAssocID="{F6FF6A22-0C25-41DB-8CA9-AC93E3C3878E}" presName="rootText2" presStyleLbl="alignAcc1" presStyleIdx="0" presStyleCnt="0">
        <dgm:presLayoutVars>
          <dgm:chPref val="3"/>
        </dgm:presLayoutVars>
      </dgm:prSet>
      <dgm:spPr/>
    </dgm:pt>
    <dgm:pt modelId="{BCF2FC7F-9E5A-4D08-9B6B-8D5515026A66}" type="pres">
      <dgm:prSet presAssocID="{F6FF6A22-0C25-41DB-8CA9-AC93E3C3878E}" presName="topArc2" presStyleLbl="parChTrans1D1" presStyleIdx="6" presStyleCnt="12"/>
      <dgm:spPr/>
    </dgm:pt>
    <dgm:pt modelId="{8704CEAC-B39A-4083-B607-E3570B69A4A7}" type="pres">
      <dgm:prSet presAssocID="{F6FF6A22-0C25-41DB-8CA9-AC93E3C3878E}" presName="bottomArc2" presStyleLbl="parChTrans1D1" presStyleIdx="7" presStyleCnt="12"/>
      <dgm:spPr/>
    </dgm:pt>
    <dgm:pt modelId="{EE03849F-CC03-442D-ACEF-A01348D0C7E6}" type="pres">
      <dgm:prSet presAssocID="{F6FF6A22-0C25-41DB-8CA9-AC93E3C3878E}" presName="topConnNode2" presStyleLbl="node3" presStyleIdx="0" presStyleCnt="0"/>
      <dgm:spPr/>
    </dgm:pt>
    <dgm:pt modelId="{E959ECB8-7D8A-4450-972D-76F65DCBA7E0}" type="pres">
      <dgm:prSet presAssocID="{F6FF6A22-0C25-41DB-8CA9-AC93E3C3878E}" presName="hierChild4" presStyleCnt="0"/>
      <dgm:spPr/>
    </dgm:pt>
    <dgm:pt modelId="{A5662B5B-2AC9-41AC-8766-D763DF048371}" type="pres">
      <dgm:prSet presAssocID="{F6FF6A22-0C25-41DB-8CA9-AC93E3C3878E}" presName="hierChild5" presStyleCnt="0"/>
      <dgm:spPr/>
    </dgm:pt>
    <dgm:pt modelId="{E5867F5A-4456-4BE2-9AC8-2C86C0C359D6}" type="pres">
      <dgm:prSet presAssocID="{07CFB1C7-4C51-45D0-B0F6-0D99305AC6D3}" presName="hierChild5" presStyleCnt="0"/>
      <dgm:spPr/>
    </dgm:pt>
    <dgm:pt modelId="{D6719018-902E-4D4A-BECF-238478D8F5C6}" type="pres">
      <dgm:prSet presAssocID="{F13B96B5-E00E-45D1-A0B2-FE6C70075754}" presName="Name28" presStyleLbl="parChTrans1D2" presStyleIdx="1" presStyleCnt="2"/>
      <dgm:spPr/>
    </dgm:pt>
    <dgm:pt modelId="{B865AD6F-DC6E-45D0-A86B-2587331D7913}" type="pres">
      <dgm:prSet presAssocID="{310CA411-8EF5-45EF-91AC-C695FA265E95}" presName="hierRoot2" presStyleCnt="0">
        <dgm:presLayoutVars>
          <dgm:hierBranch val="init"/>
        </dgm:presLayoutVars>
      </dgm:prSet>
      <dgm:spPr/>
    </dgm:pt>
    <dgm:pt modelId="{75E079F2-3823-424F-BEE7-5292607AB773}" type="pres">
      <dgm:prSet presAssocID="{310CA411-8EF5-45EF-91AC-C695FA265E95}" presName="rootComposite2" presStyleCnt="0"/>
      <dgm:spPr/>
    </dgm:pt>
    <dgm:pt modelId="{D948D8A6-27A4-42C2-8D0C-5853E1B45281}" type="pres">
      <dgm:prSet presAssocID="{310CA411-8EF5-45EF-91AC-C695FA265E95}" presName="rootText2" presStyleLbl="alignAcc1" presStyleIdx="0" presStyleCnt="0">
        <dgm:presLayoutVars>
          <dgm:chPref val="3"/>
        </dgm:presLayoutVars>
      </dgm:prSet>
      <dgm:spPr/>
    </dgm:pt>
    <dgm:pt modelId="{60E21B71-9C8B-4739-9942-9D425D540007}" type="pres">
      <dgm:prSet presAssocID="{310CA411-8EF5-45EF-91AC-C695FA265E95}" presName="topArc2" presStyleLbl="parChTrans1D1" presStyleIdx="8" presStyleCnt="12"/>
      <dgm:spPr/>
    </dgm:pt>
    <dgm:pt modelId="{48BCEBB7-B04A-48AD-8A8F-498D4153520F}" type="pres">
      <dgm:prSet presAssocID="{310CA411-8EF5-45EF-91AC-C695FA265E95}" presName="bottomArc2" presStyleLbl="parChTrans1D1" presStyleIdx="9" presStyleCnt="12"/>
      <dgm:spPr/>
    </dgm:pt>
    <dgm:pt modelId="{F90F5F7A-DBBA-4251-B4AC-2ED0249F35D0}" type="pres">
      <dgm:prSet presAssocID="{310CA411-8EF5-45EF-91AC-C695FA265E95}" presName="topConnNode2" presStyleLbl="node2" presStyleIdx="0" presStyleCnt="0"/>
      <dgm:spPr/>
    </dgm:pt>
    <dgm:pt modelId="{82768549-A67E-4ADE-9F72-3B3CF0F52C40}" type="pres">
      <dgm:prSet presAssocID="{310CA411-8EF5-45EF-91AC-C695FA265E95}" presName="hierChild4" presStyleCnt="0"/>
      <dgm:spPr/>
    </dgm:pt>
    <dgm:pt modelId="{C8CE6AAF-075B-4518-8B5E-923040F82AB6}" type="pres">
      <dgm:prSet presAssocID="{302E4E0F-7FC5-4B65-B857-DF4B8AD6913A}" presName="Name28" presStyleLbl="parChTrans1D3" presStyleIdx="2" presStyleCnt="3"/>
      <dgm:spPr/>
    </dgm:pt>
    <dgm:pt modelId="{FE2BFFA0-C57E-4CD4-B114-A015EA76C348}" type="pres">
      <dgm:prSet presAssocID="{F955DBB3-A236-429F-8752-81DC3D98960C}" presName="hierRoot2" presStyleCnt="0">
        <dgm:presLayoutVars>
          <dgm:hierBranch val="init"/>
        </dgm:presLayoutVars>
      </dgm:prSet>
      <dgm:spPr/>
    </dgm:pt>
    <dgm:pt modelId="{DC9E4AE3-607D-4A60-806D-512BC418B4D0}" type="pres">
      <dgm:prSet presAssocID="{F955DBB3-A236-429F-8752-81DC3D98960C}" presName="rootComposite2" presStyleCnt="0"/>
      <dgm:spPr/>
    </dgm:pt>
    <dgm:pt modelId="{2B3FAA6D-D9C5-4BAB-9BAE-1BE43B53B4A7}" type="pres">
      <dgm:prSet presAssocID="{F955DBB3-A236-429F-8752-81DC3D98960C}" presName="rootText2" presStyleLbl="alignAcc1" presStyleIdx="0" presStyleCnt="0">
        <dgm:presLayoutVars>
          <dgm:chPref val="3"/>
        </dgm:presLayoutVars>
      </dgm:prSet>
      <dgm:spPr/>
    </dgm:pt>
    <dgm:pt modelId="{FA09000C-9EFF-4D21-BA49-A33CDEBA3916}" type="pres">
      <dgm:prSet presAssocID="{F955DBB3-A236-429F-8752-81DC3D98960C}" presName="topArc2" presStyleLbl="parChTrans1D1" presStyleIdx="10" presStyleCnt="12"/>
      <dgm:spPr/>
    </dgm:pt>
    <dgm:pt modelId="{8B02BFFE-0596-407B-8A40-71ED87228CA1}" type="pres">
      <dgm:prSet presAssocID="{F955DBB3-A236-429F-8752-81DC3D98960C}" presName="bottomArc2" presStyleLbl="parChTrans1D1" presStyleIdx="11" presStyleCnt="12"/>
      <dgm:spPr/>
    </dgm:pt>
    <dgm:pt modelId="{EAAE8442-2EFB-42B3-B853-FD74B15B5DCF}" type="pres">
      <dgm:prSet presAssocID="{F955DBB3-A236-429F-8752-81DC3D98960C}" presName="topConnNode2" presStyleLbl="node3" presStyleIdx="0" presStyleCnt="0"/>
      <dgm:spPr/>
    </dgm:pt>
    <dgm:pt modelId="{B68B5E36-6F31-4CC7-BE95-2FE975420F40}" type="pres">
      <dgm:prSet presAssocID="{F955DBB3-A236-429F-8752-81DC3D98960C}" presName="hierChild4" presStyleCnt="0"/>
      <dgm:spPr/>
    </dgm:pt>
    <dgm:pt modelId="{7DD1C9DB-2C96-4749-AD84-EE6AF70BB549}" type="pres">
      <dgm:prSet presAssocID="{F955DBB3-A236-429F-8752-81DC3D98960C}" presName="hierChild5" presStyleCnt="0"/>
      <dgm:spPr/>
    </dgm:pt>
    <dgm:pt modelId="{EC17919B-F480-4B4E-8A17-F3313EF7CCBE}" type="pres">
      <dgm:prSet presAssocID="{310CA411-8EF5-45EF-91AC-C695FA265E95}" presName="hierChild5" presStyleCnt="0"/>
      <dgm:spPr/>
    </dgm:pt>
    <dgm:pt modelId="{4352A25B-1615-4521-B4E8-499E6BF5DA0D}" type="pres">
      <dgm:prSet presAssocID="{A77C853F-7982-4FE1-AD66-820DAAF61D22}" presName="hierChild3" presStyleCnt="0"/>
      <dgm:spPr/>
    </dgm:pt>
  </dgm:ptLst>
  <dgm:cxnLst>
    <dgm:cxn modelId="{A82E430C-A0E1-486E-BB28-9892662954E7}" type="presOf" srcId="{9ED18AED-1142-4026-94CF-E5773EBE1F8B}" destId="{55C2513A-D187-47C8-9789-22F697ABD073}" srcOrd="0" destOrd="0" presId="urn:microsoft.com/office/officeart/2008/layout/HalfCircleOrganizationChart"/>
    <dgm:cxn modelId="{8F9D9414-A8A9-4CD7-995F-23D5FF8F4D92}" srcId="{07CFB1C7-4C51-45D0-B0F6-0D99305AC6D3}" destId="{87F7F0D9-6ECE-4176-AFCF-783AC17C8A98}" srcOrd="0" destOrd="0" parTransId="{9ED18AED-1142-4026-94CF-E5773EBE1F8B}" sibTransId="{0DB6568A-09CE-461C-842C-896FA1DE9DD5}"/>
    <dgm:cxn modelId="{D0A46E1D-53EC-4AD5-9B8D-2CA5B19418F3}" srcId="{A77C853F-7982-4FE1-AD66-820DAAF61D22}" destId="{310CA411-8EF5-45EF-91AC-C695FA265E95}" srcOrd="1" destOrd="0" parTransId="{F13B96B5-E00E-45D1-A0B2-FE6C70075754}" sibTransId="{59880F8A-F905-46AF-BFCB-2E4B0067D0F2}"/>
    <dgm:cxn modelId="{90514F1F-A4F0-4099-AFB9-1DCEC67F8B60}" type="presOf" srcId="{F955DBB3-A236-429F-8752-81DC3D98960C}" destId="{2B3FAA6D-D9C5-4BAB-9BAE-1BE43B53B4A7}" srcOrd="0" destOrd="0" presId="urn:microsoft.com/office/officeart/2008/layout/HalfCircleOrganizationChart"/>
    <dgm:cxn modelId="{4B76EC26-82B8-4AB7-BB86-4E76122A7A9C}" srcId="{310CA411-8EF5-45EF-91AC-C695FA265E95}" destId="{F955DBB3-A236-429F-8752-81DC3D98960C}" srcOrd="0" destOrd="0" parTransId="{302E4E0F-7FC5-4B65-B857-DF4B8AD6913A}" sibTransId="{36D4BB40-EEA6-4328-911D-F18C9F407A57}"/>
    <dgm:cxn modelId="{312C982F-0B56-49F1-97A4-EB317BB88AE4}" srcId="{A77C853F-7982-4FE1-AD66-820DAAF61D22}" destId="{07CFB1C7-4C51-45D0-B0F6-0D99305AC6D3}" srcOrd="0" destOrd="0" parTransId="{138F6B26-4713-4E82-B937-4F822BF1C2AB}" sibTransId="{C85A58EF-D19A-43C8-A76A-155AFB87E9FA}"/>
    <dgm:cxn modelId="{3EC82B32-1D75-40EA-A744-DD0E843BABDB}" type="presOf" srcId="{F955DBB3-A236-429F-8752-81DC3D98960C}" destId="{EAAE8442-2EFB-42B3-B853-FD74B15B5DCF}" srcOrd="1" destOrd="0" presId="urn:microsoft.com/office/officeart/2008/layout/HalfCircleOrganizationChart"/>
    <dgm:cxn modelId="{0E94EE38-1071-46FB-8241-BC56E2312BD9}" type="presOf" srcId="{A77C853F-7982-4FE1-AD66-820DAAF61D22}" destId="{A4BD4AF6-4BC7-4FB9-A22A-271859ECD1AA}" srcOrd="1" destOrd="0" presId="urn:microsoft.com/office/officeart/2008/layout/HalfCircleOrganizationChart"/>
    <dgm:cxn modelId="{3F544342-8D6C-4939-B207-E86622D42739}" type="presOf" srcId="{F13B96B5-E00E-45D1-A0B2-FE6C70075754}" destId="{D6719018-902E-4D4A-BECF-238478D8F5C6}" srcOrd="0" destOrd="0" presId="urn:microsoft.com/office/officeart/2008/layout/HalfCircleOrganizationChart"/>
    <dgm:cxn modelId="{340C1F50-05C0-4206-9E72-228ECBCDBB39}" type="presOf" srcId="{F6FF6A22-0C25-41DB-8CA9-AC93E3C3878E}" destId="{EE03849F-CC03-442D-ACEF-A01348D0C7E6}" srcOrd="1" destOrd="0" presId="urn:microsoft.com/office/officeart/2008/layout/HalfCircleOrganizationChart"/>
    <dgm:cxn modelId="{4DA4B953-2804-420E-AAED-043E8A827CE4}" type="presOf" srcId="{07CFB1C7-4C51-45D0-B0F6-0D99305AC6D3}" destId="{F1BC1ED2-FE42-4950-A907-9F049D97D380}" srcOrd="1" destOrd="0" presId="urn:microsoft.com/office/officeart/2008/layout/HalfCircleOrganizationChart"/>
    <dgm:cxn modelId="{EA5BE053-9550-406B-B6AC-8EA1BB1BB17E}" type="presOf" srcId="{A77C853F-7982-4FE1-AD66-820DAAF61D22}" destId="{E37BFB7D-FEEC-4974-B6D9-55AC4299D827}" srcOrd="0" destOrd="0" presId="urn:microsoft.com/office/officeart/2008/layout/HalfCircleOrganizationChart"/>
    <dgm:cxn modelId="{BFB3DA75-6497-44E9-9ACD-A226E0D7AF07}" type="presOf" srcId="{310CA411-8EF5-45EF-91AC-C695FA265E95}" destId="{D948D8A6-27A4-42C2-8D0C-5853E1B45281}" srcOrd="0" destOrd="0" presId="urn:microsoft.com/office/officeart/2008/layout/HalfCircleOrganizationChart"/>
    <dgm:cxn modelId="{6F415F7F-BD97-4217-84B4-07E9B8EA63D5}" srcId="{07CFB1C7-4C51-45D0-B0F6-0D99305AC6D3}" destId="{F6FF6A22-0C25-41DB-8CA9-AC93E3C3878E}" srcOrd="1" destOrd="0" parTransId="{14C1B89E-256A-46EE-A474-454079BD3744}" sibTransId="{D332DE0C-2F27-496B-AA9B-48E26851E776}"/>
    <dgm:cxn modelId="{D1DEC392-7F25-4B70-B50A-DC888A3921D4}" type="presOf" srcId="{F6FF6A22-0C25-41DB-8CA9-AC93E3C3878E}" destId="{DEB8C48A-118C-4E70-A196-4877A1BCB4E8}" srcOrd="0" destOrd="0" presId="urn:microsoft.com/office/officeart/2008/layout/HalfCircleOrganizationChart"/>
    <dgm:cxn modelId="{CDB823AD-5D3C-48AF-9AF5-AB03B3F1DB90}" type="presOf" srcId="{87F7F0D9-6ECE-4176-AFCF-783AC17C8A98}" destId="{1F716D28-287E-433B-86F9-4BC29BAD4101}" srcOrd="1" destOrd="0" presId="urn:microsoft.com/office/officeart/2008/layout/HalfCircleOrganizationChart"/>
    <dgm:cxn modelId="{7963F5B4-3179-4C27-954D-2AC393412BB2}" type="presOf" srcId="{310CA411-8EF5-45EF-91AC-C695FA265E95}" destId="{F90F5F7A-DBBA-4251-B4AC-2ED0249F35D0}" srcOrd="1" destOrd="0" presId="urn:microsoft.com/office/officeart/2008/layout/HalfCircleOrganizationChart"/>
    <dgm:cxn modelId="{49A194B9-3869-4ACB-944E-33367372249B}" srcId="{8FBB72BF-6B74-4C24-9957-024AF1A5D768}" destId="{A77C853F-7982-4FE1-AD66-820DAAF61D22}" srcOrd="0" destOrd="0" parTransId="{E124C8A7-4D63-4673-ADB8-FD1051E6473E}" sibTransId="{EF4453CA-B658-4264-BC5D-BCB6588F65E4}"/>
    <dgm:cxn modelId="{477565C0-F5AB-4B15-A4E1-B060CA4EF2B5}" type="presOf" srcId="{07CFB1C7-4C51-45D0-B0F6-0D99305AC6D3}" destId="{7E90BD4E-B599-4BE9-B173-EB27FAD1FC25}" srcOrd="0" destOrd="0" presId="urn:microsoft.com/office/officeart/2008/layout/HalfCircleOrganizationChart"/>
    <dgm:cxn modelId="{1FE8F3C8-C5DC-494C-9038-DF7BEFF9284C}" type="presOf" srcId="{87F7F0D9-6ECE-4176-AFCF-783AC17C8A98}" destId="{8C8332A4-3127-42F4-B90C-DE121870F34F}" srcOrd="0" destOrd="0" presId="urn:microsoft.com/office/officeart/2008/layout/HalfCircleOrganizationChart"/>
    <dgm:cxn modelId="{E3930ED3-D9C2-429C-AC69-EFCE90DBB57E}" type="presOf" srcId="{14C1B89E-256A-46EE-A474-454079BD3744}" destId="{831C1B82-D87F-4724-B131-3D93B5EA3901}" srcOrd="0" destOrd="0" presId="urn:microsoft.com/office/officeart/2008/layout/HalfCircleOrganizationChart"/>
    <dgm:cxn modelId="{55A37DE1-0260-4BE2-B4E8-C1F41FCBF817}" type="presOf" srcId="{8FBB72BF-6B74-4C24-9957-024AF1A5D768}" destId="{F892709C-7800-4895-8B21-BB1D88DEAC63}" srcOrd="0" destOrd="0" presId="urn:microsoft.com/office/officeart/2008/layout/HalfCircleOrganizationChart"/>
    <dgm:cxn modelId="{ADADFEEF-DDAD-489A-8B58-9D3BC89EB484}" type="presOf" srcId="{138F6B26-4713-4E82-B937-4F822BF1C2AB}" destId="{BE26CFAB-C790-48A1-8F1D-924A70928244}" srcOrd="0" destOrd="0" presId="urn:microsoft.com/office/officeart/2008/layout/HalfCircleOrganizationChart"/>
    <dgm:cxn modelId="{B543E6FC-9827-44EE-80B5-0A866E6523EB}" type="presOf" srcId="{302E4E0F-7FC5-4B65-B857-DF4B8AD6913A}" destId="{C8CE6AAF-075B-4518-8B5E-923040F82AB6}" srcOrd="0" destOrd="0" presId="urn:microsoft.com/office/officeart/2008/layout/HalfCircleOrganizationChart"/>
    <dgm:cxn modelId="{1BF12D5E-1CC0-44C0-8C81-31FFF8DCACDF}" type="presParOf" srcId="{F892709C-7800-4895-8B21-BB1D88DEAC63}" destId="{0BCFA121-92F0-4D7B-9561-1E2AD5461A86}" srcOrd="0" destOrd="0" presId="urn:microsoft.com/office/officeart/2008/layout/HalfCircleOrganizationChart"/>
    <dgm:cxn modelId="{A0F8287A-3E29-40B3-B1E3-1A253E3C2AA0}" type="presParOf" srcId="{0BCFA121-92F0-4D7B-9561-1E2AD5461A86}" destId="{990C3C13-9C26-4AC1-82D1-9A29501A7A88}" srcOrd="0" destOrd="0" presId="urn:microsoft.com/office/officeart/2008/layout/HalfCircleOrganizationChart"/>
    <dgm:cxn modelId="{EFA8E9A4-E51E-4AC9-9114-B1F4C3D04DF2}" type="presParOf" srcId="{990C3C13-9C26-4AC1-82D1-9A29501A7A88}" destId="{E37BFB7D-FEEC-4974-B6D9-55AC4299D827}" srcOrd="0" destOrd="0" presId="urn:microsoft.com/office/officeart/2008/layout/HalfCircleOrganizationChart"/>
    <dgm:cxn modelId="{D17B7136-93D1-4798-8F65-F5F526FAA6B5}" type="presParOf" srcId="{990C3C13-9C26-4AC1-82D1-9A29501A7A88}" destId="{F02DE972-C413-4DA7-8B98-AB2B0FEA2BBC}" srcOrd="1" destOrd="0" presId="urn:microsoft.com/office/officeart/2008/layout/HalfCircleOrganizationChart"/>
    <dgm:cxn modelId="{7BAE372B-56C0-45E9-A41E-61386D259A61}" type="presParOf" srcId="{990C3C13-9C26-4AC1-82D1-9A29501A7A88}" destId="{C401FF45-A74A-499C-AECB-070C333865D3}" srcOrd="2" destOrd="0" presId="urn:microsoft.com/office/officeart/2008/layout/HalfCircleOrganizationChart"/>
    <dgm:cxn modelId="{6A02E33F-7417-4268-8978-C2926EF4C915}" type="presParOf" srcId="{990C3C13-9C26-4AC1-82D1-9A29501A7A88}" destId="{A4BD4AF6-4BC7-4FB9-A22A-271859ECD1AA}" srcOrd="3" destOrd="0" presId="urn:microsoft.com/office/officeart/2008/layout/HalfCircleOrganizationChart"/>
    <dgm:cxn modelId="{6028479E-DD54-4C33-B219-06A34AAC9AEE}" type="presParOf" srcId="{0BCFA121-92F0-4D7B-9561-1E2AD5461A86}" destId="{DCEA22D7-6182-4927-A57E-E20783135DB0}" srcOrd="1" destOrd="0" presId="urn:microsoft.com/office/officeart/2008/layout/HalfCircleOrganizationChart"/>
    <dgm:cxn modelId="{623B445B-5973-49CE-B442-D58A3B7AC5D9}" type="presParOf" srcId="{DCEA22D7-6182-4927-A57E-E20783135DB0}" destId="{BE26CFAB-C790-48A1-8F1D-924A70928244}" srcOrd="0" destOrd="0" presId="urn:microsoft.com/office/officeart/2008/layout/HalfCircleOrganizationChart"/>
    <dgm:cxn modelId="{537039CD-4DD8-40D0-B5D7-CC655D6B2C41}" type="presParOf" srcId="{DCEA22D7-6182-4927-A57E-E20783135DB0}" destId="{A02F0676-8463-4CF2-A2E8-20D9EC07837C}" srcOrd="1" destOrd="0" presId="urn:microsoft.com/office/officeart/2008/layout/HalfCircleOrganizationChart"/>
    <dgm:cxn modelId="{A3B7C652-4ADB-4F5C-871E-AB0ACD796D54}" type="presParOf" srcId="{A02F0676-8463-4CF2-A2E8-20D9EC07837C}" destId="{AB1D778E-8E4E-4FB8-96C2-F25297836A92}" srcOrd="0" destOrd="0" presId="urn:microsoft.com/office/officeart/2008/layout/HalfCircleOrganizationChart"/>
    <dgm:cxn modelId="{0ED4C4B6-39E5-4AC4-A336-28B33038D822}" type="presParOf" srcId="{AB1D778E-8E4E-4FB8-96C2-F25297836A92}" destId="{7E90BD4E-B599-4BE9-B173-EB27FAD1FC25}" srcOrd="0" destOrd="0" presId="urn:microsoft.com/office/officeart/2008/layout/HalfCircleOrganizationChart"/>
    <dgm:cxn modelId="{235AA5BF-E025-4ADD-96FB-454F0B0F790A}" type="presParOf" srcId="{AB1D778E-8E4E-4FB8-96C2-F25297836A92}" destId="{07CF7791-B0ED-4A7C-BA9E-ACE070D3A3B6}" srcOrd="1" destOrd="0" presId="urn:microsoft.com/office/officeart/2008/layout/HalfCircleOrganizationChart"/>
    <dgm:cxn modelId="{97050DE3-025F-4009-8B2C-EF4FAD4F4187}" type="presParOf" srcId="{AB1D778E-8E4E-4FB8-96C2-F25297836A92}" destId="{41972104-889A-4880-A4A0-C89798049509}" srcOrd="2" destOrd="0" presId="urn:microsoft.com/office/officeart/2008/layout/HalfCircleOrganizationChart"/>
    <dgm:cxn modelId="{FA44EE80-BC89-4C2D-BBBF-927F6F463DC5}" type="presParOf" srcId="{AB1D778E-8E4E-4FB8-96C2-F25297836A92}" destId="{F1BC1ED2-FE42-4950-A907-9F049D97D380}" srcOrd="3" destOrd="0" presId="urn:microsoft.com/office/officeart/2008/layout/HalfCircleOrganizationChart"/>
    <dgm:cxn modelId="{785A6B47-0699-49D2-B958-BFD6FD55788E}" type="presParOf" srcId="{A02F0676-8463-4CF2-A2E8-20D9EC07837C}" destId="{9A74CF65-F3C1-4B8F-8BD9-F4A8F77B1B30}" srcOrd="1" destOrd="0" presId="urn:microsoft.com/office/officeart/2008/layout/HalfCircleOrganizationChart"/>
    <dgm:cxn modelId="{7B5DC5F1-823F-4A59-BE55-167715158C5E}" type="presParOf" srcId="{9A74CF65-F3C1-4B8F-8BD9-F4A8F77B1B30}" destId="{55C2513A-D187-47C8-9789-22F697ABD073}" srcOrd="0" destOrd="0" presId="urn:microsoft.com/office/officeart/2008/layout/HalfCircleOrganizationChart"/>
    <dgm:cxn modelId="{8D292379-E27F-4E6E-A0F1-E7EF6F1E2DD3}" type="presParOf" srcId="{9A74CF65-F3C1-4B8F-8BD9-F4A8F77B1B30}" destId="{C5ABC08F-5B36-4BE7-BCFC-3F2065710CC5}" srcOrd="1" destOrd="0" presId="urn:microsoft.com/office/officeart/2008/layout/HalfCircleOrganizationChart"/>
    <dgm:cxn modelId="{69B1300E-EDB6-477C-83D5-D07C75BDD418}" type="presParOf" srcId="{C5ABC08F-5B36-4BE7-BCFC-3F2065710CC5}" destId="{8926BFFC-FA8E-4F75-9252-E7368030DD5C}" srcOrd="0" destOrd="0" presId="urn:microsoft.com/office/officeart/2008/layout/HalfCircleOrganizationChart"/>
    <dgm:cxn modelId="{B96D5063-99E1-47B0-A96B-963EAD1F5AAB}" type="presParOf" srcId="{8926BFFC-FA8E-4F75-9252-E7368030DD5C}" destId="{8C8332A4-3127-42F4-B90C-DE121870F34F}" srcOrd="0" destOrd="0" presId="urn:microsoft.com/office/officeart/2008/layout/HalfCircleOrganizationChart"/>
    <dgm:cxn modelId="{C18C4755-AEB7-480C-A08E-2762747B6A06}" type="presParOf" srcId="{8926BFFC-FA8E-4F75-9252-E7368030DD5C}" destId="{C50FBA23-683C-4845-A4A5-3DCD6255B5EB}" srcOrd="1" destOrd="0" presId="urn:microsoft.com/office/officeart/2008/layout/HalfCircleOrganizationChart"/>
    <dgm:cxn modelId="{9BD92956-1EB4-44C8-AB7B-CDE0B3157CC7}" type="presParOf" srcId="{8926BFFC-FA8E-4F75-9252-E7368030DD5C}" destId="{5C81AF7C-719A-4A67-9387-E3FFC1892C48}" srcOrd="2" destOrd="0" presId="urn:microsoft.com/office/officeart/2008/layout/HalfCircleOrganizationChart"/>
    <dgm:cxn modelId="{625488D6-E35D-4A92-A5B0-131185998FB1}" type="presParOf" srcId="{8926BFFC-FA8E-4F75-9252-E7368030DD5C}" destId="{1F716D28-287E-433B-86F9-4BC29BAD4101}" srcOrd="3" destOrd="0" presId="urn:microsoft.com/office/officeart/2008/layout/HalfCircleOrganizationChart"/>
    <dgm:cxn modelId="{E3AD3D85-45E6-45F7-8389-C7800AAD21C1}" type="presParOf" srcId="{C5ABC08F-5B36-4BE7-BCFC-3F2065710CC5}" destId="{14F3582D-A1B9-4C42-B314-158C2F76E073}" srcOrd="1" destOrd="0" presId="urn:microsoft.com/office/officeart/2008/layout/HalfCircleOrganizationChart"/>
    <dgm:cxn modelId="{95C73A99-2198-43A2-87BA-777F2DD074D4}" type="presParOf" srcId="{C5ABC08F-5B36-4BE7-BCFC-3F2065710CC5}" destId="{A507C33A-A0ED-4D81-A288-FDC9FD6164F5}" srcOrd="2" destOrd="0" presId="urn:microsoft.com/office/officeart/2008/layout/HalfCircleOrganizationChart"/>
    <dgm:cxn modelId="{CB9A6033-07E5-42DE-8C73-0200C45F51B2}" type="presParOf" srcId="{9A74CF65-F3C1-4B8F-8BD9-F4A8F77B1B30}" destId="{831C1B82-D87F-4724-B131-3D93B5EA3901}" srcOrd="2" destOrd="0" presId="urn:microsoft.com/office/officeart/2008/layout/HalfCircleOrganizationChart"/>
    <dgm:cxn modelId="{928A474E-8DC3-4BA7-8B2B-BEA3810E846C}" type="presParOf" srcId="{9A74CF65-F3C1-4B8F-8BD9-F4A8F77B1B30}" destId="{2D4B0D76-8E87-488A-A2FA-6C5DD35746A1}" srcOrd="3" destOrd="0" presId="urn:microsoft.com/office/officeart/2008/layout/HalfCircleOrganizationChart"/>
    <dgm:cxn modelId="{4F9CEDEC-78A5-41BD-BD18-9ECF2397F375}" type="presParOf" srcId="{2D4B0D76-8E87-488A-A2FA-6C5DD35746A1}" destId="{90D60885-E337-401D-9832-967318367E78}" srcOrd="0" destOrd="0" presId="urn:microsoft.com/office/officeart/2008/layout/HalfCircleOrganizationChart"/>
    <dgm:cxn modelId="{C884DF7B-FEC3-4879-A803-1A575B8DB078}" type="presParOf" srcId="{90D60885-E337-401D-9832-967318367E78}" destId="{DEB8C48A-118C-4E70-A196-4877A1BCB4E8}" srcOrd="0" destOrd="0" presId="urn:microsoft.com/office/officeart/2008/layout/HalfCircleOrganizationChart"/>
    <dgm:cxn modelId="{27FA165A-F77D-45EA-B463-3EE691802267}" type="presParOf" srcId="{90D60885-E337-401D-9832-967318367E78}" destId="{BCF2FC7F-9E5A-4D08-9B6B-8D5515026A66}" srcOrd="1" destOrd="0" presId="urn:microsoft.com/office/officeart/2008/layout/HalfCircleOrganizationChart"/>
    <dgm:cxn modelId="{D0A22D6E-72CA-4D1F-9F24-59446D2013F0}" type="presParOf" srcId="{90D60885-E337-401D-9832-967318367E78}" destId="{8704CEAC-B39A-4083-B607-E3570B69A4A7}" srcOrd="2" destOrd="0" presId="urn:microsoft.com/office/officeart/2008/layout/HalfCircleOrganizationChart"/>
    <dgm:cxn modelId="{220D68C9-590C-4DBA-A376-A5465C9AAE55}" type="presParOf" srcId="{90D60885-E337-401D-9832-967318367E78}" destId="{EE03849F-CC03-442D-ACEF-A01348D0C7E6}" srcOrd="3" destOrd="0" presId="urn:microsoft.com/office/officeart/2008/layout/HalfCircleOrganizationChart"/>
    <dgm:cxn modelId="{AF7B0110-280F-4C36-8C73-CCBBEB365C9A}" type="presParOf" srcId="{2D4B0D76-8E87-488A-A2FA-6C5DD35746A1}" destId="{E959ECB8-7D8A-4450-972D-76F65DCBA7E0}" srcOrd="1" destOrd="0" presId="urn:microsoft.com/office/officeart/2008/layout/HalfCircleOrganizationChart"/>
    <dgm:cxn modelId="{98AB8F06-253B-4F83-B3BA-DEED7BA5DB00}" type="presParOf" srcId="{2D4B0D76-8E87-488A-A2FA-6C5DD35746A1}" destId="{A5662B5B-2AC9-41AC-8766-D763DF048371}" srcOrd="2" destOrd="0" presId="urn:microsoft.com/office/officeart/2008/layout/HalfCircleOrganizationChart"/>
    <dgm:cxn modelId="{A7940871-3C87-47F4-8753-852C52D1AA98}" type="presParOf" srcId="{A02F0676-8463-4CF2-A2E8-20D9EC07837C}" destId="{E5867F5A-4456-4BE2-9AC8-2C86C0C359D6}" srcOrd="2" destOrd="0" presId="urn:microsoft.com/office/officeart/2008/layout/HalfCircleOrganizationChart"/>
    <dgm:cxn modelId="{FA496A05-CD83-4017-B128-C25A8741AA56}" type="presParOf" srcId="{DCEA22D7-6182-4927-A57E-E20783135DB0}" destId="{D6719018-902E-4D4A-BECF-238478D8F5C6}" srcOrd="2" destOrd="0" presId="urn:microsoft.com/office/officeart/2008/layout/HalfCircleOrganizationChart"/>
    <dgm:cxn modelId="{8CBEE565-3C07-4EB0-809A-F58DAF38B60D}" type="presParOf" srcId="{DCEA22D7-6182-4927-A57E-E20783135DB0}" destId="{B865AD6F-DC6E-45D0-A86B-2587331D7913}" srcOrd="3" destOrd="0" presId="urn:microsoft.com/office/officeart/2008/layout/HalfCircleOrganizationChart"/>
    <dgm:cxn modelId="{3E7DBC05-7762-4BAD-9678-2FDB916BF3A2}" type="presParOf" srcId="{B865AD6F-DC6E-45D0-A86B-2587331D7913}" destId="{75E079F2-3823-424F-BEE7-5292607AB773}" srcOrd="0" destOrd="0" presId="urn:microsoft.com/office/officeart/2008/layout/HalfCircleOrganizationChart"/>
    <dgm:cxn modelId="{BF4FFA96-8480-4FA2-8500-5B643798939D}" type="presParOf" srcId="{75E079F2-3823-424F-BEE7-5292607AB773}" destId="{D948D8A6-27A4-42C2-8D0C-5853E1B45281}" srcOrd="0" destOrd="0" presId="urn:microsoft.com/office/officeart/2008/layout/HalfCircleOrganizationChart"/>
    <dgm:cxn modelId="{21B08A0F-26F6-462F-B9BD-81B1BF33BD9D}" type="presParOf" srcId="{75E079F2-3823-424F-BEE7-5292607AB773}" destId="{60E21B71-9C8B-4739-9942-9D425D540007}" srcOrd="1" destOrd="0" presId="urn:microsoft.com/office/officeart/2008/layout/HalfCircleOrganizationChart"/>
    <dgm:cxn modelId="{BDEFB129-ABA4-4C67-B662-81B39A01F212}" type="presParOf" srcId="{75E079F2-3823-424F-BEE7-5292607AB773}" destId="{48BCEBB7-B04A-48AD-8A8F-498D4153520F}" srcOrd="2" destOrd="0" presId="urn:microsoft.com/office/officeart/2008/layout/HalfCircleOrganizationChart"/>
    <dgm:cxn modelId="{52B03C51-3D6F-4BDC-B7A8-0C54933A0E7F}" type="presParOf" srcId="{75E079F2-3823-424F-BEE7-5292607AB773}" destId="{F90F5F7A-DBBA-4251-B4AC-2ED0249F35D0}" srcOrd="3" destOrd="0" presId="urn:microsoft.com/office/officeart/2008/layout/HalfCircleOrganizationChart"/>
    <dgm:cxn modelId="{EC4DB47B-C963-4C82-94BD-A48D26CCDB78}" type="presParOf" srcId="{B865AD6F-DC6E-45D0-A86B-2587331D7913}" destId="{82768549-A67E-4ADE-9F72-3B3CF0F52C40}" srcOrd="1" destOrd="0" presId="urn:microsoft.com/office/officeart/2008/layout/HalfCircleOrganizationChart"/>
    <dgm:cxn modelId="{5440AF25-656D-48FF-B941-B11532F8576E}" type="presParOf" srcId="{82768549-A67E-4ADE-9F72-3B3CF0F52C40}" destId="{C8CE6AAF-075B-4518-8B5E-923040F82AB6}" srcOrd="0" destOrd="0" presId="urn:microsoft.com/office/officeart/2008/layout/HalfCircleOrganizationChart"/>
    <dgm:cxn modelId="{6A54F3F0-DB86-495B-AAC7-C64BDCB1E201}" type="presParOf" srcId="{82768549-A67E-4ADE-9F72-3B3CF0F52C40}" destId="{FE2BFFA0-C57E-4CD4-B114-A015EA76C348}" srcOrd="1" destOrd="0" presId="urn:microsoft.com/office/officeart/2008/layout/HalfCircleOrganizationChart"/>
    <dgm:cxn modelId="{E74D04FD-D463-43D0-A3C6-A24D47361A82}" type="presParOf" srcId="{FE2BFFA0-C57E-4CD4-B114-A015EA76C348}" destId="{DC9E4AE3-607D-4A60-806D-512BC418B4D0}" srcOrd="0" destOrd="0" presId="urn:microsoft.com/office/officeart/2008/layout/HalfCircleOrganizationChart"/>
    <dgm:cxn modelId="{7F50CA0C-1091-48F7-9068-2A47ED7E0F44}" type="presParOf" srcId="{DC9E4AE3-607D-4A60-806D-512BC418B4D0}" destId="{2B3FAA6D-D9C5-4BAB-9BAE-1BE43B53B4A7}" srcOrd="0" destOrd="0" presId="urn:microsoft.com/office/officeart/2008/layout/HalfCircleOrganizationChart"/>
    <dgm:cxn modelId="{B95BE36F-AC5E-4BBD-AF1E-B73B7CD568B6}" type="presParOf" srcId="{DC9E4AE3-607D-4A60-806D-512BC418B4D0}" destId="{FA09000C-9EFF-4D21-BA49-A33CDEBA3916}" srcOrd="1" destOrd="0" presId="urn:microsoft.com/office/officeart/2008/layout/HalfCircleOrganizationChart"/>
    <dgm:cxn modelId="{A27FB1D5-F5A4-474D-92F8-7949AD0E2A6C}" type="presParOf" srcId="{DC9E4AE3-607D-4A60-806D-512BC418B4D0}" destId="{8B02BFFE-0596-407B-8A40-71ED87228CA1}" srcOrd="2" destOrd="0" presId="urn:microsoft.com/office/officeart/2008/layout/HalfCircleOrganizationChart"/>
    <dgm:cxn modelId="{13387B4D-3C1B-4C7A-B7E7-3AADE7E52210}" type="presParOf" srcId="{DC9E4AE3-607D-4A60-806D-512BC418B4D0}" destId="{EAAE8442-2EFB-42B3-B853-FD74B15B5DCF}" srcOrd="3" destOrd="0" presId="urn:microsoft.com/office/officeart/2008/layout/HalfCircleOrganizationChart"/>
    <dgm:cxn modelId="{4CC30059-561E-4C98-ACA7-7F04BA9507AD}" type="presParOf" srcId="{FE2BFFA0-C57E-4CD4-B114-A015EA76C348}" destId="{B68B5E36-6F31-4CC7-BE95-2FE975420F40}" srcOrd="1" destOrd="0" presId="urn:microsoft.com/office/officeart/2008/layout/HalfCircleOrganizationChart"/>
    <dgm:cxn modelId="{9156B5EB-E423-4F33-A2C3-79F10E67296F}" type="presParOf" srcId="{FE2BFFA0-C57E-4CD4-B114-A015EA76C348}" destId="{7DD1C9DB-2C96-4749-AD84-EE6AF70BB549}" srcOrd="2" destOrd="0" presId="urn:microsoft.com/office/officeart/2008/layout/HalfCircleOrganizationChart"/>
    <dgm:cxn modelId="{7994F941-B93C-4998-95E1-4FD95398D027}" type="presParOf" srcId="{B865AD6F-DC6E-45D0-A86B-2587331D7913}" destId="{EC17919B-F480-4B4E-8A17-F3313EF7CCBE}" srcOrd="2" destOrd="0" presId="urn:microsoft.com/office/officeart/2008/layout/HalfCircleOrganizationChart"/>
    <dgm:cxn modelId="{4388BB4F-A0B2-449C-9BE9-6A647F14642C}" type="presParOf" srcId="{0BCFA121-92F0-4D7B-9561-1E2AD5461A86}" destId="{4352A25B-1615-4521-B4E8-499E6BF5DA0D}"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797CD2AC-454A-43D7-AC43-9BEF97D3B77B}" type="doc">
      <dgm:prSet loTypeId="urn:microsoft.com/office/officeart/2005/8/layout/radial3" loCatId="cycle" qsTypeId="urn:microsoft.com/office/officeart/2005/8/quickstyle/3d5" qsCatId="3D" csTypeId="urn:microsoft.com/office/officeart/2005/8/colors/colorful5" csCatId="colorful" phldr="1"/>
      <dgm:spPr/>
      <dgm:t>
        <a:bodyPr/>
        <a:lstStyle/>
        <a:p>
          <a:endParaRPr lang="en-SG"/>
        </a:p>
      </dgm:t>
    </dgm:pt>
    <dgm:pt modelId="{29FAB2EF-53C9-47CD-B495-EE2F1F601D4E}">
      <dgm:prSet phldrT="[Text]"/>
      <dgm:spPr/>
      <dgm:t>
        <a:bodyPr/>
        <a:lstStyle/>
        <a:p>
          <a:r>
            <a:rPr lang="en-SG" dirty="0"/>
            <a:t>Wealth</a:t>
          </a:r>
        </a:p>
      </dgm:t>
    </dgm:pt>
    <dgm:pt modelId="{DAF27933-9D62-4B50-9F20-4BB2E3917497}" type="parTrans" cxnId="{05D074A1-1805-4AC4-B00C-3FEAEE0422AA}">
      <dgm:prSet/>
      <dgm:spPr/>
      <dgm:t>
        <a:bodyPr/>
        <a:lstStyle/>
        <a:p>
          <a:endParaRPr lang="en-SG"/>
        </a:p>
      </dgm:t>
    </dgm:pt>
    <dgm:pt modelId="{301A9F8F-E7D2-45E9-B55B-56D6C29273BB}" type="sibTrans" cxnId="{05D074A1-1805-4AC4-B00C-3FEAEE0422AA}">
      <dgm:prSet/>
      <dgm:spPr/>
      <dgm:t>
        <a:bodyPr/>
        <a:lstStyle/>
        <a:p>
          <a:endParaRPr lang="en-SG"/>
        </a:p>
      </dgm:t>
    </dgm:pt>
    <dgm:pt modelId="{EE664088-980C-4338-9598-53B005A2A504}">
      <dgm:prSet phldrT="[Text]"/>
      <dgm:spPr/>
      <dgm:t>
        <a:bodyPr/>
        <a:lstStyle/>
        <a:p>
          <a:r>
            <a:rPr lang="en-SG" dirty="0"/>
            <a:t>Protection</a:t>
          </a:r>
        </a:p>
        <a:p>
          <a:r>
            <a:rPr lang="en-SG" dirty="0"/>
            <a:t>of wealth</a:t>
          </a:r>
        </a:p>
      </dgm:t>
    </dgm:pt>
    <dgm:pt modelId="{508AB27A-BFEF-4FC0-918A-A47B62F4A3C0}" type="parTrans" cxnId="{A8D00DA3-0A65-4605-88E0-597B47A483D7}">
      <dgm:prSet/>
      <dgm:spPr/>
      <dgm:t>
        <a:bodyPr/>
        <a:lstStyle/>
        <a:p>
          <a:endParaRPr lang="en-SG"/>
        </a:p>
      </dgm:t>
    </dgm:pt>
    <dgm:pt modelId="{CE43D704-E56A-4891-827B-DA139E90CE12}" type="sibTrans" cxnId="{A8D00DA3-0A65-4605-88E0-597B47A483D7}">
      <dgm:prSet/>
      <dgm:spPr/>
      <dgm:t>
        <a:bodyPr/>
        <a:lstStyle/>
        <a:p>
          <a:endParaRPr lang="en-SG"/>
        </a:p>
      </dgm:t>
    </dgm:pt>
    <dgm:pt modelId="{172EB071-9E08-429D-8178-E2E95AED39C2}">
      <dgm:prSet phldrT="[Text]"/>
      <dgm:spPr/>
      <dgm:t>
        <a:bodyPr/>
        <a:lstStyle/>
        <a:p>
          <a:r>
            <a:rPr lang="en-SG" dirty="0"/>
            <a:t>Source of happiness</a:t>
          </a:r>
        </a:p>
      </dgm:t>
    </dgm:pt>
    <dgm:pt modelId="{4EBB3F67-0F93-4E72-8EE5-751B341F972B}" type="parTrans" cxnId="{0C8F8E22-DCA2-4CCE-8B8F-A7CC6687C94C}">
      <dgm:prSet/>
      <dgm:spPr/>
      <dgm:t>
        <a:bodyPr/>
        <a:lstStyle/>
        <a:p>
          <a:endParaRPr lang="en-SG"/>
        </a:p>
      </dgm:t>
    </dgm:pt>
    <dgm:pt modelId="{F61D5C97-B24C-49DA-90EC-2509E7990E53}" type="sibTrans" cxnId="{0C8F8E22-DCA2-4CCE-8B8F-A7CC6687C94C}">
      <dgm:prSet/>
      <dgm:spPr/>
      <dgm:t>
        <a:bodyPr/>
        <a:lstStyle/>
        <a:p>
          <a:endParaRPr lang="en-SG"/>
        </a:p>
      </dgm:t>
    </dgm:pt>
    <dgm:pt modelId="{41EF9181-E4C3-417C-98D7-D99D9DD2D3F8}">
      <dgm:prSet phldrT="[Text]"/>
      <dgm:spPr/>
      <dgm:t>
        <a:bodyPr/>
        <a:lstStyle/>
        <a:p>
          <a:r>
            <a:rPr lang="en-SG" dirty="0"/>
            <a:t>Charity towards others</a:t>
          </a:r>
        </a:p>
      </dgm:t>
    </dgm:pt>
    <dgm:pt modelId="{4222776F-66A8-49EA-A870-DB43BA7CBA69}" type="parTrans" cxnId="{2E720B9C-6275-4A21-A9E8-2E8B725362D7}">
      <dgm:prSet/>
      <dgm:spPr/>
      <dgm:t>
        <a:bodyPr/>
        <a:lstStyle/>
        <a:p>
          <a:endParaRPr lang="en-SG"/>
        </a:p>
      </dgm:t>
    </dgm:pt>
    <dgm:pt modelId="{0FFE1DDD-32C6-45F4-B49E-DB69EF9EE1DF}" type="sibTrans" cxnId="{2E720B9C-6275-4A21-A9E8-2E8B725362D7}">
      <dgm:prSet/>
      <dgm:spPr/>
      <dgm:t>
        <a:bodyPr/>
        <a:lstStyle/>
        <a:p>
          <a:endParaRPr lang="en-SG"/>
        </a:p>
      </dgm:t>
    </dgm:pt>
    <dgm:pt modelId="{CFD9E519-1FB7-4E35-AC36-084353B32DA8}">
      <dgm:prSet phldrT="[Text]"/>
      <dgm:spPr/>
      <dgm:t>
        <a:bodyPr/>
        <a:lstStyle/>
        <a:p>
          <a:r>
            <a:rPr lang="en-SG" dirty="0"/>
            <a:t>Offerings to ascetics </a:t>
          </a:r>
        </a:p>
      </dgm:t>
    </dgm:pt>
    <dgm:pt modelId="{D712B773-4203-446B-A0A1-E5E399AF5BDF}" type="parTrans" cxnId="{98FB1EA9-A6BE-4EE5-B8CB-0A469DD327E6}">
      <dgm:prSet/>
      <dgm:spPr/>
      <dgm:t>
        <a:bodyPr/>
        <a:lstStyle/>
        <a:p>
          <a:endParaRPr lang="en-SG"/>
        </a:p>
      </dgm:t>
    </dgm:pt>
    <dgm:pt modelId="{DEB8B82E-9482-4F05-B626-A4935AA5254D}" type="sibTrans" cxnId="{98FB1EA9-A6BE-4EE5-B8CB-0A469DD327E6}">
      <dgm:prSet/>
      <dgm:spPr/>
      <dgm:t>
        <a:bodyPr/>
        <a:lstStyle/>
        <a:p>
          <a:endParaRPr lang="en-SG"/>
        </a:p>
      </dgm:t>
    </dgm:pt>
    <dgm:pt modelId="{81C14E79-F660-43CB-A29C-12F17365BB6E}" type="pres">
      <dgm:prSet presAssocID="{797CD2AC-454A-43D7-AC43-9BEF97D3B77B}" presName="composite" presStyleCnt="0">
        <dgm:presLayoutVars>
          <dgm:chMax val="1"/>
          <dgm:dir/>
          <dgm:resizeHandles val="exact"/>
        </dgm:presLayoutVars>
      </dgm:prSet>
      <dgm:spPr/>
    </dgm:pt>
    <dgm:pt modelId="{D3EFA0A9-A962-48FB-8F00-4F6349388C6D}" type="pres">
      <dgm:prSet presAssocID="{797CD2AC-454A-43D7-AC43-9BEF97D3B77B}" presName="radial" presStyleCnt="0">
        <dgm:presLayoutVars>
          <dgm:animLvl val="ctr"/>
        </dgm:presLayoutVars>
      </dgm:prSet>
      <dgm:spPr/>
    </dgm:pt>
    <dgm:pt modelId="{11210C3C-AC84-4AD7-8CF1-F04D5C64F3DA}" type="pres">
      <dgm:prSet presAssocID="{29FAB2EF-53C9-47CD-B495-EE2F1F601D4E}" presName="centerShape" presStyleLbl="vennNode1" presStyleIdx="0" presStyleCnt="5"/>
      <dgm:spPr/>
    </dgm:pt>
    <dgm:pt modelId="{5F703928-3BEF-4CCA-8400-056108F940B4}" type="pres">
      <dgm:prSet presAssocID="{EE664088-980C-4338-9598-53B005A2A504}" presName="node" presStyleLbl="vennNode1" presStyleIdx="1" presStyleCnt="5">
        <dgm:presLayoutVars>
          <dgm:bulletEnabled val="1"/>
        </dgm:presLayoutVars>
      </dgm:prSet>
      <dgm:spPr/>
    </dgm:pt>
    <dgm:pt modelId="{F7D13792-036B-4AEA-A24B-13A12CA03BAD}" type="pres">
      <dgm:prSet presAssocID="{172EB071-9E08-429D-8178-E2E95AED39C2}" presName="node" presStyleLbl="vennNode1" presStyleIdx="2" presStyleCnt="5">
        <dgm:presLayoutVars>
          <dgm:bulletEnabled val="1"/>
        </dgm:presLayoutVars>
      </dgm:prSet>
      <dgm:spPr/>
    </dgm:pt>
    <dgm:pt modelId="{E22F43CA-4EA3-4B46-BD31-69DDCAC4C4CE}" type="pres">
      <dgm:prSet presAssocID="{41EF9181-E4C3-417C-98D7-D99D9DD2D3F8}" presName="node" presStyleLbl="vennNode1" presStyleIdx="3" presStyleCnt="5">
        <dgm:presLayoutVars>
          <dgm:bulletEnabled val="1"/>
        </dgm:presLayoutVars>
      </dgm:prSet>
      <dgm:spPr/>
    </dgm:pt>
    <dgm:pt modelId="{AE869C5B-EB16-4DE6-86B8-C3C4C651C70C}" type="pres">
      <dgm:prSet presAssocID="{CFD9E519-1FB7-4E35-AC36-084353B32DA8}" presName="node" presStyleLbl="vennNode1" presStyleIdx="4" presStyleCnt="5">
        <dgm:presLayoutVars>
          <dgm:bulletEnabled val="1"/>
        </dgm:presLayoutVars>
      </dgm:prSet>
      <dgm:spPr/>
    </dgm:pt>
  </dgm:ptLst>
  <dgm:cxnLst>
    <dgm:cxn modelId="{D1DDEF21-F17A-4579-AEB7-69937A4FD07C}" type="presOf" srcId="{797CD2AC-454A-43D7-AC43-9BEF97D3B77B}" destId="{81C14E79-F660-43CB-A29C-12F17365BB6E}" srcOrd="0" destOrd="0" presId="urn:microsoft.com/office/officeart/2005/8/layout/radial3"/>
    <dgm:cxn modelId="{0C8F8E22-DCA2-4CCE-8B8F-A7CC6687C94C}" srcId="{29FAB2EF-53C9-47CD-B495-EE2F1F601D4E}" destId="{172EB071-9E08-429D-8178-E2E95AED39C2}" srcOrd="1" destOrd="0" parTransId="{4EBB3F67-0F93-4E72-8EE5-751B341F972B}" sibTransId="{F61D5C97-B24C-49DA-90EC-2509E7990E53}"/>
    <dgm:cxn modelId="{83DF1E24-81B8-4AA1-9133-2F65E6A9602C}" type="presOf" srcId="{CFD9E519-1FB7-4E35-AC36-084353B32DA8}" destId="{AE869C5B-EB16-4DE6-86B8-C3C4C651C70C}" srcOrd="0" destOrd="0" presId="urn:microsoft.com/office/officeart/2005/8/layout/radial3"/>
    <dgm:cxn modelId="{2E720B9C-6275-4A21-A9E8-2E8B725362D7}" srcId="{29FAB2EF-53C9-47CD-B495-EE2F1F601D4E}" destId="{41EF9181-E4C3-417C-98D7-D99D9DD2D3F8}" srcOrd="2" destOrd="0" parTransId="{4222776F-66A8-49EA-A870-DB43BA7CBA69}" sibTransId="{0FFE1DDD-32C6-45F4-B49E-DB69EF9EE1DF}"/>
    <dgm:cxn modelId="{05D074A1-1805-4AC4-B00C-3FEAEE0422AA}" srcId="{797CD2AC-454A-43D7-AC43-9BEF97D3B77B}" destId="{29FAB2EF-53C9-47CD-B495-EE2F1F601D4E}" srcOrd="0" destOrd="0" parTransId="{DAF27933-9D62-4B50-9F20-4BB2E3917497}" sibTransId="{301A9F8F-E7D2-45E9-B55B-56D6C29273BB}"/>
    <dgm:cxn modelId="{520287A2-8F2A-4C2A-BB39-8DDEEA1CB548}" type="presOf" srcId="{29FAB2EF-53C9-47CD-B495-EE2F1F601D4E}" destId="{11210C3C-AC84-4AD7-8CF1-F04D5C64F3DA}" srcOrd="0" destOrd="0" presId="urn:microsoft.com/office/officeart/2005/8/layout/radial3"/>
    <dgm:cxn modelId="{A8D00DA3-0A65-4605-88E0-597B47A483D7}" srcId="{29FAB2EF-53C9-47CD-B495-EE2F1F601D4E}" destId="{EE664088-980C-4338-9598-53B005A2A504}" srcOrd="0" destOrd="0" parTransId="{508AB27A-BFEF-4FC0-918A-A47B62F4A3C0}" sibTransId="{CE43D704-E56A-4891-827B-DA139E90CE12}"/>
    <dgm:cxn modelId="{98FB1EA9-A6BE-4EE5-B8CB-0A469DD327E6}" srcId="{29FAB2EF-53C9-47CD-B495-EE2F1F601D4E}" destId="{CFD9E519-1FB7-4E35-AC36-084353B32DA8}" srcOrd="3" destOrd="0" parTransId="{D712B773-4203-446B-A0A1-E5E399AF5BDF}" sibTransId="{DEB8B82E-9482-4F05-B626-A4935AA5254D}"/>
    <dgm:cxn modelId="{CD7F8DAD-1C6F-4F0E-938D-7A33268E0860}" type="presOf" srcId="{41EF9181-E4C3-417C-98D7-D99D9DD2D3F8}" destId="{E22F43CA-4EA3-4B46-BD31-69DDCAC4C4CE}" srcOrd="0" destOrd="0" presId="urn:microsoft.com/office/officeart/2005/8/layout/radial3"/>
    <dgm:cxn modelId="{76AD7ACE-858E-4DDD-A37A-7A6477C0218A}" type="presOf" srcId="{172EB071-9E08-429D-8178-E2E95AED39C2}" destId="{F7D13792-036B-4AEA-A24B-13A12CA03BAD}" srcOrd="0" destOrd="0" presId="urn:microsoft.com/office/officeart/2005/8/layout/radial3"/>
    <dgm:cxn modelId="{590AAAE6-DD43-4A33-B9D4-C79623B18CEE}" type="presOf" srcId="{EE664088-980C-4338-9598-53B005A2A504}" destId="{5F703928-3BEF-4CCA-8400-056108F940B4}" srcOrd="0" destOrd="0" presId="urn:microsoft.com/office/officeart/2005/8/layout/radial3"/>
    <dgm:cxn modelId="{D28E08DD-C6BE-42A7-9B87-67098F6DF0FD}" type="presParOf" srcId="{81C14E79-F660-43CB-A29C-12F17365BB6E}" destId="{D3EFA0A9-A962-48FB-8F00-4F6349388C6D}" srcOrd="0" destOrd="0" presId="urn:microsoft.com/office/officeart/2005/8/layout/radial3"/>
    <dgm:cxn modelId="{0936C620-870A-4C8A-B438-6CF4244A8DD5}" type="presParOf" srcId="{D3EFA0A9-A962-48FB-8F00-4F6349388C6D}" destId="{11210C3C-AC84-4AD7-8CF1-F04D5C64F3DA}" srcOrd="0" destOrd="0" presId="urn:microsoft.com/office/officeart/2005/8/layout/radial3"/>
    <dgm:cxn modelId="{9B0AE855-2D40-4D67-B669-1B4F9A8FBAF9}" type="presParOf" srcId="{D3EFA0A9-A962-48FB-8F00-4F6349388C6D}" destId="{5F703928-3BEF-4CCA-8400-056108F940B4}" srcOrd="1" destOrd="0" presId="urn:microsoft.com/office/officeart/2005/8/layout/radial3"/>
    <dgm:cxn modelId="{B308507A-547A-4F89-A118-6FB619C56D08}" type="presParOf" srcId="{D3EFA0A9-A962-48FB-8F00-4F6349388C6D}" destId="{F7D13792-036B-4AEA-A24B-13A12CA03BAD}" srcOrd="2" destOrd="0" presId="urn:microsoft.com/office/officeart/2005/8/layout/radial3"/>
    <dgm:cxn modelId="{AE86919D-D3BA-45C4-A5E8-B940488D53A0}" type="presParOf" srcId="{D3EFA0A9-A962-48FB-8F00-4F6349388C6D}" destId="{E22F43CA-4EA3-4B46-BD31-69DDCAC4C4CE}" srcOrd="3" destOrd="0" presId="urn:microsoft.com/office/officeart/2005/8/layout/radial3"/>
    <dgm:cxn modelId="{FA54A7ED-0826-451C-8B1E-49006996ABDD}" type="presParOf" srcId="{D3EFA0A9-A962-48FB-8F00-4F6349388C6D}" destId="{AE869C5B-EB16-4DE6-86B8-C3C4C651C70C}" srcOrd="4"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D525F75-381F-4B31-8758-74522670FC80}" type="doc">
      <dgm:prSet loTypeId="urn:microsoft.com/office/officeart/2008/layout/AlternatingHexagons" loCatId="list" qsTypeId="urn:microsoft.com/office/officeart/2005/8/quickstyle/simple2" qsCatId="simple" csTypeId="urn:microsoft.com/office/officeart/2005/8/colors/accent4_1" csCatId="accent4" phldr="1"/>
      <dgm:spPr/>
      <dgm:t>
        <a:bodyPr/>
        <a:lstStyle/>
        <a:p>
          <a:endParaRPr lang="en-SG"/>
        </a:p>
      </dgm:t>
    </dgm:pt>
    <dgm:pt modelId="{1CC19170-D503-4B96-B072-A7A53BD70565}">
      <dgm:prSet phldrT="[Text]"/>
      <dgm:spPr/>
      <dgm:t>
        <a:bodyPr/>
        <a:lstStyle/>
        <a:p>
          <a:r>
            <a:rPr lang="en-SG" i="1" dirty="0"/>
            <a:t>Selfishness</a:t>
          </a:r>
          <a:r>
            <a:rPr lang="en-SG" dirty="0"/>
            <a:t>: egoism, concerned only oneself and driven by sensual desires and emotional urge</a:t>
          </a:r>
        </a:p>
      </dgm:t>
    </dgm:pt>
    <dgm:pt modelId="{5B9C60E9-059F-45CA-AAE9-C6EAAC3A68A2}" type="parTrans" cxnId="{731BD2E9-6D0E-41C8-8407-F4651B7B654E}">
      <dgm:prSet/>
      <dgm:spPr/>
      <dgm:t>
        <a:bodyPr/>
        <a:lstStyle/>
        <a:p>
          <a:endParaRPr lang="en-SG"/>
        </a:p>
      </dgm:t>
    </dgm:pt>
    <dgm:pt modelId="{25F27B0F-CDB4-4ED4-A3C3-9FEBF2CAA4A5}" type="sibTrans" cxnId="{731BD2E9-6D0E-41C8-8407-F4651B7B654E}">
      <dgm:prSet/>
      <dgm:spPr/>
      <dgm:t>
        <a:bodyPr/>
        <a:lstStyle/>
        <a:p>
          <a:endParaRPr lang="en-SG"/>
        </a:p>
      </dgm:t>
    </dgm:pt>
    <dgm:pt modelId="{C3DBDD4B-AE86-49FB-A648-1B50BB0E5D04}">
      <dgm:prSet phldrT="[Text]"/>
      <dgm:spPr/>
      <dgm:t>
        <a:bodyPr/>
        <a:lstStyle/>
        <a:p>
          <a:r>
            <a:rPr lang="en-SG" dirty="0"/>
            <a:t>For instance, some people are </a:t>
          </a:r>
          <a:r>
            <a:rPr lang="en-SG" i="1" dirty="0"/>
            <a:t>selfish</a:t>
          </a:r>
          <a:r>
            <a:rPr lang="en-SG" dirty="0"/>
            <a:t> because they throw rubbish on the street, which made their neighbourhood bad, even for themselves, but they do not care</a:t>
          </a:r>
        </a:p>
      </dgm:t>
    </dgm:pt>
    <dgm:pt modelId="{48E31448-2E92-4239-B424-A17A0C4757DB}" type="parTrans" cxnId="{3333CDC3-BCB2-4331-89EB-78CF96B16075}">
      <dgm:prSet/>
      <dgm:spPr/>
      <dgm:t>
        <a:bodyPr/>
        <a:lstStyle/>
        <a:p>
          <a:endParaRPr lang="en-SG"/>
        </a:p>
      </dgm:t>
    </dgm:pt>
    <dgm:pt modelId="{0E564AD9-29BC-4A40-83BF-6222B40305E9}" type="sibTrans" cxnId="{3333CDC3-BCB2-4331-89EB-78CF96B16075}">
      <dgm:prSet/>
      <dgm:spPr/>
      <dgm:t>
        <a:bodyPr/>
        <a:lstStyle/>
        <a:p>
          <a:endParaRPr lang="en-SG"/>
        </a:p>
      </dgm:t>
    </dgm:pt>
    <dgm:pt modelId="{550A1734-303A-4B99-9DE6-5B17D6C38CF5}">
      <dgm:prSet phldrT="[Text]"/>
      <dgm:spPr/>
      <dgm:t>
        <a:bodyPr/>
        <a:lstStyle/>
        <a:p>
          <a:r>
            <a:rPr lang="en-SG" i="1" dirty="0"/>
            <a:t>Self-interestedness</a:t>
          </a:r>
          <a:r>
            <a:rPr lang="en-SG" dirty="0"/>
            <a:t>: concerns about interest of oneself so whatever they do, they rationally calculate</a:t>
          </a:r>
        </a:p>
      </dgm:t>
    </dgm:pt>
    <dgm:pt modelId="{ABD53A95-A448-4677-A64F-DEF9DC914FEA}" type="parTrans" cxnId="{E8AD55E8-B51E-4E68-A212-59747D62BA9F}">
      <dgm:prSet/>
      <dgm:spPr/>
      <dgm:t>
        <a:bodyPr/>
        <a:lstStyle/>
        <a:p>
          <a:endParaRPr lang="en-SG"/>
        </a:p>
      </dgm:t>
    </dgm:pt>
    <dgm:pt modelId="{54DF6859-906E-42CA-B445-474DC4B8DFC0}" type="sibTrans" cxnId="{E8AD55E8-B51E-4E68-A212-59747D62BA9F}">
      <dgm:prSet/>
      <dgm:spPr/>
      <dgm:t>
        <a:bodyPr/>
        <a:lstStyle/>
        <a:p>
          <a:endParaRPr lang="en-SG"/>
        </a:p>
      </dgm:t>
    </dgm:pt>
    <dgm:pt modelId="{0295C6F6-913C-4C66-A1BE-F09636290B08}">
      <dgm:prSet phldrT="[Text]"/>
      <dgm:spPr/>
      <dgm:t>
        <a:bodyPr/>
        <a:lstStyle/>
        <a:p>
          <a:r>
            <a:rPr lang="en-SG" dirty="0"/>
            <a:t>For instance, because </a:t>
          </a:r>
          <a:r>
            <a:rPr lang="en-SG" i="1" dirty="0"/>
            <a:t>self-interestedness</a:t>
          </a:r>
          <a:r>
            <a:rPr lang="en-SG" dirty="0"/>
            <a:t>, people throw rubbish into the dustbin, resulting in a very lovely living space not only for the whole neighbourhood but for themselves in that neighbourhood</a:t>
          </a:r>
        </a:p>
      </dgm:t>
    </dgm:pt>
    <dgm:pt modelId="{D78CD852-9CAF-4191-84E7-2F036F92AE74}" type="parTrans" cxnId="{62A77353-2550-4CE3-8453-E0B5D35DCE91}">
      <dgm:prSet/>
      <dgm:spPr/>
      <dgm:t>
        <a:bodyPr/>
        <a:lstStyle/>
        <a:p>
          <a:endParaRPr lang="en-SG"/>
        </a:p>
      </dgm:t>
    </dgm:pt>
    <dgm:pt modelId="{FB39BAB8-F538-4637-B1D4-1C4850EAAAFB}" type="sibTrans" cxnId="{62A77353-2550-4CE3-8453-E0B5D35DCE91}">
      <dgm:prSet/>
      <dgm:spPr/>
      <dgm:t>
        <a:bodyPr/>
        <a:lstStyle/>
        <a:p>
          <a:endParaRPr lang="en-SG"/>
        </a:p>
      </dgm:t>
    </dgm:pt>
    <dgm:pt modelId="{D923F32C-1CA4-4A18-8805-46BEC3797474}" type="pres">
      <dgm:prSet presAssocID="{BD525F75-381F-4B31-8758-74522670FC80}" presName="Name0" presStyleCnt="0">
        <dgm:presLayoutVars>
          <dgm:chMax/>
          <dgm:chPref/>
          <dgm:dir/>
          <dgm:animLvl val="lvl"/>
        </dgm:presLayoutVars>
      </dgm:prSet>
      <dgm:spPr/>
    </dgm:pt>
    <dgm:pt modelId="{1A148A0D-6E5E-4640-A08B-DDF4C7E84B0F}" type="pres">
      <dgm:prSet presAssocID="{1CC19170-D503-4B96-B072-A7A53BD70565}" presName="composite" presStyleCnt="0"/>
      <dgm:spPr/>
    </dgm:pt>
    <dgm:pt modelId="{16CC8CD2-5DC4-44BC-AF6A-C323027330F6}" type="pres">
      <dgm:prSet presAssocID="{1CC19170-D503-4B96-B072-A7A53BD70565}" presName="Parent1" presStyleLbl="node1" presStyleIdx="0" presStyleCnt="4">
        <dgm:presLayoutVars>
          <dgm:chMax val="1"/>
          <dgm:chPref val="1"/>
          <dgm:bulletEnabled val="1"/>
        </dgm:presLayoutVars>
      </dgm:prSet>
      <dgm:spPr/>
    </dgm:pt>
    <dgm:pt modelId="{EE41A338-361C-4812-8418-EB385ADD4E22}" type="pres">
      <dgm:prSet presAssocID="{1CC19170-D503-4B96-B072-A7A53BD70565}" presName="Childtext1" presStyleLbl="revTx" presStyleIdx="0" presStyleCnt="2">
        <dgm:presLayoutVars>
          <dgm:chMax val="0"/>
          <dgm:chPref val="0"/>
          <dgm:bulletEnabled val="1"/>
        </dgm:presLayoutVars>
      </dgm:prSet>
      <dgm:spPr/>
    </dgm:pt>
    <dgm:pt modelId="{6932D0CC-296B-4C21-A75B-7E30290B1BCD}" type="pres">
      <dgm:prSet presAssocID="{1CC19170-D503-4B96-B072-A7A53BD70565}" presName="BalanceSpacing" presStyleCnt="0"/>
      <dgm:spPr/>
    </dgm:pt>
    <dgm:pt modelId="{959D0682-6943-46B0-A3A7-9E8656E41F6C}" type="pres">
      <dgm:prSet presAssocID="{1CC19170-D503-4B96-B072-A7A53BD70565}" presName="BalanceSpacing1" presStyleCnt="0"/>
      <dgm:spPr/>
    </dgm:pt>
    <dgm:pt modelId="{7B3182F9-7A91-4FEC-A62C-842FC6693198}" type="pres">
      <dgm:prSet presAssocID="{25F27B0F-CDB4-4ED4-A3C3-9FEBF2CAA4A5}" presName="Accent1Text" presStyleLbl="node1" presStyleIdx="1" presStyleCnt="4"/>
      <dgm:spPr/>
    </dgm:pt>
    <dgm:pt modelId="{FD07AC1D-0987-4AE1-AE45-10E35C62D300}" type="pres">
      <dgm:prSet presAssocID="{25F27B0F-CDB4-4ED4-A3C3-9FEBF2CAA4A5}" presName="spaceBetweenRectangles" presStyleCnt="0"/>
      <dgm:spPr/>
    </dgm:pt>
    <dgm:pt modelId="{A0601081-F399-4A67-9284-350875E2C8FF}" type="pres">
      <dgm:prSet presAssocID="{550A1734-303A-4B99-9DE6-5B17D6C38CF5}" presName="composite" presStyleCnt="0"/>
      <dgm:spPr/>
    </dgm:pt>
    <dgm:pt modelId="{D4D45068-8745-4B95-9F50-793B297FDA9A}" type="pres">
      <dgm:prSet presAssocID="{550A1734-303A-4B99-9DE6-5B17D6C38CF5}" presName="Parent1" presStyleLbl="node1" presStyleIdx="2" presStyleCnt="4">
        <dgm:presLayoutVars>
          <dgm:chMax val="1"/>
          <dgm:chPref val="1"/>
          <dgm:bulletEnabled val="1"/>
        </dgm:presLayoutVars>
      </dgm:prSet>
      <dgm:spPr/>
    </dgm:pt>
    <dgm:pt modelId="{D61D50A7-D8AF-4604-BD51-91903E083957}" type="pres">
      <dgm:prSet presAssocID="{550A1734-303A-4B99-9DE6-5B17D6C38CF5}" presName="Childtext1" presStyleLbl="revTx" presStyleIdx="1" presStyleCnt="2">
        <dgm:presLayoutVars>
          <dgm:chMax val="0"/>
          <dgm:chPref val="0"/>
          <dgm:bulletEnabled val="1"/>
        </dgm:presLayoutVars>
      </dgm:prSet>
      <dgm:spPr/>
    </dgm:pt>
    <dgm:pt modelId="{23AAC7FB-FB01-4D71-9298-85AFD49B7725}" type="pres">
      <dgm:prSet presAssocID="{550A1734-303A-4B99-9DE6-5B17D6C38CF5}" presName="BalanceSpacing" presStyleCnt="0"/>
      <dgm:spPr/>
    </dgm:pt>
    <dgm:pt modelId="{9ADBC85C-A16A-4B71-A97D-C706C4885D81}" type="pres">
      <dgm:prSet presAssocID="{550A1734-303A-4B99-9DE6-5B17D6C38CF5}" presName="BalanceSpacing1" presStyleCnt="0"/>
      <dgm:spPr/>
    </dgm:pt>
    <dgm:pt modelId="{5256AF5A-F9D9-4800-A578-265FCA6B63E8}" type="pres">
      <dgm:prSet presAssocID="{54DF6859-906E-42CA-B445-474DC4B8DFC0}" presName="Accent1Text" presStyleLbl="node1" presStyleIdx="3" presStyleCnt="4"/>
      <dgm:spPr/>
    </dgm:pt>
  </dgm:ptLst>
  <dgm:cxnLst>
    <dgm:cxn modelId="{A696971D-1FE5-48AA-ABC9-97ED80DE688F}" type="presOf" srcId="{BD525F75-381F-4B31-8758-74522670FC80}" destId="{D923F32C-1CA4-4A18-8805-46BEC3797474}" srcOrd="0" destOrd="0" presId="urn:microsoft.com/office/officeart/2008/layout/AlternatingHexagons"/>
    <dgm:cxn modelId="{A6C55B3E-89BE-4C3A-AF2E-F2654F36AB86}" type="presOf" srcId="{C3DBDD4B-AE86-49FB-A648-1B50BB0E5D04}" destId="{EE41A338-361C-4812-8418-EB385ADD4E22}" srcOrd="0" destOrd="0" presId="urn:microsoft.com/office/officeart/2008/layout/AlternatingHexagons"/>
    <dgm:cxn modelId="{7551B86F-D7DC-420C-B0CF-5C12F1634C53}" type="presOf" srcId="{1CC19170-D503-4B96-B072-A7A53BD70565}" destId="{16CC8CD2-5DC4-44BC-AF6A-C323027330F6}" srcOrd="0" destOrd="0" presId="urn:microsoft.com/office/officeart/2008/layout/AlternatingHexagons"/>
    <dgm:cxn modelId="{62A77353-2550-4CE3-8453-E0B5D35DCE91}" srcId="{550A1734-303A-4B99-9DE6-5B17D6C38CF5}" destId="{0295C6F6-913C-4C66-A1BE-F09636290B08}" srcOrd="0" destOrd="0" parTransId="{D78CD852-9CAF-4191-84E7-2F036F92AE74}" sibTransId="{FB39BAB8-F538-4637-B1D4-1C4850EAAAFB}"/>
    <dgm:cxn modelId="{915A3858-3312-4ACF-A502-900B798BA43B}" type="presOf" srcId="{0295C6F6-913C-4C66-A1BE-F09636290B08}" destId="{D61D50A7-D8AF-4604-BD51-91903E083957}" srcOrd="0" destOrd="0" presId="urn:microsoft.com/office/officeart/2008/layout/AlternatingHexagons"/>
    <dgm:cxn modelId="{07B03AA5-B63F-41EF-BE28-08BB43B8706A}" type="presOf" srcId="{25F27B0F-CDB4-4ED4-A3C3-9FEBF2CAA4A5}" destId="{7B3182F9-7A91-4FEC-A62C-842FC6693198}" srcOrd="0" destOrd="0" presId="urn:microsoft.com/office/officeart/2008/layout/AlternatingHexagons"/>
    <dgm:cxn modelId="{BE26D3A9-4C08-43B0-AF79-4CFC602FC2FC}" type="presOf" srcId="{550A1734-303A-4B99-9DE6-5B17D6C38CF5}" destId="{D4D45068-8745-4B95-9F50-793B297FDA9A}" srcOrd="0" destOrd="0" presId="urn:microsoft.com/office/officeart/2008/layout/AlternatingHexagons"/>
    <dgm:cxn modelId="{3333CDC3-BCB2-4331-89EB-78CF96B16075}" srcId="{1CC19170-D503-4B96-B072-A7A53BD70565}" destId="{C3DBDD4B-AE86-49FB-A648-1B50BB0E5D04}" srcOrd="0" destOrd="0" parTransId="{48E31448-2E92-4239-B424-A17A0C4757DB}" sibTransId="{0E564AD9-29BC-4A40-83BF-6222B40305E9}"/>
    <dgm:cxn modelId="{53AFEAD3-ABFA-426D-BA90-8A2326419EB3}" type="presOf" srcId="{54DF6859-906E-42CA-B445-474DC4B8DFC0}" destId="{5256AF5A-F9D9-4800-A578-265FCA6B63E8}" srcOrd="0" destOrd="0" presId="urn:microsoft.com/office/officeart/2008/layout/AlternatingHexagons"/>
    <dgm:cxn modelId="{E8AD55E8-B51E-4E68-A212-59747D62BA9F}" srcId="{BD525F75-381F-4B31-8758-74522670FC80}" destId="{550A1734-303A-4B99-9DE6-5B17D6C38CF5}" srcOrd="1" destOrd="0" parTransId="{ABD53A95-A448-4677-A64F-DEF9DC914FEA}" sibTransId="{54DF6859-906E-42CA-B445-474DC4B8DFC0}"/>
    <dgm:cxn modelId="{731BD2E9-6D0E-41C8-8407-F4651B7B654E}" srcId="{BD525F75-381F-4B31-8758-74522670FC80}" destId="{1CC19170-D503-4B96-B072-A7A53BD70565}" srcOrd="0" destOrd="0" parTransId="{5B9C60E9-059F-45CA-AAE9-C6EAAC3A68A2}" sibTransId="{25F27B0F-CDB4-4ED4-A3C3-9FEBF2CAA4A5}"/>
    <dgm:cxn modelId="{A13F0AC1-E66B-47BB-8D40-6E252B9FD7F6}" type="presParOf" srcId="{D923F32C-1CA4-4A18-8805-46BEC3797474}" destId="{1A148A0D-6E5E-4640-A08B-DDF4C7E84B0F}" srcOrd="0" destOrd="0" presId="urn:microsoft.com/office/officeart/2008/layout/AlternatingHexagons"/>
    <dgm:cxn modelId="{45696190-FCFF-44F7-A404-0DC4D47F4CFC}" type="presParOf" srcId="{1A148A0D-6E5E-4640-A08B-DDF4C7E84B0F}" destId="{16CC8CD2-5DC4-44BC-AF6A-C323027330F6}" srcOrd="0" destOrd="0" presId="urn:microsoft.com/office/officeart/2008/layout/AlternatingHexagons"/>
    <dgm:cxn modelId="{C6857CD4-4134-49CB-8DC3-4CDDB01D9C08}" type="presParOf" srcId="{1A148A0D-6E5E-4640-A08B-DDF4C7E84B0F}" destId="{EE41A338-361C-4812-8418-EB385ADD4E22}" srcOrd="1" destOrd="0" presId="urn:microsoft.com/office/officeart/2008/layout/AlternatingHexagons"/>
    <dgm:cxn modelId="{F77B6373-7FA9-419E-9F1B-C7132626A8F6}" type="presParOf" srcId="{1A148A0D-6E5E-4640-A08B-DDF4C7E84B0F}" destId="{6932D0CC-296B-4C21-A75B-7E30290B1BCD}" srcOrd="2" destOrd="0" presId="urn:microsoft.com/office/officeart/2008/layout/AlternatingHexagons"/>
    <dgm:cxn modelId="{F505D4F9-E015-4EDE-98F8-8F7D4F992D9F}" type="presParOf" srcId="{1A148A0D-6E5E-4640-A08B-DDF4C7E84B0F}" destId="{959D0682-6943-46B0-A3A7-9E8656E41F6C}" srcOrd="3" destOrd="0" presId="urn:microsoft.com/office/officeart/2008/layout/AlternatingHexagons"/>
    <dgm:cxn modelId="{76B5216E-21CC-45A7-AA0A-C6C16B85BC8A}" type="presParOf" srcId="{1A148A0D-6E5E-4640-A08B-DDF4C7E84B0F}" destId="{7B3182F9-7A91-4FEC-A62C-842FC6693198}" srcOrd="4" destOrd="0" presId="urn:microsoft.com/office/officeart/2008/layout/AlternatingHexagons"/>
    <dgm:cxn modelId="{862036D2-9D1B-42D1-9857-38F2BF1536AF}" type="presParOf" srcId="{D923F32C-1CA4-4A18-8805-46BEC3797474}" destId="{FD07AC1D-0987-4AE1-AE45-10E35C62D300}" srcOrd="1" destOrd="0" presId="urn:microsoft.com/office/officeart/2008/layout/AlternatingHexagons"/>
    <dgm:cxn modelId="{3F21907A-05E4-4E42-BDF5-C57EDBB7C30B}" type="presParOf" srcId="{D923F32C-1CA4-4A18-8805-46BEC3797474}" destId="{A0601081-F399-4A67-9284-350875E2C8FF}" srcOrd="2" destOrd="0" presId="urn:microsoft.com/office/officeart/2008/layout/AlternatingHexagons"/>
    <dgm:cxn modelId="{89923917-F254-4B2F-8973-BD3D1D85C7B8}" type="presParOf" srcId="{A0601081-F399-4A67-9284-350875E2C8FF}" destId="{D4D45068-8745-4B95-9F50-793B297FDA9A}" srcOrd="0" destOrd="0" presId="urn:microsoft.com/office/officeart/2008/layout/AlternatingHexagons"/>
    <dgm:cxn modelId="{B08EFE7A-6A1E-44DA-AB12-338E39C5A767}" type="presParOf" srcId="{A0601081-F399-4A67-9284-350875E2C8FF}" destId="{D61D50A7-D8AF-4604-BD51-91903E083957}" srcOrd="1" destOrd="0" presId="urn:microsoft.com/office/officeart/2008/layout/AlternatingHexagons"/>
    <dgm:cxn modelId="{16CD11B3-F518-4DCB-8D00-1FE3155AD5C3}" type="presParOf" srcId="{A0601081-F399-4A67-9284-350875E2C8FF}" destId="{23AAC7FB-FB01-4D71-9298-85AFD49B7725}" srcOrd="2" destOrd="0" presId="urn:microsoft.com/office/officeart/2008/layout/AlternatingHexagons"/>
    <dgm:cxn modelId="{E8AB3861-6EB3-4277-82D0-CE59DA054427}" type="presParOf" srcId="{A0601081-F399-4A67-9284-350875E2C8FF}" destId="{9ADBC85C-A16A-4B71-A97D-C706C4885D81}" srcOrd="3" destOrd="0" presId="urn:microsoft.com/office/officeart/2008/layout/AlternatingHexagons"/>
    <dgm:cxn modelId="{D3997BDC-E326-4C61-BA4E-2CD5B95E2263}" type="presParOf" srcId="{A0601081-F399-4A67-9284-350875E2C8FF}" destId="{5256AF5A-F9D9-4800-A578-265FCA6B63E8}"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0952F608-A24C-4DC5-A4BE-A3EE6259518F}" type="doc">
      <dgm:prSet loTypeId="urn:microsoft.com/office/officeart/2005/8/layout/target3" loCatId="list" qsTypeId="urn:microsoft.com/office/officeart/2005/8/quickstyle/3d5" qsCatId="3D" csTypeId="urn:microsoft.com/office/officeart/2005/8/colors/colorful5" csCatId="colorful" phldr="1"/>
      <dgm:spPr/>
      <dgm:t>
        <a:bodyPr/>
        <a:lstStyle/>
        <a:p>
          <a:endParaRPr lang="en-SG"/>
        </a:p>
      </dgm:t>
    </dgm:pt>
    <dgm:pt modelId="{AA78F7D1-2DFA-46A4-8213-DCC867214600}">
      <dgm:prSet phldrT="[Text]"/>
      <dgm:spPr/>
      <dgm:t>
        <a:bodyPr/>
        <a:lstStyle/>
        <a:p>
          <a:r>
            <a:rPr lang="en-SG" dirty="0"/>
            <a:t>Basic steps</a:t>
          </a:r>
        </a:p>
      </dgm:t>
    </dgm:pt>
    <dgm:pt modelId="{D912201B-B5D9-4DA8-8FCE-B71B09FD3C51}" type="parTrans" cxnId="{F08B6797-CFA8-4501-8156-FD54E092E190}">
      <dgm:prSet/>
      <dgm:spPr/>
      <dgm:t>
        <a:bodyPr/>
        <a:lstStyle/>
        <a:p>
          <a:endParaRPr lang="en-SG"/>
        </a:p>
      </dgm:t>
    </dgm:pt>
    <dgm:pt modelId="{29931110-3B3B-4467-AEFF-395E2306AD4E}" type="sibTrans" cxnId="{F08B6797-CFA8-4501-8156-FD54E092E190}">
      <dgm:prSet/>
      <dgm:spPr/>
      <dgm:t>
        <a:bodyPr/>
        <a:lstStyle/>
        <a:p>
          <a:endParaRPr lang="en-SG"/>
        </a:p>
      </dgm:t>
    </dgm:pt>
    <dgm:pt modelId="{263170E0-C55F-47FC-AF53-935AA0D1B8A8}">
      <dgm:prSet phldrT="[Text]"/>
      <dgm:spPr/>
      <dgm:t>
        <a:bodyPr/>
        <a:lstStyle/>
        <a:p>
          <a:r>
            <a:rPr lang="en-SG" dirty="0"/>
            <a:t>Immediate elimination of huger-reduction and complete elimination of extreme poverty</a:t>
          </a:r>
        </a:p>
      </dgm:t>
    </dgm:pt>
    <dgm:pt modelId="{FE693C69-7DC2-4E90-BF40-2DE69575FB69}" type="parTrans" cxnId="{5A68B2E0-1F8C-4B6F-BAAB-F1D591E062E9}">
      <dgm:prSet/>
      <dgm:spPr/>
      <dgm:t>
        <a:bodyPr/>
        <a:lstStyle/>
        <a:p>
          <a:endParaRPr lang="en-SG"/>
        </a:p>
      </dgm:t>
    </dgm:pt>
    <dgm:pt modelId="{4227B8E2-15DD-4BC6-8BE5-A1588CB5CE17}" type="sibTrans" cxnId="{5A68B2E0-1F8C-4B6F-BAAB-F1D591E062E9}">
      <dgm:prSet/>
      <dgm:spPr/>
      <dgm:t>
        <a:bodyPr/>
        <a:lstStyle/>
        <a:p>
          <a:endParaRPr lang="en-SG"/>
        </a:p>
      </dgm:t>
    </dgm:pt>
    <dgm:pt modelId="{31196928-356D-421E-9535-93325D1FBC45}">
      <dgm:prSet phldrT="[Text]"/>
      <dgm:spPr/>
      <dgm:t>
        <a:bodyPr/>
        <a:lstStyle/>
        <a:p>
          <a:r>
            <a:rPr lang="en-SG" dirty="0"/>
            <a:t>Method</a:t>
          </a:r>
        </a:p>
      </dgm:t>
    </dgm:pt>
    <dgm:pt modelId="{B22C2674-D529-468C-853B-2EE2FB829C79}" type="parTrans" cxnId="{99307DAB-2324-4C6B-A19C-35E25F6E1793}">
      <dgm:prSet/>
      <dgm:spPr/>
      <dgm:t>
        <a:bodyPr/>
        <a:lstStyle/>
        <a:p>
          <a:endParaRPr lang="en-SG"/>
        </a:p>
      </dgm:t>
    </dgm:pt>
    <dgm:pt modelId="{E7C0658E-9653-4673-AEA9-E83455F61D72}" type="sibTrans" cxnId="{99307DAB-2324-4C6B-A19C-35E25F6E1793}">
      <dgm:prSet/>
      <dgm:spPr/>
      <dgm:t>
        <a:bodyPr/>
        <a:lstStyle/>
        <a:p>
          <a:endParaRPr lang="en-SG"/>
        </a:p>
      </dgm:t>
    </dgm:pt>
    <dgm:pt modelId="{B2DCF671-0472-4620-85A9-26E49DE5FA76}">
      <dgm:prSet phldrT="[Text]"/>
      <dgm:spPr/>
      <dgm:t>
        <a:bodyPr/>
        <a:lstStyle/>
        <a:p>
          <a:r>
            <a:rPr lang="en-SG" dirty="0"/>
            <a:t>Interdependence of human beings-altruistic attitude and charitable deeds</a:t>
          </a:r>
        </a:p>
      </dgm:t>
    </dgm:pt>
    <dgm:pt modelId="{3EDB4E95-D66E-4F51-A353-C8C113E9469B}" type="parTrans" cxnId="{112D1EF5-B635-4074-8C5D-076D8E6ADC0D}">
      <dgm:prSet/>
      <dgm:spPr/>
      <dgm:t>
        <a:bodyPr/>
        <a:lstStyle/>
        <a:p>
          <a:endParaRPr lang="en-SG"/>
        </a:p>
      </dgm:t>
    </dgm:pt>
    <dgm:pt modelId="{0FC82088-2C81-40F8-B0E9-2A458EF8A8FD}" type="sibTrans" cxnId="{112D1EF5-B635-4074-8C5D-076D8E6ADC0D}">
      <dgm:prSet/>
      <dgm:spPr/>
      <dgm:t>
        <a:bodyPr/>
        <a:lstStyle/>
        <a:p>
          <a:endParaRPr lang="en-SG"/>
        </a:p>
      </dgm:t>
    </dgm:pt>
    <dgm:pt modelId="{2B9154F5-ADF2-4254-98BF-67125B2A4784}">
      <dgm:prSet phldrT="[Text]"/>
      <dgm:spPr/>
      <dgm:t>
        <a:bodyPr/>
        <a:lstStyle/>
        <a:p>
          <a:r>
            <a:rPr lang="en-SG" dirty="0"/>
            <a:t>Aspiration</a:t>
          </a:r>
        </a:p>
      </dgm:t>
    </dgm:pt>
    <dgm:pt modelId="{EB66C07C-FDE3-4591-93F8-BF100B7473FC}" type="parTrans" cxnId="{D141D57C-5C03-47AC-9FA2-6093B3B332B6}">
      <dgm:prSet/>
      <dgm:spPr/>
      <dgm:t>
        <a:bodyPr/>
        <a:lstStyle/>
        <a:p>
          <a:endParaRPr lang="en-SG"/>
        </a:p>
      </dgm:t>
    </dgm:pt>
    <dgm:pt modelId="{84F3052D-904F-4A22-B76A-D547E64CCD28}" type="sibTrans" cxnId="{D141D57C-5C03-47AC-9FA2-6093B3B332B6}">
      <dgm:prSet/>
      <dgm:spPr/>
      <dgm:t>
        <a:bodyPr/>
        <a:lstStyle/>
        <a:p>
          <a:endParaRPr lang="en-SG"/>
        </a:p>
      </dgm:t>
    </dgm:pt>
    <dgm:pt modelId="{E4D451A0-5431-4EFD-B01D-288A9EAF8A11}">
      <dgm:prSet phldrT="[Text]"/>
      <dgm:spPr/>
      <dgm:t>
        <a:bodyPr/>
        <a:lstStyle/>
        <a:p>
          <a:r>
            <a:rPr lang="en-SG" dirty="0"/>
            <a:t>Satisfaction of basic needs</a:t>
          </a:r>
        </a:p>
      </dgm:t>
    </dgm:pt>
    <dgm:pt modelId="{BF43684F-F234-4598-9789-FF1E819664D7}" type="parTrans" cxnId="{570C7E64-763C-45CD-B3F0-07DD4675C930}">
      <dgm:prSet/>
      <dgm:spPr/>
      <dgm:t>
        <a:bodyPr/>
        <a:lstStyle/>
        <a:p>
          <a:endParaRPr lang="en-SG"/>
        </a:p>
      </dgm:t>
    </dgm:pt>
    <dgm:pt modelId="{BA79854C-60AF-4A85-828E-20E999F2888D}" type="sibTrans" cxnId="{570C7E64-763C-45CD-B3F0-07DD4675C930}">
      <dgm:prSet/>
      <dgm:spPr/>
      <dgm:t>
        <a:bodyPr/>
        <a:lstStyle/>
        <a:p>
          <a:endParaRPr lang="en-SG"/>
        </a:p>
      </dgm:t>
    </dgm:pt>
    <dgm:pt modelId="{3CBE2586-6D46-4A35-BE3C-D2DD7F205645}">
      <dgm:prSet phldrT="[Text]"/>
      <dgm:spPr/>
      <dgm:t>
        <a:bodyPr/>
        <a:lstStyle/>
        <a:p>
          <a:r>
            <a:rPr lang="en-SG" dirty="0"/>
            <a:t>Lasting spiritual happiness </a:t>
          </a:r>
          <a:r>
            <a:rPr lang="en-SG" i="1" dirty="0"/>
            <a:t>via</a:t>
          </a:r>
          <a:r>
            <a:rPr lang="en-SG" dirty="0"/>
            <a:t> the basic material needs</a:t>
          </a:r>
        </a:p>
      </dgm:t>
    </dgm:pt>
    <dgm:pt modelId="{677E6691-29C5-46A8-B33E-546528A6AD17}" type="parTrans" cxnId="{F6E48941-DF70-41D3-9BC7-22503F0DF60C}">
      <dgm:prSet/>
      <dgm:spPr/>
      <dgm:t>
        <a:bodyPr/>
        <a:lstStyle/>
        <a:p>
          <a:endParaRPr lang="en-SG"/>
        </a:p>
      </dgm:t>
    </dgm:pt>
    <dgm:pt modelId="{CCDE790A-68FA-43A0-9ED4-54E7A14F21A4}" type="sibTrans" cxnId="{F6E48941-DF70-41D3-9BC7-22503F0DF60C}">
      <dgm:prSet/>
      <dgm:spPr/>
      <dgm:t>
        <a:bodyPr/>
        <a:lstStyle/>
        <a:p>
          <a:endParaRPr lang="en-SG"/>
        </a:p>
      </dgm:t>
    </dgm:pt>
    <dgm:pt modelId="{CA3C63A7-2C11-4768-AED3-554C5BFDD08B}" type="pres">
      <dgm:prSet presAssocID="{0952F608-A24C-4DC5-A4BE-A3EE6259518F}" presName="Name0" presStyleCnt="0">
        <dgm:presLayoutVars>
          <dgm:chMax val="7"/>
          <dgm:dir/>
          <dgm:animLvl val="lvl"/>
          <dgm:resizeHandles val="exact"/>
        </dgm:presLayoutVars>
      </dgm:prSet>
      <dgm:spPr/>
    </dgm:pt>
    <dgm:pt modelId="{F1E27DD1-C5E1-45DB-B821-C937B011A2A0}" type="pres">
      <dgm:prSet presAssocID="{AA78F7D1-2DFA-46A4-8213-DCC867214600}" presName="circle1" presStyleLbl="node1" presStyleIdx="0" presStyleCnt="3"/>
      <dgm:spPr/>
    </dgm:pt>
    <dgm:pt modelId="{6EBBF6C1-A5A7-4487-840C-5D6CB32E595D}" type="pres">
      <dgm:prSet presAssocID="{AA78F7D1-2DFA-46A4-8213-DCC867214600}" presName="space" presStyleCnt="0"/>
      <dgm:spPr/>
    </dgm:pt>
    <dgm:pt modelId="{84E04129-ECB8-4F67-9A33-1C5196D486A6}" type="pres">
      <dgm:prSet presAssocID="{AA78F7D1-2DFA-46A4-8213-DCC867214600}" presName="rect1" presStyleLbl="alignAcc1" presStyleIdx="0" presStyleCnt="3"/>
      <dgm:spPr/>
    </dgm:pt>
    <dgm:pt modelId="{57E2E81A-44B2-41D0-B94C-D5579D862F12}" type="pres">
      <dgm:prSet presAssocID="{31196928-356D-421E-9535-93325D1FBC45}" presName="vertSpace2" presStyleLbl="node1" presStyleIdx="0" presStyleCnt="3"/>
      <dgm:spPr/>
    </dgm:pt>
    <dgm:pt modelId="{684CF483-AF71-4078-8305-F9A2DB98E3DD}" type="pres">
      <dgm:prSet presAssocID="{31196928-356D-421E-9535-93325D1FBC45}" presName="circle2" presStyleLbl="node1" presStyleIdx="1" presStyleCnt="3"/>
      <dgm:spPr/>
    </dgm:pt>
    <dgm:pt modelId="{AD4A964C-18BA-4B11-AA10-1BCF68851784}" type="pres">
      <dgm:prSet presAssocID="{31196928-356D-421E-9535-93325D1FBC45}" presName="rect2" presStyleLbl="alignAcc1" presStyleIdx="1" presStyleCnt="3"/>
      <dgm:spPr/>
    </dgm:pt>
    <dgm:pt modelId="{DB0661BB-CB4A-4D85-8862-960F37EA8EAE}" type="pres">
      <dgm:prSet presAssocID="{2B9154F5-ADF2-4254-98BF-67125B2A4784}" presName="vertSpace3" presStyleLbl="node1" presStyleIdx="1" presStyleCnt="3"/>
      <dgm:spPr/>
    </dgm:pt>
    <dgm:pt modelId="{896D9541-1566-46F6-9885-05737E8710E1}" type="pres">
      <dgm:prSet presAssocID="{2B9154F5-ADF2-4254-98BF-67125B2A4784}" presName="circle3" presStyleLbl="node1" presStyleIdx="2" presStyleCnt="3"/>
      <dgm:spPr/>
    </dgm:pt>
    <dgm:pt modelId="{AAF3246A-1652-427A-AFB3-A20D4BEC15B5}" type="pres">
      <dgm:prSet presAssocID="{2B9154F5-ADF2-4254-98BF-67125B2A4784}" presName="rect3" presStyleLbl="alignAcc1" presStyleIdx="2" presStyleCnt="3"/>
      <dgm:spPr/>
    </dgm:pt>
    <dgm:pt modelId="{49D7B3BE-503F-462A-8C6C-17A1D4E0E2AD}" type="pres">
      <dgm:prSet presAssocID="{AA78F7D1-2DFA-46A4-8213-DCC867214600}" presName="rect1ParTx" presStyleLbl="alignAcc1" presStyleIdx="2" presStyleCnt="3">
        <dgm:presLayoutVars>
          <dgm:chMax val="1"/>
          <dgm:bulletEnabled val="1"/>
        </dgm:presLayoutVars>
      </dgm:prSet>
      <dgm:spPr/>
    </dgm:pt>
    <dgm:pt modelId="{0D3633C4-CBAC-48F8-B8B8-A5BAED1FE55F}" type="pres">
      <dgm:prSet presAssocID="{AA78F7D1-2DFA-46A4-8213-DCC867214600}" presName="rect1ChTx" presStyleLbl="alignAcc1" presStyleIdx="2" presStyleCnt="3">
        <dgm:presLayoutVars>
          <dgm:bulletEnabled val="1"/>
        </dgm:presLayoutVars>
      </dgm:prSet>
      <dgm:spPr/>
    </dgm:pt>
    <dgm:pt modelId="{08F121CB-5DEC-43B1-A625-799D9C87CEBA}" type="pres">
      <dgm:prSet presAssocID="{31196928-356D-421E-9535-93325D1FBC45}" presName="rect2ParTx" presStyleLbl="alignAcc1" presStyleIdx="2" presStyleCnt="3">
        <dgm:presLayoutVars>
          <dgm:chMax val="1"/>
          <dgm:bulletEnabled val="1"/>
        </dgm:presLayoutVars>
      </dgm:prSet>
      <dgm:spPr/>
    </dgm:pt>
    <dgm:pt modelId="{460F382E-BD00-480D-BDD1-23CC290B4093}" type="pres">
      <dgm:prSet presAssocID="{31196928-356D-421E-9535-93325D1FBC45}" presName="rect2ChTx" presStyleLbl="alignAcc1" presStyleIdx="2" presStyleCnt="3">
        <dgm:presLayoutVars>
          <dgm:bulletEnabled val="1"/>
        </dgm:presLayoutVars>
      </dgm:prSet>
      <dgm:spPr/>
    </dgm:pt>
    <dgm:pt modelId="{BF7316C9-6820-4503-BAE9-E662F4BF7ECB}" type="pres">
      <dgm:prSet presAssocID="{2B9154F5-ADF2-4254-98BF-67125B2A4784}" presName="rect3ParTx" presStyleLbl="alignAcc1" presStyleIdx="2" presStyleCnt="3">
        <dgm:presLayoutVars>
          <dgm:chMax val="1"/>
          <dgm:bulletEnabled val="1"/>
        </dgm:presLayoutVars>
      </dgm:prSet>
      <dgm:spPr/>
    </dgm:pt>
    <dgm:pt modelId="{CB70E2B5-199F-4669-8192-F1D589F5B64B}" type="pres">
      <dgm:prSet presAssocID="{2B9154F5-ADF2-4254-98BF-67125B2A4784}" presName="rect3ChTx" presStyleLbl="alignAcc1" presStyleIdx="2" presStyleCnt="3">
        <dgm:presLayoutVars>
          <dgm:bulletEnabled val="1"/>
        </dgm:presLayoutVars>
      </dgm:prSet>
      <dgm:spPr/>
    </dgm:pt>
  </dgm:ptLst>
  <dgm:cxnLst>
    <dgm:cxn modelId="{18E39600-CEB3-476F-ACF3-9459DD65904C}" type="presOf" srcId="{31196928-356D-421E-9535-93325D1FBC45}" destId="{AD4A964C-18BA-4B11-AA10-1BCF68851784}" srcOrd="0" destOrd="0" presId="urn:microsoft.com/office/officeart/2005/8/layout/target3"/>
    <dgm:cxn modelId="{D4573C2D-21AF-43BB-BF43-4D9C72AF3FDD}" type="presOf" srcId="{3CBE2586-6D46-4A35-BE3C-D2DD7F205645}" destId="{CB70E2B5-199F-4669-8192-F1D589F5B64B}" srcOrd="0" destOrd="1" presId="urn:microsoft.com/office/officeart/2005/8/layout/target3"/>
    <dgm:cxn modelId="{F6E48941-DF70-41D3-9BC7-22503F0DF60C}" srcId="{2B9154F5-ADF2-4254-98BF-67125B2A4784}" destId="{3CBE2586-6D46-4A35-BE3C-D2DD7F205645}" srcOrd="1" destOrd="0" parTransId="{677E6691-29C5-46A8-B33E-546528A6AD17}" sibTransId="{CCDE790A-68FA-43A0-9ED4-54E7A14F21A4}"/>
    <dgm:cxn modelId="{570C7E64-763C-45CD-B3F0-07DD4675C930}" srcId="{2B9154F5-ADF2-4254-98BF-67125B2A4784}" destId="{E4D451A0-5431-4EFD-B01D-288A9EAF8A11}" srcOrd="0" destOrd="0" parTransId="{BF43684F-F234-4598-9789-FF1E819664D7}" sibTransId="{BA79854C-60AF-4A85-828E-20E999F2888D}"/>
    <dgm:cxn modelId="{4D4CD145-7C17-4051-9217-74438F7E466F}" type="presOf" srcId="{31196928-356D-421E-9535-93325D1FBC45}" destId="{08F121CB-5DEC-43B1-A625-799D9C87CEBA}" srcOrd="1" destOrd="0" presId="urn:microsoft.com/office/officeart/2005/8/layout/target3"/>
    <dgm:cxn modelId="{9ED6786B-6303-4896-9A0E-EAF7E0BE90F7}" type="presOf" srcId="{2B9154F5-ADF2-4254-98BF-67125B2A4784}" destId="{AAF3246A-1652-427A-AFB3-A20D4BEC15B5}" srcOrd="0" destOrd="0" presId="urn:microsoft.com/office/officeart/2005/8/layout/target3"/>
    <dgm:cxn modelId="{DC435B74-0478-4A76-A458-64B5BC3FEE0F}" type="presOf" srcId="{AA78F7D1-2DFA-46A4-8213-DCC867214600}" destId="{49D7B3BE-503F-462A-8C6C-17A1D4E0E2AD}" srcOrd="1" destOrd="0" presId="urn:microsoft.com/office/officeart/2005/8/layout/target3"/>
    <dgm:cxn modelId="{E25FC155-B4EC-4678-9D74-92205BA70C36}" type="presOf" srcId="{2B9154F5-ADF2-4254-98BF-67125B2A4784}" destId="{BF7316C9-6820-4503-BAE9-E662F4BF7ECB}" srcOrd="1" destOrd="0" presId="urn:microsoft.com/office/officeart/2005/8/layout/target3"/>
    <dgm:cxn modelId="{D141D57C-5C03-47AC-9FA2-6093B3B332B6}" srcId="{0952F608-A24C-4DC5-A4BE-A3EE6259518F}" destId="{2B9154F5-ADF2-4254-98BF-67125B2A4784}" srcOrd="2" destOrd="0" parTransId="{EB66C07C-FDE3-4591-93F8-BF100B7473FC}" sibTransId="{84F3052D-904F-4A22-B76A-D547E64CCD28}"/>
    <dgm:cxn modelId="{2B91BE81-2336-469A-AF60-8C8B8F168094}" type="presOf" srcId="{0952F608-A24C-4DC5-A4BE-A3EE6259518F}" destId="{CA3C63A7-2C11-4768-AED3-554C5BFDD08B}" srcOrd="0" destOrd="0" presId="urn:microsoft.com/office/officeart/2005/8/layout/target3"/>
    <dgm:cxn modelId="{62EE5D8D-7EE5-4CE6-A91D-5A5D1E1BD619}" type="presOf" srcId="{263170E0-C55F-47FC-AF53-935AA0D1B8A8}" destId="{0D3633C4-CBAC-48F8-B8B8-A5BAED1FE55F}" srcOrd="0" destOrd="0" presId="urn:microsoft.com/office/officeart/2005/8/layout/target3"/>
    <dgm:cxn modelId="{F08B6797-CFA8-4501-8156-FD54E092E190}" srcId="{0952F608-A24C-4DC5-A4BE-A3EE6259518F}" destId="{AA78F7D1-2DFA-46A4-8213-DCC867214600}" srcOrd="0" destOrd="0" parTransId="{D912201B-B5D9-4DA8-8FCE-B71B09FD3C51}" sibTransId="{29931110-3B3B-4467-AEFF-395E2306AD4E}"/>
    <dgm:cxn modelId="{95FFCD9F-321F-4CA5-A842-749EBD986497}" type="presOf" srcId="{AA78F7D1-2DFA-46A4-8213-DCC867214600}" destId="{84E04129-ECB8-4F67-9A33-1C5196D486A6}" srcOrd="0" destOrd="0" presId="urn:microsoft.com/office/officeart/2005/8/layout/target3"/>
    <dgm:cxn modelId="{D7B3CBA0-C6BF-4C9F-8FFC-CFB6D21BF15E}" type="presOf" srcId="{E4D451A0-5431-4EFD-B01D-288A9EAF8A11}" destId="{CB70E2B5-199F-4669-8192-F1D589F5B64B}" srcOrd="0" destOrd="0" presId="urn:microsoft.com/office/officeart/2005/8/layout/target3"/>
    <dgm:cxn modelId="{99307DAB-2324-4C6B-A19C-35E25F6E1793}" srcId="{0952F608-A24C-4DC5-A4BE-A3EE6259518F}" destId="{31196928-356D-421E-9535-93325D1FBC45}" srcOrd="1" destOrd="0" parTransId="{B22C2674-D529-468C-853B-2EE2FB829C79}" sibTransId="{E7C0658E-9653-4673-AEA9-E83455F61D72}"/>
    <dgm:cxn modelId="{5A68B2E0-1F8C-4B6F-BAAB-F1D591E062E9}" srcId="{AA78F7D1-2DFA-46A4-8213-DCC867214600}" destId="{263170E0-C55F-47FC-AF53-935AA0D1B8A8}" srcOrd="0" destOrd="0" parTransId="{FE693C69-7DC2-4E90-BF40-2DE69575FB69}" sibTransId="{4227B8E2-15DD-4BC6-8BE5-A1588CB5CE17}"/>
    <dgm:cxn modelId="{343CF3E4-DC18-4308-9666-5F7E73207D04}" type="presOf" srcId="{B2DCF671-0472-4620-85A9-26E49DE5FA76}" destId="{460F382E-BD00-480D-BDD1-23CC290B4093}" srcOrd="0" destOrd="0" presId="urn:microsoft.com/office/officeart/2005/8/layout/target3"/>
    <dgm:cxn modelId="{112D1EF5-B635-4074-8C5D-076D8E6ADC0D}" srcId="{31196928-356D-421E-9535-93325D1FBC45}" destId="{B2DCF671-0472-4620-85A9-26E49DE5FA76}" srcOrd="0" destOrd="0" parTransId="{3EDB4E95-D66E-4F51-A353-C8C113E9469B}" sibTransId="{0FC82088-2C81-40F8-B0E9-2A458EF8A8FD}"/>
    <dgm:cxn modelId="{DF397BD7-E44A-431C-B387-5B09BAB06095}" type="presParOf" srcId="{CA3C63A7-2C11-4768-AED3-554C5BFDD08B}" destId="{F1E27DD1-C5E1-45DB-B821-C937B011A2A0}" srcOrd="0" destOrd="0" presId="urn:microsoft.com/office/officeart/2005/8/layout/target3"/>
    <dgm:cxn modelId="{0A8EB20D-8EE7-4477-9045-01ACDA676822}" type="presParOf" srcId="{CA3C63A7-2C11-4768-AED3-554C5BFDD08B}" destId="{6EBBF6C1-A5A7-4487-840C-5D6CB32E595D}" srcOrd="1" destOrd="0" presId="urn:microsoft.com/office/officeart/2005/8/layout/target3"/>
    <dgm:cxn modelId="{74284680-278D-4F04-920D-DC06650D46B8}" type="presParOf" srcId="{CA3C63A7-2C11-4768-AED3-554C5BFDD08B}" destId="{84E04129-ECB8-4F67-9A33-1C5196D486A6}" srcOrd="2" destOrd="0" presId="urn:microsoft.com/office/officeart/2005/8/layout/target3"/>
    <dgm:cxn modelId="{BF57C0C2-2D20-4753-BCB1-9734512BB801}" type="presParOf" srcId="{CA3C63A7-2C11-4768-AED3-554C5BFDD08B}" destId="{57E2E81A-44B2-41D0-B94C-D5579D862F12}" srcOrd="3" destOrd="0" presId="urn:microsoft.com/office/officeart/2005/8/layout/target3"/>
    <dgm:cxn modelId="{B5E35EAB-6EC8-491E-A22F-EA06BC36D0D8}" type="presParOf" srcId="{CA3C63A7-2C11-4768-AED3-554C5BFDD08B}" destId="{684CF483-AF71-4078-8305-F9A2DB98E3DD}" srcOrd="4" destOrd="0" presId="urn:microsoft.com/office/officeart/2005/8/layout/target3"/>
    <dgm:cxn modelId="{54646CD5-762C-42DB-AAF1-2C831B6C4E6C}" type="presParOf" srcId="{CA3C63A7-2C11-4768-AED3-554C5BFDD08B}" destId="{AD4A964C-18BA-4B11-AA10-1BCF68851784}" srcOrd="5" destOrd="0" presId="urn:microsoft.com/office/officeart/2005/8/layout/target3"/>
    <dgm:cxn modelId="{5DE8B4EC-6CEB-4D4A-8A58-E7EE45366C25}" type="presParOf" srcId="{CA3C63A7-2C11-4768-AED3-554C5BFDD08B}" destId="{DB0661BB-CB4A-4D85-8862-960F37EA8EAE}" srcOrd="6" destOrd="0" presId="urn:microsoft.com/office/officeart/2005/8/layout/target3"/>
    <dgm:cxn modelId="{E67B276F-CA40-4150-A4CB-76641A2A6116}" type="presParOf" srcId="{CA3C63A7-2C11-4768-AED3-554C5BFDD08B}" destId="{896D9541-1566-46F6-9885-05737E8710E1}" srcOrd="7" destOrd="0" presId="urn:microsoft.com/office/officeart/2005/8/layout/target3"/>
    <dgm:cxn modelId="{A47A2CE7-80D5-4826-849A-EF22EC920583}" type="presParOf" srcId="{CA3C63A7-2C11-4768-AED3-554C5BFDD08B}" destId="{AAF3246A-1652-427A-AFB3-A20D4BEC15B5}" srcOrd="8" destOrd="0" presId="urn:microsoft.com/office/officeart/2005/8/layout/target3"/>
    <dgm:cxn modelId="{CA410DF1-35B4-4450-BCF2-306FFF3AF588}" type="presParOf" srcId="{CA3C63A7-2C11-4768-AED3-554C5BFDD08B}" destId="{49D7B3BE-503F-462A-8C6C-17A1D4E0E2AD}" srcOrd="9" destOrd="0" presId="urn:microsoft.com/office/officeart/2005/8/layout/target3"/>
    <dgm:cxn modelId="{D8F3E2F7-3192-40C2-B87E-66A5C0A76362}" type="presParOf" srcId="{CA3C63A7-2C11-4768-AED3-554C5BFDD08B}" destId="{0D3633C4-CBAC-48F8-B8B8-A5BAED1FE55F}" srcOrd="10" destOrd="0" presId="urn:microsoft.com/office/officeart/2005/8/layout/target3"/>
    <dgm:cxn modelId="{2B36BF57-50D6-4BA9-B481-ADE077ED8FBC}" type="presParOf" srcId="{CA3C63A7-2C11-4768-AED3-554C5BFDD08B}" destId="{08F121CB-5DEC-43B1-A625-799D9C87CEBA}" srcOrd="11" destOrd="0" presId="urn:microsoft.com/office/officeart/2005/8/layout/target3"/>
    <dgm:cxn modelId="{AF1FE4BE-FD1E-4A8B-91DB-E18FB72BA878}" type="presParOf" srcId="{CA3C63A7-2C11-4768-AED3-554C5BFDD08B}" destId="{460F382E-BD00-480D-BDD1-23CC290B4093}" srcOrd="12" destOrd="0" presId="urn:microsoft.com/office/officeart/2005/8/layout/target3"/>
    <dgm:cxn modelId="{9BAE8595-8AE4-42E5-8303-7604CCE46888}" type="presParOf" srcId="{CA3C63A7-2C11-4768-AED3-554C5BFDD08B}" destId="{BF7316C9-6820-4503-BAE9-E662F4BF7ECB}" srcOrd="13" destOrd="0" presId="urn:microsoft.com/office/officeart/2005/8/layout/target3"/>
    <dgm:cxn modelId="{0275D856-6FA2-4104-93AE-CA3764A3A7A3}" type="presParOf" srcId="{CA3C63A7-2C11-4768-AED3-554C5BFDD08B}" destId="{CB70E2B5-199F-4669-8192-F1D589F5B64B}" srcOrd="14"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10C48E0-35F0-4B1E-BA7B-CF4A3419E7AD}" type="doc">
      <dgm:prSet loTypeId="urn:microsoft.com/office/officeart/2008/layout/CircleAccentTimeline" loCatId="process" qsTypeId="urn:microsoft.com/office/officeart/2005/8/quickstyle/3d5" qsCatId="3D" csTypeId="urn:microsoft.com/office/officeart/2005/8/colors/colorful1" csCatId="colorful" phldr="1"/>
      <dgm:spPr/>
      <dgm:t>
        <a:bodyPr/>
        <a:lstStyle/>
        <a:p>
          <a:endParaRPr lang="en-SG"/>
        </a:p>
      </dgm:t>
    </dgm:pt>
    <dgm:pt modelId="{81320B6E-8BA6-477E-BB96-B7A098741342}">
      <dgm:prSet phldrT="[Text]"/>
      <dgm:spPr/>
      <dgm:t>
        <a:bodyPr/>
        <a:lstStyle/>
        <a:p>
          <a:r>
            <a:rPr lang="en-SG" dirty="0"/>
            <a:t>Karma</a:t>
          </a:r>
        </a:p>
      </dgm:t>
    </dgm:pt>
    <dgm:pt modelId="{62A2B7CE-CF2E-4D91-961F-5288786E01AF}" type="parTrans" cxnId="{8A429B36-FE06-47DE-83A2-31CCB535DBA1}">
      <dgm:prSet/>
      <dgm:spPr/>
      <dgm:t>
        <a:bodyPr/>
        <a:lstStyle/>
        <a:p>
          <a:endParaRPr lang="en-SG"/>
        </a:p>
      </dgm:t>
    </dgm:pt>
    <dgm:pt modelId="{802C99DC-855F-4FAD-B885-96830863D536}" type="sibTrans" cxnId="{8A429B36-FE06-47DE-83A2-31CCB535DBA1}">
      <dgm:prSet/>
      <dgm:spPr/>
      <dgm:t>
        <a:bodyPr/>
        <a:lstStyle/>
        <a:p>
          <a:endParaRPr lang="en-SG"/>
        </a:p>
      </dgm:t>
    </dgm:pt>
    <dgm:pt modelId="{11EBB5BF-C248-4149-A38F-CE0F438707D8}">
      <dgm:prSet phldrT="[Text]"/>
      <dgm:spPr/>
      <dgm:t>
        <a:bodyPr/>
        <a:lstStyle/>
        <a:p>
          <a:r>
            <a:rPr lang="en-SG" dirty="0"/>
            <a:t>Cause </a:t>
          </a:r>
        </a:p>
      </dgm:t>
    </dgm:pt>
    <dgm:pt modelId="{50BAD321-09BB-470F-ADAB-77292207738A}" type="parTrans" cxnId="{EFC91C77-0C4B-4147-B9E0-09B0D976FEB9}">
      <dgm:prSet/>
      <dgm:spPr/>
      <dgm:t>
        <a:bodyPr/>
        <a:lstStyle/>
        <a:p>
          <a:endParaRPr lang="en-SG"/>
        </a:p>
      </dgm:t>
    </dgm:pt>
    <dgm:pt modelId="{D24A0531-AA5F-43AD-B60A-1912970DDF01}" type="sibTrans" cxnId="{EFC91C77-0C4B-4147-B9E0-09B0D976FEB9}">
      <dgm:prSet/>
      <dgm:spPr/>
      <dgm:t>
        <a:bodyPr/>
        <a:lstStyle/>
        <a:p>
          <a:endParaRPr lang="en-SG"/>
        </a:p>
      </dgm:t>
    </dgm:pt>
    <dgm:pt modelId="{549D7A7C-8FCB-43F3-919A-AC23ACA7A5F6}">
      <dgm:prSet phldrT="[Text]"/>
      <dgm:spPr/>
      <dgm:t>
        <a:bodyPr/>
        <a:lstStyle/>
        <a:p>
          <a:r>
            <a:rPr lang="en-SG" dirty="0"/>
            <a:t>Effect</a:t>
          </a:r>
        </a:p>
      </dgm:t>
    </dgm:pt>
    <dgm:pt modelId="{6894098B-FA67-45C2-8D28-24E982BA731C}" type="parTrans" cxnId="{ED8099C6-36CE-4F65-8975-A3954DF5CA44}">
      <dgm:prSet/>
      <dgm:spPr/>
      <dgm:t>
        <a:bodyPr/>
        <a:lstStyle/>
        <a:p>
          <a:endParaRPr lang="en-SG"/>
        </a:p>
      </dgm:t>
    </dgm:pt>
    <dgm:pt modelId="{B1BC6C43-2539-4B33-B947-AF498B624240}" type="sibTrans" cxnId="{ED8099C6-36CE-4F65-8975-A3954DF5CA44}">
      <dgm:prSet/>
      <dgm:spPr/>
      <dgm:t>
        <a:bodyPr/>
        <a:lstStyle/>
        <a:p>
          <a:endParaRPr lang="en-SG"/>
        </a:p>
      </dgm:t>
    </dgm:pt>
    <dgm:pt modelId="{67A9FEA6-9E99-4A5C-8B76-A674EE4E5317}">
      <dgm:prSet phldrT="[Text]"/>
      <dgm:spPr/>
      <dgm:t>
        <a:bodyPr/>
        <a:lstStyle/>
        <a:p>
          <a:r>
            <a:rPr lang="en-SG" dirty="0"/>
            <a:t>Human action</a:t>
          </a:r>
        </a:p>
      </dgm:t>
    </dgm:pt>
    <dgm:pt modelId="{165E3E49-44E9-49FD-8F0C-A472774D1CA4}" type="parTrans" cxnId="{0053B8AA-28D2-4B8F-95B8-90A88D9CA38C}">
      <dgm:prSet/>
      <dgm:spPr/>
      <dgm:t>
        <a:bodyPr/>
        <a:lstStyle/>
        <a:p>
          <a:endParaRPr lang="en-SG"/>
        </a:p>
      </dgm:t>
    </dgm:pt>
    <dgm:pt modelId="{A9033D18-4E8C-458A-BD3E-CA7C4C578BFF}" type="sibTrans" cxnId="{0053B8AA-28D2-4B8F-95B8-90A88D9CA38C}">
      <dgm:prSet/>
      <dgm:spPr/>
      <dgm:t>
        <a:bodyPr/>
        <a:lstStyle/>
        <a:p>
          <a:endParaRPr lang="en-SG"/>
        </a:p>
      </dgm:t>
    </dgm:pt>
    <dgm:pt modelId="{789472A8-85F5-44DB-A509-A85EB0DF8A1E}">
      <dgm:prSet phldrT="[Text]"/>
      <dgm:spPr/>
      <dgm:t>
        <a:bodyPr/>
        <a:lstStyle/>
        <a:p>
          <a:r>
            <a:rPr lang="en-SG" dirty="0"/>
            <a:t>Present action </a:t>
          </a:r>
        </a:p>
      </dgm:t>
    </dgm:pt>
    <dgm:pt modelId="{5FD89886-60F8-4100-8627-72E463FA3899}" type="parTrans" cxnId="{518A4F2F-739D-4B7F-B03E-74547122508D}">
      <dgm:prSet/>
      <dgm:spPr/>
      <dgm:t>
        <a:bodyPr/>
        <a:lstStyle/>
        <a:p>
          <a:endParaRPr lang="en-SG"/>
        </a:p>
      </dgm:t>
    </dgm:pt>
    <dgm:pt modelId="{A3616308-9756-4B80-8269-F4E971B4FF30}" type="sibTrans" cxnId="{518A4F2F-739D-4B7F-B03E-74547122508D}">
      <dgm:prSet/>
      <dgm:spPr/>
      <dgm:t>
        <a:bodyPr/>
        <a:lstStyle/>
        <a:p>
          <a:endParaRPr lang="en-SG"/>
        </a:p>
      </dgm:t>
    </dgm:pt>
    <dgm:pt modelId="{C0C0C599-D915-43CE-BD9F-538A5C3367FD}">
      <dgm:prSet phldrT="[Text]"/>
      <dgm:spPr/>
      <dgm:t>
        <a:bodyPr/>
        <a:lstStyle/>
        <a:p>
          <a:r>
            <a:rPr lang="en-SG" dirty="0"/>
            <a:t>Future consequence</a:t>
          </a:r>
        </a:p>
      </dgm:t>
    </dgm:pt>
    <dgm:pt modelId="{35B98122-E43B-459F-BC4D-F2BE3BEB8416}" type="parTrans" cxnId="{A2C97124-FFC4-4D73-89CA-A08E6CE450B0}">
      <dgm:prSet/>
      <dgm:spPr/>
      <dgm:t>
        <a:bodyPr/>
        <a:lstStyle/>
        <a:p>
          <a:endParaRPr lang="en-SG"/>
        </a:p>
      </dgm:t>
    </dgm:pt>
    <dgm:pt modelId="{8D6803F5-101E-48D8-83F4-D714E360557D}" type="sibTrans" cxnId="{A2C97124-FFC4-4D73-89CA-A08E6CE450B0}">
      <dgm:prSet/>
      <dgm:spPr/>
      <dgm:t>
        <a:bodyPr/>
        <a:lstStyle/>
        <a:p>
          <a:endParaRPr lang="en-SG"/>
        </a:p>
      </dgm:t>
    </dgm:pt>
    <dgm:pt modelId="{0DEE6F16-E5E8-4C02-9068-68D69EAC45E9}">
      <dgm:prSet phldrT="[Text]"/>
      <dgm:spPr/>
      <dgm:t>
        <a:bodyPr/>
        <a:lstStyle/>
        <a:p>
          <a:r>
            <a:rPr lang="en-SG" dirty="0"/>
            <a:t>Life cycle</a:t>
          </a:r>
        </a:p>
      </dgm:t>
    </dgm:pt>
    <dgm:pt modelId="{1D663E34-BA28-4ECD-A8A6-D6408AEC9591}" type="parTrans" cxnId="{FF260860-F068-4B04-9393-FFE1EB5E087B}">
      <dgm:prSet/>
      <dgm:spPr/>
      <dgm:t>
        <a:bodyPr/>
        <a:lstStyle/>
        <a:p>
          <a:endParaRPr lang="en-SG"/>
        </a:p>
      </dgm:t>
    </dgm:pt>
    <dgm:pt modelId="{3C825658-9285-4718-832D-2E265B0733DE}" type="sibTrans" cxnId="{FF260860-F068-4B04-9393-FFE1EB5E087B}">
      <dgm:prSet/>
      <dgm:spPr/>
      <dgm:t>
        <a:bodyPr/>
        <a:lstStyle/>
        <a:p>
          <a:endParaRPr lang="en-SG"/>
        </a:p>
      </dgm:t>
    </dgm:pt>
    <dgm:pt modelId="{B08DFBFA-3D71-4888-B200-A8516CE3F0F7}">
      <dgm:prSet phldrT="[Text]"/>
      <dgm:spPr/>
      <dgm:t>
        <a:bodyPr/>
        <a:lstStyle/>
        <a:p>
          <a:r>
            <a:rPr lang="en-SG" dirty="0"/>
            <a:t>From past to present</a:t>
          </a:r>
        </a:p>
      </dgm:t>
    </dgm:pt>
    <dgm:pt modelId="{080D3F23-AAB4-4843-BA8D-5947A25859C5}" type="parTrans" cxnId="{E3539044-A314-4EC0-AEB8-DEBE4D92FFA5}">
      <dgm:prSet/>
      <dgm:spPr/>
      <dgm:t>
        <a:bodyPr/>
        <a:lstStyle/>
        <a:p>
          <a:endParaRPr lang="en-SG"/>
        </a:p>
      </dgm:t>
    </dgm:pt>
    <dgm:pt modelId="{11AB88FD-34EE-4434-A415-89B8C25D88D2}" type="sibTrans" cxnId="{E3539044-A314-4EC0-AEB8-DEBE4D92FFA5}">
      <dgm:prSet/>
      <dgm:spPr/>
      <dgm:t>
        <a:bodyPr/>
        <a:lstStyle/>
        <a:p>
          <a:endParaRPr lang="en-SG"/>
        </a:p>
      </dgm:t>
    </dgm:pt>
    <dgm:pt modelId="{42D52469-DBA8-4E47-A80B-FC95C9CF59C1}">
      <dgm:prSet phldrT="[Text]"/>
      <dgm:spPr/>
      <dgm:t>
        <a:bodyPr/>
        <a:lstStyle/>
        <a:p>
          <a:r>
            <a:rPr lang="en-SG" dirty="0"/>
            <a:t>Present to the future</a:t>
          </a:r>
        </a:p>
      </dgm:t>
    </dgm:pt>
    <dgm:pt modelId="{38B23500-58EB-4ECD-9F54-D514CC2ECADA}" type="parTrans" cxnId="{C3311F62-F8D0-464A-9326-271C772626E7}">
      <dgm:prSet/>
      <dgm:spPr/>
      <dgm:t>
        <a:bodyPr/>
        <a:lstStyle/>
        <a:p>
          <a:endParaRPr lang="en-SG"/>
        </a:p>
      </dgm:t>
    </dgm:pt>
    <dgm:pt modelId="{E8260AAB-4548-4D46-AAC3-7F5428CA956D}" type="sibTrans" cxnId="{C3311F62-F8D0-464A-9326-271C772626E7}">
      <dgm:prSet/>
      <dgm:spPr/>
      <dgm:t>
        <a:bodyPr/>
        <a:lstStyle/>
        <a:p>
          <a:endParaRPr lang="en-SG"/>
        </a:p>
      </dgm:t>
    </dgm:pt>
    <dgm:pt modelId="{7F24AEA7-C36D-45E6-8B82-9CA87ED45046}" type="pres">
      <dgm:prSet presAssocID="{110C48E0-35F0-4B1E-BA7B-CF4A3419E7AD}" presName="Name0" presStyleCnt="0">
        <dgm:presLayoutVars>
          <dgm:dir/>
        </dgm:presLayoutVars>
      </dgm:prSet>
      <dgm:spPr/>
    </dgm:pt>
    <dgm:pt modelId="{EA55AE04-D796-4555-9016-3FB05C77652E}" type="pres">
      <dgm:prSet presAssocID="{81320B6E-8BA6-477E-BB96-B7A098741342}" presName="parComposite" presStyleCnt="0"/>
      <dgm:spPr/>
    </dgm:pt>
    <dgm:pt modelId="{E66FE767-6FD3-4812-8731-F9120244EC7F}" type="pres">
      <dgm:prSet presAssocID="{81320B6E-8BA6-477E-BB96-B7A098741342}" presName="parBigCircle" presStyleLbl="node0" presStyleIdx="0" presStyleCnt="3"/>
      <dgm:spPr/>
    </dgm:pt>
    <dgm:pt modelId="{1E049D87-876E-4F81-9BFE-22A8EEFF5431}" type="pres">
      <dgm:prSet presAssocID="{81320B6E-8BA6-477E-BB96-B7A098741342}" presName="parTx" presStyleLbl="revTx" presStyleIdx="0" presStyleCnt="15"/>
      <dgm:spPr/>
    </dgm:pt>
    <dgm:pt modelId="{DAE7F281-CAB0-41E9-82B4-0C76AD531957}" type="pres">
      <dgm:prSet presAssocID="{81320B6E-8BA6-477E-BB96-B7A098741342}" presName="bSpace" presStyleCnt="0"/>
      <dgm:spPr/>
    </dgm:pt>
    <dgm:pt modelId="{0DB896D3-8498-4C30-A0F3-CE280BD48433}" type="pres">
      <dgm:prSet presAssocID="{81320B6E-8BA6-477E-BB96-B7A098741342}" presName="parBackupNorm" presStyleCnt="0"/>
      <dgm:spPr/>
    </dgm:pt>
    <dgm:pt modelId="{BD00FD9E-AB98-408D-A0B2-A0E065D01C1B}" type="pres">
      <dgm:prSet presAssocID="{802C99DC-855F-4FAD-B885-96830863D536}" presName="parSpace" presStyleCnt="0"/>
      <dgm:spPr/>
    </dgm:pt>
    <dgm:pt modelId="{A9901B59-5B4F-448F-B9FC-3D7022DD23A1}" type="pres">
      <dgm:prSet presAssocID="{11EBB5BF-C248-4149-A38F-CE0F438707D8}" presName="desBackupLeftNorm" presStyleCnt="0"/>
      <dgm:spPr/>
    </dgm:pt>
    <dgm:pt modelId="{18A78701-3AFF-4455-8F4F-D4CF71C8EF26}" type="pres">
      <dgm:prSet presAssocID="{11EBB5BF-C248-4149-A38F-CE0F438707D8}" presName="desComposite" presStyleCnt="0"/>
      <dgm:spPr/>
    </dgm:pt>
    <dgm:pt modelId="{DBB05953-4B4B-43FA-818A-E8CE9C1A5080}" type="pres">
      <dgm:prSet presAssocID="{11EBB5BF-C248-4149-A38F-CE0F438707D8}" presName="desCircle" presStyleLbl="node1" presStyleIdx="0" presStyleCnt="6"/>
      <dgm:spPr/>
    </dgm:pt>
    <dgm:pt modelId="{152DC45B-DA2F-4489-839D-17C2FC926261}" type="pres">
      <dgm:prSet presAssocID="{11EBB5BF-C248-4149-A38F-CE0F438707D8}" presName="chTx" presStyleLbl="revTx" presStyleIdx="1" presStyleCnt="15"/>
      <dgm:spPr/>
    </dgm:pt>
    <dgm:pt modelId="{8F44DE2D-D620-43C1-87A3-2E40BBE30C2C}" type="pres">
      <dgm:prSet presAssocID="{11EBB5BF-C248-4149-A38F-CE0F438707D8}" presName="desTx" presStyleLbl="revTx" presStyleIdx="2" presStyleCnt="15">
        <dgm:presLayoutVars>
          <dgm:bulletEnabled val="1"/>
        </dgm:presLayoutVars>
      </dgm:prSet>
      <dgm:spPr/>
    </dgm:pt>
    <dgm:pt modelId="{FFC3765A-C7D0-4EE3-8FB6-709626A464C5}" type="pres">
      <dgm:prSet presAssocID="{11EBB5BF-C248-4149-A38F-CE0F438707D8}" presName="desBackupRightNorm" presStyleCnt="0"/>
      <dgm:spPr/>
    </dgm:pt>
    <dgm:pt modelId="{95E9A9BA-9DBA-43D3-B83D-369BDFD96809}" type="pres">
      <dgm:prSet presAssocID="{D24A0531-AA5F-43AD-B60A-1912970DDF01}" presName="desSpace" presStyleCnt="0"/>
      <dgm:spPr/>
    </dgm:pt>
    <dgm:pt modelId="{1ED9B459-9885-49C0-A89B-EE3D0790E6A7}" type="pres">
      <dgm:prSet presAssocID="{549D7A7C-8FCB-43F3-919A-AC23ACA7A5F6}" presName="desBackupLeftNorm" presStyleCnt="0"/>
      <dgm:spPr/>
    </dgm:pt>
    <dgm:pt modelId="{F043314C-1D6E-450A-96CE-E2AC128D2CBD}" type="pres">
      <dgm:prSet presAssocID="{549D7A7C-8FCB-43F3-919A-AC23ACA7A5F6}" presName="desComposite" presStyleCnt="0"/>
      <dgm:spPr/>
    </dgm:pt>
    <dgm:pt modelId="{F9D57209-0569-4D49-B1C9-97ED561A4443}" type="pres">
      <dgm:prSet presAssocID="{549D7A7C-8FCB-43F3-919A-AC23ACA7A5F6}" presName="desCircle" presStyleLbl="node1" presStyleIdx="1" presStyleCnt="6"/>
      <dgm:spPr/>
    </dgm:pt>
    <dgm:pt modelId="{F86D5349-799F-41B8-A389-7BC0063B3F32}" type="pres">
      <dgm:prSet presAssocID="{549D7A7C-8FCB-43F3-919A-AC23ACA7A5F6}" presName="chTx" presStyleLbl="revTx" presStyleIdx="3" presStyleCnt="15"/>
      <dgm:spPr/>
    </dgm:pt>
    <dgm:pt modelId="{7AA87274-F4F1-4FDC-AD27-3D0A6D625E71}" type="pres">
      <dgm:prSet presAssocID="{549D7A7C-8FCB-43F3-919A-AC23ACA7A5F6}" presName="desTx" presStyleLbl="revTx" presStyleIdx="4" presStyleCnt="15">
        <dgm:presLayoutVars>
          <dgm:bulletEnabled val="1"/>
        </dgm:presLayoutVars>
      </dgm:prSet>
      <dgm:spPr/>
    </dgm:pt>
    <dgm:pt modelId="{2135988E-75AB-4A7B-B04D-468996434FA2}" type="pres">
      <dgm:prSet presAssocID="{549D7A7C-8FCB-43F3-919A-AC23ACA7A5F6}" presName="desBackupRightNorm" presStyleCnt="0"/>
      <dgm:spPr/>
    </dgm:pt>
    <dgm:pt modelId="{64437EF7-DEA0-4591-82D8-07C14BE15925}" type="pres">
      <dgm:prSet presAssocID="{B1BC6C43-2539-4B33-B947-AF498B624240}" presName="desSpace" presStyleCnt="0"/>
      <dgm:spPr/>
    </dgm:pt>
    <dgm:pt modelId="{9534DA90-2E63-4302-B853-BA36281C6194}" type="pres">
      <dgm:prSet presAssocID="{67A9FEA6-9E99-4A5C-8B76-A674EE4E5317}" presName="parComposite" presStyleCnt="0"/>
      <dgm:spPr/>
    </dgm:pt>
    <dgm:pt modelId="{C34E078C-0F15-41BF-99D8-3FA8B07AD992}" type="pres">
      <dgm:prSet presAssocID="{67A9FEA6-9E99-4A5C-8B76-A674EE4E5317}" presName="parBigCircle" presStyleLbl="node0" presStyleIdx="1" presStyleCnt="3"/>
      <dgm:spPr/>
    </dgm:pt>
    <dgm:pt modelId="{DE40E2E1-E1C7-4DDA-829A-630DB4A31640}" type="pres">
      <dgm:prSet presAssocID="{67A9FEA6-9E99-4A5C-8B76-A674EE4E5317}" presName="parTx" presStyleLbl="revTx" presStyleIdx="5" presStyleCnt="15"/>
      <dgm:spPr/>
    </dgm:pt>
    <dgm:pt modelId="{E398FEAA-E4F2-4500-848D-789283FA95C1}" type="pres">
      <dgm:prSet presAssocID="{67A9FEA6-9E99-4A5C-8B76-A674EE4E5317}" presName="bSpace" presStyleCnt="0"/>
      <dgm:spPr/>
    </dgm:pt>
    <dgm:pt modelId="{613EAD5B-6393-4A44-ACAC-EDCF432262C7}" type="pres">
      <dgm:prSet presAssocID="{67A9FEA6-9E99-4A5C-8B76-A674EE4E5317}" presName="parBackupNorm" presStyleCnt="0"/>
      <dgm:spPr/>
    </dgm:pt>
    <dgm:pt modelId="{1FA7FC20-277D-4FED-B49D-108C8974050A}" type="pres">
      <dgm:prSet presAssocID="{A9033D18-4E8C-458A-BD3E-CA7C4C578BFF}" presName="parSpace" presStyleCnt="0"/>
      <dgm:spPr/>
    </dgm:pt>
    <dgm:pt modelId="{7BBD8356-EF28-4AB2-86BA-4A4DCD39B8CD}" type="pres">
      <dgm:prSet presAssocID="{789472A8-85F5-44DB-A509-A85EB0DF8A1E}" presName="desBackupLeftNorm" presStyleCnt="0"/>
      <dgm:spPr/>
    </dgm:pt>
    <dgm:pt modelId="{74A21815-E35A-4C82-AD4D-D688D65AAC72}" type="pres">
      <dgm:prSet presAssocID="{789472A8-85F5-44DB-A509-A85EB0DF8A1E}" presName="desComposite" presStyleCnt="0"/>
      <dgm:spPr/>
    </dgm:pt>
    <dgm:pt modelId="{C82319C0-2398-4DDA-8CCF-156AB1BD1AA2}" type="pres">
      <dgm:prSet presAssocID="{789472A8-85F5-44DB-A509-A85EB0DF8A1E}" presName="desCircle" presStyleLbl="node1" presStyleIdx="2" presStyleCnt="6"/>
      <dgm:spPr/>
    </dgm:pt>
    <dgm:pt modelId="{097F6EA8-B43F-4405-B9F8-57791294BC22}" type="pres">
      <dgm:prSet presAssocID="{789472A8-85F5-44DB-A509-A85EB0DF8A1E}" presName="chTx" presStyleLbl="revTx" presStyleIdx="6" presStyleCnt="15"/>
      <dgm:spPr/>
    </dgm:pt>
    <dgm:pt modelId="{EA3110BB-0DCC-4062-ABE2-99726F4FFA8D}" type="pres">
      <dgm:prSet presAssocID="{789472A8-85F5-44DB-A509-A85EB0DF8A1E}" presName="desTx" presStyleLbl="revTx" presStyleIdx="7" presStyleCnt="15">
        <dgm:presLayoutVars>
          <dgm:bulletEnabled val="1"/>
        </dgm:presLayoutVars>
      </dgm:prSet>
      <dgm:spPr/>
    </dgm:pt>
    <dgm:pt modelId="{EE01C0DE-8594-4815-B0FC-DBAE0C244B67}" type="pres">
      <dgm:prSet presAssocID="{789472A8-85F5-44DB-A509-A85EB0DF8A1E}" presName="desBackupRightNorm" presStyleCnt="0"/>
      <dgm:spPr/>
    </dgm:pt>
    <dgm:pt modelId="{69E292EA-8110-4AD7-BACF-352983650469}" type="pres">
      <dgm:prSet presAssocID="{A3616308-9756-4B80-8269-F4E971B4FF30}" presName="desSpace" presStyleCnt="0"/>
      <dgm:spPr/>
    </dgm:pt>
    <dgm:pt modelId="{D985F4D6-F9C6-416E-8764-2A62082BE7E6}" type="pres">
      <dgm:prSet presAssocID="{C0C0C599-D915-43CE-BD9F-538A5C3367FD}" presName="desBackupLeftNorm" presStyleCnt="0"/>
      <dgm:spPr/>
    </dgm:pt>
    <dgm:pt modelId="{E362633C-461F-41E6-84EC-16589C4171B1}" type="pres">
      <dgm:prSet presAssocID="{C0C0C599-D915-43CE-BD9F-538A5C3367FD}" presName="desComposite" presStyleCnt="0"/>
      <dgm:spPr/>
    </dgm:pt>
    <dgm:pt modelId="{760DF99A-883A-4A8A-AC1B-DCD437EA93E3}" type="pres">
      <dgm:prSet presAssocID="{C0C0C599-D915-43CE-BD9F-538A5C3367FD}" presName="desCircle" presStyleLbl="node1" presStyleIdx="3" presStyleCnt="6"/>
      <dgm:spPr/>
    </dgm:pt>
    <dgm:pt modelId="{D63D2F51-8C2D-46A0-9831-9200B7412963}" type="pres">
      <dgm:prSet presAssocID="{C0C0C599-D915-43CE-BD9F-538A5C3367FD}" presName="chTx" presStyleLbl="revTx" presStyleIdx="8" presStyleCnt="15"/>
      <dgm:spPr/>
    </dgm:pt>
    <dgm:pt modelId="{1730F95F-6186-4FE9-9FD0-83470D141AF2}" type="pres">
      <dgm:prSet presAssocID="{C0C0C599-D915-43CE-BD9F-538A5C3367FD}" presName="desTx" presStyleLbl="revTx" presStyleIdx="9" presStyleCnt="15">
        <dgm:presLayoutVars>
          <dgm:bulletEnabled val="1"/>
        </dgm:presLayoutVars>
      </dgm:prSet>
      <dgm:spPr/>
    </dgm:pt>
    <dgm:pt modelId="{82587406-F3AC-4E29-BF0D-E6B5E2D7048E}" type="pres">
      <dgm:prSet presAssocID="{C0C0C599-D915-43CE-BD9F-538A5C3367FD}" presName="desBackupRightNorm" presStyleCnt="0"/>
      <dgm:spPr/>
    </dgm:pt>
    <dgm:pt modelId="{CC5C8192-9274-4927-866B-18732E40B14F}" type="pres">
      <dgm:prSet presAssocID="{8D6803F5-101E-48D8-83F4-D714E360557D}" presName="desSpace" presStyleCnt="0"/>
      <dgm:spPr/>
    </dgm:pt>
    <dgm:pt modelId="{FB0823C0-6C1F-402B-B04B-A13A2F9E529A}" type="pres">
      <dgm:prSet presAssocID="{0DEE6F16-E5E8-4C02-9068-68D69EAC45E9}" presName="parComposite" presStyleCnt="0"/>
      <dgm:spPr/>
    </dgm:pt>
    <dgm:pt modelId="{F65C976E-633E-4DD9-A72C-C1E70464E02C}" type="pres">
      <dgm:prSet presAssocID="{0DEE6F16-E5E8-4C02-9068-68D69EAC45E9}" presName="parBigCircle" presStyleLbl="node0" presStyleIdx="2" presStyleCnt="3"/>
      <dgm:spPr/>
    </dgm:pt>
    <dgm:pt modelId="{99AEAE52-E7FF-44BC-ADD7-ACB4B1A567EE}" type="pres">
      <dgm:prSet presAssocID="{0DEE6F16-E5E8-4C02-9068-68D69EAC45E9}" presName="parTx" presStyleLbl="revTx" presStyleIdx="10" presStyleCnt="15"/>
      <dgm:spPr/>
    </dgm:pt>
    <dgm:pt modelId="{84650E12-3F44-4239-83F3-D2922B6845F9}" type="pres">
      <dgm:prSet presAssocID="{0DEE6F16-E5E8-4C02-9068-68D69EAC45E9}" presName="bSpace" presStyleCnt="0"/>
      <dgm:spPr/>
    </dgm:pt>
    <dgm:pt modelId="{E666FF69-6707-4F42-8B14-285AD7260632}" type="pres">
      <dgm:prSet presAssocID="{0DEE6F16-E5E8-4C02-9068-68D69EAC45E9}" presName="parBackupNorm" presStyleCnt="0"/>
      <dgm:spPr/>
    </dgm:pt>
    <dgm:pt modelId="{1D713DEC-6574-410D-8DF3-F3A068F4B5EF}" type="pres">
      <dgm:prSet presAssocID="{3C825658-9285-4718-832D-2E265B0733DE}" presName="parSpace" presStyleCnt="0"/>
      <dgm:spPr/>
    </dgm:pt>
    <dgm:pt modelId="{B8FCF066-2F73-4FB4-8A72-6A7642297BC5}" type="pres">
      <dgm:prSet presAssocID="{B08DFBFA-3D71-4888-B200-A8516CE3F0F7}" presName="desBackupLeftNorm" presStyleCnt="0"/>
      <dgm:spPr/>
    </dgm:pt>
    <dgm:pt modelId="{28E79161-2DC4-420C-A7D9-95458F8463AB}" type="pres">
      <dgm:prSet presAssocID="{B08DFBFA-3D71-4888-B200-A8516CE3F0F7}" presName="desComposite" presStyleCnt="0"/>
      <dgm:spPr/>
    </dgm:pt>
    <dgm:pt modelId="{238E498B-2EBD-4D3B-A9E2-A204D6404B69}" type="pres">
      <dgm:prSet presAssocID="{B08DFBFA-3D71-4888-B200-A8516CE3F0F7}" presName="desCircle" presStyleLbl="node1" presStyleIdx="4" presStyleCnt="6"/>
      <dgm:spPr/>
    </dgm:pt>
    <dgm:pt modelId="{F9233943-362B-4D26-A87B-495DC791F819}" type="pres">
      <dgm:prSet presAssocID="{B08DFBFA-3D71-4888-B200-A8516CE3F0F7}" presName="chTx" presStyleLbl="revTx" presStyleIdx="11" presStyleCnt="15"/>
      <dgm:spPr/>
    </dgm:pt>
    <dgm:pt modelId="{53B913E0-BE1B-4A8C-9C70-FACFA4309205}" type="pres">
      <dgm:prSet presAssocID="{B08DFBFA-3D71-4888-B200-A8516CE3F0F7}" presName="desTx" presStyleLbl="revTx" presStyleIdx="12" presStyleCnt="15">
        <dgm:presLayoutVars>
          <dgm:bulletEnabled val="1"/>
        </dgm:presLayoutVars>
      </dgm:prSet>
      <dgm:spPr/>
    </dgm:pt>
    <dgm:pt modelId="{FD8D5C26-B736-42DD-95F6-9980D1CA068B}" type="pres">
      <dgm:prSet presAssocID="{B08DFBFA-3D71-4888-B200-A8516CE3F0F7}" presName="desBackupRightNorm" presStyleCnt="0"/>
      <dgm:spPr/>
    </dgm:pt>
    <dgm:pt modelId="{E9958F2A-53F2-4F52-82D3-B563569DBBB9}" type="pres">
      <dgm:prSet presAssocID="{11AB88FD-34EE-4434-A415-89B8C25D88D2}" presName="desSpace" presStyleCnt="0"/>
      <dgm:spPr/>
    </dgm:pt>
    <dgm:pt modelId="{CCA5FA01-47CA-488E-ADD5-516E5DA6FA6E}" type="pres">
      <dgm:prSet presAssocID="{42D52469-DBA8-4E47-A80B-FC95C9CF59C1}" presName="desBackupLeftNorm" presStyleCnt="0"/>
      <dgm:spPr/>
    </dgm:pt>
    <dgm:pt modelId="{F5639649-A46D-4578-AA0B-5EC10EE5D176}" type="pres">
      <dgm:prSet presAssocID="{42D52469-DBA8-4E47-A80B-FC95C9CF59C1}" presName="desComposite" presStyleCnt="0"/>
      <dgm:spPr/>
    </dgm:pt>
    <dgm:pt modelId="{A66B6786-9C24-41B2-A6D3-80D506F34E4B}" type="pres">
      <dgm:prSet presAssocID="{42D52469-DBA8-4E47-A80B-FC95C9CF59C1}" presName="desCircle" presStyleLbl="node1" presStyleIdx="5" presStyleCnt="6"/>
      <dgm:spPr/>
    </dgm:pt>
    <dgm:pt modelId="{0ABFCC15-6F01-4562-A7F4-C21B2D95B6BA}" type="pres">
      <dgm:prSet presAssocID="{42D52469-DBA8-4E47-A80B-FC95C9CF59C1}" presName="chTx" presStyleLbl="revTx" presStyleIdx="13" presStyleCnt="15"/>
      <dgm:spPr/>
    </dgm:pt>
    <dgm:pt modelId="{D21932D3-6611-4FDE-B882-2A39B7C89439}" type="pres">
      <dgm:prSet presAssocID="{42D52469-DBA8-4E47-A80B-FC95C9CF59C1}" presName="desTx" presStyleLbl="revTx" presStyleIdx="14" presStyleCnt="15">
        <dgm:presLayoutVars>
          <dgm:bulletEnabled val="1"/>
        </dgm:presLayoutVars>
      </dgm:prSet>
      <dgm:spPr/>
    </dgm:pt>
    <dgm:pt modelId="{AFAB2954-ACCB-4CD7-B776-2028A28ABEA3}" type="pres">
      <dgm:prSet presAssocID="{42D52469-DBA8-4E47-A80B-FC95C9CF59C1}" presName="desBackupRightNorm" presStyleCnt="0"/>
      <dgm:spPr/>
    </dgm:pt>
    <dgm:pt modelId="{24C78A42-19DA-4269-A2F3-490A8868C26A}" type="pres">
      <dgm:prSet presAssocID="{E8260AAB-4548-4D46-AAC3-7F5428CA956D}" presName="desSpace" presStyleCnt="0"/>
      <dgm:spPr/>
    </dgm:pt>
  </dgm:ptLst>
  <dgm:cxnLst>
    <dgm:cxn modelId="{B5CCFF1A-1888-4792-908D-A94DD8C6DD3C}" type="presOf" srcId="{42D52469-DBA8-4E47-A80B-FC95C9CF59C1}" destId="{0ABFCC15-6F01-4562-A7F4-C21B2D95B6BA}" srcOrd="0" destOrd="0" presId="urn:microsoft.com/office/officeart/2008/layout/CircleAccentTimeline"/>
    <dgm:cxn modelId="{A2C97124-FFC4-4D73-89CA-A08E6CE450B0}" srcId="{67A9FEA6-9E99-4A5C-8B76-A674EE4E5317}" destId="{C0C0C599-D915-43CE-BD9F-538A5C3367FD}" srcOrd="1" destOrd="0" parTransId="{35B98122-E43B-459F-BC4D-F2BE3BEB8416}" sibTransId="{8D6803F5-101E-48D8-83F4-D714E360557D}"/>
    <dgm:cxn modelId="{B96E652C-87D3-4338-9E5A-AC2ADF3954C4}" type="presOf" srcId="{11EBB5BF-C248-4149-A38F-CE0F438707D8}" destId="{152DC45B-DA2F-4489-839D-17C2FC926261}" srcOrd="0" destOrd="0" presId="urn:microsoft.com/office/officeart/2008/layout/CircleAccentTimeline"/>
    <dgm:cxn modelId="{518A4F2F-739D-4B7F-B03E-74547122508D}" srcId="{67A9FEA6-9E99-4A5C-8B76-A674EE4E5317}" destId="{789472A8-85F5-44DB-A509-A85EB0DF8A1E}" srcOrd="0" destOrd="0" parTransId="{5FD89886-60F8-4100-8627-72E463FA3899}" sibTransId="{A3616308-9756-4B80-8269-F4E971B4FF30}"/>
    <dgm:cxn modelId="{8A429B36-FE06-47DE-83A2-31CCB535DBA1}" srcId="{110C48E0-35F0-4B1E-BA7B-CF4A3419E7AD}" destId="{81320B6E-8BA6-477E-BB96-B7A098741342}" srcOrd="0" destOrd="0" parTransId="{62A2B7CE-CF2E-4D91-961F-5288786E01AF}" sibTransId="{802C99DC-855F-4FAD-B885-96830863D536}"/>
    <dgm:cxn modelId="{8739B537-F5AF-4A40-B09C-B9E13888CBA5}" type="presOf" srcId="{789472A8-85F5-44DB-A509-A85EB0DF8A1E}" destId="{097F6EA8-B43F-4405-B9F8-57791294BC22}" srcOrd="0" destOrd="0" presId="urn:microsoft.com/office/officeart/2008/layout/CircleAccentTimeline"/>
    <dgm:cxn modelId="{16816F5D-EC98-4E61-A517-50487743B022}" type="presOf" srcId="{0DEE6F16-E5E8-4C02-9068-68D69EAC45E9}" destId="{99AEAE52-E7FF-44BC-ADD7-ACB4B1A567EE}" srcOrd="0" destOrd="0" presId="urn:microsoft.com/office/officeart/2008/layout/CircleAccentTimeline"/>
    <dgm:cxn modelId="{FF260860-F068-4B04-9393-FFE1EB5E087B}" srcId="{110C48E0-35F0-4B1E-BA7B-CF4A3419E7AD}" destId="{0DEE6F16-E5E8-4C02-9068-68D69EAC45E9}" srcOrd="2" destOrd="0" parTransId="{1D663E34-BA28-4ECD-A8A6-D6408AEC9591}" sibTransId="{3C825658-9285-4718-832D-2E265B0733DE}"/>
    <dgm:cxn modelId="{C3311F62-F8D0-464A-9326-271C772626E7}" srcId="{0DEE6F16-E5E8-4C02-9068-68D69EAC45E9}" destId="{42D52469-DBA8-4E47-A80B-FC95C9CF59C1}" srcOrd="1" destOrd="0" parTransId="{38B23500-58EB-4ECD-9F54-D514CC2ECADA}" sibTransId="{E8260AAB-4548-4D46-AAC3-7F5428CA956D}"/>
    <dgm:cxn modelId="{E3539044-A314-4EC0-AEB8-DEBE4D92FFA5}" srcId="{0DEE6F16-E5E8-4C02-9068-68D69EAC45E9}" destId="{B08DFBFA-3D71-4888-B200-A8516CE3F0F7}" srcOrd="0" destOrd="0" parTransId="{080D3F23-AAB4-4843-BA8D-5947A25859C5}" sibTransId="{11AB88FD-34EE-4434-A415-89B8C25D88D2}"/>
    <dgm:cxn modelId="{EFC91C77-0C4B-4147-B9E0-09B0D976FEB9}" srcId="{81320B6E-8BA6-477E-BB96-B7A098741342}" destId="{11EBB5BF-C248-4149-A38F-CE0F438707D8}" srcOrd="0" destOrd="0" parTransId="{50BAD321-09BB-470F-ADAB-77292207738A}" sibTransId="{D24A0531-AA5F-43AD-B60A-1912970DDF01}"/>
    <dgm:cxn modelId="{49470F80-DBC9-48C5-962E-E36859A8B612}" type="presOf" srcId="{C0C0C599-D915-43CE-BD9F-538A5C3367FD}" destId="{D63D2F51-8C2D-46A0-9831-9200B7412963}" srcOrd="0" destOrd="0" presId="urn:microsoft.com/office/officeart/2008/layout/CircleAccentTimeline"/>
    <dgm:cxn modelId="{1538F181-2F09-47BF-9BBF-E805D806C9CE}" type="presOf" srcId="{549D7A7C-8FCB-43F3-919A-AC23ACA7A5F6}" destId="{F86D5349-799F-41B8-A389-7BC0063B3F32}" srcOrd="0" destOrd="0" presId="urn:microsoft.com/office/officeart/2008/layout/CircleAccentTimeline"/>
    <dgm:cxn modelId="{77BD2892-9D22-480A-BA3C-A2548ED34DF3}" type="presOf" srcId="{67A9FEA6-9E99-4A5C-8B76-A674EE4E5317}" destId="{DE40E2E1-E1C7-4DDA-829A-630DB4A31640}" srcOrd="0" destOrd="0" presId="urn:microsoft.com/office/officeart/2008/layout/CircleAccentTimeline"/>
    <dgm:cxn modelId="{CC653DA8-1487-48E8-9F7F-BCAB25A7D3E2}" type="presOf" srcId="{81320B6E-8BA6-477E-BB96-B7A098741342}" destId="{1E049D87-876E-4F81-9BFE-22A8EEFF5431}" srcOrd="0" destOrd="0" presId="urn:microsoft.com/office/officeart/2008/layout/CircleAccentTimeline"/>
    <dgm:cxn modelId="{0053B8AA-28D2-4B8F-95B8-90A88D9CA38C}" srcId="{110C48E0-35F0-4B1E-BA7B-CF4A3419E7AD}" destId="{67A9FEA6-9E99-4A5C-8B76-A674EE4E5317}" srcOrd="1" destOrd="0" parTransId="{165E3E49-44E9-49FD-8F0C-A472774D1CA4}" sibTransId="{A9033D18-4E8C-458A-BD3E-CA7C4C578BFF}"/>
    <dgm:cxn modelId="{ED8099C6-36CE-4F65-8975-A3954DF5CA44}" srcId="{81320B6E-8BA6-477E-BB96-B7A098741342}" destId="{549D7A7C-8FCB-43F3-919A-AC23ACA7A5F6}" srcOrd="1" destOrd="0" parTransId="{6894098B-FA67-45C2-8D28-24E982BA731C}" sibTransId="{B1BC6C43-2539-4B33-B947-AF498B624240}"/>
    <dgm:cxn modelId="{F93CDEEB-F381-4C60-8BE2-1B4BE1DE6D1D}" type="presOf" srcId="{B08DFBFA-3D71-4888-B200-A8516CE3F0F7}" destId="{F9233943-362B-4D26-A87B-495DC791F819}" srcOrd="0" destOrd="0" presId="urn:microsoft.com/office/officeart/2008/layout/CircleAccentTimeline"/>
    <dgm:cxn modelId="{3E1FCBFB-55C8-4E61-B476-42D113A55CDD}" type="presOf" srcId="{110C48E0-35F0-4B1E-BA7B-CF4A3419E7AD}" destId="{7F24AEA7-C36D-45E6-8B82-9CA87ED45046}" srcOrd="0" destOrd="0" presId="urn:microsoft.com/office/officeart/2008/layout/CircleAccentTimeline"/>
    <dgm:cxn modelId="{ADF5D950-3B10-4AE6-A813-8BC3E3E41E57}" type="presParOf" srcId="{7F24AEA7-C36D-45E6-8B82-9CA87ED45046}" destId="{EA55AE04-D796-4555-9016-3FB05C77652E}" srcOrd="0" destOrd="0" presId="urn:microsoft.com/office/officeart/2008/layout/CircleAccentTimeline"/>
    <dgm:cxn modelId="{F36CD07E-7351-45E6-A697-60EE9C920BC9}" type="presParOf" srcId="{EA55AE04-D796-4555-9016-3FB05C77652E}" destId="{E66FE767-6FD3-4812-8731-F9120244EC7F}" srcOrd="0" destOrd="0" presId="urn:microsoft.com/office/officeart/2008/layout/CircleAccentTimeline"/>
    <dgm:cxn modelId="{DF9C9BA5-2EEF-42B7-B004-AE832E1B6C89}" type="presParOf" srcId="{EA55AE04-D796-4555-9016-3FB05C77652E}" destId="{1E049D87-876E-4F81-9BFE-22A8EEFF5431}" srcOrd="1" destOrd="0" presId="urn:microsoft.com/office/officeart/2008/layout/CircleAccentTimeline"/>
    <dgm:cxn modelId="{8E7F9013-A95D-491D-ACEE-869CD82261A0}" type="presParOf" srcId="{EA55AE04-D796-4555-9016-3FB05C77652E}" destId="{DAE7F281-CAB0-41E9-82B4-0C76AD531957}" srcOrd="2" destOrd="0" presId="urn:microsoft.com/office/officeart/2008/layout/CircleAccentTimeline"/>
    <dgm:cxn modelId="{9687F6D9-589B-431C-B266-D69DF39EDEAA}" type="presParOf" srcId="{7F24AEA7-C36D-45E6-8B82-9CA87ED45046}" destId="{0DB896D3-8498-4C30-A0F3-CE280BD48433}" srcOrd="1" destOrd="0" presId="urn:microsoft.com/office/officeart/2008/layout/CircleAccentTimeline"/>
    <dgm:cxn modelId="{A49572DB-646D-4EAE-83B5-FCEC0759B212}" type="presParOf" srcId="{7F24AEA7-C36D-45E6-8B82-9CA87ED45046}" destId="{BD00FD9E-AB98-408D-A0B2-A0E065D01C1B}" srcOrd="2" destOrd="0" presId="urn:microsoft.com/office/officeart/2008/layout/CircleAccentTimeline"/>
    <dgm:cxn modelId="{A5D8A1CF-EC49-4151-9B9D-A6233892EA6E}" type="presParOf" srcId="{7F24AEA7-C36D-45E6-8B82-9CA87ED45046}" destId="{A9901B59-5B4F-448F-B9FC-3D7022DD23A1}" srcOrd="3" destOrd="0" presId="urn:microsoft.com/office/officeart/2008/layout/CircleAccentTimeline"/>
    <dgm:cxn modelId="{365D6DEF-D081-46F6-9E38-1D6DBA271C18}" type="presParOf" srcId="{7F24AEA7-C36D-45E6-8B82-9CA87ED45046}" destId="{18A78701-3AFF-4455-8F4F-D4CF71C8EF26}" srcOrd="4" destOrd="0" presId="urn:microsoft.com/office/officeart/2008/layout/CircleAccentTimeline"/>
    <dgm:cxn modelId="{16C62109-D93A-482B-ACDC-EB9263DB6A94}" type="presParOf" srcId="{18A78701-3AFF-4455-8F4F-D4CF71C8EF26}" destId="{DBB05953-4B4B-43FA-818A-E8CE9C1A5080}" srcOrd="0" destOrd="0" presId="urn:microsoft.com/office/officeart/2008/layout/CircleAccentTimeline"/>
    <dgm:cxn modelId="{1E5F17A6-4163-4E61-B164-73E024A7C5F3}" type="presParOf" srcId="{18A78701-3AFF-4455-8F4F-D4CF71C8EF26}" destId="{152DC45B-DA2F-4489-839D-17C2FC926261}" srcOrd="1" destOrd="0" presId="urn:microsoft.com/office/officeart/2008/layout/CircleAccentTimeline"/>
    <dgm:cxn modelId="{562FC5EA-E41C-4CC2-9B0F-7A94ABCF746A}" type="presParOf" srcId="{18A78701-3AFF-4455-8F4F-D4CF71C8EF26}" destId="{8F44DE2D-D620-43C1-87A3-2E40BBE30C2C}" srcOrd="2" destOrd="0" presId="urn:microsoft.com/office/officeart/2008/layout/CircleAccentTimeline"/>
    <dgm:cxn modelId="{D83DCBD4-8B85-472B-91F0-3D4D1B1DAAE2}" type="presParOf" srcId="{7F24AEA7-C36D-45E6-8B82-9CA87ED45046}" destId="{FFC3765A-C7D0-4EE3-8FB6-709626A464C5}" srcOrd="5" destOrd="0" presId="urn:microsoft.com/office/officeart/2008/layout/CircleAccentTimeline"/>
    <dgm:cxn modelId="{7EBB5B12-8AD5-4699-BA85-593794062D90}" type="presParOf" srcId="{7F24AEA7-C36D-45E6-8B82-9CA87ED45046}" destId="{95E9A9BA-9DBA-43D3-B83D-369BDFD96809}" srcOrd="6" destOrd="0" presId="urn:microsoft.com/office/officeart/2008/layout/CircleAccentTimeline"/>
    <dgm:cxn modelId="{1BE2E78C-29AC-4779-BF50-A061B093DB92}" type="presParOf" srcId="{7F24AEA7-C36D-45E6-8B82-9CA87ED45046}" destId="{1ED9B459-9885-49C0-A89B-EE3D0790E6A7}" srcOrd="7" destOrd="0" presId="urn:microsoft.com/office/officeart/2008/layout/CircleAccentTimeline"/>
    <dgm:cxn modelId="{4A2C6209-8B2D-42DC-9ECE-6D931940037B}" type="presParOf" srcId="{7F24AEA7-C36D-45E6-8B82-9CA87ED45046}" destId="{F043314C-1D6E-450A-96CE-E2AC128D2CBD}" srcOrd="8" destOrd="0" presId="urn:microsoft.com/office/officeart/2008/layout/CircleAccentTimeline"/>
    <dgm:cxn modelId="{2CA4258D-D2EF-4F5E-BB5D-484296C91986}" type="presParOf" srcId="{F043314C-1D6E-450A-96CE-E2AC128D2CBD}" destId="{F9D57209-0569-4D49-B1C9-97ED561A4443}" srcOrd="0" destOrd="0" presId="urn:microsoft.com/office/officeart/2008/layout/CircleAccentTimeline"/>
    <dgm:cxn modelId="{B1DC9F24-8E9A-4C4D-956D-E01C7E4AC868}" type="presParOf" srcId="{F043314C-1D6E-450A-96CE-E2AC128D2CBD}" destId="{F86D5349-799F-41B8-A389-7BC0063B3F32}" srcOrd="1" destOrd="0" presId="urn:microsoft.com/office/officeart/2008/layout/CircleAccentTimeline"/>
    <dgm:cxn modelId="{BD4DC630-A924-4A2C-8DF8-84FDB22FADE7}" type="presParOf" srcId="{F043314C-1D6E-450A-96CE-E2AC128D2CBD}" destId="{7AA87274-F4F1-4FDC-AD27-3D0A6D625E71}" srcOrd="2" destOrd="0" presId="urn:microsoft.com/office/officeart/2008/layout/CircleAccentTimeline"/>
    <dgm:cxn modelId="{CE930EDD-0B0A-4C2C-8EDD-14A06C082D9B}" type="presParOf" srcId="{7F24AEA7-C36D-45E6-8B82-9CA87ED45046}" destId="{2135988E-75AB-4A7B-B04D-468996434FA2}" srcOrd="9" destOrd="0" presId="urn:microsoft.com/office/officeart/2008/layout/CircleAccentTimeline"/>
    <dgm:cxn modelId="{C6BBE751-E1E4-4A1E-AF73-DFCACCC19CA2}" type="presParOf" srcId="{7F24AEA7-C36D-45E6-8B82-9CA87ED45046}" destId="{64437EF7-DEA0-4591-82D8-07C14BE15925}" srcOrd="10" destOrd="0" presId="urn:microsoft.com/office/officeart/2008/layout/CircleAccentTimeline"/>
    <dgm:cxn modelId="{E4E5B267-5C9E-4C52-93A8-065FDEEB97EC}" type="presParOf" srcId="{7F24AEA7-C36D-45E6-8B82-9CA87ED45046}" destId="{9534DA90-2E63-4302-B853-BA36281C6194}" srcOrd="11" destOrd="0" presId="urn:microsoft.com/office/officeart/2008/layout/CircleAccentTimeline"/>
    <dgm:cxn modelId="{998A06EB-0F70-48BD-99AD-186042BF5BB6}" type="presParOf" srcId="{9534DA90-2E63-4302-B853-BA36281C6194}" destId="{C34E078C-0F15-41BF-99D8-3FA8B07AD992}" srcOrd="0" destOrd="0" presId="urn:microsoft.com/office/officeart/2008/layout/CircleAccentTimeline"/>
    <dgm:cxn modelId="{114376F0-C38A-40C5-A921-25176254CB7B}" type="presParOf" srcId="{9534DA90-2E63-4302-B853-BA36281C6194}" destId="{DE40E2E1-E1C7-4DDA-829A-630DB4A31640}" srcOrd="1" destOrd="0" presId="urn:microsoft.com/office/officeart/2008/layout/CircleAccentTimeline"/>
    <dgm:cxn modelId="{056D7F41-184E-4670-8215-48E3105DF0A7}" type="presParOf" srcId="{9534DA90-2E63-4302-B853-BA36281C6194}" destId="{E398FEAA-E4F2-4500-848D-789283FA95C1}" srcOrd="2" destOrd="0" presId="urn:microsoft.com/office/officeart/2008/layout/CircleAccentTimeline"/>
    <dgm:cxn modelId="{E9461597-0EFA-4289-9D42-D13A082A457E}" type="presParOf" srcId="{7F24AEA7-C36D-45E6-8B82-9CA87ED45046}" destId="{613EAD5B-6393-4A44-ACAC-EDCF432262C7}" srcOrd="12" destOrd="0" presId="urn:microsoft.com/office/officeart/2008/layout/CircleAccentTimeline"/>
    <dgm:cxn modelId="{F27EA4AC-1793-4047-B2C8-80AB01790F8B}" type="presParOf" srcId="{7F24AEA7-C36D-45E6-8B82-9CA87ED45046}" destId="{1FA7FC20-277D-4FED-B49D-108C8974050A}" srcOrd="13" destOrd="0" presId="urn:microsoft.com/office/officeart/2008/layout/CircleAccentTimeline"/>
    <dgm:cxn modelId="{BF933F49-DED3-4435-97E3-8FAC50194BB5}" type="presParOf" srcId="{7F24AEA7-C36D-45E6-8B82-9CA87ED45046}" destId="{7BBD8356-EF28-4AB2-86BA-4A4DCD39B8CD}" srcOrd="14" destOrd="0" presId="urn:microsoft.com/office/officeart/2008/layout/CircleAccentTimeline"/>
    <dgm:cxn modelId="{5A32DF3A-2CD8-458F-8A44-A5D545D5F222}" type="presParOf" srcId="{7F24AEA7-C36D-45E6-8B82-9CA87ED45046}" destId="{74A21815-E35A-4C82-AD4D-D688D65AAC72}" srcOrd="15" destOrd="0" presId="urn:microsoft.com/office/officeart/2008/layout/CircleAccentTimeline"/>
    <dgm:cxn modelId="{97484F85-739D-49D4-B200-710C62A31E5A}" type="presParOf" srcId="{74A21815-E35A-4C82-AD4D-D688D65AAC72}" destId="{C82319C0-2398-4DDA-8CCF-156AB1BD1AA2}" srcOrd="0" destOrd="0" presId="urn:microsoft.com/office/officeart/2008/layout/CircleAccentTimeline"/>
    <dgm:cxn modelId="{AFF0329D-CA40-4A62-ACC1-1BD2E56A883A}" type="presParOf" srcId="{74A21815-E35A-4C82-AD4D-D688D65AAC72}" destId="{097F6EA8-B43F-4405-B9F8-57791294BC22}" srcOrd="1" destOrd="0" presId="urn:microsoft.com/office/officeart/2008/layout/CircleAccentTimeline"/>
    <dgm:cxn modelId="{4A65D3CA-CAC9-4339-87EF-C93257FEFE11}" type="presParOf" srcId="{74A21815-E35A-4C82-AD4D-D688D65AAC72}" destId="{EA3110BB-0DCC-4062-ABE2-99726F4FFA8D}" srcOrd="2" destOrd="0" presId="urn:microsoft.com/office/officeart/2008/layout/CircleAccentTimeline"/>
    <dgm:cxn modelId="{3BC8CA19-D7D6-4FDD-BB94-D193566EE963}" type="presParOf" srcId="{7F24AEA7-C36D-45E6-8B82-9CA87ED45046}" destId="{EE01C0DE-8594-4815-B0FC-DBAE0C244B67}" srcOrd="16" destOrd="0" presId="urn:microsoft.com/office/officeart/2008/layout/CircleAccentTimeline"/>
    <dgm:cxn modelId="{06257BC7-2DBE-4A88-AC25-FEBAC2C5A176}" type="presParOf" srcId="{7F24AEA7-C36D-45E6-8B82-9CA87ED45046}" destId="{69E292EA-8110-4AD7-BACF-352983650469}" srcOrd="17" destOrd="0" presId="urn:microsoft.com/office/officeart/2008/layout/CircleAccentTimeline"/>
    <dgm:cxn modelId="{376CC8A9-2852-4D88-93A5-CCB27D4F5DEF}" type="presParOf" srcId="{7F24AEA7-C36D-45E6-8B82-9CA87ED45046}" destId="{D985F4D6-F9C6-416E-8764-2A62082BE7E6}" srcOrd="18" destOrd="0" presId="urn:microsoft.com/office/officeart/2008/layout/CircleAccentTimeline"/>
    <dgm:cxn modelId="{99D0D3E7-62A3-4142-9533-36E1B96BDC1F}" type="presParOf" srcId="{7F24AEA7-C36D-45E6-8B82-9CA87ED45046}" destId="{E362633C-461F-41E6-84EC-16589C4171B1}" srcOrd="19" destOrd="0" presId="urn:microsoft.com/office/officeart/2008/layout/CircleAccentTimeline"/>
    <dgm:cxn modelId="{21239A3B-78D4-4C34-95D4-6A0CBBB8BA88}" type="presParOf" srcId="{E362633C-461F-41E6-84EC-16589C4171B1}" destId="{760DF99A-883A-4A8A-AC1B-DCD437EA93E3}" srcOrd="0" destOrd="0" presId="urn:microsoft.com/office/officeart/2008/layout/CircleAccentTimeline"/>
    <dgm:cxn modelId="{FEC2130B-9EE8-4A13-AC53-BBC43E4FEA78}" type="presParOf" srcId="{E362633C-461F-41E6-84EC-16589C4171B1}" destId="{D63D2F51-8C2D-46A0-9831-9200B7412963}" srcOrd="1" destOrd="0" presId="urn:microsoft.com/office/officeart/2008/layout/CircleAccentTimeline"/>
    <dgm:cxn modelId="{48C0BEDC-AF7D-4595-90AC-0D8E0512956E}" type="presParOf" srcId="{E362633C-461F-41E6-84EC-16589C4171B1}" destId="{1730F95F-6186-4FE9-9FD0-83470D141AF2}" srcOrd="2" destOrd="0" presId="urn:microsoft.com/office/officeart/2008/layout/CircleAccentTimeline"/>
    <dgm:cxn modelId="{CD8D6A39-AE98-4505-8BF0-1B289CA48526}" type="presParOf" srcId="{7F24AEA7-C36D-45E6-8B82-9CA87ED45046}" destId="{82587406-F3AC-4E29-BF0D-E6B5E2D7048E}" srcOrd="20" destOrd="0" presId="urn:microsoft.com/office/officeart/2008/layout/CircleAccentTimeline"/>
    <dgm:cxn modelId="{125EF31C-7910-44A1-AFB3-420ACA6661F9}" type="presParOf" srcId="{7F24AEA7-C36D-45E6-8B82-9CA87ED45046}" destId="{CC5C8192-9274-4927-866B-18732E40B14F}" srcOrd="21" destOrd="0" presId="urn:microsoft.com/office/officeart/2008/layout/CircleAccentTimeline"/>
    <dgm:cxn modelId="{2F6B194F-069A-419C-9858-70844B2E4EA9}" type="presParOf" srcId="{7F24AEA7-C36D-45E6-8B82-9CA87ED45046}" destId="{FB0823C0-6C1F-402B-B04B-A13A2F9E529A}" srcOrd="22" destOrd="0" presId="urn:microsoft.com/office/officeart/2008/layout/CircleAccentTimeline"/>
    <dgm:cxn modelId="{A966527A-AEC8-4CFE-91E7-7F5334488C7A}" type="presParOf" srcId="{FB0823C0-6C1F-402B-B04B-A13A2F9E529A}" destId="{F65C976E-633E-4DD9-A72C-C1E70464E02C}" srcOrd="0" destOrd="0" presId="urn:microsoft.com/office/officeart/2008/layout/CircleAccentTimeline"/>
    <dgm:cxn modelId="{06AE52C9-12FB-48FC-96B1-40586347AD0A}" type="presParOf" srcId="{FB0823C0-6C1F-402B-B04B-A13A2F9E529A}" destId="{99AEAE52-E7FF-44BC-ADD7-ACB4B1A567EE}" srcOrd="1" destOrd="0" presId="urn:microsoft.com/office/officeart/2008/layout/CircleAccentTimeline"/>
    <dgm:cxn modelId="{FADE6164-085B-4617-AB1C-F9CD81B8B9D4}" type="presParOf" srcId="{FB0823C0-6C1F-402B-B04B-A13A2F9E529A}" destId="{84650E12-3F44-4239-83F3-D2922B6845F9}" srcOrd="2" destOrd="0" presId="urn:microsoft.com/office/officeart/2008/layout/CircleAccentTimeline"/>
    <dgm:cxn modelId="{22E4864B-FA1A-435B-8AFB-2CA315BB643A}" type="presParOf" srcId="{7F24AEA7-C36D-45E6-8B82-9CA87ED45046}" destId="{E666FF69-6707-4F42-8B14-285AD7260632}" srcOrd="23" destOrd="0" presId="urn:microsoft.com/office/officeart/2008/layout/CircleAccentTimeline"/>
    <dgm:cxn modelId="{46230551-1E39-4D60-952D-6F4EA77F473C}" type="presParOf" srcId="{7F24AEA7-C36D-45E6-8B82-9CA87ED45046}" destId="{1D713DEC-6574-410D-8DF3-F3A068F4B5EF}" srcOrd="24" destOrd="0" presId="urn:microsoft.com/office/officeart/2008/layout/CircleAccentTimeline"/>
    <dgm:cxn modelId="{81A5E8A9-E55E-4454-9E3C-54AD6C786C46}" type="presParOf" srcId="{7F24AEA7-C36D-45E6-8B82-9CA87ED45046}" destId="{B8FCF066-2F73-4FB4-8A72-6A7642297BC5}" srcOrd="25" destOrd="0" presId="urn:microsoft.com/office/officeart/2008/layout/CircleAccentTimeline"/>
    <dgm:cxn modelId="{C7DB95DF-C67F-4A82-828D-95197D0A7A32}" type="presParOf" srcId="{7F24AEA7-C36D-45E6-8B82-9CA87ED45046}" destId="{28E79161-2DC4-420C-A7D9-95458F8463AB}" srcOrd="26" destOrd="0" presId="urn:microsoft.com/office/officeart/2008/layout/CircleAccentTimeline"/>
    <dgm:cxn modelId="{FD2CF3AE-D176-489F-9F92-23C2E1944945}" type="presParOf" srcId="{28E79161-2DC4-420C-A7D9-95458F8463AB}" destId="{238E498B-2EBD-4D3B-A9E2-A204D6404B69}" srcOrd="0" destOrd="0" presId="urn:microsoft.com/office/officeart/2008/layout/CircleAccentTimeline"/>
    <dgm:cxn modelId="{23C9A5C1-7A0A-450D-B866-CB216855DA18}" type="presParOf" srcId="{28E79161-2DC4-420C-A7D9-95458F8463AB}" destId="{F9233943-362B-4D26-A87B-495DC791F819}" srcOrd="1" destOrd="0" presId="urn:microsoft.com/office/officeart/2008/layout/CircleAccentTimeline"/>
    <dgm:cxn modelId="{5E271D3C-E758-437C-B7B1-016DCCF8517B}" type="presParOf" srcId="{28E79161-2DC4-420C-A7D9-95458F8463AB}" destId="{53B913E0-BE1B-4A8C-9C70-FACFA4309205}" srcOrd="2" destOrd="0" presId="urn:microsoft.com/office/officeart/2008/layout/CircleAccentTimeline"/>
    <dgm:cxn modelId="{3D26E069-A56E-4BA1-B0E5-EE581790301D}" type="presParOf" srcId="{7F24AEA7-C36D-45E6-8B82-9CA87ED45046}" destId="{FD8D5C26-B736-42DD-95F6-9980D1CA068B}" srcOrd="27" destOrd="0" presId="urn:microsoft.com/office/officeart/2008/layout/CircleAccentTimeline"/>
    <dgm:cxn modelId="{464EFC2B-E56E-4A0B-81BC-B790B2EC0684}" type="presParOf" srcId="{7F24AEA7-C36D-45E6-8B82-9CA87ED45046}" destId="{E9958F2A-53F2-4F52-82D3-B563569DBBB9}" srcOrd="28" destOrd="0" presId="urn:microsoft.com/office/officeart/2008/layout/CircleAccentTimeline"/>
    <dgm:cxn modelId="{50822E76-833C-438F-9A6C-538E18861891}" type="presParOf" srcId="{7F24AEA7-C36D-45E6-8B82-9CA87ED45046}" destId="{CCA5FA01-47CA-488E-ADD5-516E5DA6FA6E}" srcOrd="29" destOrd="0" presId="urn:microsoft.com/office/officeart/2008/layout/CircleAccentTimeline"/>
    <dgm:cxn modelId="{1AF347DD-2D1F-4408-99D7-DF868564ADDB}" type="presParOf" srcId="{7F24AEA7-C36D-45E6-8B82-9CA87ED45046}" destId="{F5639649-A46D-4578-AA0B-5EC10EE5D176}" srcOrd="30" destOrd="0" presId="urn:microsoft.com/office/officeart/2008/layout/CircleAccentTimeline"/>
    <dgm:cxn modelId="{2D50BD01-2C02-49CE-B5A3-27D1217B734D}" type="presParOf" srcId="{F5639649-A46D-4578-AA0B-5EC10EE5D176}" destId="{A66B6786-9C24-41B2-A6D3-80D506F34E4B}" srcOrd="0" destOrd="0" presId="urn:microsoft.com/office/officeart/2008/layout/CircleAccentTimeline"/>
    <dgm:cxn modelId="{35A54D96-6C69-450E-90E8-B1BD1BC69AEF}" type="presParOf" srcId="{F5639649-A46D-4578-AA0B-5EC10EE5D176}" destId="{0ABFCC15-6F01-4562-A7F4-C21B2D95B6BA}" srcOrd="1" destOrd="0" presId="urn:microsoft.com/office/officeart/2008/layout/CircleAccentTimeline"/>
    <dgm:cxn modelId="{067AAACB-1EF4-4840-829E-2D5394626022}" type="presParOf" srcId="{F5639649-A46D-4578-AA0B-5EC10EE5D176}" destId="{D21932D3-6611-4FDE-B882-2A39B7C89439}" srcOrd="2" destOrd="0" presId="urn:microsoft.com/office/officeart/2008/layout/CircleAccentTimeline"/>
    <dgm:cxn modelId="{034CE0F4-9B14-4A49-B9B5-0CD3FBD87B1E}" type="presParOf" srcId="{7F24AEA7-C36D-45E6-8B82-9CA87ED45046}" destId="{AFAB2954-ACCB-4CD7-B776-2028A28ABEA3}" srcOrd="31" destOrd="0" presId="urn:microsoft.com/office/officeart/2008/layout/CircleAccentTimeline"/>
    <dgm:cxn modelId="{75E9631F-9684-4DDF-8966-6A2F2CB3258D}" type="presParOf" srcId="{7F24AEA7-C36D-45E6-8B82-9CA87ED45046}" destId="{24C78A42-19DA-4269-A2F3-490A8868C26A}" srcOrd="32" destOrd="0" presId="urn:microsoft.com/office/officeart/2008/layout/CircleAccent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55B78BC-8349-4830-8446-5A9BE378E045}" type="doc">
      <dgm:prSet loTypeId="urn:microsoft.com/office/officeart/2009/3/layout/PlusandMinus" loCatId="relationship" qsTypeId="urn:microsoft.com/office/officeart/2005/8/quickstyle/3d5" qsCatId="3D" csTypeId="urn:microsoft.com/office/officeart/2005/8/colors/accent6_2" csCatId="accent6" phldr="1"/>
      <dgm:spPr/>
      <dgm:t>
        <a:bodyPr/>
        <a:lstStyle/>
        <a:p>
          <a:endParaRPr lang="en-SG"/>
        </a:p>
      </dgm:t>
    </dgm:pt>
    <dgm:pt modelId="{4BB1DD9C-6695-4AC6-92FD-384B59FEFDEE}">
      <dgm:prSet phldrT="[Text]"/>
      <dgm:spPr/>
      <dgm:t>
        <a:bodyPr/>
        <a:lstStyle/>
        <a:p>
          <a:r>
            <a:rPr lang="en-SG" i="1" dirty="0"/>
            <a:t>The broken window incident is good because</a:t>
          </a:r>
          <a:r>
            <a:rPr lang="en-SG" dirty="0"/>
            <a:t>:</a:t>
          </a:r>
        </a:p>
        <a:p>
          <a:r>
            <a:rPr lang="en-SG" dirty="0"/>
            <a:t>The glass workshop will sell a piece of window-glass;</a:t>
          </a:r>
        </a:p>
        <a:p>
          <a:r>
            <a:rPr lang="en-SG" dirty="0"/>
            <a:t>Also, the glassier will get paid by replacing the broken window;</a:t>
          </a:r>
        </a:p>
        <a:p>
          <a:r>
            <a:rPr lang="en-SG" dirty="0"/>
            <a:t>All this would be good for the economic growth … </a:t>
          </a:r>
        </a:p>
      </dgm:t>
    </dgm:pt>
    <dgm:pt modelId="{D0455BC5-567C-4473-89C9-104C11AAB69A}" type="parTrans" cxnId="{2B72DB0D-A6BB-47F0-917A-05E0CB36FEED}">
      <dgm:prSet/>
      <dgm:spPr/>
      <dgm:t>
        <a:bodyPr/>
        <a:lstStyle/>
        <a:p>
          <a:endParaRPr lang="en-SG"/>
        </a:p>
      </dgm:t>
    </dgm:pt>
    <dgm:pt modelId="{174FE93C-4922-47FB-863C-C0C45489336F}" type="sibTrans" cxnId="{2B72DB0D-A6BB-47F0-917A-05E0CB36FEED}">
      <dgm:prSet/>
      <dgm:spPr/>
      <dgm:t>
        <a:bodyPr/>
        <a:lstStyle/>
        <a:p>
          <a:endParaRPr lang="en-SG"/>
        </a:p>
      </dgm:t>
    </dgm:pt>
    <dgm:pt modelId="{5AAC1044-3EAD-4916-B3AA-A9E63937AD7E}">
      <dgm:prSet phldrT="[Text]"/>
      <dgm:spPr/>
      <dgm:t>
        <a:bodyPr/>
        <a:lstStyle/>
        <a:p>
          <a:r>
            <a:rPr lang="en-SG" i="1" dirty="0"/>
            <a:t>But there are things which are not visible for us to see</a:t>
          </a:r>
          <a:r>
            <a:rPr lang="en-SG" dirty="0"/>
            <a:t>:</a:t>
          </a:r>
        </a:p>
        <a:p>
          <a:r>
            <a:rPr lang="en-SG" dirty="0"/>
            <a:t>The shop owner will have to suffer because he needs to pay for a replacement;</a:t>
          </a:r>
        </a:p>
        <a:p>
          <a:r>
            <a:rPr lang="en-SG" dirty="0"/>
            <a:t>This means that instead of having extra money for a pair of new shoes, or some savings, he simply pays for a wasted window;</a:t>
          </a:r>
        </a:p>
      </dgm:t>
    </dgm:pt>
    <dgm:pt modelId="{226D6983-D4FB-4FA3-A49E-AD0777EFF6F3}" type="parTrans" cxnId="{DD126641-15B0-4DBE-B6A5-54EB3A26EB46}">
      <dgm:prSet/>
      <dgm:spPr/>
      <dgm:t>
        <a:bodyPr/>
        <a:lstStyle/>
        <a:p>
          <a:endParaRPr lang="en-SG"/>
        </a:p>
      </dgm:t>
    </dgm:pt>
    <dgm:pt modelId="{ACEFE994-3FA5-485B-9CB6-AFDFECE7FC88}" type="sibTrans" cxnId="{DD126641-15B0-4DBE-B6A5-54EB3A26EB46}">
      <dgm:prSet/>
      <dgm:spPr/>
      <dgm:t>
        <a:bodyPr/>
        <a:lstStyle/>
        <a:p>
          <a:endParaRPr lang="en-SG"/>
        </a:p>
      </dgm:t>
    </dgm:pt>
    <dgm:pt modelId="{48C5BD73-A22D-4E79-8B21-CE481D51C828}">
      <dgm:prSet/>
      <dgm:spPr/>
      <dgm:t>
        <a:bodyPr/>
        <a:lstStyle/>
        <a:p>
          <a:endParaRPr lang="en-SG"/>
        </a:p>
      </dgm:t>
    </dgm:pt>
    <dgm:pt modelId="{15C36945-03C7-4BFE-8D0C-76B1F4EEE20C}" type="parTrans" cxnId="{E07002E3-0781-4C2D-96B5-0AA97ECEA268}">
      <dgm:prSet/>
      <dgm:spPr/>
      <dgm:t>
        <a:bodyPr/>
        <a:lstStyle/>
        <a:p>
          <a:endParaRPr lang="en-SG"/>
        </a:p>
      </dgm:t>
    </dgm:pt>
    <dgm:pt modelId="{1E2808E2-E087-4E2C-89F4-4AD5F70E2B66}" type="sibTrans" cxnId="{E07002E3-0781-4C2D-96B5-0AA97ECEA268}">
      <dgm:prSet/>
      <dgm:spPr/>
      <dgm:t>
        <a:bodyPr/>
        <a:lstStyle/>
        <a:p>
          <a:endParaRPr lang="en-SG"/>
        </a:p>
      </dgm:t>
    </dgm:pt>
    <dgm:pt modelId="{C991B038-FFDA-4D55-B07E-77CA72723C77}">
      <dgm:prSet/>
      <dgm:spPr/>
      <dgm:t>
        <a:bodyPr/>
        <a:lstStyle/>
        <a:p>
          <a:endParaRPr lang="en-SG"/>
        </a:p>
      </dgm:t>
    </dgm:pt>
    <dgm:pt modelId="{11299538-1DC3-4A7A-8D9C-279C15496F29}" type="parTrans" cxnId="{56D1B4C4-D95C-4009-8665-A97A0EEA358C}">
      <dgm:prSet/>
      <dgm:spPr/>
      <dgm:t>
        <a:bodyPr/>
        <a:lstStyle/>
        <a:p>
          <a:endParaRPr lang="en-SG"/>
        </a:p>
      </dgm:t>
    </dgm:pt>
    <dgm:pt modelId="{87F6E8D0-34BD-4037-AA33-53D465541748}" type="sibTrans" cxnId="{56D1B4C4-D95C-4009-8665-A97A0EEA358C}">
      <dgm:prSet/>
      <dgm:spPr/>
      <dgm:t>
        <a:bodyPr/>
        <a:lstStyle/>
        <a:p>
          <a:endParaRPr lang="en-SG"/>
        </a:p>
      </dgm:t>
    </dgm:pt>
    <dgm:pt modelId="{C1CBD68F-F656-45AE-B28A-FE86985B9C97}">
      <dgm:prSet/>
      <dgm:spPr/>
      <dgm:t>
        <a:bodyPr/>
        <a:lstStyle/>
        <a:p>
          <a:endParaRPr lang="en-SG"/>
        </a:p>
      </dgm:t>
    </dgm:pt>
    <dgm:pt modelId="{30C30533-290B-4831-A80D-DEDFFDF52D95}" type="parTrans" cxnId="{22D6BA1B-7A67-4E1F-9184-E616B84CD31B}">
      <dgm:prSet/>
      <dgm:spPr/>
      <dgm:t>
        <a:bodyPr/>
        <a:lstStyle/>
        <a:p>
          <a:endParaRPr lang="en-SG"/>
        </a:p>
      </dgm:t>
    </dgm:pt>
    <dgm:pt modelId="{ED3DD312-CCC7-4439-96DD-10FC1B0BBDB9}" type="sibTrans" cxnId="{22D6BA1B-7A67-4E1F-9184-E616B84CD31B}">
      <dgm:prSet/>
      <dgm:spPr/>
      <dgm:t>
        <a:bodyPr/>
        <a:lstStyle/>
        <a:p>
          <a:endParaRPr lang="en-SG"/>
        </a:p>
      </dgm:t>
    </dgm:pt>
    <dgm:pt modelId="{8000B4BE-D368-42D2-8C85-5FD6FF8DEF5B}">
      <dgm:prSet/>
      <dgm:spPr/>
      <dgm:t>
        <a:bodyPr/>
        <a:lstStyle/>
        <a:p>
          <a:endParaRPr lang="en-SG"/>
        </a:p>
      </dgm:t>
    </dgm:pt>
    <dgm:pt modelId="{BDFF4F63-07F8-4854-AAC4-61000CA22F37}" type="parTrans" cxnId="{2181B966-A3D3-4096-891A-AC7FE9961A6E}">
      <dgm:prSet/>
      <dgm:spPr/>
      <dgm:t>
        <a:bodyPr/>
        <a:lstStyle/>
        <a:p>
          <a:endParaRPr lang="en-SG"/>
        </a:p>
      </dgm:t>
    </dgm:pt>
    <dgm:pt modelId="{A03F9B88-1482-4AA2-A311-EBF930F94C9B}" type="sibTrans" cxnId="{2181B966-A3D3-4096-891A-AC7FE9961A6E}">
      <dgm:prSet/>
      <dgm:spPr/>
      <dgm:t>
        <a:bodyPr/>
        <a:lstStyle/>
        <a:p>
          <a:endParaRPr lang="en-SG"/>
        </a:p>
      </dgm:t>
    </dgm:pt>
    <dgm:pt modelId="{6A30BB72-2C8F-4AD5-9530-B12BB73F35CE}">
      <dgm:prSet/>
      <dgm:spPr/>
      <dgm:t>
        <a:bodyPr/>
        <a:lstStyle/>
        <a:p>
          <a:endParaRPr lang="en-SG"/>
        </a:p>
      </dgm:t>
    </dgm:pt>
    <dgm:pt modelId="{D32D3F6A-7B1C-4920-8713-E1ECE944E57A}" type="parTrans" cxnId="{91F3692C-06BB-4A61-B22C-D55EEC105BEF}">
      <dgm:prSet/>
      <dgm:spPr/>
      <dgm:t>
        <a:bodyPr/>
        <a:lstStyle/>
        <a:p>
          <a:endParaRPr lang="en-SG"/>
        </a:p>
      </dgm:t>
    </dgm:pt>
    <dgm:pt modelId="{E247B8D4-9472-423A-A4E5-B57F35569E79}" type="sibTrans" cxnId="{91F3692C-06BB-4A61-B22C-D55EEC105BEF}">
      <dgm:prSet/>
      <dgm:spPr/>
      <dgm:t>
        <a:bodyPr/>
        <a:lstStyle/>
        <a:p>
          <a:endParaRPr lang="en-SG"/>
        </a:p>
      </dgm:t>
    </dgm:pt>
    <dgm:pt modelId="{82A10103-DEE7-4A74-97C4-467B928466A8}">
      <dgm:prSet/>
      <dgm:spPr/>
      <dgm:t>
        <a:bodyPr/>
        <a:lstStyle/>
        <a:p>
          <a:endParaRPr lang="en-SG"/>
        </a:p>
      </dgm:t>
    </dgm:pt>
    <dgm:pt modelId="{510D8AA2-921E-4833-8ED6-A9453EFF5B5F}" type="parTrans" cxnId="{1085095E-D442-4C22-81CD-FC96E866F01F}">
      <dgm:prSet/>
      <dgm:spPr/>
      <dgm:t>
        <a:bodyPr/>
        <a:lstStyle/>
        <a:p>
          <a:endParaRPr lang="en-SG"/>
        </a:p>
      </dgm:t>
    </dgm:pt>
    <dgm:pt modelId="{E10C806F-6D84-4A1A-8F0E-EB02B181DED5}" type="sibTrans" cxnId="{1085095E-D442-4C22-81CD-FC96E866F01F}">
      <dgm:prSet/>
      <dgm:spPr/>
      <dgm:t>
        <a:bodyPr/>
        <a:lstStyle/>
        <a:p>
          <a:endParaRPr lang="en-SG"/>
        </a:p>
      </dgm:t>
    </dgm:pt>
    <dgm:pt modelId="{333CCBA3-463C-48D8-9F0B-61A3F815C960}">
      <dgm:prSet/>
      <dgm:spPr/>
      <dgm:t>
        <a:bodyPr/>
        <a:lstStyle/>
        <a:p>
          <a:endParaRPr lang="en-SG"/>
        </a:p>
      </dgm:t>
    </dgm:pt>
    <dgm:pt modelId="{BFCEAD97-EAEB-4C61-844A-E42E329C8352}" type="parTrans" cxnId="{2428E767-C8BE-433B-824A-91F7F36AF6CE}">
      <dgm:prSet/>
      <dgm:spPr/>
      <dgm:t>
        <a:bodyPr/>
        <a:lstStyle/>
        <a:p>
          <a:endParaRPr lang="en-SG"/>
        </a:p>
      </dgm:t>
    </dgm:pt>
    <dgm:pt modelId="{E64FE201-5258-40E6-BFFB-D72CAF97983C}" type="sibTrans" cxnId="{2428E767-C8BE-433B-824A-91F7F36AF6CE}">
      <dgm:prSet/>
      <dgm:spPr/>
      <dgm:t>
        <a:bodyPr/>
        <a:lstStyle/>
        <a:p>
          <a:endParaRPr lang="en-SG"/>
        </a:p>
      </dgm:t>
    </dgm:pt>
    <dgm:pt modelId="{51373D7E-9F85-4420-9E95-84F1EEA2FFF4}">
      <dgm:prSet/>
      <dgm:spPr/>
      <dgm:t>
        <a:bodyPr/>
        <a:lstStyle/>
        <a:p>
          <a:endParaRPr lang="en-SG"/>
        </a:p>
      </dgm:t>
    </dgm:pt>
    <dgm:pt modelId="{D75367B1-C6C6-4CCF-9453-B2E2E403D34A}" type="parTrans" cxnId="{1B7E8C57-AFF1-46FD-8AFD-5CD83E0185A9}">
      <dgm:prSet/>
      <dgm:spPr/>
      <dgm:t>
        <a:bodyPr/>
        <a:lstStyle/>
        <a:p>
          <a:endParaRPr lang="en-SG"/>
        </a:p>
      </dgm:t>
    </dgm:pt>
    <dgm:pt modelId="{6549EF47-6F01-4B64-A042-5A82214E2392}" type="sibTrans" cxnId="{1B7E8C57-AFF1-46FD-8AFD-5CD83E0185A9}">
      <dgm:prSet/>
      <dgm:spPr/>
      <dgm:t>
        <a:bodyPr/>
        <a:lstStyle/>
        <a:p>
          <a:endParaRPr lang="en-SG"/>
        </a:p>
      </dgm:t>
    </dgm:pt>
    <dgm:pt modelId="{F15D63A7-E54A-494D-BC55-3C5B510C1659}">
      <dgm:prSet/>
      <dgm:spPr/>
      <dgm:t>
        <a:bodyPr/>
        <a:lstStyle/>
        <a:p>
          <a:endParaRPr lang="en-SG"/>
        </a:p>
      </dgm:t>
    </dgm:pt>
    <dgm:pt modelId="{A63CBB25-B82A-4222-8FA4-4C9034E5FF20}" type="parTrans" cxnId="{E88A5BE1-F5A4-477E-9E1E-8D0A42478209}">
      <dgm:prSet/>
      <dgm:spPr/>
      <dgm:t>
        <a:bodyPr/>
        <a:lstStyle/>
        <a:p>
          <a:endParaRPr lang="en-SG"/>
        </a:p>
      </dgm:t>
    </dgm:pt>
    <dgm:pt modelId="{BB54EC76-326A-4534-B055-0ED78624323E}" type="sibTrans" cxnId="{E88A5BE1-F5A4-477E-9E1E-8D0A42478209}">
      <dgm:prSet/>
      <dgm:spPr/>
      <dgm:t>
        <a:bodyPr/>
        <a:lstStyle/>
        <a:p>
          <a:endParaRPr lang="en-SG"/>
        </a:p>
      </dgm:t>
    </dgm:pt>
    <dgm:pt modelId="{B5628100-1308-4987-805D-24E31825C6E7}" type="pres">
      <dgm:prSet presAssocID="{E55B78BC-8349-4830-8446-5A9BE378E045}" presName="Name0" presStyleCnt="0">
        <dgm:presLayoutVars>
          <dgm:chMax val="2"/>
          <dgm:chPref val="2"/>
          <dgm:dir/>
          <dgm:animOne/>
          <dgm:resizeHandles val="exact"/>
        </dgm:presLayoutVars>
      </dgm:prSet>
      <dgm:spPr/>
    </dgm:pt>
    <dgm:pt modelId="{4F678839-2E1F-4EA7-A74F-88927842BAB0}" type="pres">
      <dgm:prSet presAssocID="{E55B78BC-8349-4830-8446-5A9BE378E045}" presName="Background" presStyleLbl="bgImgPlace1" presStyleIdx="0" presStyleCnt="1"/>
      <dgm:spPr/>
    </dgm:pt>
    <dgm:pt modelId="{8B60395F-C649-41B2-B8EA-368C073BF155}" type="pres">
      <dgm:prSet presAssocID="{E55B78BC-8349-4830-8446-5A9BE378E045}" presName="ParentText1" presStyleLbl="revTx" presStyleIdx="0" presStyleCnt="2">
        <dgm:presLayoutVars>
          <dgm:chMax val="0"/>
          <dgm:chPref val="0"/>
          <dgm:bulletEnabled val="1"/>
        </dgm:presLayoutVars>
      </dgm:prSet>
      <dgm:spPr/>
    </dgm:pt>
    <dgm:pt modelId="{38E0616B-12EE-4BA6-BDD8-EEFC4B146A0D}" type="pres">
      <dgm:prSet presAssocID="{E55B78BC-8349-4830-8446-5A9BE378E045}" presName="ParentText2" presStyleLbl="revTx" presStyleIdx="1" presStyleCnt="2">
        <dgm:presLayoutVars>
          <dgm:chMax val="0"/>
          <dgm:chPref val="0"/>
          <dgm:bulletEnabled val="1"/>
        </dgm:presLayoutVars>
      </dgm:prSet>
      <dgm:spPr/>
    </dgm:pt>
    <dgm:pt modelId="{E73507F1-092E-4232-BBD1-6A00937B43B2}" type="pres">
      <dgm:prSet presAssocID="{E55B78BC-8349-4830-8446-5A9BE378E045}" presName="Plus" presStyleLbl="alignNode1" presStyleIdx="0" presStyleCnt="2"/>
      <dgm:spPr/>
    </dgm:pt>
    <dgm:pt modelId="{BD681748-E949-4BB7-8CE4-CDB607912F0D}" type="pres">
      <dgm:prSet presAssocID="{E55B78BC-8349-4830-8446-5A9BE378E045}" presName="Minus" presStyleLbl="alignNode1" presStyleIdx="1" presStyleCnt="2"/>
      <dgm:spPr/>
    </dgm:pt>
    <dgm:pt modelId="{677BC654-5C6F-48D8-B6A3-818C2FCD7F6E}" type="pres">
      <dgm:prSet presAssocID="{E55B78BC-8349-4830-8446-5A9BE378E045}" presName="Divider" presStyleLbl="parChTrans1D1" presStyleIdx="0" presStyleCnt="1"/>
      <dgm:spPr/>
    </dgm:pt>
  </dgm:ptLst>
  <dgm:cxnLst>
    <dgm:cxn modelId="{2B72DB0D-A6BB-47F0-917A-05E0CB36FEED}" srcId="{E55B78BC-8349-4830-8446-5A9BE378E045}" destId="{4BB1DD9C-6695-4AC6-92FD-384B59FEFDEE}" srcOrd="0" destOrd="0" parTransId="{D0455BC5-567C-4473-89C9-104C11AAB69A}" sibTransId="{174FE93C-4922-47FB-863C-C0C45489336F}"/>
    <dgm:cxn modelId="{22D6BA1B-7A67-4E1F-9184-E616B84CD31B}" srcId="{48C5BD73-A22D-4E79-8B21-CE481D51C828}" destId="{C1CBD68F-F656-45AE-B28A-FE86985B9C97}" srcOrd="1" destOrd="0" parTransId="{30C30533-290B-4831-A80D-DEDFFDF52D95}" sibTransId="{ED3DD312-CCC7-4439-96DD-10FC1B0BBDB9}"/>
    <dgm:cxn modelId="{91F3692C-06BB-4A61-B22C-D55EEC105BEF}" srcId="{8000B4BE-D368-42D2-8C85-5FD6FF8DEF5B}" destId="{6A30BB72-2C8F-4AD5-9530-B12BB73F35CE}" srcOrd="0" destOrd="0" parTransId="{D32D3F6A-7B1C-4920-8713-E1ECE944E57A}" sibTransId="{E247B8D4-9472-423A-A4E5-B57F35569E79}"/>
    <dgm:cxn modelId="{1085095E-D442-4C22-81CD-FC96E866F01F}" srcId="{8000B4BE-D368-42D2-8C85-5FD6FF8DEF5B}" destId="{82A10103-DEE7-4A74-97C4-467B928466A8}" srcOrd="1" destOrd="0" parTransId="{510D8AA2-921E-4833-8ED6-A9453EFF5B5F}" sibTransId="{E10C806F-6D84-4A1A-8F0E-EB02B181DED5}"/>
    <dgm:cxn modelId="{DD126641-15B0-4DBE-B6A5-54EB3A26EB46}" srcId="{E55B78BC-8349-4830-8446-5A9BE378E045}" destId="{5AAC1044-3EAD-4916-B3AA-A9E63937AD7E}" srcOrd="1" destOrd="0" parTransId="{226D6983-D4FB-4FA3-A49E-AD0777EFF6F3}" sibTransId="{ACEFE994-3FA5-485B-9CB6-AFDFECE7FC88}"/>
    <dgm:cxn modelId="{D8C82B43-307C-4097-B2F7-7107A3F4B576}" type="presOf" srcId="{E55B78BC-8349-4830-8446-5A9BE378E045}" destId="{B5628100-1308-4987-805D-24E31825C6E7}" srcOrd="0" destOrd="0" presId="urn:microsoft.com/office/officeart/2009/3/layout/PlusandMinus"/>
    <dgm:cxn modelId="{2181B966-A3D3-4096-891A-AC7FE9961A6E}" srcId="{E55B78BC-8349-4830-8446-5A9BE378E045}" destId="{8000B4BE-D368-42D2-8C85-5FD6FF8DEF5B}" srcOrd="3" destOrd="0" parTransId="{BDFF4F63-07F8-4854-AAC4-61000CA22F37}" sibTransId="{A03F9B88-1482-4AA2-A311-EBF930F94C9B}"/>
    <dgm:cxn modelId="{2428E767-C8BE-433B-824A-91F7F36AF6CE}" srcId="{E55B78BC-8349-4830-8446-5A9BE378E045}" destId="{333CCBA3-463C-48D8-9F0B-61A3F815C960}" srcOrd="4" destOrd="0" parTransId="{BFCEAD97-EAEB-4C61-844A-E42E329C8352}" sibTransId="{E64FE201-5258-40E6-BFFB-D72CAF97983C}"/>
    <dgm:cxn modelId="{669AFB6A-E9BA-4A67-8FE2-E534B6DE9200}" type="presOf" srcId="{4BB1DD9C-6695-4AC6-92FD-384B59FEFDEE}" destId="{8B60395F-C649-41B2-B8EA-368C073BF155}" srcOrd="0" destOrd="0" presId="urn:microsoft.com/office/officeart/2009/3/layout/PlusandMinus"/>
    <dgm:cxn modelId="{78EB7476-E30A-44C1-BCF7-0ED4019B65AB}" type="presOf" srcId="{5AAC1044-3EAD-4916-B3AA-A9E63937AD7E}" destId="{38E0616B-12EE-4BA6-BDD8-EEFC4B146A0D}" srcOrd="0" destOrd="0" presId="urn:microsoft.com/office/officeart/2009/3/layout/PlusandMinus"/>
    <dgm:cxn modelId="{1B7E8C57-AFF1-46FD-8AFD-5CD83E0185A9}" srcId="{333CCBA3-463C-48D8-9F0B-61A3F815C960}" destId="{51373D7E-9F85-4420-9E95-84F1EEA2FFF4}" srcOrd="0" destOrd="0" parTransId="{D75367B1-C6C6-4CCF-9453-B2E2E403D34A}" sibTransId="{6549EF47-6F01-4B64-A042-5A82214E2392}"/>
    <dgm:cxn modelId="{56D1B4C4-D95C-4009-8665-A97A0EEA358C}" srcId="{48C5BD73-A22D-4E79-8B21-CE481D51C828}" destId="{C991B038-FFDA-4D55-B07E-77CA72723C77}" srcOrd="0" destOrd="0" parTransId="{11299538-1DC3-4A7A-8D9C-279C15496F29}" sibTransId="{87F6E8D0-34BD-4037-AA33-53D465541748}"/>
    <dgm:cxn modelId="{E88A5BE1-F5A4-477E-9E1E-8D0A42478209}" srcId="{333CCBA3-463C-48D8-9F0B-61A3F815C960}" destId="{F15D63A7-E54A-494D-BC55-3C5B510C1659}" srcOrd="1" destOrd="0" parTransId="{A63CBB25-B82A-4222-8FA4-4C9034E5FF20}" sibTransId="{BB54EC76-326A-4534-B055-0ED78624323E}"/>
    <dgm:cxn modelId="{E07002E3-0781-4C2D-96B5-0AA97ECEA268}" srcId="{E55B78BC-8349-4830-8446-5A9BE378E045}" destId="{48C5BD73-A22D-4E79-8B21-CE481D51C828}" srcOrd="2" destOrd="0" parTransId="{15C36945-03C7-4BFE-8D0C-76B1F4EEE20C}" sibTransId="{1E2808E2-E087-4E2C-89F4-4AD5F70E2B66}"/>
    <dgm:cxn modelId="{B8E3C41E-D0CC-465B-A06E-B0CA616B8D81}" type="presParOf" srcId="{B5628100-1308-4987-805D-24E31825C6E7}" destId="{4F678839-2E1F-4EA7-A74F-88927842BAB0}" srcOrd="0" destOrd="0" presId="urn:microsoft.com/office/officeart/2009/3/layout/PlusandMinus"/>
    <dgm:cxn modelId="{F2DB3407-93AE-4582-93D4-A26F1EAC2694}" type="presParOf" srcId="{B5628100-1308-4987-805D-24E31825C6E7}" destId="{8B60395F-C649-41B2-B8EA-368C073BF155}" srcOrd="1" destOrd="0" presId="urn:microsoft.com/office/officeart/2009/3/layout/PlusandMinus"/>
    <dgm:cxn modelId="{4704FA4D-35EF-45E8-AA50-BC25A41B8708}" type="presParOf" srcId="{B5628100-1308-4987-805D-24E31825C6E7}" destId="{38E0616B-12EE-4BA6-BDD8-EEFC4B146A0D}" srcOrd="2" destOrd="0" presId="urn:microsoft.com/office/officeart/2009/3/layout/PlusandMinus"/>
    <dgm:cxn modelId="{A8E2FD56-ADA6-4506-975D-5306D00A686C}" type="presParOf" srcId="{B5628100-1308-4987-805D-24E31825C6E7}" destId="{E73507F1-092E-4232-BBD1-6A00937B43B2}" srcOrd="3" destOrd="0" presId="urn:microsoft.com/office/officeart/2009/3/layout/PlusandMinus"/>
    <dgm:cxn modelId="{9FD40B54-FF60-4EC0-B62C-C1D52774CEC1}" type="presParOf" srcId="{B5628100-1308-4987-805D-24E31825C6E7}" destId="{BD681748-E949-4BB7-8CE4-CDB607912F0D}" srcOrd="4" destOrd="0" presId="urn:microsoft.com/office/officeart/2009/3/layout/PlusandMinus"/>
    <dgm:cxn modelId="{89F7D8A7-36DD-4332-80F2-827C796A56F8}" type="presParOf" srcId="{B5628100-1308-4987-805D-24E31825C6E7}" destId="{677BC654-5C6F-48D8-B6A3-818C2FCD7F6E}" srcOrd="5" destOrd="0" presId="urn:microsoft.com/office/officeart/2009/3/layout/PlusandMinu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0881166-A509-48CA-822A-7D7CD462D318}" type="doc">
      <dgm:prSet loTypeId="urn:microsoft.com/office/officeart/2011/layout/HexagonRadial" loCatId="cycle" qsTypeId="urn:microsoft.com/office/officeart/2005/8/quickstyle/simple2" qsCatId="simple" csTypeId="urn:microsoft.com/office/officeart/2005/8/colors/accent1_1" csCatId="accent1" phldr="1"/>
      <dgm:spPr/>
      <dgm:t>
        <a:bodyPr/>
        <a:lstStyle/>
        <a:p>
          <a:endParaRPr lang="en-SG"/>
        </a:p>
      </dgm:t>
    </dgm:pt>
    <dgm:pt modelId="{A1999616-9EF3-4100-8434-A5083F38B989}">
      <dgm:prSet phldrT="[Text]"/>
      <dgm:spPr/>
      <dgm:t>
        <a:bodyPr/>
        <a:lstStyle/>
        <a:p>
          <a:r>
            <a:rPr lang="en-SG" dirty="0"/>
            <a:t>Nature</a:t>
          </a:r>
        </a:p>
      </dgm:t>
    </dgm:pt>
    <dgm:pt modelId="{0D96AF94-5FF2-4F68-B993-640D2A026E26}" type="parTrans" cxnId="{0F50E345-AC2F-4E1E-AE38-BAD11E733BCE}">
      <dgm:prSet/>
      <dgm:spPr/>
      <dgm:t>
        <a:bodyPr/>
        <a:lstStyle/>
        <a:p>
          <a:endParaRPr lang="en-SG"/>
        </a:p>
      </dgm:t>
    </dgm:pt>
    <dgm:pt modelId="{5D0E6039-AFF3-4F7D-AF7F-39EACD4DE446}" type="sibTrans" cxnId="{0F50E345-AC2F-4E1E-AE38-BAD11E733BCE}">
      <dgm:prSet/>
      <dgm:spPr/>
      <dgm:t>
        <a:bodyPr/>
        <a:lstStyle/>
        <a:p>
          <a:endParaRPr lang="en-SG"/>
        </a:p>
      </dgm:t>
    </dgm:pt>
    <dgm:pt modelId="{77C38E5D-56B3-4DF2-98A8-12C2E5904664}">
      <dgm:prSet phldrT="[Text]"/>
      <dgm:spPr/>
      <dgm:t>
        <a:bodyPr/>
        <a:lstStyle/>
        <a:p>
          <a:r>
            <a:rPr lang="en-SG" dirty="0"/>
            <a:t>Everything is connected</a:t>
          </a:r>
        </a:p>
      </dgm:t>
    </dgm:pt>
    <dgm:pt modelId="{EE478B9E-C6EE-43C3-AC68-16F9EE1983B5}" type="parTrans" cxnId="{8917143A-49A8-4E10-BEE2-3B2F8CEF5417}">
      <dgm:prSet/>
      <dgm:spPr/>
      <dgm:t>
        <a:bodyPr/>
        <a:lstStyle/>
        <a:p>
          <a:endParaRPr lang="en-SG"/>
        </a:p>
      </dgm:t>
    </dgm:pt>
    <dgm:pt modelId="{2DA2CA68-4056-41EE-A018-081367A6A996}" type="sibTrans" cxnId="{8917143A-49A8-4E10-BEE2-3B2F8CEF5417}">
      <dgm:prSet/>
      <dgm:spPr/>
      <dgm:t>
        <a:bodyPr/>
        <a:lstStyle/>
        <a:p>
          <a:endParaRPr lang="en-SG"/>
        </a:p>
      </dgm:t>
    </dgm:pt>
    <dgm:pt modelId="{D5125C5B-937D-43EB-9896-6FA00EE5EF20}">
      <dgm:prSet phldrT="[Text]"/>
      <dgm:spPr/>
      <dgm:t>
        <a:bodyPr/>
        <a:lstStyle/>
        <a:p>
          <a:r>
            <a:rPr lang="en-SG" dirty="0"/>
            <a:t>There is no such a thing as free lunch</a:t>
          </a:r>
        </a:p>
      </dgm:t>
    </dgm:pt>
    <dgm:pt modelId="{81D19BBE-81BF-4A81-B877-AF357A2D7178}" type="parTrans" cxnId="{2BE9C331-032F-4333-B8E0-39A4CC7FF470}">
      <dgm:prSet/>
      <dgm:spPr/>
      <dgm:t>
        <a:bodyPr/>
        <a:lstStyle/>
        <a:p>
          <a:endParaRPr lang="en-SG"/>
        </a:p>
      </dgm:t>
    </dgm:pt>
    <dgm:pt modelId="{8D28486C-BEE7-4A21-9797-15A20A5AB101}" type="sibTrans" cxnId="{2BE9C331-032F-4333-B8E0-39A4CC7FF470}">
      <dgm:prSet/>
      <dgm:spPr/>
      <dgm:t>
        <a:bodyPr/>
        <a:lstStyle/>
        <a:p>
          <a:endParaRPr lang="en-SG"/>
        </a:p>
      </dgm:t>
    </dgm:pt>
    <dgm:pt modelId="{D9E8F133-8148-4F8C-8C06-26782386C07A}">
      <dgm:prSet phldrT="[Text]"/>
      <dgm:spPr/>
      <dgm:t>
        <a:bodyPr/>
        <a:lstStyle/>
        <a:p>
          <a:r>
            <a:rPr lang="en-SG" dirty="0"/>
            <a:t>Nature knows best</a:t>
          </a:r>
        </a:p>
      </dgm:t>
    </dgm:pt>
    <dgm:pt modelId="{FBFE93D7-AAA7-404F-BF09-29CB97CFD316}" type="parTrans" cxnId="{65A9267F-68EB-4074-9792-1D4541764C0D}">
      <dgm:prSet/>
      <dgm:spPr/>
      <dgm:t>
        <a:bodyPr/>
        <a:lstStyle/>
        <a:p>
          <a:endParaRPr lang="en-SG"/>
        </a:p>
      </dgm:t>
    </dgm:pt>
    <dgm:pt modelId="{926C4F57-0696-4B76-A5B5-BB649877C6EE}" type="sibTrans" cxnId="{65A9267F-68EB-4074-9792-1D4541764C0D}">
      <dgm:prSet/>
      <dgm:spPr/>
      <dgm:t>
        <a:bodyPr/>
        <a:lstStyle/>
        <a:p>
          <a:endParaRPr lang="en-SG"/>
        </a:p>
      </dgm:t>
    </dgm:pt>
    <dgm:pt modelId="{5986435E-529B-4DA9-A3E8-963F838ED521}">
      <dgm:prSet phldrT="[Text]"/>
      <dgm:spPr/>
      <dgm:t>
        <a:bodyPr/>
        <a:lstStyle/>
        <a:p>
          <a:r>
            <a:rPr lang="en-SG" dirty="0"/>
            <a:t>Everything must go somewhere</a:t>
          </a:r>
        </a:p>
      </dgm:t>
    </dgm:pt>
    <dgm:pt modelId="{3DCA700F-ADA5-4A87-9AB9-10B15288420A}" type="parTrans" cxnId="{F9816EDF-89E4-484D-879F-6DFB38460C26}">
      <dgm:prSet/>
      <dgm:spPr/>
      <dgm:t>
        <a:bodyPr/>
        <a:lstStyle/>
        <a:p>
          <a:endParaRPr lang="en-SG"/>
        </a:p>
      </dgm:t>
    </dgm:pt>
    <dgm:pt modelId="{51252ED5-9924-45A9-83F6-50075FC9BC2D}" type="sibTrans" cxnId="{F9816EDF-89E4-484D-879F-6DFB38460C26}">
      <dgm:prSet/>
      <dgm:spPr/>
      <dgm:t>
        <a:bodyPr/>
        <a:lstStyle/>
        <a:p>
          <a:endParaRPr lang="en-SG"/>
        </a:p>
      </dgm:t>
    </dgm:pt>
    <dgm:pt modelId="{AD847DAE-03B7-42E3-B2F2-A9547AFA32BF}" type="pres">
      <dgm:prSet presAssocID="{F0881166-A509-48CA-822A-7D7CD462D318}" presName="Name0" presStyleCnt="0">
        <dgm:presLayoutVars>
          <dgm:chMax val="1"/>
          <dgm:chPref val="1"/>
          <dgm:dir/>
          <dgm:animOne val="branch"/>
          <dgm:animLvl val="lvl"/>
        </dgm:presLayoutVars>
      </dgm:prSet>
      <dgm:spPr/>
    </dgm:pt>
    <dgm:pt modelId="{47905DFF-CC5E-42D0-8D4F-03933221A671}" type="pres">
      <dgm:prSet presAssocID="{A1999616-9EF3-4100-8434-A5083F38B989}" presName="Parent" presStyleLbl="node0" presStyleIdx="0" presStyleCnt="1">
        <dgm:presLayoutVars>
          <dgm:chMax val="6"/>
          <dgm:chPref val="6"/>
        </dgm:presLayoutVars>
      </dgm:prSet>
      <dgm:spPr/>
    </dgm:pt>
    <dgm:pt modelId="{818BCE74-C13B-4C74-B31F-84148D8DDD05}" type="pres">
      <dgm:prSet presAssocID="{77C38E5D-56B3-4DF2-98A8-12C2E5904664}" presName="Accent1" presStyleCnt="0"/>
      <dgm:spPr/>
    </dgm:pt>
    <dgm:pt modelId="{0FAD00D6-45F9-481B-B040-8FD5AA528A1C}" type="pres">
      <dgm:prSet presAssocID="{77C38E5D-56B3-4DF2-98A8-12C2E5904664}" presName="Accent" presStyleLbl="bgShp" presStyleIdx="0" presStyleCnt="4"/>
      <dgm:spPr/>
    </dgm:pt>
    <dgm:pt modelId="{27277A5B-6FE7-4713-82E2-36FCEF0B5516}" type="pres">
      <dgm:prSet presAssocID="{77C38E5D-56B3-4DF2-98A8-12C2E5904664}" presName="Child1" presStyleLbl="node1" presStyleIdx="0" presStyleCnt="4">
        <dgm:presLayoutVars>
          <dgm:chMax val="0"/>
          <dgm:chPref val="0"/>
          <dgm:bulletEnabled val="1"/>
        </dgm:presLayoutVars>
      </dgm:prSet>
      <dgm:spPr/>
    </dgm:pt>
    <dgm:pt modelId="{588B864E-EDAD-48B5-A43F-37BA0C9DC495}" type="pres">
      <dgm:prSet presAssocID="{D5125C5B-937D-43EB-9896-6FA00EE5EF20}" presName="Accent2" presStyleCnt="0"/>
      <dgm:spPr/>
    </dgm:pt>
    <dgm:pt modelId="{C90CB0A6-425D-4BE5-AE1A-2ABCD118A627}" type="pres">
      <dgm:prSet presAssocID="{D5125C5B-937D-43EB-9896-6FA00EE5EF20}" presName="Accent" presStyleLbl="bgShp" presStyleIdx="1" presStyleCnt="4"/>
      <dgm:spPr/>
    </dgm:pt>
    <dgm:pt modelId="{C6EE5898-8497-4C3C-9BE2-9E83F9CE49D9}" type="pres">
      <dgm:prSet presAssocID="{D5125C5B-937D-43EB-9896-6FA00EE5EF20}" presName="Child2" presStyleLbl="node1" presStyleIdx="1" presStyleCnt="4">
        <dgm:presLayoutVars>
          <dgm:chMax val="0"/>
          <dgm:chPref val="0"/>
          <dgm:bulletEnabled val="1"/>
        </dgm:presLayoutVars>
      </dgm:prSet>
      <dgm:spPr/>
    </dgm:pt>
    <dgm:pt modelId="{1E0F48CE-2B7E-4273-AF3C-65A0A6C9A79A}" type="pres">
      <dgm:prSet presAssocID="{D9E8F133-8148-4F8C-8C06-26782386C07A}" presName="Accent3" presStyleCnt="0"/>
      <dgm:spPr/>
    </dgm:pt>
    <dgm:pt modelId="{1686D2B9-1594-4125-82BD-E8E911122BCD}" type="pres">
      <dgm:prSet presAssocID="{D9E8F133-8148-4F8C-8C06-26782386C07A}" presName="Accent" presStyleLbl="bgShp" presStyleIdx="2" presStyleCnt="4"/>
      <dgm:spPr/>
    </dgm:pt>
    <dgm:pt modelId="{6B0CD664-C9FD-4E37-94FE-33C3FA4C16EA}" type="pres">
      <dgm:prSet presAssocID="{D9E8F133-8148-4F8C-8C06-26782386C07A}" presName="Child3" presStyleLbl="node1" presStyleIdx="2" presStyleCnt="4">
        <dgm:presLayoutVars>
          <dgm:chMax val="0"/>
          <dgm:chPref val="0"/>
          <dgm:bulletEnabled val="1"/>
        </dgm:presLayoutVars>
      </dgm:prSet>
      <dgm:spPr/>
    </dgm:pt>
    <dgm:pt modelId="{E51B4AE6-6969-470D-9089-14AAFB5C60B3}" type="pres">
      <dgm:prSet presAssocID="{5986435E-529B-4DA9-A3E8-963F838ED521}" presName="Accent4" presStyleCnt="0"/>
      <dgm:spPr/>
    </dgm:pt>
    <dgm:pt modelId="{9BA2FB7D-6323-4A82-84F6-3E49151FC6FA}" type="pres">
      <dgm:prSet presAssocID="{5986435E-529B-4DA9-A3E8-963F838ED521}" presName="Accent" presStyleLbl="bgShp" presStyleIdx="3" presStyleCnt="4"/>
      <dgm:spPr/>
    </dgm:pt>
    <dgm:pt modelId="{1E3A8BAC-8FCE-48D9-8D60-D5E5E98E4A42}" type="pres">
      <dgm:prSet presAssocID="{5986435E-529B-4DA9-A3E8-963F838ED521}" presName="Child4" presStyleLbl="node1" presStyleIdx="3" presStyleCnt="4">
        <dgm:presLayoutVars>
          <dgm:chMax val="0"/>
          <dgm:chPref val="0"/>
          <dgm:bulletEnabled val="1"/>
        </dgm:presLayoutVars>
      </dgm:prSet>
      <dgm:spPr/>
    </dgm:pt>
  </dgm:ptLst>
  <dgm:cxnLst>
    <dgm:cxn modelId="{E8B32815-A97E-4B37-92D9-B43162CBC12C}" type="presOf" srcId="{D5125C5B-937D-43EB-9896-6FA00EE5EF20}" destId="{C6EE5898-8497-4C3C-9BE2-9E83F9CE49D9}" srcOrd="0" destOrd="0" presId="urn:microsoft.com/office/officeart/2011/layout/HexagonRadial"/>
    <dgm:cxn modelId="{2BE9C331-032F-4333-B8E0-39A4CC7FF470}" srcId="{A1999616-9EF3-4100-8434-A5083F38B989}" destId="{D5125C5B-937D-43EB-9896-6FA00EE5EF20}" srcOrd="1" destOrd="0" parTransId="{81D19BBE-81BF-4A81-B877-AF357A2D7178}" sibTransId="{8D28486C-BEE7-4A21-9797-15A20A5AB101}"/>
    <dgm:cxn modelId="{8917143A-49A8-4E10-BEE2-3B2F8CEF5417}" srcId="{A1999616-9EF3-4100-8434-A5083F38B989}" destId="{77C38E5D-56B3-4DF2-98A8-12C2E5904664}" srcOrd="0" destOrd="0" parTransId="{EE478B9E-C6EE-43C3-AC68-16F9EE1983B5}" sibTransId="{2DA2CA68-4056-41EE-A018-081367A6A996}"/>
    <dgm:cxn modelId="{2786AF5D-ECFF-448A-BEF7-871924B9643F}" type="presOf" srcId="{D9E8F133-8148-4F8C-8C06-26782386C07A}" destId="{6B0CD664-C9FD-4E37-94FE-33C3FA4C16EA}" srcOrd="0" destOrd="0" presId="urn:microsoft.com/office/officeart/2011/layout/HexagonRadial"/>
    <dgm:cxn modelId="{0F50E345-AC2F-4E1E-AE38-BAD11E733BCE}" srcId="{F0881166-A509-48CA-822A-7D7CD462D318}" destId="{A1999616-9EF3-4100-8434-A5083F38B989}" srcOrd="0" destOrd="0" parTransId="{0D96AF94-5FF2-4F68-B993-640D2A026E26}" sibTransId="{5D0E6039-AFF3-4F7D-AF7F-39EACD4DE446}"/>
    <dgm:cxn modelId="{ECCD7E75-BBC2-4C52-8B4F-3CD108116FF3}" type="presOf" srcId="{F0881166-A509-48CA-822A-7D7CD462D318}" destId="{AD847DAE-03B7-42E3-B2F2-A9547AFA32BF}" srcOrd="0" destOrd="0" presId="urn:microsoft.com/office/officeart/2011/layout/HexagonRadial"/>
    <dgm:cxn modelId="{65A9267F-68EB-4074-9792-1D4541764C0D}" srcId="{A1999616-9EF3-4100-8434-A5083F38B989}" destId="{D9E8F133-8148-4F8C-8C06-26782386C07A}" srcOrd="2" destOrd="0" parTransId="{FBFE93D7-AAA7-404F-BF09-29CB97CFD316}" sibTransId="{926C4F57-0696-4B76-A5B5-BB649877C6EE}"/>
    <dgm:cxn modelId="{F56B34AD-35DE-4A46-B437-A91019E82F7F}" type="presOf" srcId="{77C38E5D-56B3-4DF2-98A8-12C2E5904664}" destId="{27277A5B-6FE7-4713-82E2-36FCEF0B5516}" srcOrd="0" destOrd="0" presId="urn:microsoft.com/office/officeart/2011/layout/HexagonRadial"/>
    <dgm:cxn modelId="{DD9523B5-722E-4AAC-83BD-0426BAA3B76A}" type="presOf" srcId="{5986435E-529B-4DA9-A3E8-963F838ED521}" destId="{1E3A8BAC-8FCE-48D9-8D60-D5E5E98E4A42}" srcOrd="0" destOrd="0" presId="urn:microsoft.com/office/officeart/2011/layout/HexagonRadial"/>
    <dgm:cxn modelId="{F9816EDF-89E4-484D-879F-6DFB38460C26}" srcId="{A1999616-9EF3-4100-8434-A5083F38B989}" destId="{5986435E-529B-4DA9-A3E8-963F838ED521}" srcOrd="3" destOrd="0" parTransId="{3DCA700F-ADA5-4A87-9AB9-10B15288420A}" sibTransId="{51252ED5-9924-45A9-83F6-50075FC9BC2D}"/>
    <dgm:cxn modelId="{636154FE-B369-43BA-9888-1E79F0AE67EA}" type="presOf" srcId="{A1999616-9EF3-4100-8434-A5083F38B989}" destId="{47905DFF-CC5E-42D0-8D4F-03933221A671}" srcOrd="0" destOrd="0" presId="urn:microsoft.com/office/officeart/2011/layout/HexagonRadial"/>
    <dgm:cxn modelId="{95DE2C6D-4BD0-41EF-A31B-5575A53A6A8F}" type="presParOf" srcId="{AD847DAE-03B7-42E3-B2F2-A9547AFA32BF}" destId="{47905DFF-CC5E-42D0-8D4F-03933221A671}" srcOrd="0" destOrd="0" presId="urn:microsoft.com/office/officeart/2011/layout/HexagonRadial"/>
    <dgm:cxn modelId="{BF9F9695-F8E9-4235-B008-C050074CD47C}" type="presParOf" srcId="{AD847DAE-03B7-42E3-B2F2-A9547AFA32BF}" destId="{818BCE74-C13B-4C74-B31F-84148D8DDD05}" srcOrd="1" destOrd="0" presId="urn:microsoft.com/office/officeart/2011/layout/HexagonRadial"/>
    <dgm:cxn modelId="{7FB9C175-1C22-43A0-9781-1CECFFABE05F}" type="presParOf" srcId="{818BCE74-C13B-4C74-B31F-84148D8DDD05}" destId="{0FAD00D6-45F9-481B-B040-8FD5AA528A1C}" srcOrd="0" destOrd="0" presId="urn:microsoft.com/office/officeart/2011/layout/HexagonRadial"/>
    <dgm:cxn modelId="{C975A474-5762-47FD-94A2-F228FE3D41D7}" type="presParOf" srcId="{AD847DAE-03B7-42E3-B2F2-A9547AFA32BF}" destId="{27277A5B-6FE7-4713-82E2-36FCEF0B5516}" srcOrd="2" destOrd="0" presId="urn:microsoft.com/office/officeart/2011/layout/HexagonRadial"/>
    <dgm:cxn modelId="{7B87CF38-8BBC-405B-B38B-8E3832D3D5C8}" type="presParOf" srcId="{AD847DAE-03B7-42E3-B2F2-A9547AFA32BF}" destId="{588B864E-EDAD-48B5-A43F-37BA0C9DC495}" srcOrd="3" destOrd="0" presId="urn:microsoft.com/office/officeart/2011/layout/HexagonRadial"/>
    <dgm:cxn modelId="{39663E5D-D705-419B-B11A-F51BD4366117}" type="presParOf" srcId="{588B864E-EDAD-48B5-A43F-37BA0C9DC495}" destId="{C90CB0A6-425D-4BE5-AE1A-2ABCD118A627}" srcOrd="0" destOrd="0" presId="urn:microsoft.com/office/officeart/2011/layout/HexagonRadial"/>
    <dgm:cxn modelId="{EDAF358D-4D35-4E4D-9A7C-FC3B2DF5F62C}" type="presParOf" srcId="{AD847DAE-03B7-42E3-B2F2-A9547AFA32BF}" destId="{C6EE5898-8497-4C3C-9BE2-9E83F9CE49D9}" srcOrd="4" destOrd="0" presId="urn:microsoft.com/office/officeart/2011/layout/HexagonRadial"/>
    <dgm:cxn modelId="{84E7E396-D998-4745-8915-9DC5873FC54F}" type="presParOf" srcId="{AD847DAE-03B7-42E3-B2F2-A9547AFA32BF}" destId="{1E0F48CE-2B7E-4273-AF3C-65A0A6C9A79A}" srcOrd="5" destOrd="0" presId="urn:microsoft.com/office/officeart/2011/layout/HexagonRadial"/>
    <dgm:cxn modelId="{49E93316-84F0-4CE8-B3FF-C04931F02123}" type="presParOf" srcId="{1E0F48CE-2B7E-4273-AF3C-65A0A6C9A79A}" destId="{1686D2B9-1594-4125-82BD-E8E911122BCD}" srcOrd="0" destOrd="0" presId="urn:microsoft.com/office/officeart/2011/layout/HexagonRadial"/>
    <dgm:cxn modelId="{4DBF9023-4590-4BD5-9649-FC04BC5DDE14}" type="presParOf" srcId="{AD847DAE-03B7-42E3-B2F2-A9547AFA32BF}" destId="{6B0CD664-C9FD-4E37-94FE-33C3FA4C16EA}" srcOrd="6" destOrd="0" presId="urn:microsoft.com/office/officeart/2011/layout/HexagonRadial"/>
    <dgm:cxn modelId="{EEBC434E-7B71-4459-8730-ED952E453632}" type="presParOf" srcId="{AD847DAE-03B7-42E3-B2F2-A9547AFA32BF}" destId="{E51B4AE6-6969-470D-9089-14AAFB5C60B3}" srcOrd="7" destOrd="0" presId="urn:microsoft.com/office/officeart/2011/layout/HexagonRadial"/>
    <dgm:cxn modelId="{9EC868E9-D759-467E-BF86-7249EFECD82A}" type="presParOf" srcId="{E51B4AE6-6969-470D-9089-14AAFB5C60B3}" destId="{9BA2FB7D-6323-4A82-84F6-3E49151FC6FA}" srcOrd="0" destOrd="0" presId="urn:microsoft.com/office/officeart/2011/layout/HexagonRadial"/>
    <dgm:cxn modelId="{61DF2647-A4F3-4266-B989-F1C65C08952B}" type="presParOf" srcId="{AD847DAE-03B7-42E3-B2F2-A9547AFA32BF}" destId="{1E3A8BAC-8FCE-48D9-8D60-D5E5E98E4A42}" srcOrd="8"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9CB3218-EB6C-4287-9123-BACFCEE73038}" type="doc">
      <dgm:prSet loTypeId="urn:microsoft.com/office/officeart/2005/8/layout/cycle1" loCatId="cycle" qsTypeId="urn:microsoft.com/office/officeart/2005/8/quickstyle/3d5" qsCatId="3D" csTypeId="urn:microsoft.com/office/officeart/2005/8/colors/colorful4" csCatId="colorful" phldr="1"/>
      <dgm:spPr/>
      <dgm:t>
        <a:bodyPr/>
        <a:lstStyle/>
        <a:p>
          <a:endParaRPr lang="en-SG"/>
        </a:p>
      </dgm:t>
    </dgm:pt>
    <dgm:pt modelId="{756E3420-825E-4838-B95F-F0A552829503}">
      <dgm:prSet phldrT="[Text]"/>
      <dgm:spPr/>
      <dgm:t>
        <a:bodyPr/>
        <a:lstStyle/>
        <a:p>
          <a:r>
            <a:rPr lang="en-SG" dirty="0"/>
            <a:t>Dependent co-origination </a:t>
          </a:r>
        </a:p>
      </dgm:t>
    </dgm:pt>
    <dgm:pt modelId="{8B5655DD-9E45-44C4-B90A-E38923CDC7CC}" type="parTrans" cxnId="{16F21CF7-29EA-489E-8711-90F801378683}">
      <dgm:prSet/>
      <dgm:spPr/>
      <dgm:t>
        <a:bodyPr/>
        <a:lstStyle/>
        <a:p>
          <a:endParaRPr lang="en-SG"/>
        </a:p>
      </dgm:t>
    </dgm:pt>
    <dgm:pt modelId="{8C6BC2F4-F8C3-4480-B175-BD7B7913AF17}" type="sibTrans" cxnId="{16F21CF7-29EA-489E-8711-90F801378683}">
      <dgm:prSet/>
      <dgm:spPr/>
      <dgm:t>
        <a:bodyPr/>
        <a:lstStyle/>
        <a:p>
          <a:endParaRPr lang="en-SG"/>
        </a:p>
      </dgm:t>
    </dgm:pt>
    <dgm:pt modelId="{7E21BEFC-3B76-49F1-B03E-AF1AF28609B4}">
      <dgm:prSet phldrT="[Text]"/>
      <dgm:spPr/>
      <dgm:t>
        <a:bodyPr/>
        <a:lstStyle/>
        <a:p>
          <a:r>
            <a:rPr lang="en-SG" dirty="0"/>
            <a:t>Everything is connected</a:t>
          </a:r>
        </a:p>
      </dgm:t>
    </dgm:pt>
    <dgm:pt modelId="{991AF097-2FB4-459F-9A15-3382C42A95CE}" type="parTrans" cxnId="{848595B9-6B0B-4EAF-B125-2D3363992265}">
      <dgm:prSet/>
      <dgm:spPr/>
      <dgm:t>
        <a:bodyPr/>
        <a:lstStyle/>
        <a:p>
          <a:endParaRPr lang="en-SG"/>
        </a:p>
      </dgm:t>
    </dgm:pt>
    <dgm:pt modelId="{DF4BE9B6-5E40-48B3-ABAC-FC0CEC5A3CAF}" type="sibTrans" cxnId="{848595B9-6B0B-4EAF-B125-2D3363992265}">
      <dgm:prSet/>
      <dgm:spPr/>
      <dgm:t>
        <a:bodyPr/>
        <a:lstStyle/>
        <a:p>
          <a:endParaRPr lang="en-SG"/>
        </a:p>
      </dgm:t>
    </dgm:pt>
    <dgm:pt modelId="{F252C773-44E6-45E2-9352-E7DA0C980A53}">
      <dgm:prSet phldrT="[Text]"/>
      <dgm:spPr/>
      <dgm:t>
        <a:bodyPr/>
        <a:lstStyle/>
        <a:p>
          <a:r>
            <a:rPr lang="en-SG" i="1" dirty="0"/>
            <a:t>Karma</a:t>
          </a:r>
          <a:r>
            <a:rPr lang="en-SG" dirty="0"/>
            <a:t>: cause and effect</a:t>
          </a:r>
        </a:p>
      </dgm:t>
    </dgm:pt>
    <dgm:pt modelId="{9FDE7AB2-9DF7-4746-B532-742162E09ECB}" type="parTrans" cxnId="{EE92CE81-56F0-471A-A4E7-FC0FA1ECFC79}">
      <dgm:prSet/>
      <dgm:spPr/>
      <dgm:t>
        <a:bodyPr/>
        <a:lstStyle/>
        <a:p>
          <a:endParaRPr lang="en-SG"/>
        </a:p>
      </dgm:t>
    </dgm:pt>
    <dgm:pt modelId="{D60E9782-B750-4C7B-991C-F309A2590F86}" type="sibTrans" cxnId="{EE92CE81-56F0-471A-A4E7-FC0FA1ECFC79}">
      <dgm:prSet/>
      <dgm:spPr/>
      <dgm:t>
        <a:bodyPr/>
        <a:lstStyle/>
        <a:p>
          <a:endParaRPr lang="en-SG"/>
        </a:p>
      </dgm:t>
    </dgm:pt>
    <dgm:pt modelId="{2B579BB0-9FA4-49E0-9B01-8BDBA1E226C9}">
      <dgm:prSet phldrT="[Text]"/>
      <dgm:spPr/>
      <dgm:t>
        <a:bodyPr/>
        <a:lstStyle/>
        <a:p>
          <a:r>
            <a:rPr lang="en-SG" dirty="0"/>
            <a:t>There is no such thing as a free lunch</a:t>
          </a:r>
        </a:p>
      </dgm:t>
    </dgm:pt>
    <dgm:pt modelId="{FF3F2A07-47FD-4257-B435-B91BB74B988A}" type="parTrans" cxnId="{51E9702B-C65D-4024-AAD8-7F8853194FD1}">
      <dgm:prSet/>
      <dgm:spPr/>
      <dgm:t>
        <a:bodyPr/>
        <a:lstStyle/>
        <a:p>
          <a:endParaRPr lang="en-SG"/>
        </a:p>
      </dgm:t>
    </dgm:pt>
    <dgm:pt modelId="{7BB6A234-9B17-4859-8E0E-BEA78C52CBA9}" type="sibTrans" cxnId="{51E9702B-C65D-4024-AAD8-7F8853194FD1}">
      <dgm:prSet/>
      <dgm:spPr/>
      <dgm:t>
        <a:bodyPr/>
        <a:lstStyle/>
        <a:p>
          <a:endParaRPr lang="en-SG"/>
        </a:p>
      </dgm:t>
    </dgm:pt>
    <dgm:pt modelId="{F263E218-DD79-4BC8-B1E7-D42B41D57D0E}">
      <dgm:prSet phldrT="[Text]"/>
      <dgm:spPr/>
      <dgm:t>
        <a:bodyPr/>
        <a:lstStyle/>
        <a:p>
          <a:r>
            <a:rPr lang="en-SG" dirty="0"/>
            <a:t>Mindfulness</a:t>
          </a:r>
        </a:p>
      </dgm:t>
    </dgm:pt>
    <dgm:pt modelId="{DD4A59CB-B429-4048-B8AC-EFAFAA0462A6}" type="parTrans" cxnId="{AFAC3F0D-B820-4F1A-A88B-FA2472DEC887}">
      <dgm:prSet/>
      <dgm:spPr/>
      <dgm:t>
        <a:bodyPr/>
        <a:lstStyle/>
        <a:p>
          <a:endParaRPr lang="en-SG"/>
        </a:p>
      </dgm:t>
    </dgm:pt>
    <dgm:pt modelId="{047B9874-FB58-4459-BD04-80B0BDC54B41}" type="sibTrans" cxnId="{AFAC3F0D-B820-4F1A-A88B-FA2472DEC887}">
      <dgm:prSet/>
      <dgm:spPr/>
      <dgm:t>
        <a:bodyPr/>
        <a:lstStyle/>
        <a:p>
          <a:endParaRPr lang="en-SG"/>
        </a:p>
      </dgm:t>
    </dgm:pt>
    <dgm:pt modelId="{69BF5ABA-E5B6-490F-BFEA-EE194333602B}">
      <dgm:prSet phldrT="[Text]"/>
      <dgm:spPr/>
      <dgm:t>
        <a:bodyPr/>
        <a:lstStyle/>
        <a:p>
          <a:r>
            <a:rPr lang="en-SG" dirty="0"/>
            <a:t>Nature knows best</a:t>
          </a:r>
        </a:p>
      </dgm:t>
    </dgm:pt>
    <dgm:pt modelId="{7ACDE657-1DAC-4204-B7BB-6E2C6801E7F3}" type="parTrans" cxnId="{C9CC2752-D87D-49E9-AAAB-E41CB22D4A78}">
      <dgm:prSet/>
      <dgm:spPr/>
      <dgm:t>
        <a:bodyPr/>
        <a:lstStyle/>
        <a:p>
          <a:endParaRPr lang="en-SG"/>
        </a:p>
      </dgm:t>
    </dgm:pt>
    <dgm:pt modelId="{47BC7E29-9F70-46FE-851C-7D563BAC2A79}" type="sibTrans" cxnId="{C9CC2752-D87D-49E9-AAAB-E41CB22D4A78}">
      <dgm:prSet/>
      <dgm:spPr/>
      <dgm:t>
        <a:bodyPr/>
        <a:lstStyle/>
        <a:p>
          <a:endParaRPr lang="en-SG"/>
        </a:p>
      </dgm:t>
    </dgm:pt>
    <dgm:pt modelId="{387CB580-D975-4359-B739-E253EA53039B}">
      <dgm:prSet phldrT="[Text]"/>
      <dgm:spPr/>
      <dgm:t>
        <a:bodyPr/>
        <a:lstStyle/>
        <a:p>
          <a:r>
            <a:rPr lang="en-SG" i="1" dirty="0" err="1"/>
            <a:t>Kamma</a:t>
          </a:r>
          <a:r>
            <a:rPr lang="en-SG" dirty="0"/>
            <a:t> and its consequence</a:t>
          </a:r>
        </a:p>
      </dgm:t>
    </dgm:pt>
    <dgm:pt modelId="{5F0B724B-7AF8-4E61-BAD3-651014A8C701}" type="parTrans" cxnId="{366254E5-9A80-481E-9051-763D2258C38A}">
      <dgm:prSet/>
      <dgm:spPr/>
      <dgm:t>
        <a:bodyPr/>
        <a:lstStyle/>
        <a:p>
          <a:endParaRPr lang="en-SG"/>
        </a:p>
      </dgm:t>
    </dgm:pt>
    <dgm:pt modelId="{519C5D8F-D720-4D04-97BB-73ECB6C67CFC}" type="sibTrans" cxnId="{366254E5-9A80-481E-9051-763D2258C38A}">
      <dgm:prSet/>
      <dgm:spPr/>
      <dgm:t>
        <a:bodyPr/>
        <a:lstStyle/>
        <a:p>
          <a:endParaRPr lang="en-SG"/>
        </a:p>
      </dgm:t>
    </dgm:pt>
    <dgm:pt modelId="{55745725-97EA-41A5-ACA7-8FB25F025315}">
      <dgm:prSet phldrT="[Text]"/>
      <dgm:spPr/>
      <dgm:t>
        <a:bodyPr/>
        <a:lstStyle/>
        <a:p>
          <a:r>
            <a:rPr lang="en-SG" dirty="0"/>
            <a:t>Everything must go somewhere</a:t>
          </a:r>
        </a:p>
      </dgm:t>
    </dgm:pt>
    <dgm:pt modelId="{FC15D035-09A2-400C-941F-E9DF776F4125}" type="parTrans" cxnId="{A6D20E16-BAC5-47D9-8D04-AD47FD17D8DD}">
      <dgm:prSet/>
      <dgm:spPr/>
      <dgm:t>
        <a:bodyPr/>
        <a:lstStyle/>
        <a:p>
          <a:endParaRPr lang="en-SG"/>
        </a:p>
      </dgm:t>
    </dgm:pt>
    <dgm:pt modelId="{7F161B42-7CB9-43C7-86AC-1249C7304D5F}" type="sibTrans" cxnId="{A6D20E16-BAC5-47D9-8D04-AD47FD17D8DD}">
      <dgm:prSet/>
      <dgm:spPr/>
      <dgm:t>
        <a:bodyPr/>
        <a:lstStyle/>
        <a:p>
          <a:endParaRPr lang="en-SG"/>
        </a:p>
      </dgm:t>
    </dgm:pt>
    <dgm:pt modelId="{B8BEB97B-F778-4C36-9AD7-1BAE5BFF51CF}" type="pres">
      <dgm:prSet presAssocID="{E9CB3218-EB6C-4287-9123-BACFCEE73038}" presName="cycle" presStyleCnt="0">
        <dgm:presLayoutVars>
          <dgm:dir/>
          <dgm:resizeHandles val="exact"/>
        </dgm:presLayoutVars>
      </dgm:prSet>
      <dgm:spPr/>
    </dgm:pt>
    <dgm:pt modelId="{2842A76E-9B75-4D44-BE4A-0DB4198C88FC}" type="pres">
      <dgm:prSet presAssocID="{756E3420-825E-4838-B95F-F0A552829503}" presName="dummy" presStyleCnt="0"/>
      <dgm:spPr/>
    </dgm:pt>
    <dgm:pt modelId="{EDE003A5-AABD-465F-837E-204256036E3C}" type="pres">
      <dgm:prSet presAssocID="{756E3420-825E-4838-B95F-F0A552829503}" presName="node" presStyleLbl="revTx" presStyleIdx="0" presStyleCnt="4">
        <dgm:presLayoutVars>
          <dgm:bulletEnabled val="1"/>
        </dgm:presLayoutVars>
      </dgm:prSet>
      <dgm:spPr/>
    </dgm:pt>
    <dgm:pt modelId="{EF9FC534-BF51-4515-8B38-107BCCBAF964}" type="pres">
      <dgm:prSet presAssocID="{8C6BC2F4-F8C3-4480-B175-BD7B7913AF17}" presName="sibTrans" presStyleLbl="node1" presStyleIdx="0" presStyleCnt="4"/>
      <dgm:spPr/>
    </dgm:pt>
    <dgm:pt modelId="{05E58CDC-0CB6-466B-B7EF-0149062FB8E4}" type="pres">
      <dgm:prSet presAssocID="{F252C773-44E6-45E2-9352-E7DA0C980A53}" presName="dummy" presStyleCnt="0"/>
      <dgm:spPr/>
    </dgm:pt>
    <dgm:pt modelId="{0958C4E2-BC05-4601-A571-0414D216D171}" type="pres">
      <dgm:prSet presAssocID="{F252C773-44E6-45E2-9352-E7DA0C980A53}" presName="node" presStyleLbl="revTx" presStyleIdx="1" presStyleCnt="4">
        <dgm:presLayoutVars>
          <dgm:bulletEnabled val="1"/>
        </dgm:presLayoutVars>
      </dgm:prSet>
      <dgm:spPr/>
    </dgm:pt>
    <dgm:pt modelId="{4781E8E5-1434-4D87-A5EF-35100FFC0F0F}" type="pres">
      <dgm:prSet presAssocID="{D60E9782-B750-4C7B-991C-F309A2590F86}" presName="sibTrans" presStyleLbl="node1" presStyleIdx="1" presStyleCnt="4"/>
      <dgm:spPr/>
    </dgm:pt>
    <dgm:pt modelId="{EEEEAD71-A10F-4191-B4BC-B8712888463B}" type="pres">
      <dgm:prSet presAssocID="{F263E218-DD79-4BC8-B1E7-D42B41D57D0E}" presName="dummy" presStyleCnt="0"/>
      <dgm:spPr/>
    </dgm:pt>
    <dgm:pt modelId="{066C7CB2-DC75-4C9E-8C0D-7FB9061A194F}" type="pres">
      <dgm:prSet presAssocID="{F263E218-DD79-4BC8-B1E7-D42B41D57D0E}" presName="node" presStyleLbl="revTx" presStyleIdx="2" presStyleCnt="4">
        <dgm:presLayoutVars>
          <dgm:bulletEnabled val="1"/>
        </dgm:presLayoutVars>
      </dgm:prSet>
      <dgm:spPr/>
    </dgm:pt>
    <dgm:pt modelId="{C20D7F5C-225E-4E58-94CD-B09C82FB5E49}" type="pres">
      <dgm:prSet presAssocID="{047B9874-FB58-4459-BD04-80B0BDC54B41}" presName="sibTrans" presStyleLbl="node1" presStyleIdx="2" presStyleCnt="4"/>
      <dgm:spPr/>
    </dgm:pt>
    <dgm:pt modelId="{944EA46C-3172-4450-BD3A-24B0443B9D28}" type="pres">
      <dgm:prSet presAssocID="{387CB580-D975-4359-B739-E253EA53039B}" presName="dummy" presStyleCnt="0"/>
      <dgm:spPr/>
    </dgm:pt>
    <dgm:pt modelId="{A76BE90F-5197-4BAB-8F06-E50D019E44A4}" type="pres">
      <dgm:prSet presAssocID="{387CB580-D975-4359-B739-E253EA53039B}" presName="node" presStyleLbl="revTx" presStyleIdx="3" presStyleCnt="4">
        <dgm:presLayoutVars>
          <dgm:bulletEnabled val="1"/>
        </dgm:presLayoutVars>
      </dgm:prSet>
      <dgm:spPr/>
    </dgm:pt>
    <dgm:pt modelId="{BE138264-DF5C-453E-9D05-33108F64D3A1}" type="pres">
      <dgm:prSet presAssocID="{519C5D8F-D720-4D04-97BB-73ECB6C67CFC}" presName="sibTrans" presStyleLbl="node1" presStyleIdx="3" presStyleCnt="4"/>
      <dgm:spPr/>
    </dgm:pt>
  </dgm:ptLst>
  <dgm:cxnLst>
    <dgm:cxn modelId="{AFAC3F0D-B820-4F1A-A88B-FA2472DEC887}" srcId="{E9CB3218-EB6C-4287-9123-BACFCEE73038}" destId="{F263E218-DD79-4BC8-B1E7-D42B41D57D0E}" srcOrd="2" destOrd="0" parTransId="{DD4A59CB-B429-4048-B8AC-EFAFAA0462A6}" sibTransId="{047B9874-FB58-4459-BD04-80B0BDC54B41}"/>
    <dgm:cxn modelId="{47D69611-27BA-4448-9BB7-27F3A744D38F}" type="presOf" srcId="{8C6BC2F4-F8C3-4480-B175-BD7B7913AF17}" destId="{EF9FC534-BF51-4515-8B38-107BCCBAF964}" srcOrd="0" destOrd="0" presId="urn:microsoft.com/office/officeart/2005/8/layout/cycle1"/>
    <dgm:cxn modelId="{A6D20E16-BAC5-47D9-8D04-AD47FD17D8DD}" srcId="{387CB580-D975-4359-B739-E253EA53039B}" destId="{55745725-97EA-41A5-ACA7-8FB25F025315}" srcOrd="0" destOrd="0" parTransId="{FC15D035-09A2-400C-941F-E9DF776F4125}" sibTransId="{7F161B42-7CB9-43C7-86AC-1249C7304D5F}"/>
    <dgm:cxn modelId="{92D27017-21C5-4CE1-810E-E1404F15088E}" type="presOf" srcId="{69BF5ABA-E5B6-490F-BFEA-EE194333602B}" destId="{066C7CB2-DC75-4C9E-8C0D-7FB9061A194F}" srcOrd="0" destOrd="1" presId="urn:microsoft.com/office/officeart/2005/8/layout/cycle1"/>
    <dgm:cxn modelId="{B06BD321-ACA9-424F-BF9D-93DA760B9D3A}" type="presOf" srcId="{55745725-97EA-41A5-ACA7-8FB25F025315}" destId="{A76BE90F-5197-4BAB-8F06-E50D019E44A4}" srcOrd="0" destOrd="1" presId="urn:microsoft.com/office/officeart/2005/8/layout/cycle1"/>
    <dgm:cxn modelId="{51E9702B-C65D-4024-AAD8-7F8853194FD1}" srcId="{F252C773-44E6-45E2-9352-E7DA0C980A53}" destId="{2B579BB0-9FA4-49E0-9B01-8BDBA1E226C9}" srcOrd="0" destOrd="0" parTransId="{FF3F2A07-47FD-4257-B435-B91BB74B988A}" sibTransId="{7BB6A234-9B17-4859-8E0E-BEA78C52CBA9}"/>
    <dgm:cxn modelId="{8AE95F6F-F0BA-4823-93C9-FDC10A166750}" type="presOf" srcId="{387CB580-D975-4359-B739-E253EA53039B}" destId="{A76BE90F-5197-4BAB-8F06-E50D019E44A4}" srcOrd="0" destOrd="0" presId="urn:microsoft.com/office/officeart/2005/8/layout/cycle1"/>
    <dgm:cxn modelId="{F0FF444F-6FE0-4D0E-9E8A-A363A54B7E20}" type="presOf" srcId="{7E21BEFC-3B76-49F1-B03E-AF1AF28609B4}" destId="{EDE003A5-AABD-465F-837E-204256036E3C}" srcOrd="0" destOrd="1" presId="urn:microsoft.com/office/officeart/2005/8/layout/cycle1"/>
    <dgm:cxn modelId="{C9CC2752-D87D-49E9-AAAB-E41CB22D4A78}" srcId="{F263E218-DD79-4BC8-B1E7-D42B41D57D0E}" destId="{69BF5ABA-E5B6-490F-BFEA-EE194333602B}" srcOrd="0" destOrd="0" parTransId="{7ACDE657-1DAC-4204-B7BB-6E2C6801E7F3}" sibTransId="{47BC7E29-9F70-46FE-851C-7D563BAC2A79}"/>
    <dgm:cxn modelId="{0B724072-33B6-47C7-A075-8A97699A8676}" type="presOf" srcId="{2B579BB0-9FA4-49E0-9B01-8BDBA1E226C9}" destId="{0958C4E2-BC05-4601-A571-0414D216D171}" srcOrd="0" destOrd="1" presId="urn:microsoft.com/office/officeart/2005/8/layout/cycle1"/>
    <dgm:cxn modelId="{102CFB76-F8D1-4CD0-A0F5-4D95C7B6DC4C}" type="presOf" srcId="{F263E218-DD79-4BC8-B1E7-D42B41D57D0E}" destId="{066C7CB2-DC75-4C9E-8C0D-7FB9061A194F}" srcOrd="0" destOrd="0" presId="urn:microsoft.com/office/officeart/2005/8/layout/cycle1"/>
    <dgm:cxn modelId="{EE92CE81-56F0-471A-A4E7-FC0FA1ECFC79}" srcId="{E9CB3218-EB6C-4287-9123-BACFCEE73038}" destId="{F252C773-44E6-45E2-9352-E7DA0C980A53}" srcOrd="1" destOrd="0" parTransId="{9FDE7AB2-9DF7-4746-B532-742162E09ECB}" sibTransId="{D60E9782-B750-4C7B-991C-F309A2590F86}"/>
    <dgm:cxn modelId="{97E2AF90-6239-4E61-997A-12D1B3C18288}" type="presOf" srcId="{D60E9782-B750-4C7B-991C-F309A2590F86}" destId="{4781E8E5-1434-4D87-A5EF-35100FFC0F0F}" srcOrd="0" destOrd="0" presId="urn:microsoft.com/office/officeart/2005/8/layout/cycle1"/>
    <dgm:cxn modelId="{D1892496-4EF2-425F-A1AA-973B32F7655C}" type="presOf" srcId="{756E3420-825E-4838-B95F-F0A552829503}" destId="{EDE003A5-AABD-465F-837E-204256036E3C}" srcOrd="0" destOrd="0" presId="urn:microsoft.com/office/officeart/2005/8/layout/cycle1"/>
    <dgm:cxn modelId="{86C77C9A-C9F5-48D7-88CC-51D13DACB3B2}" type="presOf" srcId="{047B9874-FB58-4459-BD04-80B0BDC54B41}" destId="{C20D7F5C-225E-4E58-94CD-B09C82FB5E49}" srcOrd="0" destOrd="0" presId="urn:microsoft.com/office/officeart/2005/8/layout/cycle1"/>
    <dgm:cxn modelId="{848595B9-6B0B-4EAF-B125-2D3363992265}" srcId="{756E3420-825E-4838-B95F-F0A552829503}" destId="{7E21BEFC-3B76-49F1-B03E-AF1AF28609B4}" srcOrd="0" destOrd="0" parTransId="{991AF097-2FB4-459F-9A15-3382C42A95CE}" sibTransId="{DF4BE9B6-5E40-48B3-ABAC-FC0CEC5A3CAF}"/>
    <dgm:cxn modelId="{999E50BD-7695-4724-B3CC-DF119B2C4138}" type="presOf" srcId="{519C5D8F-D720-4D04-97BB-73ECB6C67CFC}" destId="{BE138264-DF5C-453E-9D05-33108F64D3A1}" srcOrd="0" destOrd="0" presId="urn:microsoft.com/office/officeart/2005/8/layout/cycle1"/>
    <dgm:cxn modelId="{5244EEDB-E9A0-4EB0-8CA9-F2954DC036FA}" type="presOf" srcId="{E9CB3218-EB6C-4287-9123-BACFCEE73038}" destId="{B8BEB97B-F778-4C36-9AD7-1BAE5BFF51CF}" srcOrd="0" destOrd="0" presId="urn:microsoft.com/office/officeart/2005/8/layout/cycle1"/>
    <dgm:cxn modelId="{366254E5-9A80-481E-9051-763D2258C38A}" srcId="{E9CB3218-EB6C-4287-9123-BACFCEE73038}" destId="{387CB580-D975-4359-B739-E253EA53039B}" srcOrd="3" destOrd="0" parTransId="{5F0B724B-7AF8-4E61-BAD3-651014A8C701}" sibTransId="{519C5D8F-D720-4D04-97BB-73ECB6C67CFC}"/>
    <dgm:cxn modelId="{4FD4D6EC-DA68-4DAF-B13B-1968902D163F}" type="presOf" srcId="{F252C773-44E6-45E2-9352-E7DA0C980A53}" destId="{0958C4E2-BC05-4601-A571-0414D216D171}" srcOrd="0" destOrd="0" presId="urn:microsoft.com/office/officeart/2005/8/layout/cycle1"/>
    <dgm:cxn modelId="{16F21CF7-29EA-489E-8711-90F801378683}" srcId="{E9CB3218-EB6C-4287-9123-BACFCEE73038}" destId="{756E3420-825E-4838-B95F-F0A552829503}" srcOrd="0" destOrd="0" parTransId="{8B5655DD-9E45-44C4-B90A-E38923CDC7CC}" sibTransId="{8C6BC2F4-F8C3-4480-B175-BD7B7913AF17}"/>
    <dgm:cxn modelId="{6BAF0445-D1AA-42C3-A528-7DD419A9097D}" type="presParOf" srcId="{B8BEB97B-F778-4C36-9AD7-1BAE5BFF51CF}" destId="{2842A76E-9B75-4D44-BE4A-0DB4198C88FC}" srcOrd="0" destOrd="0" presId="urn:microsoft.com/office/officeart/2005/8/layout/cycle1"/>
    <dgm:cxn modelId="{93BE3452-A9F1-4FBB-B23D-13EDA2F58A8F}" type="presParOf" srcId="{B8BEB97B-F778-4C36-9AD7-1BAE5BFF51CF}" destId="{EDE003A5-AABD-465F-837E-204256036E3C}" srcOrd="1" destOrd="0" presId="urn:microsoft.com/office/officeart/2005/8/layout/cycle1"/>
    <dgm:cxn modelId="{5AFF7CFE-5FBB-4A9B-832D-CBAE964797C8}" type="presParOf" srcId="{B8BEB97B-F778-4C36-9AD7-1BAE5BFF51CF}" destId="{EF9FC534-BF51-4515-8B38-107BCCBAF964}" srcOrd="2" destOrd="0" presId="urn:microsoft.com/office/officeart/2005/8/layout/cycle1"/>
    <dgm:cxn modelId="{8D4E6F04-1B76-48A8-9F9D-E4EE786FEB89}" type="presParOf" srcId="{B8BEB97B-F778-4C36-9AD7-1BAE5BFF51CF}" destId="{05E58CDC-0CB6-466B-B7EF-0149062FB8E4}" srcOrd="3" destOrd="0" presId="urn:microsoft.com/office/officeart/2005/8/layout/cycle1"/>
    <dgm:cxn modelId="{7C4AC23B-C3F3-4539-9DCF-ADC1EDA7C764}" type="presParOf" srcId="{B8BEB97B-F778-4C36-9AD7-1BAE5BFF51CF}" destId="{0958C4E2-BC05-4601-A571-0414D216D171}" srcOrd="4" destOrd="0" presId="urn:microsoft.com/office/officeart/2005/8/layout/cycle1"/>
    <dgm:cxn modelId="{C308B0F6-EC44-40BF-8D07-EC8B5957A2D6}" type="presParOf" srcId="{B8BEB97B-F778-4C36-9AD7-1BAE5BFF51CF}" destId="{4781E8E5-1434-4D87-A5EF-35100FFC0F0F}" srcOrd="5" destOrd="0" presId="urn:microsoft.com/office/officeart/2005/8/layout/cycle1"/>
    <dgm:cxn modelId="{BAEC0169-9E3E-439B-8618-5A25CDE6DA0C}" type="presParOf" srcId="{B8BEB97B-F778-4C36-9AD7-1BAE5BFF51CF}" destId="{EEEEAD71-A10F-4191-B4BC-B8712888463B}" srcOrd="6" destOrd="0" presId="urn:microsoft.com/office/officeart/2005/8/layout/cycle1"/>
    <dgm:cxn modelId="{55C39F55-5880-4376-91B1-A0B23CBF0A44}" type="presParOf" srcId="{B8BEB97B-F778-4C36-9AD7-1BAE5BFF51CF}" destId="{066C7CB2-DC75-4C9E-8C0D-7FB9061A194F}" srcOrd="7" destOrd="0" presId="urn:microsoft.com/office/officeart/2005/8/layout/cycle1"/>
    <dgm:cxn modelId="{784BB2FE-B2FB-43F1-9C70-B263783531CC}" type="presParOf" srcId="{B8BEB97B-F778-4C36-9AD7-1BAE5BFF51CF}" destId="{C20D7F5C-225E-4E58-94CD-B09C82FB5E49}" srcOrd="8" destOrd="0" presId="urn:microsoft.com/office/officeart/2005/8/layout/cycle1"/>
    <dgm:cxn modelId="{1460F06A-DF19-4232-8F2E-8E5DE806404A}" type="presParOf" srcId="{B8BEB97B-F778-4C36-9AD7-1BAE5BFF51CF}" destId="{944EA46C-3172-4450-BD3A-24B0443B9D28}" srcOrd="9" destOrd="0" presId="urn:microsoft.com/office/officeart/2005/8/layout/cycle1"/>
    <dgm:cxn modelId="{3501EE75-594F-40C2-BB43-D245A32DFE65}" type="presParOf" srcId="{B8BEB97B-F778-4C36-9AD7-1BAE5BFF51CF}" destId="{A76BE90F-5197-4BAB-8F06-E50D019E44A4}" srcOrd="10" destOrd="0" presId="urn:microsoft.com/office/officeart/2005/8/layout/cycle1"/>
    <dgm:cxn modelId="{A9CCCDD7-5CFE-47CE-BE49-926BD3CB60B2}" type="presParOf" srcId="{B8BEB97B-F778-4C36-9AD7-1BAE5BFF51CF}" destId="{BE138264-DF5C-453E-9D05-33108F64D3A1}" srcOrd="11"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ECE071E-C4A7-4AD7-8F8C-2F4EA292EDCF}" type="doc">
      <dgm:prSet loTypeId="urn:microsoft.com/office/officeart/2009/3/layout/StepUpProcess" loCatId="process" qsTypeId="urn:microsoft.com/office/officeart/2005/8/quickstyle/3d5" qsCatId="3D" csTypeId="urn:microsoft.com/office/officeart/2005/8/colors/colorful1" csCatId="colorful" phldr="1"/>
      <dgm:spPr/>
      <dgm:t>
        <a:bodyPr/>
        <a:lstStyle/>
        <a:p>
          <a:endParaRPr lang="en-SG"/>
        </a:p>
      </dgm:t>
    </dgm:pt>
    <dgm:pt modelId="{171A0C8A-F07F-4451-8950-745E42EC9D7F}">
      <dgm:prSet phldrT="[Text]"/>
      <dgm:spPr/>
      <dgm:t>
        <a:bodyPr/>
        <a:lstStyle/>
        <a:p>
          <a:r>
            <a:rPr lang="en-SG" dirty="0"/>
            <a:t>Buddhist economics</a:t>
          </a:r>
        </a:p>
      </dgm:t>
    </dgm:pt>
    <dgm:pt modelId="{B59E687B-CC92-4C98-95D3-39D596AEA5E3}" type="parTrans" cxnId="{03F9455A-3A56-480D-85E5-7BAB67AD4440}">
      <dgm:prSet/>
      <dgm:spPr/>
      <dgm:t>
        <a:bodyPr/>
        <a:lstStyle/>
        <a:p>
          <a:endParaRPr lang="en-SG"/>
        </a:p>
      </dgm:t>
    </dgm:pt>
    <dgm:pt modelId="{B9161CB2-481F-4231-B980-8E11D6E738E3}" type="sibTrans" cxnId="{03F9455A-3A56-480D-85E5-7BAB67AD4440}">
      <dgm:prSet/>
      <dgm:spPr/>
      <dgm:t>
        <a:bodyPr/>
        <a:lstStyle/>
        <a:p>
          <a:endParaRPr lang="en-SG"/>
        </a:p>
      </dgm:t>
    </dgm:pt>
    <dgm:pt modelId="{35ECF821-CE90-4CDF-A7A7-71A98ECEEAFF}">
      <dgm:prSet phldrT="[Text]"/>
      <dgm:spPr/>
      <dgm:t>
        <a:bodyPr/>
        <a:lstStyle/>
        <a:p>
          <a:r>
            <a:rPr lang="en-SG" dirty="0"/>
            <a:t>Right action: mindful, compassionate and considerate of the others and livelihood is carried out with right action: honest</a:t>
          </a:r>
        </a:p>
      </dgm:t>
    </dgm:pt>
    <dgm:pt modelId="{FCEA000C-6BC3-4E31-A0CD-2CC28ABA90A1}" type="parTrans" cxnId="{247D285C-D4FF-4990-A57E-606270DFEA85}">
      <dgm:prSet/>
      <dgm:spPr/>
      <dgm:t>
        <a:bodyPr/>
        <a:lstStyle/>
        <a:p>
          <a:endParaRPr lang="en-SG"/>
        </a:p>
      </dgm:t>
    </dgm:pt>
    <dgm:pt modelId="{A2FE9949-BAE6-49FB-8F28-3210F9D82F1E}" type="sibTrans" cxnId="{247D285C-D4FF-4990-A57E-606270DFEA85}">
      <dgm:prSet/>
      <dgm:spPr/>
      <dgm:t>
        <a:bodyPr/>
        <a:lstStyle/>
        <a:p>
          <a:endParaRPr lang="en-SG"/>
        </a:p>
      </dgm:t>
    </dgm:pt>
    <dgm:pt modelId="{003EE1E8-32A4-4D9D-9F84-7B266C6F6D5E}">
      <dgm:prSet phldrT="[Text]"/>
      <dgm:spPr/>
      <dgm:t>
        <a:bodyPr/>
        <a:lstStyle/>
        <a:p>
          <a:r>
            <a:rPr lang="en-SG" dirty="0"/>
            <a:t>Right livelihood: the right types of profession and right means of living, with right action</a:t>
          </a:r>
        </a:p>
      </dgm:t>
    </dgm:pt>
    <dgm:pt modelId="{9A6FDD38-25A2-4112-AAC0-B0524AF8F322}" type="parTrans" cxnId="{C76B879C-77A0-4338-9645-EF80579B7CC4}">
      <dgm:prSet/>
      <dgm:spPr/>
      <dgm:t>
        <a:bodyPr/>
        <a:lstStyle/>
        <a:p>
          <a:endParaRPr lang="en-SG"/>
        </a:p>
      </dgm:t>
    </dgm:pt>
    <dgm:pt modelId="{BE514CAC-54FC-4DD0-AE8B-EFA3DF3BE0BE}" type="sibTrans" cxnId="{C76B879C-77A0-4338-9645-EF80579B7CC4}">
      <dgm:prSet/>
      <dgm:spPr/>
      <dgm:t>
        <a:bodyPr/>
        <a:lstStyle/>
        <a:p>
          <a:endParaRPr lang="en-SG"/>
        </a:p>
      </dgm:t>
    </dgm:pt>
    <dgm:pt modelId="{5CACB8AC-98FC-44FE-9A6A-FC02FDBAD23E}">
      <dgm:prSet phldrT="[Text]"/>
      <dgm:spPr/>
      <dgm:t>
        <a:bodyPr/>
        <a:lstStyle/>
        <a:p>
          <a:r>
            <a:rPr lang="en-SG" dirty="0"/>
            <a:t>Right effort: enough effort as well as the proper effort; right action to earn a right livelihood with right effort; </a:t>
          </a:r>
        </a:p>
      </dgm:t>
    </dgm:pt>
    <dgm:pt modelId="{B75A4C97-DDA0-485F-BDEA-C1E3C985FF39}" type="parTrans" cxnId="{C95ACBA7-E4F5-44C8-A5C9-EA961A7FEA4E}">
      <dgm:prSet/>
      <dgm:spPr/>
      <dgm:t>
        <a:bodyPr/>
        <a:lstStyle/>
        <a:p>
          <a:endParaRPr lang="en-SG"/>
        </a:p>
      </dgm:t>
    </dgm:pt>
    <dgm:pt modelId="{C89DA722-B4E3-424A-B5D0-95CE74C18592}" type="sibTrans" cxnId="{C95ACBA7-E4F5-44C8-A5C9-EA961A7FEA4E}">
      <dgm:prSet/>
      <dgm:spPr/>
      <dgm:t>
        <a:bodyPr/>
        <a:lstStyle/>
        <a:p>
          <a:endParaRPr lang="en-SG"/>
        </a:p>
      </dgm:t>
    </dgm:pt>
    <dgm:pt modelId="{D003A1FE-B930-46C2-A768-F5B605DC0B74}" type="pres">
      <dgm:prSet presAssocID="{0ECE071E-C4A7-4AD7-8F8C-2F4EA292EDCF}" presName="rootnode" presStyleCnt="0">
        <dgm:presLayoutVars>
          <dgm:chMax/>
          <dgm:chPref/>
          <dgm:dir/>
          <dgm:animLvl val="lvl"/>
        </dgm:presLayoutVars>
      </dgm:prSet>
      <dgm:spPr/>
    </dgm:pt>
    <dgm:pt modelId="{F4574578-B3B5-44CE-865D-F5AE11D356FE}" type="pres">
      <dgm:prSet presAssocID="{171A0C8A-F07F-4451-8950-745E42EC9D7F}" presName="composite" presStyleCnt="0"/>
      <dgm:spPr/>
    </dgm:pt>
    <dgm:pt modelId="{AA629300-2554-4E3E-8CDF-E53856BCF6C1}" type="pres">
      <dgm:prSet presAssocID="{171A0C8A-F07F-4451-8950-745E42EC9D7F}" presName="LShape" presStyleLbl="alignNode1" presStyleIdx="0" presStyleCnt="1"/>
      <dgm:spPr/>
    </dgm:pt>
    <dgm:pt modelId="{69E6E483-F16F-4880-B9ED-A1723AE97E70}" type="pres">
      <dgm:prSet presAssocID="{171A0C8A-F07F-4451-8950-745E42EC9D7F}" presName="ParentText" presStyleLbl="revTx" presStyleIdx="0" presStyleCnt="1">
        <dgm:presLayoutVars>
          <dgm:chMax val="0"/>
          <dgm:chPref val="0"/>
          <dgm:bulletEnabled val="1"/>
        </dgm:presLayoutVars>
      </dgm:prSet>
      <dgm:spPr/>
    </dgm:pt>
  </dgm:ptLst>
  <dgm:cxnLst>
    <dgm:cxn modelId="{9FAA8916-66DB-4D85-8F63-0CBE304C8CCB}" type="presOf" srcId="{5CACB8AC-98FC-44FE-9A6A-FC02FDBAD23E}" destId="{69E6E483-F16F-4880-B9ED-A1723AE97E70}" srcOrd="0" destOrd="3" presId="urn:microsoft.com/office/officeart/2009/3/layout/StepUpProcess"/>
    <dgm:cxn modelId="{B5D0D028-DA1A-4449-8F29-8AEAA6C52CCB}" type="presOf" srcId="{171A0C8A-F07F-4451-8950-745E42EC9D7F}" destId="{69E6E483-F16F-4880-B9ED-A1723AE97E70}" srcOrd="0" destOrd="0" presId="urn:microsoft.com/office/officeart/2009/3/layout/StepUpProcess"/>
    <dgm:cxn modelId="{2A44E62F-8537-4E50-85B6-3D46AEA4FBCD}" type="presOf" srcId="{35ECF821-CE90-4CDF-A7A7-71A98ECEEAFF}" destId="{69E6E483-F16F-4880-B9ED-A1723AE97E70}" srcOrd="0" destOrd="1" presId="urn:microsoft.com/office/officeart/2009/3/layout/StepUpProcess"/>
    <dgm:cxn modelId="{247D285C-D4FF-4990-A57E-606270DFEA85}" srcId="{171A0C8A-F07F-4451-8950-745E42EC9D7F}" destId="{35ECF821-CE90-4CDF-A7A7-71A98ECEEAFF}" srcOrd="0" destOrd="0" parTransId="{FCEA000C-6BC3-4E31-A0CD-2CC28ABA90A1}" sibTransId="{A2FE9949-BAE6-49FB-8F28-3210F9D82F1E}"/>
    <dgm:cxn modelId="{03F9455A-3A56-480D-85E5-7BAB67AD4440}" srcId="{0ECE071E-C4A7-4AD7-8F8C-2F4EA292EDCF}" destId="{171A0C8A-F07F-4451-8950-745E42EC9D7F}" srcOrd="0" destOrd="0" parTransId="{B59E687B-CC92-4C98-95D3-39D596AEA5E3}" sibTransId="{B9161CB2-481F-4231-B980-8E11D6E738E3}"/>
    <dgm:cxn modelId="{C76B879C-77A0-4338-9645-EF80579B7CC4}" srcId="{171A0C8A-F07F-4451-8950-745E42EC9D7F}" destId="{003EE1E8-32A4-4D9D-9F84-7B266C6F6D5E}" srcOrd="1" destOrd="0" parTransId="{9A6FDD38-25A2-4112-AAC0-B0524AF8F322}" sibTransId="{BE514CAC-54FC-4DD0-AE8B-EFA3DF3BE0BE}"/>
    <dgm:cxn modelId="{C95ACBA7-E4F5-44C8-A5C9-EA961A7FEA4E}" srcId="{171A0C8A-F07F-4451-8950-745E42EC9D7F}" destId="{5CACB8AC-98FC-44FE-9A6A-FC02FDBAD23E}" srcOrd="2" destOrd="0" parTransId="{B75A4C97-DDA0-485F-BDEA-C1E3C985FF39}" sibTransId="{C89DA722-B4E3-424A-B5D0-95CE74C18592}"/>
    <dgm:cxn modelId="{9AFAF2B5-12C1-450D-889A-2B4F2E3ACCA8}" type="presOf" srcId="{0ECE071E-C4A7-4AD7-8F8C-2F4EA292EDCF}" destId="{D003A1FE-B930-46C2-A768-F5B605DC0B74}" srcOrd="0" destOrd="0" presId="urn:microsoft.com/office/officeart/2009/3/layout/StepUpProcess"/>
    <dgm:cxn modelId="{5B5330C3-EC2F-4303-8265-B34E0A1AE237}" type="presOf" srcId="{003EE1E8-32A4-4D9D-9F84-7B266C6F6D5E}" destId="{69E6E483-F16F-4880-B9ED-A1723AE97E70}" srcOrd="0" destOrd="2" presId="urn:microsoft.com/office/officeart/2009/3/layout/StepUpProcess"/>
    <dgm:cxn modelId="{BDC8AA01-AF0E-4DC4-B1FF-1F30D606622E}" type="presParOf" srcId="{D003A1FE-B930-46C2-A768-F5B605DC0B74}" destId="{F4574578-B3B5-44CE-865D-F5AE11D356FE}" srcOrd="0" destOrd="0" presId="urn:microsoft.com/office/officeart/2009/3/layout/StepUpProcess"/>
    <dgm:cxn modelId="{B8B6B0AA-C7F6-4579-858A-DFDD6EB1C2E8}" type="presParOf" srcId="{F4574578-B3B5-44CE-865D-F5AE11D356FE}" destId="{AA629300-2554-4E3E-8CDF-E53856BCF6C1}" srcOrd="0" destOrd="0" presId="urn:microsoft.com/office/officeart/2009/3/layout/StepUpProcess"/>
    <dgm:cxn modelId="{61732CEE-EEFC-43E4-B220-C90A28ACB05B}" type="presParOf" srcId="{F4574578-B3B5-44CE-865D-F5AE11D356FE}" destId="{69E6E483-F16F-4880-B9ED-A1723AE97E70}"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821529E-A143-4794-81EA-7261828B6F41}" type="doc">
      <dgm:prSet loTypeId="urn:microsoft.com/office/officeart/2008/layout/HalfCircleOrganizationChart" loCatId="hierarchy" qsTypeId="urn:microsoft.com/office/officeart/2005/8/quickstyle/3d5" qsCatId="3D" csTypeId="urn:microsoft.com/office/officeart/2005/8/colors/colorful3" csCatId="colorful" phldr="1"/>
      <dgm:spPr/>
      <dgm:t>
        <a:bodyPr/>
        <a:lstStyle/>
        <a:p>
          <a:endParaRPr lang="en-SG"/>
        </a:p>
      </dgm:t>
    </dgm:pt>
    <dgm:pt modelId="{801666E1-9083-4936-8C98-45B6FD2AE80B}">
      <dgm:prSet phldrT="[Text]"/>
      <dgm:spPr/>
      <dgm:t>
        <a:bodyPr/>
        <a:lstStyle/>
        <a:p>
          <a:r>
            <a:rPr lang="en-SG" dirty="0"/>
            <a:t>Right livelihood</a:t>
          </a:r>
        </a:p>
      </dgm:t>
    </dgm:pt>
    <dgm:pt modelId="{4F2F27D9-2C2C-4652-B3E5-39F590FD21A1}" type="parTrans" cxnId="{BCEDD5A0-D6D6-495E-A78C-18BD23B2FAFC}">
      <dgm:prSet/>
      <dgm:spPr/>
      <dgm:t>
        <a:bodyPr/>
        <a:lstStyle/>
        <a:p>
          <a:endParaRPr lang="en-SG"/>
        </a:p>
      </dgm:t>
    </dgm:pt>
    <dgm:pt modelId="{4D2B9610-1B4E-4266-A58A-7E12BB032305}" type="sibTrans" cxnId="{BCEDD5A0-D6D6-495E-A78C-18BD23B2FAFC}">
      <dgm:prSet/>
      <dgm:spPr/>
      <dgm:t>
        <a:bodyPr/>
        <a:lstStyle/>
        <a:p>
          <a:endParaRPr lang="en-SG"/>
        </a:p>
      </dgm:t>
    </dgm:pt>
    <dgm:pt modelId="{0B139D67-32CA-4450-8339-51BE3105E9F7}">
      <dgm:prSet phldrT="[Text]"/>
      <dgm:spPr/>
      <dgm:t>
        <a:bodyPr/>
        <a:lstStyle/>
        <a:p>
          <a:r>
            <a:rPr lang="en-SG" dirty="0"/>
            <a:t>Unwholesome means of living to be avoided</a:t>
          </a:r>
        </a:p>
      </dgm:t>
    </dgm:pt>
    <dgm:pt modelId="{CE133EC3-C761-48CD-B52C-3FE5EF368BF7}" type="parTrans" cxnId="{14FF0B57-A27B-4191-A0D1-27501CD30FEE}">
      <dgm:prSet/>
      <dgm:spPr/>
      <dgm:t>
        <a:bodyPr/>
        <a:lstStyle/>
        <a:p>
          <a:endParaRPr lang="en-SG"/>
        </a:p>
      </dgm:t>
    </dgm:pt>
    <dgm:pt modelId="{116C5341-BD60-4C0C-A658-5B18196A541A}" type="sibTrans" cxnId="{14FF0B57-A27B-4191-A0D1-27501CD30FEE}">
      <dgm:prSet/>
      <dgm:spPr/>
      <dgm:t>
        <a:bodyPr/>
        <a:lstStyle/>
        <a:p>
          <a:endParaRPr lang="en-SG"/>
        </a:p>
      </dgm:t>
    </dgm:pt>
    <dgm:pt modelId="{F062B97A-2125-495B-9889-68AF531CB1CA}">
      <dgm:prSet phldrT="[Text]"/>
      <dgm:spPr/>
      <dgm:t>
        <a:bodyPr/>
        <a:lstStyle/>
        <a:p>
          <a:r>
            <a:rPr lang="en-SG" dirty="0"/>
            <a:t>Illegal according to law or immoral according to social conventions</a:t>
          </a:r>
        </a:p>
      </dgm:t>
    </dgm:pt>
    <dgm:pt modelId="{DBC4A9CC-0057-4CD9-AC4B-35AD90A2B3DE}" type="parTrans" cxnId="{4AA35536-BCF0-4858-9B73-9816C384BD96}">
      <dgm:prSet/>
      <dgm:spPr/>
      <dgm:t>
        <a:bodyPr/>
        <a:lstStyle/>
        <a:p>
          <a:endParaRPr lang="en-SG"/>
        </a:p>
      </dgm:t>
    </dgm:pt>
    <dgm:pt modelId="{99A192DD-61A7-4F35-B312-7781E98A9813}" type="sibTrans" cxnId="{4AA35536-BCF0-4858-9B73-9816C384BD96}">
      <dgm:prSet/>
      <dgm:spPr/>
      <dgm:t>
        <a:bodyPr/>
        <a:lstStyle/>
        <a:p>
          <a:endParaRPr lang="en-SG"/>
        </a:p>
      </dgm:t>
    </dgm:pt>
    <dgm:pt modelId="{6C4655BF-20AA-4D5F-A986-AFC617A92630}">
      <dgm:prSet phldrT="[Text]"/>
      <dgm:spPr/>
      <dgm:t>
        <a:bodyPr/>
        <a:lstStyle/>
        <a:p>
          <a:r>
            <a:rPr lang="en-SG" dirty="0"/>
            <a:t>Immoral according to Buddhism</a:t>
          </a:r>
        </a:p>
      </dgm:t>
    </dgm:pt>
    <dgm:pt modelId="{5A0D1177-A5B1-4DD2-B4E4-807FE9300171}" type="parTrans" cxnId="{2FD0205D-4EE5-4D6B-990F-9AFC3EAD06CD}">
      <dgm:prSet/>
      <dgm:spPr/>
      <dgm:t>
        <a:bodyPr/>
        <a:lstStyle/>
        <a:p>
          <a:endParaRPr lang="en-SG"/>
        </a:p>
      </dgm:t>
    </dgm:pt>
    <dgm:pt modelId="{92012881-228B-4A50-9A2E-FD1A196788C6}" type="sibTrans" cxnId="{2FD0205D-4EE5-4D6B-990F-9AFC3EAD06CD}">
      <dgm:prSet/>
      <dgm:spPr/>
      <dgm:t>
        <a:bodyPr/>
        <a:lstStyle/>
        <a:p>
          <a:endParaRPr lang="en-SG"/>
        </a:p>
      </dgm:t>
    </dgm:pt>
    <dgm:pt modelId="{06A3541A-F680-481B-ACB5-A84D0A21A05A}">
      <dgm:prSet phldrT="[Text]"/>
      <dgm:spPr/>
      <dgm:t>
        <a:bodyPr/>
        <a:lstStyle/>
        <a:p>
          <a:r>
            <a:rPr lang="en-SG" dirty="0"/>
            <a:t>Wholesome means of living to be promoted</a:t>
          </a:r>
        </a:p>
      </dgm:t>
    </dgm:pt>
    <dgm:pt modelId="{F784852D-0BC3-4D4B-9540-429D0F6D38BE}" type="parTrans" cxnId="{F9DDE6BE-4EC9-4B58-97FE-F9D03331577F}">
      <dgm:prSet/>
      <dgm:spPr/>
      <dgm:t>
        <a:bodyPr/>
        <a:lstStyle/>
        <a:p>
          <a:endParaRPr lang="en-SG"/>
        </a:p>
      </dgm:t>
    </dgm:pt>
    <dgm:pt modelId="{6DFA956D-98A5-44E9-88CF-AEA9D4692532}" type="sibTrans" cxnId="{F9DDE6BE-4EC9-4B58-97FE-F9D03331577F}">
      <dgm:prSet/>
      <dgm:spPr/>
      <dgm:t>
        <a:bodyPr/>
        <a:lstStyle/>
        <a:p>
          <a:endParaRPr lang="en-SG"/>
        </a:p>
      </dgm:t>
    </dgm:pt>
    <dgm:pt modelId="{87A55AE1-D0C9-44B2-B54D-5E386970EC78}">
      <dgm:prSet phldrT="[Text]"/>
      <dgm:spPr/>
      <dgm:t>
        <a:bodyPr/>
        <a:lstStyle/>
        <a:p>
          <a:r>
            <a:rPr lang="en-SG" dirty="0"/>
            <a:t>Good for oneself and for the common good</a:t>
          </a:r>
        </a:p>
      </dgm:t>
    </dgm:pt>
    <dgm:pt modelId="{1D45033A-7B34-4CDA-9867-CF6FA6B597BA}" type="parTrans" cxnId="{3C8AA1AC-EC23-4E98-ADA3-E7A423F7C0CA}">
      <dgm:prSet/>
      <dgm:spPr/>
      <dgm:t>
        <a:bodyPr/>
        <a:lstStyle/>
        <a:p>
          <a:endParaRPr lang="en-SG"/>
        </a:p>
      </dgm:t>
    </dgm:pt>
    <dgm:pt modelId="{27EF0BE0-5091-42D0-8D53-19708C4453E6}" type="sibTrans" cxnId="{3C8AA1AC-EC23-4E98-ADA3-E7A423F7C0CA}">
      <dgm:prSet/>
      <dgm:spPr/>
      <dgm:t>
        <a:bodyPr/>
        <a:lstStyle/>
        <a:p>
          <a:endParaRPr lang="en-SG"/>
        </a:p>
      </dgm:t>
    </dgm:pt>
    <dgm:pt modelId="{8C1A8F9B-0DB1-4AFE-9D23-2BBB3B496A58}" type="pres">
      <dgm:prSet presAssocID="{4821529E-A143-4794-81EA-7261828B6F41}" presName="Name0" presStyleCnt="0">
        <dgm:presLayoutVars>
          <dgm:orgChart val="1"/>
          <dgm:chPref val="1"/>
          <dgm:dir/>
          <dgm:animOne val="branch"/>
          <dgm:animLvl val="lvl"/>
          <dgm:resizeHandles/>
        </dgm:presLayoutVars>
      </dgm:prSet>
      <dgm:spPr/>
    </dgm:pt>
    <dgm:pt modelId="{FC243353-93B7-45E3-8FA8-B3B0B597B00E}" type="pres">
      <dgm:prSet presAssocID="{801666E1-9083-4936-8C98-45B6FD2AE80B}" presName="hierRoot1" presStyleCnt="0">
        <dgm:presLayoutVars>
          <dgm:hierBranch val="init"/>
        </dgm:presLayoutVars>
      </dgm:prSet>
      <dgm:spPr/>
    </dgm:pt>
    <dgm:pt modelId="{DF100928-682B-405F-B7E6-FCF1BC0926F4}" type="pres">
      <dgm:prSet presAssocID="{801666E1-9083-4936-8C98-45B6FD2AE80B}" presName="rootComposite1" presStyleCnt="0"/>
      <dgm:spPr/>
    </dgm:pt>
    <dgm:pt modelId="{BC627983-BCC3-48AA-9A85-DBB910910BE7}" type="pres">
      <dgm:prSet presAssocID="{801666E1-9083-4936-8C98-45B6FD2AE80B}" presName="rootText1" presStyleLbl="alignAcc1" presStyleIdx="0" presStyleCnt="0">
        <dgm:presLayoutVars>
          <dgm:chPref val="3"/>
        </dgm:presLayoutVars>
      </dgm:prSet>
      <dgm:spPr/>
    </dgm:pt>
    <dgm:pt modelId="{101079AA-5A0D-431F-B35D-F62A1E721447}" type="pres">
      <dgm:prSet presAssocID="{801666E1-9083-4936-8C98-45B6FD2AE80B}" presName="topArc1" presStyleLbl="parChTrans1D1" presStyleIdx="0" presStyleCnt="12"/>
      <dgm:spPr/>
    </dgm:pt>
    <dgm:pt modelId="{A5C6F963-734A-4B3D-929D-F77320FCF90D}" type="pres">
      <dgm:prSet presAssocID="{801666E1-9083-4936-8C98-45B6FD2AE80B}" presName="bottomArc1" presStyleLbl="parChTrans1D1" presStyleIdx="1" presStyleCnt="12"/>
      <dgm:spPr/>
    </dgm:pt>
    <dgm:pt modelId="{C1C4E8D1-F079-45DF-ADC9-935C3B8BD388}" type="pres">
      <dgm:prSet presAssocID="{801666E1-9083-4936-8C98-45B6FD2AE80B}" presName="topConnNode1" presStyleLbl="node1" presStyleIdx="0" presStyleCnt="0"/>
      <dgm:spPr/>
    </dgm:pt>
    <dgm:pt modelId="{880387DE-FEA6-4256-A9E6-7F718C2CDC61}" type="pres">
      <dgm:prSet presAssocID="{801666E1-9083-4936-8C98-45B6FD2AE80B}" presName="hierChild2" presStyleCnt="0"/>
      <dgm:spPr/>
    </dgm:pt>
    <dgm:pt modelId="{FB65C994-CB89-424B-93BA-51C04BDA136F}" type="pres">
      <dgm:prSet presAssocID="{CE133EC3-C761-48CD-B52C-3FE5EF368BF7}" presName="Name28" presStyleLbl="parChTrans1D2" presStyleIdx="0" presStyleCnt="2"/>
      <dgm:spPr/>
    </dgm:pt>
    <dgm:pt modelId="{86BF2DCC-1DA5-4E2D-8974-58B9CD964545}" type="pres">
      <dgm:prSet presAssocID="{0B139D67-32CA-4450-8339-51BE3105E9F7}" presName="hierRoot2" presStyleCnt="0">
        <dgm:presLayoutVars>
          <dgm:hierBranch val="init"/>
        </dgm:presLayoutVars>
      </dgm:prSet>
      <dgm:spPr/>
    </dgm:pt>
    <dgm:pt modelId="{B01AA991-A36D-445A-9998-2E82727CC55A}" type="pres">
      <dgm:prSet presAssocID="{0B139D67-32CA-4450-8339-51BE3105E9F7}" presName="rootComposite2" presStyleCnt="0"/>
      <dgm:spPr/>
    </dgm:pt>
    <dgm:pt modelId="{5416E6C7-D0BA-41E4-99D1-CBB49D6FF1C1}" type="pres">
      <dgm:prSet presAssocID="{0B139D67-32CA-4450-8339-51BE3105E9F7}" presName="rootText2" presStyleLbl="alignAcc1" presStyleIdx="0" presStyleCnt="0">
        <dgm:presLayoutVars>
          <dgm:chPref val="3"/>
        </dgm:presLayoutVars>
      </dgm:prSet>
      <dgm:spPr/>
    </dgm:pt>
    <dgm:pt modelId="{4C2CAF44-5FFF-4F7A-B593-A1FBECEEA72C}" type="pres">
      <dgm:prSet presAssocID="{0B139D67-32CA-4450-8339-51BE3105E9F7}" presName="topArc2" presStyleLbl="parChTrans1D1" presStyleIdx="2" presStyleCnt="12"/>
      <dgm:spPr/>
    </dgm:pt>
    <dgm:pt modelId="{C62D0004-393C-4DD4-8536-B0B4DCC6E204}" type="pres">
      <dgm:prSet presAssocID="{0B139D67-32CA-4450-8339-51BE3105E9F7}" presName="bottomArc2" presStyleLbl="parChTrans1D1" presStyleIdx="3" presStyleCnt="12"/>
      <dgm:spPr/>
    </dgm:pt>
    <dgm:pt modelId="{2360CCCE-B30C-4638-B948-72CAEAD64FE1}" type="pres">
      <dgm:prSet presAssocID="{0B139D67-32CA-4450-8339-51BE3105E9F7}" presName="topConnNode2" presStyleLbl="node2" presStyleIdx="0" presStyleCnt="0"/>
      <dgm:spPr/>
    </dgm:pt>
    <dgm:pt modelId="{80DC8489-16DD-4B36-8EC4-C77356A402C5}" type="pres">
      <dgm:prSet presAssocID="{0B139D67-32CA-4450-8339-51BE3105E9F7}" presName="hierChild4" presStyleCnt="0"/>
      <dgm:spPr/>
    </dgm:pt>
    <dgm:pt modelId="{F247C501-1E09-4928-8CF7-4B33B2AC2540}" type="pres">
      <dgm:prSet presAssocID="{DBC4A9CC-0057-4CD9-AC4B-35AD90A2B3DE}" presName="Name28" presStyleLbl="parChTrans1D3" presStyleIdx="0" presStyleCnt="3"/>
      <dgm:spPr/>
    </dgm:pt>
    <dgm:pt modelId="{7EE07D9A-2F54-486B-A1C8-A5AAF810020E}" type="pres">
      <dgm:prSet presAssocID="{F062B97A-2125-495B-9889-68AF531CB1CA}" presName="hierRoot2" presStyleCnt="0">
        <dgm:presLayoutVars>
          <dgm:hierBranch val="init"/>
        </dgm:presLayoutVars>
      </dgm:prSet>
      <dgm:spPr/>
    </dgm:pt>
    <dgm:pt modelId="{C76D94D9-4FDF-4FA6-8122-727ED1ED5072}" type="pres">
      <dgm:prSet presAssocID="{F062B97A-2125-495B-9889-68AF531CB1CA}" presName="rootComposite2" presStyleCnt="0"/>
      <dgm:spPr/>
    </dgm:pt>
    <dgm:pt modelId="{0471B7A0-1278-46E0-A7A9-EA9FD929CB5E}" type="pres">
      <dgm:prSet presAssocID="{F062B97A-2125-495B-9889-68AF531CB1CA}" presName="rootText2" presStyleLbl="alignAcc1" presStyleIdx="0" presStyleCnt="0">
        <dgm:presLayoutVars>
          <dgm:chPref val="3"/>
        </dgm:presLayoutVars>
      </dgm:prSet>
      <dgm:spPr/>
    </dgm:pt>
    <dgm:pt modelId="{97545A57-FCA4-4CE7-A26A-E6BB783C8B32}" type="pres">
      <dgm:prSet presAssocID="{F062B97A-2125-495B-9889-68AF531CB1CA}" presName="topArc2" presStyleLbl="parChTrans1D1" presStyleIdx="4" presStyleCnt="12"/>
      <dgm:spPr/>
    </dgm:pt>
    <dgm:pt modelId="{3EE6D307-5232-470A-BBC3-AFF31CCE463E}" type="pres">
      <dgm:prSet presAssocID="{F062B97A-2125-495B-9889-68AF531CB1CA}" presName="bottomArc2" presStyleLbl="parChTrans1D1" presStyleIdx="5" presStyleCnt="12"/>
      <dgm:spPr/>
    </dgm:pt>
    <dgm:pt modelId="{65326BB9-7E30-46C0-920E-68342039FD34}" type="pres">
      <dgm:prSet presAssocID="{F062B97A-2125-495B-9889-68AF531CB1CA}" presName="topConnNode2" presStyleLbl="node3" presStyleIdx="0" presStyleCnt="0"/>
      <dgm:spPr/>
    </dgm:pt>
    <dgm:pt modelId="{FBA1D3F1-B6FB-4D17-B0F1-2FCA0399BE44}" type="pres">
      <dgm:prSet presAssocID="{F062B97A-2125-495B-9889-68AF531CB1CA}" presName="hierChild4" presStyleCnt="0"/>
      <dgm:spPr/>
    </dgm:pt>
    <dgm:pt modelId="{E1067704-4F65-4635-B52D-E839D83483A7}" type="pres">
      <dgm:prSet presAssocID="{F062B97A-2125-495B-9889-68AF531CB1CA}" presName="hierChild5" presStyleCnt="0"/>
      <dgm:spPr/>
    </dgm:pt>
    <dgm:pt modelId="{79EB1F2A-C0EA-43E2-8BAA-E8A2230DD450}" type="pres">
      <dgm:prSet presAssocID="{5A0D1177-A5B1-4DD2-B4E4-807FE9300171}" presName="Name28" presStyleLbl="parChTrans1D3" presStyleIdx="1" presStyleCnt="3"/>
      <dgm:spPr/>
    </dgm:pt>
    <dgm:pt modelId="{7A5B6B7F-A9AB-4D76-BF79-A96BE7B3E696}" type="pres">
      <dgm:prSet presAssocID="{6C4655BF-20AA-4D5F-A986-AFC617A92630}" presName="hierRoot2" presStyleCnt="0">
        <dgm:presLayoutVars>
          <dgm:hierBranch val="init"/>
        </dgm:presLayoutVars>
      </dgm:prSet>
      <dgm:spPr/>
    </dgm:pt>
    <dgm:pt modelId="{5E639436-A971-4B60-B488-8AF9774C8907}" type="pres">
      <dgm:prSet presAssocID="{6C4655BF-20AA-4D5F-A986-AFC617A92630}" presName="rootComposite2" presStyleCnt="0"/>
      <dgm:spPr/>
    </dgm:pt>
    <dgm:pt modelId="{D403C4E7-EC77-4D6E-BFDD-D40C86262676}" type="pres">
      <dgm:prSet presAssocID="{6C4655BF-20AA-4D5F-A986-AFC617A92630}" presName="rootText2" presStyleLbl="alignAcc1" presStyleIdx="0" presStyleCnt="0">
        <dgm:presLayoutVars>
          <dgm:chPref val="3"/>
        </dgm:presLayoutVars>
      </dgm:prSet>
      <dgm:spPr/>
    </dgm:pt>
    <dgm:pt modelId="{E2AF9F56-0941-4517-AE2A-EAE656E088CC}" type="pres">
      <dgm:prSet presAssocID="{6C4655BF-20AA-4D5F-A986-AFC617A92630}" presName="topArc2" presStyleLbl="parChTrans1D1" presStyleIdx="6" presStyleCnt="12"/>
      <dgm:spPr/>
    </dgm:pt>
    <dgm:pt modelId="{F4A3A07F-713F-45C8-9F2D-777FBE3E2954}" type="pres">
      <dgm:prSet presAssocID="{6C4655BF-20AA-4D5F-A986-AFC617A92630}" presName="bottomArc2" presStyleLbl="parChTrans1D1" presStyleIdx="7" presStyleCnt="12"/>
      <dgm:spPr/>
    </dgm:pt>
    <dgm:pt modelId="{EF8BD989-FFA5-480C-BDE9-1FB2FDCFB37D}" type="pres">
      <dgm:prSet presAssocID="{6C4655BF-20AA-4D5F-A986-AFC617A92630}" presName="topConnNode2" presStyleLbl="node3" presStyleIdx="0" presStyleCnt="0"/>
      <dgm:spPr/>
    </dgm:pt>
    <dgm:pt modelId="{BA281566-004A-4ACE-86A7-9D154F883A74}" type="pres">
      <dgm:prSet presAssocID="{6C4655BF-20AA-4D5F-A986-AFC617A92630}" presName="hierChild4" presStyleCnt="0"/>
      <dgm:spPr/>
    </dgm:pt>
    <dgm:pt modelId="{382B50C6-272A-43E9-8D3C-8F4B0DD9ADFA}" type="pres">
      <dgm:prSet presAssocID="{6C4655BF-20AA-4D5F-A986-AFC617A92630}" presName="hierChild5" presStyleCnt="0"/>
      <dgm:spPr/>
    </dgm:pt>
    <dgm:pt modelId="{6DD2B8BF-B997-468E-8F78-78B6189A02D5}" type="pres">
      <dgm:prSet presAssocID="{0B139D67-32CA-4450-8339-51BE3105E9F7}" presName="hierChild5" presStyleCnt="0"/>
      <dgm:spPr/>
    </dgm:pt>
    <dgm:pt modelId="{4A30CE44-A230-4507-8210-89732E26C4A5}" type="pres">
      <dgm:prSet presAssocID="{F784852D-0BC3-4D4B-9540-429D0F6D38BE}" presName="Name28" presStyleLbl="parChTrans1D2" presStyleIdx="1" presStyleCnt="2"/>
      <dgm:spPr/>
    </dgm:pt>
    <dgm:pt modelId="{2B76765A-9112-44EF-8367-E828FB92D2C5}" type="pres">
      <dgm:prSet presAssocID="{06A3541A-F680-481B-ACB5-A84D0A21A05A}" presName="hierRoot2" presStyleCnt="0">
        <dgm:presLayoutVars>
          <dgm:hierBranch val="init"/>
        </dgm:presLayoutVars>
      </dgm:prSet>
      <dgm:spPr/>
    </dgm:pt>
    <dgm:pt modelId="{E32D3F93-86CC-4EF0-9DDB-6F1CDBB21368}" type="pres">
      <dgm:prSet presAssocID="{06A3541A-F680-481B-ACB5-A84D0A21A05A}" presName="rootComposite2" presStyleCnt="0"/>
      <dgm:spPr/>
    </dgm:pt>
    <dgm:pt modelId="{FEF319C8-50B3-4D97-9A4F-7061C0250FFA}" type="pres">
      <dgm:prSet presAssocID="{06A3541A-F680-481B-ACB5-A84D0A21A05A}" presName="rootText2" presStyleLbl="alignAcc1" presStyleIdx="0" presStyleCnt="0">
        <dgm:presLayoutVars>
          <dgm:chPref val="3"/>
        </dgm:presLayoutVars>
      </dgm:prSet>
      <dgm:spPr/>
    </dgm:pt>
    <dgm:pt modelId="{5B219036-7213-4103-B2B3-48F07FF3F815}" type="pres">
      <dgm:prSet presAssocID="{06A3541A-F680-481B-ACB5-A84D0A21A05A}" presName="topArc2" presStyleLbl="parChTrans1D1" presStyleIdx="8" presStyleCnt="12"/>
      <dgm:spPr/>
    </dgm:pt>
    <dgm:pt modelId="{E846B425-D9B4-4C08-9CBB-D6518018D0AB}" type="pres">
      <dgm:prSet presAssocID="{06A3541A-F680-481B-ACB5-A84D0A21A05A}" presName="bottomArc2" presStyleLbl="parChTrans1D1" presStyleIdx="9" presStyleCnt="12"/>
      <dgm:spPr/>
    </dgm:pt>
    <dgm:pt modelId="{0DAC10B8-8269-414B-9DC1-379A5510D0B3}" type="pres">
      <dgm:prSet presAssocID="{06A3541A-F680-481B-ACB5-A84D0A21A05A}" presName="topConnNode2" presStyleLbl="node2" presStyleIdx="0" presStyleCnt="0"/>
      <dgm:spPr/>
    </dgm:pt>
    <dgm:pt modelId="{EE2E5DEC-A711-48D2-BFB8-6758C5102A5A}" type="pres">
      <dgm:prSet presAssocID="{06A3541A-F680-481B-ACB5-A84D0A21A05A}" presName="hierChild4" presStyleCnt="0"/>
      <dgm:spPr/>
    </dgm:pt>
    <dgm:pt modelId="{7071CE58-1A77-4F51-A4C1-A8AF67F5F2CF}" type="pres">
      <dgm:prSet presAssocID="{1D45033A-7B34-4CDA-9867-CF6FA6B597BA}" presName="Name28" presStyleLbl="parChTrans1D3" presStyleIdx="2" presStyleCnt="3"/>
      <dgm:spPr/>
    </dgm:pt>
    <dgm:pt modelId="{A6E5FA27-AF23-4FDF-BE35-EB9C96135155}" type="pres">
      <dgm:prSet presAssocID="{87A55AE1-D0C9-44B2-B54D-5E386970EC78}" presName="hierRoot2" presStyleCnt="0">
        <dgm:presLayoutVars>
          <dgm:hierBranch val="init"/>
        </dgm:presLayoutVars>
      </dgm:prSet>
      <dgm:spPr/>
    </dgm:pt>
    <dgm:pt modelId="{AF1E13F4-AB26-4E85-89F2-59B010A735E5}" type="pres">
      <dgm:prSet presAssocID="{87A55AE1-D0C9-44B2-B54D-5E386970EC78}" presName="rootComposite2" presStyleCnt="0"/>
      <dgm:spPr/>
    </dgm:pt>
    <dgm:pt modelId="{1E7E3BFD-71EF-49F2-B759-9CD4C69727F6}" type="pres">
      <dgm:prSet presAssocID="{87A55AE1-D0C9-44B2-B54D-5E386970EC78}" presName="rootText2" presStyleLbl="alignAcc1" presStyleIdx="0" presStyleCnt="0">
        <dgm:presLayoutVars>
          <dgm:chPref val="3"/>
        </dgm:presLayoutVars>
      </dgm:prSet>
      <dgm:spPr/>
    </dgm:pt>
    <dgm:pt modelId="{68A4969C-74C4-4EA5-AF3E-22CD7A603AB4}" type="pres">
      <dgm:prSet presAssocID="{87A55AE1-D0C9-44B2-B54D-5E386970EC78}" presName="topArc2" presStyleLbl="parChTrans1D1" presStyleIdx="10" presStyleCnt="12"/>
      <dgm:spPr/>
    </dgm:pt>
    <dgm:pt modelId="{A8C28676-BC63-424C-B88A-C8351403AE1D}" type="pres">
      <dgm:prSet presAssocID="{87A55AE1-D0C9-44B2-B54D-5E386970EC78}" presName="bottomArc2" presStyleLbl="parChTrans1D1" presStyleIdx="11" presStyleCnt="12"/>
      <dgm:spPr/>
    </dgm:pt>
    <dgm:pt modelId="{21AB988B-662E-4BEE-BE70-37D638A0A507}" type="pres">
      <dgm:prSet presAssocID="{87A55AE1-D0C9-44B2-B54D-5E386970EC78}" presName="topConnNode2" presStyleLbl="node3" presStyleIdx="0" presStyleCnt="0"/>
      <dgm:spPr/>
    </dgm:pt>
    <dgm:pt modelId="{C73C9DA2-85D5-4110-A64E-585362B50757}" type="pres">
      <dgm:prSet presAssocID="{87A55AE1-D0C9-44B2-B54D-5E386970EC78}" presName="hierChild4" presStyleCnt="0"/>
      <dgm:spPr/>
    </dgm:pt>
    <dgm:pt modelId="{7832CF1A-FC55-4BDB-AF5A-FBFBCC257BC0}" type="pres">
      <dgm:prSet presAssocID="{87A55AE1-D0C9-44B2-B54D-5E386970EC78}" presName="hierChild5" presStyleCnt="0"/>
      <dgm:spPr/>
    </dgm:pt>
    <dgm:pt modelId="{0B740038-2499-495C-B435-06830D32C989}" type="pres">
      <dgm:prSet presAssocID="{06A3541A-F680-481B-ACB5-A84D0A21A05A}" presName="hierChild5" presStyleCnt="0"/>
      <dgm:spPr/>
    </dgm:pt>
    <dgm:pt modelId="{8F9E1BAA-0F70-4BA2-9E40-4F46BAB23D18}" type="pres">
      <dgm:prSet presAssocID="{801666E1-9083-4936-8C98-45B6FD2AE80B}" presName="hierChild3" presStyleCnt="0"/>
      <dgm:spPr/>
    </dgm:pt>
  </dgm:ptLst>
  <dgm:cxnLst>
    <dgm:cxn modelId="{7BDCB507-8195-4C82-8E1A-281F9F5144CC}" type="presOf" srcId="{6C4655BF-20AA-4D5F-A986-AFC617A92630}" destId="{D403C4E7-EC77-4D6E-BFDD-D40C86262676}" srcOrd="0" destOrd="0" presId="urn:microsoft.com/office/officeart/2008/layout/HalfCircleOrganizationChart"/>
    <dgm:cxn modelId="{0EF6630B-A695-44EF-B5A0-DE6F721A664D}" type="presOf" srcId="{0B139D67-32CA-4450-8339-51BE3105E9F7}" destId="{5416E6C7-D0BA-41E4-99D1-CBB49D6FF1C1}" srcOrd="0" destOrd="0" presId="urn:microsoft.com/office/officeart/2008/layout/HalfCircleOrganizationChart"/>
    <dgm:cxn modelId="{72326B14-70ED-461D-99B9-8C04D2CB3EAF}" type="presOf" srcId="{801666E1-9083-4936-8C98-45B6FD2AE80B}" destId="{BC627983-BCC3-48AA-9A85-DBB910910BE7}" srcOrd="0" destOrd="0" presId="urn:microsoft.com/office/officeart/2008/layout/HalfCircleOrganizationChart"/>
    <dgm:cxn modelId="{4AA35536-BCF0-4858-9B73-9816C384BD96}" srcId="{0B139D67-32CA-4450-8339-51BE3105E9F7}" destId="{F062B97A-2125-495B-9889-68AF531CB1CA}" srcOrd="0" destOrd="0" parTransId="{DBC4A9CC-0057-4CD9-AC4B-35AD90A2B3DE}" sibTransId="{99A192DD-61A7-4F35-B312-7781E98A9813}"/>
    <dgm:cxn modelId="{190AAA3C-D218-42D3-8ADB-7672D20273CE}" type="presOf" srcId="{801666E1-9083-4936-8C98-45B6FD2AE80B}" destId="{C1C4E8D1-F079-45DF-ADC9-935C3B8BD388}" srcOrd="1" destOrd="0" presId="urn:microsoft.com/office/officeart/2008/layout/HalfCircleOrganizationChart"/>
    <dgm:cxn modelId="{2FD0205D-4EE5-4D6B-990F-9AFC3EAD06CD}" srcId="{0B139D67-32CA-4450-8339-51BE3105E9F7}" destId="{6C4655BF-20AA-4D5F-A986-AFC617A92630}" srcOrd="1" destOrd="0" parTransId="{5A0D1177-A5B1-4DD2-B4E4-807FE9300171}" sibTransId="{92012881-228B-4A50-9A2E-FD1A196788C6}"/>
    <dgm:cxn modelId="{2ACA4543-20E1-4B5B-982B-58B8A529B10A}" type="presOf" srcId="{87A55AE1-D0C9-44B2-B54D-5E386970EC78}" destId="{1E7E3BFD-71EF-49F2-B759-9CD4C69727F6}" srcOrd="0" destOrd="0" presId="urn:microsoft.com/office/officeart/2008/layout/HalfCircleOrganizationChart"/>
    <dgm:cxn modelId="{7F60A444-D843-4284-9B78-FCBF28279C33}" type="presOf" srcId="{0B139D67-32CA-4450-8339-51BE3105E9F7}" destId="{2360CCCE-B30C-4638-B948-72CAEAD64FE1}" srcOrd="1" destOrd="0" presId="urn:microsoft.com/office/officeart/2008/layout/HalfCircleOrganizationChart"/>
    <dgm:cxn modelId="{0FC94B45-F959-4335-B8E7-0099ECE8F9E7}" type="presOf" srcId="{6C4655BF-20AA-4D5F-A986-AFC617A92630}" destId="{EF8BD989-FFA5-480C-BDE9-1FB2FDCFB37D}" srcOrd="1" destOrd="0" presId="urn:microsoft.com/office/officeart/2008/layout/HalfCircleOrganizationChart"/>
    <dgm:cxn modelId="{0BC18752-D60B-4C64-A7E8-E9AACBFB2994}" type="presOf" srcId="{F062B97A-2125-495B-9889-68AF531CB1CA}" destId="{0471B7A0-1278-46E0-A7A9-EA9FD929CB5E}" srcOrd="0" destOrd="0" presId="urn:microsoft.com/office/officeart/2008/layout/HalfCircleOrganizationChart"/>
    <dgm:cxn modelId="{14FF0B57-A27B-4191-A0D1-27501CD30FEE}" srcId="{801666E1-9083-4936-8C98-45B6FD2AE80B}" destId="{0B139D67-32CA-4450-8339-51BE3105E9F7}" srcOrd="0" destOrd="0" parTransId="{CE133EC3-C761-48CD-B52C-3FE5EF368BF7}" sibTransId="{116C5341-BD60-4C0C-A658-5B18196A541A}"/>
    <dgm:cxn modelId="{EAFC417F-76A2-4A15-86B3-82C0AB7B870A}" type="presOf" srcId="{4821529E-A143-4794-81EA-7261828B6F41}" destId="{8C1A8F9B-0DB1-4AFE-9D23-2BBB3B496A58}" srcOrd="0" destOrd="0" presId="urn:microsoft.com/office/officeart/2008/layout/HalfCircleOrganizationChart"/>
    <dgm:cxn modelId="{63B55188-DF0B-4E70-B879-873623139A0A}" type="presOf" srcId="{06A3541A-F680-481B-ACB5-A84D0A21A05A}" destId="{0DAC10B8-8269-414B-9DC1-379A5510D0B3}" srcOrd="1" destOrd="0" presId="urn:microsoft.com/office/officeart/2008/layout/HalfCircleOrganizationChart"/>
    <dgm:cxn modelId="{FC5D3289-23C7-4131-8B99-4FE4C57A2796}" type="presOf" srcId="{DBC4A9CC-0057-4CD9-AC4B-35AD90A2B3DE}" destId="{F247C501-1E09-4928-8CF7-4B33B2AC2540}" srcOrd="0" destOrd="0" presId="urn:microsoft.com/office/officeart/2008/layout/HalfCircleOrganizationChart"/>
    <dgm:cxn modelId="{91245A94-22B9-45D8-91B8-47107C50285B}" type="presOf" srcId="{F784852D-0BC3-4D4B-9540-429D0F6D38BE}" destId="{4A30CE44-A230-4507-8210-89732E26C4A5}" srcOrd="0" destOrd="0" presId="urn:microsoft.com/office/officeart/2008/layout/HalfCircleOrganizationChart"/>
    <dgm:cxn modelId="{28872F96-4E2A-4A0E-A7BD-98815EB6357D}" type="presOf" srcId="{06A3541A-F680-481B-ACB5-A84D0A21A05A}" destId="{FEF319C8-50B3-4D97-9A4F-7061C0250FFA}" srcOrd="0" destOrd="0" presId="urn:microsoft.com/office/officeart/2008/layout/HalfCircleOrganizationChart"/>
    <dgm:cxn modelId="{BCEDD5A0-D6D6-495E-A78C-18BD23B2FAFC}" srcId="{4821529E-A143-4794-81EA-7261828B6F41}" destId="{801666E1-9083-4936-8C98-45B6FD2AE80B}" srcOrd="0" destOrd="0" parTransId="{4F2F27D9-2C2C-4652-B3E5-39F590FD21A1}" sibTransId="{4D2B9610-1B4E-4266-A58A-7E12BB032305}"/>
    <dgm:cxn modelId="{58D5EAA4-CC1D-4826-B6E0-5C3A3668559C}" type="presOf" srcId="{CE133EC3-C761-48CD-B52C-3FE5EF368BF7}" destId="{FB65C994-CB89-424B-93BA-51C04BDA136F}" srcOrd="0" destOrd="0" presId="urn:microsoft.com/office/officeart/2008/layout/HalfCircleOrganizationChart"/>
    <dgm:cxn modelId="{E9BE0FA6-63DF-426D-8FB1-CD6A59EA8049}" type="presOf" srcId="{F062B97A-2125-495B-9889-68AF531CB1CA}" destId="{65326BB9-7E30-46C0-920E-68342039FD34}" srcOrd="1" destOrd="0" presId="urn:microsoft.com/office/officeart/2008/layout/HalfCircleOrganizationChart"/>
    <dgm:cxn modelId="{3C8AA1AC-EC23-4E98-ADA3-E7A423F7C0CA}" srcId="{06A3541A-F680-481B-ACB5-A84D0A21A05A}" destId="{87A55AE1-D0C9-44B2-B54D-5E386970EC78}" srcOrd="0" destOrd="0" parTransId="{1D45033A-7B34-4CDA-9867-CF6FA6B597BA}" sibTransId="{27EF0BE0-5091-42D0-8D53-19708C4453E6}"/>
    <dgm:cxn modelId="{D05D56B8-005B-4B7D-9A2B-4BE7FB036A54}" type="presOf" srcId="{5A0D1177-A5B1-4DD2-B4E4-807FE9300171}" destId="{79EB1F2A-C0EA-43E2-8BAA-E8A2230DD450}" srcOrd="0" destOrd="0" presId="urn:microsoft.com/office/officeart/2008/layout/HalfCircleOrganizationChart"/>
    <dgm:cxn modelId="{F9DDE6BE-4EC9-4B58-97FE-F9D03331577F}" srcId="{801666E1-9083-4936-8C98-45B6FD2AE80B}" destId="{06A3541A-F680-481B-ACB5-A84D0A21A05A}" srcOrd="1" destOrd="0" parTransId="{F784852D-0BC3-4D4B-9540-429D0F6D38BE}" sibTransId="{6DFA956D-98A5-44E9-88CF-AEA9D4692532}"/>
    <dgm:cxn modelId="{A37987F8-B34B-4112-A373-3154A5183F91}" type="presOf" srcId="{87A55AE1-D0C9-44B2-B54D-5E386970EC78}" destId="{21AB988B-662E-4BEE-BE70-37D638A0A507}" srcOrd="1" destOrd="0" presId="urn:microsoft.com/office/officeart/2008/layout/HalfCircleOrganizationChart"/>
    <dgm:cxn modelId="{1BAEB1FD-58FB-4FDE-8E50-6549ECD32F56}" type="presOf" srcId="{1D45033A-7B34-4CDA-9867-CF6FA6B597BA}" destId="{7071CE58-1A77-4F51-A4C1-A8AF67F5F2CF}" srcOrd="0" destOrd="0" presId="urn:microsoft.com/office/officeart/2008/layout/HalfCircleOrganizationChart"/>
    <dgm:cxn modelId="{B1D3603D-2897-4BB8-B998-0AB30BBA44BB}" type="presParOf" srcId="{8C1A8F9B-0DB1-4AFE-9D23-2BBB3B496A58}" destId="{FC243353-93B7-45E3-8FA8-B3B0B597B00E}" srcOrd="0" destOrd="0" presId="urn:microsoft.com/office/officeart/2008/layout/HalfCircleOrganizationChart"/>
    <dgm:cxn modelId="{64D1A691-898A-42D4-A743-1465EC5B7513}" type="presParOf" srcId="{FC243353-93B7-45E3-8FA8-B3B0B597B00E}" destId="{DF100928-682B-405F-B7E6-FCF1BC0926F4}" srcOrd="0" destOrd="0" presId="urn:microsoft.com/office/officeart/2008/layout/HalfCircleOrganizationChart"/>
    <dgm:cxn modelId="{B76607C1-51A8-4A48-9EAB-C981283CCFB8}" type="presParOf" srcId="{DF100928-682B-405F-B7E6-FCF1BC0926F4}" destId="{BC627983-BCC3-48AA-9A85-DBB910910BE7}" srcOrd="0" destOrd="0" presId="urn:microsoft.com/office/officeart/2008/layout/HalfCircleOrganizationChart"/>
    <dgm:cxn modelId="{F733CE0C-0EEC-4367-B7BF-FC4D153B0AB2}" type="presParOf" srcId="{DF100928-682B-405F-B7E6-FCF1BC0926F4}" destId="{101079AA-5A0D-431F-B35D-F62A1E721447}" srcOrd="1" destOrd="0" presId="urn:microsoft.com/office/officeart/2008/layout/HalfCircleOrganizationChart"/>
    <dgm:cxn modelId="{41C4846D-669C-480D-B7FB-D05BC0B18BB1}" type="presParOf" srcId="{DF100928-682B-405F-B7E6-FCF1BC0926F4}" destId="{A5C6F963-734A-4B3D-929D-F77320FCF90D}" srcOrd="2" destOrd="0" presId="urn:microsoft.com/office/officeart/2008/layout/HalfCircleOrganizationChart"/>
    <dgm:cxn modelId="{252EE0EC-BE8C-454C-A786-6E6E5323425A}" type="presParOf" srcId="{DF100928-682B-405F-B7E6-FCF1BC0926F4}" destId="{C1C4E8D1-F079-45DF-ADC9-935C3B8BD388}" srcOrd="3" destOrd="0" presId="urn:microsoft.com/office/officeart/2008/layout/HalfCircleOrganizationChart"/>
    <dgm:cxn modelId="{34A23F28-0B8F-460F-95B4-A62AFDB1CC27}" type="presParOf" srcId="{FC243353-93B7-45E3-8FA8-B3B0B597B00E}" destId="{880387DE-FEA6-4256-A9E6-7F718C2CDC61}" srcOrd="1" destOrd="0" presId="urn:microsoft.com/office/officeart/2008/layout/HalfCircleOrganizationChart"/>
    <dgm:cxn modelId="{B9A0119A-5754-465E-BA4B-A83281D06C32}" type="presParOf" srcId="{880387DE-FEA6-4256-A9E6-7F718C2CDC61}" destId="{FB65C994-CB89-424B-93BA-51C04BDA136F}" srcOrd="0" destOrd="0" presId="urn:microsoft.com/office/officeart/2008/layout/HalfCircleOrganizationChart"/>
    <dgm:cxn modelId="{AA048003-47E0-4F20-933C-658888897485}" type="presParOf" srcId="{880387DE-FEA6-4256-A9E6-7F718C2CDC61}" destId="{86BF2DCC-1DA5-4E2D-8974-58B9CD964545}" srcOrd="1" destOrd="0" presId="urn:microsoft.com/office/officeart/2008/layout/HalfCircleOrganizationChart"/>
    <dgm:cxn modelId="{7CD32135-2CC5-4816-ACF4-264DE3DD2F51}" type="presParOf" srcId="{86BF2DCC-1DA5-4E2D-8974-58B9CD964545}" destId="{B01AA991-A36D-445A-9998-2E82727CC55A}" srcOrd="0" destOrd="0" presId="urn:microsoft.com/office/officeart/2008/layout/HalfCircleOrganizationChart"/>
    <dgm:cxn modelId="{421E74F6-2D25-49EF-95B9-6A8E46F99758}" type="presParOf" srcId="{B01AA991-A36D-445A-9998-2E82727CC55A}" destId="{5416E6C7-D0BA-41E4-99D1-CBB49D6FF1C1}" srcOrd="0" destOrd="0" presId="urn:microsoft.com/office/officeart/2008/layout/HalfCircleOrganizationChart"/>
    <dgm:cxn modelId="{6048A4A5-8579-44E3-A693-18AA8D15E76C}" type="presParOf" srcId="{B01AA991-A36D-445A-9998-2E82727CC55A}" destId="{4C2CAF44-5FFF-4F7A-B593-A1FBECEEA72C}" srcOrd="1" destOrd="0" presId="urn:microsoft.com/office/officeart/2008/layout/HalfCircleOrganizationChart"/>
    <dgm:cxn modelId="{0F4865C5-3DD8-453D-A3BD-AB08A7DF48AD}" type="presParOf" srcId="{B01AA991-A36D-445A-9998-2E82727CC55A}" destId="{C62D0004-393C-4DD4-8536-B0B4DCC6E204}" srcOrd="2" destOrd="0" presId="urn:microsoft.com/office/officeart/2008/layout/HalfCircleOrganizationChart"/>
    <dgm:cxn modelId="{80786703-6A8F-4D95-A3B5-2E27445353D9}" type="presParOf" srcId="{B01AA991-A36D-445A-9998-2E82727CC55A}" destId="{2360CCCE-B30C-4638-B948-72CAEAD64FE1}" srcOrd="3" destOrd="0" presId="urn:microsoft.com/office/officeart/2008/layout/HalfCircleOrganizationChart"/>
    <dgm:cxn modelId="{D2386D2F-10DE-47D9-8EB6-8F5B3494E1EE}" type="presParOf" srcId="{86BF2DCC-1DA5-4E2D-8974-58B9CD964545}" destId="{80DC8489-16DD-4B36-8EC4-C77356A402C5}" srcOrd="1" destOrd="0" presId="urn:microsoft.com/office/officeart/2008/layout/HalfCircleOrganizationChart"/>
    <dgm:cxn modelId="{E4576C48-EC4C-49F4-9806-6D40EF1F46CC}" type="presParOf" srcId="{80DC8489-16DD-4B36-8EC4-C77356A402C5}" destId="{F247C501-1E09-4928-8CF7-4B33B2AC2540}" srcOrd="0" destOrd="0" presId="urn:microsoft.com/office/officeart/2008/layout/HalfCircleOrganizationChart"/>
    <dgm:cxn modelId="{43FD4C4D-723C-4871-B1C7-1B4CBE9C405F}" type="presParOf" srcId="{80DC8489-16DD-4B36-8EC4-C77356A402C5}" destId="{7EE07D9A-2F54-486B-A1C8-A5AAF810020E}" srcOrd="1" destOrd="0" presId="urn:microsoft.com/office/officeart/2008/layout/HalfCircleOrganizationChart"/>
    <dgm:cxn modelId="{AD683803-15B7-44D2-A695-6540BA23BF11}" type="presParOf" srcId="{7EE07D9A-2F54-486B-A1C8-A5AAF810020E}" destId="{C76D94D9-4FDF-4FA6-8122-727ED1ED5072}" srcOrd="0" destOrd="0" presId="urn:microsoft.com/office/officeart/2008/layout/HalfCircleOrganizationChart"/>
    <dgm:cxn modelId="{A5B66AA0-95DF-453F-A591-45EE426784BC}" type="presParOf" srcId="{C76D94D9-4FDF-4FA6-8122-727ED1ED5072}" destId="{0471B7A0-1278-46E0-A7A9-EA9FD929CB5E}" srcOrd="0" destOrd="0" presId="urn:microsoft.com/office/officeart/2008/layout/HalfCircleOrganizationChart"/>
    <dgm:cxn modelId="{366B8C33-9B51-4F4B-B1A9-4ACDA99214FE}" type="presParOf" srcId="{C76D94D9-4FDF-4FA6-8122-727ED1ED5072}" destId="{97545A57-FCA4-4CE7-A26A-E6BB783C8B32}" srcOrd="1" destOrd="0" presId="urn:microsoft.com/office/officeart/2008/layout/HalfCircleOrganizationChart"/>
    <dgm:cxn modelId="{077D53BC-E112-4663-826F-2F5568315ABB}" type="presParOf" srcId="{C76D94D9-4FDF-4FA6-8122-727ED1ED5072}" destId="{3EE6D307-5232-470A-BBC3-AFF31CCE463E}" srcOrd="2" destOrd="0" presId="urn:microsoft.com/office/officeart/2008/layout/HalfCircleOrganizationChart"/>
    <dgm:cxn modelId="{E6EE94D6-44B8-4A5A-BEDE-F476BC7EF016}" type="presParOf" srcId="{C76D94D9-4FDF-4FA6-8122-727ED1ED5072}" destId="{65326BB9-7E30-46C0-920E-68342039FD34}" srcOrd="3" destOrd="0" presId="urn:microsoft.com/office/officeart/2008/layout/HalfCircleOrganizationChart"/>
    <dgm:cxn modelId="{26738416-E8AF-410B-85B8-33FF35FBBB21}" type="presParOf" srcId="{7EE07D9A-2F54-486B-A1C8-A5AAF810020E}" destId="{FBA1D3F1-B6FB-4D17-B0F1-2FCA0399BE44}" srcOrd="1" destOrd="0" presId="urn:microsoft.com/office/officeart/2008/layout/HalfCircleOrganizationChart"/>
    <dgm:cxn modelId="{D514BD08-2F14-471F-A2CC-C565CA19DF1D}" type="presParOf" srcId="{7EE07D9A-2F54-486B-A1C8-A5AAF810020E}" destId="{E1067704-4F65-4635-B52D-E839D83483A7}" srcOrd="2" destOrd="0" presId="urn:microsoft.com/office/officeart/2008/layout/HalfCircleOrganizationChart"/>
    <dgm:cxn modelId="{1DD8844D-E9D2-4534-B2E0-BA7662A93AB6}" type="presParOf" srcId="{80DC8489-16DD-4B36-8EC4-C77356A402C5}" destId="{79EB1F2A-C0EA-43E2-8BAA-E8A2230DD450}" srcOrd="2" destOrd="0" presId="urn:microsoft.com/office/officeart/2008/layout/HalfCircleOrganizationChart"/>
    <dgm:cxn modelId="{AD469D09-8F9F-426E-A8FF-1F1B88EC9CC8}" type="presParOf" srcId="{80DC8489-16DD-4B36-8EC4-C77356A402C5}" destId="{7A5B6B7F-A9AB-4D76-BF79-A96BE7B3E696}" srcOrd="3" destOrd="0" presId="urn:microsoft.com/office/officeart/2008/layout/HalfCircleOrganizationChart"/>
    <dgm:cxn modelId="{587D5208-8F6D-452C-ABD0-2D1F5942B5CD}" type="presParOf" srcId="{7A5B6B7F-A9AB-4D76-BF79-A96BE7B3E696}" destId="{5E639436-A971-4B60-B488-8AF9774C8907}" srcOrd="0" destOrd="0" presId="urn:microsoft.com/office/officeart/2008/layout/HalfCircleOrganizationChart"/>
    <dgm:cxn modelId="{56C62497-0657-49FD-8615-EB30DA3DA521}" type="presParOf" srcId="{5E639436-A971-4B60-B488-8AF9774C8907}" destId="{D403C4E7-EC77-4D6E-BFDD-D40C86262676}" srcOrd="0" destOrd="0" presId="urn:microsoft.com/office/officeart/2008/layout/HalfCircleOrganizationChart"/>
    <dgm:cxn modelId="{E3C51822-E1AB-4164-BE41-996CD1B7B035}" type="presParOf" srcId="{5E639436-A971-4B60-B488-8AF9774C8907}" destId="{E2AF9F56-0941-4517-AE2A-EAE656E088CC}" srcOrd="1" destOrd="0" presId="urn:microsoft.com/office/officeart/2008/layout/HalfCircleOrganizationChart"/>
    <dgm:cxn modelId="{38D4E6F4-F6DD-43E2-9E92-4C941F51A95A}" type="presParOf" srcId="{5E639436-A971-4B60-B488-8AF9774C8907}" destId="{F4A3A07F-713F-45C8-9F2D-777FBE3E2954}" srcOrd="2" destOrd="0" presId="urn:microsoft.com/office/officeart/2008/layout/HalfCircleOrganizationChart"/>
    <dgm:cxn modelId="{3DD668FF-161B-4DAD-B75C-056BC5F31CA6}" type="presParOf" srcId="{5E639436-A971-4B60-B488-8AF9774C8907}" destId="{EF8BD989-FFA5-480C-BDE9-1FB2FDCFB37D}" srcOrd="3" destOrd="0" presId="urn:microsoft.com/office/officeart/2008/layout/HalfCircleOrganizationChart"/>
    <dgm:cxn modelId="{45FFC61F-6CA5-4053-B5E3-7E7DC565AC23}" type="presParOf" srcId="{7A5B6B7F-A9AB-4D76-BF79-A96BE7B3E696}" destId="{BA281566-004A-4ACE-86A7-9D154F883A74}" srcOrd="1" destOrd="0" presId="urn:microsoft.com/office/officeart/2008/layout/HalfCircleOrganizationChart"/>
    <dgm:cxn modelId="{6C09955A-8F58-446C-AA86-F1466166320B}" type="presParOf" srcId="{7A5B6B7F-A9AB-4D76-BF79-A96BE7B3E696}" destId="{382B50C6-272A-43E9-8D3C-8F4B0DD9ADFA}" srcOrd="2" destOrd="0" presId="urn:microsoft.com/office/officeart/2008/layout/HalfCircleOrganizationChart"/>
    <dgm:cxn modelId="{8829D4EF-A666-45E0-B16F-D9CCBBCFAE72}" type="presParOf" srcId="{86BF2DCC-1DA5-4E2D-8974-58B9CD964545}" destId="{6DD2B8BF-B997-468E-8F78-78B6189A02D5}" srcOrd="2" destOrd="0" presId="urn:microsoft.com/office/officeart/2008/layout/HalfCircleOrganizationChart"/>
    <dgm:cxn modelId="{D7DBEBB5-848D-4665-BE89-53D9EDFF40A3}" type="presParOf" srcId="{880387DE-FEA6-4256-A9E6-7F718C2CDC61}" destId="{4A30CE44-A230-4507-8210-89732E26C4A5}" srcOrd="2" destOrd="0" presId="urn:microsoft.com/office/officeart/2008/layout/HalfCircleOrganizationChart"/>
    <dgm:cxn modelId="{22503DA8-02C2-4528-9D9E-31850D5217C2}" type="presParOf" srcId="{880387DE-FEA6-4256-A9E6-7F718C2CDC61}" destId="{2B76765A-9112-44EF-8367-E828FB92D2C5}" srcOrd="3" destOrd="0" presId="urn:microsoft.com/office/officeart/2008/layout/HalfCircleOrganizationChart"/>
    <dgm:cxn modelId="{71A0EAB4-0EFB-4667-BBCB-BECFCCB33A7F}" type="presParOf" srcId="{2B76765A-9112-44EF-8367-E828FB92D2C5}" destId="{E32D3F93-86CC-4EF0-9DDB-6F1CDBB21368}" srcOrd="0" destOrd="0" presId="urn:microsoft.com/office/officeart/2008/layout/HalfCircleOrganizationChart"/>
    <dgm:cxn modelId="{3F771AFE-F74F-4C5B-8BE3-34FA0AAE35E7}" type="presParOf" srcId="{E32D3F93-86CC-4EF0-9DDB-6F1CDBB21368}" destId="{FEF319C8-50B3-4D97-9A4F-7061C0250FFA}" srcOrd="0" destOrd="0" presId="urn:microsoft.com/office/officeart/2008/layout/HalfCircleOrganizationChart"/>
    <dgm:cxn modelId="{6CCEF3A6-9552-4F8A-A488-1A68008F6E66}" type="presParOf" srcId="{E32D3F93-86CC-4EF0-9DDB-6F1CDBB21368}" destId="{5B219036-7213-4103-B2B3-48F07FF3F815}" srcOrd="1" destOrd="0" presId="urn:microsoft.com/office/officeart/2008/layout/HalfCircleOrganizationChart"/>
    <dgm:cxn modelId="{D47C3900-CDEC-4DEE-9EC9-21041AC44C77}" type="presParOf" srcId="{E32D3F93-86CC-4EF0-9DDB-6F1CDBB21368}" destId="{E846B425-D9B4-4C08-9CBB-D6518018D0AB}" srcOrd="2" destOrd="0" presId="urn:microsoft.com/office/officeart/2008/layout/HalfCircleOrganizationChart"/>
    <dgm:cxn modelId="{9947622A-F1B5-4C99-B3EA-5500F463629B}" type="presParOf" srcId="{E32D3F93-86CC-4EF0-9DDB-6F1CDBB21368}" destId="{0DAC10B8-8269-414B-9DC1-379A5510D0B3}" srcOrd="3" destOrd="0" presId="urn:microsoft.com/office/officeart/2008/layout/HalfCircleOrganizationChart"/>
    <dgm:cxn modelId="{546B87F1-5327-4B62-B83B-59BFFA1A7795}" type="presParOf" srcId="{2B76765A-9112-44EF-8367-E828FB92D2C5}" destId="{EE2E5DEC-A711-48D2-BFB8-6758C5102A5A}" srcOrd="1" destOrd="0" presId="urn:microsoft.com/office/officeart/2008/layout/HalfCircleOrganizationChart"/>
    <dgm:cxn modelId="{07A3C074-E2B1-4BC5-8D87-424738408248}" type="presParOf" srcId="{EE2E5DEC-A711-48D2-BFB8-6758C5102A5A}" destId="{7071CE58-1A77-4F51-A4C1-A8AF67F5F2CF}" srcOrd="0" destOrd="0" presId="urn:microsoft.com/office/officeart/2008/layout/HalfCircleOrganizationChart"/>
    <dgm:cxn modelId="{520D8AC8-7037-49C2-B6C8-AAF49C6E8891}" type="presParOf" srcId="{EE2E5DEC-A711-48D2-BFB8-6758C5102A5A}" destId="{A6E5FA27-AF23-4FDF-BE35-EB9C96135155}" srcOrd="1" destOrd="0" presId="urn:microsoft.com/office/officeart/2008/layout/HalfCircleOrganizationChart"/>
    <dgm:cxn modelId="{1C098707-E0FF-41C3-AA16-23A72A43DD19}" type="presParOf" srcId="{A6E5FA27-AF23-4FDF-BE35-EB9C96135155}" destId="{AF1E13F4-AB26-4E85-89F2-59B010A735E5}" srcOrd="0" destOrd="0" presId="urn:microsoft.com/office/officeart/2008/layout/HalfCircleOrganizationChart"/>
    <dgm:cxn modelId="{F1DEE812-AB60-4424-90AF-3E040F874E68}" type="presParOf" srcId="{AF1E13F4-AB26-4E85-89F2-59B010A735E5}" destId="{1E7E3BFD-71EF-49F2-B759-9CD4C69727F6}" srcOrd="0" destOrd="0" presId="urn:microsoft.com/office/officeart/2008/layout/HalfCircleOrganizationChart"/>
    <dgm:cxn modelId="{B45EAD0B-421A-49ED-9377-E803FAF2F7D1}" type="presParOf" srcId="{AF1E13F4-AB26-4E85-89F2-59B010A735E5}" destId="{68A4969C-74C4-4EA5-AF3E-22CD7A603AB4}" srcOrd="1" destOrd="0" presId="urn:microsoft.com/office/officeart/2008/layout/HalfCircleOrganizationChart"/>
    <dgm:cxn modelId="{198C9AC1-89EA-45FB-9348-AD912BDE2756}" type="presParOf" srcId="{AF1E13F4-AB26-4E85-89F2-59B010A735E5}" destId="{A8C28676-BC63-424C-B88A-C8351403AE1D}" srcOrd="2" destOrd="0" presId="urn:microsoft.com/office/officeart/2008/layout/HalfCircleOrganizationChart"/>
    <dgm:cxn modelId="{B467A2DE-D7E6-4F2E-B70A-81DFA25775CC}" type="presParOf" srcId="{AF1E13F4-AB26-4E85-89F2-59B010A735E5}" destId="{21AB988B-662E-4BEE-BE70-37D638A0A507}" srcOrd="3" destOrd="0" presId="urn:microsoft.com/office/officeart/2008/layout/HalfCircleOrganizationChart"/>
    <dgm:cxn modelId="{F4DE6411-8D78-4811-AB29-80805139B501}" type="presParOf" srcId="{A6E5FA27-AF23-4FDF-BE35-EB9C96135155}" destId="{C73C9DA2-85D5-4110-A64E-585362B50757}" srcOrd="1" destOrd="0" presId="urn:microsoft.com/office/officeart/2008/layout/HalfCircleOrganizationChart"/>
    <dgm:cxn modelId="{6D1636BB-E478-4864-9732-0B00987CC0CF}" type="presParOf" srcId="{A6E5FA27-AF23-4FDF-BE35-EB9C96135155}" destId="{7832CF1A-FC55-4BDB-AF5A-FBFBCC257BC0}" srcOrd="2" destOrd="0" presId="urn:microsoft.com/office/officeart/2008/layout/HalfCircleOrganizationChart"/>
    <dgm:cxn modelId="{5B11016B-1DEB-4E65-8780-F5A0F5D58629}" type="presParOf" srcId="{2B76765A-9112-44EF-8367-E828FB92D2C5}" destId="{0B740038-2499-495C-B435-06830D32C989}" srcOrd="2" destOrd="0" presId="urn:microsoft.com/office/officeart/2008/layout/HalfCircleOrganizationChart"/>
    <dgm:cxn modelId="{17534678-4ABF-4749-9C4A-0B3E345CD04D}" type="presParOf" srcId="{FC243353-93B7-45E3-8FA8-B3B0B597B00E}" destId="{8F9E1BAA-0F70-4BA2-9E40-4F46BAB23D18}"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73C241-3A72-4632-B126-F2DBE17CF155}">
      <dsp:nvSpPr>
        <dsp:cNvPr id="0" name=""/>
        <dsp:cNvSpPr/>
      </dsp:nvSpPr>
      <dsp:spPr>
        <a:xfrm>
          <a:off x="462497" y="0"/>
          <a:ext cx="4350369" cy="4351338"/>
        </a:xfrm>
        <a:prstGeom prst="circularArrow">
          <a:avLst>
            <a:gd name="adj1" fmla="val 10980"/>
            <a:gd name="adj2" fmla="val 1142322"/>
            <a:gd name="adj3" fmla="val 9000000"/>
            <a:gd name="adj4" fmla="val 10800000"/>
            <a:gd name="adj5" fmla="val 12500"/>
          </a:avLst>
        </a:prstGeom>
        <a:solidFill>
          <a:schemeClr val="accent4">
            <a:alpha val="9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F300EB3C-4F73-4A79-9D44-A34737134E25}">
      <dsp:nvSpPr>
        <dsp:cNvPr id="0" name=""/>
        <dsp:cNvSpPr/>
      </dsp:nvSpPr>
      <dsp:spPr>
        <a:xfrm>
          <a:off x="4813563" y="1297133"/>
          <a:ext cx="2610639" cy="1740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marL="171450" lvl="1" indent="-171450" algn="l" defTabSz="755650">
            <a:lnSpc>
              <a:spcPct val="90000"/>
            </a:lnSpc>
            <a:spcBef>
              <a:spcPct val="0"/>
            </a:spcBef>
            <a:spcAft>
              <a:spcPct val="15000"/>
            </a:spcAft>
            <a:buChar char="•"/>
          </a:pPr>
          <a:r>
            <a:rPr lang="en-US" sz="1700" kern="1200" dirty="0"/>
            <a:t>Right livelihood/fairness</a:t>
          </a:r>
          <a:endParaRPr lang="en-SG" sz="1700" kern="1200" dirty="0"/>
        </a:p>
        <a:p>
          <a:pPr marL="171450" lvl="1" indent="-171450" algn="l" defTabSz="755650">
            <a:lnSpc>
              <a:spcPct val="90000"/>
            </a:lnSpc>
            <a:spcBef>
              <a:spcPct val="0"/>
            </a:spcBef>
            <a:spcAft>
              <a:spcPct val="15000"/>
            </a:spcAft>
            <a:buChar char="•"/>
          </a:pPr>
          <a:r>
            <a:rPr lang="en-US" sz="1700" kern="1200" dirty="0"/>
            <a:t>Happiness/wellbeing</a:t>
          </a:r>
          <a:endParaRPr lang="en-SG" sz="1700" kern="1200" dirty="0"/>
        </a:p>
        <a:p>
          <a:pPr marL="171450" lvl="1" indent="-171450" algn="l" defTabSz="755650">
            <a:lnSpc>
              <a:spcPct val="90000"/>
            </a:lnSpc>
            <a:spcBef>
              <a:spcPct val="0"/>
            </a:spcBef>
            <a:spcAft>
              <a:spcPct val="15000"/>
            </a:spcAft>
            <a:buChar char="•"/>
          </a:pPr>
          <a:r>
            <a:rPr lang="en-SG" sz="1700" kern="1200" dirty="0"/>
            <a:t>Equality/social welfare</a:t>
          </a:r>
        </a:p>
        <a:p>
          <a:pPr marL="171450" lvl="1" indent="-171450" algn="l" defTabSz="755650">
            <a:lnSpc>
              <a:spcPct val="90000"/>
            </a:lnSpc>
            <a:spcBef>
              <a:spcPct val="0"/>
            </a:spcBef>
            <a:spcAft>
              <a:spcPct val="15000"/>
            </a:spcAft>
            <a:buChar char="•"/>
          </a:pPr>
          <a:r>
            <a:rPr lang="en-US" sz="1700" kern="1200" dirty="0"/>
            <a:t>Environment/sustainability</a:t>
          </a:r>
          <a:endParaRPr lang="en-SG" sz="1700" kern="1200" dirty="0"/>
        </a:p>
      </dsp:txBody>
      <dsp:txXfrm>
        <a:off x="4813563" y="1297133"/>
        <a:ext cx="2610639" cy="1740970"/>
      </dsp:txXfrm>
    </dsp:sp>
    <dsp:sp modelId="{9D34DC17-6E24-4195-A6B5-A57980FECD8A}">
      <dsp:nvSpPr>
        <dsp:cNvPr id="0" name=""/>
        <dsp:cNvSpPr/>
      </dsp:nvSpPr>
      <dsp:spPr>
        <a:xfrm>
          <a:off x="1423212" y="1575184"/>
          <a:ext cx="2427546" cy="12135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en-US" sz="2900" kern="1200" dirty="0"/>
            <a:t>Buddhist and normative economics</a:t>
          </a:r>
          <a:endParaRPr lang="en-SG" sz="2900" kern="1200" dirty="0"/>
        </a:p>
      </dsp:txBody>
      <dsp:txXfrm>
        <a:off x="1423212" y="1575184"/>
        <a:ext cx="2427546" cy="121358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82D92B-FB74-4959-A851-A5FD3EB228C4}">
      <dsp:nvSpPr>
        <dsp:cNvPr id="0" name=""/>
        <dsp:cNvSpPr/>
      </dsp:nvSpPr>
      <dsp:spPr>
        <a:xfrm>
          <a:off x="3131297" y="980360"/>
          <a:ext cx="812052" cy="587025"/>
        </a:xfrm>
        <a:custGeom>
          <a:avLst/>
          <a:gdLst/>
          <a:ahLst/>
          <a:cxnLst/>
          <a:rect l="0" t="0" r="0" b="0"/>
          <a:pathLst>
            <a:path>
              <a:moveTo>
                <a:pt x="812052" y="0"/>
              </a:moveTo>
              <a:lnTo>
                <a:pt x="812052" y="587025"/>
              </a:lnTo>
              <a:lnTo>
                <a:pt x="0" y="587025"/>
              </a:lnTo>
            </a:path>
          </a:pathLst>
        </a:custGeom>
        <a:noFill/>
        <a:ln w="12700" cap="flat" cmpd="sng" algn="ctr">
          <a:solidFill>
            <a:schemeClr val="accent5">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D6D80F55-3AA7-4373-AE04-DF21DD340E92}">
      <dsp:nvSpPr>
        <dsp:cNvPr id="0" name=""/>
        <dsp:cNvSpPr/>
      </dsp:nvSpPr>
      <dsp:spPr>
        <a:xfrm>
          <a:off x="3943350" y="980360"/>
          <a:ext cx="2367670" cy="1800212"/>
        </a:xfrm>
        <a:custGeom>
          <a:avLst/>
          <a:gdLst/>
          <a:ahLst/>
          <a:cxnLst/>
          <a:rect l="0" t="0" r="0" b="0"/>
          <a:pathLst>
            <a:path>
              <a:moveTo>
                <a:pt x="0" y="0"/>
              </a:moveTo>
              <a:lnTo>
                <a:pt x="0" y="1594753"/>
              </a:lnTo>
              <a:lnTo>
                <a:pt x="2367670" y="1594753"/>
              </a:lnTo>
              <a:lnTo>
                <a:pt x="2367670" y="1800212"/>
              </a:lnTo>
            </a:path>
          </a:pathLst>
        </a:custGeom>
        <a:noFill/>
        <a:ln w="12700" cap="flat" cmpd="sng" algn="ctr">
          <a:solidFill>
            <a:schemeClr val="accent5">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05669192-4497-4CB2-8B75-DD17FC7B0902}">
      <dsp:nvSpPr>
        <dsp:cNvPr id="0" name=""/>
        <dsp:cNvSpPr/>
      </dsp:nvSpPr>
      <dsp:spPr>
        <a:xfrm>
          <a:off x="3897630" y="980360"/>
          <a:ext cx="91440" cy="1800212"/>
        </a:xfrm>
        <a:custGeom>
          <a:avLst/>
          <a:gdLst/>
          <a:ahLst/>
          <a:cxnLst/>
          <a:rect l="0" t="0" r="0" b="0"/>
          <a:pathLst>
            <a:path>
              <a:moveTo>
                <a:pt x="45720" y="0"/>
              </a:moveTo>
              <a:lnTo>
                <a:pt x="45720" y="1800212"/>
              </a:lnTo>
            </a:path>
          </a:pathLst>
        </a:custGeom>
        <a:noFill/>
        <a:ln w="12700" cap="flat" cmpd="sng" algn="ctr">
          <a:solidFill>
            <a:schemeClr val="accent5">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BBC65162-FA4E-48DF-9E51-81BBB31F6CE4}">
      <dsp:nvSpPr>
        <dsp:cNvPr id="0" name=""/>
        <dsp:cNvSpPr/>
      </dsp:nvSpPr>
      <dsp:spPr>
        <a:xfrm>
          <a:off x="1575679" y="980360"/>
          <a:ext cx="2367670" cy="1800212"/>
        </a:xfrm>
        <a:custGeom>
          <a:avLst/>
          <a:gdLst/>
          <a:ahLst/>
          <a:cxnLst/>
          <a:rect l="0" t="0" r="0" b="0"/>
          <a:pathLst>
            <a:path>
              <a:moveTo>
                <a:pt x="2367670" y="0"/>
              </a:moveTo>
              <a:lnTo>
                <a:pt x="2367670" y="1594753"/>
              </a:lnTo>
              <a:lnTo>
                <a:pt x="0" y="1594753"/>
              </a:lnTo>
              <a:lnTo>
                <a:pt x="0" y="1800212"/>
              </a:lnTo>
            </a:path>
          </a:pathLst>
        </a:custGeom>
        <a:noFill/>
        <a:ln w="12700" cap="flat" cmpd="sng" algn="ctr">
          <a:solidFill>
            <a:schemeClr val="accent5">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18B8D4A4-DC4E-4879-B5AF-068042AE49E5}">
      <dsp:nvSpPr>
        <dsp:cNvPr id="0" name=""/>
        <dsp:cNvSpPr/>
      </dsp:nvSpPr>
      <dsp:spPr>
        <a:xfrm>
          <a:off x="3454161" y="1983"/>
          <a:ext cx="978376" cy="978376"/>
        </a:xfrm>
        <a:prstGeom prst="arc">
          <a:avLst>
            <a:gd name="adj1" fmla="val 13200000"/>
            <a:gd name="adj2" fmla="val 19200000"/>
          </a:avLst>
        </a:prstGeom>
        <a:noFill/>
        <a:ln w="12700" cap="flat" cmpd="sng" algn="ctr">
          <a:solidFill>
            <a:schemeClr val="accent4">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C3857864-70A4-4F15-8FB7-02D48AB8AFA5}">
      <dsp:nvSpPr>
        <dsp:cNvPr id="0" name=""/>
        <dsp:cNvSpPr/>
      </dsp:nvSpPr>
      <dsp:spPr>
        <a:xfrm>
          <a:off x="3454161" y="1983"/>
          <a:ext cx="978376" cy="978376"/>
        </a:xfrm>
        <a:prstGeom prst="arc">
          <a:avLst>
            <a:gd name="adj1" fmla="val 2400000"/>
            <a:gd name="adj2" fmla="val 8400000"/>
          </a:avLst>
        </a:prstGeom>
        <a:noFill/>
        <a:ln w="12700" cap="flat" cmpd="sng" algn="ctr">
          <a:solidFill>
            <a:schemeClr val="accent4">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FD26F810-86EB-4FA1-AF7E-7959312D0F14}">
      <dsp:nvSpPr>
        <dsp:cNvPr id="0" name=""/>
        <dsp:cNvSpPr/>
      </dsp:nvSpPr>
      <dsp:spPr>
        <a:xfrm>
          <a:off x="2964973" y="178091"/>
          <a:ext cx="1956752" cy="626160"/>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Understanding of </a:t>
          </a:r>
          <a:r>
            <a:rPr lang="en-US" sz="1500" i="1" kern="1200" dirty="0"/>
            <a:t>aniccā</a:t>
          </a:r>
          <a:r>
            <a:rPr lang="en-US" sz="1500" i="0" kern="1200" dirty="0"/>
            <a:t>, </a:t>
          </a:r>
          <a:r>
            <a:rPr lang="en-US" sz="1500" i="1" kern="1200" dirty="0" err="1"/>
            <a:t>anattā</a:t>
          </a:r>
          <a:r>
            <a:rPr lang="en-US" sz="1500" i="0" kern="1200" dirty="0"/>
            <a:t>, &amp; </a:t>
          </a:r>
          <a:r>
            <a:rPr lang="en-US" sz="1500" i="1" kern="1200" dirty="0"/>
            <a:t>dukkha</a:t>
          </a:r>
          <a:endParaRPr lang="en-SG" sz="1500" kern="1200" dirty="0"/>
        </a:p>
      </dsp:txBody>
      <dsp:txXfrm>
        <a:off x="2964973" y="178091"/>
        <a:ext cx="1956752" cy="626160"/>
      </dsp:txXfrm>
    </dsp:sp>
    <dsp:sp modelId="{AE55904A-DB7E-43FD-97E3-37411F44FB16}">
      <dsp:nvSpPr>
        <dsp:cNvPr id="0" name=""/>
        <dsp:cNvSpPr/>
      </dsp:nvSpPr>
      <dsp:spPr>
        <a:xfrm>
          <a:off x="1086491" y="2780572"/>
          <a:ext cx="978376" cy="978376"/>
        </a:xfrm>
        <a:prstGeom prst="arc">
          <a:avLst>
            <a:gd name="adj1" fmla="val 13200000"/>
            <a:gd name="adj2" fmla="val 19200000"/>
          </a:avLst>
        </a:prstGeom>
        <a:noFill/>
        <a:ln w="12700" cap="flat" cmpd="sng" algn="ctr">
          <a:solidFill>
            <a:schemeClr val="accent4">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228BCDF0-ABE7-441C-BF0A-99D98329F550}">
      <dsp:nvSpPr>
        <dsp:cNvPr id="0" name=""/>
        <dsp:cNvSpPr/>
      </dsp:nvSpPr>
      <dsp:spPr>
        <a:xfrm>
          <a:off x="1086491" y="2780572"/>
          <a:ext cx="978376" cy="978376"/>
        </a:xfrm>
        <a:prstGeom prst="arc">
          <a:avLst>
            <a:gd name="adj1" fmla="val 2400000"/>
            <a:gd name="adj2" fmla="val 8400000"/>
          </a:avLst>
        </a:prstGeom>
        <a:noFill/>
        <a:ln w="12700" cap="flat" cmpd="sng" algn="ctr">
          <a:solidFill>
            <a:schemeClr val="accent4">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A3885858-9DAE-47CD-B407-C86D178478E4}">
      <dsp:nvSpPr>
        <dsp:cNvPr id="0" name=""/>
        <dsp:cNvSpPr/>
      </dsp:nvSpPr>
      <dsp:spPr>
        <a:xfrm>
          <a:off x="597302" y="2956680"/>
          <a:ext cx="1956752" cy="626160"/>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Control of unlimited and unfulfilled desires</a:t>
          </a:r>
          <a:endParaRPr lang="en-SG" sz="1500" kern="1200" dirty="0"/>
        </a:p>
      </dsp:txBody>
      <dsp:txXfrm>
        <a:off x="597302" y="2956680"/>
        <a:ext cx="1956752" cy="626160"/>
      </dsp:txXfrm>
    </dsp:sp>
    <dsp:sp modelId="{D1371A73-3819-4FC2-B243-CE0CA13D273A}">
      <dsp:nvSpPr>
        <dsp:cNvPr id="0" name=""/>
        <dsp:cNvSpPr/>
      </dsp:nvSpPr>
      <dsp:spPr>
        <a:xfrm>
          <a:off x="3454161" y="2780572"/>
          <a:ext cx="978376" cy="978376"/>
        </a:xfrm>
        <a:prstGeom prst="arc">
          <a:avLst>
            <a:gd name="adj1" fmla="val 13200000"/>
            <a:gd name="adj2" fmla="val 19200000"/>
          </a:avLst>
        </a:prstGeom>
        <a:noFill/>
        <a:ln w="12700" cap="flat" cmpd="sng" algn="ctr">
          <a:solidFill>
            <a:schemeClr val="accent4">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DCB82771-3F02-451E-A17B-F33A7C9003B0}">
      <dsp:nvSpPr>
        <dsp:cNvPr id="0" name=""/>
        <dsp:cNvSpPr/>
      </dsp:nvSpPr>
      <dsp:spPr>
        <a:xfrm>
          <a:off x="3454161" y="2780572"/>
          <a:ext cx="978376" cy="978376"/>
        </a:xfrm>
        <a:prstGeom prst="arc">
          <a:avLst>
            <a:gd name="adj1" fmla="val 2400000"/>
            <a:gd name="adj2" fmla="val 8400000"/>
          </a:avLst>
        </a:prstGeom>
        <a:noFill/>
        <a:ln w="12700" cap="flat" cmpd="sng" algn="ctr">
          <a:solidFill>
            <a:schemeClr val="accent4">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7B2B5C0E-836B-4819-A105-E84E5EE7A17D}">
      <dsp:nvSpPr>
        <dsp:cNvPr id="0" name=""/>
        <dsp:cNvSpPr/>
      </dsp:nvSpPr>
      <dsp:spPr>
        <a:xfrm>
          <a:off x="2964973" y="2956680"/>
          <a:ext cx="1956752" cy="626160"/>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Satisfaction with minimum material necessities</a:t>
          </a:r>
          <a:endParaRPr lang="en-SG" sz="1500" kern="1200" dirty="0"/>
        </a:p>
      </dsp:txBody>
      <dsp:txXfrm>
        <a:off x="2964973" y="2956680"/>
        <a:ext cx="1956752" cy="626160"/>
      </dsp:txXfrm>
    </dsp:sp>
    <dsp:sp modelId="{3760B512-E0CF-4B15-A437-5EEAC9CFBE32}">
      <dsp:nvSpPr>
        <dsp:cNvPr id="0" name=""/>
        <dsp:cNvSpPr/>
      </dsp:nvSpPr>
      <dsp:spPr>
        <a:xfrm>
          <a:off x="5821832" y="2780572"/>
          <a:ext cx="978376" cy="978376"/>
        </a:xfrm>
        <a:prstGeom prst="arc">
          <a:avLst>
            <a:gd name="adj1" fmla="val 13200000"/>
            <a:gd name="adj2" fmla="val 19200000"/>
          </a:avLst>
        </a:prstGeom>
        <a:noFill/>
        <a:ln w="12700" cap="flat" cmpd="sng" algn="ctr">
          <a:solidFill>
            <a:schemeClr val="accent4">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55FCB1D3-B527-4679-810C-0B101339CF77}">
      <dsp:nvSpPr>
        <dsp:cNvPr id="0" name=""/>
        <dsp:cNvSpPr/>
      </dsp:nvSpPr>
      <dsp:spPr>
        <a:xfrm>
          <a:off x="5821832" y="2780572"/>
          <a:ext cx="978376" cy="978376"/>
        </a:xfrm>
        <a:prstGeom prst="arc">
          <a:avLst>
            <a:gd name="adj1" fmla="val 2400000"/>
            <a:gd name="adj2" fmla="val 8400000"/>
          </a:avLst>
        </a:prstGeom>
        <a:noFill/>
        <a:ln w="12700" cap="flat" cmpd="sng" algn="ctr">
          <a:solidFill>
            <a:schemeClr val="accent4">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9DFB7431-2C63-42FB-A3A7-69FA430CAB9F}">
      <dsp:nvSpPr>
        <dsp:cNvPr id="0" name=""/>
        <dsp:cNvSpPr/>
      </dsp:nvSpPr>
      <dsp:spPr>
        <a:xfrm>
          <a:off x="5332644" y="2956680"/>
          <a:ext cx="1956752" cy="626160"/>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Achievement of maximum and lasting happiness</a:t>
          </a:r>
          <a:endParaRPr lang="en-SG" sz="1500" kern="1200" dirty="0"/>
        </a:p>
      </dsp:txBody>
      <dsp:txXfrm>
        <a:off x="5332644" y="2956680"/>
        <a:ext cx="1956752" cy="626160"/>
      </dsp:txXfrm>
    </dsp:sp>
    <dsp:sp modelId="{0AE6C965-6C4F-4665-B30A-C1439F4B3190}">
      <dsp:nvSpPr>
        <dsp:cNvPr id="0" name=""/>
        <dsp:cNvSpPr/>
      </dsp:nvSpPr>
      <dsp:spPr>
        <a:xfrm>
          <a:off x="2270326" y="1391278"/>
          <a:ext cx="978376" cy="978376"/>
        </a:xfrm>
        <a:prstGeom prst="arc">
          <a:avLst>
            <a:gd name="adj1" fmla="val 13200000"/>
            <a:gd name="adj2" fmla="val 19200000"/>
          </a:avLst>
        </a:prstGeom>
        <a:noFill/>
        <a:ln w="12700" cap="flat" cmpd="sng" algn="ctr">
          <a:solidFill>
            <a:schemeClr val="accent4">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D531C665-961E-4A1F-86A7-39C7CEE9151B}">
      <dsp:nvSpPr>
        <dsp:cNvPr id="0" name=""/>
        <dsp:cNvSpPr/>
      </dsp:nvSpPr>
      <dsp:spPr>
        <a:xfrm>
          <a:off x="2270326" y="1391278"/>
          <a:ext cx="978376" cy="978376"/>
        </a:xfrm>
        <a:prstGeom prst="arc">
          <a:avLst>
            <a:gd name="adj1" fmla="val 2400000"/>
            <a:gd name="adj2" fmla="val 8400000"/>
          </a:avLst>
        </a:prstGeom>
        <a:noFill/>
        <a:ln w="12700" cap="flat" cmpd="sng" algn="ctr">
          <a:solidFill>
            <a:schemeClr val="accent4">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CA0A914A-861E-4BE1-B34B-4E78690F9055}">
      <dsp:nvSpPr>
        <dsp:cNvPr id="0" name=""/>
        <dsp:cNvSpPr/>
      </dsp:nvSpPr>
      <dsp:spPr>
        <a:xfrm>
          <a:off x="1781138" y="1567386"/>
          <a:ext cx="1956752" cy="626160"/>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Enrichment of spirituality </a:t>
          </a:r>
          <a:endParaRPr lang="en-SG" sz="1500" kern="1200" dirty="0"/>
        </a:p>
      </dsp:txBody>
      <dsp:txXfrm>
        <a:off x="1781138" y="1567386"/>
        <a:ext cx="1956752" cy="62616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0ED720-D89D-486A-9A5A-6DDEFA682131}">
      <dsp:nvSpPr>
        <dsp:cNvPr id="0" name=""/>
        <dsp:cNvSpPr/>
      </dsp:nvSpPr>
      <dsp:spPr>
        <a:xfrm>
          <a:off x="2851091" y="842999"/>
          <a:ext cx="2100102" cy="2100102"/>
        </a:xfrm>
        <a:prstGeom prst="ellipse">
          <a:avLst/>
        </a:prstGeom>
        <a:solidFill>
          <a:schemeClr val="accent2">
            <a:alpha val="5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tx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Buddhism&amp; economics</a:t>
          </a:r>
          <a:endParaRPr lang="en-SG" sz="2200" kern="1200" dirty="0"/>
        </a:p>
      </dsp:txBody>
      <dsp:txXfrm>
        <a:off x="3158644" y="1150552"/>
        <a:ext cx="1484996" cy="1484996"/>
      </dsp:txXfrm>
    </dsp:sp>
    <dsp:sp modelId="{BBDF01B4-7977-4193-AF0E-417E7870D4B8}">
      <dsp:nvSpPr>
        <dsp:cNvPr id="0" name=""/>
        <dsp:cNvSpPr/>
      </dsp:nvSpPr>
      <dsp:spPr>
        <a:xfrm>
          <a:off x="3376117" y="374"/>
          <a:ext cx="1050051" cy="1050051"/>
        </a:xfrm>
        <a:prstGeom prst="ellipse">
          <a:avLst/>
        </a:prstGeom>
        <a:solidFill>
          <a:schemeClr val="accent3">
            <a:alpha val="5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Ideal</a:t>
          </a:r>
          <a:endParaRPr lang="en-SG" sz="1800" kern="1200" dirty="0"/>
        </a:p>
      </dsp:txBody>
      <dsp:txXfrm>
        <a:off x="3529893" y="154150"/>
        <a:ext cx="742499" cy="742499"/>
      </dsp:txXfrm>
    </dsp:sp>
    <dsp:sp modelId="{D65CD557-15C8-43D7-80CA-2662A147A74C}">
      <dsp:nvSpPr>
        <dsp:cNvPr id="0" name=""/>
        <dsp:cNvSpPr/>
      </dsp:nvSpPr>
      <dsp:spPr>
        <a:xfrm>
          <a:off x="4743767" y="1368024"/>
          <a:ext cx="1050051" cy="1050051"/>
        </a:xfrm>
        <a:prstGeom prst="ellipse">
          <a:avLst/>
        </a:prstGeom>
        <a:solidFill>
          <a:schemeClr val="accent4">
            <a:alpha val="5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Facts</a:t>
          </a:r>
          <a:endParaRPr lang="en-SG" sz="1800" kern="1200" dirty="0"/>
        </a:p>
      </dsp:txBody>
      <dsp:txXfrm>
        <a:off x="4897543" y="1521800"/>
        <a:ext cx="742499" cy="742499"/>
      </dsp:txXfrm>
    </dsp:sp>
    <dsp:sp modelId="{6F7CD239-09F1-450F-8794-1E1509EDE998}">
      <dsp:nvSpPr>
        <dsp:cNvPr id="0" name=""/>
        <dsp:cNvSpPr/>
      </dsp:nvSpPr>
      <dsp:spPr>
        <a:xfrm>
          <a:off x="3376117" y="2735674"/>
          <a:ext cx="1050051" cy="1050051"/>
        </a:xfrm>
        <a:prstGeom prst="ellipse">
          <a:avLst/>
        </a:prstGeom>
        <a:solidFill>
          <a:schemeClr val="accent5">
            <a:alpha val="5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Reality</a:t>
          </a:r>
          <a:endParaRPr lang="en-SG" sz="1800" kern="1200" dirty="0"/>
        </a:p>
      </dsp:txBody>
      <dsp:txXfrm>
        <a:off x="3529893" y="2889450"/>
        <a:ext cx="742499" cy="742499"/>
      </dsp:txXfrm>
    </dsp:sp>
    <dsp:sp modelId="{950448E1-6C99-421B-8D8B-89FE9B322CC2}">
      <dsp:nvSpPr>
        <dsp:cNvPr id="0" name=""/>
        <dsp:cNvSpPr/>
      </dsp:nvSpPr>
      <dsp:spPr>
        <a:xfrm>
          <a:off x="2008467" y="1368024"/>
          <a:ext cx="1050051" cy="1050051"/>
        </a:xfrm>
        <a:prstGeom prst="ellipse">
          <a:avLst/>
        </a:prstGeom>
        <a:solidFill>
          <a:schemeClr val="accent6">
            <a:alpha val="5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Ethics</a:t>
          </a:r>
          <a:endParaRPr lang="en-SG" sz="1800" kern="1200" dirty="0"/>
        </a:p>
      </dsp:txBody>
      <dsp:txXfrm>
        <a:off x="2162243" y="1521800"/>
        <a:ext cx="742499" cy="742499"/>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2EEF7C-86F0-467D-976F-255B6D0EAFB4}">
      <dsp:nvSpPr>
        <dsp:cNvPr id="0" name=""/>
        <dsp:cNvSpPr/>
      </dsp:nvSpPr>
      <dsp:spPr>
        <a:xfrm>
          <a:off x="773733" y="0"/>
          <a:ext cx="3961386" cy="3962268"/>
        </a:xfrm>
        <a:prstGeom prst="circularArrow">
          <a:avLst>
            <a:gd name="adj1" fmla="val 10980"/>
            <a:gd name="adj2" fmla="val 1142322"/>
            <a:gd name="adj3" fmla="val 9000000"/>
            <a:gd name="adj4" fmla="val 10800000"/>
            <a:gd name="adj5" fmla="val 12500"/>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517DBE47-ED79-4B8D-805B-3C604FF22172}">
      <dsp:nvSpPr>
        <dsp:cNvPr id="0" name=""/>
        <dsp:cNvSpPr/>
      </dsp:nvSpPr>
      <dsp:spPr>
        <a:xfrm>
          <a:off x="4735754" y="1181152"/>
          <a:ext cx="2377212" cy="15853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145" tIns="17145" rIns="17145" bIns="17145" numCol="1" spcCol="1270" anchor="ctr" anchorCtr="0">
          <a:noAutofit/>
        </a:bodyPr>
        <a:lstStyle/>
        <a:p>
          <a:pPr marL="228600" lvl="1" indent="-228600" algn="l" defTabSz="933450">
            <a:lnSpc>
              <a:spcPct val="90000"/>
            </a:lnSpc>
            <a:spcBef>
              <a:spcPct val="0"/>
            </a:spcBef>
            <a:spcAft>
              <a:spcPct val="15000"/>
            </a:spcAft>
            <a:buChar char="•"/>
          </a:pPr>
          <a:r>
            <a:rPr lang="en-SG" sz="2100" kern="1200" dirty="0"/>
            <a:t>Nobel 8fold path</a:t>
          </a:r>
        </a:p>
        <a:p>
          <a:pPr marL="228600" lvl="1" indent="-228600" algn="l" defTabSz="933450">
            <a:lnSpc>
              <a:spcPct val="90000"/>
            </a:lnSpc>
            <a:spcBef>
              <a:spcPct val="0"/>
            </a:spcBef>
            <a:spcAft>
              <a:spcPct val="15000"/>
            </a:spcAft>
            <a:buChar char="•"/>
          </a:pPr>
          <a:r>
            <a:rPr lang="en-SG" sz="2100" kern="1200" dirty="0"/>
            <a:t>Pocket money</a:t>
          </a:r>
        </a:p>
        <a:p>
          <a:pPr marL="228600" lvl="1" indent="-228600" algn="l" defTabSz="933450">
            <a:lnSpc>
              <a:spcPct val="90000"/>
            </a:lnSpc>
            <a:spcBef>
              <a:spcPct val="0"/>
            </a:spcBef>
            <a:spcAft>
              <a:spcPct val="15000"/>
            </a:spcAft>
            <a:buChar char="•"/>
          </a:pPr>
          <a:r>
            <a:rPr lang="en-SG" sz="2100" kern="1200" dirty="0"/>
            <a:t>Altruism</a:t>
          </a:r>
        </a:p>
        <a:p>
          <a:pPr marL="228600" lvl="1" indent="-228600" algn="l" defTabSz="933450">
            <a:lnSpc>
              <a:spcPct val="90000"/>
            </a:lnSpc>
            <a:spcBef>
              <a:spcPct val="0"/>
            </a:spcBef>
            <a:spcAft>
              <a:spcPct val="15000"/>
            </a:spcAft>
            <a:buChar char="•"/>
          </a:pPr>
          <a:r>
            <a:rPr lang="en-SG" sz="2100" kern="1200" dirty="0"/>
            <a:t>Karma</a:t>
          </a:r>
        </a:p>
      </dsp:txBody>
      <dsp:txXfrm>
        <a:off x="4735754" y="1181152"/>
        <a:ext cx="2377212" cy="1585303"/>
      </dsp:txXfrm>
    </dsp:sp>
    <dsp:sp modelId="{A156A873-A04E-4036-94DE-E4C63E849E64}">
      <dsp:nvSpPr>
        <dsp:cNvPr id="0" name=""/>
        <dsp:cNvSpPr/>
      </dsp:nvSpPr>
      <dsp:spPr>
        <a:xfrm>
          <a:off x="1648547" y="1434341"/>
          <a:ext cx="2210490" cy="11050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en-SG" sz="2700" kern="1200" dirty="0"/>
            <a:t>Cool-head and warm-heart: economics</a:t>
          </a:r>
        </a:p>
      </dsp:txBody>
      <dsp:txXfrm>
        <a:off x="1648547" y="1434341"/>
        <a:ext cx="2210490" cy="110507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7ABA28-0D2B-4A3B-8345-43D453592D43}">
      <dsp:nvSpPr>
        <dsp:cNvPr id="0" name=""/>
        <dsp:cNvSpPr/>
      </dsp:nvSpPr>
      <dsp:spPr>
        <a:xfrm>
          <a:off x="2612240" y="1259283"/>
          <a:ext cx="1600791" cy="1384587"/>
        </a:xfrm>
        <a:prstGeom prst="hexagon">
          <a:avLst>
            <a:gd name="adj" fmla="val 28570"/>
            <a:gd name="vf" fmla="val 115470"/>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SG" sz="1600" kern="1200" dirty="0"/>
            <a:t>Inter-</a:t>
          </a:r>
        </a:p>
        <a:p>
          <a:pPr marL="0" lvl="0" indent="0" algn="ctr" defTabSz="711200">
            <a:lnSpc>
              <a:spcPct val="90000"/>
            </a:lnSpc>
            <a:spcBef>
              <a:spcPct val="0"/>
            </a:spcBef>
            <a:spcAft>
              <a:spcPct val="35000"/>
            </a:spcAft>
            <a:buNone/>
          </a:pPr>
          <a:r>
            <a:rPr lang="en-SG" sz="1600" kern="1200" dirty="0"/>
            <a:t>Dependence</a:t>
          </a:r>
        </a:p>
      </dsp:txBody>
      <dsp:txXfrm>
        <a:off x="2877498" y="1488715"/>
        <a:ext cx="1070275" cy="925723"/>
      </dsp:txXfrm>
    </dsp:sp>
    <dsp:sp modelId="{5A0A21BF-4F5F-4066-A09F-B2B34D8D033B}">
      <dsp:nvSpPr>
        <dsp:cNvPr id="0" name=""/>
        <dsp:cNvSpPr/>
      </dsp:nvSpPr>
      <dsp:spPr>
        <a:xfrm>
          <a:off x="3614566" y="596852"/>
          <a:ext cx="604057" cy="520342"/>
        </a:xfrm>
        <a:prstGeom prst="hexagon">
          <a:avLst>
            <a:gd name="adj" fmla="val 28900"/>
            <a:gd name="vf" fmla="val 115470"/>
          </a:avLst>
        </a:prstGeom>
        <a:solidFill>
          <a:schemeClr val="accent4">
            <a:tint val="40000"/>
            <a:hueOff val="0"/>
            <a:satOff val="0"/>
            <a:lumOff val="0"/>
            <a:alphaOff val="0"/>
          </a:schemeClr>
        </a:solidFill>
        <a:ln>
          <a:noFill/>
        </a:ln>
        <a:effectLst/>
        <a:sp3d z="-400500" extrusionH="63500" contourW="12700" prstMaterial="matte">
          <a:contourClr>
            <a:schemeClr val="lt1">
              <a:tint val="50000"/>
            </a:schemeClr>
          </a:contourClr>
        </a:sp3d>
      </dsp:spPr>
      <dsp:style>
        <a:lnRef idx="0">
          <a:scrgbClr r="0" g="0" b="0"/>
        </a:lnRef>
        <a:fillRef idx="1">
          <a:scrgbClr r="0" g="0" b="0"/>
        </a:fillRef>
        <a:effectRef idx="0">
          <a:scrgbClr r="0" g="0" b="0"/>
        </a:effectRef>
        <a:fontRef idx="minor"/>
      </dsp:style>
    </dsp:sp>
    <dsp:sp modelId="{40A4D6E7-4191-4C45-B6EB-36DBDB43EDFA}">
      <dsp:nvSpPr>
        <dsp:cNvPr id="0" name=""/>
        <dsp:cNvSpPr/>
      </dsp:nvSpPr>
      <dsp:spPr>
        <a:xfrm>
          <a:off x="2759727" y="0"/>
          <a:ext cx="1311674" cy="1134760"/>
        </a:xfrm>
        <a:prstGeom prst="hexagon">
          <a:avLst>
            <a:gd name="adj" fmla="val 28570"/>
            <a:gd name="vf" fmla="val 115470"/>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SG" sz="1400" kern="1200" dirty="0"/>
            <a:t>Kindness &amp; compassion</a:t>
          </a:r>
        </a:p>
      </dsp:txBody>
      <dsp:txXfrm>
        <a:off x="2977100" y="188055"/>
        <a:ext cx="876928" cy="758650"/>
      </dsp:txXfrm>
    </dsp:sp>
    <dsp:sp modelId="{24B93FB0-139D-4BDC-A087-A9403F9BC8B5}">
      <dsp:nvSpPr>
        <dsp:cNvPr id="0" name=""/>
        <dsp:cNvSpPr/>
      </dsp:nvSpPr>
      <dsp:spPr>
        <a:xfrm>
          <a:off x="4319521" y="1569615"/>
          <a:ext cx="604057" cy="520342"/>
        </a:xfrm>
        <a:prstGeom prst="hexagon">
          <a:avLst>
            <a:gd name="adj" fmla="val 28900"/>
            <a:gd name="vf" fmla="val 115470"/>
          </a:avLst>
        </a:prstGeom>
        <a:solidFill>
          <a:schemeClr val="accent4">
            <a:tint val="40000"/>
            <a:hueOff val="0"/>
            <a:satOff val="0"/>
            <a:lumOff val="0"/>
            <a:alphaOff val="0"/>
          </a:schemeClr>
        </a:solidFill>
        <a:ln>
          <a:noFill/>
        </a:ln>
        <a:effectLst/>
        <a:sp3d z="-400500" extrusionH="63500" contourW="12700" prstMaterial="matte">
          <a:contourClr>
            <a:schemeClr val="lt1">
              <a:tint val="50000"/>
            </a:schemeClr>
          </a:contourClr>
        </a:sp3d>
      </dsp:spPr>
      <dsp:style>
        <a:lnRef idx="0">
          <a:scrgbClr r="0" g="0" b="0"/>
        </a:lnRef>
        <a:fillRef idx="1">
          <a:scrgbClr r="0" g="0" b="0"/>
        </a:fillRef>
        <a:effectRef idx="0">
          <a:scrgbClr r="0" g="0" b="0"/>
        </a:effectRef>
        <a:fontRef idx="minor"/>
      </dsp:style>
    </dsp:sp>
    <dsp:sp modelId="{B73DF2F4-6721-4CA2-AAEA-07B2D307C9D6}">
      <dsp:nvSpPr>
        <dsp:cNvPr id="0" name=""/>
        <dsp:cNvSpPr/>
      </dsp:nvSpPr>
      <dsp:spPr>
        <a:xfrm>
          <a:off x="3962784" y="697954"/>
          <a:ext cx="1311674" cy="1134760"/>
        </a:xfrm>
        <a:prstGeom prst="hexagon">
          <a:avLst>
            <a:gd name="adj" fmla="val 28570"/>
            <a:gd name="vf" fmla="val 115470"/>
          </a:avLst>
        </a:prstGeom>
        <a:solidFill>
          <a:schemeClr val="accent4">
            <a:hueOff val="-3732583"/>
            <a:satOff val="1753"/>
            <a:lumOff val="653"/>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SG" sz="1400" kern="1200" dirty="0"/>
            <a:t>Happier &amp; happiness</a:t>
          </a:r>
        </a:p>
      </dsp:txBody>
      <dsp:txXfrm>
        <a:off x="4180157" y="886009"/>
        <a:ext cx="876928" cy="758650"/>
      </dsp:txXfrm>
    </dsp:sp>
    <dsp:sp modelId="{D1223E8B-1634-45E0-B909-497130D49AEB}">
      <dsp:nvSpPr>
        <dsp:cNvPr id="0" name=""/>
        <dsp:cNvSpPr/>
      </dsp:nvSpPr>
      <dsp:spPr>
        <a:xfrm>
          <a:off x="3829673" y="2667683"/>
          <a:ext cx="604057" cy="520342"/>
        </a:xfrm>
        <a:prstGeom prst="hexagon">
          <a:avLst>
            <a:gd name="adj" fmla="val 28900"/>
            <a:gd name="vf" fmla="val 115470"/>
          </a:avLst>
        </a:prstGeom>
        <a:solidFill>
          <a:schemeClr val="accent4">
            <a:tint val="40000"/>
            <a:hueOff val="0"/>
            <a:satOff val="0"/>
            <a:lumOff val="0"/>
            <a:alphaOff val="0"/>
          </a:schemeClr>
        </a:solidFill>
        <a:ln>
          <a:noFill/>
        </a:ln>
        <a:effectLst/>
        <a:sp3d z="-400500" extrusionH="63500" contourW="12700" prstMaterial="matte">
          <a:contourClr>
            <a:schemeClr val="lt1">
              <a:tint val="50000"/>
            </a:schemeClr>
          </a:contourClr>
        </a:sp3d>
      </dsp:spPr>
      <dsp:style>
        <a:lnRef idx="0">
          <a:scrgbClr r="0" g="0" b="0"/>
        </a:lnRef>
        <a:fillRef idx="1">
          <a:scrgbClr r="0" g="0" b="0"/>
        </a:fillRef>
        <a:effectRef idx="0">
          <a:scrgbClr r="0" g="0" b="0"/>
        </a:effectRef>
        <a:fontRef idx="minor"/>
      </dsp:style>
    </dsp:sp>
    <dsp:sp modelId="{08207A77-2360-445C-A341-4E650F6E959F}">
      <dsp:nvSpPr>
        <dsp:cNvPr id="0" name=""/>
        <dsp:cNvSpPr/>
      </dsp:nvSpPr>
      <dsp:spPr>
        <a:xfrm>
          <a:off x="3962784" y="2070050"/>
          <a:ext cx="1311674" cy="1134760"/>
        </a:xfrm>
        <a:prstGeom prst="hexagon">
          <a:avLst>
            <a:gd name="adj" fmla="val 28570"/>
            <a:gd name="vf" fmla="val 115470"/>
          </a:avLst>
        </a:prstGeom>
        <a:solidFill>
          <a:schemeClr val="accent4">
            <a:hueOff val="-7465166"/>
            <a:satOff val="3507"/>
            <a:lumOff val="1306"/>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SG" sz="1400" kern="1200" dirty="0"/>
            <a:t>Altruistic &amp; generous</a:t>
          </a:r>
        </a:p>
      </dsp:txBody>
      <dsp:txXfrm>
        <a:off x="4180157" y="2258105"/>
        <a:ext cx="876928" cy="758650"/>
      </dsp:txXfrm>
    </dsp:sp>
    <dsp:sp modelId="{2241DACC-3011-432E-8165-1230F8218126}">
      <dsp:nvSpPr>
        <dsp:cNvPr id="0" name=""/>
        <dsp:cNvSpPr/>
      </dsp:nvSpPr>
      <dsp:spPr>
        <a:xfrm>
          <a:off x="2759727" y="2768785"/>
          <a:ext cx="1311674" cy="1134760"/>
        </a:xfrm>
        <a:prstGeom prst="hexagon">
          <a:avLst>
            <a:gd name="adj" fmla="val 28570"/>
            <a:gd name="vf" fmla="val 115470"/>
          </a:avLst>
        </a:prstGeom>
        <a:solidFill>
          <a:schemeClr val="accent4">
            <a:hueOff val="-11197749"/>
            <a:satOff val="5260"/>
            <a:lumOff val="1959"/>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SG" sz="1400" kern="1200" dirty="0"/>
            <a:t>Better economics</a:t>
          </a:r>
        </a:p>
      </dsp:txBody>
      <dsp:txXfrm>
        <a:off x="2977100" y="2956840"/>
        <a:ext cx="876928" cy="75865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66D5BB-FAC2-4B64-9C6C-C6D60EB53C4F}">
      <dsp:nvSpPr>
        <dsp:cNvPr id="0" name=""/>
        <dsp:cNvSpPr/>
      </dsp:nvSpPr>
      <dsp:spPr>
        <a:xfrm>
          <a:off x="3725783" y="1958102"/>
          <a:ext cx="2393235" cy="2393235"/>
        </a:xfrm>
        <a:prstGeom prst="gear9">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SG" sz="1600" kern="1200" dirty="0"/>
            <a:t>Interdependence</a:t>
          </a:r>
        </a:p>
      </dsp:txBody>
      <dsp:txXfrm>
        <a:off x="4206930" y="2518706"/>
        <a:ext cx="1430941" cy="1230172"/>
      </dsp:txXfrm>
    </dsp:sp>
    <dsp:sp modelId="{05097DD0-639E-4A73-966A-0B1830583D5D}">
      <dsp:nvSpPr>
        <dsp:cNvPr id="0" name=""/>
        <dsp:cNvSpPr/>
      </dsp:nvSpPr>
      <dsp:spPr>
        <a:xfrm>
          <a:off x="2333354" y="1392428"/>
          <a:ext cx="1740535" cy="1740535"/>
        </a:xfrm>
        <a:prstGeom prst="gear6">
          <a:avLst/>
        </a:prstGeom>
        <a:solidFill>
          <a:schemeClr val="accent3">
            <a:hueOff val="378640"/>
            <a:satOff val="4952"/>
            <a:lumOff val="-6078"/>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SG" sz="1600" kern="1200" dirty="0"/>
            <a:t>Micro-level: people</a:t>
          </a:r>
        </a:p>
      </dsp:txBody>
      <dsp:txXfrm>
        <a:off x="2771539" y="1833261"/>
        <a:ext cx="864165" cy="858869"/>
      </dsp:txXfrm>
    </dsp:sp>
    <dsp:sp modelId="{F0998B71-85C3-4B32-8806-37BB652BD7A0}">
      <dsp:nvSpPr>
        <dsp:cNvPr id="0" name=""/>
        <dsp:cNvSpPr/>
      </dsp:nvSpPr>
      <dsp:spPr>
        <a:xfrm rot="20700000">
          <a:off x="3308232" y="191636"/>
          <a:ext cx="1705369" cy="1705369"/>
        </a:xfrm>
        <a:prstGeom prst="gear6">
          <a:avLst/>
        </a:prstGeom>
        <a:solidFill>
          <a:schemeClr val="accent3">
            <a:hueOff val="757279"/>
            <a:satOff val="9903"/>
            <a:lumOff val="-12156"/>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SG" sz="1600" kern="1200" dirty="0"/>
            <a:t>Macro-level: society</a:t>
          </a:r>
        </a:p>
      </dsp:txBody>
      <dsp:txXfrm rot="-20700000">
        <a:off x="3682269" y="565673"/>
        <a:ext cx="957294" cy="957294"/>
      </dsp:txXfrm>
    </dsp:sp>
    <dsp:sp modelId="{BF6F3BE2-531A-4406-ACEA-845E7CA81492}">
      <dsp:nvSpPr>
        <dsp:cNvPr id="0" name=""/>
        <dsp:cNvSpPr/>
      </dsp:nvSpPr>
      <dsp:spPr>
        <a:xfrm>
          <a:off x="3543483" y="1595986"/>
          <a:ext cx="3063341" cy="3063341"/>
        </a:xfrm>
        <a:prstGeom prst="circularArrow">
          <a:avLst>
            <a:gd name="adj1" fmla="val 4687"/>
            <a:gd name="adj2" fmla="val 299029"/>
            <a:gd name="adj3" fmla="val 2519837"/>
            <a:gd name="adj4" fmla="val 15853391"/>
            <a:gd name="adj5" fmla="val 5469"/>
          </a:avLst>
        </a:prstGeom>
        <a:solidFill>
          <a:schemeClr val="accent3">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A810A444-2750-4838-B3ED-9BE0501850DD}">
      <dsp:nvSpPr>
        <dsp:cNvPr id="0" name=""/>
        <dsp:cNvSpPr/>
      </dsp:nvSpPr>
      <dsp:spPr>
        <a:xfrm>
          <a:off x="2025109" y="1006639"/>
          <a:ext cx="2225709" cy="2225709"/>
        </a:xfrm>
        <a:prstGeom prst="leftCircularArrow">
          <a:avLst>
            <a:gd name="adj1" fmla="val 6452"/>
            <a:gd name="adj2" fmla="val 429999"/>
            <a:gd name="adj3" fmla="val 10489124"/>
            <a:gd name="adj4" fmla="val 14837806"/>
            <a:gd name="adj5" fmla="val 7527"/>
          </a:avLst>
        </a:prstGeom>
        <a:solidFill>
          <a:schemeClr val="accent3">
            <a:hueOff val="378640"/>
            <a:satOff val="4952"/>
            <a:lumOff val="-6078"/>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BD63C972-1CC1-41E3-9557-FB2683B41CDC}">
      <dsp:nvSpPr>
        <dsp:cNvPr id="0" name=""/>
        <dsp:cNvSpPr/>
      </dsp:nvSpPr>
      <dsp:spPr>
        <a:xfrm>
          <a:off x="2913762" y="-182577"/>
          <a:ext cx="2399762" cy="2399762"/>
        </a:xfrm>
        <a:prstGeom prst="circularArrow">
          <a:avLst>
            <a:gd name="adj1" fmla="val 5984"/>
            <a:gd name="adj2" fmla="val 394124"/>
            <a:gd name="adj3" fmla="val 13313824"/>
            <a:gd name="adj4" fmla="val 10508221"/>
            <a:gd name="adj5" fmla="val 6981"/>
          </a:avLst>
        </a:prstGeom>
        <a:solidFill>
          <a:schemeClr val="accent3">
            <a:hueOff val="757279"/>
            <a:satOff val="9903"/>
            <a:lumOff val="-12156"/>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AEDFD9-A836-4267-9C5A-69692720EA67}">
      <dsp:nvSpPr>
        <dsp:cNvPr id="0" name=""/>
        <dsp:cNvSpPr/>
      </dsp:nvSpPr>
      <dsp:spPr>
        <a:xfrm rot="5400000">
          <a:off x="491702" y="1264489"/>
          <a:ext cx="1474614" cy="2453724"/>
        </a:xfrm>
        <a:prstGeom prst="corner">
          <a:avLst>
            <a:gd name="adj1" fmla="val 16120"/>
            <a:gd name="adj2" fmla="val 16110"/>
          </a:avLst>
        </a:prstGeom>
        <a:solidFill>
          <a:schemeClr val="lt1">
            <a:hueOff val="0"/>
            <a:satOff val="0"/>
            <a:lumOff val="0"/>
            <a:alphaOff val="0"/>
          </a:schemeClr>
        </a:solidFill>
        <a:ln w="6350" cap="flat" cmpd="sng" algn="ctr">
          <a:solidFill>
            <a:schemeClr val="dk2">
              <a:shade val="80000"/>
              <a:hueOff val="0"/>
              <a:satOff val="0"/>
              <a:lumOff val="0"/>
              <a:alphaOff val="0"/>
            </a:schemeClr>
          </a:solidFill>
          <a:prstDash val="solid"/>
          <a:miter lim="800000"/>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sp>
    <dsp:sp modelId="{C0E11D95-9ECF-4680-87FC-420F6C2BC567}">
      <dsp:nvSpPr>
        <dsp:cNvPr id="0" name=""/>
        <dsp:cNvSpPr/>
      </dsp:nvSpPr>
      <dsp:spPr>
        <a:xfrm>
          <a:off x="245552" y="1997624"/>
          <a:ext cx="2215236" cy="19417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SG" sz="1700" i="1" kern="1200" dirty="0"/>
            <a:t>Altruism</a:t>
          </a:r>
        </a:p>
        <a:p>
          <a:pPr marL="114300" lvl="1" indent="-114300" algn="l" defTabSz="577850">
            <a:lnSpc>
              <a:spcPct val="90000"/>
            </a:lnSpc>
            <a:spcBef>
              <a:spcPct val="0"/>
            </a:spcBef>
            <a:spcAft>
              <a:spcPct val="15000"/>
            </a:spcAft>
            <a:buChar char="•"/>
          </a:pPr>
          <a:r>
            <a:rPr lang="en-SG" sz="1300" kern="1200" dirty="0"/>
            <a:t>Natural instinct</a:t>
          </a:r>
        </a:p>
        <a:p>
          <a:pPr marL="114300" lvl="1" indent="-114300" algn="l" defTabSz="577850">
            <a:lnSpc>
              <a:spcPct val="90000"/>
            </a:lnSpc>
            <a:spcBef>
              <a:spcPct val="0"/>
            </a:spcBef>
            <a:spcAft>
              <a:spcPct val="15000"/>
            </a:spcAft>
            <a:buChar char="•"/>
          </a:pPr>
          <a:r>
            <a:rPr lang="en-SG" sz="1300" kern="1200" dirty="0"/>
            <a:t>Survival necessity</a:t>
          </a:r>
        </a:p>
        <a:p>
          <a:pPr marL="114300" lvl="1" indent="-114300" algn="l" defTabSz="577850">
            <a:lnSpc>
              <a:spcPct val="90000"/>
            </a:lnSpc>
            <a:spcBef>
              <a:spcPct val="0"/>
            </a:spcBef>
            <a:spcAft>
              <a:spcPct val="15000"/>
            </a:spcAft>
            <a:buChar char="•"/>
          </a:pPr>
          <a:r>
            <a:rPr lang="en-SG" sz="1300" kern="1200" dirty="0"/>
            <a:t>Ascribed by way of cultivation</a:t>
          </a:r>
        </a:p>
      </dsp:txBody>
      <dsp:txXfrm>
        <a:off x="245552" y="1997624"/>
        <a:ext cx="2215236" cy="1941784"/>
      </dsp:txXfrm>
    </dsp:sp>
    <dsp:sp modelId="{EA66915F-8174-4761-B567-37D7BC7D6D51}">
      <dsp:nvSpPr>
        <dsp:cNvPr id="0" name=""/>
        <dsp:cNvSpPr/>
      </dsp:nvSpPr>
      <dsp:spPr>
        <a:xfrm>
          <a:off x="2042819" y="1083843"/>
          <a:ext cx="417969" cy="417969"/>
        </a:xfrm>
        <a:prstGeom prst="triangle">
          <a:avLst>
            <a:gd name="adj" fmla="val 100000"/>
          </a:avLst>
        </a:prstGeom>
        <a:solidFill>
          <a:schemeClr val="lt1">
            <a:hueOff val="0"/>
            <a:satOff val="0"/>
            <a:lumOff val="0"/>
            <a:alphaOff val="0"/>
          </a:schemeClr>
        </a:solidFill>
        <a:ln w="6350" cap="flat" cmpd="sng" algn="ctr">
          <a:solidFill>
            <a:schemeClr val="dk2">
              <a:shade val="80000"/>
              <a:hueOff val="0"/>
              <a:satOff val="0"/>
              <a:lumOff val="0"/>
              <a:alphaOff val="0"/>
            </a:schemeClr>
          </a:solidFill>
          <a:prstDash val="solid"/>
          <a:miter lim="800000"/>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sp>
    <dsp:sp modelId="{708FFFAB-248E-4B70-9DFA-C0E0B03A8D2B}">
      <dsp:nvSpPr>
        <dsp:cNvPr id="0" name=""/>
        <dsp:cNvSpPr/>
      </dsp:nvSpPr>
      <dsp:spPr>
        <a:xfrm rot="5400000">
          <a:off x="3203584" y="593431"/>
          <a:ext cx="1474614" cy="2453724"/>
        </a:xfrm>
        <a:prstGeom prst="corner">
          <a:avLst>
            <a:gd name="adj1" fmla="val 16120"/>
            <a:gd name="adj2" fmla="val 16110"/>
          </a:avLst>
        </a:prstGeom>
        <a:solidFill>
          <a:schemeClr val="lt1">
            <a:hueOff val="0"/>
            <a:satOff val="0"/>
            <a:lumOff val="0"/>
            <a:alphaOff val="0"/>
          </a:schemeClr>
        </a:solidFill>
        <a:ln w="6350" cap="flat" cmpd="sng" algn="ctr">
          <a:solidFill>
            <a:schemeClr val="dk2">
              <a:shade val="80000"/>
              <a:hueOff val="0"/>
              <a:satOff val="0"/>
              <a:lumOff val="0"/>
              <a:alphaOff val="0"/>
            </a:schemeClr>
          </a:solidFill>
          <a:prstDash val="solid"/>
          <a:miter lim="800000"/>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sp>
    <dsp:sp modelId="{CCE8CF54-3A1E-4016-AE9A-039D901C3212}">
      <dsp:nvSpPr>
        <dsp:cNvPr id="0" name=""/>
        <dsp:cNvSpPr/>
      </dsp:nvSpPr>
      <dsp:spPr>
        <a:xfrm>
          <a:off x="2957434" y="1326566"/>
          <a:ext cx="2215236" cy="19417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SG" sz="1700" i="1" kern="1200" dirty="0"/>
            <a:t>Cultivation of altruistic virtue</a:t>
          </a:r>
        </a:p>
        <a:p>
          <a:pPr marL="114300" lvl="1" indent="-114300" algn="l" defTabSz="577850">
            <a:lnSpc>
              <a:spcPct val="90000"/>
            </a:lnSpc>
            <a:spcBef>
              <a:spcPct val="0"/>
            </a:spcBef>
            <a:spcAft>
              <a:spcPct val="15000"/>
            </a:spcAft>
            <a:buChar char="•"/>
          </a:pPr>
          <a:r>
            <a:rPr lang="en-SG" sz="1300" kern="1200" dirty="0"/>
            <a:t>Fourfold immeasurable/s:</a:t>
          </a:r>
        </a:p>
        <a:p>
          <a:pPr marL="114300" lvl="1" indent="-114300" algn="l" defTabSz="577850">
            <a:lnSpc>
              <a:spcPct val="90000"/>
            </a:lnSpc>
            <a:spcBef>
              <a:spcPct val="0"/>
            </a:spcBef>
            <a:spcAft>
              <a:spcPct val="15000"/>
            </a:spcAft>
            <a:buChar char="•"/>
          </a:pPr>
          <a:r>
            <a:rPr lang="en-SG" sz="1300" kern="1200" dirty="0"/>
            <a:t>Loving-kindness</a:t>
          </a:r>
        </a:p>
        <a:p>
          <a:pPr marL="114300" lvl="1" indent="-114300" algn="l" defTabSz="577850">
            <a:lnSpc>
              <a:spcPct val="90000"/>
            </a:lnSpc>
            <a:spcBef>
              <a:spcPct val="0"/>
            </a:spcBef>
            <a:spcAft>
              <a:spcPct val="15000"/>
            </a:spcAft>
            <a:buChar char="•"/>
          </a:pPr>
          <a:r>
            <a:rPr lang="en-SG" sz="1300" kern="1200" dirty="0"/>
            <a:t>Compassion</a:t>
          </a:r>
        </a:p>
        <a:p>
          <a:pPr marL="114300" lvl="1" indent="-114300" algn="l" defTabSz="577850">
            <a:lnSpc>
              <a:spcPct val="90000"/>
            </a:lnSpc>
            <a:spcBef>
              <a:spcPct val="0"/>
            </a:spcBef>
            <a:spcAft>
              <a:spcPct val="15000"/>
            </a:spcAft>
            <a:buChar char="•"/>
          </a:pPr>
          <a:r>
            <a:rPr lang="en-SG" sz="1300" kern="1200" dirty="0"/>
            <a:t>Empathetic joy</a:t>
          </a:r>
        </a:p>
        <a:p>
          <a:pPr marL="114300" lvl="1" indent="-114300" algn="l" defTabSz="577850">
            <a:lnSpc>
              <a:spcPct val="90000"/>
            </a:lnSpc>
            <a:spcBef>
              <a:spcPct val="0"/>
            </a:spcBef>
            <a:spcAft>
              <a:spcPct val="15000"/>
            </a:spcAft>
            <a:buChar char="•"/>
          </a:pPr>
          <a:r>
            <a:rPr lang="en-SG" sz="1300" kern="1200" dirty="0"/>
            <a:t>Equanimity</a:t>
          </a:r>
        </a:p>
      </dsp:txBody>
      <dsp:txXfrm>
        <a:off x="2957434" y="1326566"/>
        <a:ext cx="2215236" cy="1941784"/>
      </dsp:txXfrm>
    </dsp:sp>
    <dsp:sp modelId="{72B31737-871D-45F5-BFD6-49380CA50151}">
      <dsp:nvSpPr>
        <dsp:cNvPr id="0" name=""/>
        <dsp:cNvSpPr/>
      </dsp:nvSpPr>
      <dsp:spPr>
        <a:xfrm>
          <a:off x="4754701" y="412785"/>
          <a:ext cx="417969" cy="417969"/>
        </a:xfrm>
        <a:prstGeom prst="triangle">
          <a:avLst>
            <a:gd name="adj" fmla="val 100000"/>
          </a:avLst>
        </a:prstGeom>
        <a:solidFill>
          <a:schemeClr val="lt1">
            <a:hueOff val="0"/>
            <a:satOff val="0"/>
            <a:lumOff val="0"/>
            <a:alphaOff val="0"/>
          </a:schemeClr>
        </a:solidFill>
        <a:ln w="6350" cap="flat" cmpd="sng" algn="ctr">
          <a:solidFill>
            <a:schemeClr val="dk2">
              <a:shade val="80000"/>
              <a:hueOff val="0"/>
              <a:satOff val="0"/>
              <a:lumOff val="0"/>
              <a:alphaOff val="0"/>
            </a:schemeClr>
          </a:solidFill>
          <a:prstDash val="solid"/>
          <a:miter lim="800000"/>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sp>
    <dsp:sp modelId="{3BC5B937-0AE1-42B7-9C02-E043A3D8E4FD}">
      <dsp:nvSpPr>
        <dsp:cNvPr id="0" name=""/>
        <dsp:cNvSpPr/>
      </dsp:nvSpPr>
      <dsp:spPr>
        <a:xfrm rot="5400000">
          <a:off x="5915466" y="-77626"/>
          <a:ext cx="1474614" cy="2453724"/>
        </a:xfrm>
        <a:prstGeom prst="corner">
          <a:avLst>
            <a:gd name="adj1" fmla="val 16120"/>
            <a:gd name="adj2" fmla="val 16110"/>
          </a:avLst>
        </a:prstGeom>
        <a:solidFill>
          <a:schemeClr val="lt1">
            <a:hueOff val="0"/>
            <a:satOff val="0"/>
            <a:lumOff val="0"/>
            <a:alphaOff val="0"/>
          </a:schemeClr>
        </a:solidFill>
        <a:ln w="6350" cap="flat" cmpd="sng" algn="ctr">
          <a:solidFill>
            <a:schemeClr val="dk2">
              <a:shade val="80000"/>
              <a:hueOff val="0"/>
              <a:satOff val="0"/>
              <a:lumOff val="0"/>
              <a:alphaOff val="0"/>
            </a:schemeClr>
          </a:solidFill>
          <a:prstDash val="solid"/>
          <a:miter lim="800000"/>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sp>
    <dsp:sp modelId="{FDB053B1-50A1-4E31-800E-070269EF2901}">
      <dsp:nvSpPr>
        <dsp:cNvPr id="0" name=""/>
        <dsp:cNvSpPr/>
      </dsp:nvSpPr>
      <dsp:spPr>
        <a:xfrm>
          <a:off x="5669316" y="655508"/>
          <a:ext cx="2215236" cy="19417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SG" sz="1700" i="1" kern="1200" dirty="0"/>
            <a:t>Economic implications</a:t>
          </a:r>
        </a:p>
        <a:p>
          <a:pPr marL="114300" lvl="1" indent="-114300" algn="l" defTabSz="577850">
            <a:lnSpc>
              <a:spcPct val="90000"/>
            </a:lnSpc>
            <a:spcBef>
              <a:spcPct val="0"/>
            </a:spcBef>
            <a:spcAft>
              <a:spcPct val="15000"/>
            </a:spcAft>
            <a:buChar char="•"/>
          </a:pPr>
          <a:r>
            <a:rPr lang="en-SG" sz="1300" kern="1200" dirty="0"/>
            <a:t>Increase of one’s happiness</a:t>
          </a:r>
        </a:p>
        <a:p>
          <a:pPr marL="114300" lvl="1" indent="-114300" algn="l" defTabSz="577850">
            <a:lnSpc>
              <a:spcPct val="90000"/>
            </a:lnSpc>
            <a:spcBef>
              <a:spcPct val="0"/>
            </a:spcBef>
            <a:spcAft>
              <a:spcPct val="15000"/>
            </a:spcAft>
            <a:buChar char="•"/>
          </a:pPr>
          <a:r>
            <a:rPr lang="en-SG" sz="1300" kern="1200" dirty="0"/>
            <a:t>Reducing suffering and improving happiness of the others</a:t>
          </a:r>
        </a:p>
        <a:p>
          <a:pPr marL="114300" lvl="1" indent="-114300" algn="l" defTabSz="577850">
            <a:lnSpc>
              <a:spcPct val="90000"/>
            </a:lnSpc>
            <a:spcBef>
              <a:spcPct val="0"/>
            </a:spcBef>
            <a:spcAft>
              <a:spcPct val="15000"/>
            </a:spcAft>
            <a:buChar char="•"/>
          </a:pPr>
          <a:r>
            <a:rPr lang="en-SG" sz="1300" kern="1200" dirty="0"/>
            <a:t>A better life for one &amp; many, and a improved society</a:t>
          </a:r>
        </a:p>
      </dsp:txBody>
      <dsp:txXfrm>
        <a:off x="5669316" y="655508"/>
        <a:ext cx="2215236" cy="1941784"/>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D1B340-4C73-4D98-949F-02BB9987DEE3}">
      <dsp:nvSpPr>
        <dsp:cNvPr id="0" name=""/>
        <dsp:cNvSpPr/>
      </dsp:nvSpPr>
      <dsp:spPr>
        <a:xfrm>
          <a:off x="1925536" y="0"/>
          <a:ext cx="2900083" cy="2900166"/>
        </a:xfrm>
        <a:prstGeom prst="circularArrow">
          <a:avLst>
            <a:gd name="adj1" fmla="val 10980"/>
            <a:gd name="adj2" fmla="val 1142322"/>
            <a:gd name="adj3" fmla="val 4500000"/>
            <a:gd name="adj4" fmla="val 10800000"/>
            <a:gd name="adj5" fmla="val 12500"/>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AF0ED07C-742C-497C-AA1C-7A7D218E5E45}">
      <dsp:nvSpPr>
        <dsp:cNvPr id="0" name=""/>
        <dsp:cNvSpPr/>
      </dsp:nvSpPr>
      <dsp:spPr>
        <a:xfrm>
          <a:off x="4821433" y="860694"/>
          <a:ext cx="1738375" cy="1153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95" tIns="10795" rIns="10795" bIns="10795" numCol="1" spcCol="1270" anchor="ctr" anchorCtr="0">
          <a:noAutofit/>
        </a:bodyPr>
        <a:lstStyle/>
        <a:p>
          <a:pPr marL="114300" lvl="1" indent="-114300" algn="l" defTabSz="577850">
            <a:lnSpc>
              <a:spcPct val="90000"/>
            </a:lnSpc>
            <a:spcBef>
              <a:spcPct val="0"/>
            </a:spcBef>
            <a:spcAft>
              <a:spcPct val="15000"/>
            </a:spcAft>
            <a:buChar char="•"/>
          </a:pPr>
          <a:r>
            <a:rPr lang="en-SG" sz="1300" kern="1200" dirty="0"/>
            <a:t>Economics growth and material maximization</a:t>
          </a:r>
        </a:p>
        <a:p>
          <a:pPr marL="114300" lvl="1" indent="-114300" algn="l" defTabSz="577850">
            <a:lnSpc>
              <a:spcPct val="90000"/>
            </a:lnSpc>
            <a:spcBef>
              <a:spcPct val="0"/>
            </a:spcBef>
            <a:spcAft>
              <a:spcPct val="15000"/>
            </a:spcAft>
            <a:buChar char="•"/>
          </a:pPr>
          <a:r>
            <a:rPr lang="en-SG" sz="1300" kern="1200" dirty="0"/>
            <a:t>Competition and individual achievements</a:t>
          </a:r>
        </a:p>
      </dsp:txBody>
      <dsp:txXfrm>
        <a:off x="4821433" y="860694"/>
        <a:ext cx="1738375" cy="1153104"/>
      </dsp:txXfrm>
    </dsp:sp>
    <dsp:sp modelId="{EB94178C-6252-43E1-81EB-EA97FF68E4E2}">
      <dsp:nvSpPr>
        <dsp:cNvPr id="0" name=""/>
        <dsp:cNvSpPr/>
      </dsp:nvSpPr>
      <dsp:spPr>
        <a:xfrm>
          <a:off x="2566045" y="1049977"/>
          <a:ext cx="1618018" cy="8089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SG" sz="1900" kern="1200" dirty="0"/>
            <a:t>General economic model</a:t>
          </a:r>
        </a:p>
      </dsp:txBody>
      <dsp:txXfrm>
        <a:off x="2566045" y="1049977"/>
        <a:ext cx="1618018" cy="808913"/>
      </dsp:txXfrm>
    </dsp:sp>
    <dsp:sp modelId="{68FFEB85-C436-427F-9191-E0C094902C87}">
      <dsp:nvSpPr>
        <dsp:cNvPr id="0" name=""/>
        <dsp:cNvSpPr/>
      </dsp:nvSpPr>
      <dsp:spPr>
        <a:xfrm>
          <a:off x="1326890" y="1858891"/>
          <a:ext cx="2491392" cy="2492446"/>
        </a:xfrm>
        <a:prstGeom prst="blockArc">
          <a:avLst>
            <a:gd name="adj1" fmla="val 0"/>
            <a:gd name="adj2" fmla="val 18900000"/>
            <a:gd name="adj3" fmla="val 12740"/>
          </a:avLst>
        </a:prstGeom>
        <a:solidFill>
          <a:schemeClr val="accent4">
            <a:hueOff val="-11197749"/>
            <a:satOff val="5260"/>
            <a:lumOff val="1959"/>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D445747A-192B-4851-8998-C7C164224645}">
      <dsp:nvSpPr>
        <dsp:cNvPr id="0" name=""/>
        <dsp:cNvSpPr/>
      </dsp:nvSpPr>
      <dsp:spPr>
        <a:xfrm>
          <a:off x="4029169" y="2547708"/>
          <a:ext cx="1738375" cy="1153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95" tIns="10795" rIns="10795" bIns="10795" numCol="1" spcCol="1270" anchor="ctr" anchorCtr="0">
          <a:noAutofit/>
        </a:bodyPr>
        <a:lstStyle/>
        <a:p>
          <a:pPr marL="114300" lvl="1" indent="-114300" algn="l" defTabSz="577850">
            <a:lnSpc>
              <a:spcPct val="90000"/>
            </a:lnSpc>
            <a:spcBef>
              <a:spcPct val="0"/>
            </a:spcBef>
            <a:spcAft>
              <a:spcPct val="15000"/>
            </a:spcAft>
            <a:buChar char="•"/>
          </a:pPr>
          <a:r>
            <a:rPr lang="en-SG" sz="1300" kern="1200" dirty="0"/>
            <a:t>Control of desires with minimum materials</a:t>
          </a:r>
        </a:p>
        <a:p>
          <a:pPr marL="114300" lvl="1" indent="-114300" algn="l" defTabSz="577850">
            <a:lnSpc>
              <a:spcPct val="90000"/>
            </a:lnSpc>
            <a:spcBef>
              <a:spcPct val="0"/>
            </a:spcBef>
            <a:spcAft>
              <a:spcPct val="15000"/>
            </a:spcAft>
            <a:buChar char="•"/>
          </a:pPr>
          <a:r>
            <a:rPr lang="en-SG" sz="1300" kern="1200" dirty="0"/>
            <a:t>Collective happiness and fairer economic distribution</a:t>
          </a:r>
        </a:p>
        <a:p>
          <a:pPr marL="114300" lvl="1" indent="-114300" algn="l" defTabSz="577850">
            <a:lnSpc>
              <a:spcPct val="90000"/>
            </a:lnSpc>
            <a:spcBef>
              <a:spcPct val="0"/>
            </a:spcBef>
            <a:spcAft>
              <a:spcPct val="15000"/>
            </a:spcAft>
            <a:buChar char="•"/>
          </a:pPr>
          <a:endParaRPr lang="en-SG" sz="1300" kern="1200" dirty="0"/>
        </a:p>
      </dsp:txBody>
      <dsp:txXfrm>
        <a:off x="4029169" y="2547708"/>
        <a:ext cx="1738375" cy="1153104"/>
      </dsp:txXfrm>
    </dsp:sp>
    <dsp:sp modelId="{259B1291-1366-4258-B23F-D4BFDB58208F}">
      <dsp:nvSpPr>
        <dsp:cNvPr id="0" name=""/>
        <dsp:cNvSpPr/>
      </dsp:nvSpPr>
      <dsp:spPr>
        <a:xfrm>
          <a:off x="1757036" y="2719586"/>
          <a:ext cx="1618018" cy="8089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SG" sz="1900" kern="1200" dirty="0"/>
            <a:t>Buddhist economics </a:t>
          </a:r>
        </a:p>
      </dsp:txBody>
      <dsp:txXfrm>
        <a:off x="1757036" y="2719586"/>
        <a:ext cx="1618018" cy="808913"/>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A7456A-1662-4D5D-8AA7-00ED0675AF51}">
      <dsp:nvSpPr>
        <dsp:cNvPr id="0" name=""/>
        <dsp:cNvSpPr/>
      </dsp:nvSpPr>
      <dsp:spPr>
        <a:xfrm>
          <a:off x="4375327" y="1869476"/>
          <a:ext cx="709677" cy="462833"/>
        </a:xfrm>
        <a:custGeom>
          <a:avLst/>
          <a:gdLst/>
          <a:ahLst/>
          <a:cxnLst/>
          <a:rect l="0" t="0" r="0" b="0"/>
          <a:pathLst>
            <a:path>
              <a:moveTo>
                <a:pt x="0" y="0"/>
              </a:moveTo>
              <a:lnTo>
                <a:pt x="0" y="462833"/>
              </a:lnTo>
              <a:lnTo>
                <a:pt x="709677" y="462833"/>
              </a:lnTo>
            </a:path>
          </a:pathLst>
        </a:custGeom>
        <a:noFill/>
        <a:ln w="12700" cap="flat" cmpd="sng" algn="ctr">
          <a:solidFill>
            <a:schemeClr val="accent4">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93C4557F-7BE9-47E1-A3F3-A09374FAFA1A}">
      <dsp:nvSpPr>
        <dsp:cNvPr id="0" name=""/>
        <dsp:cNvSpPr/>
      </dsp:nvSpPr>
      <dsp:spPr>
        <a:xfrm>
          <a:off x="3441947" y="774104"/>
          <a:ext cx="933380" cy="323983"/>
        </a:xfrm>
        <a:custGeom>
          <a:avLst/>
          <a:gdLst/>
          <a:ahLst/>
          <a:cxnLst/>
          <a:rect l="0" t="0" r="0" b="0"/>
          <a:pathLst>
            <a:path>
              <a:moveTo>
                <a:pt x="0" y="0"/>
              </a:moveTo>
              <a:lnTo>
                <a:pt x="0" y="161991"/>
              </a:lnTo>
              <a:lnTo>
                <a:pt x="933380" y="161991"/>
              </a:lnTo>
              <a:lnTo>
                <a:pt x="933380" y="323983"/>
              </a:lnTo>
            </a:path>
          </a:pathLst>
        </a:custGeom>
        <a:noFill/>
        <a:ln w="12700" cap="flat" cmpd="sng" algn="ctr">
          <a:solidFill>
            <a:schemeClr val="accent3">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0EFD8FBB-653C-44D5-A253-E420F20279EA}">
      <dsp:nvSpPr>
        <dsp:cNvPr id="0" name=""/>
        <dsp:cNvSpPr/>
      </dsp:nvSpPr>
      <dsp:spPr>
        <a:xfrm>
          <a:off x="2508566" y="1869476"/>
          <a:ext cx="709677" cy="1558205"/>
        </a:xfrm>
        <a:custGeom>
          <a:avLst/>
          <a:gdLst/>
          <a:ahLst/>
          <a:cxnLst/>
          <a:rect l="0" t="0" r="0" b="0"/>
          <a:pathLst>
            <a:path>
              <a:moveTo>
                <a:pt x="0" y="0"/>
              </a:moveTo>
              <a:lnTo>
                <a:pt x="0" y="1558205"/>
              </a:lnTo>
              <a:lnTo>
                <a:pt x="709677" y="1558205"/>
              </a:lnTo>
            </a:path>
          </a:pathLst>
        </a:custGeom>
        <a:noFill/>
        <a:ln w="12700" cap="flat" cmpd="sng" algn="ctr">
          <a:solidFill>
            <a:schemeClr val="accent4">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23335CED-2B4C-410A-9922-376BA23F2D85}">
      <dsp:nvSpPr>
        <dsp:cNvPr id="0" name=""/>
        <dsp:cNvSpPr/>
      </dsp:nvSpPr>
      <dsp:spPr>
        <a:xfrm>
          <a:off x="2508566" y="1869476"/>
          <a:ext cx="709677" cy="462833"/>
        </a:xfrm>
        <a:custGeom>
          <a:avLst/>
          <a:gdLst/>
          <a:ahLst/>
          <a:cxnLst/>
          <a:rect l="0" t="0" r="0" b="0"/>
          <a:pathLst>
            <a:path>
              <a:moveTo>
                <a:pt x="0" y="0"/>
              </a:moveTo>
              <a:lnTo>
                <a:pt x="0" y="462833"/>
              </a:lnTo>
              <a:lnTo>
                <a:pt x="709677" y="462833"/>
              </a:lnTo>
            </a:path>
          </a:pathLst>
        </a:custGeom>
        <a:noFill/>
        <a:ln w="12700" cap="flat" cmpd="sng" algn="ctr">
          <a:solidFill>
            <a:schemeClr val="accent4">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A24A5D79-F03B-497C-9926-C5F00030266A}">
      <dsp:nvSpPr>
        <dsp:cNvPr id="0" name=""/>
        <dsp:cNvSpPr/>
      </dsp:nvSpPr>
      <dsp:spPr>
        <a:xfrm>
          <a:off x="2508566" y="774104"/>
          <a:ext cx="933380" cy="323983"/>
        </a:xfrm>
        <a:custGeom>
          <a:avLst/>
          <a:gdLst/>
          <a:ahLst/>
          <a:cxnLst/>
          <a:rect l="0" t="0" r="0" b="0"/>
          <a:pathLst>
            <a:path>
              <a:moveTo>
                <a:pt x="933380" y="0"/>
              </a:moveTo>
              <a:lnTo>
                <a:pt x="933380" y="161991"/>
              </a:lnTo>
              <a:lnTo>
                <a:pt x="0" y="161991"/>
              </a:lnTo>
              <a:lnTo>
                <a:pt x="0" y="323983"/>
              </a:lnTo>
            </a:path>
          </a:pathLst>
        </a:custGeom>
        <a:noFill/>
        <a:ln w="12700" cap="flat" cmpd="sng" algn="ctr">
          <a:solidFill>
            <a:schemeClr val="accent3">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0D93A8F1-B099-4982-948C-97E7A1DF710D}">
      <dsp:nvSpPr>
        <dsp:cNvPr id="0" name=""/>
        <dsp:cNvSpPr/>
      </dsp:nvSpPr>
      <dsp:spPr>
        <a:xfrm>
          <a:off x="3056252" y="2715"/>
          <a:ext cx="771388" cy="771388"/>
        </a:xfrm>
        <a:prstGeom prst="arc">
          <a:avLst>
            <a:gd name="adj1" fmla="val 13200000"/>
            <a:gd name="adj2" fmla="val 19200000"/>
          </a:avLst>
        </a:prstGeom>
        <a:noFill/>
        <a:ln w="12700" cap="flat" cmpd="sng" algn="ctr">
          <a:solidFill>
            <a:schemeClr val="accent2">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539898C6-8A18-4E7C-B0FF-D48282A9274B}">
      <dsp:nvSpPr>
        <dsp:cNvPr id="0" name=""/>
        <dsp:cNvSpPr/>
      </dsp:nvSpPr>
      <dsp:spPr>
        <a:xfrm>
          <a:off x="3056252" y="2715"/>
          <a:ext cx="771388" cy="771388"/>
        </a:xfrm>
        <a:prstGeom prst="arc">
          <a:avLst>
            <a:gd name="adj1" fmla="val 2400000"/>
            <a:gd name="adj2" fmla="val 8400000"/>
          </a:avLst>
        </a:prstGeom>
        <a:noFill/>
        <a:ln w="12700" cap="flat" cmpd="sng" algn="ctr">
          <a:solidFill>
            <a:schemeClr val="accent2">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6D63ED38-EFB2-4A08-8464-ED9592FA4963}">
      <dsp:nvSpPr>
        <dsp:cNvPr id="0" name=""/>
        <dsp:cNvSpPr/>
      </dsp:nvSpPr>
      <dsp:spPr>
        <a:xfrm>
          <a:off x="2670558" y="141565"/>
          <a:ext cx="1542777" cy="493688"/>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SG" sz="1100" kern="1200" dirty="0"/>
            <a:t>Affluent society</a:t>
          </a:r>
        </a:p>
      </dsp:txBody>
      <dsp:txXfrm>
        <a:off x="2670558" y="141565"/>
        <a:ext cx="1542777" cy="493688"/>
      </dsp:txXfrm>
    </dsp:sp>
    <dsp:sp modelId="{B8CB07B5-F596-4B5D-A74C-F889564D53C6}">
      <dsp:nvSpPr>
        <dsp:cNvPr id="0" name=""/>
        <dsp:cNvSpPr/>
      </dsp:nvSpPr>
      <dsp:spPr>
        <a:xfrm>
          <a:off x="2122872" y="1098087"/>
          <a:ext cx="771388" cy="771388"/>
        </a:xfrm>
        <a:prstGeom prst="arc">
          <a:avLst>
            <a:gd name="adj1" fmla="val 13200000"/>
            <a:gd name="adj2" fmla="val 19200000"/>
          </a:avLst>
        </a:prstGeom>
        <a:noFill/>
        <a:ln w="12700" cap="flat" cmpd="sng" algn="ctr">
          <a:solidFill>
            <a:schemeClr val="accent2">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BFC7039D-C54F-45ED-9F4F-60686C91628E}">
      <dsp:nvSpPr>
        <dsp:cNvPr id="0" name=""/>
        <dsp:cNvSpPr/>
      </dsp:nvSpPr>
      <dsp:spPr>
        <a:xfrm>
          <a:off x="2122872" y="1098087"/>
          <a:ext cx="771388" cy="771388"/>
        </a:xfrm>
        <a:prstGeom prst="arc">
          <a:avLst>
            <a:gd name="adj1" fmla="val 2400000"/>
            <a:gd name="adj2" fmla="val 8400000"/>
          </a:avLst>
        </a:prstGeom>
        <a:noFill/>
        <a:ln w="12700" cap="flat" cmpd="sng" algn="ctr">
          <a:solidFill>
            <a:schemeClr val="accent2">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DDEC8776-AAC4-46B3-B6C4-F8C42709E36E}">
      <dsp:nvSpPr>
        <dsp:cNvPr id="0" name=""/>
        <dsp:cNvSpPr/>
      </dsp:nvSpPr>
      <dsp:spPr>
        <a:xfrm>
          <a:off x="1737177" y="1236937"/>
          <a:ext cx="1542777" cy="493688"/>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SG" sz="1100" kern="1200" dirty="0"/>
            <a:t>Material abundance</a:t>
          </a:r>
        </a:p>
      </dsp:txBody>
      <dsp:txXfrm>
        <a:off x="1737177" y="1236937"/>
        <a:ext cx="1542777" cy="493688"/>
      </dsp:txXfrm>
    </dsp:sp>
    <dsp:sp modelId="{6B8D43E8-1847-4942-8765-044E59359BB2}">
      <dsp:nvSpPr>
        <dsp:cNvPr id="0" name=""/>
        <dsp:cNvSpPr/>
      </dsp:nvSpPr>
      <dsp:spPr>
        <a:xfrm>
          <a:off x="3125677" y="2193460"/>
          <a:ext cx="771388" cy="771388"/>
        </a:xfrm>
        <a:prstGeom prst="arc">
          <a:avLst>
            <a:gd name="adj1" fmla="val 13200000"/>
            <a:gd name="adj2" fmla="val 19200000"/>
          </a:avLst>
        </a:prstGeom>
        <a:noFill/>
        <a:ln w="12700" cap="flat" cmpd="sng" algn="ctr">
          <a:solidFill>
            <a:schemeClr val="accent2">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341FD43E-6D31-4BD1-B13B-1CBAF73B4A0D}">
      <dsp:nvSpPr>
        <dsp:cNvPr id="0" name=""/>
        <dsp:cNvSpPr/>
      </dsp:nvSpPr>
      <dsp:spPr>
        <a:xfrm>
          <a:off x="3125677" y="2193460"/>
          <a:ext cx="771388" cy="771388"/>
        </a:xfrm>
        <a:prstGeom prst="arc">
          <a:avLst>
            <a:gd name="adj1" fmla="val 2400000"/>
            <a:gd name="adj2" fmla="val 8400000"/>
          </a:avLst>
        </a:prstGeom>
        <a:noFill/>
        <a:ln w="12700" cap="flat" cmpd="sng" algn="ctr">
          <a:solidFill>
            <a:schemeClr val="accent2">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4704792A-F3A1-4DB0-81E4-A9F5E3FC5014}">
      <dsp:nvSpPr>
        <dsp:cNvPr id="0" name=""/>
        <dsp:cNvSpPr/>
      </dsp:nvSpPr>
      <dsp:spPr>
        <a:xfrm>
          <a:off x="2739983" y="2332310"/>
          <a:ext cx="1542777" cy="493688"/>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SG" sz="1100" kern="1200" dirty="0"/>
            <a:t>Better life with better education, medical care &amp; other benefits</a:t>
          </a:r>
        </a:p>
      </dsp:txBody>
      <dsp:txXfrm>
        <a:off x="2739983" y="2332310"/>
        <a:ext cx="1542777" cy="493688"/>
      </dsp:txXfrm>
    </dsp:sp>
    <dsp:sp modelId="{DCD9353B-105A-4458-91A6-4BEC168F67D7}">
      <dsp:nvSpPr>
        <dsp:cNvPr id="0" name=""/>
        <dsp:cNvSpPr/>
      </dsp:nvSpPr>
      <dsp:spPr>
        <a:xfrm>
          <a:off x="3125677" y="3288832"/>
          <a:ext cx="771388" cy="771388"/>
        </a:xfrm>
        <a:prstGeom prst="arc">
          <a:avLst>
            <a:gd name="adj1" fmla="val 13200000"/>
            <a:gd name="adj2" fmla="val 19200000"/>
          </a:avLst>
        </a:prstGeom>
        <a:noFill/>
        <a:ln w="12700" cap="flat" cmpd="sng" algn="ctr">
          <a:solidFill>
            <a:schemeClr val="accent2">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1758B630-3AC5-4747-A873-D7F56D933C31}">
      <dsp:nvSpPr>
        <dsp:cNvPr id="0" name=""/>
        <dsp:cNvSpPr/>
      </dsp:nvSpPr>
      <dsp:spPr>
        <a:xfrm>
          <a:off x="3125677" y="3288832"/>
          <a:ext cx="771388" cy="771388"/>
        </a:xfrm>
        <a:prstGeom prst="arc">
          <a:avLst>
            <a:gd name="adj1" fmla="val 2400000"/>
            <a:gd name="adj2" fmla="val 8400000"/>
          </a:avLst>
        </a:prstGeom>
        <a:noFill/>
        <a:ln w="12700" cap="flat" cmpd="sng" algn="ctr">
          <a:solidFill>
            <a:schemeClr val="accent2">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1E78D815-E074-4586-B550-131AB80C2C77}">
      <dsp:nvSpPr>
        <dsp:cNvPr id="0" name=""/>
        <dsp:cNvSpPr/>
      </dsp:nvSpPr>
      <dsp:spPr>
        <a:xfrm>
          <a:off x="2739983" y="3427682"/>
          <a:ext cx="1542777" cy="493688"/>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SG" sz="1100" kern="1200" dirty="0"/>
            <a:t>More desires, more competition and pressures</a:t>
          </a:r>
        </a:p>
      </dsp:txBody>
      <dsp:txXfrm>
        <a:off x="2739983" y="3427682"/>
        <a:ext cx="1542777" cy="493688"/>
      </dsp:txXfrm>
    </dsp:sp>
    <dsp:sp modelId="{CD848957-875A-472D-89C8-F5B5CFAF0358}">
      <dsp:nvSpPr>
        <dsp:cNvPr id="0" name=""/>
        <dsp:cNvSpPr/>
      </dsp:nvSpPr>
      <dsp:spPr>
        <a:xfrm>
          <a:off x="3989633" y="1098087"/>
          <a:ext cx="771388" cy="771388"/>
        </a:xfrm>
        <a:prstGeom prst="arc">
          <a:avLst>
            <a:gd name="adj1" fmla="val 13200000"/>
            <a:gd name="adj2" fmla="val 19200000"/>
          </a:avLst>
        </a:prstGeom>
        <a:noFill/>
        <a:ln w="12700" cap="flat" cmpd="sng" algn="ctr">
          <a:solidFill>
            <a:schemeClr val="accent2">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4C619A7C-0988-4238-B581-D2C17F42E683}">
      <dsp:nvSpPr>
        <dsp:cNvPr id="0" name=""/>
        <dsp:cNvSpPr/>
      </dsp:nvSpPr>
      <dsp:spPr>
        <a:xfrm>
          <a:off x="3989633" y="1098087"/>
          <a:ext cx="771388" cy="771388"/>
        </a:xfrm>
        <a:prstGeom prst="arc">
          <a:avLst>
            <a:gd name="adj1" fmla="val 2400000"/>
            <a:gd name="adj2" fmla="val 8400000"/>
          </a:avLst>
        </a:prstGeom>
        <a:noFill/>
        <a:ln w="12700" cap="flat" cmpd="sng" algn="ctr">
          <a:solidFill>
            <a:schemeClr val="accent2">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B60B41B5-D5E4-476C-9673-680E5F5B7A03}">
      <dsp:nvSpPr>
        <dsp:cNvPr id="0" name=""/>
        <dsp:cNvSpPr/>
      </dsp:nvSpPr>
      <dsp:spPr>
        <a:xfrm>
          <a:off x="3603938" y="1236937"/>
          <a:ext cx="1542777" cy="493688"/>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SG" sz="1100" kern="1200" dirty="0"/>
            <a:t>Spiritual destitution</a:t>
          </a:r>
        </a:p>
      </dsp:txBody>
      <dsp:txXfrm>
        <a:off x="3603938" y="1236937"/>
        <a:ext cx="1542777" cy="493688"/>
      </dsp:txXfrm>
    </dsp:sp>
    <dsp:sp modelId="{DB95B5A2-90C2-4DE7-A86D-2C7965AF4873}">
      <dsp:nvSpPr>
        <dsp:cNvPr id="0" name=""/>
        <dsp:cNvSpPr/>
      </dsp:nvSpPr>
      <dsp:spPr>
        <a:xfrm>
          <a:off x="4992438" y="2193460"/>
          <a:ext cx="771388" cy="771388"/>
        </a:xfrm>
        <a:prstGeom prst="arc">
          <a:avLst>
            <a:gd name="adj1" fmla="val 13200000"/>
            <a:gd name="adj2" fmla="val 19200000"/>
          </a:avLst>
        </a:prstGeom>
        <a:noFill/>
        <a:ln w="12700" cap="flat" cmpd="sng" algn="ctr">
          <a:solidFill>
            <a:schemeClr val="accent2">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36FC1E25-0F34-4379-AAA2-8E8B2A7350F0}">
      <dsp:nvSpPr>
        <dsp:cNvPr id="0" name=""/>
        <dsp:cNvSpPr/>
      </dsp:nvSpPr>
      <dsp:spPr>
        <a:xfrm>
          <a:off x="4992438" y="2193460"/>
          <a:ext cx="771388" cy="771388"/>
        </a:xfrm>
        <a:prstGeom prst="arc">
          <a:avLst>
            <a:gd name="adj1" fmla="val 2400000"/>
            <a:gd name="adj2" fmla="val 8400000"/>
          </a:avLst>
        </a:prstGeom>
        <a:noFill/>
        <a:ln w="12700" cap="flat" cmpd="sng" algn="ctr">
          <a:solidFill>
            <a:schemeClr val="accent2">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29055549-1E82-4E3C-A94F-D99D5EAE9338}">
      <dsp:nvSpPr>
        <dsp:cNvPr id="0" name=""/>
        <dsp:cNvSpPr/>
      </dsp:nvSpPr>
      <dsp:spPr>
        <a:xfrm>
          <a:off x="4606744" y="2332310"/>
          <a:ext cx="1542777" cy="493688"/>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SG" sz="1100" kern="1200" dirty="0"/>
            <a:t>Spiritual emptiness, absence of purpose, &amp; mental anxiety – affluenza</a:t>
          </a:r>
        </a:p>
      </dsp:txBody>
      <dsp:txXfrm>
        <a:off x="4606744" y="2332310"/>
        <a:ext cx="1542777" cy="493688"/>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3653E4-AF26-487D-B378-F8B5F1E10B91}">
      <dsp:nvSpPr>
        <dsp:cNvPr id="0" name=""/>
        <dsp:cNvSpPr/>
      </dsp:nvSpPr>
      <dsp:spPr>
        <a:xfrm>
          <a:off x="2751235" y="871270"/>
          <a:ext cx="2444891" cy="805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Affluent society with Buddhist touches</a:t>
          </a:r>
          <a:endParaRPr lang="en-SG" sz="2200" kern="1200" dirty="0"/>
        </a:p>
      </dsp:txBody>
      <dsp:txXfrm>
        <a:off x="2751235" y="871270"/>
        <a:ext cx="2444891" cy="805702"/>
      </dsp:txXfrm>
    </dsp:sp>
    <dsp:sp modelId="{2CEF4A6F-0B94-4172-BAA4-D70350D793EB}">
      <dsp:nvSpPr>
        <dsp:cNvPr id="0" name=""/>
        <dsp:cNvSpPr/>
      </dsp:nvSpPr>
      <dsp:spPr>
        <a:xfrm>
          <a:off x="2751235" y="2570220"/>
          <a:ext cx="2444891" cy="15094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t" anchorCtr="0">
          <a:noAutofit/>
        </a:bodyPr>
        <a:lstStyle/>
        <a:p>
          <a:pPr marL="171450" lvl="1" indent="-171450" algn="l" defTabSz="755650">
            <a:lnSpc>
              <a:spcPct val="90000"/>
            </a:lnSpc>
            <a:spcBef>
              <a:spcPct val="0"/>
            </a:spcBef>
            <a:spcAft>
              <a:spcPct val="15000"/>
            </a:spcAft>
            <a:buChar char="•"/>
          </a:pPr>
          <a:r>
            <a:rPr lang="en-US" sz="1700" kern="1200" dirty="0"/>
            <a:t>Economic prosperity</a:t>
          </a:r>
          <a:endParaRPr lang="en-SG" sz="1700" kern="1200" dirty="0"/>
        </a:p>
        <a:p>
          <a:pPr marL="171450" lvl="1" indent="-171450" algn="l" defTabSz="755650">
            <a:lnSpc>
              <a:spcPct val="90000"/>
            </a:lnSpc>
            <a:spcBef>
              <a:spcPct val="0"/>
            </a:spcBef>
            <a:spcAft>
              <a:spcPct val="15000"/>
            </a:spcAft>
            <a:buChar char="•"/>
          </a:pPr>
          <a:r>
            <a:rPr lang="en-US" sz="1700" kern="1200" dirty="0"/>
            <a:t>Economic interdependence</a:t>
          </a:r>
          <a:endParaRPr lang="en-SG" sz="1700" kern="1200" dirty="0"/>
        </a:p>
        <a:p>
          <a:pPr marL="171450" lvl="1" indent="-171450" algn="l" defTabSz="755650">
            <a:lnSpc>
              <a:spcPct val="90000"/>
            </a:lnSpc>
            <a:spcBef>
              <a:spcPct val="0"/>
            </a:spcBef>
            <a:spcAft>
              <a:spcPct val="15000"/>
            </a:spcAft>
            <a:buChar char="•"/>
          </a:pPr>
          <a:r>
            <a:rPr lang="en-US" sz="1700" kern="1200" dirty="0"/>
            <a:t>Altruism</a:t>
          </a:r>
          <a:endParaRPr lang="en-SG" sz="1700" kern="1200" dirty="0"/>
        </a:p>
        <a:p>
          <a:pPr marL="171450" lvl="1" indent="-171450" algn="l" defTabSz="755650">
            <a:lnSpc>
              <a:spcPct val="90000"/>
            </a:lnSpc>
            <a:spcBef>
              <a:spcPct val="0"/>
            </a:spcBef>
            <a:spcAft>
              <a:spcPct val="15000"/>
            </a:spcAft>
            <a:buChar char="•"/>
          </a:pPr>
          <a:r>
            <a:rPr lang="en-US" sz="1700" kern="1200" dirty="0"/>
            <a:t>Maximum happiness &amp; minimum consumption</a:t>
          </a:r>
        </a:p>
      </dsp:txBody>
      <dsp:txXfrm>
        <a:off x="2751235" y="2570220"/>
        <a:ext cx="2444891" cy="1509494"/>
      </dsp:txXfrm>
    </dsp:sp>
    <dsp:sp modelId="{E192DD74-59E6-4077-B4CC-961AC60FF8F6}">
      <dsp:nvSpPr>
        <dsp:cNvPr id="0" name=""/>
        <dsp:cNvSpPr/>
      </dsp:nvSpPr>
      <dsp:spPr>
        <a:xfrm>
          <a:off x="2748457" y="626225"/>
          <a:ext cx="194480" cy="194480"/>
        </a:xfrm>
        <a:prstGeom prst="ellipse">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5724DE0B-B71E-4819-A685-969796B57BDC}">
      <dsp:nvSpPr>
        <dsp:cNvPr id="0" name=""/>
        <dsp:cNvSpPr/>
      </dsp:nvSpPr>
      <dsp:spPr>
        <a:xfrm>
          <a:off x="2884593" y="353953"/>
          <a:ext cx="194480" cy="194480"/>
        </a:xfrm>
        <a:prstGeom prst="ellipse">
          <a:avLst/>
        </a:prstGeom>
        <a:solidFill>
          <a:schemeClr val="accent4">
            <a:hueOff val="-658691"/>
            <a:satOff val="309"/>
            <a:lumOff val="115"/>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CEAE076F-4E70-47A6-A523-8285826E2243}">
      <dsp:nvSpPr>
        <dsp:cNvPr id="0" name=""/>
        <dsp:cNvSpPr/>
      </dsp:nvSpPr>
      <dsp:spPr>
        <a:xfrm>
          <a:off x="3211319" y="408408"/>
          <a:ext cx="305611" cy="305611"/>
        </a:xfrm>
        <a:prstGeom prst="ellipse">
          <a:avLst/>
        </a:prstGeom>
        <a:solidFill>
          <a:schemeClr val="accent4">
            <a:hueOff val="-1317382"/>
            <a:satOff val="619"/>
            <a:lumOff val="23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204E2FD9-EB7B-451C-9C3E-46A3C3198F72}">
      <dsp:nvSpPr>
        <dsp:cNvPr id="0" name=""/>
        <dsp:cNvSpPr/>
      </dsp:nvSpPr>
      <dsp:spPr>
        <a:xfrm>
          <a:off x="3483591" y="108908"/>
          <a:ext cx="194480" cy="194480"/>
        </a:xfrm>
        <a:prstGeom prst="ellipse">
          <a:avLst/>
        </a:prstGeom>
        <a:solidFill>
          <a:schemeClr val="accent4">
            <a:hueOff val="-1976073"/>
            <a:satOff val="928"/>
            <a:lumOff val="346"/>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8A377FA5-2835-4B73-9D70-A472DC3856BD}">
      <dsp:nvSpPr>
        <dsp:cNvPr id="0" name=""/>
        <dsp:cNvSpPr/>
      </dsp:nvSpPr>
      <dsp:spPr>
        <a:xfrm>
          <a:off x="3837545" y="0"/>
          <a:ext cx="194480" cy="194480"/>
        </a:xfrm>
        <a:prstGeom prst="ellipse">
          <a:avLst/>
        </a:prstGeom>
        <a:solidFill>
          <a:schemeClr val="accent4">
            <a:hueOff val="-2634765"/>
            <a:satOff val="1238"/>
            <a:lumOff val="461"/>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86F9AE60-44B6-4696-BCB1-4066230014D9}">
      <dsp:nvSpPr>
        <dsp:cNvPr id="0" name=""/>
        <dsp:cNvSpPr/>
      </dsp:nvSpPr>
      <dsp:spPr>
        <a:xfrm>
          <a:off x="4273180" y="190590"/>
          <a:ext cx="194480" cy="194480"/>
        </a:xfrm>
        <a:prstGeom prst="ellipse">
          <a:avLst/>
        </a:prstGeom>
        <a:solidFill>
          <a:schemeClr val="accent4">
            <a:hueOff val="-3293456"/>
            <a:satOff val="1547"/>
            <a:lumOff val="576"/>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97EE8FFB-2AF9-4824-9034-875DB52D508A}">
      <dsp:nvSpPr>
        <dsp:cNvPr id="0" name=""/>
        <dsp:cNvSpPr/>
      </dsp:nvSpPr>
      <dsp:spPr>
        <a:xfrm>
          <a:off x="4545452" y="326726"/>
          <a:ext cx="305611" cy="305611"/>
        </a:xfrm>
        <a:prstGeom prst="ellipse">
          <a:avLst/>
        </a:prstGeom>
        <a:solidFill>
          <a:schemeClr val="accent4">
            <a:hueOff val="-3952147"/>
            <a:satOff val="1856"/>
            <a:lumOff val="691"/>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71D429F5-CFBF-42BE-9AB0-98CA8BDD46D9}">
      <dsp:nvSpPr>
        <dsp:cNvPr id="0" name=""/>
        <dsp:cNvSpPr/>
      </dsp:nvSpPr>
      <dsp:spPr>
        <a:xfrm>
          <a:off x="4926633" y="626225"/>
          <a:ext cx="194480" cy="194480"/>
        </a:xfrm>
        <a:prstGeom prst="ellipse">
          <a:avLst/>
        </a:prstGeom>
        <a:solidFill>
          <a:schemeClr val="accent4">
            <a:hueOff val="-4610838"/>
            <a:satOff val="2166"/>
            <a:lumOff val="807"/>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4DBB99A6-7611-487C-840B-932FFB370778}">
      <dsp:nvSpPr>
        <dsp:cNvPr id="0" name=""/>
        <dsp:cNvSpPr/>
      </dsp:nvSpPr>
      <dsp:spPr>
        <a:xfrm>
          <a:off x="5089996" y="925724"/>
          <a:ext cx="194480" cy="194480"/>
        </a:xfrm>
        <a:prstGeom prst="ellipse">
          <a:avLst/>
        </a:prstGeom>
        <a:solidFill>
          <a:schemeClr val="accent4">
            <a:hueOff val="-5269529"/>
            <a:satOff val="2475"/>
            <a:lumOff val="922"/>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9462FA9F-C0F8-4EC0-B88A-482B48D7105B}">
      <dsp:nvSpPr>
        <dsp:cNvPr id="0" name=""/>
        <dsp:cNvSpPr/>
      </dsp:nvSpPr>
      <dsp:spPr>
        <a:xfrm>
          <a:off x="3674182" y="353953"/>
          <a:ext cx="500091" cy="500091"/>
        </a:xfrm>
        <a:prstGeom prst="ellipse">
          <a:avLst/>
        </a:prstGeom>
        <a:solidFill>
          <a:schemeClr val="accent4">
            <a:hueOff val="-5928220"/>
            <a:satOff val="2785"/>
            <a:lumOff val="1037"/>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F39B7390-13F0-4DB4-9745-3DD08680259A}">
      <dsp:nvSpPr>
        <dsp:cNvPr id="0" name=""/>
        <dsp:cNvSpPr/>
      </dsp:nvSpPr>
      <dsp:spPr>
        <a:xfrm>
          <a:off x="2612321" y="1388587"/>
          <a:ext cx="194480" cy="194480"/>
        </a:xfrm>
        <a:prstGeom prst="ellipse">
          <a:avLst/>
        </a:prstGeom>
        <a:solidFill>
          <a:schemeClr val="accent4">
            <a:hueOff val="-6586912"/>
            <a:satOff val="3094"/>
            <a:lumOff val="1152"/>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1570576C-D769-4A4E-93BA-E58F76F55EC9}">
      <dsp:nvSpPr>
        <dsp:cNvPr id="0" name=""/>
        <dsp:cNvSpPr/>
      </dsp:nvSpPr>
      <dsp:spPr>
        <a:xfrm>
          <a:off x="2775684" y="1633632"/>
          <a:ext cx="305611" cy="305611"/>
        </a:xfrm>
        <a:prstGeom prst="ellipse">
          <a:avLst/>
        </a:prstGeom>
        <a:solidFill>
          <a:schemeClr val="accent4">
            <a:hueOff val="-7245602"/>
            <a:satOff val="3404"/>
            <a:lumOff val="1268"/>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52FF54A8-7715-4094-86AA-8C6CCE6C89DD}">
      <dsp:nvSpPr>
        <dsp:cNvPr id="0" name=""/>
        <dsp:cNvSpPr/>
      </dsp:nvSpPr>
      <dsp:spPr>
        <a:xfrm>
          <a:off x="3184092" y="1851449"/>
          <a:ext cx="444525" cy="444525"/>
        </a:xfrm>
        <a:prstGeom prst="ellipse">
          <a:avLst/>
        </a:prstGeom>
        <a:solidFill>
          <a:schemeClr val="accent4">
            <a:hueOff val="-7904293"/>
            <a:satOff val="3713"/>
            <a:lumOff val="1383"/>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269C8313-2F8B-4236-829E-666B5B8273A2}">
      <dsp:nvSpPr>
        <dsp:cNvPr id="0" name=""/>
        <dsp:cNvSpPr/>
      </dsp:nvSpPr>
      <dsp:spPr>
        <a:xfrm>
          <a:off x="3755863" y="2205403"/>
          <a:ext cx="194480" cy="194480"/>
        </a:xfrm>
        <a:prstGeom prst="ellipse">
          <a:avLst/>
        </a:prstGeom>
        <a:solidFill>
          <a:schemeClr val="accent4">
            <a:hueOff val="-8562985"/>
            <a:satOff val="4022"/>
            <a:lumOff val="1498"/>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DFB289A2-CBC0-4732-9B7E-73623ED3B636}">
      <dsp:nvSpPr>
        <dsp:cNvPr id="0" name=""/>
        <dsp:cNvSpPr/>
      </dsp:nvSpPr>
      <dsp:spPr>
        <a:xfrm>
          <a:off x="3864772" y="1851449"/>
          <a:ext cx="305611" cy="305611"/>
        </a:xfrm>
        <a:prstGeom prst="ellipse">
          <a:avLst/>
        </a:prstGeom>
        <a:solidFill>
          <a:schemeClr val="accent4">
            <a:hueOff val="-9221676"/>
            <a:satOff val="4332"/>
            <a:lumOff val="1613"/>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B0018EE6-D063-49CF-BF90-DCD4DCBB353E}">
      <dsp:nvSpPr>
        <dsp:cNvPr id="0" name=""/>
        <dsp:cNvSpPr/>
      </dsp:nvSpPr>
      <dsp:spPr>
        <a:xfrm>
          <a:off x="4137044" y="2232630"/>
          <a:ext cx="194480" cy="194480"/>
        </a:xfrm>
        <a:prstGeom prst="ellipse">
          <a:avLst/>
        </a:prstGeom>
        <a:solidFill>
          <a:schemeClr val="accent4">
            <a:hueOff val="-9880367"/>
            <a:satOff val="4641"/>
            <a:lumOff val="1729"/>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1877AA0B-25B3-449B-84DD-189EE1844609}">
      <dsp:nvSpPr>
        <dsp:cNvPr id="0" name=""/>
        <dsp:cNvSpPr/>
      </dsp:nvSpPr>
      <dsp:spPr>
        <a:xfrm>
          <a:off x="4382089" y="1796995"/>
          <a:ext cx="444525" cy="444525"/>
        </a:xfrm>
        <a:prstGeom prst="ellipse">
          <a:avLst/>
        </a:prstGeom>
        <a:solidFill>
          <a:schemeClr val="accent4">
            <a:hueOff val="-10539058"/>
            <a:satOff val="4951"/>
            <a:lumOff val="1844"/>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A8079532-99F9-472B-9DF4-1A06ADCAA73A}">
      <dsp:nvSpPr>
        <dsp:cNvPr id="0" name=""/>
        <dsp:cNvSpPr/>
      </dsp:nvSpPr>
      <dsp:spPr>
        <a:xfrm>
          <a:off x="4981088" y="1688086"/>
          <a:ext cx="305611" cy="305611"/>
        </a:xfrm>
        <a:prstGeom prst="ellipse">
          <a:avLst/>
        </a:prstGeom>
        <a:solidFill>
          <a:schemeClr val="accent4">
            <a:hueOff val="-11197749"/>
            <a:satOff val="5260"/>
            <a:lumOff val="1959"/>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FE6CE8-310E-4224-8879-869092E10244}">
      <dsp:nvSpPr>
        <dsp:cNvPr id="0" name=""/>
        <dsp:cNvSpPr/>
      </dsp:nvSpPr>
      <dsp:spPr>
        <a:xfrm>
          <a:off x="2417198" y="1464198"/>
          <a:ext cx="1124582" cy="1124582"/>
        </a:xfrm>
        <a:prstGeom prst="ellipse">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SG" sz="1200" kern="1200" dirty="0"/>
            <a:t>Inter-dependence</a:t>
          </a:r>
        </a:p>
      </dsp:txBody>
      <dsp:txXfrm>
        <a:off x="2581889" y="1628889"/>
        <a:ext cx="795200" cy="795200"/>
      </dsp:txXfrm>
    </dsp:sp>
    <dsp:sp modelId="{D34DEF2B-1F11-4E1C-8D36-EA366D620290}">
      <dsp:nvSpPr>
        <dsp:cNvPr id="0" name=""/>
        <dsp:cNvSpPr/>
      </dsp:nvSpPr>
      <dsp:spPr>
        <a:xfrm rot="16200000">
          <a:off x="2810607" y="1278331"/>
          <a:ext cx="337764" cy="33969"/>
        </a:xfrm>
        <a:custGeom>
          <a:avLst/>
          <a:gdLst/>
          <a:ahLst/>
          <a:cxnLst/>
          <a:rect l="0" t="0" r="0" b="0"/>
          <a:pathLst>
            <a:path>
              <a:moveTo>
                <a:pt x="0" y="16984"/>
              </a:moveTo>
              <a:lnTo>
                <a:pt x="337764" y="16984"/>
              </a:lnTo>
            </a:path>
          </a:pathLst>
        </a:custGeom>
        <a:noFill/>
        <a:ln w="12700" cap="flat" cmpd="sng" algn="ctr">
          <a:solidFill>
            <a:schemeClr val="accent5">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SG" sz="500" kern="1200"/>
        </a:p>
      </dsp:txBody>
      <dsp:txXfrm>
        <a:off x="2971045" y="1286872"/>
        <a:ext cx="16888" cy="16888"/>
      </dsp:txXfrm>
    </dsp:sp>
    <dsp:sp modelId="{6F3A2F9E-564F-4866-87F9-F3AFDC523187}">
      <dsp:nvSpPr>
        <dsp:cNvPr id="0" name=""/>
        <dsp:cNvSpPr/>
      </dsp:nvSpPr>
      <dsp:spPr>
        <a:xfrm>
          <a:off x="2417198" y="1851"/>
          <a:ext cx="1124582" cy="1124582"/>
        </a:xfrm>
        <a:prstGeom prst="ellipse">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SG" sz="1400" kern="1200" dirty="0"/>
            <a:t>Self and selfishness</a:t>
          </a:r>
        </a:p>
      </dsp:txBody>
      <dsp:txXfrm>
        <a:off x="2581889" y="166542"/>
        <a:ext cx="795200" cy="795200"/>
      </dsp:txXfrm>
    </dsp:sp>
    <dsp:sp modelId="{B891DF54-51E9-4D4E-9BF3-F4E45EB74551}">
      <dsp:nvSpPr>
        <dsp:cNvPr id="0" name=""/>
        <dsp:cNvSpPr/>
      </dsp:nvSpPr>
      <dsp:spPr>
        <a:xfrm rot="1800000">
          <a:off x="3443822" y="2375091"/>
          <a:ext cx="337764" cy="33969"/>
        </a:xfrm>
        <a:custGeom>
          <a:avLst/>
          <a:gdLst/>
          <a:ahLst/>
          <a:cxnLst/>
          <a:rect l="0" t="0" r="0" b="0"/>
          <a:pathLst>
            <a:path>
              <a:moveTo>
                <a:pt x="0" y="16984"/>
              </a:moveTo>
              <a:lnTo>
                <a:pt x="337764" y="16984"/>
              </a:lnTo>
            </a:path>
          </a:pathLst>
        </a:custGeom>
        <a:noFill/>
        <a:ln w="12700" cap="flat" cmpd="sng" algn="ctr">
          <a:solidFill>
            <a:schemeClr val="accent5">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SG" sz="500" kern="1200"/>
        </a:p>
      </dsp:txBody>
      <dsp:txXfrm>
        <a:off x="3604260" y="2383632"/>
        <a:ext cx="16888" cy="16888"/>
      </dsp:txXfrm>
    </dsp:sp>
    <dsp:sp modelId="{AB24C00E-287A-4882-9663-DADDACD34FD3}">
      <dsp:nvSpPr>
        <dsp:cNvPr id="0" name=""/>
        <dsp:cNvSpPr/>
      </dsp:nvSpPr>
      <dsp:spPr>
        <a:xfrm>
          <a:off x="3683627" y="2195372"/>
          <a:ext cx="1124582" cy="1124582"/>
        </a:xfrm>
        <a:prstGeom prst="ellipse">
          <a:avLst/>
        </a:prstGeom>
        <a:solidFill>
          <a:schemeClr val="accent4">
            <a:hueOff val="-5598875"/>
            <a:satOff val="2630"/>
            <a:lumOff val="98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SG" sz="1400" kern="1200" dirty="0"/>
            <a:t>People and nature</a:t>
          </a:r>
        </a:p>
      </dsp:txBody>
      <dsp:txXfrm>
        <a:off x="3848318" y="2360063"/>
        <a:ext cx="795200" cy="795200"/>
      </dsp:txXfrm>
    </dsp:sp>
    <dsp:sp modelId="{ABB06024-2292-4C3C-80C6-512B4B1D4D39}">
      <dsp:nvSpPr>
        <dsp:cNvPr id="0" name=""/>
        <dsp:cNvSpPr/>
      </dsp:nvSpPr>
      <dsp:spPr>
        <a:xfrm rot="9000000">
          <a:off x="2177392" y="2375091"/>
          <a:ext cx="337764" cy="33969"/>
        </a:xfrm>
        <a:custGeom>
          <a:avLst/>
          <a:gdLst/>
          <a:ahLst/>
          <a:cxnLst/>
          <a:rect l="0" t="0" r="0" b="0"/>
          <a:pathLst>
            <a:path>
              <a:moveTo>
                <a:pt x="0" y="16984"/>
              </a:moveTo>
              <a:lnTo>
                <a:pt x="337764" y="16984"/>
              </a:lnTo>
            </a:path>
          </a:pathLst>
        </a:custGeom>
        <a:noFill/>
        <a:ln w="12700" cap="flat" cmpd="sng" algn="ctr">
          <a:solidFill>
            <a:schemeClr val="accent5">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SG" sz="500" kern="1200"/>
        </a:p>
      </dsp:txBody>
      <dsp:txXfrm rot="10800000">
        <a:off x="2337830" y="2383632"/>
        <a:ext cx="16888" cy="16888"/>
      </dsp:txXfrm>
    </dsp:sp>
    <dsp:sp modelId="{7EEC1059-2D05-4385-8B3D-608DC8908668}">
      <dsp:nvSpPr>
        <dsp:cNvPr id="0" name=""/>
        <dsp:cNvSpPr/>
      </dsp:nvSpPr>
      <dsp:spPr>
        <a:xfrm>
          <a:off x="1150768" y="2195372"/>
          <a:ext cx="1124582" cy="1124582"/>
        </a:xfrm>
        <a:prstGeom prst="ellipse">
          <a:avLst/>
        </a:prstGeom>
        <a:solidFill>
          <a:schemeClr val="accent4">
            <a:hueOff val="-11197749"/>
            <a:satOff val="5260"/>
            <a:lumOff val="1959"/>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SG" sz="1400" kern="1200" dirty="0"/>
            <a:t>Each other – people</a:t>
          </a:r>
        </a:p>
      </dsp:txBody>
      <dsp:txXfrm>
        <a:off x="1315459" y="2360063"/>
        <a:ext cx="795200" cy="795200"/>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A084A1-813B-497F-8D1D-0D35265C292D}">
      <dsp:nvSpPr>
        <dsp:cNvPr id="0" name=""/>
        <dsp:cNvSpPr/>
      </dsp:nvSpPr>
      <dsp:spPr>
        <a:xfrm>
          <a:off x="0" y="2486169"/>
          <a:ext cx="7802286" cy="1064543"/>
        </a:xfrm>
        <a:prstGeom prst="roundRect">
          <a:avLst>
            <a:gd name="adj" fmla="val 10000"/>
          </a:avLst>
        </a:prstGeom>
        <a:solidFill>
          <a:schemeClr val="accent3">
            <a:tint val="40000"/>
            <a:hueOff val="0"/>
            <a:satOff val="0"/>
            <a:lumOff val="0"/>
            <a:alphaOff val="0"/>
          </a:schemeClr>
        </a:solidFill>
        <a:ln>
          <a:noFill/>
        </a:ln>
        <a:effectLst/>
        <a:sp3d z="-400500" extrusionH="63500" contourW="12700" prstMaterial="matte">
          <a:contourClr>
            <a:schemeClr val="lt1">
              <a:tint val="50000"/>
            </a:schemeClr>
          </a:contourClr>
        </a:sp3d>
      </dsp:spPr>
      <dsp:style>
        <a:lnRef idx="0">
          <a:scrgbClr r="0" g="0" b="0"/>
        </a:lnRef>
        <a:fillRef idx="1">
          <a:scrgbClr r="0" g="0" b="0"/>
        </a:fillRef>
        <a:effectRef idx="0">
          <a:scrgbClr r="0" g="0" b="0"/>
        </a:effectRef>
        <a:fontRef idx="minor"/>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en-SG" sz="2600" kern="1200" dirty="0"/>
            <a:t>The basic level</a:t>
          </a:r>
        </a:p>
      </dsp:txBody>
      <dsp:txXfrm>
        <a:off x="0" y="2486169"/>
        <a:ext cx="2340685" cy="1064543"/>
      </dsp:txXfrm>
    </dsp:sp>
    <dsp:sp modelId="{A946F9E2-F5E3-4DB9-BB85-41A99762478A}">
      <dsp:nvSpPr>
        <dsp:cNvPr id="0" name=""/>
        <dsp:cNvSpPr/>
      </dsp:nvSpPr>
      <dsp:spPr>
        <a:xfrm>
          <a:off x="0" y="1243332"/>
          <a:ext cx="7802286" cy="1064543"/>
        </a:xfrm>
        <a:prstGeom prst="roundRect">
          <a:avLst>
            <a:gd name="adj" fmla="val 10000"/>
          </a:avLst>
        </a:prstGeom>
        <a:solidFill>
          <a:schemeClr val="accent3">
            <a:tint val="40000"/>
            <a:hueOff val="0"/>
            <a:satOff val="0"/>
            <a:lumOff val="0"/>
            <a:alphaOff val="0"/>
          </a:schemeClr>
        </a:solidFill>
        <a:ln>
          <a:noFill/>
        </a:ln>
        <a:effectLst/>
        <a:sp3d z="-400500" extrusionH="63500" contourW="12700" prstMaterial="matte">
          <a:contourClr>
            <a:schemeClr val="lt1">
              <a:tint val="50000"/>
            </a:schemeClr>
          </a:contourClr>
        </a:sp3d>
      </dsp:spPr>
      <dsp:style>
        <a:lnRef idx="0">
          <a:scrgbClr r="0" g="0" b="0"/>
        </a:lnRef>
        <a:fillRef idx="1">
          <a:scrgbClr r="0" g="0" b="0"/>
        </a:fillRef>
        <a:effectRef idx="0">
          <a:scrgbClr r="0" g="0" b="0"/>
        </a:effectRef>
        <a:fontRef idx="minor"/>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en-SG" sz="2600" kern="1200" dirty="0"/>
            <a:t>The middle level</a:t>
          </a:r>
        </a:p>
      </dsp:txBody>
      <dsp:txXfrm>
        <a:off x="0" y="1243332"/>
        <a:ext cx="2340685" cy="1064543"/>
      </dsp:txXfrm>
    </dsp:sp>
    <dsp:sp modelId="{4456F05C-4EDB-4470-A19C-F8BBCFCA967E}">
      <dsp:nvSpPr>
        <dsp:cNvPr id="0" name=""/>
        <dsp:cNvSpPr/>
      </dsp:nvSpPr>
      <dsp:spPr>
        <a:xfrm>
          <a:off x="0" y="494"/>
          <a:ext cx="7802286" cy="1064543"/>
        </a:xfrm>
        <a:prstGeom prst="roundRect">
          <a:avLst>
            <a:gd name="adj" fmla="val 10000"/>
          </a:avLst>
        </a:prstGeom>
        <a:solidFill>
          <a:schemeClr val="accent3">
            <a:tint val="40000"/>
            <a:hueOff val="0"/>
            <a:satOff val="0"/>
            <a:lumOff val="0"/>
            <a:alphaOff val="0"/>
          </a:schemeClr>
        </a:solidFill>
        <a:ln>
          <a:noFill/>
        </a:ln>
        <a:effectLst/>
        <a:sp3d z="-400500" extrusionH="63500" contourW="12700" prstMaterial="matte">
          <a:contourClr>
            <a:schemeClr val="lt1">
              <a:tint val="50000"/>
            </a:schemeClr>
          </a:contourClr>
        </a:sp3d>
      </dsp:spPr>
      <dsp:style>
        <a:lnRef idx="0">
          <a:scrgbClr r="0" g="0" b="0"/>
        </a:lnRef>
        <a:fillRef idx="1">
          <a:scrgbClr r="0" g="0" b="0"/>
        </a:fillRef>
        <a:effectRef idx="0">
          <a:scrgbClr r="0" g="0" b="0"/>
        </a:effectRef>
        <a:fontRef idx="minor"/>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en-SG" sz="2600" kern="1200" dirty="0"/>
            <a:t>The broad picture</a:t>
          </a:r>
        </a:p>
      </dsp:txBody>
      <dsp:txXfrm>
        <a:off x="0" y="494"/>
        <a:ext cx="2340685" cy="1064543"/>
      </dsp:txXfrm>
    </dsp:sp>
    <dsp:sp modelId="{F238DF85-8F4F-4B56-A157-CC1BC0E51026}">
      <dsp:nvSpPr>
        <dsp:cNvPr id="0" name=""/>
        <dsp:cNvSpPr/>
      </dsp:nvSpPr>
      <dsp:spPr>
        <a:xfrm>
          <a:off x="4759451" y="89642"/>
          <a:ext cx="1337208" cy="891472"/>
        </a:xfrm>
        <a:prstGeom prst="roundRect">
          <a:avLst>
            <a:gd name="adj" fmla="val 10000"/>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SG" sz="1700" kern="1200" dirty="0"/>
            <a:t>GDP or GNP</a:t>
          </a:r>
        </a:p>
      </dsp:txBody>
      <dsp:txXfrm>
        <a:off x="4785561" y="115752"/>
        <a:ext cx="1284988" cy="839252"/>
      </dsp:txXfrm>
    </dsp:sp>
    <dsp:sp modelId="{23428602-C2E9-4B64-8F77-6F1B217882B7}">
      <dsp:nvSpPr>
        <dsp:cNvPr id="0" name=""/>
        <dsp:cNvSpPr/>
      </dsp:nvSpPr>
      <dsp:spPr>
        <a:xfrm>
          <a:off x="4124277" y="981114"/>
          <a:ext cx="1303777" cy="356588"/>
        </a:xfrm>
        <a:custGeom>
          <a:avLst/>
          <a:gdLst/>
          <a:ahLst/>
          <a:cxnLst/>
          <a:rect l="0" t="0" r="0" b="0"/>
          <a:pathLst>
            <a:path>
              <a:moveTo>
                <a:pt x="1303777" y="0"/>
              </a:moveTo>
              <a:lnTo>
                <a:pt x="1303777" y="178294"/>
              </a:lnTo>
              <a:lnTo>
                <a:pt x="0" y="178294"/>
              </a:lnTo>
              <a:lnTo>
                <a:pt x="0" y="356588"/>
              </a:lnTo>
            </a:path>
          </a:pathLst>
        </a:custGeom>
        <a:noFill/>
        <a:ln w="12700" cap="flat" cmpd="sng" algn="ctr">
          <a:solidFill>
            <a:schemeClr val="accent4">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12E17BE5-2338-475A-B20A-809D7D0DCA50}">
      <dsp:nvSpPr>
        <dsp:cNvPr id="0" name=""/>
        <dsp:cNvSpPr/>
      </dsp:nvSpPr>
      <dsp:spPr>
        <a:xfrm>
          <a:off x="3455673" y="1337703"/>
          <a:ext cx="1337208" cy="891472"/>
        </a:xfrm>
        <a:prstGeom prst="roundRect">
          <a:avLst>
            <a:gd name="adj" fmla="val 10000"/>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SG" sz="1700" kern="1200" dirty="0"/>
            <a:t>GDP per person</a:t>
          </a:r>
        </a:p>
      </dsp:txBody>
      <dsp:txXfrm>
        <a:off x="3481783" y="1363813"/>
        <a:ext cx="1284988" cy="839252"/>
      </dsp:txXfrm>
    </dsp:sp>
    <dsp:sp modelId="{2501F415-D45C-49CB-A94E-5DC40EAA123C}">
      <dsp:nvSpPr>
        <dsp:cNvPr id="0" name=""/>
        <dsp:cNvSpPr/>
      </dsp:nvSpPr>
      <dsp:spPr>
        <a:xfrm>
          <a:off x="3255092" y="2229175"/>
          <a:ext cx="869185" cy="356588"/>
        </a:xfrm>
        <a:custGeom>
          <a:avLst/>
          <a:gdLst/>
          <a:ahLst/>
          <a:cxnLst/>
          <a:rect l="0" t="0" r="0" b="0"/>
          <a:pathLst>
            <a:path>
              <a:moveTo>
                <a:pt x="869185" y="0"/>
              </a:moveTo>
              <a:lnTo>
                <a:pt x="869185" y="178294"/>
              </a:lnTo>
              <a:lnTo>
                <a:pt x="0" y="178294"/>
              </a:lnTo>
              <a:lnTo>
                <a:pt x="0" y="356588"/>
              </a:lnTo>
            </a:path>
          </a:pathLst>
        </a:custGeom>
        <a:noFill/>
        <a:ln w="12700" cap="flat" cmpd="sng" algn="ctr">
          <a:solidFill>
            <a:schemeClr val="accent5">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C8467166-7CE8-4AD4-B165-703A2D3A126E}">
      <dsp:nvSpPr>
        <dsp:cNvPr id="0" name=""/>
        <dsp:cNvSpPr/>
      </dsp:nvSpPr>
      <dsp:spPr>
        <a:xfrm>
          <a:off x="2586488" y="2585764"/>
          <a:ext cx="1337208" cy="891472"/>
        </a:xfrm>
        <a:prstGeom prst="roundRect">
          <a:avLst>
            <a:gd name="adj" fmla="val 10000"/>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SG" sz="1700" kern="1200" dirty="0"/>
            <a:t>Minimum wage</a:t>
          </a:r>
        </a:p>
      </dsp:txBody>
      <dsp:txXfrm>
        <a:off x="2612598" y="2611874"/>
        <a:ext cx="1284988" cy="839252"/>
      </dsp:txXfrm>
    </dsp:sp>
    <dsp:sp modelId="{1704CBD3-D6BB-470A-B178-7E834F9D31CC}">
      <dsp:nvSpPr>
        <dsp:cNvPr id="0" name=""/>
        <dsp:cNvSpPr/>
      </dsp:nvSpPr>
      <dsp:spPr>
        <a:xfrm>
          <a:off x="4124277" y="2229175"/>
          <a:ext cx="869185" cy="356588"/>
        </a:xfrm>
        <a:custGeom>
          <a:avLst/>
          <a:gdLst/>
          <a:ahLst/>
          <a:cxnLst/>
          <a:rect l="0" t="0" r="0" b="0"/>
          <a:pathLst>
            <a:path>
              <a:moveTo>
                <a:pt x="0" y="0"/>
              </a:moveTo>
              <a:lnTo>
                <a:pt x="0" y="178294"/>
              </a:lnTo>
              <a:lnTo>
                <a:pt x="869185" y="178294"/>
              </a:lnTo>
              <a:lnTo>
                <a:pt x="869185" y="356588"/>
              </a:lnTo>
            </a:path>
          </a:pathLst>
        </a:custGeom>
        <a:noFill/>
        <a:ln w="12700" cap="flat" cmpd="sng" algn="ctr">
          <a:solidFill>
            <a:schemeClr val="accent5">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556C1252-85F6-447F-B2B9-B067C0E0A669}">
      <dsp:nvSpPr>
        <dsp:cNvPr id="0" name=""/>
        <dsp:cNvSpPr/>
      </dsp:nvSpPr>
      <dsp:spPr>
        <a:xfrm>
          <a:off x="4324858" y="2585764"/>
          <a:ext cx="1337208" cy="891472"/>
        </a:xfrm>
        <a:prstGeom prst="roundRect">
          <a:avLst>
            <a:gd name="adj" fmla="val 10000"/>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SG" sz="1700" kern="1200" dirty="0"/>
            <a:t>Net income</a:t>
          </a:r>
        </a:p>
      </dsp:txBody>
      <dsp:txXfrm>
        <a:off x="4350968" y="2611874"/>
        <a:ext cx="1284988" cy="839252"/>
      </dsp:txXfrm>
    </dsp:sp>
    <dsp:sp modelId="{1F2B4F0E-44C8-4212-A0A9-EC1874EAEB6B}">
      <dsp:nvSpPr>
        <dsp:cNvPr id="0" name=""/>
        <dsp:cNvSpPr/>
      </dsp:nvSpPr>
      <dsp:spPr>
        <a:xfrm>
          <a:off x="5428055" y="981114"/>
          <a:ext cx="1303777" cy="356588"/>
        </a:xfrm>
        <a:custGeom>
          <a:avLst/>
          <a:gdLst/>
          <a:ahLst/>
          <a:cxnLst/>
          <a:rect l="0" t="0" r="0" b="0"/>
          <a:pathLst>
            <a:path>
              <a:moveTo>
                <a:pt x="0" y="0"/>
              </a:moveTo>
              <a:lnTo>
                <a:pt x="0" y="178294"/>
              </a:lnTo>
              <a:lnTo>
                <a:pt x="1303777" y="178294"/>
              </a:lnTo>
              <a:lnTo>
                <a:pt x="1303777" y="356588"/>
              </a:lnTo>
            </a:path>
          </a:pathLst>
        </a:custGeom>
        <a:noFill/>
        <a:ln w="12700" cap="flat" cmpd="sng" algn="ctr">
          <a:solidFill>
            <a:schemeClr val="accent4">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7025A48E-BF28-4857-8736-242298F41AE7}">
      <dsp:nvSpPr>
        <dsp:cNvPr id="0" name=""/>
        <dsp:cNvSpPr/>
      </dsp:nvSpPr>
      <dsp:spPr>
        <a:xfrm>
          <a:off x="6063229" y="1337703"/>
          <a:ext cx="1337208" cy="891472"/>
        </a:xfrm>
        <a:prstGeom prst="roundRect">
          <a:avLst>
            <a:gd name="adj" fmla="val 10000"/>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SG" sz="1700" kern="1200" dirty="0"/>
            <a:t>GDP increase per annum</a:t>
          </a:r>
        </a:p>
      </dsp:txBody>
      <dsp:txXfrm>
        <a:off x="6089339" y="1363813"/>
        <a:ext cx="1284988" cy="839252"/>
      </dsp:txXfrm>
    </dsp:sp>
    <dsp:sp modelId="{2A874391-844F-4266-93C2-09D65B503F4A}">
      <dsp:nvSpPr>
        <dsp:cNvPr id="0" name=""/>
        <dsp:cNvSpPr/>
      </dsp:nvSpPr>
      <dsp:spPr>
        <a:xfrm>
          <a:off x="6686113" y="2229175"/>
          <a:ext cx="91440" cy="356588"/>
        </a:xfrm>
        <a:custGeom>
          <a:avLst/>
          <a:gdLst/>
          <a:ahLst/>
          <a:cxnLst/>
          <a:rect l="0" t="0" r="0" b="0"/>
          <a:pathLst>
            <a:path>
              <a:moveTo>
                <a:pt x="45720" y="0"/>
              </a:moveTo>
              <a:lnTo>
                <a:pt x="45720" y="356588"/>
              </a:lnTo>
            </a:path>
          </a:pathLst>
        </a:custGeom>
        <a:noFill/>
        <a:ln w="12700" cap="flat" cmpd="sng" algn="ctr">
          <a:solidFill>
            <a:schemeClr val="accent5">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86615F21-4C67-4562-952D-FC6B0F956053}">
      <dsp:nvSpPr>
        <dsp:cNvPr id="0" name=""/>
        <dsp:cNvSpPr/>
      </dsp:nvSpPr>
      <dsp:spPr>
        <a:xfrm>
          <a:off x="6063229" y="2585764"/>
          <a:ext cx="1337208" cy="891472"/>
        </a:xfrm>
        <a:prstGeom prst="roundRect">
          <a:avLst>
            <a:gd name="adj" fmla="val 10000"/>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SG" sz="1700" kern="1200" dirty="0"/>
            <a:t>Relative income</a:t>
          </a:r>
        </a:p>
      </dsp:txBody>
      <dsp:txXfrm>
        <a:off x="6089339" y="2611874"/>
        <a:ext cx="1284988" cy="839252"/>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1541AB-AF60-4504-8E1E-92CAFFCE626A}">
      <dsp:nvSpPr>
        <dsp:cNvPr id="0" name=""/>
        <dsp:cNvSpPr/>
      </dsp:nvSpPr>
      <dsp:spPr>
        <a:xfrm>
          <a:off x="1634075" y="976100"/>
          <a:ext cx="4618549" cy="543358"/>
        </a:xfrm>
        <a:prstGeom prst="rect">
          <a:avLst/>
        </a:prstGeom>
        <a:solidFill>
          <a:schemeClr val="accent2">
            <a:hueOff val="0"/>
            <a:satOff val="0"/>
            <a:lumOff val="0"/>
            <a:alphaOff val="0"/>
          </a:schemeClr>
        </a:solidFill>
        <a:ln w="6350" cap="flat" cmpd="sng" algn="ctr">
          <a:solidFill>
            <a:schemeClr val="accent2">
              <a:hueOff val="0"/>
              <a:satOff val="0"/>
              <a:lumOff val="0"/>
              <a:alphaOff val="0"/>
            </a:schemeClr>
          </a:solidFill>
          <a:prstDash val="solid"/>
          <a:miter lim="800000"/>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sp>
    <dsp:sp modelId="{D0F010E9-4BEB-4726-B456-7E77B5E6BF80}">
      <dsp:nvSpPr>
        <dsp:cNvPr id="0" name=""/>
        <dsp:cNvSpPr/>
      </dsp:nvSpPr>
      <dsp:spPr>
        <a:xfrm>
          <a:off x="1634075" y="1180164"/>
          <a:ext cx="339295" cy="339295"/>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a:sp3d z="57150" extrusionH="63500" prstMaterial="matte"/>
      </dsp:spPr>
      <dsp:style>
        <a:lnRef idx="1">
          <a:scrgbClr r="0" g="0" b="0"/>
        </a:lnRef>
        <a:fillRef idx="1">
          <a:scrgbClr r="0" g="0" b="0"/>
        </a:fillRef>
        <a:effectRef idx="0">
          <a:scrgbClr r="0" g="0" b="0"/>
        </a:effectRef>
        <a:fontRef idx="minor"/>
      </dsp:style>
    </dsp:sp>
    <dsp:sp modelId="{1625FA84-6D15-47D9-88AA-7B4B0E315036}">
      <dsp:nvSpPr>
        <dsp:cNvPr id="0" name=""/>
        <dsp:cNvSpPr/>
      </dsp:nvSpPr>
      <dsp:spPr>
        <a:xfrm>
          <a:off x="1634075" y="0"/>
          <a:ext cx="4618549" cy="976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1435" tIns="34290" rIns="51435" bIns="34290" numCol="1" spcCol="1270" anchor="ctr" anchorCtr="0">
          <a:noAutofit/>
        </a:bodyPr>
        <a:lstStyle/>
        <a:p>
          <a:pPr marL="0" lvl="0" indent="0" algn="l" defTabSz="1200150">
            <a:lnSpc>
              <a:spcPct val="90000"/>
            </a:lnSpc>
            <a:spcBef>
              <a:spcPct val="0"/>
            </a:spcBef>
            <a:spcAft>
              <a:spcPct val="35000"/>
            </a:spcAft>
            <a:buNone/>
          </a:pPr>
          <a:r>
            <a:rPr lang="en-US" sz="2700" kern="1200" dirty="0"/>
            <a:t>Distribution of total world wealth (in US dollar) as of 2019</a:t>
          </a:r>
          <a:endParaRPr lang="en-SG" sz="2700" kern="1200" dirty="0"/>
        </a:p>
      </dsp:txBody>
      <dsp:txXfrm>
        <a:off x="1634075" y="0"/>
        <a:ext cx="4618549" cy="976100"/>
      </dsp:txXfrm>
    </dsp:sp>
    <dsp:sp modelId="{B05ABF4D-A3C2-4381-804E-CE68F32FAB2A}">
      <dsp:nvSpPr>
        <dsp:cNvPr id="0" name=""/>
        <dsp:cNvSpPr/>
      </dsp:nvSpPr>
      <dsp:spPr>
        <a:xfrm>
          <a:off x="1634075" y="1971051"/>
          <a:ext cx="339286" cy="339286"/>
        </a:xfrm>
        <a:prstGeom prst="rect">
          <a:avLst/>
        </a:prstGeom>
        <a:solidFill>
          <a:schemeClr val="lt1">
            <a:hueOff val="0"/>
            <a:satOff val="0"/>
            <a:lumOff val="0"/>
            <a:alphaOff val="0"/>
          </a:schemeClr>
        </a:solidFill>
        <a:ln w="6350" cap="flat" cmpd="sng" algn="ctr">
          <a:solidFill>
            <a:schemeClr val="accent2">
              <a:hueOff val="0"/>
              <a:satOff val="0"/>
              <a:lumOff val="0"/>
              <a:alphaOff val="0"/>
            </a:schemeClr>
          </a:solidFill>
          <a:prstDash val="solid"/>
          <a:miter lim="800000"/>
        </a:ln>
        <a:effectLst/>
        <a:sp3d z="57150" extrusionH="12700" prstMaterial="flat">
          <a:bevelT w="50800" h="50800"/>
        </a:sp3d>
      </dsp:spPr>
      <dsp:style>
        <a:lnRef idx="1">
          <a:scrgbClr r="0" g="0" b="0"/>
        </a:lnRef>
        <a:fillRef idx="1">
          <a:scrgbClr r="0" g="0" b="0"/>
        </a:fillRef>
        <a:effectRef idx="2">
          <a:scrgbClr r="0" g="0" b="0"/>
        </a:effectRef>
        <a:fontRef idx="minor"/>
      </dsp:style>
    </dsp:sp>
    <dsp:sp modelId="{820828D3-7DE6-44E8-A10C-A9ADDF416F57}">
      <dsp:nvSpPr>
        <dsp:cNvPr id="0" name=""/>
        <dsp:cNvSpPr/>
      </dsp:nvSpPr>
      <dsp:spPr>
        <a:xfrm>
          <a:off x="1957373" y="1745255"/>
          <a:ext cx="4295250" cy="7908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marL="0" lvl="0" indent="0" algn="l" defTabSz="711200">
            <a:lnSpc>
              <a:spcPct val="90000"/>
            </a:lnSpc>
            <a:spcBef>
              <a:spcPct val="0"/>
            </a:spcBef>
            <a:spcAft>
              <a:spcPct val="35000"/>
            </a:spcAft>
            <a:buNone/>
          </a:pPr>
          <a:r>
            <a:rPr lang="en-US" sz="1600" kern="1200" dirty="0"/>
            <a:t>1% world richest people (those millionaires with more than 1 million) owned 44% world wealth</a:t>
          </a:r>
          <a:endParaRPr lang="en-SG" sz="1600" kern="1200" dirty="0"/>
        </a:p>
      </dsp:txBody>
      <dsp:txXfrm>
        <a:off x="1957373" y="1745255"/>
        <a:ext cx="4295250" cy="790878"/>
      </dsp:txXfrm>
    </dsp:sp>
    <dsp:sp modelId="{03D79180-8394-4592-9A61-AC1DE934171E}">
      <dsp:nvSpPr>
        <dsp:cNvPr id="0" name=""/>
        <dsp:cNvSpPr/>
      </dsp:nvSpPr>
      <dsp:spPr>
        <a:xfrm>
          <a:off x="1634075" y="2761930"/>
          <a:ext cx="339286" cy="339286"/>
        </a:xfrm>
        <a:prstGeom prst="rect">
          <a:avLst/>
        </a:prstGeom>
        <a:solidFill>
          <a:schemeClr val="lt1">
            <a:hueOff val="0"/>
            <a:satOff val="0"/>
            <a:lumOff val="0"/>
            <a:alphaOff val="0"/>
          </a:schemeClr>
        </a:solidFill>
        <a:ln w="6350" cap="flat" cmpd="sng" algn="ctr">
          <a:solidFill>
            <a:schemeClr val="accent3">
              <a:hueOff val="0"/>
              <a:satOff val="0"/>
              <a:lumOff val="0"/>
              <a:alphaOff val="0"/>
            </a:schemeClr>
          </a:solidFill>
          <a:prstDash val="solid"/>
          <a:miter lim="800000"/>
        </a:ln>
        <a:effectLst/>
        <a:sp3d z="57150" extrusionH="12700" prstMaterial="flat">
          <a:bevelT w="50800" h="50800"/>
        </a:sp3d>
      </dsp:spPr>
      <dsp:style>
        <a:lnRef idx="1">
          <a:scrgbClr r="0" g="0" b="0"/>
        </a:lnRef>
        <a:fillRef idx="1">
          <a:scrgbClr r="0" g="0" b="0"/>
        </a:fillRef>
        <a:effectRef idx="2">
          <a:scrgbClr r="0" g="0" b="0"/>
        </a:effectRef>
        <a:fontRef idx="minor"/>
      </dsp:style>
    </dsp:sp>
    <dsp:sp modelId="{CB44BDF9-1AC6-4597-AF73-A9CE4C810F93}">
      <dsp:nvSpPr>
        <dsp:cNvPr id="0" name=""/>
        <dsp:cNvSpPr/>
      </dsp:nvSpPr>
      <dsp:spPr>
        <a:xfrm>
          <a:off x="1957373" y="2536134"/>
          <a:ext cx="4295250" cy="7908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marL="0" lvl="0" indent="0" algn="l" defTabSz="711200">
            <a:lnSpc>
              <a:spcPct val="90000"/>
            </a:lnSpc>
            <a:spcBef>
              <a:spcPct val="0"/>
            </a:spcBef>
            <a:spcAft>
              <a:spcPct val="35000"/>
            </a:spcAft>
            <a:buNone/>
          </a:pPr>
          <a:r>
            <a:rPr lang="en-US" sz="1600" kern="1200" dirty="0"/>
            <a:t>11% world population (individuals with 100,000 USD or more) owned 82.8% of world wealth</a:t>
          </a:r>
          <a:endParaRPr lang="en-SG" sz="1600" kern="1200" dirty="0"/>
        </a:p>
      </dsp:txBody>
      <dsp:txXfrm>
        <a:off x="1957373" y="2536134"/>
        <a:ext cx="4295250" cy="790878"/>
      </dsp:txXfrm>
    </dsp:sp>
    <dsp:sp modelId="{A38DFC91-D4A0-4882-BF67-FAF0E3AACA6E}">
      <dsp:nvSpPr>
        <dsp:cNvPr id="0" name=""/>
        <dsp:cNvSpPr/>
      </dsp:nvSpPr>
      <dsp:spPr>
        <a:xfrm>
          <a:off x="1634075" y="3552808"/>
          <a:ext cx="339286" cy="339286"/>
        </a:xfrm>
        <a:prstGeom prst="rect">
          <a:avLst/>
        </a:prstGeom>
        <a:solidFill>
          <a:schemeClr val="lt1">
            <a:hueOff val="0"/>
            <a:satOff val="0"/>
            <a:lumOff val="0"/>
            <a:alphaOff val="0"/>
          </a:schemeClr>
        </a:solidFill>
        <a:ln w="6350" cap="flat" cmpd="sng" algn="ctr">
          <a:solidFill>
            <a:schemeClr val="accent4">
              <a:hueOff val="0"/>
              <a:satOff val="0"/>
              <a:lumOff val="0"/>
              <a:alphaOff val="0"/>
            </a:schemeClr>
          </a:solidFill>
          <a:prstDash val="solid"/>
          <a:miter lim="800000"/>
        </a:ln>
        <a:effectLst/>
        <a:sp3d z="57150" extrusionH="12700" prstMaterial="flat">
          <a:bevelT w="50800" h="50800"/>
        </a:sp3d>
      </dsp:spPr>
      <dsp:style>
        <a:lnRef idx="1">
          <a:scrgbClr r="0" g="0" b="0"/>
        </a:lnRef>
        <a:fillRef idx="1">
          <a:scrgbClr r="0" g="0" b="0"/>
        </a:fillRef>
        <a:effectRef idx="2">
          <a:scrgbClr r="0" g="0" b="0"/>
        </a:effectRef>
        <a:fontRef idx="minor"/>
      </dsp:style>
    </dsp:sp>
    <dsp:sp modelId="{8DB82AC0-28BD-4661-844B-7B49D5540934}">
      <dsp:nvSpPr>
        <dsp:cNvPr id="0" name=""/>
        <dsp:cNvSpPr/>
      </dsp:nvSpPr>
      <dsp:spPr>
        <a:xfrm>
          <a:off x="1957373" y="3327012"/>
          <a:ext cx="4295250" cy="7908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marL="0" lvl="0" indent="0" algn="l" defTabSz="711200">
            <a:lnSpc>
              <a:spcPct val="90000"/>
            </a:lnSpc>
            <a:spcBef>
              <a:spcPct val="0"/>
            </a:spcBef>
            <a:spcAft>
              <a:spcPct val="35000"/>
            </a:spcAft>
            <a:buNone/>
          </a:pPr>
          <a:r>
            <a:rPr lang="en-US" sz="1600" kern="1200" dirty="0"/>
            <a:t>56% of world population (with less than 10,000) owned less than 2% world wealth</a:t>
          </a:r>
          <a:endParaRPr lang="en-SG" sz="1600" kern="1200" dirty="0"/>
        </a:p>
      </dsp:txBody>
      <dsp:txXfrm>
        <a:off x="1957373" y="3327012"/>
        <a:ext cx="4295250" cy="790878"/>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000942-A7B7-45BD-8CC0-7FB042BA8590}">
      <dsp:nvSpPr>
        <dsp:cNvPr id="0" name=""/>
        <dsp:cNvSpPr/>
      </dsp:nvSpPr>
      <dsp:spPr>
        <a:xfrm>
          <a:off x="3725783" y="1522968"/>
          <a:ext cx="2393235" cy="2393235"/>
        </a:xfrm>
        <a:prstGeom prst="gear9">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SG" sz="1600" kern="1200" dirty="0"/>
            <a:t>Worldly happiness</a:t>
          </a:r>
        </a:p>
      </dsp:txBody>
      <dsp:txXfrm>
        <a:off x="4206930" y="2083572"/>
        <a:ext cx="1430941" cy="1230172"/>
      </dsp:txXfrm>
    </dsp:sp>
    <dsp:sp modelId="{850E6DD1-233F-40F4-8100-3CB936FF60EA}">
      <dsp:nvSpPr>
        <dsp:cNvPr id="0" name=""/>
        <dsp:cNvSpPr/>
      </dsp:nvSpPr>
      <dsp:spPr>
        <a:xfrm>
          <a:off x="3421189" y="3002423"/>
          <a:ext cx="1522968" cy="913780"/>
        </a:xfrm>
        <a:prstGeom prst="roundRect">
          <a:avLst>
            <a:gd name="adj" fmla="val 10000"/>
          </a:avLst>
        </a:prstGeom>
        <a:solidFill>
          <a:schemeClr val="accent6">
            <a:alpha val="90000"/>
            <a:tint val="4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14300" lvl="1" indent="-114300" algn="l" defTabSz="533400">
            <a:lnSpc>
              <a:spcPct val="90000"/>
            </a:lnSpc>
            <a:spcBef>
              <a:spcPct val="0"/>
            </a:spcBef>
            <a:spcAft>
              <a:spcPct val="15000"/>
            </a:spcAft>
            <a:buChar char="•"/>
          </a:pPr>
          <a:r>
            <a:rPr lang="en-SG" sz="1200" kern="1200" dirty="0"/>
            <a:t>Bliss of vigour; bliss of protection</a:t>
          </a:r>
        </a:p>
        <a:p>
          <a:pPr marL="114300" lvl="1" indent="-114300" algn="l" defTabSz="533400">
            <a:lnSpc>
              <a:spcPct val="90000"/>
            </a:lnSpc>
            <a:spcBef>
              <a:spcPct val="0"/>
            </a:spcBef>
            <a:spcAft>
              <a:spcPct val="15000"/>
            </a:spcAft>
            <a:buChar char="•"/>
          </a:pPr>
          <a:r>
            <a:rPr lang="en-SG" sz="1200" kern="1200" dirty="0"/>
            <a:t>Good friendship and balanced life</a:t>
          </a:r>
        </a:p>
      </dsp:txBody>
      <dsp:txXfrm>
        <a:off x="3447953" y="3029187"/>
        <a:ext cx="1469440" cy="860252"/>
      </dsp:txXfrm>
    </dsp:sp>
    <dsp:sp modelId="{D65FF8FE-1895-41F3-81E4-710C0FA8EAC5}">
      <dsp:nvSpPr>
        <dsp:cNvPr id="0" name=""/>
        <dsp:cNvSpPr/>
      </dsp:nvSpPr>
      <dsp:spPr>
        <a:xfrm>
          <a:off x="2333354" y="957294"/>
          <a:ext cx="1740535" cy="1740535"/>
        </a:xfrm>
        <a:prstGeom prst="gear6">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SG" sz="1600" kern="1200" dirty="0"/>
            <a:t>Spiritual happiness</a:t>
          </a:r>
        </a:p>
      </dsp:txBody>
      <dsp:txXfrm>
        <a:off x="2771539" y="1398127"/>
        <a:ext cx="864165" cy="858869"/>
      </dsp:txXfrm>
    </dsp:sp>
    <dsp:sp modelId="{B02A0A2C-302B-43DE-A793-9319D80AAE97}">
      <dsp:nvSpPr>
        <dsp:cNvPr id="0" name=""/>
        <dsp:cNvSpPr/>
      </dsp:nvSpPr>
      <dsp:spPr>
        <a:xfrm>
          <a:off x="3247135" y="609187"/>
          <a:ext cx="1522968" cy="913780"/>
        </a:xfrm>
        <a:prstGeom prst="roundRect">
          <a:avLst>
            <a:gd name="adj" fmla="val 10000"/>
          </a:avLst>
        </a:prstGeom>
        <a:solidFill>
          <a:schemeClr val="accent6">
            <a:alpha val="90000"/>
            <a:tint val="4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14300" lvl="1" indent="-114300" algn="l" defTabSz="533400">
            <a:lnSpc>
              <a:spcPct val="90000"/>
            </a:lnSpc>
            <a:spcBef>
              <a:spcPct val="0"/>
            </a:spcBef>
            <a:spcAft>
              <a:spcPct val="15000"/>
            </a:spcAft>
            <a:buChar char="•"/>
          </a:pPr>
          <a:r>
            <a:rPr lang="en-SG" sz="1200" kern="1200" dirty="0"/>
            <a:t>Confidence and morality</a:t>
          </a:r>
        </a:p>
        <a:p>
          <a:pPr marL="114300" lvl="1" indent="-114300" algn="l" defTabSz="533400">
            <a:lnSpc>
              <a:spcPct val="90000"/>
            </a:lnSpc>
            <a:spcBef>
              <a:spcPct val="0"/>
            </a:spcBef>
            <a:spcAft>
              <a:spcPct val="15000"/>
            </a:spcAft>
            <a:buChar char="•"/>
          </a:pPr>
          <a:r>
            <a:rPr lang="en-SG" sz="1200" kern="1200" dirty="0"/>
            <a:t>Charity and wisdom</a:t>
          </a:r>
        </a:p>
      </dsp:txBody>
      <dsp:txXfrm>
        <a:off x="3273899" y="635951"/>
        <a:ext cx="1469440" cy="860252"/>
      </dsp:txXfrm>
    </dsp:sp>
    <dsp:sp modelId="{0D72D84B-A2DE-4C31-8F3F-DA138E96848D}">
      <dsp:nvSpPr>
        <dsp:cNvPr id="0" name=""/>
        <dsp:cNvSpPr/>
      </dsp:nvSpPr>
      <dsp:spPr>
        <a:xfrm>
          <a:off x="3840602" y="1113055"/>
          <a:ext cx="2943680" cy="2943680"/>
        </a:xfrm>
        <a:prstGeom prst="circularArrow">
          <a:avLst>
            <a:gd name="adj1" fmla="val 4878"/>
            <a:gd name="adj2" fmla="val 312630"/>
            <a:gd name="adj3" fmla="val 3154951"/>
            <a:gd name="adj4" fmla="val 15204676"/>
            <a:gd name="adj5" fmla="val 5691"/>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EC6730A-A4BC-4BC8-851C-6ECFB908B039}">
      <dsp:nvSpPr>
        <dsp:cNvPr id="0" name=""/>
        <dsp:cNvSpPr/>
      </dsp:nvSpPr>
      <dsp:spPr>
        <a:xfrm>
          <a:off x="2025109" y="571505"/>
          <a:ext cx="2225709" cy="2225709"/>
        </a:xfrm>
        <a:prstGeom prst="leftCircularArrow">
          <a:avLst>
            <a:gd name="adj1" fmla="val 6452"/>
            <a:gd name="adj2" fmla="val 429999"/>
            <a:gd name="adj3" fmla="val 10489124"/>
            <a:gd name="adj4" fmla="val 14837806"/>
            <a:gd name="adj5" fmla="val 7527"/>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FA1BAF-712C-460C-B9FE-5118C3CA4928}">
      <dsp:nvSpPr>
        <dsp:cNvPr id="0" name=""/>
        <dsp:cNvSpPr/>
      </dsp:nvSpPr>
      <dsp:spPr>
        <a:xfrm>
          <a:off x="1680415" y="286116"/>
          <a:ext cx="2813478" cy="977084"/>
        </a:xfrm>
        <a:prstGeom prst="ellipse">
          <a:avLst/>
        </a:prstGeom>
        <a:solidFill>
          <a:schemeClr val="accent4">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D6F11CA-B5ED-4F8F-933F-8826E7B49454}">
      <dsp:nvSpPr>
        <dsp:cNvPr id="0" name=""/>
        <dsp:cNvSpPr/>
      </dsp:nvSpPr>
      <dsp:spPr>
        <a:xfrm>
          <a:off x="2794950" y="2502495"/>
          <a:ext cx="545247" cy="348958"/>
        </a:xfrm>
        <a:prstGeom prst="downArrow">
          <a:avLst/>
        </a:prstGeom>
        <a:solidFill>
          <a:schemeClr val="accent4">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24DA0DF-01C0-43FE-BD02-255E30BE0FA1}">
      <dsp:nvSpPr>
        <dsp:cNvPr id="0" name=""/>
        <dsp:cNvSpPr/>
      </dsp:nvSpPr>
      <dsp:spPr>
        <a:xfrm>
          <a:off x="1758979" y="2781662"/>
          <a:ext cx="2617189" cy="6542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US" sz="2300" kern="1200" dirty="0"/>
            <a:t>Status/luxuries</a:t>
          </a:r>
          <a:endParaRPr lang="en-SG" sz="2300" kern="1200" dirty="0"/>
        </a:p>
      </dsp:txBody>
      <dsp:txXfrm>
        <a:off x="1758979" y="2781662"/>
        <a:ext cx="2617189" cy="654297"/>
      </dsp:txXfrm>
    </dsp:sp>
    <dsp:sp modelId="{10896BAC-D223-42AC-B1A6-F99224D9B0DB}">
      <dsp:nvSpPr>
        <dsp:cNvPr id="0" name=""/>
        <dsp:cNvSpPr/>
      </dsp:nvSpPr>
      <dsp:spPr>
        <a:xfrm>
          <a:off x="2679358" y="1162494"/>
          <a:ext cx="981446" cy="981446"/>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Varity/</a:t>
          </a:r>
        </a:p>
        <a:p>
          <a:pPr marL="0" lvl="0" indent="0" algn="ctr" defTabSz="622300">
            <a:lnSpc>
              <a:spcPct val="90000"/>
            </a:lnSpc>
            <a:spcBef>
              <a:spcPct val="0"/>
            </a:spcBef>
            <a:spcAft>
              <a:spcPct val="35000"/>
            </a:spcAft>
            <a:buNone/>
          </a:pPr>
          <a:r>
            <a:rPr lang="en-US" sz="1400" kern="1200" dirty="0"/>
            <a:t>comforts</a:t>
          </a:r>
          <a:endParaRPr lang="en-SG" sz="1400" kern="1200" dirty="0"/>
        </a:p>
      </dsp:txBody>
      <dsp:txXfrm>
        <a:off x="2823087" y="1306223"/>
        <a:ext cx="693988" cy="693988"/>
      </dsp:txXfrm>
    </dsp:sp>
    <dsp:sp modelId="{A4E6F319-8CFF-4679-BDB7-DEB1974D5A68}">
      <dsp:nvSpPr>
        <dsp:cNvPr id="0" name=""/>
        <dsp:cNvSpPr/>
      </dsp:nvSpPr>
      <dsp:spPr>
        <a:xfrm>
          <a:off x="1848455" y="288598"/>
          <a:ext cx="1238692" cy="1256633"/>
        </a:xfrm>
        <a:prstGeom prst="ellipse">
          <a:avLst/>
        </a:prstGeom>
        <a:solidFill>
          <a:schemeClr val="accent4">
            <a:hueOff val="-11197749"/>
            <a:satOff val="5260"/>
            <a:lumOff val="1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Basic </a:t>
          </a:r>
        </a:p>
        <a:p>
          <a:pPr marL="0" lvl="0" indent="0" algn="ctr" defTabSz="622300">
            <a:lnSpc>
              <a:spcPct val="90000"/>
            </a:lnSpc>
            <a:spcBef>
              <a:spcPct val="0"/>
            </a:spcBef>
            <a:spcAft>
              <a:spcPct val="35000"/>
            </a:spcAft>
            <a:buNone/>
          </a:pPr>
          <a:r>
            <a:rPr lang="en-US" sz="1400" kern="1200" dirty="0"/>
            <a:t>necessities</a:t>
          </a:r>
          <a:endParaRPr lang="en-SG" sz="1400" kern="1200" dirty="0"/>
        </a:p>
      </dsp:txBody>
      <dsp:txXfrm>
        <a:off x="2029857" y="472628"/>
        <a:ext cx="875888" cy="888573"/>
      </dsp:txXfrm>
    </dsp:sp>
    <dsp:sp modelId="{F5024A97-05DE-4384-8735-32C9691C85BC}">
      <dsp:nvSpPr>
        <dsp:cNvPr id="0" name=""/>
        <dsp:cNvSpPr/>
      </dsp:nvSpPr>
      <dsp:spPr>
        <a:xfrm>
          <a:off x="1068200" y="53626"/>
          <a:ext cx="3998747" cy="2315444"/>
        </a:xfrm>
        <a:prstGeom prst="funnel">
          <a:avLst/>
        </a:prstGeom>
        <a:solidFill>
          <a:schemeClr val="lt1">
            <a:alpha val="4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24EAB0-6256-4CD4-8ECD-E4283D8360EB}">
      <dsp:nvSpPr>
        <dsp:cNvPr id="0" name=""/>
        <dsp:cNvSpPr/>
      </dsp:nvSpPr>
      <dsp:spPr>
        <a:xfrm rot="21300000">
          <a:off x="24202" y="1633000"/>
          <a:ext cx="7838295" cy="897603"/>
        </a:xfrm>
        <a:prstGeom prst="mathMinus">
          <a:avLst/>
        </a:prstGeom>
        <a:solidFill>
          <a:schemeClr val="accent4">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5CBFBF7-7FC0-4214-95FA-3494E2335B9D}">
      <dsp:nvSpPr>
        <dsp:cNvPr id="0" name=""/>
        <dsp:cNvSpPr/>
      </dsp:nvSpPr>
      <dsp:spPr>
        <a:xfrm>
          <a:off x="946404" y="208180"/>
          <a:ext cx="2366010" cy="1665442"/>
        </a:xfrm>
        <a:prstGeom prst="downArrow">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3415DF6-C1E2-409B-A969-864B5ED651AB}">
      <dsp:nvSpPr>
        <dsp:cNvPr id="0" name=""/>
        <dsp:cNvSpPr/>
      </dsp:nvSpPr>
      <dsp:spPr>
        <a:xfrm>
          <a:off x="4179951" y="0"/>
          <a:ext cx="2523744" cy="17487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US" sz="2300" kern="1200" dirty="0"/>
            <a:t>When the income inequality gap widens or increases</a:t>
          </a:r>
          <a:endParaRPr lang="en-SG" sz="2300" kern="1200" dirty="0"/>
        </a:p>
      </dsp:txBody>
      <dsp:txXfrm>
        <a:off x="4179951" y="0"/>
        <a:ext cx="2523744" cy="1748714"/>
      </dsp:txXfrm>
    </dsp:sp>
    <dsp:sp modelId="{883B9B67-CECF-4F27-8C1B-3D36DADB843E}">
      <dsp:nvSpPr>
        <dsp:cNvPr id="0" name=""/>
        <dsp:cNvSpPr/>
      </dsp:nvSpPr>
      <dsp:spPr>
        <a:xfrm>
          <a:off x="4574286" y="2289982"/>
          <a:ext cx="2366010" cy="1665442"/>
        </a:xfrm>
        <a:prstGeom prst="upArrow">
          <a:avLst/>
        </a:prstGeom>
        <a:solidFill>
          <a:schemeClr val="accent4">
            <a:hueOff val="-11197749"/>
            <a:satOff val="5260"/>
            <a:lumOff val="1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156713-E854-42C2-8813-99FF5351EFF6}">
      <dsp:nvSpPr>
        <dsp:cNvPr id="0" name=""/>
        <dsp:cNvSpPr/>
      </dsp:nvSpPr>
      <dsp:spPr>
        <a:xfrm>
          <a:off x="1183005" y="2414890"/>
          <a:ext cx="2523744" cy="17487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US" sz="2300" kern="1200" dirty="0"/>
            <a:t>The quality of life and happiness deteriorates and declines</a:t>
          </a:r>
          <a:endParaRPr lang="en-SG" sz="2300" kern="1200" dirty="0"/>
        </a:p>
      </dsp:txBody>
      <dsp:txXfrm>
        <a:off x="1183005" y="2414890"/>
        <a:ext cx="2523744" cy="1748714"/>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69E04B-C5DB-44E3-A96F-106C9D81B431}">
      <dsp:nvSpPr>
        <dsp:cNvPr id="0" name=""/>
        <dsp:cNvSpPr/>
      </dsp:nvSpPr>
      <dsp:spPr>
        <a:xfrm>
          <a:off x="2140" y="0"/>
          <a:ext cx="610251" cy="610251"/>
        </a:xfrm>
        <a:prstGeom prst="ellipse">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D414BB2-85DF-4C3A-B6A7-BEC90397A1AF}">
      <dsp:nvSpPr>
        <dsp:cNvPr id="0" name=""/>
        <dsp:cNvSpPr/>
      </dsp:nvSpPr>
      <dsp:spPr>
        <a:xfrm>
          <a:off x="63166" y="61025"/>
          <a:ext cx="488201" cy="488201"/>
        </a:xfrm>
        <a:prstGeom prst="chord">
          <a:avLst>
            <a:gd name="adj1" fmla="val 1168272"/>
            <a:gd name="adj2" fmla="val 9631728"/>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BA0E07C2-0C42-4E02-87F8-64B2B0DA4F2B}">
      <dsp:nvSpPr>
        <dsp:cNvPr id="0" name=""/>
        <dsp:cNvSpPr/>
      </dsp:nvSpPr>
      <dsp:spPr>
        <a:xfrm>
          <a:off x="739528" y="610251"/>
          <a:ext cx="1805328" cy="25681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3180" tIns="43180" rIns="43180" bIns="43180" numCol="1" spcCol="1270" anchor="t" anchorCtr="0">
          <a:noAutofit/>
        </a:bodyPr>
        <a:lstStyle/>
        <a:p>
          <a:pPr marL="0" lvl="0" indent="0" algn="l" defTabSz="755650">
            <a:lnSpc>
              <a:spcPct val="90000"/>
            </a:lnSpc>
            <a:spcBef>
              <a:spcPct val="0"/>
            </a:spcBef>
            <a:spcAft>
              <a:spcPct val="35000"/>
            </a:spcAft>
            <a:buNone/>
          </a:pPr>
          <a:r>
            <a:rPr lang="en-US" sz="1700" kern="1200" dirty="0"/>
            <a:t>This is the </a:t>
          </a:r>
          <a:r>
            <a:rPr lang="en-US" sz="1700" i="1" kern="1200" dirty="0"/>
            <a:t>income</a:t>
          </a:r>
          <a:r>
            <a:rPr lang="en-US" sz="1700" kern="1200" dirty="0"/>
            <a:t> that the boss or the employer paid to his employee’s back account, some time called </a:t>
          </a:r>
          <a:r>
            <a:rPr lang="en-US" sz="1700" i="1" kern="1200" dirty="0"/>
            <a:t>income before tax</a:t>
          </a:r>
          <a:endParaRPr lang="en-SG" sz="1700" i="1" kern="1200" dirty="0"/>
        </a:p>
      </dsp:txBody>
      <dsp:txXfrm>
        <a:off x="739528" y="610251"/>
        <a:ext cx="1805328" cy="2568142"/>
      </dsp:txXfrm>
    </dsp:sp>
    <dsp:sp modelId="{79BA96AA-4B72-4253-B595-8CA547E526DC}">
      <dsp:nvSpPr>
        <dsp:cNvPr id="0" name=""/>
        <dsp:cNvSpPr/>
      </dsp:nvSpPr>
      <dsp:spPr>
        <a:xfrm>
          <a:off x="739528" y="0"/>
          <a:ext cx="1805328" cy="6102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8260" tIns="48260" rIns="48260" bIns="48260" numCol="1" spcCol="1270" anchor="b" anchorCtr="0">
          <a:noAutofit/>
        </a:bodyPr>
        <a:lstStyle/>
        <a:p>
          <a:pPr marL="0" lvl="0" indent="0" algn="l" defTabSz="844550">
            <a:lnSpc>
              <a:spcPct val="90000"/>
            </a:lnSpc>
            <a:spcBef>
              <a:spcPct val="0"/>
            </a:spcBef>
            <a:spcAft>
              <a:spcPct val="35000"/>
            </a:spcAft>
            <a:buNone/>
          </a:pPr>
          <a:r>
            <a:rPr lang="en-US" sz="1900" i="1" kern="1200" dirty="0"/>
            <a:t>Gross income </a:t>
          </a:r>
          <a:r>
            <a:rPr lang="en-US" sz="1900" kern="1200" dirty="0"/>
            <a:t>(larger)</a:t>
          </a:r>
          <a:endParaRPr lang="en-SG" sz="1900" kern="1200" dirty="0"/>
        </a:p>
      </dsp:txBody>
      <dsp:txXfrm>
        <a:off x="739528" y="0"/>
        <a:ext cx="1805328" cy="610251"/>
      </dsp:txXfrm>
    </dsp:sp>
    <dsp:sp modelId="{A51B4CF6-3F86-4E02-B831-CF12983A4CF9}">
      <dsp:nvSpPr>
        <dsp:cNvPr id="0" name=""/>
        <dsp:cNvSpPr/>
      </dsp:nvSpPr>
      <dsp:spPr>
        <a:xfrm>
          <a:off x="2671992" y="0"/>
          <a:ext cx="610251" cy="610251"/>
        </a:xfrm>
        <a:prstGeom prst="ellipse">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2C44A89-C6BA-4F25-8F64-F94A653E5E44}">
      <dsp:nvSpPr>
        <dsp:cNvPr id="0" name=""/>
        <dsp:cNvSpPr/>
      </dsp:nvSpPr>
      <dsp:spPr>
        <a:xfrm>
          <a:off x="2733017" y="61025"/>
          <a:ext cx="488201" cy="488201"/>
        </a:xfrm>
        <a:prstGeom prst="chord">
          <a:avLst>
            <a:gd name="adj1" fmla="val 20431728"/>
            <a:gd name="adj2" fmla="val 11968272"/>
          </a:avLst>
        </a:prstGeom>
        <a:solidFill>
          <a:schemeClr val="accent4">
            <a:hueOff val="-5598875"/>
            <a:satOff val="2630"/>
            <a:lumOff val="980"/>
            <a:alphaOff val="0"/>
          </a:schemeClr>
        </a:solidFill>
        <a:ln w="12700" cap="flat" cmpd="sng" algn="ctr">
          <a:solidFill>
            <a:schemeClr val="accent4">
              <a:hueOff val="-5598875"/>
              <a:satOff val="2630"/>
              <a:lumOff val="98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C2EC2406-53D6-4260-A6EF-F52803944BA5}">
      <dsp:nvSpPr>
        <dsp:cNvPr id="0" name=""/>
        <dsp:cNvSpPr/>
      </dsp:nvSpPr>
      <dsp:spPr>
        <a:xfrm>
          <a:off x="3409379" y="610251"/>
          <a:ext cx="1805328" cy="25681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3180" tIns="43180" rIns="43180" bIns="43180" numCol="1" spcCol="1270" anchor="t" anchorCtr="0">
          <a:noAutofit/>
        </a:bodyPr>
        <a:lstStyle/>
        <a:p>
          <a:pPr marL="0" lvl="0" indent="0" algn="l" defTabSz="755650">
            <a:lnSpc>
              <a:spcPct val="90000"/>
            </a:lnSpc>
            <a:spcBef>
              <a:spcPct val="0"/>
            </a:spcBef>
            <a:spcAft>
              <a:spcPct val="35000"/>
            </a:spcAft>
            <a:buNone/>
          </a:pPr>
          <a:r>
            <a:rPr lang="en-US" sz="1700" kern="1200" dirty="0"/>
            <a:t>This is the income after the employee paid tax, so it is called </a:t>
          </a:r>
          <a:r>
            <a:rPr lang="en-US" sz="1700" i="1" kern="1200" dirty="0"/>
            <a:t>after tax income</a:t>
          </a:r>
          <a:r>
            <a:rPr lang="en-US" sz="1700" kern="1200" dirty="0"/>
            <a:t>; or </a:t>
          </a:r>
          <a:r>
            <a:rPr lang="en-US" sz="1700" i="1" kern="1200" dirty="0"/>
            <a:t>take-home</a:t>
          </a:r>
          <a:r>
            <a:rPr lang="en-US" sz="1700" kern="1200" dirty="0"/>
            <a:t> or </a:t>
          </a:r>
          <a:r>
            <a:rPr lang="en-US" sz="1700" i="1" kern="1200" dirty="0"/>
            <a:t>disposable income</a:t>
          </a:r>
          <a:r>
            <a:rPr lang="en-US" sz="1700" kern="1200" dirty="0"/>
            <a:t>, because it is he/she took home and at his/her disposal;</a:t>
          </a:r>
          <a:endParaRPr lang="en-SG" sz="1700" kern="1200" dirty="0"/>
        </a:p>
      </dsp:txBody>
      <dsp:txXfrm>
        <a:off x="3409379" y="610251"/>
        <a:ext cx="1805328" cy="2568142"/>
      </dsp:txXfrm>
    </dsp:sp>
    <dsp:sp modelId="{935D0A01-9CC1-4D0E-A852-1F6613B06804}">
      <dsp:nvSpPr>
        <dsp:cNvPr id="0" name=""/>
        <dsp:cNvSpPr/>
      </dsp:nvSpPr>
      <dsp:spPr>
        <a:xfrm>
          <a:off x="3409379" y="0"/>
          <a:ext cx="1805328" cy="6102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8260" tIns="48260" rIns="48260" bIns="48260" numCol="1" spcCol="1270" anchor="b" anchorCtr="0">
          <a:noAutofit/>
        </a:bodyPr>
        <a:lstStyle/>
        <a:p>
          <a:pPr marL="0" lvl="0" indent="0" algn="l" defTabSz="844550">
            <a:lnSpc>
              <a:spcPct val="90000"/>
            </a:lnSpc>
            <a:spcBef>
              <a:spcPct val="0"/>
            </a:spcBef>
            <a:spcAft>
              <a:spcPct val="35000"/>
            </a:spcAft>
            <a:buNone/>
          </a:pPr>
          <a:r>
            <a:rPr lang="en-US" sz="1900" i="1" kern="1200" dirty="0"/>
            <a:t>Net income </a:t>
          </a:r>
          <a:r>
            <a:rPr lang="en-US" sz="1900" kern="1200" dirty="0"/>
            <a:t>(smaller)</a:t>
          </a:r>
          <a:endParaRPr lang="en-SG" sz="1900" kern="1200" dirty="0"/>
        </a:p>
      </dsp:txBody>
      <dsp:txXfrm>
        <a:off x="3409379" y="0"/>
        <a:ext cx="1805328" cy="610251"/>
      </dsp:txXfrm>
    </dsp:sp>
    <dsp:sp modelId="{1A6C2B26-3DD6-47BF-A66E-1E8A4FA34E2E}">
      <dsp:nvSpPr>
        <dsp:cNvPr id="0" name=""/>
        <dsp:cNvSpPr/>
      </dsp:nvSpPr>
      <dsp:spPr>
        <a:xfrm>
          <a:off x="5341843" y="0"/>
          <a:ext cx="610251" cy="610251"/>
        </a:xfrm>
        <a:prstGeom prst="ellipse">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50317A2-E0CF-473A-90F9-76BCD9024D92}">
      <dsp:nvSpPr>
        <dsp:cNvPr id="0" name=""/>
        <dsp:cNvSpPr/>
      </dsp:nvSpPr>
      <dsp:spPr>
        <a:xfrm>
          <a:off x="5402868" y="61025"/>
          <a:ext cx="488201" cy="488201"/>
        </a:xfrm>
        <a:prstGeom prst="chord">
          <a:avLst>
            <a:gd name="adj1" fmla="val 16200000"/>
            <a:gd name="adj2" fmla="val 16200000"/>
          </a:avLst>
        </a:prstGeom>
        <a:solidFill>
          <a:schemeClr val="accent4">
            <a:hueOff val="-11197749"/>
            <a:satOff val="5260"/>
            <a:lumOff val="1959"/>
            <a:alphaOff val="0"/>
          </a:schemeClr>
        </a:solidFill>
        <a:ln w="12700" cap="flat" cmpd="sng" algn="ctr">
          <a:solidFill>
            <a:schemeClr val="accent4">
              <a:hueOff val="-11197749"/>
              <a:satOff val="5260"/>
              <a:lumOff val="1959"/>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086C2F65-73F0-4A80-8C2B-9FFA1AF56F43}">
      <dsp:nvSpPr>
        <dsp:cNvPr id="0" name=""/>
        <dsp:cNvSpPr/>
      </dsp:nvSpPr>
      <dsp:spPr>
        <a:xfrm>
          <a:off x="6079231" y="610251"/>
          <a:ext cx="1805328" cy="25681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3180" tIns="43180" rIns="43180" bIns="43180" numCol="1" spcCol="1270" anchor="t" anchorCtr="0">
          <a:noAutofit/>
        </a:bodyPr>
        <a:lstStyle/>
        <a:p>
          <a:pPr marL="0" lvl="0" indent="0" algn="l" defTabSz="755650">
            <a:lnSpc>
              <a:spcPct val="90000"/>
            </a:lnSpc>
            <a:spcBef>
              <a:spcPct val="0"/>
            </a:spcBef>
            <a:spcAft>
              <a:spcPct val="35000"/>
            </a:spcAft>
            <a:buNone/>
          </a:pPr>
          <a:r>
            <a:rPr lang="en-US" sz="1700" kern="1200" dirty="0"/>
            <a:t>This is the income that goes through yet some more calculation when he or she make the budget and shopping list</a:t>
          </a:r>
          <a:endParaRPr lang="en-SG" sz="1700" kern="1200" dirty="0"/>
        </a:p>
      </dsp:txBody>
      <dsp:txXfrm>
        <a:off x="6079231" y="610251"/>
        <a:ext cx="1805328" cy="2568142"/>
      </dsp:txXfrm>
    </dsp:sp>
    <dsp:sp modelId="{B71A6131-3431-4113-BFA8-AED9F6E5F0C0}">
      <dsp:nvSpPr>
        <dsp:cNvPr id="0" name=""/>
        <dsp:cNvSpPr/>
      </dsp:nvSpPr>
      <dsp:spPr>
        <a:xfrm>
          <a:off x="6079231" y="0"/>
          <a:ext cx="1805328" cy="6102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8260" tIns="48260" rIns="48260" bIns="48260" numCol="1" spcCol="1270" anchor="b" anchorCtr="0">
          <a:noAutofit/>
        </a:bodyPr>
        <a:lstStyle/>
        <a:p>
          <a:pPr marL="0" lvl="0" indent="0" algn="l" defTabSz="844550">
            <a:lnSpc>
              <a:spcPct val="90000"/>
            </a:lnSpc>
            <a:spcBef>
              <a:spcPct val="0"/>
            </a:spcBef>
            <a:spcAft>
              <a:spcPct val="35000"/>
            </a:spcAft>
            <a:buNone/>
          </a:pPr>
          <a:r>
            <a:rPr lang="en-US" sz="1900" i="1" kern="1200" dirty="0"/>
            <a:t>Relative income </a:t>
          </a:r>
          <a:r>
            <a:rPr lang="en-US" sz="1900" kern="1200" dirty="0"/>
            <a:t>(reduced smaller)</a:t>
          </a:r>
          <a:endParaRPr lang="en-SG" sz="1900" kern="1200" dirty="0"/>
        </a:p>
      </dsp:txBody>
      <dsp:txXfrm>
        <a:off x="6079231" y="0"/>
        <a:ext cx="1805328" cy="610251"/>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B5D520-5E71-46DB-8EE3-5B9312CF4DE3}">
      <dsp:nvSpPr>
        <dsp:cNvPr id="0" name=""/>
        <dsp:cNvSpPr/>
      </dsp:nvSpPr>
      <dsp:spPr>
        <a:xfrm>
          <a:off x="4068890" y="1900252"/>
          <a:ext cx="235387" cy="721856"/>
        </a:xfrm>
        <a:custGeom>
          <a:avLst/>
          <a:gdLst/>
          <a:ahLst/>
          <a:cxnLst/>
          <a:rect l="0" t="0" r="0" b="0"/>
          <a:pathLst>
            <a:path>
              <a:moveTo>
                <a:pt x="0" y="0"/>
              </a:moveTo>
              <a:lnTo>
                <a:pt x="0" y="721856"/>
              </a:lnTo>
              <a:lnTo>
                <a:pt x="235387" y="721856"/>
              </a:lnTo>
            </a:path>
          </a:pathLst>
        </a:custGeom>
        <a:noFill/>
        <a:ln w="12700" cap="flat" cmpd="sng" algn="ctr">
          <a:solidFill>
            <a:schemeClr val="accent3">
              <a:shade val="80000"/>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9ACABF6B-6416-43D0-90F9-784A479CD30E}">
      <dsp:nvSpPr>
        <dsp:cNvPr id="0" name=""/>
        <dsp:cNvSpPr/>
      </dsp:nvSpPr>
      <dsp:spPr>
        <a:xfrm>
          <a:off x="3747193" y="786083"/>
          <a:ext cx="949398" cy="329543"/>
        </a:xfrm>
        <a:custGeom>
          <a:avLst/>
          <a:gdLst/>
          <a:ahLst/>
          <a:cxnLst/>
          <a:rect l="0" t="0" r="0" b="0"/>
          <a:pathLst>
            <a:path>
              <a:moveTo>
                <a:pt x="0" y="0"/>
              </a:moveTo>
              <a:lnTo>
                <a:pt x="0" y="164771"/>
              </a:lnTo>
              <a:lnTo>
                <a:pt x="949398" y="164771"/>
              </a:lnTo>
              <a:lnTo>
                <a:pt x="949398" y="329543"/>
              </a:lnTo>
            </a:path>
          </a:pathLst>
        </a:custGeom>
        <a:noFill/>
        <a:ln w="12700" cap="flat" cmpd="sng" algn="ctr">
          <a:solidFill>
            <a:schemeClr val="accent3">
              <a:shade val="60000"/>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7BEAA165-DB6B-418F-8164-D74D3A3BBF64}">
      <dsp:nvSpPr>
        <dsp:cNvPr id="0" name=""/>
        <dsp:cNvSpPr/>
      </dsp:nvSpPr>
      <dsp:spPr>
        <a:xfrm>
          <a:off x="2170094" y="1900252"/>
          <a:ext cx="235387" cy="1836026"/>
        </a:xfrm>
        <a:custGeom>
          <a:avLst/>
          <a:gdLst/>
          <a:ahLst/>
          <a:cxnLst/>
          <a:rect l="0" t="0" r="0" b="0"/>
          <a:pathLst>
            <a:path>
              <a:moveTo>
                <a:pt x="0" y="0"/>
              </a:moveTo>
              <a:lnTo>
                <a:pt x="0" y="1836026"/>
              </a:lnTo>
              <a:lnTo>
                <a:pt x="235387" y="1836026"/>
              </a:lnTo>
            </a:path>
          </a:pathLst>
        </a:custGeom>
        <a:noFill/>
        <a:ln w="12700" cap="flat" cmpd="sng" algn="ctr">
          <a:solidFill>
            <a:schemeClr val="accent3">
              <a:shade val="80000"/>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D9FB9863-5D09-47B8-801C-9285A7106B45}">
      <dsp:nvSpPr>
        <dsp:cNvPr id="0" name=""/>
        <dsp:cNvSpPr/>
      </dsp:nvSpPr>
      <dsp:spPr>
        <a:xfrm>
          <a:off x="2170094" y="1900252"/>
          <a:ext cx="235387" cy="721856"/>
        </a:xfrm>
        <a:custGeom>
          <a:avLst/>
          <a:gdLst/>
          <a:ahLst/>
          <a:cxnLst/>
          <a:rect l="0" t="0" r="0" b="0"/>
          <a:pathLst>
            <a:path>
              <a:moveTo>
                <a:pt x="0" y="0"/>
              </a:moveTo>
              <a:lnTo>
                <a:pt x="0" y="721856"/>
              </a:lnTo>
              <a:lnTo>
                <a:pt x="235387" y="721856"/>
              </a:lnTo>
            </a:path>
          </a:pathLst>
        </a:custGeom>
        <a:noFill/>
        <a:ln w="12700" cap="flat" cmpd="sng" algn="ctr">
          <a:solidFill>
            <a:schemeClr val="accent3">
              <a:shade val="80000"/>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A1BB2306-2043-419F-B140-61FCBA507FAC}">
      <dsp:nvSpPr>
        <dsp:cNvPr id="0" name=""/>
        <dsp:cNvSpPr/>
      </dsp:nvSpPr>
      <dsp:spPr>
        <a:xfrm>
          <a:off x="2797795" y="786083"/>
          <a:ext cx="949398" cy="329543"/>
        </a:xfrm>
        <a:custGeom>
          <a:avLst/>
          <a:gdLst/>
          <a:ahLst/>
          <a:cxnLst/>
          <a:rect l="0" t="0" r="0" b="0"/>
          <a:pathLst>
            <a:path>
              <a:moveTo>
                <a:pt x="949398" y="0"/>
              </a:moveTo>
              <a:lnTo>
                <a:pt x="949398" y="164771"/>
              </a:lnTo>
              <a:lnTo>
                <a:pt x="0" y="164771"/>
              </a:lnTo>
              <a:lnTo>
                <a:pt x="0" y="329543"/>
              </a:lnTo>
            </a:path>
          </a:pathLst>
        </a:custGeom>
        <a:noFill/>
        <a:ln w="12700" cap="flat" cmpd="sng" algn="ctr">
          <a:solidFill>
            <a:schemeClr val="accent3">
              <a:shade val="60000"/>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E7990DC5-4846-4A98-BB00-3B6B8FDDBD83}">
      <dsp:nvSpPr>
        <dsp:cNvPr id="0" name=""/>
        <dsp:cNvSpPr/>
      </dsp:nvSpPr>
      <dsp:spPr>
        <a:xfrm>
          <a:off x="2962566" y="1456"/>
          <a:ext cx="1569253" cy="784626"/>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SG" sz="1400" kern="1200" dirty="0"/>
            <a:t>Economic incentive</a:t>
          </a:r>
        </a:p>
      </dsp:txBody>
      <dsp:txXfrm>
        <a:off x="2962566" y="1456"/>
        <a:ext cx="1569253" cy="784626"/>
      </dsp:txXfrm>
    </dsp:sp>
    <dsp:sp modelId="{69F52864-F6FB-418B-A0D0-C161D2676A5A}">
      <dsp:nvSpPr>
        <dsp:cNvPr id="0" name=""/>
        <dsp:cNvSpPr/>
      </dsp:nvSpPr>
      <dsp:spPr>
        <a:xfrm>
          <a:off x="2013168" y="1115626"/>
          <a:ext cx="1569253" cy="784626"/>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SG" sz="1400" kern="1200" dirty="0"/>
            <a:t>Market economic model/beneficial to all in the society</a:t>
          </a:r>
        </a:p>
      </dsp:txBody>
      <dsp:txXfrm>
        <a:off x="2013168" y="1115626"/>
        <a:ext cx="1569253" cy="784626"/>
      </dsp:txXfrm>
    </dsp:sp>
    <dsp:sp modelId="{00581D83-E0DF-4E0F-8377-748AC0CBE8A0}">
      <dsp:nvSpPr>
        <dsp:cNvPr id="0" name=""/>
        <dsp:cNvSpPr/>
      </dsp:nvSpPr>
      <dsp:spPr>
        <a:xfrm>
          <a:off x="2405482" y="2229796"/>
          <a:ext cx="1569253" cy="784626"/>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SG" sz="1400" kern="1200" dirty="0"/>
            <a:t>Rewards for hardworking people whose contributions to economic growth</a:t>
          </a:r>
        </a:p>
      </dsp:txBody>
      <dsp:txXfrm>
        <a:off x="2405482" y="2229796"/>
        <a:ext cx="1569253" cy="784626"/>
      </dsp:txXfrm>
    </dsp:sp>
    <dsp:sp modelId="{7FBC651A-98A9-4F2B-AED6-85A3CE4EB40E}">
      <dsp:nvSpPr>
        <dsp:cNvPr id="0" name=""/>
        <dsp:cNvSpPr/>
      </dsp:nvSpPr>
      <dsp:spPr>
        <a:xfrm>
          <a:off x="2405482" y="3343965"/>
          <a:ext cx="1569253" cy="784626"/>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SG" sz="1400" kern="1200" dirty="0"/>
            <a:t>Improves efficiency and overall economic performance</a:t>
          </a:r>
        </a:p>
      </dsp:txBody>
      <dsp:txXfrm>
        <a:off x="2405482" y="3343965"/>
        <a:ext cx="1569253" cy="784626"/>
      </dsp:txXfrm>
    </dsp:sp>
    <dsp:sp modelId="{637C1F3F-1B80-411B-9A27-1FC5B9F4F4B9}">
      <dsp:nvSpPr>
        <dsp:cNvPr id="0" name=""/>
        <dsp:cNvSpPr/>
      </dsp:nvSpPr>
      <dsp:spPr>
        <a:xfrm>
          <a:off x="3911964" y="1115626"/>
          <a:ext cx="1569253" cy="784626"/>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SG" sz="1400" kern="1200" dirty="0"/>
            <a:t>Cooperative incentive/beneficial to the companies</a:t>
          </a:r>
        </a:p>
      </dsp:txBody>
      <dsp:txXfrm>
        <a:off x="3911964" y="1115626"/>
        <a:ext cx="1569253" cy="784626"/>
      </dsp:txXfrm>
    </dsp:sp>
    <dsp:sp modelId="{E8B22B18-BC8A-490E-96A3-C430FA9D7C7B}">
      <dsp:nvSpPr>
        <dsp:cNvPr id="0" name=""/>
        <dsp:cNvSpPr/>
      </dsp:nvSpPr>
      <dsp:spPr>
        <a:xfrm>
          <a:off x="4304278" y="2229796"/>
          <a:ext cx="1569253" cy="784626"/>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SG" sz="1400" kern="1200" dirty="0"/>
            <a:t>Rewards according to market value without considering about real contributions</a:t>
          </a:r>
        </a:p>
      </dsp:txBody>
      <dsp:txXfrm>
        <a:off x="4304278" y="2229796"/>
        <a:ext cx="1569253" cy="784626"/>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CE6AAF-075B-4518-8B5E-923040F82AB6}">
      <dsp:nvSpPr>
        <dsp:cNvPr id="0" name=""/>
        <dsp:cNvSpPr/>
      </dsp:nvSpPr>
      <dsp:spPr>
        <a:xfrm>
          <a:off x="4391501" y="1938912"/>
          <a:ext cx="736249" cy="480162"/>
        </a:xfrm>
        <a:custGeom>
          <a:avLst/>
          <a:gdLst/>
          <a:ahLst/>
          <a:cxnLst/>
          <a:rect l="0" t="0" r="0" b="0"/>
          <a:pathLst>
            <a:path>
              <a:moveTo>
                <a:pt x="0" y="0"/>
              </a:moveTo>
              <a:lnTo>
                <a:pt x="0" y="480162"/>
              </a:lnTo>
              <a:lnTo>
                <a:pt x="736249" y="480162"/>
              </a:lnTo>
            </a:path>
          </a:pathLst>
        </a:custGeom>
        <a:noFill/>
        <a:ln w="12700" cap="flat" cmpd="sng" algn="ctr">
          <a:solidFill>
            <a:schemeClr val="accent3">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D6719018-902E-4D4A-BECF-238478D8F5C6}">
      <dsp:nvSpPr>
        <dsp:cNvPr id="0" name=""/>
        <dsp:cNvSpPr/>
      </dsp:nvSpPr>
      <dsp:spPr>
        <a:xfrm>
          <a:off x="3423173" y="802527"/>
          <a:ext cx="968327" cy="336113"/>
        </a:xfrm>
        <a:custGeom>
          <a:avLst/>
          <a:gdLst/>
          <a:ahLst/>
          <a:cxnLst/>
          <a:rect l="0" t="0" r="0" b="0"/>
          <a:pathLst>
            <a:path>
              <a:moveTo>
                <a:pt x="0" y="0"/>
              </a:moveTo>
              <a:lnTo>
                <a:pt x="0" y="168056"/>
              </a:lnTo>
              <a:lnTo>
                <a:pt x="968327" y="168056"/>
              </a:lnTo>
              <a:lnTo>
                <a:pt x="968327" y="336113"/>
              </a:lnTo>
            </a:path>
          </a:pathLst>
        </a:custGeom>
        <a:noFill/>
        <a:ln w="12700" cap="flat" cmpd="sng" algn="ctr">
          <a:solidFill>
            <a:schemeClr val="accent2">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831C1B82-D87F-4724-B131-3D93B5EA3901}">
      <dsp:nvSpPr>
        <dsp:cNvPr id="0" name=""/>
        <dsp:cNvSpPr/>
      </dsp:nvSpPr>
      <dsp:spPr>
        <a:xfrm>
          <a:off x="2454846" y="1938912"/>
          <a:ext cx="736249" cy="1616547"/>
        </a:xfrm>
        <a:custGeom>
          <a:avLst/>
          <a:gdLst/>
          <a:ahLst/>
          <a:cxnLst/>
          <a:rect l="0" t="0" r="0" b="0"/>
          <a:pathLst>
            <a:path>
              <a:moveTo>
                <a:pt x="0" y="0"/>
              </a:moveTo>
              <a:lnTo>
                <a:pt x="0" y="1616547"/>
              </a:lnTo>
              <a:lnTo>
                <a:pt x="736249" y="1616547"/>
              </a:lnTo>
            </a:path>
          </a:pathLst>
        </a:custGeom>
        <a:noFill/>
        <a:ln w="12700" cap="flat" cmpd="sng" algn="ctr">
          <a:solidFill>
            <a:schemeClr val="accent3">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55C2513A-D187-47C8-9789-22F697ABD073}">
      <dsp:nvSpPr>
        <dsp:cNvPr id="0" name=""/>
        <dsp:cNvSpPr/>
      </dsp:nvSpPr>
      <dsp:spPr>
        <a:xfrm>
          <a:off x="2454846" y="1938912"/>
          <a:ext cx="736249" cy="480162"/>
        </a:xfrm>
        <a:custGeom>
          <a:avLst/>
          <a:gdLst/>
          <a:ahLst/>
          <a:cxnLst/>
          <a:rect l="0" t="0" r="0" b="0"/>
          <a:pathLst>
            <a:path>
              <a:moveTo>
                <a:pt x="0" y="0"/>
              </a:moveTo>
              <a:lnTo>
                <a:pt x="0" y="480162"/>
              </a:lnTo>
              <a:lnTo>
                <a:pt x="736249" y="480162"/>
              </a:lnTo>
            </a:path>
          </a:pathLst>
        </a:custGeom>
        <a:noFill/>
        <a:ln w="12700" cap="flat" cmpd="sng" algn="ctr">
          <a:solidFill>
            <a:schemeClr val="accent3">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BE26CFAB-C790-48A1-8F1D-924A70928244}">
      <dsp:nvSpPr>
        <dsp:cNvPr id="0" name=""/>
        <dsp:cNvSpPr/>
      </dsp:nvSpPr>
      <dsp:spPr>
        <a:xfrm>
          <a:off x="2454846" y="802527"/>
          <a:ext cx="968327" cy="336113"/>
        </a:xfrm>
        <a:custGeom>
          <a:avLst/>
          <a:gdLst/>
          <a:ahLst/>
          <a:cxnLst/>
          <a:rect l="0" t="0" r="0" b="0"/>
          <a:pathLst>
            <a:path>
              <a:moveTo>
                <a:pt x="968327" y="0"/>
              </a:moveTo>
              <a:lnTo>
                <a:pt x="968327" y="168056"/>
              </a:lnTo>
              <a:lnTo>
                <a:pt x="0" y="168056"/>
              </a:lnTo>
              <a:lnTo>
                <a:pt x="0" y="336113"/>
              </a:lnTo>
            </a:path>
          </a:pathLst>
        </a:custGeom>
        <a:noFill/>
        <a:ln w="12700" cap="flat" cmpd="sng" algn="ctr">
          <a:solidFill>
            <a:schemeClr val="accent2">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F02DE972-C413-4DA7-8B98-AB2B0FEA2BBC}">
      <dsp:nvSpPr>
        <dsp:cNvPr id="0" name=""/>
        <dsp:cNvSpPr/>
      </dsp:nvSpPr>
      <dsp:spPr>
        <a:xfrm>
          <a:off x="3023038" y="2256"/>
          <a:ext cx="800270" cy="800270"/>
        </a:xfrm>
        <a:prstGeom prst="arc">
          <a:avLst>
            <a:gd name="adj1" fmla="val 13200000"/>
            <a:gd name="adj2" fmla="val 19200000"/>
          </a:avLst>
        </a:prstGeom>
        <a:noFill/>
        <a:ln w="12700" cap="flat" cmpd="sng" algn="ctr">
          <a:solidFill>
            <a:schemeClr val="accent1">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C401FF45-A74A-499C-AECB-070C333865D3}">
      <dsp:nvSpPr>
        <dsp:cNvPr id="0" name=""/>
        <dsp:cNvSpPr/>
      </dsp:nvSpPr>
      <dsp:spPr>
        <a:xfrm>
          <a:off x="3023038" y="2256"/>
          <a:ext cx="800270" cy="800270"/>
        </a:xfrm>
        <a:prstGeom prst="arc">
          <a:avLst>
            <a:gd name="adj1" fmla="val 2400000"/>
            <a:gd name="adj2" fmla="val 8400000"/>
          </a:avLst>
        </a:prstGeom>
        <a:noFill/>
        <a:ln w="12700" cap="flat" cmpd="sng" algn="ctr">
          <a:solidFill>
            <a:schemeClr val="accent1">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E37BFB7D-FEEC-4974-B6D9-55AC4299D827}">
      <dsp:nvSpPr>
        <dsp:cNvPr id="0" name=""/>
        <dsp:cNvSpPr/>
      </dsp:nvSpPr>
      <dsp:spPr>
        <a:xfrm>
          <a:off x="2622902" y="146305"/>
          <a:ext cx="1600541" cy="512173"/>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SG" sz="1200" kern="1200" dirty="0"/>
            <a:t>Cooperative incentives</a:t>
          </a:r>
        </a:p>
      </dsp:txBody>
      <dsp:txXfrm>
        <a:off x="2622902" y="146305"/>
        <a:ext cx="1600541" cy="512173"/>
      </dsp:txXfrm>
    </dsp:sp>
    <dsp:sp modelId="{07CF7791-B0ED-4A7C-BA9E-ACE070D3A3B6}">
      <dsp:nvSpPr>
        <dsp:cNvPr id="0" name=""/>
        <dsp:cNvSpPr/>
      </dsp:nvSpPr>
      <dsp:spPr>
        <a:xfrm>
          <a:off x="2054710" y="1138641"/>
          <a:ext cx="800270" cy="800270"/>
        </a:xfrm>
        <a:prstGeom prst="arc">
          <a:avLst>
            <a:gd name="adj1" fmla="val 13200000"/>
            <a:gd name="adj2" fmla="val 19200000"/>
          </a:avLst>
        </a:prstGeom>
        <a:noFill/>
        <a:ln w="12700" cap="flat" cmpd="sng" algn="ctr">
          <a:solidFill>
            <a:schemeClr val="accent1">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41972104-889A-4880-A4A0-C89798049509}">
      <dsp:nvSpPr>
        <dsp:cNvPr id="0" name=""/>
        <dsp:cNvSpPr/>
      </dsp:nvSpPr>
      <dsp:spPr>
        <a:xfrm>
          <a:off x="2054710" y="1138641"/>
          <a:ext cx="800270" cy="800270"/>
        </a:xfrm>
        <a:prstGeom prst="arc">
          <a:avLst>
            <a:gd name="adj1" fmla="val 2400000"/>
            <a:gd name="adj2" fmla="val 8400000"/>
          </a:avLst>
        </a:prstGeom>
        <a:noFill/>
        <a:ln w="12700" cap="flat" cmpd="sng" algn="ctr">
          <a:solidFill>
            <a:schemeClr val="accent1">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7E90BD4E-B599-4BE9-B173-EB27FAD1FC25}">
      <dsp:nvSpPr>
        <dsp:cNvPr id="0" name=""/>
        <dsp:cNvSpPr/>
      </dsp:nvSpPr>
      <dsp:spPr>
        <a:xfrm>
          <a:off x="1654575" y="1282690"/>
          <a:ext cx="1600541" cy="512173"/>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SG" sz="1200" kern="1200" dirty="0"/>
            <a:t>CEOs paid generously but deserves more</a:t>
          </a:r>
        </a:p>
      </dsp:txBody>
      <dsp:txXfrm>
        <a:off x="1654575" y="1282690"/>
        <a:ext cx="1600541" cy="512173"/>
      </dsp:txXfrm>
    </dsp:sp>
    <dsp:sp modelId="{C50FBA23-683C-4845-A4A5-3DCD6255B5EB}">
      <dsp:nvSpPr>
        <dsp:cNvPr id="0" name=""/>
        <dsp:cNvSpPr/>
      </dsp:nvSpPr>
      <dsp:spPr>
        <a:xfrm>
          <a:off x="3095062" y="2275026"/>
          <a:ext cx="800270" cy="800270"/>
        </a:xfrm>
        <a:prstGeom prst="arc">
          <a:avLst>
            <a:gd name="adj1" fmla="val 13200000"/>
            <a:gd name="adj2" fmla="val 19200000"/>
          </a:avLst>
        </a:prstGeom>
        <a:noFill/>
        <a:ln w="12700" cap="flat" cmpd="sng" algn="ctr">
          <a:solidFill>
            <a:schemeClr val="accent1">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5C81AF7C-719A-4A67-9387-E3FFC1892C48}">
      <dsp:nvSpPr>
        <dsp:cNvPr id="0" name=""/>
        <dsp:cNvSpPr/>
      </dsp:nvSpPr>
      <dsp:spPr>
        <a:xfrm>
          <a:off x="3095062" y="2275026"/>
          <a:ext cx="800270" cy="800270"/>
        </a:xfrm>
        <a:prstGeom prst="arc">
          <a:avLst>
            <a:gd name="adj1" fmla="val 2400000"/>
            <a:gd name="adj2" fmla="val 8400000"/>
          </a:avLst>
        </a:prstGeom>
        <a:noFill/>
        <a:ln w="12700" cap="flat" cmpd="sng" algn="ctr">
          <a:solidFill>
            <a:schemeClr val="accent1">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8C8332A4-3127-42F4-B90C-DE121870F34F}">
      <dsp:nvSpPr>
        <dsp:cNvPr id="0" name=""/>
        <dsp:cNvSpPr/>
      </dsp:nvSpPr>
      <dsp:spPr>
        <a:xfrm>
          <a:off x="2694927" y="2419075"/>
          <a:ext cx="1600541" cy="512173"/>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SG" sz="1200" kern="1200" dirty="0"/>
            <a:t>Hardworking and productive</a:t>
          </a:r>
        </a:p>
      </dsp:txBody>
      <dsp:txXfrm>
        <a:off x="2694927" y="2419075"/>
        <a:ext cx="1600541" cy="512173"/>
      </dsp:txXfrm>
    </dsp:sp>
    <dsp:sp modelId="{BCF2FC7F-9E5A-4D08-9B6B-8D5515026A66}">
      <dsp:nvSpPr>
        <dsp:cNvPr id="0" name=""/>
        <dsp:cNvSpPr/>
      </dsp:nvSpPr>
      <dsp:spPr>
        <a:xfrm>
          <a:off x="3095062" y="3411411"/>
          <a:ext cx="800270" cy="800270"/>
        </a:xfrm>
        <a:prstGeom prst="arc">
          <a:avLst>
            <a:gd name="adj1" fmla="val 13200000"/>
            <a:gd name="adj2" fmla="val 19200000"/>
          </a:avLst>
        </a:prstGeom>
        <a:noFill/>
        <a:ln w="12700" cap="flat" cmpd="sng" algn="ctr">
          <a:solidFill>
            <a:schemeClr val="accent1">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8704CEAC-B39A-4083-B607-E3570B69A4A7}">
      <dsp:nvSpPr>
        <dsp:cNvPr id="0" name=""/>
        <dsp:cNvSpPr/>
      </dsp:nvSpPr>
      <dsp:spPr>
        <a:xfrm>
          <a:off x="3095062" y="3411411"/>
          <a:ext cx="800270" cy="800270"/>
        </a:xfrm>
        <a:prstGeom prst="arc">
          <a:avLst>
            <a:gd name="adj1" fmla="val 2400000"/>
            <a:gd name="adj2" fmla="val 8400000"/>
          </a:avLst>
        </a:prstGeom>
        <a:noFill/>
        <a:ln w="12700" cap="flat" cmpd="sng" algn="ctr">
          <a:solidFill>
            <a:schemeClr val="accent1">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DEB8C48A-118C-4E70-A196-4877A1BCB4E8}">
      <dsp:nvSpPr>
        <dsp:cNvPr id="0" name=""/>
        <dsp:cNvSpPr/>
      </dsp:nvSpPr>
      <dsp:spPr>
        <a:xfrm>
          <a:off x="2694927" y="3555459"/>
          <a:ext cx="1600541" cy="512173"/>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SG" sz="1200" kern="1200" dirty="0"/>
            <a:t>Considerable contributions to the companies</a:t>
          </a:r>
        </a:p>
      </dsp:txBody>
      <dsp:txXfrm>
        <a:off x="2694927" y="3555459"/>
        <a:ext cx="1600541" cy="512173"/>
      </dsp:txXfrm>
    </dsp:sp>
    <dsp:sp modelId="{60E21B71-9C8B-4739-9942-9D425D540007}">
      <dsp:nvSpPr>
        <dsp:cNvPr id="0" name=""/>
        <dsp:cNvSpPr/>
      </dsp:nvSpPr>
      <dsp:spPr>
        <a:xfrm>
          <a:off x="3991366" y="1138641"/>
          <a:ext cx="800270" cy="800270"/>
        </a:xfrm>
        <a:prstGeom prst="arc">
          <a:avLst>
            <a:gd name="adj1" fmla="val 13200000"/>
            <a:gd name="adj2" fmla="val 19200000"/>
          </a:avLst>
        </a:prstGeom>
        <a:noFill/>
        <a:ln w="12700" cap="flat" cmpd="sng" algn="ctr">
          <a:solidFill>
            <a:schemeClr val="accent1">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48BCEBB7-B04A-48AD-8A8F-498D4153520F}">
      <dsp:nvSpPr>
        <dsp:cNvPr id="0" name=""/>
        <dsp:cNvSpPr/>
      </dsp:nvSpPr>
      <dsp:spPr>
        <a:xfrm>
          <a:off x="3991366" y="1138641"/>
          <a:ext cx="800270" cy="800270"/>
        </a:xfrm>
        <a:prstGeom prst="arc">
          <a:avLst>
            <a:gd name="adj1" fmla="val 2400000"/>
            <a:gd name="adj2" fmla="val 8400000"/>
          </a:avLst>
        </a:prstGeom>
        <a:noFill/>
        <a:ln w="12700" cap="flat" cmpd="sng" algn="ctr">
          <a:solidFill>
            <a:schemeClr val="accent1">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D948D8A6-27A4-42C2-8D0C-5853E1B45281}">
      <dsp:nvSpPr>
        <dsp:cNvPr id="0" name=""/>
        <dsp:cNvSpPr/>
      </dsp:nvSpPr>
      <dsp:spPr>
        <a:xfrm>
          <a:off x="3591230" y="1282690"/>
          <a:ext cx="1600541" cy="512173"/>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SG" sz="1200" kern="1200" dirty="0"/>
            <a:t>Senior CEOs are highly paid because they are in senior positions</a:t>
          </a:r>
        </a:p>
      </dsp:txBody>
      <dsp:txXfrm>
        <a:off x="3591230" y="1282690"/>
        <a:ext cx="1600541" cy="512173"/>
      </dsp:txXfrm>
    </dsp:sp>
    <dsp:sp modelId="{FA09000C-9EFF-4D21-BA49-A33CDEBA3916}">
      <dsp:nvSpPr>
        <dsp:cNvPr id="0" name=""/>
        <dsp:cNvSpPr/>
      </dsp:nvSpPr>
      <dsp:spPr>
        <a:xfrm>
          <a:off x="5031718" y="2275026"/>
          <a:ext cx="800270" cy="800270"/>
        </a:xfrm>
        <a:prstGeom prst="arc">
          <a:avLst>
            <a:gd name="adj1" fmla="val 13200000"/>
            <a:gd name="adj2" fmla="val 19200000"/>
          </a:avLst>
        </a:prstGeom>
        <a:noFill/>
        <a:ln w="12700" cap="flat" cmpd="sng" algn="ctr">
          <a:solidFill>
            <a:schemeClr val="accent1">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8B02BFFE-0596-407B-8A40-71ED87228CA1}">
      <dsp:nvSpPr>
        <dsp:cNvPr id="0" name=""/>
        <dsp:cNvSpPr/>
      </dsp:nvSpPr>
      <dsp:spPr>
        <a:xfrm>
          <a:off x="5031718" y="2275026"/>
          <a:ext cx="800270" cy="800270"/>
        </a:xfrm>
        <a:prstGeom prst="arc">
          <a:avLst>
            <a:gd name="adj1" fmla="val 2400000"/>
            <a:gd name="adj2" fmla="val 8400000"/>
          </a:avLst>
        </a:prstGeom>
        <a:noFill/>
        <a:ln w="12700" cap="flat" cmpd="sng" algn="ctr">
          <a:solidFill>
            <a:schemeClr val="accent1">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2B3FAA6D-D9C5-4BAB-9BAE-1BE43B53B4A7}">
      <dsp:nvSpPr>
        <dsp:cNvPr id="0" name=""/>
        <dsp:cNvSpPr/>
      </dsp:nvSpPr>
      <dsp:spPr>
        <a:xfrm>
          <a:off x="4631582" y="2419075"/>
          <a:ext cx="1600541" cy="512173"/>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SG" sz="1200" kern="1200" dirty="0"/>
            <a:t>Modestly performance and hardworking, contribution also modest</a:t>
          </a:r>
        </a:p>
      </dsp:txBody>
      <dsp:txXfrm>
        <a:off x="4631582" y="2419075"/>
        <a:ext cx="1600541" cy="512173"/>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210C3C-AC84-4AD7-8CF1-F04D5C64F3DA}">
      <dsp:nvSpPr>
        <dsp:cNvPr id="0" name=""/>
        <dsp:cNvSpPr/>
      </dsp:nvSpPr>
      <dsp:spPr>
        <a:xfrm>
          <a:off x="2816519" y="904638"/>
          <a:ext cx="2253660" cy="2253660"/>
        </a:xfrm>
        <a:prstGeom prst="ellipse">
          <a:avLst/>
        </a:prstGeom>
        <a:solidFill>
          <a:schemeClr val="accent5">
            <a:alpha val="5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tx1"/>
        </a:fontRef>
      </dsp:style>
      <dsp:txBody>
        <a:bodyPr spcFirstLastPara="0" vert="horz" wrap="square" lIns="52070" tIns="52070" rIns="52070" bIns="52070" numCol="1" spcCol="1270" anchor="ctr" anchorCtr="0">
          <a:noAutofit/>
        </a:bodyPr>
        <a:lstStyle/>
        <a:p>
          <a:pPr marL="0" lvl="0" indent="0" algn="ctr" defTabSz="1822450">
            <a:lnSpc>
              <a:spcPct val="90000"/>
            </a:lnSpc>
            <a:spcBef>
              <a:spcPct val="0"/>
            </a:spcBef>
            <a:spcAft>
              <a:spcPct val="35000"/>
            </a:spcAft>
            <a:buNone/>
          </a:pPr>
          <a:r>
            <a:rPr lang="en-SG" sz="4100" kern="1200" dirty="0"/>
            <a:t>Wealth</a:t>
          </a:r>
        </a:p>
      </dsp:txBody>
      <dsp:txXfrm>
        <a:off x="3146560" y="1234679"/>
        <a:ext cx="1593578" cy="1593578"/>
      </dsp:txXfrm>
    </dsp:sp>
    <dsp:sp modelId="{5F703928-3BEF-4CCA-8400-056108F940B4}">
      <dsp:nvSpPr>
        <dsp:cNvPr id="0" name=""/>
        <dsp:cNvSpPr/>
      </dsp:nvSpPr>
      <dsp:spPr>
        <a:xfrm>
          <a:off x="3379934" y="402"/>
          <a:ext cx="1126830" cy="1126830"/>
        </a:xfrm>
        <a:prstGeom prst="ellipse">
          <a:avLst/>
        </a:prstGeom>
        <a:solidFill>
          <a:schemeClr val="accent5">
            <a:alpha val="50000"/>
            <a:hueOff val="276562"/>
            <a:satOff val="3140"/>
            <a:lumOff val="2843"/>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SG" sz="1400" kern="1200" dirty="0"/>
            <a:t>Protection</a:t>
          </a:r>
        </a:p>
        <a:p>
          <a:pPr marL="0" lvl="0" indent="0" algn="ctr" defTabSz="622300">
            <a:lnSpc>
              <a:spcPct val="90000"/>
            </a:lnSpc>
            <a:spcBef>
              <a:spcPct val="0"/>
            </a:spcBef>
            <a:spcAft>
              <a:spcPct val="35000"/>
            </a:spcAft>
            <a:buNone/>
          </a:pPr>
          <a:r>
            <a:rPr lang="en-SG" sz="1400" kern="1200" dirty="0"/>
            <a:t>of wealth</a:t>
          </a:r>
        </a:p>
      </dsp:txBody>
      <dsp:txXfrm>
        <a:off x="3544954" y="165422"/>
        <a:ext cx="796790" cy="796790"/>
      </dsp:txXfrm>
    </dsp:sp>
    <dsp:sp modelId="{F7D13792-036B-4AEA-A24B-13A12CA03BAD}">
      <dsp:nvSpPr>
        <dsp:cNvPr id="0" name=""/>
        <dsp:cNvSpPr/>
      </dsp:nvSpPr>
      <dsp:spPr>
        <a:xfrm>
          <a:off x="4847586" y="1468053"/>
          <a:ext cx="1126830" cy="1126830"/>
        </a:xfrm>
        <a:prstGeom prst="ellipse">
          <a:avLst/>
        </a:prstGeom>
        <a:solidFill>
          <a:schemeClr val="accent5">
            <a:alpha val="50000"/>
            <a:hueOff val="553124"/>
            <a:satOff val="6280"/>
            <a:lumOff val="5686"/>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SG" sz="1400" kern="1200" dirty="0"/>
            <a:t>Source of happiness</a:t>
          </a:r>
        </a:p>
      </dsp:txBody>
      <dsp:txXfrm>
        <a:off x="5012606" y="1633073"/>
        <a:ext cx="796790" cy="796790"/>
      </dsp:txXfrm>
    </dsp:sp>
    <dsp:sp modelId="{E22F43CA-4EA3-4B46-BD31-69DDCAC4C4CE}">
      <dsp:nvSpPr>
        <dsp:cNvPr id="0" name=""/>
        <dsp:cNvSpPr/>
      </dsp:nvSpPr>
      <dsp:spPr>
        <a:xfrm>
          <a:off x="3379934" y="2935704"/>
          <a:ext cx="1126830" cy="1126830"/>
        </a:xfrm>
        <a:prstGeom prst="ellipse">
          <a:avLst/>
        </a:prstGeom>
        <a:solidFill>
          <a:schemeClr val="accent5">
            <a:alpha val="50000"/>
            <a:hueOff val="829686"/>
            <a:satOff val="9421"/>
            <a:lumOff val="8529"/>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SG" sz="1400" kern="1200" dirty="0"/>
            <a:t>Charity towards others</a:t>
          </a:r>
        </a:p>
      </dsp:txBody>
      <dsp:txXfrm>
        <a:off x="3544954" y="3100724"/>
        <a:ext cx="796790" cy="796790"/>
      </dsp:txXfrm>
    </dsp:sp>
    <dsp:sp modelId="{AE869C5B-EB16-4DE6-86B8-C3C4C651C70C}">
      <dsp:nvSpPr>
        <dsp:cNvPr id="0" name=""/>
        <dsp:cNvSpPr/>
      </dsp:nvSpPr>
      <dsp:spPr>
        <a:xfrm>
          <a:off x="1912283" y="1468053"/>
          <a:ext cx="1126830" cy="1126830"/>
        </a:xfrm>
        <a:prstGeom prst="ellipse">
          <a:avLst/>
        </a:prstGeom>
        <a:solidFill>
          <a:schemeClr val="accent5">
            <a:alpha val="50000"/>
            <a:hueOff val="1106248"/>
            <a:satOff val="12561"/>
            <a:lumOff val="11372"/>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SG" sz="1400" kern="1200" dirty="0"/>
            <a:t>Offerings to ascetics </a:t>
          </a:r>
        </a:p>
      </dsp:txBody>
      <dsp:txXfrm>
        <a:off x="2077303" y="1633073"/>
        <a:ext cx="796790" cy="7967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CC8CD2-5DC4-44BC-AF6A-C323027330F6}">
      <dsp:nvSpPr>
        <dsp:cNvPr id="0" name=""/>
        <dsp:cNvSpPr/>
      </dsp:nvSpPr>
      <dsp:spPr>
        <a:xfrm rot="5400000">
          <a:off x="3335635" y="292938"/>
          <a:ext cx="2190750" cy="1905952"/>
        </a:xfrm>
        <a:prstGeom prst="hexagon">
          <a:avLst>
            <a:gd name="adj" fmla="val 25000"/>
            <a:gd name="vf" fmla="val 115470"/>
          </a:avLst>
        </a:prstGeom>
        <a:solidFill>
          <a:schemeClr val="lt1">
            <a:hueOff val="0"/>
            <a:satOff val="0"/>
            <a:lumOff val="0"/>
            <a:alphaOff val="0"/>
          </a:schemeClr>
        </a:solidFill>
        <a:ln w="19050" cap="flat" cmpd="sng" algn="ctr">
          <a:solidFill>
            <a:schemeClr val="accent4">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SG" sz="1300" i="1" kern="1200" dirty="0"/>
            <a:t>Selfishness</a:t>
          </a:r>
          <a:r>
            <a:rPr lang="en-SG" sz="1300" kern="1200" dirty="0"/>
            <a:t>: egoism, concerned only oneself and driven by sensual desires and emotional urge</a:t>
          </a:r>
        </a:p>
      </dsp:txBody>
      <dsp:txXfrm rot="-5400000">
        <a:off x="3775045" y="491931"/>
        <a:ext cx="1311930" cy="1507966"/>
      </dsp:txXfrm>
    </dsp:sp>
    <dsp:sp modelId="{EE41A338-361C-4812-8418-EB385ADD4E22}">
      <dsp:nvSpPr>
        <dsp:cNvPr id="0" name=""/>
        <dsp:cNvSpPr/>
      </dsp:nvSpPr>
      <dsp:spPr>
        <a:xfrm>
          <a:off x="5441823" y="588689"/>
          <a:ext cx="2444877" cy="1314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SG" sz="1300" kern="1200" dirty="0"/>
            <a:t>For instance, some people are </a:t>
          </a:r>
          <a:r>
            <a:rPr lang="en-SG" sz="1300" i="1" kern="1200" dirty="0"/>
            <a:t>selfish</a:t>
          </a:r>
          <a:r>
            <a:rPr lang="en-SG" sz="1300" kern="1200" dirty="0"/>
            <a:t> because they throw rubbish on the street, which made their neighbourhood bad, even for themselves, but they do not care</a:t>
          </a:r>
        </a:p>
      </dsp:txBody>
      <dsp:txXfrm>
        <a:off x="5441823" y="588689"/>
        <a:ext cx="2444877" cy="1314450"/>
      </dsp:txXfrm>
    </dsp:sp>
    <dsp:sp modelId="{7B3182F9-7A91-4FEC-A62C-842FC6693198}">
      <dsp:nvSpPr>
        <dsp:cNvPr id="0" name=""/>
        <dsp:cNvSpPr/>
      </dsp:nvSpPr>
      <dsp:spPr>
        <a:xfrm rot="5400000">
          <a:off x="1277207" y="292938"/>
          <a:ext cx="2190750" cy="1905952"/>
        </a:xfrm>
        <a:prstGeom prst="hexagon">
          <a:avLst>
            <a:gd name="adj" fmla="val 25000"/>
            <a:gd name="vf" fmla="val 115470"/>
          </a:avLst>
        </a:prstGeom>
        <a:solidFill>
          <a:schemeClr val="lt1">
            <a:hueOff val="0"/>
            <a:satOff val="0"/>
            <a:lumOff val="0"/>
            <a:alphaOff val="0"/>
          </a:schemeClr>
        </a:solidFill>
        <a:ln w="19050" cap="flat" cmpd="sng" algn="ctr">
          <a:solidFill>
            <a:schemeClr val="accent4">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SG" sz="3600" kern="1200"/>
        </a:p>
      </dsp:txBody>
      <dsp:txXfrm rot="-5400000">
        <a:off x="1716617" y="491931"/>
        <a:ext cx="1311930" cy="1507966"/>
      </dsp:txXfrm>
    </dsp:sp>
    <dsp:sp modelId="{D4D45068-8745-4B95-9F50-793B297FDA9A}">
      <dsp:nvSpPr>
        <dsp:cNvPr id="0" name=""/>
        <dsp:cNvSpPr/>
      </dsp:nvSpPr>
      <dsp:spPr>
        <a:xfrm rot="5400000">
          <a:off x="2302478" y="2152447"/>
          <a:ext cx="2190750" cy="1905952"/>
        </a:xfrm>
        <a:prstGeom prst="hexagon">
          <a:avLst>
            <a:gd name="adj" fmla="val 25000"/>
            <a:gd name="vf" fmla="val 115470"/>
          </a:avLst>
        </a:prstGeom>
        <a:solidFill>
          <a:schemeClr val="lt1">
            <a:hueOff val="0"/>
            <a:satOff val="0"/>
            <a:lumOff val="0"/>
            <a:alphaOff val="0"/>
          </a:schemeClr>
        </a:solidFill>
        <a:ln w="19050" cap="flat" cmpd="sng" algn="ctr">
          <a:solidFill>
            <a:schemeClr val="accent4">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SG" sz="1300" i="1" kern="1200" dirty="0"/>
            <a:t>Self-interestedness</a:t>
          </a:r>
          <a:r>
            <a:rPr lang="en-SG" sz="1300" kern="1200" dirty="0"/>
            <a:t>: concerns about interest of oneself so whatever they do, they rationally calculate</a:t>
          </a:r>
        </a:p>
      </dsp:txBody>
      <dsp:txXfrm rot="-5400000">
        <a:off x="2741888" y="2351440"/>
        <a:ext cx="1311930" cy="1507966"/>
      </dsp:txXfrm>
    </dsp:sp>
    <dsp:sp modelId="{D61D50A7-D8AF-4604-BD51-91903E083957}">
      <dsp:nvSpPr>
        <dsp:cNvPr id="0" name=""/>
        <dsp:cNvSpPr/>
      </dsp:nvSpPr>
      <dsp:spPr>
        <a:xfrm>
          <a:off x="0" y="2448198"/>
          <a:ext cx="2366010" cy="1314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r" defTabSz="577850">
            <a:lnSpc>
              <a:spcPct val="90000"/>
            </a:lnSpc>
            <a:spcBef>
              <a:spcPct val="0"/>
            </a:spcBef>
            <a:spcAft>
              <a:spcPct val="35000"/>
            </a:spcAft>
            <a:buNone/>
          </a:pPr>
          <a:r>
            <a:rPr lang="en-SG" sz="1300" kern="1200" dirty="0"/>
            <a:t>For instance, because </a:t>
          </a:r>
          <a:r>
            <a:rPr lang="en-SG" sz="1300" i="1" kern="1200" dirty="0"/>
            <a:t>self-interestedness</a:t>
          </a:r>
          <a:r>
            <a:rPr lang="en-SG" sz="1300" kern="1200" dirty="0"/>
            <a:t>, people throw rubbish into the dustbin, resulting in a very lovely living space not only for the whole neighbourhood but for themselves in that neighbourhood</a:t>
          </a:r>
        </a:p>
      </dsp:txBody>
      <dsp:txXfrm>
        <a:off x="0" y="2448198"/>
        <a:ext cx="2366010" cy="1314450"/>
      </dsp:txXfrm>
    </dsp:sp>
    <dsp:sp modelId="{5256AF5A-F9D9-4800-A578-265FCA6B63E8}">
      <dsp:nvSpPr>
        <dsp:cNvPr id="0" name=""/>
        <dsp:cNvSpPr/>
      </dsp:nvSpPr>
      <dsp:spPr>
        <a:xfrm rot="5400000">
          <a:off x="4360906" y="2152447"/>
          <a:ext cx="2190750" cy="1905952"/>
        </a:xfrm>
        <a:prstGeom prst="hexagon">
          <a:avLst>
            <a:gd name="adj" fmla="val 25000"/>
            <a:gd name="vf" fmla="val 115470"/>
          </a:avLst>
        </a:prstGeom>
        <a:solidFill>
          <a:schemeClr val="lt1">
            <a:hueOff val="0"/>
            <a:satOff val="0"/>
            <a:lumOff val="0"/>
            <a:alphaOff val="0"/>
          </a:schemeClr>
        </a:solidFill>
        <a:ln w="19050" cap="flat" cmpd="sng" algn="ctr">
          <a:solidFill>
            <a:schemeClr val="accent4">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SG" sz="3600" kern="1200"/>
        </a:p>
      </dsp:txBody>
      <dsp:txXfrm rot="-5400000">
        <a:off x="4800316" y="2351440"/>
        <a:ext cx="1311930" cy="1507966"/>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E27DD1-C5E1-45DB-B821-C937B011A2A0}">
      <dsp:nvSpPr>
        <dsp:cNvPr id="0" name=""/>
        <dsp:cNvSpPr/>
      </dsp:nvSpPr>
      <dsp:spPr>
        <a:xfrm>
          <a:off x="0" y="0"/>
          <a:ext cx="4351338" cy="4351338"/>
        </a:xfrm>
        <a:prstGeom prst="pie">
          <a:avLst>
            <a:gd name="adj1" fmla="val 5400000"/>
            <a:gd name="adj2" fmla="val 16200000"/>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84E04129-ECB8-4F67-9A33-1C5196D486A6}">
      <dsp:nvSpPr>
        <dsp:cNvPr id="0" name=""/>
        <dsp:cNvSpPr/>
      </dsp:nvSpPr>
      <dsp:spPr>
        <a:xfrm>
          <a:off x="2175669" y="0"/>
          <a:ext cx="5711031" cy="4351338"/>
        </a:xfrm>
        <a:prstGeom prst="rect">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a:sp3d z="-60000" extrusionH="63500" prstMaterial="matte"/>
      </dsp:spPr>
      <dsp:style>
        <a:lnRef idx="1">
          <a:scrgbClr r="0" g="0" b="0"/>
        </a:lnRef>
        <a:fillRef idx="1">
          <a:scrgbClr r="0" g="0" b="0"/>
        </a:fillRef>
        <a:effectRef idx="0">
          <a:scrgbClr r="0" g="0" b="0"/>
        </a:effectRef>
        <a:fontRef idx="minor"/>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en-SG" sz="4200" kern="1200" dirty="0"/>
            <a:t>Basic steps</a:t>
          </a:r>
        </a:p>
      </dsp:txBody>
      <dsp:txXfrm>
        <a:off x="2175669" y="0"/>
        <a:ext cx="2855515" cy="1305404"/>
      </dsp:txXfrm>
    </dsp:sp>
    <dsp:sp modelId="{684CF483-AF71-4078-8305-F9A2DB98E3DD}">
      <dsp:nvSpPr>
        <dsp:cNvPr id="0" name=""/>
        <dsp:cNvSpPr/>
      </dsp:nvSpPr>
      <dsp:spPr>
        <a:xfrm>
          <a:off x="761485" y="1305404"/>
          <a:ext cx="2828366" cy="2828366"/>
        </a:xfrm>
        <a:prstGeom prst="pie">
          <a:avLst>
            <a:gd name="adj1" fmla="val 5400000"/>
            <a:gd name="adj2" fmla="val 16200000"/>
          </a:avLst>
        </a:prstGeom>
        <a:solidFill>
          <a:schemeClr val="accent5">
            <a:hueOff val="-3379271"/>
            <a:satOff val="-8710"/>
            <a:lumOff val="-5883"/>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AD4A964C-18BA-4B11-AA10-1BCF68851784}">
      <dsp:nvSpPr>
        <dsp:cNvPr id="0" name=""/>
        <dsp:cNvSpPr/>
      </dsp:nvSpPr>
      <dsp:spPr>
        <a:xfrm>
          <a:off x="2175669" y="1305404"/>
          <a:ext cx="5711031" cy="2828366"/>
        </a:xfrm>
        <a:prstGeom prst="rect">
          <a:avLst/>
        </a:prstGeom>
        <a:solidFill>
          <a:schemeClr val="lt1">
            <a:alpha val="90000"/>
            <a:hueOff val="0"/>
            <a:satOff val="0"/>
            <a:lumOff val="0"/>
            <a:alphaOff val="0"/>
          </a:schemeClr>
        </a:solidFill>
        <a:ln w="6350" cap="flat" cmpd="sng" algn="ctr">
          <a:solidFill>
            <a:schemeClr val="accent5">
              <a:hueOff val="-3379271"/>
              <a:satOff val="-8710"/>
              <a:lumOff val="-5883"/>
              <a:alphaOff val="0"/>
            </a:schemeClr>
          </a:solidFill>
          <a:prstDash val="solid"/>
          <a:miter lim="800000"/>
        </a:ln>
        <a:effectLst/>
        <a:sp3d z="-60000" extrusionH="63500" prstMaterial="matte"/>
      </dsp:spPr>
      <dsp:style>
        <a:lnRef idx="1">
          <a:scrgbClr r="0" g="0" b="0"/>
        </a:lnRef>
        <a:fillRef idx="1">
          <a:scrgbClr r="0" g="0" b="0"/>
        </a:fillRef>
        <a:effectRef idx="0">
          <a:scrgbClr r="0" g="0" b="0"/>
        </a:effectRef>
        <a:fontRef idx="minor"/>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en-SG" sz="4200" kern="1200" dirty="0"/>
            <a:t>Method</a:t>
          </a:r>
        </a:p>
      </dsp:txBody>
      <dsp:txXfrm>
        <a:off x="2175669" y="1305404"/>
        <a:ext cx="2855515" cy="1305399"/>
      </dsp:txXfrm>
    </dsp:sp>
    <dsp:sp modelId="{896D9541-1566-46F6-9885-05737E8710E1}">
      <dsp:nvSpPr>
        <dsp:cNvPr id="0" name=""/>
        <dsp:cNvSpPr/>
      </dsp:nvSpPr>
      <dsp:spPr>
        <a:xfrm>
          <a:off x="1522968" y="2610804"/>
          <a:ext cx="1305400" cy="1305400"/>
        </a:xfrm>
        <a:prstGeom prst="pie">
          <a:avLst>
            <a:gd name="adj1" fmla="val 5400000"/>
            <a:gd name="adj2" fmla="val 16200000"/>
          </a:avLst>
        </a:prstGeom>
        <a:solidFill>
          <a:schemeClr val="accent5">
            <a:hueOff val="-6758543"/>
            <a:satOff val="-17419"/>
            <a:lumOff val="-11765"/>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AAF3246A-1652-427A-AFB3-A20D4BEC15B5}">
      <dsp:nvSpPr>
        <dsp:cNvPr id="0" name=""/>
        <dsp:cNvSpPr/>
      </dsp:nvSpPr>
      <dsp:spPr>
        <a:xfrm>
          <a:off x="2175669" y="2610804"/>
          <a:ext cx="5711031" cy="1305400"/>
        </a:xfrm>
        <a:prstGeom prst="rect">
          <a:avLst/>
        </a:prstGeom>
        <a:solidFill>
          <a:schemeClr val="lt1">
            <a:alpha val="90000"/>
            <a:hueOff val="0"/>
            <a:satOff val="0"/>
            <a:lumOff val="0"/>
            <a:alphaOff val="0"/>
          </a:schemeClr>
        </a:solidFill>
        <a:ln w="6350" cap="flat" cmpd="sng" algn="ctr">
          <a:solidFill>
            <a:schemeClr val="accent5">
              <a:hueOff val="-6758543"/>
              <a:satOff val="-17419"/>
              <a:lumOff val="-11765"/>
              <a:alphaOff val="0"/>
            </a:schemeClr>
          </a:solidFill>
          <a:prstDash val="solid"/>
          <a:miter lim="800000"/>
        </a:ln>
        <a:effectLst/>
        <a:sp3d z="-60000" extrusionH="63500" prstMaterial="matte"/>
      </dsp:spPr>
      <dsp:style>
        <a:lnRef idx="1">
          <a:scrgbClr r="0" g="0" b="0"/>
        </a:lnRef>
        <a:fillRef idx="1">
          <a:scrgbClr r="0" g="0" b="0"/>
        </a:fillRef>
        <a:effectRef idx="0">
          <a:scrgbClr r="0" g="0" b="0"/>
        </a:effectRef>
        <a:fontRef idx="minor"/>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en-SG" sz="4200" kern="1200" dirty="0"/>
            <a:t>Aspiration</a:t>
          </a:r>
        </a:p>
      </dsp:txBody>
      <dsp:txXfrm>
        <a:off x="2175669" y="2610804"/>
        <a:ext cx="2855515" cy="1305400"/>
      </dsp:txXfrm>
    </dsp:sp>
    <dsp:sp modelId="{0D3633C4-CBAC-48F8-B8B8-A5BAED1FE55F}">
      <dsp:nvSpPr>
        <dsp:cNvPr id="0" name=""/>
        <dsp:cNvSpPr/>
      </dsp:nvSpPr>
      <dsp:spPr>
        <a:xfrm>
          <a:off x="5031184" y="0"/>
          <a:ext cx="2855515" cy="1305404"/>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en-SG" sz="1800" kern="1200" dirty="0"/>
            <a:t>Immediate elimination of huger-reduction and complete elimination of extreme poverty</a:t>
          </a:r>
        </a:p>
      </dsp:txBody>
      <dsp:txXfrm>
        <a:off x="5031184" y="0"/>
        <a:ext cx="2855515" cy="1305404"/>
      </dsp:txXfrm>
    </dsp:sp>
    <dsp:sp modelId="{460F382E-BD00-480D-BDD1-23CC290B4093}">
      <dsp:nvSpPr>
        <dsp:cNvPr id="0" name=""/>
        <dsp:cNvSpPr/>
      </dsp:nvSpPr>
      <dsp:spPr>
        <a:xfrm>
          <a:off x="5031184" y="1305404"/>
          <a:ext cx="2855515" cy="1305399"/>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en-SG" sz="1800" kern="1200" dirty="0"/>
            <a:t>Interdependence of human beings-altruistic attitude and charitable deeds</a:t>
          </a:r>
        </a:p>
      </dsp:txBody>
      <dsp:txXfrm>
        <a:off x="5031184" y="1305404"/>
        <a:ext cx="2855515" cy="1305399"/>
      </dsp:txXfrm>
    </dsp:sp>
    <dsp:sp modelId="{CB70E2B5-199F-4669-8192-F1D589F5B64B}">
      <dsp:nvSpPr>
        <dsp:cNvPr id="0" name=""/>
        <dsp:cNvSpPr/>
      </dsp:nvSpPr>
      <dsp:spPr>
        <a:xfrm>
          <a:off x="5031184" y="2610804"/>
          <a:ext cx="2855515" cy="1305400"/>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en-SG" sz="1800" kern="1200" dirty="0"/>
            <a:t>Satisfaction of basic needs</a:t>
          </a:r>
        </a:p>
        <a:p>
          <a:pPr marL="171450" lvl="1" indent="-171450" algn="l" defTabSz="800100">
            <a:lnSpc>
              <a:spcPct val="90000"/>
            </a:lnSpc>
            <a:spcBef>
              <a:spcPct val="0"/>
            </a:spcBef>
            <a:spcAft>
              <a:spcPct val="15000"/>
            </a:spcAft>
            <a:buChar char="•"/>
          </a:pPr>
          <a:r>
            <a:rPr lang="en-SG" sz="1800" kern="1200" dirty="0"/>
            <a:t>Lasting spiritual happiness </a:t>
          </a:r>
          <a:r>
            <a:rPr lang="en-SG" sz="1800" i="1" kern="1200" dirty="0"/>
            <a:t>via</a:t>
          </a:r>
          <a:r>
            <a:rPr lang="en-SG" sz="1800" kern="1200" dirty="0"/>
            <a:t> the basic material needs</a:t>
          </a:r>
        </a:p>
      </dsp:txBody>
      <dsp:txXfrm>
        <a:off x="5031184" y="2610804"/>
        <a:ext cx="2855515" cy="13054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6FE767-6FD3-4812-8731-F9120244EC7F}">
      <dsp:nvSpPr>
        <dsp:cNvPr id="0" name=""/>
        <dsp:cNvSpPr/>
      </dsp:nvSpPr>
      <dsp:spPr>
        <a:xfrm>
          <a:off x="3306" y="1842559"/>
          <a:ext cx="1086009" cy="1086009"/>
        </a:xfrm>
        <a:prstGeom prst="donut">
          <a:avLst>
            <a:gd name="adj" fmla="val 20000"/>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1E049D87-876E-4F81-9BFE-22A8EEFF5431}">
      <dsp:nvSpPr>
        <dsp:cNvPr id="0" name=""/>
        <dsp:cNvSpPr/>
      </dsp:nvSpPr>
      <dsp:spPr>
        <a:xfrm rot="17700000">
          <a:off x="385967" y="957240"/>
          <a:ext cx="1350030" cy="650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0" rIns="0" bIns="0" numCol="1" spcCol="1270" anchor="ctr" anchorCtr="0">
          <a:noAutofit/>
        </a:bodyPr>
        <a:lstStyle/>
        <a:p>
          <a:pPr marL="0" lvl="0" indent="0" algn="l" defTabSz="1066800">
            <a:lnSpc>
              <a:spcPct val="90000"/>
            </a:lnSpc>
            <a:spcBef>
              <a:spcPct val="0"/>
            </a:spcBef>
            <a:spcAft>
              <a:spcPct val="35000"/>
            </a:spcAft>
            <a:buNone/>
          </a:pPr>
          <a:r>
            <a:rPr lang="en-SG" sz="2400" kern="1200" dirty="0"/>
            <a:t>Karma</a:t>
          </a:r>
        </a:p>
      </dsp:txBody>
      <dsp:txXfrm>
        <a:off x="385967" y="957240"/>
        <a:ext cx="1350030" cy="650610"/>
      </dsp:txXfrm>
    </dsp:sp>
    <dsp:sp modelId="{DBB05953-4B4B-43FA-818A-E8CE9C1A5080}">
      <dsp:nvSpPr>
        <dsp:cNvPr id="0" name=""/>
        <dsp:cNvSpPr/>
      </dsp:nvSpPr>
      <dsp:spPr>
        <a:xfrm>
          <a:off x="1171117" y="2103710"/>
          <a:ext cx="563707" cy="563707"/>
        </a:xfrm>
        <a:prstGeom prst="ellipse">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152DC45B-DA2F-4489-839D-17C2FC926261}">
      <dsp:nvSpPr>
        <dsp:cNvPr id="0" name=""/>
        <dsp:cNvSpPr/>
      </dsp:nvSpPr>
      <dsp:spPr>
        <a:xfrm rot="17700000">
          <a:off x="503483" y="2888302"/>
          <a:ext cx="1167839" cy="5630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43180" bIns="0" numCol="1" spcCol="1270" anchor="ctr" anchorCtr="0">
          <a:noAutofit/>
        </a:bodyPr>
        <a:lstStyle/>
        <a:p>
          <a:pPr marL="0" lvl="0" indent="0" algn="r" defTabSz="755650">
            <a:lnSpc>
              <a:spcPct val="90000"/>
            </a:lnSpc>
            <a:spcBef>
              <a:spcPct val="0"/>
            </a:spcBef>
            <a:spcAft>
              <a:spcPct val="35000"/>
            </a:spcAft>
            <a:buNone/>
          </a:pPr>
          <a:r>
            <a:rPr lang="en-SG" sz="1700" kern="1200" dirty="0"/>
            <a:t>Cause </a:t>
          </a:r>
        </a:p>
      </dsp:txBody>
      <dsp:txXfrm>
        <a:off x="503483" y="2888302"/>
        <a:ext cx="1167839" cy="563088"/>
      </dsp:txXfrm>
    </dsp:sp>
    <dsp:sp modelId="{8F44DE2D-D620-43C1-87A3-2E40BBE30C2C}">
      <dsp:nvSpPr>
        <dsp:cNvPr id="0" name=""/>
        <dsp:cNvSpPr/>
      </dsp:nvSpPr>
      <dsp:spPr>
        <a:xfrm rot="17700000">
          <a:off x="1234620" y="1319737"/>
          <a:ext cx="1167839" cy="563088"/>
        </a:xfrm>
        <a:prstGeom prst="rect">
          <a:avLst/>
        </a:prstGeom>
        <a:noFill/>
        <a:ln>
          <a:noFill/>
        </a:ln>
        <a:effectLst/>
      </dsp:spPr>
      <dsp:style>
        <a:lnRef idx="0">
          <a:scrgbClr r="0" g="0" b="0"/>
        </a:lnRef>
        <a:fillRef idx="0">
          <a:scrgbClr r="0" g="0" b="0"/>
        </a:fillRef>
        <a:effectRef idx="0">
          <a:scrgbClr r="0" g="0" b="0"/>
        </a:effectRef>
        <a:fontRef idx="minor"/>
      </dsp:style>
    </dsp:sp>
    <dsp:sp modelId="{F9D57209-0569-4D49-B1C9-97ED561A4443}">
      <dsp:nvSpPr>
        <dsp:cNvPr id="0" name=""/>
        <dsp:cNvSpPr/>
      </dsp:nvSpPr>
      <dsp:spPr>
        <a:xfrm>
          <a:off x="1816541" y="2103710"/>
          <a:ext cx="563707" cy="563707"/>
        </a:xfrm>
        <a:prstGeom prst="ellipse">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F86D5349-799F-41B8-A389-7BC0063B3F32}">
      <dsp:nvSpPr>
        <dsp:cNvPr id="0" name=""/>
        <dsp:cNvSpPr/>
      </dsp:nvSpPr>
      <dsp:spPr>
        <a:xfrm rot="17700000">
          <a:off x="1148906" y="2888302"/>
          <a:ext cx="1167839" cy="5630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43180" bIns="0" numCol="1" spcCol="1270" anchor="ctr" anchorCtr="0">
          <a:noAutofit/>
        </a:bodyPr>
        <a:lstStyle/>
        <a:p>
          <a:pPr marL="0" lvl="0" indent="0" algn="r" defTabSz="755650">
            <a:lnSpc>
              <a:spcPct val="90000"/>
            </a:lnSpc>
            <a:spcBef>
              <a:spcPct val="0"/>
            </a:spcBef>
            <a:spcAft>
              <a:spcPct val="35000"/>
            </a:spcAft>
            <a:buNone/>
          </a:pPr>
          <a:r>
            <a:rPr lang="en-SG" sz="1700" kern="1200" dirty="0"/>
            <a:t>Effect</a:t>
          </a:r>
        </a:p>
      </dsp:txBody>
      <dsp:txXfrm>
        <a:off x="1148906" y="2888302"/>
        <a:ext cx="1167839" cy="563088"/>
      </dsp:txXfrm>
    </dsp:sp>
    <dsp:sp modelId="{7AA87274-F4F1-4FDC-AD27-3D0A6D625E71}">
      <dsp:nvSpPr>
        <dsp:cNvPr id="0" name=""/>
        <dsp:cNvSpPr/>
      </dsp:nvSpPr>
      <dsp:spPr>
        <a:xfrm rot="17700000">
          <a:off x="1880043" y="1319737"/>
          <a:ext cx="1167839" cy="563088"/>
        </a:xfrm>
        <a:prstGeom prst="rect">
          <a:avLst/>
        </a:prstGeom>
        <a:noFill/>
        <a:ln>
          <a:noFill/>
        </a:ln>
        <a:effectLst/>
      </dsp:spPr>
      <dsp:style>
        <a:lnRef idx="0">
          <a:scrgbClr r="0" g="0" b="0"/>
        </a:lnRef>
        <a:fillRef idx="0">
          <a:scrgbClr r="0" g="0" b="0"/>
        </a:fillRef>
        <a:effectRef idx="0">
          <a:scrgbClr r="0" g="0" b="0"/>
        </a:effectRef>
        <a:fontRef idx="minor"/>
      </dsp:style>
    </dsp:sp>
    <dsp:sp modelId="{C34E078C-0F15-41BF-99D8-3FA8B07AD992}">
      <dsp:nvSpPr>
        <dsp:cNvPr id="0" name=""/>
        <dsp:cNvSpPr/>
      </dsp:nvSpPr>
      <dsp:spPr>
        <a:xfrm>
          <a:off x="2462050" y="1842559"/>
          <a:ext cx="1086009" cy="1086009"/>
        </a:xfrm>
        <a:prstGeom prst="donut">
          <a:avLst>
            <a:gd name="adj" fmla="val 20000"/>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DE40E2E1-E1C7-4DDA-829A-630DB4A31640}">
      <dsp:nvSpPr>
        <dsp:cNvPr id="0" name=""/>
        <dsp:cNvSpPr/>
      </dsp:nvSpPr>
      <dsp:spPr>
        <a:xfrm rot="17700000">
          <a:off x="2844711" y="957240"/>
          <a:ext cx="1350030" cy="650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0" rIns="0" bIns="0" numCol="1" spcCol="1270" anchor="ctr" anchorCtr="0">
          <a:noAutofit/>
        </a:bodyPr>
        <a:lstStyle/>
        <a:p>
          <a:pPr marL="0" lvl="0" indent="0" algn="l" defTabSz="1066800">
            <a:lnSpc>
              <a:spcPct val="90000"/>
            </a:lnSpc>
            <a:spcBef>
              <a:spcPct val="0"/>
            </a:spcBef>
            <a:spcAft>
              <a:spcPct val="35000"/>
            </a:spcAft>
            <a:buNone/>
          </a:pPr>
          <a:r>
            <a:rPr lang="en-SG" sz="2400" kern="1200" dirty="0"/>
            <a:t>Human action</a:t>
          </a:r>
        </a:p>
      </dsp:txBody>
      <dsp:txXfrm>
        <a:off x="2844711" y="957240"/>
        <a:ext cx="1350030" cy="650610"/>
      </dsp:txXfrm>
    </dsp:sp>
    <dsp:sp modelId="{C82319C0-2398-4DDA-8CCF-156AB1BD1AA2}">
      <dsp:nvSpPr>
        <dsp:cNvPr id="0" name=""/>
        <dsp:cNvSpPr/>
      </dsp:nvSpPr>
      <dsp:spPr>
        <a:xfrm>
          <a:off x="3629862" y="2103710"/>
          <a:ext cx="563707" cy="563707"/>
        </a:xfrm>
        <a:prstGeom prst="ellipse">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097F6EA8-B43F-4405-B9F8-57791294BC22}">
      <dsp:nvSpPr>
        <dsp:cNvPr id="0" name=""/>
        <dsp:cNvSpPr/>
      </dsp:nvSpPr>
      <dsp:spPr>
        <a:xfrm rot="17700000">
          <a:off x="2962227" y="2888302"/>
          <a:ext cx="1167839" cy="5630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43180" bIns="0" numCol="1" spcCol="1270" anchor="ctr" anchorCtr="0">
          <a:noAutofit/>
        </a:bodyPr>
        <a:lstStyle/>
        <a:p>
          <a:pPr marL="0" lvl="0" indent="0" algn="r" defTabSz="755650">
            <a:lnSpc>
              <a:spcPct val="90000"/>
            </a:lnSpc>
            <a:spcBef>
              <a:spcPct val="0"/>
            </a:spcBef>
            <a:spcAft>
              <a:spcPct val="35000"/>
            </a:spcAft>
            <a:buNone/>
          </a:pPr>
          <a:r>
            <a:rPr lang="en-SG" sz="1700" kern="1200" dirty="0"/>
            <a:t>Present action </a:t>
          </a:r>
        </a:p>
      </dsp:txBody>
      <dsp:txXfrm>
        <a:off x="2962227" y="2888302"/>
        <a:ext cx="1167839" cy="563088"/>
      </dsp:txXfrm>
    </dsp:sp>
    <dsp:sp modelId="{EA3110BB-0DCC-4062-ABE2-99726F4FFA8D}">
      <dsp:nvSpPr>
        <dsp:cNvPr id="0" name=""/>
        <dsp:cNvSpPr/>
      </dsp:nvSpPr>
      <dsp:spPr>
        <a:xfrm rot="17700000">
          <a:off x="3693364" y="1319737"/>
          <a:ext cx="1167839" cy="563088"/>
        </a:xfrm>
        <a:prstGeom prst="rect">
          <a:avLst/>
        </a:prstGeom>
        <a:noFill/>
        <a:ln>
          <a:noFill/>
        </a:ln>
        <a:effectLst/>
      </dsp:spPr>
      <dsp:style>
        <a:lnRef idx="0">
          <a:scrgbClr r="0" g="0" b="0"/>
        </a:lnRef>
        <a:fillRef idx="0">
          <a:scrgbClr r="0" g="0" b="0"/>
        </a:fillRef>
        <a:effectRef idx="0">
          <a:scrgbClr r="0" g="0" b="0"/>
        </a:effectRef>
        <a:fontRef idx="minor"/>
      </dsp:style>
    </dsp:sp>
    <dsp:sp modelId="{760DF99A-883A-4A8A-AC1B-DCD437EA93E3}">
      <dsp:nvSpPr>
        <dsp:cNvPr id="0" name=""/>
        <dsp:cNvSpPr/>
      </dsp:nvSpPr>
      <dsp:spPr>
        <a:xfrm>
          <a:off x="4275285" y="2103710"/>
          <a:ext cx="563707" cy="563707"/>
        </a:xfrm>
        <a:prstGeom prst="ellipse">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D63D2F51-8C2D-46A0-9831-9200B7412963}">
      <dsp:nvSpPr>
        <dsp:cNvPr id="0" name=""/>
        <dsp:cNvSpPr/>
      </dsp:nvSpPr>
      <dsp:spPr>
        <a:xfrm rot="17700000">
          <a:off x="3607650" y="2888302"/>
          <a:ext cx="1167839" cy="5630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43180" bIns="0" numCol="1" spcCol="1270" anchor="ctr" anchorCtr="0">
          <a:noAutofit/>
        </a:bodyPr>
        <a:lstStyle/>
        <a:p>
          <a:pPr marL="0" lvl="0" indent="0" algn="r" defTabSz="755650">
            <a:lnSpc>
              <a:spcPct val="90000"/>
            </a:lnSpc>
            <a:spcBef>
              <a:spcPct val="0"/>
            </a:spcBef>
            <a:spcAft>
              <a:spcPct val="35000"/>
            </a:spcAft>
            <a:buNone/>
          </a:pPr>
          <a:r>
            <a:rPr lang="en-SG" sz="1700" kern="1200" dirty="0"/>
            <a:t>Future consequence</a:t>
          </a:r>
        </a:p>
      </dsp:txBody>
      <dsp:txXfrm>
        <a:off x="3607650" y="2888302"/>
        <a:ext cx="1167839" cy="563088"/>
      </dsp:txXfrm>
    </dsp:sp>
    <dsp:sp modelId="{1730F95F-6186-4FE9-9FD0-83470D141AF2}">
      <dsp:nvSpPr>
        <dsp:cNvPr id="0" name=""/>
        <dsp:cNvSpPr/>
      </dsp:nvSpPr>
      <dsp:spPr>
        <a:xfrm rot="17700000">
          <a:off x="4338788" y="1319737"/>
          <a:ext cx="1167839" cy="563088"/>
        </a:xfrm>
        <a:prstGeom prst="rect">
          <a:avLst/>
        </a:prstGeom>
        <a:noFill/>
        <a:ln>
          <a:noFill/>
        </a:ln>
        <a:effectLst/>
      </dsp:spPr>
      <dsp:style>
        <a:lnRef idx="0">
          <a:scrgbClr r="0" g="0" b="0"/>
        </a:lnRef>
        <a:fillRef idx="0">
          <a:scrgbClr r="0" g="0" b="0"/>
        </a:fillRef>
        <a:effectRef idx="0">
          <a:scrgbClr r="0" g="0" b="0"/>
        </a:effectRef>
        <a:fontRef idx="minor"/>
      </dsp:style>
    </dsp:sp>
    <dsp:sp modelId="{F65C976E-633E-4DD9-A72C-C1E70464E02C}">
      <dsp:nvSpPr>
        <dsp:cNvPr id="0" name=""/>
        <dsp:cNvSpPr/>
      </dsp:nvSpPr>
      <dsp:spPr>
        <a:xfrm>
          <a:off x="4920795" y="1842559"/>
          <a:ext cx="1086009" cy="1086009"/>
        </a:xfrm>
        <a:prstGeom prst="donut">
          <a:avLst>
            <a:gd name="adj" fmla="val 20000"/>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99AEAE52-E7FF-44BC-ADD7-ACB4B1A567EE}">
      <dsp:nvSpPr>
        <dsp:cNvPr id="0" name=""/>
        <dsp:cNvSpPr/>
      </dsp:nvSpPr>
      <dsp:spPr>
        <a:xfrm rot="17700000">
          <a:off x="5303456" y="957240"/>
          <a:ext cx="1350030" cy="650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0" rIns="0" bIns="0" numCol="1" spcCol="1270" anchor="ctr" anchorCtr="0">
          <a:noAutofit/>
        </a:bodyPr>
        <a:lstStyle/>
        <a:p>
          <a:pPr marL="0" lvl="0" indent="0" algn="l" defTabSz="1066800">
            <a:lnSpc>
              <a:spcPct val="90000"/>
            </a:lnSpc>
            <a:spcBef>
              <a:spcPct val="0"/>
            </a:spcBef>
            <a:spcAft>
              <a:spcPct val="35000"/>
            </a:spcAft>
            <a:buNone/>
          </a:pPr>
          <a:r>
            <a:rPr lang="en-SG" sz="2400" kern="1200" dirty="0"/>
            <a:t>Life cycle</a:t>
          </a:r>
        </a:p>
      </dsp:txBody>
      <dsp:txXfrm>
        <a:off x="5303456" y="957240"/>
        <a:ext cx="1350030" cy="650610"/>
      </dsp:txXfrm>
    </dsp:sp>
    <dsp:sp modelId="{238E498B-2EBD-4D3B-A9E2-A204D6404B69}">
      <dsp:nvSpPr>
        <dsp:cNvPr id="0" name=""/>
        <dsp:cNvSpPr/>
      </dsp:nvSpPr>
      <dsp:spPr>
        <a:xfrm>
          <a:off x="6088607" y="2103710"/>
          <a:ext cx="563707" cy="563707"/>
        </a:xfrm>
        <a:prstGeom prst="ellipse">
          <a:avLst/>
        </a:prstGeom>
        <a:solidFill>
          <a:schemeClr val="accent6">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F9233943-362B-4D26-A87B-495DC791F819}">
      <dsp:nvSpPr>
        <dsp:cNvPr id="0" name=""/>
        <dsp:cNvSpPr/>
      </dsp:nvSpPr>
      <dsp:spPr>
        <a:xfrm rot="17700000">
          <a:off x="5420972" y="2888302"/>
          <a:ext cx="1167839" cy="5630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43180" bIns="0" numCol="1" spcCol="1270" anchor="ctr" anchorCtr="0">
          <a:noAutofit/>
        </a:bodyPr>
        <a:lstStyle/>
        <a:p>
          <a:pPr marL="0" lvl="0" indent="0" algn="r" defTabSz="755650">
            <a:lnSpc>
              <a:spcPct val="90000"/>
            </a:lnSpc>
            <a:spcBef>
              <a:spcPct val="0"/>
            </a:spcBef>
            <a:spcAft>
              <a:spcPct val="35000"/>
            </a:spcAft>
            <a:buNone/>
          </a:pPr>
          <a:r>
            <a:rPr lang="en-SG" sz="1700" kern="1200" dirty="0"/>
            <a:t>From past to present</a:t>
          </a:r>
        </a:p>
      </dsp:txBody>
      <dsp:txXfrm>
        <a:off x="5420972" y="2888302"/>
        <a:ext cx="1167839" cy="563088"/>
      </dsp:txXfrm>
    </dsp:sp>
    <dsp:sp modelId="{53B913E0-BE1B-4A8C-9C70-FACFA4309205}">
      <dsp:nvSpPr>
        <dsp:cNvPr id="0" name=""/>
        <dsp:cNvSpPr/>
      </dsp:nvSpPr>
      <dsp:spPr>
        <a:xfrm rot="17700000">
          <a:off x="6152109" y="1319737"/>
          <a:ext cx="1167839" cy="563088"/>
        </a:xfrm>
        <a:prstGeom prst="rect">
          <a:avLst/>
        </a:prstGeom>
        <a:noFill/>
        <a:ln>
          <a:noFill/>
        </a:ln>
        <a:effectLst/>
      </dsp:spPr>
      <dsp:style>
        <a:lnRef idx="0">
          <a:scrgbClr r="0" g="0" b="0"/>
        </a:lnRef>
        <a:fillRef idx="0">
          <a:scrgbClr r="0" g="0" b="0"/>
        </a:fillRef>
        <a:effectRef idx="0">
          <a:scrgbClr r="0" g="0" b="0"/>
        </a:effectRef>
        <a:fontRef idx="minor"/>
      </dsp:style>
    </dsp:sp>
    <dsp:sp modelId="{A66B6786-9C24-41B2-A6D3-80D506F34E4B}">
      <dsp:nvSpPr>
        <dsp:cNvPr id="0" name=""/>
        <dsp:cNvSpPr/>
      </dsp:nvSpPr>
      <dsp:spPr>
        <a:xfrm>
          <a:off x="6734030" y="2103710"/>
          <a:ext cx="563707" cy="563707"/>
        </a:xfrm>
        <a:prstGeom prst="ellipse">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0ABFCC15-6F01-4562-A7F4-C21B2D95B6BA}">
      <dsp:nvSpPr>
        <dsp:cNvPr id="0" name=""/>
        <dsp:cNvSpPr/>
      </dsp:nvSpPr>
      <dsp:spPr>
        <a:xfrm rot="17700000">
          <a:off x="6066395" y="2888302"/>
          <a:ext cx="1167839" cy="5630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43180" bIns="0" numCol="1" spcCol="1270" anchor="ctr" anchorCtr="0">
          <a:noAutofit/>
        </a:bodyPr>
        <a:lstStyle/>
        <a:p>
          <a:pPr marL="0" lvl="0" indent="0" algn="r" defTabSz="755650">
            <a:lnSpc>
              <a:spcPct val="90000"/>
            </a:lnSpc>
            <a:spcBef>
              <a:spcPct val="0"/>
            </a:spcBef>
            <a:spcAft>
              <a:spcPct val="35000"/>
            </a:spcAft>
            <a:buNone/>
          </a:pPr>
          <a:r>
            <a:rPr lang="en-SG" sz="1700" kern="1200" dirty="0"/>
            <a:t>Present to the future</a:t>
          </a:r>
        </a:p>
      </dsp:txBody>
      <dsp:txXfrm>
        <a:off x="6066395" y="2888302"/>
        <a:ext cx="1167839" cy="563088"/>
      </dsp:txXfrm>
    </dsp:sp>
    <dsp:sp modelId="{D21932D3-6611-4FDE-B882-2A39B7C89439}">
      <dsp:nvSpPr>
        <dsp:cNvPr id="0" name=""/>
        <dsp:cNvSpPr/>
      </dsp:nvSpPr>
      <dsp:spPr>
        <a:xfrm rot="17700000">
          <a:off x="6797532" y="1319737"/>
          <a:ext cx="1167839" cy="563088"/>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678839-2E1F-4EA7-A74F-88927842BAB0}">
      <dsp:nvSpPr>
        <dsp:cNvPr id="0" name=""/>
        <dsp:cNvSpPr/>
      </dsp:nvSpPr>
      <dsp:spPr>
        <a:xfrm>
          <a:off x="1024442" y="671605"/>
          <a:ext cx="6193779" cy="3200907"/>
        </a:xfrm>
        <a:prstGeom prst="rect">
          <a:avLst/>
        </a:prstGeom>
        <a:solidFill>
          <a:schemeClr val="accent6">
            <a:tint val="50000"/>
            <a:hueOff val="0"/>
            <a:satOff val="0"/>
            <a:lumOff val="0"/>
            <a:alphaOff val="0"/>
          </a:schemeClr>
        </a:solidFill>
        <a:ln>
          <a:noFill/>
        </a:ln>
        <a:effectLst/>
        <a:sp3d z="-381000" extrusionH="63500" contourW="12700" prstMaterial="matte">
          <a:contourClr>
            <a:schemeClr val="lt1"/>
          </a:contourClr>
        </a:sp3d>
      </dsp:spPr>
      <dsp:style>
        <a:lnRef idx="0">
          <a:scrgbClr r="0" g="0" b="0"/>
        </a:lnRef>
        <a:fillRef idx="1">
          <a:scrgbClr r="0" g="0" b="0"/>
        </a:fillRef>
        <a:effectRef idx="0">
          <a:scrgbClr r="0" g="0" b="0"/>
        </a:effectRef>
        <a:fontRef idx="minor"/>
      </dsp:style>
    </dsp:sp>
    <dsp:sp modelId="{8B60395F-C649-41B2-B8EA-368C073BF155}">
      <dsp:nvSpPr>
        <dsp:cNvPr id="0" name=""/>
        <dsp:cNvSpPr/>
      </dsp:nvSpPr>
      <dsp:spPr>
        <a:xfrm>
          <a:off x="1209543" y="1045955"/>
          <a:ext cx="2876192" cy="27383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800100">
            <a:lnSpc>
              <a:spcPct val="90000"/>
            </a:lnSpc>
            <a:spcBef>
              <a:spcPct val="0"/>
            </a:spcBef>
            <a:spcAft>
              <a:spcPct val="35000"/>
            </a:spcAft>
            <a:buNone/>
          </a:pPr>
          <a:r>
            <a:rPr lang="en-SG" sz="1800" i="1" kern="1200" dirty="0"/>
            <a:t>The broken window incident is good because</a:t>
          </a:r>
          <a:r>
            <a:rPr lang="en-SG" sz="1800" kern="1200" dirty="0"/>
            <a:t>:</a:t>
          </a:r>
        </a:p>
        <a:p>
          <a:pPr marL="0" lvl="0" indent="0" algn="l" defTabSz="800100">
            <a:lnSpc>
              <a:spcPct val="90000"/>
            </a:lnSpc>
            <a:spcBef>
              <a:spcPct val="0"/>
            </a:spcBef>
            <a:spcAft>
              <a:spcPct val="35000"/>
            </a:spcAft>
            <a:buNone/>
          </a:pPr>
          <a:r>
            <a:rPr lang="en-SG" sz="1800" kern="1200" dirty="0"/>
            <a:t>The glass workshop will sell a piece of window-glass;</a:t>
          </a:r>
        </a:p>
        <a:p>
          <a:pPr marL="0" lvl="0" indent="0" algn="l" defTabSz="800100">
            <a:lnSpc>
              <a:spcPct val="90000"/>
            </a:lnSpc>
            <a:spcBef>
              <a:spcPct val="0"/>
            </a:spcBef>
            <a:spcAft>
              <a:spcPct val="35000"/>
            </a:spcAft>
            <a:buNone/>
          </a:pPr>
          <a:r>
            <a:rPr lang="en-SG" sz="1800" kern="1200" dirty="0"/>
            <a:t>Also, the glassier will get paid by replacing the broken window;</a:t>
          </a:r>
        </a:p>
        <a:p>
          <a:pPr marL="0" lvl="0" indent="0" algn="l" defTabSz="800100">
            <a:lnSpc>
              <a:spcPct val="90000"/>
            </a:lnSpc>
            <a:spcBef>
              <a:spcPct val="0"/>
            </a:spcBef>
            <a:spcAft>
              <a:spcPct val="35000"/>
            </a:spcAft>
            <a:buNone/>
          </a:pPr>
          <a:r>
            <a:rPr lang="en-SG" sz="1800" kern="1200" dirty="0"/>
            <a:t>All this would be good for the economic growth … </a:t>
          </a:r>
        </a:p>
      </dsp:txBody>
      <dsp:txXfrm>
        <a:off x="1209543" y="1045955"/>
        <a:ext cx="2876192" cy="2738337"/>
      </dsp:txXfrm>
    </dsp:sp>
    <dsp:sp modelId="{38E0616B-12EE-4BA6-BDD8-EEFC4B146A0D}">
      <dsp:nvSpPr>
        <dsp:cNvPr id="0" name=""/>
        <dsp:cNvSpPr/>
      </dsp:nvSpPr>
      <dsp:spPr>
        <a:xfrm>
          <a:off x="4149809" y="1045955"/>
          <a:ext cx="2876192" cy="27383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800100">
            <a:lnSpc>
              <a:spcPct val="90000"/>
            </a:lnSpc>
            <a:spcBef>
              <a:spcPct val="0"/>
            </a:spcBef>
            <a:spcAft>
              <a:spcPct val="35000"/>
            </a:spcAft>
            <a:buNone/>
          </a:pPr>
          <a:r>
            <a:rPr lang="en-SG" sz="1800" i="1" kern="1200" dirty="0"/>
            <a:t>But there are things which are not visible for us to see</a:t>
          </a:r>
          <a:r>
            <a:rPr lang="en-SG" sz="1800" kern="1200" dirty="0"/>
            <a:t>:</a:t>
          </a:r>
        </a:p>
        <a:p>
          <a:pPr marL="0" lvl="0" indent="0" algn="l" defTabSz="800100">
            <a:lnSpc>
              <a:spcPct val="90000"/>
            </a:lnSpc>
            <a:spcBef>
              <a:spcPct val="0"/>
            </a:spcBef>
            <a:spcAft>
              <a:spcPct val="35000"/>
            </a:spcAft>
            <a:buNone/>
          </a:pPr>
          <a:r>
            <a:rPr lang="en-SG" sz="1800" kern="1200" dirty="0"/>
            <a:t>The shop owner will have to suffer because he needs to pay for a replacement;</a:t>
          </a:r>
        </a:p>
        <a:p>
          <a:pPr marL="0" lvl="0" indent="0" algn="l" defTabSz="800100">
            <a:lnSpc>
              <a:spcPct val="90000"/>
            </a:lnSpc>
            <a:spcBef>
              <a:spcPct val="0"/>
            </a:spcBef>
            <a:spcAft>
              <a:spcPct val="35000"/>
            </a:spcAft>
            <a:buNone/>
          </a:pPr>
          <a:r>
            <a:rPr lang="en-SG" sz="1800" kern="1200" dirty="0"/>
            <a:t>This means that instead of having extra money for a pair of new shoes, or some savings, he simply pays for a wasted window;</a:t>
          </a:r>
        </a:p>
      </dsp:txBody>
      <dsp:txXfrm>
        <a:off x="4149809" y="1045955"/>
        <a:ext cx="2876192" cy="2738337"/>
      </dsp:txXfrm>
    </dsp:sp>
    <dsp:sp modelId="{E73507F1-092E-4232-BBD1-6A00937B43B2}">
      <dsp:nvSpPr>
        <dsp:cNvPr id="0" name=""/>
        <dsp:cNvSpPr/>
      </dsp:nvSpPr>
      <dsp:spPr>
        <a:xfrm>
          <a:off x="383706" y="31033"/>
          <a:ext cx="1210278" cy="1210278"/>
        </a:xfrm>
        <a:prstGeom prst="plus">
          <a:avLst>
            <a:gd name="adj" fmla="val 32810"/>
          </a:avLst>
        </a:prstGeom>
        <a:solidFill>
          <a:schemeClr val="accent6">
            <a:hueOff val="0"/>
            <a:satOff val="0"/>
            <a:lumOff val="0"/>
            <a:alphaOff val="0"/>
          </a:schemeClr>
        </a:solidFill>
        <a:ln w="6350" cap="flat" cmpd="sng" algn="ctr">
          <a:solidFill>
            <a:schemeClr val="accent6">
              <a:hueOff val="0"/>
              <a:satOff val="0"/>
              <a:lumOff val="0"/>
              <a:alphaOff val="0"/>
            </a:schemeClr>
          </a:solidFill>
          <a:prstDash val="solid"/>
          <a:miter lim="800000"/>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sp>
    <dsp:sp modelId="{BD681748-E949-4BB7-8CE4-CDB607912F0D}">
      <dsp:nvSpPr>
        <dsp:cNvPr id="0" name=""/>
        <dsp:cNvSpPr/>
      </dsp:nvSpPr>
      <dsp:spPr>
        <a:xfrm>
          <a:off x="6363907" y="466278"/>
          <a:ext cx="1139085" cy="390354"/>
        </a:xfrm>
        <a:prstGeom prst="rect">
          <a:avLst/>
        </a:prstGeom>
        <a:solidFill>
          <a:schemeClr val="accent6">
            <a:hueOff val="0"/>
            <a:satOff val="0"/>
            <a:lumOff val="0"/>
            <a:alphaOff val="0"/>
          </a:schemeClr>
        </a:solidFill>
        <a:ln w="6350" cap="flat" cmpd="sng" algn="ctr">
          <a:solidFill>
            <a:schemeClr val="accent6">
              <a:hueOff val="0"/>
              <a:satOff val="0"/>
              <a:lumOff val="0"/>
              <a:alphaOff val="0"/>
            </a:schemeClr>
          </a:solidFill>
          <a:prstDash val="solid"/>
          <a:miter lim="800000"/>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sp>
    <dsp:sp modelId="{677BC654-5C6F-48D8-B6A3-818C2FCD7F6E}">
      <dsp:nvSpPr>
        <dsp:cNvPr id="0" name=""/>
        <dsp:cNvSpPr/>
      </dsp:nvSpPr>
      <dsp:spPr>
        <a:xfrm>
          <a:off x="4121332" y="1051810"/>
          <a:ext cx="711" cy="2615375"/>
        </a:xfrm>
        <a:prstGeom prst="line">
          <a:avLst/>
        </a:prstGeom>
        <a:noFill/>
        <a:ln w="12700" cap="flat" cmpd="sng" algn="ctr">
          <a:solidFill>
            <a:schemeClr val="accent6">
              <a:shade val="60000"/>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905DFF-CC5E-42D0-8D4F-03933221A671}">
      <dsp:nvSpPr>
        <dsp:cNvPr id="0" name=""/>
        <dsp:cNvSpPr/>
      </dsp:nvSpPr>
      <dsp:spPr>
        <a:xfrm>
          <a:off x="2529281" y="1337766"/>
          <a:ext cx="1700558" cy="1470879"/>
        </a:xfrm>
        <a:prstGeom prst="hexagon">
          <a:avLst>
            <a:gd name="adj" fmla="val 28570"/>
            <a:gd name="vf" fmla="val 11547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en-SG" sz="3000" kern="1200" dirty="0"/>
            <a:t>Nature</a:t>
          </a:r>
        </a:p>
      </dsp:txBody>
      <dsp:txXfrm>
        <a:off x="2811071" y="1581497"/>
        <a:ext cx="1136978" cy="983417"/>
      </dsp:txXfrm>
    </dsp:sp>
    <dsp:sp modelId="{C90CB0A6-425D-4BE5-AE1A-2ABCD118A627}">
      <dsp:nvSpPr>
        <dsp:cNvPr id="0" name=""/>
        <dsp:cNvSpPr/>
      </dsp:nvSpPr>
      <dsp:spPr>
        <a:xfrm>
          <a:off x="3594075" y="634049"/>
          <a:ext cx="641704" cy="552772"/>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7277A5B-6FE7-4713-82E2-36FCEF0B5516}">
      <dsp:nvSpPr>
        <dsp:cNvPr id="0" name=""/>
        <dsp:cNvSpPr/>
      </dsp:nvSpPr>
      <dsp:spPr>
        <a:xfrm>
          <a:off x="2685960" y="0"/>
          <a:ext cx="1393422" cy="1205482"/>
        </a:xfrm>
        <a:prstGeom prst="hexagon">
          <a:avLst>
            <a:gd name="adj" fmla="val 28570"/>
            <a:gd name="vf" fmla="val 11547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SG" sz="1400" kern="1200" dirty="0"/>
            <a:t>Everything is connected</a:t>
          </a:r>
        </a:p>
      </dsp:txBody>
      <dsp:txXfrm>
        <a:off x="2916881" y="199775"/>
        <a:ext cx="931580" cy="805932"/>
      </dsp:txXfrm>
    </dsp:sp>
    <dsp:sp modelId="{1686D2B9-1594-4125-82BD-E8E911122BCD}">
      <dsp:nvSpPr>
        <dsp:cNvPr id="0" name=""/>
        <dsp:cNvSpPr/>
      </dsp:nvSpPr>
      <dsp:spPr>
        <a:xfrm>
          <a:off x="4342965" y="1667439"/>
          <a:ext cx="641704" cy="552772"/>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6EE5898-8497-4C3C-9BE2-9E83F9CE49D9}">
      <dsp:nvSpPr>
        <dsp:cNvPr id="0" name=""/>
        <dsp:cNvSpPr/>
      </dsp:nvSpPr>
      <dsp:spPr>
        <a:xfrm>
          <a:off x="3963995" y="741452"/>
          <a:ext cx="1393422" cy="1205482"/>
        </a:xfrm>
        <a:prstGeom prst="hexagon">
          <a:avLst>
            <a:gd name="adj" fmla="val 28570"/>
            <a:gd name="vf" fmla="val 11547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SG" sz="1400" kern="1200" dirty="0"/>
            <a:t>There is no such a thing as free lunch</a:t>
          </a:r>
        </a:p>
      </dsp:txBody>
      <dsp:txXfrm>
        <a:off x="4194916" y="941227"/>
        <a:ext cx="931580" cy="805932"/>
      </dsp:txXfrm>
    </dsp:sp>
    <dsp:sp modelId="{9BA2FB7D-6323-4A82-84F6-3E49151FC6FA}">
      <dsp:nvSpPr>
        <dsp:cNvPr id="0" name=""/>
        <dsp:cNvSpPr/>
      </dsp:nvSpPr>
      <dsp:spPr>
        <a:xfrm>
          <a:off x="3822588" y="2833941"/>
          <a:ext cx="641704" cy="552772"/>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B0CD664-C9FD-4E37-94FE-33C3FA4C16EA}">
      <dsp:nvSpPr>
        <dsp:cNvPr id="0" name=""/>
        <dsp:cNvSpPr/>
      </dsp:nvSpPr>
      <dsp:spPr>
        <a:xfrm>
          <a:off x="3963995" y="2199062"/>
          <a:ext cx="1393422" cy="1205482"/>
        </a:xfrm>
        <a:prstGeom prst="hexagon">
          <a:avLst>
            <a:gd name="adj" fmla="val 28570"/>
            <a:gd name="vf" fmla="val 11547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SG" sz="1400" kern="1200" dirty="0"/>
            <a:t>Nature knows best</a:t>
          </a:r>
        </a:p>
      </dsp:txBody>
      <dsp:txXfrm>
        <a:off x="4194916" y="2398837"/>
        <a:ext cx="931580" cy="805932"/>
      </dsp:txXfrm>
    </dsp:sp>
    <dsp:sp modelId="{1E3A8BAC-8FCE-48D9-8D60-D5E5E98E4A42}">
      <dsp:nvSpPr>
        <dsp:cNvPr id="0" name=""/>
        <dsp:cNvSpPr/>
      </dsp:nvSpPr>
      <dsp:spPr>
        <a:xfrm>
          <a:off x="2685960" y="2941344"/>
          <a:ext cx="1393422" cy="1205482"/>
        </a:xfrm>
        <a:prstGeom prst="hexagon">
          <a:avLst>
            <a:gd name="adj" fmla="val 28570"/>
            <a:gd name="vf" fmla="val 11547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SG" sz="1400" kern="1200" dirty="0"/>
            <a:t>Everything must go somewhere</a:t>
          </a:r>
        </a:p>
      </dsp:txBody>
      <dsp:txXfrm>
        <a:off x="2916881" y="3141119"/>
        <a:ext cx="931580" cy="80593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E003A5-AABD-465F-837E-204256036E3C}">
      <dsp:nvSpPr>
        <dsp:cNvPr id="0" name=""/>
        <dsp:cNvSpPr/>
      </dsp:nvSpPr>
      <dsp:spPr>
        <a:xfrm>
          <a:off x="4468666" y="94643"/>
          <a:ext cx="1503787" cy="15037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l" defTabSz="844550">
            <a:lnSpc>
              <a:spcPct val="90000"/>
            </a:lnSpc>
            <a:spcBef>
              <a:spcPct val="0"/>
            </a:spcBef>
            <a:spcAft>
              <a:spcPct val="35000"/>
            </a:spcAft>
            <a:buNone/>
          </a:pPr>
          <a:r>
            <a:rPr lang="en-SG" sz="1900" kern="1200" dirty="0"/>
            <a:t>Dependent co-origination </a:t>
          </a:r>
        </a:p>
        <a:p>
          <a:pPr marL="114300" lvl="1" indent="-114300" algn="l" defTabSz="666750">
            <a:lnSpc>
              <a:spcPct val="90000"/>
            </a:lnSpc>
            <a:spcBef>
              <a:spcPct val="0"/>
            </a:spcBef>
            <a:spcAft>
              <a:spcPct val="15000"/>
            </a:spcAft>
            <a:buChar char="•"/>
          </a:pPr>
          <a:r>
            <a:rPr lang="en-SG" sz="1500" kern="1200" dirty="0"/>
            <a:t>Everything is connected</a:t>
          </a:r>
        </a:p>
      </dsp:txBody>
      <dsp:txXfrm>
        <a:off x="4468666" y="94643"/>
        <a:ext cx="1503787" cy="1503787"/>
      </dsp:txXfrm>
    </dsp:sp>
    <dsp:sp modelId="{EF9FC534-BF51-4515-8B38-107BCCBAF964}">
      <dsp:nvSpPr>
        <dsp:cNvPr id="0" name=""/>
        <dsp:cNvSpPr/>
      </dsp:nvSpPr>
      <dsp:spPr>
        <a:xfrm>
          <a:off x="1819427" y="-175"/>
          <a:ext cx="4247845" cy="4247845"/>
        </a:xfrm>
        <a:prstGeom prst="circularArrow">
          <a:avLst>
            <a:gd name="adj1" fmla="val 6903"/>
            <a:gd name="adj2" fmla="val 465445"/>
            <a:gd name="adj3" fmla="val 549025"/>
            <a:gd name="adj4" fmla="val 20585530"/>
            <a:gd name="adj5" fmla="val 8054"/>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0958C4E2-BC05-4601-A571-0414D216D171}">
      <dsp:nvSpPr>
        <dsp:cNvPr id="0" name=""/>
        <dsp:cNvSpPr/>
      </dsp:nvSpPr>
      <dsp:spPr>
        <a:xfrm>
          <a:off x="4468666" y="2649063"/>
          <a:ext cx="1503787" cy="15037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l" defTabSz="844550">
            <a:lnSpc>
              <a:spcPct val="90000"/>
            </a:lnSpc>
            <a:spcBef>
              <a:spcPct val="0"/>
            </a:spcBef>
            <a:spcAft>
              <a:spcPct val="35000"/>
            </a:spcAft>
            <a:buNone/>
          </a:pPr>
          <a:r>
            <a:rPr lang="en-SG" sz="1900" i="1" kern="1200" dirty="0"/>
            <a:t>Karma</a:t>
          </a:r>
          <a:r>
            <a:rPr lang="en-SG" sz="1900" kern="1200" dirty="0"/>
            <a:t>: cause and effect</a:t>
          </a:r>
        </a:p>
        <a:p>
          <a:pPr marL="114300" lvl="1" indent="-114300" algn="l" defTabSz="666750">
            <a:lnSpc>
              <a:spcPct val="90000"/>
            </a:lnSpc>
            <a:spcBef>
              <a:spcPct val="0"/>
            </a:spcBef>
            <a:spcAft>
              <a:spcPct val="15000"/>
            </a:spcAft>
            <a:buChar char="•"/>
          </a:pPr>
          <a:r>
            <a:rPr lang="en-SG" sz="1500" kern="1200" dirty="0"/>
            <a:t>There is no such thing as a free lunch</a:t>
          </a:r>
        </a:p>
      </dsp:txBody>
      <dsp:txXfrm>
        <a:off x="4468666" y="2649063"/>
        <a:ext cx="1503787" cy="1503787"/>
      </dsp:txXfrm>
    </dsp:sp>
    <dsp:sp modelId="{4781E8E5-1434-4D87-A5EF-35100FFC0F0F}">
      <dsp:nvSpPr>
        <dsp:cNvPr id="0" name=""/>
        <dsp:cNvSpPr/>
      </dsp:nvSpPr>
      <dsp:spPr>
        <a:xfrm>
          <a:off x="1819427" y="-175"/>
          <a:ext cx="4247845" cy="4247845"/>
        </a:xfrm>
        <a:prstGeom prst="circularArrow">
          <a:avLst>
            <a:gd name="adj1" fmla="val 6903"/>
            <a:gd name="adj2" fmla="val 465445"/>
            <a:gd name="adj3" fmla="val 5949025"/>
            <a:gd name="adj4" fmla="val 4385530"/>
            <a:gd name="adj5" fmla="val 8054"/>
          </a:avLst>
        </a:prstGeom>
        <a:solidFill>
          <a:schemeClr val="accent4">
            <a:hueOff val="-3732583"/>
            <a:satOff val="1753"/>
            <a:lumOff val="653"/>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066C7CB2-DC75-4C9E-8C0D-7FB9061A194F}">
      <dsp:nvSpPr>
        <dsp:cNvPr id="0" name=""/>
        <dsp:cNvSpPr/>
      </dsp:nvSpPr>
      <dsp:spPr>
        <a:xfrm>
          <a:off x="1914246" y="2649063"/>
          <a:ext cx="1503787" cy="15037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l" defTabSz="844550">
            <a:lnSpc>
              <a:spcPct val="90000"/>
            </a:lnSpc>
            <a:spcBef>
              <a:spcPct val="0"/>
            </a:spcBef>
            <a:spcAft>
              <a:spcPct val="35000"/>
            </a:spcAft>
            <a:buNone/>
          </a:pPr>
          <a:r>
            <a:rPr lang="en-SG" sz="1900" kern="1200" dirty="0"/>
            <a:t>Mindfulness</a:t>
          </a:r>
        </a:p>
        <a:p>
          <a:pPr marL="114300" lvl="1" indent="-114300" algn="l" defTabSz="666750">
            <a:lnSpc>
              <a:spcPct val="90000"/>
            </a:lnSpc>
            <a:spcBef>
              <a:spcPct val="0"/>
            </a:spcBef>
            <a:spcAft>
              <a:spcPct val="15000"/>
            </a:spcAft>
            <a:buChar char="•"/>
          </a:pPr>
          <a:r>
            <a:rPr lang="en-SG" sz="1500" kern="1200" dirty="0"/>
            <a:t>Nature knows best</a:t>
          </a:r>
        </a:p>
      </dsp:txBody>
      <dsp:txXfrm>
        <a:off x="1914246" y="2649063"/>
        <a:ext cx="1503787" cy="1503787"/>
      </dsp:txXfrm>
    </dsp:sp>
    <dsp:sp modelId="{C20D7F5C-225E-4E58-94CD-B09C82FB5E49}">
      <dsp:nvSpPr>
        <dsp:cNvPr id="0" name=""/>
        <dsp:cNvSpPr/>
      </dsp:nvSpPr>
      <dsp:spPr>
        <a:xfrm>
          <a:off x="1819427" y="-175"/>
          <a:ext cx="4247845" cy="4247845"/>
        </a:xfrm>
        <a:prstGeom prst="circularArrow">
          <a:avLst>
            <a:gd name="adj1" fmla="val 6903"/>
            <a:gd name="adj2" fmla="val 465445"/>
            <a:gd name="adj3" fmla="val 11349025"/>
            <a:gd name="adj4" fmla="val 9785530"/>
            <a:gd name="adj5" fmla="val 8054"/>
          </a:avLst>
        </a:prstGeom>
        <a:solidFill>
          <a:schemeClr val="accent4">
            <a:hueOff val="-7465166"/>
            <a:satOff val="3507"/>
            <a:lumOff val="1306"/>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A76BE90F-5197-4BAB-8F06-E50D019E44A4}">
      <dsp:nvSpPr>
        <dsp:cNvPr id="0" name=""/>
        <dsp:cNvSpPr/>
      </dsp:nvSpPr>
      <dsp:spPr>
        <a:xfrm>
          <a:off x="1914246" y="94643"/>
          <a:ext cx="1503787" cy="15037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l" defTabSz="844550">
            <a:lnSpc>
              <a:spcPct val="90000"/>
            </a:lnSpc>
            <a:spcBef>
              <a:spcPct val="0"/>
            </a:spcBef>
            <a:spcAft>
              <a:spcPct val="35000"/>
            </a:spcAft>
            <a:buNone/>
          </a:pPr>
          <a:r>
            <a:rPr lang="en-SG" sz="1900" i="1" kern="1200" dirty="0" err="1"/>
            <a:t>Kamma</a:t>
          </a:r>
          <a:r>
            <a:rPr lang="en-SG" sz="1900" kern="1200" dirty="0"/>
            <a:t> and its consequence</a:t>
          </a:r>
        </a:p>
        <a:p>
          <a:pPr marL="114300" lvl="1" indent="-114300" algn="l" defTabSz="666750">
            <a:lnSpc>
              <a:spcPct val="90000"/>
            </a:lnSpc>
            <a:spcBef>
              <a:spcPct val="0"/>
            </a:spcBef>
            <a:spcAft>
              <a:spcPct val="15000"/>
            </a:spcAft>
            <a:buChar char="•"/>
          </a:pPr>
          <a:r>
            <a:rPr lang="en-SG" sz="1500" kern="1200" dirty="0"/>
            <a:t>Everything must go somewhere</a:t>
          </a:r>
        </a:p>
      </dsp:txBody>
      <dsp:txXfrm>
        <a:off x="1914246" y="94643"/>
        <a:ext cx="1503787" cy="1503787"/>
      </dsp:txXfrm>
    </dsp:sp>
    <dsp:sp modelId="{BE138264-DF5C-453E-9D05-33108F64D3A1}">
      <dsp:nvSpPr>
        <dsp:cNvPr id="0" name=""/>
        <dsp:cNvSpPr/>
      </dsp:nvSpPr>
      <dsp:spPr>
        <a:xfrm>
          <a:off x="1819427" y="-175"/>
          <a:ext cx="4247845" cy="4247845"/>
        </a:xfrm>
        <a:prstGeom prst="circularArrow">
          <a:avLst>
            <a:gd name="adj1" fmla="val 6903"/>
            <a:gd name="adj2" fmla="val 465445"/>
            <a:gd name="adj3" fmla="val 16749025"/>
            <a:gd name="adj4" fmla="val 15185530"/>
            <a:gd name="adj5" fmla="val 8054"/>
          </a:avLst>
        </a:prstGeom>
        <a:solidFill>
          <a:schemeClr val="accent4">
            <a:hueOff val="-11197749"/>
            <a:satOff val="5260"/>
            <a:lumOff val="1959"/>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629300-2554-4E3E-8CDF-E53856BCF6C1}">
      <dsp:nvSpPr>
        <dsp:cNvPr id="0" name=""/>
        <dsp:cNvSpPr/>
      </dsp:nvSpPr>
      <dsp:spPr>
        <a:xfrm rot="5400000">
          <a:off x="2816088" y="-235359"/>
          <a:ext cx="2247030" cy="3739009"/>
        </a:xfrm>
        <a:prstGeom prst="corner">
          <a:avLst>
            <a:gd name="adj1" fmla="val 16120"/>
            <a:gd name="adj2" fmla="val 16110"/>
          </a:avLst>
        </a:prstGeom>
        <a:solidFill>
          <a:schemeClr val="accent2">
            <a:hueOff val="0"/>
            <a:satOff val="0"/>
            <a:lumOff val="0"/>
            <a:alphaOff val="0"/>
          </a:schemeClr>
        </a:solidFill>
        <a:ln w="6350" cap="flat" cmpd="sng" algn="ctr">
          <a:solidFill>
            <a:schemeClr val="accent2">
              <a:hueOff val="0"/>
              <a:satOff val="0"/>
              <a:lumOff val="0"/>
              <a:alphaOff val="0"/>
            </a:schemeClr>
          </a:solidFill>
          <a:prstDash val="solid"/>
          <a:miter lim="800000"/>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sp>
    <dsp:sp modelId="{69E6E483-F16F-4880-B9ED-A1723AE97E70}">
      <dsp:nvSpPr>
        <dsp:cNvPr id="0" name=""/>
        <dsp:cNvSpPr/>
      </dsp:nvSpPr>
      <dsp:spPr>
        <a:xfrm>
          <a:off x="2441002" y="881798"/>
          <a:ext cx="3375598" cy="29589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SG" sz="2100" kern="1200" dirty="0"/>
            <a:t>Buddhist economics</a:t>
          </a:r>
        </a:p>
        <a:p>
          <a:pPr marL="171450" lvl="1" indent="-171450" algn="l" defTabSz="711200">
            <a:lnSpc>
              <a:spcPct val="90000"/>
            </a:lnSpc>
            <a:spcBef>
              <a:spcPct val="0"/>
            </a:spcBef>
            <a:spcAft>
              <a:spcPct val="15000"/>
            </a:spcAft>
            <a:buChar char="•"/>
          </a:pPr>
          <a:r>
            <a:rPr lang="en-SG" sz="1600" kern="1200" dirty="0"/>
            <a:t>Right action: mindful, compassionate and considerate of the others and livelihood is carried out with right action: honest</a:t>
          </a:r>
        </a:p>
        <a:p>
          <a:pPr marL="171450" lvl="1" indent="-171450" algn="l" defTabSz="711200">
            <a:lnSpc>
              <a:spcPct val="90000"/>
            </a:lnSpc>
            <a:spcBef>
              <a:spcPct val="0"/>
            </a:spcBef>
            <a:spcAft>
              <a:spcPct val="15000"/>
            </a:spcAft>
            <a:buChar char="•"/>
          </a:pPr>
          <a:r>
            <a:rPr lang="en-SG" sz="1600" kern="1200" dirty="0"/>
            <a:t>Right livelihood: the right types of profession and right means of living, with right action</a:t>
          </a:r>
        </a:p>
        <a:p>
          <a:pPr marL="171450" lvl="1" indent="-171450" algn="l" defTabSz="711200">
            <a:lnSpc>
              <a:spcPct val="90000"/>
            </a:lnSpc>
            <a:spcBef>
              <a:spcPct val="0"/>
            </a:spcBef>
            <a:spcAft>
              <a:spcPct val="15000"/>
            </a:spcAft>
            <a:buChar char="•"/>
          </a:pPr>
          <a:r>
            <a:rPr lang="en-SG" sz="1600" kern="1200" dirty="0"/>
            <a:t>Right effort: enough effort as well as the proper effort; right action to earn a right livelihood with right effort; </a:t>
          </a:r>
        </a:p>
      </dsp:txBody>
      <dsp:txXfrm>
        <a:off x="2441002" y="881798"/>
        <a:ext cx="3375598" cy="295890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71CE58-1A77-4F51-A4C1-A8AF67F5F2CF}">
      <dsp:nvSpPr>
        <dsp:cNvPr id="0" name=""/>
        <dsp:cNvSpPr/>
      </dsp:nvSpPr>
      <dsp:spPr>
        <a:xfrm>
          <a:off x="4386110" y="1915767"/>
          <a:ext cx="727392" cy="474386"/>
        </a:xfrm>
        <a:custGeom>
          <a:avLst/>
          <a:gdLst/>
          <a:ahLst/>
          <a:cxnLst/>
          <a:rect l="0" t="0" r="0" b="0"/>
          <a:pathLst>
            <a:path>
              <a:moveTo>
                <a:pt x="0" y="0"/>
              </a:moveTo>
              <a:lnTo>
                <a:pt x="0" y="474386"/>
              </a:lnTo>
              <a:lnTo>
                <a:pt x="727392" y="474386"/>
              </a:lnTo>
            </a:path>
          </a:pathLst>
        </a:custGeom>
        <a:noFill/>
        <a:ln w="12700" cap="flat" cmpd="sng" algn="ctr">
          <a:solidFill>
            <a:schemeClr val="accent5">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4A30CE44-A230-4507-8210-89732E26C4A5}">
      <dsp:nvSpPr>
        <dsp:cNvPr id="0" name=""/>
        <dsp:cNvSpPr/>
      </dsp:nvSpPr>
      <dsp:spPr>
        <a:xfrm>
          <a:off x="3429431" y="793053"/>
          <a:ext cx="956678" cy="332070"/>
        </a:xfrm>
        <a:custGeom>
          <a:avLst/>
          <a:gdLst/>
          <a:ahLst/>
          <a:cxnLst/>
          <a:rect l="0" t="0" r="0" b="0"/>
          <a:pathLst>
            <a:path>
              <a:moveTo>
                <a:pt x="0" y="0"/>
              </a:moveTo>
              <a:lnTo>
                <a:pt x="0" y="166035"/>
              </a:lnTo>
              <a:lnTo>
                <a:pt x="956678" y="166035"/>
              </a:lnTo>
              <a:lnTo>
                <a:pt x="956678" y="332070"/>
              </a:lnTo>
            </a:path>
          </a:pathLst>
        </a:custGeom>
        <a:noFill/>
        <a:ln w="12700" cap="flat" cmpd="sng" algn="ctr">
          <a:solidFill>
            <a:schemeClr val="accent4">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79EB1F2A-C0EA-43E2-8BAA-E8A2230DD450}">
      <dsp:nvSpPr>
        <dsp:cNvPr id="0" name=""/>
        <dsp:cNvSpPr/>
      </dsp:nvSpPr>
      <dsp:spPr>
        <a:xfrm>
          <a:off x="2472752" y="1915767"/>
          <a:ext cx="727392" cy="1597100"/>
        </a:xfrm>
        <a:custGeom>
          <a:avLst/>
          <a:gdLst/>
          <a:ahLst/>
          <a:cxnLst/>
          <a:rect l="0" t="0" r="0" b="0"/>
          <a:pathLst>
            <a:path>
              <a:moveTo>
                <a:pt x="0" y="0"/>
              </a:moveTo>
              <a:lnTo>
                <a:pt x="0" y="1597100"/>
              </a:lnTo>
              <a:lnTo>
                <a:pt x="727392" y="1597100"/>
              </a:lnTo>
            </a:path>
          </a:pathLst>
        </a:custGeom>
        <a:noFill/>
        <a:ln w="12700" cap="flat" cmpd="sng" algn="ctr">
          <a:solidFill>
            <a:schemeClr val="accent5">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F247C501-1E09-4928-8CF7-4B33B2AC2540}">
      <dsp:nvSpPr>
        <dsp:cNvPr id="0" name=""/>
        <dsp:cNvSpPr/>
      </dsp:nvSpPr>
      <dsp:spPr>
        <a:xfrm>
          <a:off x="2472752" y="1915767"/>
          <a:ext cx="727392" cy="474386"/>
        </a:xfrm>
        <a:custGeom>
          <a:avLst/>
          <a:gdLst/>
          <a:ahLst/>
          <a:cxnLst/>
          <a:rect l="0" t="0" r="0" b="0"/>
          <a:pathLst>
            <a:path>
              <a:moveTo>
                <a:pt x="0" y="0"/>
              </a:moveTo>
              <a:lnTo>
                <a:pt x="0" y="474386"/>
              </a:lnTo>
              <a:lnTo>
                <a:pt x="727392" y="474386"/>
              </a:lnTo>
            </a:path>
          </a:pathLst>
        </a:custGeom>
        <a:noFill/>
        <a:ln w="12700" cap="flat" cmpd="sng" algn="ctr">
          <a:solidFill>
            <a:schemeClr val="accent5">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FB65C994-CB89-424B-93BA-51C04BDA136F}">
      <dsp:nvSpPr>
        <dsp:cNvPr id="0" name=""/>
        <dsp:cNvSpPr/>
      </dsp:nvSpPr>
      <dsp:spPr>
        <a:xfrm>
          <a:off x="2472752" y="793053"/>
          <a:ext cx="956678" cy="332070"/>
        </a:xfrm>
        <a:custGeom>
          <a:avLst/>
          <a:gdLst/>
          <a:ahLst/>
          <a:cxnLst/>
          <a:rect l="0" t="0" r="0" b="0"/>
          <a:pathLst>
            <a:path>
              <a:moveTo>
                <a:pt x="956678" y="0"/>
              </a:moveTo>
              <a:lnTo>
                <a:pt x="956678" y="166035"/>
              </a:lnTo>
              <a:lnTo>
                <a:pt x="0" y="166035"/>
              </a:lnTo>
              <a:lnTo>
                <a:pt x="0" y="332070"/>
              </a:lnTo>
            </a:path>
          </a:pathLst>
        </a:custGeom>
        <a:noFill/>
        <a:ln w="12700" cap="flat" cmpd="sng" algn="ctr">
          <a:solidFill>
            <a:schemeClr val="accent4">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101079AA-5A0D-431F-B35D-F62A1E721447}">
      <dsp:nvSpPr>
        <dsp:cNvPr id="0" name=""/>
        <dsp:cNvSpPr/>
      </dsp:nvSpPr>
      <dsp:spPr>
        <a:xfrm>
          <a:off x="3034109" y="2409"/>
          <a:ext cx="790643" cy="790643"/>
        </a:xfrm>
        <a:prstGeom prst="arc">
          <a:avLst>
            <a:gd name="adj1" fmla="val 13200000"/>
            <a:gd name="adj2" fmla="val 19200000"/>
          </a:avLst>
        </a:prstGeom>
        <a:noFill/>
        <a:ln w="12700" cap="flat" cmpd="sng" algn="ctr">
          <a:solidFill>
            <a:schemeClr val="accent3">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A5C6F963-734A-4B3D-929D-F77320FCF90D}">
      <dsp:nvSpPr>
        <dsp:cNvPr id="0" name=""/>
        <dsp:cNvSpPr/>
      </dsp:nvSpPr>
      <dsp:spPr>
        <a:xfrm>
          <a:off x="3034109" y="2409"/>
          <a:ext cx="790643" cy="790643"/>
        </a:xfrm>
        <a:prstGeom prst="arc">
          <a:avLst>
            <a:gd name="adj1" fmla="val 2400000"/>
            <a:gd name="adj2" fmla="val 8400000"/>
          </a:avLst>
        </a:prstGeom>
        <a:noFill/>
        <a:ln w="12700" cap="flat" cmpd="sng" algn="ctr">
          <a:solidFill>
            <a:schemeClr val="accent3">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BC627983-BCC3-48AA-9A85-DBB910910BE7}">
      <dsp:nvSpPr>
        <dsp:cNvPr id="0" name=""/>
        <dsp:cNvSpPr/>
      </dsp:nvSpPr>
      <dsp:spPr>
        <a:xfrm>
          <a:off x="2638788" y="144725"/>
          <a:ext cx="1581287" cy="506011"/>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SG" sz="1200" kern="1200" dirty="0"/>
            <a:t>Right livelihood</a:t>
          </a:r>
        </a:p>
      </dsp:txBody>
      <dsp:txXfrm>
        <a:off x="2638788" y="144725"/>
        <a:ext cx="1581287" cy="506011"/>
      </dsp:txXfrm>
    </dsp:sp>
    <dsp:sp modelId="{4C2CAF44-5FFF-4F7A-B593-A1FBECEEA72C}">
      <dsp:nvSpPr>
        <dsp:cNvPr id="0" name=""/>
        <dsp:cNvSpPr/>
      </dsp:nvSpPr>
      <dsp:spPr>
        <a:xfrm>
          <a:off x="2077431" y="1125123"/>
          <a:ext cx="790643" cy="790643"/>
        </a:xfrm>
        <a:prstGeom prst="arc">
          <a:avLst>
            <a:gd name="adj1" fmla="val 13200000"/>
            <a:gd name="adj2" fmla="val 19200000"/>
          </a:avLst>
        </a:prstGeom>
        <a:noFill/>
        <a:ln w="12700" cap="flat" cmpd="sng" algn="ctr">
          <a:solidFill>
            <a:schemeClr val="accent3">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C62D0004-393C-4DD4-8536-B0B4DCC6E204}">
      <dsp:nvSpPr>
        <dsp:cNvPr id="0" name=""/>
        <dsp:cNvSpPr/>
      </dsp:nvSpPr>
      <dsp:spPr>
        <a:xfrm>
          <a:off x="2077431" y="1125123"/>
          <a:ext cx="790643" cy="790643"/>
        </a:xfrm>
        <a:prstGeom prst="arc">
          <a:avLst>
            <a:gd name="adj1" fmla="val 2400000"/>
            <a:gd name="adj2" fmla="val 8400000"/>
          </a:avLst>
        </a:prstGeom>
        <a:noFill/>
        <a:ln w="12700" cap="flat" cmpd="sng" algn="ctr">
          <a:solidFill>
            <a:schemeClr val="accent3">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5416E6C7-D0BA-41E4-99D1-CBB49D6FF1C1}">
      <dsp:nvSpPr>
        <dsp:cNvPr id="0" name=""/>
        <dsp:cNvSpPr/>
      </dsp:nvSpPr>
      <dsp:spPr>
        <a:xfrm>
          <a:off x="1682109" y="1267439"/>
          <a:ext cx="1581287" cy="506011"/>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SG" sz="1200" kern="1200" dirty="0"/>
            <a:t>Unwholesome means of living to be avoided</a:t>
          </a:r>
        </a:p>
      </dsp:txBody>
      <dsp:txXfrm>
        <a:off x="1682109" y="1267439"/>
        <a:ext cx="1581287" cy="506011"/>
      </dsp:txXfrm>
    </dsp:sp>
    <dsp:sp modelId="{97545A57-FCA4-4CE7-A26A-E6BB783C8B32}">
      <dsp:nvSpPr>
        <dsp:cNvPr id="0" name=""/>
        <dsp:cNvSpPr/>
      </dsp:nvSpPr>
      <dsp:spPr>
        <a:xfrm>
          <a:off x="3105267" y="2247837"/>
          <a:ext cx="790643" cy="790643"/>
        </a:xfrm>
        <a:prstGeom prst="arc">
          <a:avLst>
            <a:gd name="adj1" fmla="val 13200000"/>
            <a:gd name="adj2" fmla="val 19200000"/>
          </a:avLst>
        </a:prstGeom>
        <a:noFill/>
        <a:ln w="12700" cap="flat" cmpd="sng" algn="ctr">
          <a:solidFill>
            <a:schemeClr val="accent3">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3EE6D307-5232-470A-BBC3-AFF31CCE463E}">
      <dsp:nvSpPr>
        <dsp:cNvPr id="0" name=""/>
        <dsp:cNvSpPr/>
      </dsp:nvSpPr>
      <dsp:spPr>
        <a:xfrm>
          <a:off x="3105267" y="2247837"/>
          <a:ext cx="790643" cy="790643"/>
        </a:xfrm>
        <a:prstGeom prst="arc">
          <a:avLst>
            <a:gd name="adj1" fmla="val 2400000"/>
            <a:gd name="adj2" fmla="val 8400000"/>
          </a:avLst>
        </a:prstGeom>
        <a:noFill/>
        <a:ln w="12700" cap="flat" cmpd="sng" algn="ctr">
          <a:solidFill>
            <a:schemeClr val="accent3">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0471B7A0-1278-46E0-A7A9-EA9FD929CB5E}">
      <dsp:nvSpPr>
        <dsp:cNvPr id="0" name=""/>
        <dsp:cNvSpPr/>
      </dsp:nvSpPr>
      <dsp:spPr>
        <a:xfrm>
          <a:off x="2709945" y="2390153"/>
          <a:ext cx="1581287" cy="506011"/>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SG" sz="1200" kern="1200" dirty="0"/>
            <a:t>Illegal according to law or immoral according to social conventions</a:t>
          </a:r>
        </a:p>
      </dsp:txBody>
      <dsp:txXfrm>
        <a:off x="2709945" y="2390153"/>
        <a:ext cx="1581287" cy="506011"/>
      </dsp:txXfrm>
    </dsp:sp>
    <dsp:sp modelId="{E2AF9F56-0941-4517-AE2A-EAE656E088CC}">
      <dsp:nvSpPr>
        <dsp:cNvPr id="0" name=""/>
        <dsp:cNvSpPr/>
      </dsp:nvSpPr>
      <dsp:spPr>
        <a:xfrm>
          <a:off x="3105267" y="3370551"/>
          <a:ext cx="790643" cy="790643"/>
        </a:xfrm>
        <a:prstGeom prst="arc">
          <a:avLst>
            <a:gd name="adj1" fmla="val 13200000"/>
            <a:gd name="adj2" fmla="val 19200000"/>
          </a:avLst>
        </a:prstGeom>
        <a:noFill/>
        <a:ln w="12700" cap="flat" cmpd="sng" algn="ctr">
          <a:solidFill>
            <a:schemeClr val="accent3">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F4A3A07F-713F-45C8-9F2D-777FBE3E2954}">
      <dsp:nvSpPr>
        <dsp:cNvPr id="0" name=""/>
        <dsp:cNvSpPr/>
      </dsp:nvSpPr>
      <dsp:spPr>
        <a:xfrm>
          <a:off x="3105267" y="3370551"/>
          <a:ext cx="790643" cy="790643"/>
        </a:xfrm>
        <a:prstGeom prst="arc">
          <a:avLst>
            <a:gd name="adj1" fmla="val 2400000"/>
            <a:gd name="adj2" fmla="val 8400000"/>
          </a:avLst>
        </a:prstGeom>
        <a:noFill/>
        <a:ln w="12700" cap="flat" cmpd="sng" algn="ctr">
          <a:solidFill>
            <a:schemeClr val="accent3">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D403C4E7-EC77-4D6E-BFDD-D40C86262676}">
      <dsp:nvSpPr>
        <dsp:cNvPr id="0" name=""/>
        <dsp:cNvSpPr/>
      </dsp:nvSpPr>
      <dsp:spPr>
        <a:xfrm>
          <a:off x="2709945" y="3512867"/>
          <a:ext cx="1581287" cy="506011"/>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SG" sz="1200" kern="1200" dirty="0"/>
            <a:t>Immoral according to Buddhism</a:t>
          </a:r>
        </a:p>
      </dsp:txBody>
      <dsp:txXfrm>
        <a:off x="2709945" y="3512867"/>
        <a:ext cx="1581287" cy="506011"/>
      </dsp:txXfrm>
    </dsp:sp>
    <dsp:sp modelId="{5B219036-7213-4103-B2B3-48F07FF3F815}">
      <dsp:nvSpPr>
        <dsp:cNvPr id="0" name=""/>
        <dsp:cNvSpPr/>
      </dsp:nvSpPr>
      <dsp:spPr>
        <a:xfrm>
          <a:off x="3990788" y="1125123"/>
          <a:ext cx="790643" cy="790643"/>
        </a:xfrm>
        <a:prstGeom prst="arc">
          <a:avLst>
            <a:gd name="adj1" fmla="val 13200000"/>
            <a:gd name="adj2" fmla="val 19200000"/>
          </a:avLst>
        </a:prstGeom>
        <a:noFill/>
        <a:ln w="12700" cap="flat" cmpd="sng" algn="ctr">
          <a:solidFill>
            <a:schemeClr val="accent3">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E846B425-D9B4-4C08-9CBB-D6518018D0AB}">
      <dsp:nvSpPr>
        <dsp:cNvPr id="0" name=""/>
        <dsp:cNvSpPr/>
      </dsp:nvSpPr>
      <dsp:spPr>
        <a:xfrm>
          <a:off x="3990788" y="1125123"/>
          <a:ext cx="790643" cy="790643"/>
        </a:xfrm>
        <a:prstGeom prst="arc">
          <a:avLst>
            <a:gd name="adj1" fmla="val 2400000"/>
            <a:gd name="adj2" fmla="val 8400000"/>
          </a:avLst>
        </a:prstGeom>
        <a:noFill/>
        <a:ln w="12700" cap="flat" cmpd="sng" algn="ctr">
          <a:solidFill>
            <a:schemeClr val="accent3">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FEF319C8-50B3-4D97-9A4F-7061C0250FFA}">
      <dsp:nvSpPr>
        <dsp:cNvPr id="0" name=""/>
        <dsp:cNvSpPr/>
      </dsp:nvSpPr>
      <dsp:spPr>
        <a:xfrm>
          <a:off x="3595466" y="1267439"/>
          <a:ext cx="1581287" cy="506011"/>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SG" sz="1200" kern="1200" dirty="0"/>
            <a:t>Wholesome means of living to be promoted</a:t>
          </a:r>
        </a:p>
      </dsp:txBody>
      <dsp:txXfrm>
        <a:off x="3595466" y="1267439"/>
        <a:ext cx="1581287" cy="506011"/>
      </dsp:txXfrm>
    </dsp:sp>
    <dsp:sp modelId="{68A4969C-74C4-4EA5-AF3E-22CD7A603AB4}">
      <dsp:nvSpPr>
        <dsp:cNvPr id="0" name=""/>
        <dsp:cNvSpPr/>
      </dsp:nvSpPr>
      <dsp:spPr>
        <a:xfrm>
          <a:off x="5018625" y="2247837"/>
          <a:ext cx="790643" cy="790643"/>
        </a:xfrm>
        <a:prstGeom prst="arc">
          <a:avLst>
            <a:gd name="adj1" fmla="val 13200000"/>
            <a:gd name="adj2" fmla="val 19200000"/>
          </a:avLst>
        </a:prstGeom>
        <a:noFill/>
        <a:ln w="12700" cap="flat" cmpd="sng" algn="ctr">
          <a:solidFill>
            <a:schemeClr val="accent3">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A8C28676-BC63-424C-B88A-C8351403AE1D}">
      <dsp:nvSpPr>
        <dsp:cNvPr id="0" name=""/>
        <dsp:cNvSpPr/>
      </dsp:nvSpPr>
      <dsp:spPr>
        <a:xfrm>
          <a:off x="5018625" y="2247837"/>
          <a:ext cx="790643" cy="790643"/>
        </a:xfrm>
        <a:prstGeom prst="arc">
          <a:avLst>
            <a:gd name="adj1" fmla="val 2400000"/>
            <a:gd name="adj2" fmla="val 8400000"/>
          </a:avLst>
        </a:prstGeom>
        <a:noFill/>
        <a:ln w="12700" cap="flat" cmpd="sng" algn="ctr">
          <a:solidFill>
            <a:schemeClr val="accent3">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1E7E3BFD-71EF-49F2-B759-9CD4C69727F6}">
      <dsp:nvSpPr>
        <dsp:cNvPr id="0" name=""/>
        <dsp:cNvSpPr/>
      </dsp:nvSpPr>
      <dsp:spPr>
        <a:xfrm>
          <a:off x="4623303" y="2390153"/>
          <a:ext cx="1581287" cy="506011"/>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SG" sz="1200" kern="1200" dirty="0"/>
            <a:t>Good for oneself and for the common good</a:t>
          </a:r>
        </a:p>
      </dsp:txBody>
      <dsp:txXfrm>
        <a:off x="4623303" y="2390153"/>
        <a:ext cx="1581287" cy="506011"/>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10.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13.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14.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15.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16.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18.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1.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3.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4.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25.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26.xml><?xml version="1.0" encoding="utf-8"?>
<dgm:layoutDef xmlns:dgm="http://schemas.openxmlformats.org/drawingml/2006/diagram" xmlns:a="http://schemas.openxmlformats.org/drawingml/2006/main" uniqueId="urn:microsoft.com/office/officeart/2008/layout/IncreasingCircleProcess">
  <dgm:title val=""/>
  <dgm:desc val=""/>
  <dgm:catLst>
    <dgm:cat type="list" pri="8300"/>
    <dgm:cat type="process" pri="43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param type="horzAlign" val="ctr"/>
          <dgm:param type="vertAlign" val="t"/>
        </dgm:alg>
      </dgm:if>
      <dgm:else name="Name3">
        <dgm:alg type="lin">
          <dgm:param type="linDir" val="fromR"/>
          <dgm:param type="horzAlign" val="ctr"/>
          <dgm:param type="vertAlign" val="t"/>
        </dgm:alg>
      </dgm:else>
    </dgm:choose>
    <dgm:shape xmlns:r="http://schemas.openxmlformats.org/officeDocument/2006/relationships" r:blip="">
      <dgm:adjLst/>
    </dgm:shape>
    <dgm:constrLst>
      <dgm:constr type="primFontSz" for="des" forName="Child" val="65"/>
      <dgm:constr type="primFontSz" for="des" forName="Parent" val="65"/>
      <dgm:constr type="primFontSz" for="des" forName="Child" refType="primFontSz" refFor="des" refForName="Parent" op="lte"/>
      <dgm:constr type="w" for="ch" forName="composite" refType="w"/>
      <dgm:constr type="h" for="ch" forName="composite" refType="h"/>
      <dgm:constr type="sp" refType="w" refFor="ch" refForName="composite" op="equ" fact="0.05"/>
      <dgm:constr type="w" for="ch" forName="sibTrans" refType="h" refFor="ch" refForName="composite" op="equ" fact="0.04"/>
    </dgm:constrLst>
    <dgm:forEach name="nodesForEach" axis="ch" ptType="node" cnt="7">
      <dgm:layoutNode name="composite">
        <dgm:alg type="composite">
          <dgm:param type="ar" val="0.8"/>
        </dgm:alg>
        <dgm:choose name="Name4">
          <dgm:if name="Name5" func="var" arg="dir" op="equ" val="norm">
            <dgm:constrLst>
              <dgm:constr type="l" for="ch" forName="Child" refType="w" fact="0.29"/>
              <dgm:constr type="t" for="ch" forName="Child" refType="h" fact="0.192"/>
              <dgm:constr type="w" for="ch" forName="Child" refType="w" fact="0.71"/>
              <dgm:constr type="h" for="ch" forName="Child" refType="h" fact="0.808"/>
              <dgm:constr type="l" for="ch" forName="Parent" refType="w" fact="0.29"/>
              <dgm:constr type="t" for="ch" forName="Parent" refType="h" fact="0"/>
              <dgm:constr type="w" for="ch" forName="Parent" refType="w" fact="0.71"/>
              <dgm:constr type="h" for="ch" forName="Parent" refType="h" fact="0.192"/>
              <dgm:constr type="l" for="ch" forName="BackAccent" refType="w" fact="0"/>
              <dgm:constr type="t" for="ch" forName="BackAccent" refType="h" fact="0"/>
              <dgm:constr type="w" for="ch" forName="BackAccent" refType="w" fact="0.24"/>
              <dgm:constr type="h" for="ch" forName="BackAccent" refType="h" fact="0.192"/>
              <dgm:constr type="l" for="ch" forName="Accent" refType="w" fact="0.024"/>
              <dgm:constr type="t" for="ch" forName="Accent" refType="h" fact="0.0192"/>
              <dgm:constr type="w" for="ch" forName="Accent" refType="w" fact="0.192"/>
              <dgm:constr type="h" for="ch" forName="Accent" refType="h" fact="0.1536"/>
            </dgm:constrLst>
          </dgm:if>
          <dgm:else name="Name6">
            <dgm:constrLst>
              <dgm:constr type="r" for="ch" forName="Child" refType="w" fact="0.71"/>
              <dgm:constr type="t" for="ch" forName="Child" refType="h" fact="0.192"/>
              <dgm:constr type="w" for="ch" forName="Child" refType="w" fact="0.71"/>
              <dgm:constr type="h" for="ch" forName="Child" refType="h" fact="0.808"/>
              <dgm:constr type="r" for="ch" forName="Parent" refType="w" fact="0.71"/>
              <dgm:constr type="t" for="ch" forName="Parent" refType="h" fact="0"/>
              <dgm:constr type="w" for="ch" forName="Parent" refType="w" fact="0.71"/>
              <dgm:constr type="h" for="ch" forName="Parent" refType="h" fact="0.192"/>
              <dgm:constr type="r" for="ch" forName="BackAccent" refType="w"/>
              <dgm:constr type="t" for="ch" forName="BackAccent" refType="h" fact="0"/>
              <dgm:constr type="w" for="ch" forName="BackAccent" refType="w" fact="0.24"/>
              <dgm:constr type="h" for="ch" forName="BackAccent" refType="h" fact="0.192"/>
              <dgm:constr type="r" for="ch" forName="Accent" refType="w" fact="0.976"/>
              <dgm:constr type="t" for="ch" forName="Accent" refType="h" fact="0.0192"/>
              <dgm:constr type="w" for="ch" forName="Accent" refType="w" fact="0.192"/>
              <dgm:constr type="h" for="ch" forName="Accent" refType="h" fact="0.1536"/>
            </dgm:constrLst>
          </dgm:else>
        </dgm:choose>
        <dgm:layoutNode name="BackAccent" styleLbl="bgShp">
          <dgm:alg type="sp"/>
          <dgm:shape xmlns:r="http://schemas.openxmlformats.org/officeDocument/2006/relationships" type="ellipse" r:blip="">
            <dgm:adjLst/>
          </dgm:shape>
          <dgm:presOf/>
        </dgm:layoutNode>
        <dgm:layoutNode name="Accent" styleLbl="alignNode1">
          <dgm:alg type="sp"/>
          <dgm:choose name="Name7">
            <dgm:if name="Name8" axis="precedSib" ptType="node" func="cnt" op="equ" val="0">
              <dgm:choose name="Name9">
                <dgm:if name="Name10" axis="followSib" ptType="node" func="cnt" op="equ" val="0">
                  <dgm:shape xmlns:r="http://schemas.openxmlformats.org/officeDocument/2006/relationships" type="chord" r:blip="">
                    <dgm:adjLst>
                      <dgm:adj idx="1" val="-90"/>
                      <dgm:adj idx="2" val="-90"/>
                    </dgm:adjLst>
                  </dgm:shape>
                </dgm:if>
                <dgm:if name="Name11" axis="followSib" ptType="node" func="cnt" op="equ" val="1">
                  <dgm:shape xmlns:r="http://schemas.openxmlformats.org/officeDocument/2006/relationships" type="chord" r:blip="">
                    <dgm:adjLst>
                      <dgm:adj idx="1" val="0"/>
                      <dgm:adj idx="2" val="180"/>
                    </dgm:adjLst>
                  </dgm:shape>
                </dgm:if>
                <dgm:if name="Name12" axis="followSib" ptType="node" func="cnt" op="equ" val="2">
                  <dgm:shape xmlns:r="http://schemas.openxmlformats.org/officeDocument/2006/relationships" type="chord" r:blip="">
                    <dgm:adjLst>
                      <dgm:adj idx="1" val="19.4712"/>
                      <dgm:adj idx="2" val="160.5288"/>
                    </dgm:adjLst>
                  </dgm:shape>
                </dgm:if>
                <dgm:if name="Name13" axis="followSib" ptType="node" func="cnt" op="equ" val="3">
                  <dgm:shape xmlns:r="http://schemas.openxmlformats.org/officeDocument/2006/relationships" type="chord" r:blip="">
                    <dgm:adjLst>
                      <dgm:adj idx="1" val="30"/>
                      <dgm:adj idx="2" val="150"/>
                    </dgm:adjLst>
                  </dgm:shape>
                </dgm:if>
                <dgm:if name="Name14" axis="followSib" ptType="node" func="cnt" op="equ" val="4">
                  <dgm:shape xmlns:r="http://schemas.openxmlformats.org/officeDocument/2006/relationships" type="chord" r:blip="">
                    <dgm:adjLst>
                      <dgm:adj idx="1" val="38.8699"/>
                      <dgm:adj idx="2" val="143.1301"/>
                    </dgm:adjLst>
                  </dgm:shape>
                </dgm:if>
                <dgm:if name="Name15" axis="followSib" ptType="node" func="cnt" op="equ" val="5">
                  <dgm:shape xmlns:r="http://schemas.openxmlformats.org/officeDocument/2006/relationships" type="chord" r:blip="">
                    <dgm:adjLst>
                      <dgm:adj idx="1" val="41.8103"/>
                      <dgm:adj idx="2" val="138.1897"/>
                    </dgm:adjLst>
                  </dgm:shape>
                </dgm:if>
                <dgm:else name="Name16">
                  <dgm:shape xmlns:r="http://schemas.openxmlformats.org/officeDocument/2006/relationships" type="chord" r:blip="">
                    <dgm:adjLst>
                      <dgm:adj idx="1" val="45.5847"/>
                      <dgm:adj idx="2" val="134.4153"/>
                    </dgm:adjLst>
                  </dgm:shape>
                </dgm:else>
              </dgm:choose>
            </dgm:if>
            <dgm:if name="Name17" axis="precedSib" ptType="node" func="cnt" op="equ" val="1">
              <dgm:choose name="Name18">
                <dgm:if name="Name19" axis="followSib" ptType="node" func="cnt" op="equ" val="0">
                  <dgm:shape xmlns:r="http://schemas.openxmlformats.org/officeDocument/2006/relationships" type="chord" r:blip="">
                    <dgm:adjLst>
                      <dgm:adj idx="1" val="-90"/>
                      <dgm:adj idx="2" val="-90"/>
                    </dgm:adjLst>
                  </dgm:shape>
                </dgm:if>
                <dgm:if name="Name20" axis="followSib" ptType="node" func="cnt" op="equ" val="1">
                  <dgm:shape xmlns:r="http://schemas.openxmlformats.org/officeDocument/2006/relationships" type="chord" r:blip="">
                    <dgm:adjLst>
                      <dgm:adj idx="1" val="-19.4712"/>
                      <dgm:adj idx="2" val="-160.5288"/>
                    </dgm:adjLst>
                  </dgm:shape>
                </dgm:if>
                <dgm:if name="Name21" axis="followSib" ptType="node" func="cnt" op="equ" val="2">
                  <dgm:shape xmlns:r="http://schemas.openxmlformats.org/officeDocument/2006/relationships" type="chord" r:blip="">
                    <dgm:adjLst>
                      <dgm:adj idx="1" val="0"/>
                      <dgm:adj idx="2" val="180"/>
                    </dgm:adjLst>
                  </dgm:shape>
                </dgm:if>
                <dgm:if name="Name22" axis="followSib" ptType="node" func="cnt" op="equ" val="3">
                  <dgm:shape xmlns:r="http://schemas.openxmlformats.org/officeDocument/2006/relationships" type="chord" r:blip="">
                    <dgm:adjLst>
                      <dgm:adj idx="1" val="11.537"/>
                      <dgm:adj idx="2" val="168.463"/>
                    </dgm:adjLst>
                  </dgm:shape>
                </dgm:if>
                <dgm:if name="Name23" axis="followSib" ptType="node" func="cnt" op="equ" val="4">
                  <dgm:shape xmlns:r="http://schemas.openxmlformats.org/officeDocument/2006/relationships" type="chord" r:blip="">
                    <dgm:adjLst>
                      <dgm:adj idx="1" val="19.4712"/>
                      <dgm:adj idx="2" val="160.5288"/>
                    </dgm:adjLst>
                  </dgm:shape>
                </dgm:if>
                <dgm:else name="Name24">
                  <dgm:shape xmlns:r="http://schemas.openxmlformats.org/officeDocument/2006/relationships" type="chord" r:blip="">
                    <dgm:adjLst>
                      <dgm:adj idx="1" val="25.3769"/>
                      <dgm:adj idx="2" val="154.6231"/>
                    </dgm:adjLst>
                  </dgm:shape>
                </dgm:else>
              </dgm:choose>
            </dgm:if>
            <dgm:if name="Name25" axis="precedSib" ptType="node" func="cnt" op="equ" val="2">
              <dgm:choose name="Name26">
                <dgm:if name="Name27" axis="followSib" ptType="node" func="cnt" op="equ" val="0">
                  <dgm:shape xmlns:r="http://schemas.openxmlformats.org/officeDocument/2006/relationships" type="chord" r:blip="">
                    <dgm:adjLst>
                      <dgm:adj idx="1" val="-90"/>
                      <dgm:adj idx="2" val="-90"/>
                    </dgm:adjLst>
                  </dgm:shape>
                </dgm:if>
                <dgm:if name="Name28" axis="followSib" ptType="node" func="cnt" op="equ" val="1">
                  <dgm:shape xmlns:r="http://schemas.openxmlformats.org/officeDocument/2006/relationships" type="chord" r:blip="">
                    <dgm:adjLst>
                      <dgm:adj idx="1" val="-30"/>
                      <dgm:adj idx="2" val="-150"/>
                    </dgm:adjLst>
                  </dgm:shape>
                </dgm:if>
                <dgm:if name="Name29" axis="followSib" ptType="node" func="cnt" op="equ" val="2">
                  <dgm:shape xmlns:r="http://schemas.openxmlformats.org/officeDocument/2006/relationships" type="chord" r:blip="">
                    <dgm:adjLst>
                      <dgm:adj idx="1" val="-11.537"/>
                      <dgm:adj idx="2" val="-168.463"/>
                    </dgm:adjLst>
                  </dgm:shape>
                </dgm:if>
                <dgm:if name="Name30" axis="followSib" ptType="node" func="cnt" op="equ" val="3">
                  <dgm:shape xmlns:r="http://schemas.openxmlformats.org/officeDocument/2006/relationships" type="chord" r:blip="">
                    <dgm:adjLst>
                      <dgm:adj idx="1" val="0"/>
                      <dgm:adj idx="2" val="180"/>
                    </dgm:adjLst>
                  </dgm:shape>
                </dgm:if>
                <dgm:else name="Name31">
                  <dgm:shape xmlns:r="http://schemas.openxmlformats.org/officeDocument/2006/relationships" type="chord" r:blip="">
                    <dgm:adjLst>
                      <dgm:adj idx="1" val="8.2133"/>
                      <dgm:adj idx="2" val="171.7867"/>
                    </dgm:adjLst>
                  </dgm:shape>
                </dgm:else>
              </dgm:choose>
            </dgm:if>
            <dgm:if name="Name32" axis="precedSib" ptType="node" func="cnt" op="equ" val="3">
              <dgm:choose name="Name33">
                <dgm:if name="Name34" axis="followSib" ptType="node" func="cnt" op="equ" val="0">
                  <dgm:shape xmlns:r="http://schemas.openxmlformats.org/officeDocument/2006/relationships" type="chord" r:blip="">
                    <dgm:adjLst>
                      <dgm:adj idx="1" val="-90"/>
                      <dgm:adj idx="2" val="-90"/>
                    </dgm:adjLst>
                  </dgm:shape>
                </dgm:if>
                <dgm:if name="Name35" axis="followSib" ptType="node" func="cnt" op="equ" val="1">
                  <dgm:shape xmlns:r="http://schemas.openxmlformats.org/officeDocument/2006/relationships" type="chord" r:blip="">
                    <dgm:adjLst>
                      <dgm:adj idx="1" val="-38.8699"/>
                      <dgm:adj idx="2" val="-143.1301"/>
                    </dgm:adjLst>
                  </dgm:shape>
                </dgm:if>
                <dgm:if name="Name36" axis="followSib" ptType="node" func="cnt" op="equ" val="2">
                  <dgm:shape xmlns:r="http://schemas.openxmlformats.org/officeDocument/2006/relationships" type="chord" r:blip="">
                    <dgm:adjLst>
                      <dgm:adj idx="1" val="-19.4712"/>
                      <dgm:adj idx="2" val="-160.5288"/>
                    </dgm:adjLst>
                  </dgm:shape>
                </dgm:if>
                <dgm:else name="Name37">
                  <dgm:shape xmlns:r="http://schemas.openxmlformats.org/officeDocument/2006/relationships" type="chord" r:blip="">
                    <dgm:adjLst>
                      <dgm:adj idx="1" val="-8.2133"/>
                      <dgm:adj idx="2" val="-171.7867"/>
                    </dgm:adjLst>
                  </dgm:shape>
                </dgm:else>
              </dgm:choose>
            </dgm:if>
            <dgm:if name="Name38" axis="precedSib" ptType="node" func="cnt" op="equ" val="4">
              <dgm:choose name="Name39">
                <dgm:if name="Name40" axis="followSib" ptType="node" func="cnt" op="equ" val="0">
                  <dgm:shape xmlns:r="http://schemas.openxmlformats.org/officeDocument/2006/relationships" type="chord" r:blip="">
                    <dgm:adjLst>
                      <dgm:adj idx="1" val="-90"/>
                      <dgm:adj idx="2" val="-90"/>
                    </dgm:adjLst>
                  </dgm:shape>
                </dgm:if>
                <dgm:if name="Name41" axis="followSib" ptType="node" func="cnt" op="equ" val="1">
                  <dgm:shape xmlns:r="http://schemas.openxmlformats.org/officeDocument/2006/relationships" type="chord" r:blip="">
                    <dgm:adjLst>
                      <dgm:adj idx="1" val="-41.8103"/>
                      <dgm:adj idx="2" val="-138.1897"/>
                    </dgm:adjLst>
                  </dgm:shape>
                </dgm:if>
                <dgm:else name="Name42">
                  <dgm:shape xmlns:r="http://schemas.openxmlformats.org/officeDocument/2006/relationships" type="chord" r:blip="">
                    <dgm:adjLst>
                      <dgm:adj idx="1" val="-25.3769"/>
                      <dgm:adj idx="2" val="-154.6231"/>
                    </dgm:adjLst>
                  </dgm:shape>
                </dgm:else>
              </dgm:choose>
            </dgm:if>
            <dgm:if name="Name43" axis="precedSib" ptType="node" func="cnt" op="equ" val="5">
              <dgm:choose name="Name44">
                <dgm:if name="Name45" axis="followSib" ptType="node" func="cnt" op="equ" val="0">
                  <dgm:shape xmlns:r="http://schemas.openxmlformats.org/officeDocument/2006/relationships" type="chord" r:blip="">
                    <dgm:adjLst>
                      <dgm:adj idx="1" val="-90"/>
                      <dgm:adj idx="2" val="-90"/>
                    </dgm:adjLst>
                  </dgm:shape>
                </dgm:if>
                <dgm:else name="Name46">
                  <dgm:shape xmlns:r="http://schemas.openxmlformats.org/officeDocument/2006/relationships" type="chord" r:blip="">
                    <dgm:adjLst>
                      <dgm:adj idx="1" val="-45.5847"/>
                      <dgm:adj idx="2" val="-134.4153"/>
                    </dgm:adjLst>
                  </dgm:shape>
                </dgm:else>
              </dgm:choose>
            </dgm:if>
            <dgm:else name="Name47">
              <dgm:shape xmlns:r="http://schemas.openxmlformats.org/officeDocument/2006/relationships" type="chord" r:blip="">
                <dgm:adjLst>
                  <dgm:adj idx="1" val="-90"/>
                  <dgm:adj idx="2" val="-90"/>
                </dgm:adjLst>
              </dgm:shape>
            </dgm:else>
          </dgm:choose>
          <dgm:presOf/>
        </dgm:layoutNode>
        <dgm:layoutNode name="Child" styleLbl="revTx">
          <dgm:varLst>
            <dgm:chMax val="0"/>
            <dgm:chPref val="0"/>
            <dgm:bulletEnabled val="1"/>
          </dgm:varLst>
          <dgm:choose name="Name48">
            <dgm:if name="Name49" func="var" arg="dir" op="equ" val="norm">
              <dgm:alg type="tx">
                <dgm:param type="parTxLTRAlign" val="l"/>
                <dgm:param type="parTxRTLAlign" val="l"/>
                <dgm:param type="txAnchorVert" val="t"/>
              </dgm:alg>
            </dgm:if>
            <dgm:else name="Name50">
              <dgm:alg type="tx">
                <dgm:param type="parTxLTRAlign" val="r"/>
                <dgm:param type="parTxRTLAlign" val="r"/>
                <dgm:param type="txAnchorVert" val="t"/>
              </dgm:alg>
            </dgm:else>
          </dgm:choose>
          <dgm:choose name="Name51">
            <dgm:if name="Name52" axis="ch" ptType="node" func="cnt" op="gte" val="1">
              <dgm:shape xmlns:r="http://schemas.openxmlformats.org/officeDocument/2006/relationships" type="rect" r:blip="">
                <dgm:adjLst/>
              </dgm:shape>
            </dgm:if>
            <dgm:else name="Name53">
              <dgm:shape xmlns:r="http://schemas.openxmlformats.org/officeDocument/2006/relationships" type="rect" r:blip="" hideGeom="1">
                <dgm:adjLst/>
              </dgm:shape>
            </dgm:else>
          </dgm:choose>
          <dgm:choose name="Name54">
            <dgm:if name="Name55" axis="ch" ptType="node" func="cnt" op="gte" val="1">
              <dgm:presOf axis="des" ptType="node"/>
            </dgm:if>
            <dgm:else name="Name56">
              <dgm:presOf/>
            </dgm:else>
          </dgm:choos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revTx">
          <dgm:varLst>
            <dgm:chMax val="1"/>
            <dgm:chPref val="1"/>
            <dgm:bulletEnabled val="1"/>
          </dgm:varLst>
          <dgm:choose name="Name57">
            <dgm:if name="Name58" func="var" arg="dir" op="equ" val="norm">
              <dgm:alg type="tx">
                <dgm:param type="parTxLTRAlign" val="l"/>
                <dgm:param type="parTxRTLAlign" val="l"/>
                <dgm:param type="shpTxLTRAlignCh" val="l"/>
                <dgm:param type="shpTxRTLAlignCh" val="l"/>
                <dgm:param type="txAnchorVert" val="b"/>
                <dgm:param type="txAnchorVertCh" val="b"/>
              </dgm:alg>
            </dgm:if>
            <dgm:else name="Name59">
              <dgm:alg type="tx">
                <dgm:param type="parTxLTRAlign" val="r"/>
                <dgm:param type="parTxRTLAlign" val="r"/>
                <dgm:param type="shpTxLTRAlignCh" val="r"/>
                <dgm:param type="shpTxRTLAlignCh" val="r"/>
                <dgm:param type="txAnchorVert" val="b"/>
                <dgm:param type="txAnchorVertCh" val="b"/>
              </dgm:alg>
            </dgm:else>
          </dgm:choose>
          <dgm:shape xmlns:r="http://schemas.openxmlformats.org/officeDocument/2006/relationships" type="rect" r:blip="">
            <dgm:adjLst/>
          </dgm:shape>
          <dgm:presOf axis="self"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8.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29.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0.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CircleAccentTimeline">
  <dgm:title val=""/>
  <dgm:desc val=""/>
  <dgm:catLst>
    <dgm:cat type="process" pri="7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clrData>
  <dgm:layoutNode name="Name0">
    <dgm:varLst>
      <dgm:dir/>
    </dgm:varLst>
    <dgm:choose name="Name1">
      <dgm:if name="Name2" func="var" arg="dir" op="equ" val="norm">
        <dgm:alg type="lin">
          <dgm:param type="fallback" val="2D"/>
          <dgm:param type="nodeVertAlign" val="b"/>
        </dgm:alg>
      </dgm:if>
      <dgm:else name="Name3">
        <dgm:alg type="lin">
          <dgm:param type="fallback" val="2D"/>
          <dgm:param type="nodeVertAlign" val="b"/>
          <dgm:param type="linDir" val="fromR"/>
        </dgm:alg>
      </dgm:else>
    </dgm:choose>
    <dgm:shape xmlns:r="http://schemas.openxmlformats.org/officeDocument/2006/relationships" r:blip="">
      <dgm:adjLst/>
    </dgm:shape>
    <dgm:constrLst>
      <dgm:constr type="h" for="ch" forName="parComposite" refType="h"/>
      <dgm:constr type="w" for="ch" forName="parComposite" refType="h" refFor="ch" refForName="parComposite" fact="0.4986"/>
      <dgm:constr type="h" for="ch" forName="desComposite" refType="h" fact="0.8722"/>
      <dgm:constr type="w" for="ch" forName="desComposite" refType="h" refFor="ch" refForName="desComposite" fact="0.6056"/>
      <dgm:constr type="w" for="ch" forName="parBackupNorm" refType="w" refFor="ch" refForName="parComposite" fact="-0.3369"/>
      <dgm:constr type="w" for="ch" forName="parBackupRTL" refType="w" refFor="ch" refForName="parComposite" fact="-0.3369"/>
      <dgm:constr type="w" for="ch" forName="parBackupRev" refType="w" refFor="ch" refForName="parComposite" fact="0"/>
      <dgm:constr type="w" for="ch" forName="desBackupLeftNorm" refType="w" refFor="ch" refForName="desComposite" fact="-0.3376"/>
      <dgm:constr type="w" for="ch" forName="desBackupLeftRev" refType="w" refFor="ch" refForName="desComposite" fact="-0.3376"/>
      <dgm:constr type="w" for="ch" forName="desBackupRightNorm" refType="w" refFor="ch" refForName="desComposite" fact="-0.3376"/>
      <dgm:constr type="w" for="ch" forName="desBackupRightRev" refType="w" refFor="ch" refForName="desComposite" fact="-0.3376"/>
      <dgm:constr type="w" for="ch" forName="parSpace" refType="w" refFor="ch" refForName="parComposite" fact="0.05"/>
      <dgm:constr type="w" for="ch" forName="desSpace" refType="w" refFor="ch" refForName="parComposite" fact="0.05"/>
      <dgm:constr type="primFontSz" for="des" forName="parTx" op="equ" val="65"/>
      <dgm:constr type="primFontSz" for="des" forName="chTx" refType="primFontSz" refFor="des" refForName="parTx" op="lte" val="65"/>
      <dgm:constr type="primFontSz" for="des" forName="desTx" refType="primFontSz" refFor="des" refForName="chTx" op="lte" val="65"/>
      <dgm:constr type="primFontSz" for="des" forName="desTx" refType="primFontSz" refFor="des" refForName="parTx" op="lte"/>
    </dgm:constrLst>
    <dgm:forEach name="Name4" axis="ch" ptType="node">
      <dgm:layoutNode name="parComposite">
        <dgm:alg type="composite"/>
        <dgm:shape xmlns:r="http://schemas.openxmlformats.org/officeDocument/2006/relationships" r:blip="">
          <dgm:adjLst/>
        </dgm:shape>
        <dgm:choose name="Name5">
          <dgm:if name="Name6" func="var" arg="dir" op="equ" val="norm">
            <dgm:constrLst>
              <dgm:constr type="l" for="ch" forName="parBigCircle"/>
              <dgm:constr type="ctrY" for="ch" forName="parBigCircle" refType="h" fact="0.5639"/>
              <dgm:constr type="w" for="ch" forName="parBigCircle" refType="w" fact="0.6631"/>
              <dgm:constr type="h" for="ch" forName="parBigCircle" refType="w" refFor="ch" refForName="parBigCircle"/>
              <dgm:constr type="r" for="ch" forName="parTx" refType="w"/>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l" for="ch" forName="bSpace"/>
              <dgm:constr type="w" for="ch" forName="bSpace" val="1"/>
            </dgm:constrLst>
          </dgm:if>
          <dgm:else name="Name7">
            <dgm:constrLst>
              <dgm:constr type="r" for="ch" forName="parBigCircle" refType="w"/>
              <dgm:constr type="ctrY" for="ch" forName="parBigCircle" refType="h" fact="0.5639"/>
              <dgm:constr type="w" for="ch" forName="parBigCircle" refType="w" fact="0.6631"/>
              <dgm:constr type="h" for="ch" forName="parBigCircle" refType="w" refFor="ch" refForName="parBigCircle"/>
              <dgm:constr type="l" for="ch" forName="parTx" fact="0"/>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r" for="ch" forName="bSpace"/>
              <dgm:constr type="w" for="ch" forName="bSpace" val="1"/>
            </dgm:constrLst>
          </dgm:else>
        </dgm:choose>
        <dgm:layoutNode name="parBigCircle" styleLbl="node0">
          <dgm:alg type="sp"/>
          <dgm:shape xmlns:r="http://schemas.openxmlformats.org/officeDocument/2006/relationships" type="donut" r:blip="">
            <dgm:adjLst>
              <dgm:adj idx="1" val="0.2"/>
            </dgm:adjLst>
          </dgm:shape>
          <dgm:presOf/>
          <dgm:constrLst>
            <dgm:constr type="h" refType="w" op="equ"/>
          </dgm:constrLst>
        </dgm:layoutNode>
        <dgm:layoutNode name="parTx" styleLbl="revTx">
          <dgm:choose name="Name8">
            <dgm:if name="Name9" func="var" arg="dir" op="equ" val="norm">
              <dgm:alg type="tx">
                <dgm:param type="autoTxRot" val="grav"/>
                <dgm:param type="parTxLTRAlign" val="l"/>
              </dgm:alg>
              <dgm:shape xmlns:r="http://schemas.openxmlformats.org/officeDocument/2006/relationships" rot="295" type="rect" r:blip="">
                <dgm:adjLst/>
              </dgm:shape>
              <dgm:presOf axis="self" ptType="node"/>
              <dgm:constrLst>
                <dgm:constr type="lMarg" refType="primFontSz" fact="0.2"/>
                <dgm:constr type="rMarg"/>
                <dgm:constr type="tMarg"/>
                <dgm:constr type="bMarg"/>
              </dgm:constrLst>
            </dgm:if>
            <dgm:else name="Name10">
              <dgm:alg type="tx">
                <dgm:param type="autoTxRot" val="grav"/>
                <dgm:param type="parTxLTRAlign" val="r"/>
              </dgm:alg>
              <dgm:shape xmlns:r="http://schemas.openxmlformats.org/officeDocument/2006/relationships" rot="65" type="rect" r:blip="">
                <dgm:adjLst/>
              </dgm:shape>
              <dgm:presOf axis="self" ptType="node"/>
              <dgm:constrLst>
                <dgm:constr type="lMarg"/>
                <dgm:constr type="rMarg" refType="primFontSz" fact="0.2"/>
                <dgm:constr type="tMarg"/>
                <dgm:constr type="bMarg"/>
              </dgm:constrLst>
            </dgm:else>
          </dgm:choose>
          <dgm:ruleLst>
            <dgm:rule type="primFontSz" val="5" fact="NaN" max="NaN"/>
          </dgm:ruleLst>
        </dgm:layoutNode>
        <dgm:layoutNode name="bSpace">
          <dgm:alg type="sp"/>
          <dgm:shape xmlns:r="http://schemas.openxmlformats.org/officeDocument/2006/relationships" r:blip="">
            <dgm:adjLst/>
          </dgm:shape>
          <dgm:presOf/>
        </dgm:layoutNode>
      </dgm:layoutNode>
      <dgm:choose name="Name11">
        <dgm:if name="Name12" func="var" arg="dir" op="equ" val="norm">
          <dgm:layoutNode name="parBackupNorm">
            <dgm:alg type="sp"/>
            <dgm:shape xmlns:r="http://schemas.openxmlformats.org/officeDocument/2006/relationships" r:blip="">
              <dgm:adjLst/>
            </dgm:shape>
            <dgm:presOf/>
          </dgm:layoutNode>
        </dgm:if>
        <dgm:else name="Name13">
          <dgm:layoutNode name="parBackupRTL">
            <dgm:alg type="sp"/>
            <dgm:shape xmlns:r="http://schemas.openxmlformats.org/officeDocument/2006/relationships" r:blip="">
              <dgm:adjLst/>
            </dgm:shape>
            <dgm:presOf/>
          </dgm:layoutNode>
        </dgm:else>
      </dgm:choose>
      <dgm:forEach name="Name14" axis="followSib" ptType="sibTrans" hideLastTrans="0" cnt="1">
        <dgm:layoutNode name="parSpace">
          <dgm:alg type="sp"/>
          <dgm:shape xmlns:r="http://schemas.openxmlformats.org/officeDocument/2006/relationships" r:blip="">
            <dgm:adjLst/>
          </dgm:shape>
          <dgm:presOf/>
        </dgm:layoutNode>
      </dgm:forEach>
      <dgm:forEach name="Name15" axis="ch" ptType="node">
        <dgm:choose name="Name16">
          <dgm:if name="Name17" func="var" arg="dir" op="equ" val="norm">
            <dgm:layoutNode name="desBackupLeftNorm">
              <dgm:alg type="sp"/>
              <dgm:shape xmlns:r="http://schemas.openxmlformats.org/officeDocument/2006/relationships" r:blip="">
                <dgm:adjLst/>
              </dgm:shape>
              <dgm:presOf/>
            </dgm:layoutNode>
          </dgm:if>
          <dgm:else name="Name18">
            <dgm:choose name="Name19">
              <dgm:if name="Name20" axis="self" ptType="node" func="pos" op="equ" val="1">
                <dgm:layoutNode name="desBackupRightRev">
                  <dgm:alg type="sp"/>
                  <dgm:shape xmlns:r="http://schemas.openxmlformats.org/officeDocument/2006/relationships" r:blip="">
                    <dgm:adjLst/>
                  </dgm:shape>
                  <dgm:presOf/>
                </dgm:layoutNode>
              </dgm:if>
              <dgm:else name="Name21"/>
            </dgm:choose>
          </dgm:else>
        </dgm:choose>
        <dgm:layoutNode name="desComposite">
          <dgm:alg type="composite"/>
          <dgm:shape xmlns:r="http://schemas.openxmlformats.org/officeDocument/2006/relationships" r:blip="">
            <dgm:adjLst/>
          </dgm:shape>
          <dgm:choose name="Name22">
            <dgm:if name="Name23" func="var" arg="dir" op="equ" val="norm">
              <dgm:constrLst>
                <dgm:constr type="ctrX" for="ch" forName="desCircle" refType="w" fact="0.5"/>
                <dgm:constr type="ctrY" for="ch" forName="desCircle" refType="h" fact="0.5"/>
                <dgm:constr type="w" for="ch" forName="desCircle" refType="w" fact="0.3249"/>
                <dgm:constr type="h" for="ch" forName="desCircle" refType="w" refFor="ch" refForName="desCircle"/>
                <dgm:constr type="l" for="ch" forName="chTx"/>
                <dgm:constr type="b" for="ch" forName="chTx" refType="h"/>
                <dgm:constr type="w" for="ch" forName="chTx" refType="w" fact="0.5786"/>
                <dgm:constr type="h" for="ch" forName="chTx" refType="h" fact="0.4525"/>
                <dgm:constr type="r" for="ch" forName="desTx" refType="w"/>
                <dgm:constr type="t" for="ch" forName="desTx"/>
                <dgm:constr type="w" for="ch" forName="desTx" refType="w" fact="0.5786"/>
                <dgm:constr type="h" for="ch" forName="desTx" refType="h" fact="0.4525"/>
              </dgm:constrLst>
            </dgm:if>
            <dgm:else name="Name24">
              <dgm:constrLst>
                <dgm:constr type="ctrX" for="ch" forName="desCircle" refType="w" fact="0.5"/>
                <dgm:constr type="ctrY" for="ch" forName="desCircle" refType="h" fact="0.5"/>
                <dgm:constr type="w" for="ch" forName="desCircle" refType="w" fact="0.3249"/>
                <dgm:constr type="h" for="ch" forName="desCircle" refType="w" refFor="ch" refForName="desCircle"/>
                <dgm:constr type="r" for="ch" forName="chTx" refType="w"/>
                <dgm:constr type="b" for="ch" forName="chTx" refType="h"/>
                <dgm:constr type="w" for="ch" forName="chTx" refType="w" fact="0.5786"/>
                <dgm:constr type="h" for="ch" forName="chTx" refType="h" fact="0.4525"/>
                <dgm:constr type="l" for="ch" forName="desTx"/>
                <dgm:constr type="t" for="ch" forName="desTx"/>
                <dgm:constr type="w" for="ch" forName="desTx" refType="w" fact="0.5786"/>
                <dgm:constr type="h" for="ch" forName="desTx" refType="h" fact="0.4525"/>
              </dgm:constrLst>
            </dgm:else>
          </dgm:choose>
          <dgm:layoutNode name="desCircle" styleLbl="node1">
            <dgm:alg type="sp"/>
            <dgm:shape xmlns:r="http://schemas.openxmlformats.org/officeDocument/2006/relationships" type="ellipse" r:blip="">
              <dgm:adjLst/>
            </dgm:shape>
            <dgm:presOf/>
            <dgm:constrLst>
              <dgm:constr type="h" refType="w" op="equ"/>
            </dgm:constrLst>
          </dgm:layoutNode>
          <dgm:layoutNode name="chTx" styleLbl="revTx">
            <dgm:choose name="Name25">
              <dgm:if name="Name26" func="var" arg="dir" op="equ" val="norm">
                <dgm:alg type="tx">
                  <dgm:param type="autoTxRot" val="grav"/>
                  <dgm:param type="parTxLTRAlign" val="r"/>
                  <dgm:param type="txAnchorVert" val="mid"/>
                  <dgm:param type="txAnchorVertCh" val="mid"/>
                </dgm:alg>
                <dgm:shape xmlns:r="http://schemas.openxmlformats.org/officeDocument/2006/relationships" rot="295" type="rect" r:blip="">
                  <dgm:adjLst/>
                </dgm:shape>
                <dgm:presOf axis="self" ptType="node"/>
              </dgm:if>
              <dgm:else name="Name27">
                <dgm:alg type="tx">
                  <dgm:param type="autoTxRot" val="grav"/>
                  <dgm:param type="parTxLTRAlign" val="l"/>
                  <dgm:param type="txAnchorVert" val="mid"/>
                  <dgm:param type="txAnchorVertCh" val="mid"/>
                </dgm:alg>
                <dgm:shape xmlns:r="http://schemas.openxmlformats.org/officeDocument/2006/relationships" rot="65" type="rect" r:blip="">
                  <dgm:adjLst/>
                </dgm:shape>
                <dgm:presOf axis="self" ptType="node"/>
              </dgm:else>
            </dgm:choose>
            <dgm:choose name="Name28">
              <dgm:if name="Name29" func="var" arg="dir" op="equ" val="norm">
                <dgm:constrLst>
                  <dgm:constr type="lMarg"/>
                  <dgm:constr type="rMarg" refType="primFontSz" fact="0.2"/>
                  <dgm:constr type="tMarg"/>
                  <dgm:constr type="bMarg"/>
                </dgm:constrLst>
              </dgm:if>
              <dgm:else name="Name30">
                <dgm:constrLst>
                  <dgm:constr type="rMarg"/>
                  <dgm:constr type="lMarg" refType="primFontSz" fact="0.2"/>
                  <dgm:constr type="tMarg"/>
                  <dgm:constr type="bMarg"/>
                </dgm:constrLst>
              </dgm:else>
            </dgm:choose>
            <dgm:ruleLst>
              <dgm:rule type="primFontSz" val="5" fact="NaN" max="NaN"/>
            </dgm:ruleLst>
          </dgm:layoutNode>
          <dgm:layoutNode name="desTx" styleLbl="revTx">
            <dgm:varLst>
              <dgm:bulletEnabled val="1"/>
            </dgm:varLst>
            <dgm:choose name="Name31">
              <dgm:if name="Name32" func="var" arg="dir" op="equ" val="norm">
                <dgm:alg type="tx">
                  <dgm:param type="autoTxRot" val="grav"/>
                  <dgm:param type="parTxLTRAlign" val="l"/>
                  <dgm:param type="shpTxLTRAlignCh" val="l"/>
                  <dgm:param type="stBulletLvl" val="1"/>
                  <dgm:param type="txAnchorVert" val="mid"/>
                </dgm:alg>
                <dgm:shape xmlns:r="http://schemas.openxmlformats.org/officeDocument/2006/relationships" rot="295" type="rect" r:blip="">
                  <dgm:adjLst/>
                </dgm:shape>
                <dgm:presOf axis="des" ptType="node"/>
              </dgm:if>
              <dgm:else name="Name33">
                <dgm:alg type="tx">
                  <dgm:param type="autoTxRot" val="grav"/>
                  <dgm:param type="parTxLTRAlign" val="r"/>
                  <dgm:param type="shpTxLTRAlignCh" val="r"/>
                  <dgm:param type="stBulletLvl" val="1"/>
                  <dgm:param type="txAnchorVert" val="mid"/>
                </dgm:alg>
                <dgm:shape xmlns:r="http://schemas.openxmlformats.org/officeDocument/2006/relationships" rot="65" type="rect" r:blip="">
                  <dgm:adjLst/>
                </dgm:shape>
                <dgm:presOf axis="des" ptType="node"/>
              </dgm:else>
            </dgm:choose>
            <dgm:choose name="Name34">
              <dgm:if name="Name35" func="var" arg="dir" op="equ" val="norm">
                <dgm:constrLst>
                  <dgm:constr type="rMarg"/>
                  <dgm:constr type="lMarg" refType="primFontSz" fact="0.2"/>
                  <dgm:constr type="tMarg"/>
                  <dgm:constr type="bMarg"/>
                </dgm:constrLst>
              </dgm:if>
              <dgm:else name="Name36">
                <dgm:constrLst>
                  <dgm:constr type="lMarg"/>
                  <dgm:constr type="rMarg" refType="primFontSz" fact="0.2"/>
                  <dgm:constr type="tMarg"/>
                  <dgm:constr type="bMarg"/>
                </dgm:constrLst>
              </dgm:else>
            </dgm:choose>
            <dgm:ruleLst>
              <dgm:rule type="primFontSz" val="5" fact="NaN" max="NaN"/>
            </dgm:ruleLst>
          </dgm:layoutNode>
        </dgm:layoutNode>
        <dgm:layoutNode name="desBackupRightNorm">
          <dgm:alg type="sp"/>
          <dgm:shape xmlns:r="http://schemas.openxmlformats.org/officeDocument/2006/relationships" r:blip="">
            <dgm:adjLst/>
          </dgm:shape>
          <dgm:presOf/>
        </dgm:layoutNode>
        <dgm:choose name="Name37">
          <dgm:if name="Name38" func="var" arg="dir" op="neq" val="norm">
            <dgm:choose name="Name39">
              <dgm:if name="Name40" axis="self" ptType="node" func="revPos" op="neq" val="1">
                <dgm:layoutNode name="desBackupLeftRev">
                  <dgm:alg type="sp"/>
                  <dgm:shape xmlns:r="http://schemas.openxmlformats.org/officeDocument/2006/relationships" r:blip="">
                    <dgm:adjLst/>
                  </dgm:shape>
                  <dgm:presOf/>
                </dgm:layoutNode>
              </dgm:if>
              <dgm:else name="Name41"/>
            </dgm:choose>
          </dgm:if>
          <dgm:else name="Name42"/>
        </dgm:choose>
        <dgm:forEach name="Name43" axis="followSib" ptType="sibTrans" hideLastTrans="0" cnt="1">
          <dgm:layoutNode name="desSpace">
            <dgm:alg type="sp"/>
            <dgm:shape xmlns:r="http://schemas.openxmlformats.org/officeDocument/2006/relationships" r:blip="">
              <dgm:adjLst/>
            </dgm:shape>
            <dgm:presOf/>
          </dgm:layoutNode>
        </dgm:forEach>
      </dgm:forEach>
      <dgm:choose name="Name44">
        <dgm:if name="Name45" func="var" arg="dir" op="neq" val="norm">
          <dgm:layoutNode name="parBackupRev">
            <dgm:alg type="sp"/>
            <dgm:shape xmlns:r="http://schemas.openxmlformats.org/officeDocument/2006/relationships" r:blip="">
              <dgm:adjLst/>
            </dgm:shape>
            <dgm:presOf/>
          </dgm:layoutNode>
        </dgm:if>
        <dgm:else name="Name46"/>
      </dgm:choose>
    </dgm:forEach>
  </dgm:layoutNode>
</dgm:layoutDef>
</file>

<file path=ppt/diagrams/layout5.xml><?xml version="1.0" encoding="utf-8"?>
<dgm:layoutDef xmlns:dgm="http://schemas.openxmlformats.org/drawingml/2006/diagram" xmlns:a="http://schemas.openxmlformats.org/drawingml/2006/main" uniqueId="urn:microsoft.com/office/officeart/2009/3/layout/PlusandMinus">
  <dgm:title val=""/>
  <dgm:desc val=""/>
  <dgm:catLst>
    <dgm:cat type="relationship" pri="3600"/>
  </dgm:catLst>
  <dgm:samp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2"/>
      <dgm:chPref val="2"/>
      <dgm:dir/>
      <dgm:animOne/>
      <dgm:resizeHandles val="exact"/>
    </dgm:varLst>
    <dgm:alg type="composite">
      <dgm:param type="ar" val="1.8238"/>
    </dgm:alg>
    <dgm:shape xmlns:r="http://schemas.openxmlformats.org/officeDocument/2006/relationships" r:blip="">
      <dgm:adjLst/>
    </dgm:shape>
    <dgm:choose name="Name1">
      <dgm:if name="Name2" func="var" arg="dir" op="equ" val="norm">
        <dgm:constrLst>
          <dgm:constr type="primFontSz" for="des" ptType="node" op="equ" val="65"/>
          <dgm:constr type="l" for="ch" forName="Background" refType="w" fact="0.09"/>
          <dgm:constr type="t" for="ch" forName="Background" refType="h" fact="0.1641"/>
          <dgm:constr type="w" for="ch" forName="Background" refType="w" fact="0.87"/>
          <dgm:constr type="h" for="ch" forName="Background" refType="h" fact="0.82"/>
          <dgm:constr type="l" for="ch" forName="ParentText1" refType="w" fact="0.116"/>
          <dgm:constr type="t" for="ch" forName="ParentText1" refType="h" fact="0.26"/>
          <dgm:constr type="w" for="ch" forName="ParentText1" refType="w" fact="0.404"/>
          <dgm:constr type="h" for="ch" forName="ParentText1" refType="h" fact="0.7015"/>
          <dgm:constr type="l" for="ch" forName="ParentText2" refType="w" fact="0.529"/>
          <dgm:constr type="t" for="ch" forName="ParentText2" refType="h" fact="0.26"/>
          <dgm:constr type="w" for="ch" forName="ParentText2" refType="w" fact="0.404"/>
          <dgm:constr type="h" for="ch" forName="ParentText2" refType="h" fact="0.7015"/>
          <dgm:constr type="l" for="ch" forName="Plus" refType="w" fact="0"/>
          <dgm:constr type="t" for="ch" forName="Plus" refType="h" fact="0"/>
          <dgm:constr type="w" for="ch" forName="Plus" refType="w" fact="0.17"/>
          <dgm:constr type="h" for="ch" forName="Plus" refType="w" refFor="ch" refForName="Plus"/>
          <dgm:constr type="l" for="ch" forName="Minus" refType="w" fact="0.84"/>
          <dgm:constr type="t" for="ch" forName="Minus" refType="h" fact="0.1115"/>
          <dgm:constr type="w" for="ch" forName="Minus" refType="w" fact="0.16"/>
          <dgm:constr type="h" for="ch" forName="Minus" refType="h" fact="0.1"/>
          <dgm:constr type="l" for="ch" forName="Divider" refType="w" fact="0.525"/>
          <dgm:constr type="t" for="ch" forName="Divider" refType="h" fact="0.2615"/>
          <dgm:constr type="w" for="ch" forName="Divider" refType="w" fact="0.0001"/>
          <dgm:constr type="h" for="ch" forName="Divider" refType="h" fact="0.67"/>
        </dgm:constrLst>
      </dgm:if>
      <dgm:else name="Name3">
        <dgm:constrLst>
          <dgm:constr type="primFontSz" for="des" ptType="node" op="equ" val="65"/>
          <dgm:constr type="r" for="ch" forName="Background" refType="w" fact="-0.09"/>
          <dgm:constr type="t" for="ch" forName="Background" refType="h" fact="0.1641"/>
          <dgm:constr type="w" for="ch" forName="Background" refType="w" fact="0.87"/>
          <dgm:constr type="h" for="ch" forName="Background" refType="h" fact="0.82"/>
          <dgm:constr type="r" for="ch" forName="ParentText1" refType="w" fact="-0.116"/>
          <dgm:constr type="t" for="ch" forName="ParentText1" refType="h" fact="0.26"/>
          <dgm:constr type="w" for="ch" forName="ParentText1" refType="w" fact="0.404"/>
          <dgm:constr type="h" for="ch" forName="ParentText1" refType="h" fact="0.7015"/>
          <dgm:constr type="r" for="ch" forName="ParentText2" refType="w" fact="-0.529"/>
          <dgm:constr type="t" for="ch" forName="ParentText2" refType="h" fact="0.26"/>
          <dgm:constr type="w" for="ch" forName="ParentText2" refType="w" fact="0.404"/>
          <dgm:constr type="h" for="ch" forName="ParentText2" refType="h" fact="0.7015"/>
          <dgm:constr type="r" for="ch" forName="Plus" refType="w" fact="0"/>
          <dgm:constr type="t" for="ch" forName="Plus" refType="h" fact="0"/>
          <dgm:constr type="w" for="ch" forName="Plus" refType="w" fact="0.17"/>
          <dgm:constr type="h" for="ch" forName="Plus" refType="w" refFor="ch" refForName="Plus"/>
          <dgm:constr type="r" for="ch" forName="Minus" refType="w" fact="-0.84"/>
          <dgm:constr type="t" for="ch" forName="Minus" refType="h" fact="0.1115"/>
          <dgm:constr type="w" for="ch" forName="Minus" refType="w" fact="0.16"/>
          <dgm:constr type="h" for="ch" forName="Minus" refType="h" fact="0.1"/>
          <dgm:constr type="r" for="ch" forName="Divider" refType="w" fact="-0.525"/>
          <dgm:constr type="t" for="ch" forName="Divider" refType="h" fact="0.2615"/>
          <dgm:constr type="w" for="ch" forName="Divider" refType="w" fact="0.0001"/>
          <dgm:constr type="h" for="ch" forName="Divider" refType="h" fact="0.67"/>
        </dgm:constrLst>
      </dgm:else>
    </dgm:choose>
    <dgm:layoutNode name="Background" styleLbl="bgImgPlace1">
      <dgm:alg type="sp"/>
      <dgm:shape xmlns:r="http://schemas.openxmlformats.org/officeDocument/2006/relationships" type="rect" r:blip="">
        <dgm:adjLst/>
      </dgm:shape>
      <dgm:presOf/>
    </dgm:layoutNode>
    <dgm:layoutNode name="ParentText1"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1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Text2"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2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lus" styleLbl="alignNode1">
      <dgm:alg type="sp"/>
      <dgm:shape xmlns:r="http://schemas.openxmlformats.org/officeDocument/2006/relationships" type="plus" r:blip="">
        <dgm:adjLst>
          <dgm:adj idx="1" val="0.3281"/>
        </dgm:adjLst>
      </dgm:shape>
      <dgm:presOf/>
    </dgm:layoutNode>
    <dgm:layoutNode name="Minus" styleLbl="alignNode1">
      <dgm:alg type="sp"/>
      <dgm:shape xmlns:r="http://schemas.openxmlformats.org/officeDocument/2006/relationships" type="rect" r:blip="">
        <dgm:adjLst/>
      </dgm:shape>
      <dgm:presOf/>
    </dgm:layoutNode>
    <dgm:layoutNode name="Divider" styleLbl="parChTrans1D1">
      <dgm:alg type="sp"/>
      <dgm:shape xmlns:r="http://schemas.openxmlformats.org/officeDocument/2006/relationships" type="line" r:blip="">
        <dgm:adjLst/>
      </dgm:shape>
      <dgm:presOf/>
    </dgm:layoutNode>
  </dgm:layoutNode>
</dgm:layoutDef>
</file>

<file path=ppt/diagrams/layout6.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8.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7684A1B-79D8-4701-8150-13324EDE4F80}" type="datetimeFigureOut">
              <a:rPr lang="en-SG" smtClean="0"/>
              <a:t>14/10/2020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2608083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684A1B-79D8-4701-8150-13324EDE4F80}" type="datetimeFigureOut">
              <a:rPr lang="en-SG" smtClean="0"/>
              <a:t>14/10/2020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2584342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684A1B-79D8-4701-8150-13324EDE4F80}" type="datetimeFigureOut">
              <a:rPr lang="en-SG" smtClean="0"/>
              <a:t>14/10/2020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3318092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54EA30E-CBF0-42A5-9BD4-043B15BA25AF}" type="datetimeFigureOut">
              <a:rPr lang="en-SG" smtClean="0"/>
              <a:t>14/10/2020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05C8444F-3457-4577-9716-B7FA918579BE}" type="slidenum">
              <a:rPr lang="en-SG" smtClean="0"/>
              <a:t>‹#›</a:t>
            </a:fld>
            <a:endParaRPr lang="en-SG"/>
          </a:p>
        </p:txBody>
      </p:sp>
    </p:spTree>
    <p:extLst>
      <p:ext uri="{BB962C8B-B14F-4D97-AF65-F5344CB8AC3E}">
        <p14:creationId xmlns:p14="http://schemas.microsoft.com/office/powerpoint/2010/main" val="13809651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4EA30E-CBF0-42A5-9BD4-043B15BA25AF}" type="datetimeFigureOut">
              <a:rPr lang="en-SG" smtClean="0"/>
              <a:t>14/10/2020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05C8444F-3457-4577-9716-B7FA918579BE}" type="slidenum">
              <a:rPr lang="en-SG" smtClean="0"/>
              <a:t>‹#›</a:t>
            </a:fld>
            <a:endParaRPr lang="en-SG"/>
          </a:p>
        </p:txBody>
      </p:sp>
    </p:spTree>
    <p:extLst>
      <p:ext uri="{BB962C8B-B14F-4D97-AF65-F5344CB8AC3E}">
        <p14:creationId xmlns:p14="http://schemas.microsoft.com/office/powerpoint/2010/main" val="22579071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4EA30E-CBF0-42A5-9BD4-043B15BA25AF}" type="datetimeFigureOut">
              <a:rPr lang="en-SG" smtClean="0"/>
              <a:t>14/10/2020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05C8444F-3457-4577-9716-B7FA918579BE}" type="slidenum">
              <a:rPr lang="en-SG" smtClean="0"/>
              <a:t>‹#›</a:t>
            </a:fld>
            <a:endParaRPr lang="en-SG"/>
          </a:p>
        </p:txBody>
      </p:sp>
    </p:spTree>
    <p:extLst>
      <p:ext uri="{BB962C8B-B14F-4D97-AF65-F5344CB8AC3E}">
        <p14:creationId xmlns:p14="http://schemas.microsoft.com/office/powerpoint/2010/main" val="22602800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54EA30E-CBF0-42A5-9BD4-043B15BA25AF}" type="datetimeFigureOut">
              <a:rPr lang="en-SG" smtClean="0"/>
              <a:t>14/10/2020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05C8444F-3457-4577-9716-B7FA918579BE}" type="slidenum">
              <a:rPr lang="en-SG" smtClean="0"/>
              <a:t>‹#›</a:t>
            </a:fld>
            <a:endParaRPr lang="en-SG"/>
          </a:p>
        </p:txBody>
      </p:sp>
    </p:spTree>
    <p:extLst>
      <p:ext uri="{BB962C8B-B14F-4D97-AF65-F5344CB8AC3E}">
        <p14:creationId xmlns:p14="http://schemas.microsoft.com/office/powerpoint/2010/main" val="24454644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54EA30E-CBF0-42A5-9BD4-043B15BA25AF}" type="datetimeFigureOut">
              <a:rPr lang="en-SG" smtClean="0"/>
              <a:t>14/10/2020</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05C8444F-3457-4577-9716-B7FA918579BE}" type="slidenum">
              <a:rPr lang="en-SG" smtClean="0"/>
              <a:t>‹#›</a:t>
            </a:fld>
            <a:endParaRPr lang="en-SG"/>
          </a:p>
        </p:txBody>
      </p:sp>
    </p:spTree>
    <p:extLst>
      <p:ext uri="{BB962C8B-B14F-4D97-AF65-F5344CB8AC3E}">
        <p14:creationId xmlns:p14="http://schemas.microsoft.com/office/powerpoint/2010/main" val="42339872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54EA30E-CBF0-42A5-9BD4-043B15BA25AF}" type="datetimeFigureOut">
              <a:rPr lang="en-SG" smtClean="0"/>
              <a:t>14/10/2020</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05C8444F-3457-4577-9716-B7FA918579BE}" type="slidenum">
              <a:rPr lang="en-SG" smtClean="0"/>
              <a:t>‹#›</a:t>
            </a:fld>
            <a:endParaRPr lang="en-SG"/>
          </a:p>
        </p:txBody>
      </p:sp>
    </p:spTree>
    <p:extLst>
      <p:ext uri="{BB962C8B-B14F-4D97-AF65-F5344CB8AC3E}">
        <p14:creationId xmlns:p14="http://schemas.microsoft.com/office/powerpoint/2010/main" val="24786115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4EA30E-CBF0-42A5-9BD4-043B15BA25AF}" type="datetimeFigureOut">
              <a:rPr lang="en-SG" smtClean="0"/>
              <a:t>14/10/2020</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05C8444F-3457-4577-9716-B7FA918579BE}" type="slidenum">
              <a:rPr lang="en-SG" smtClean="0"/>
              <a:t>‹#›</a:t>
            </a:fld>
            <a:endParaRPr lang="en-SG"/>
          </a:p>
        </p:txBody>
      </p:sp>
    </p:spTree>
    <p:extLst>
      <p:ext uri="{BB962C8B-B14F-4D97-AF65-F5344CB8AC3E}">
        <p14:creationId xmlns:p14="http://schemas.microsoft.com/office/powerpoint/2010/main" val="31343227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54EA30E-CBF0-42A5-9BD4-043B15BA25AF}" type="datetimeFigureOut">
              <a:rPr lang="en-SG" smtClean="0"/>
              <a:t>14/10/2020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05C8444F-3457-4577-9716-B7FA918579BE}" type="slidenum">
              <a:rPr lang="en-SG" smtClean="0"/>
              <a:t>‹#›</a:t>
            </a:fld>
            <a:endParaRPr lang="en-SG"/>
          </a:p>
        </p:txBody>
      </p:sp>
    </p:spTree>
    <p:extLst>
      <p:ext uri="{BB962C8B-B14F-4D97-AF65-F5344CB8AC3E}">
        <p14:creationId xmlns:p14="http://schemas.microsoft.com/office/powerpoint/2010/main" val="1868652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684A1B-79D8-4701-8150-13324EDE4F80}" type="datetimeFigureOut">
              <a:rPr lang="en-SG" smtClean="0"/>
              <a:t>14/10/2020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32600709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54EA30E-CBF0-42A5-9BD4-043B15BA25AF}" type="datetimeFigureOut">
              <a:rPr lang="en-SG" smtClean="0"/>
              <a:t>14/10/2020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05C8444F-3457-4577-9716-B7FA918579BE}" type="slidenum">
              <a:rPr lang="en-SG" smtClean="0"/>
              <a:t>‹#›</a:t>
            </a:fld>
            <a:endParaRPr lang="en-SG"/>
          </a:p>
        </p:txBody>
      </p:sp>
    </p:spTree>
    <p:extLst>
      <p:ext uri="{BB962C8B-B14F-4D97-AF65-F5344CB8AC3E}">
        <p14:creationId xmlns:p14="http://schemas.microsoft.com/office/powerpoint/2010/main" val="24076409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4EA30E-CBF0-42A5-9BD4-043B15BA25AF}" type="datetimeFigureOut">
              <a:rPr lang="en-SG" smtClean="0"/>
              <a:t>14/10/2020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05C8444F-3457-4577-9716-B7FA918579BE}" type="slidenum">
              <a:rPr lang="en-SG" smtClean="0"/>
              <a:t>‹#›</a:t>
            </a:fld>
            <a:endParaRPr lang="en-SG"/>
          </a:p>
        </p:txBody>
      </p:sp>
    </p:spTree>
    <p:extLst>
      <p:ext uri="{BB962C8B-B14F-4D97-AF65-F5344CB8AC3E}">
        <p14:creationId xmlns:p14="http://schemas.microsoft.com/office/powerpoint/2010/main" val="41431289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4EA30E-CBF0-42A5-9BD4-043B15BA25AF}" type="datetimeFigureOut">
              <a:rPr lang="en-SG" smtClean="0"/>
              <a:t>14/10/2020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05C8444F-3457-4577-9716-B7FA918579BE}" type="slidenum">
              <a:rPr lang="en-SG" smtClean="0"/>
              <a:t>‹#›</a:t>
            </a:fld>
            <a:endParaRPr lang="en-SG"/>
          </a:p>
        </p:txBody>
      </p:sp>
    </p:spTree>
    <p:extLst>
      <p:ext uri="{BB962C8B-B14F-4D97-AF65-F5344CB8AC3E}">
        <p14:creationId xmlns:p14="http://schemas.microsoft.com/office/powerpoint/2010/main" val="4026396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684A1B-79D8-4701-8150-13324EDE4F80}" type="datetimeFigureOut">
              <a:rPr lang="en-SG" smtClean="0"/>
              <a:t>14/10/2020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4164631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684A1B-79D8-4701-8150-13324EDE4F80}" type="datetimeFigureOut">
              <a:rPr lang="en-SG" smtClean="0"/>
              <a:t>14/10/2020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750765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684A1B-79D8-4701-8150-13324EDE4F80}" type="datetimeFigureOut">
              <a:rPr lang="en-SG" smtClean="0"/>
              <a:t>14/10/2020</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477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7684A1B-79D8-4701-8150-13324EDE4F80}" type="datetimeFigureOut">
              <a:rPr lang="en-SG" smtClean="0"/>
              <a:t>14/10/2020</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1102766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684A1B-79D8-4701-8150-13324EDE4F80}" type="datetimeFigureOut">
              <a:rPr lang="en-SG" smtClean="0"/>
              <a:t>14/10/2020</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999533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684A1B-79D8-4701-8150-13324EDE4F80}" type="datetimeFigureOut">
              <a:rPr lang="en-SG" smtClean="0"/>
              <a:t>14/10/2020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3331835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684A1B-79D8-4701-8150-13324EDE4F80}" type="datetimeFigureOut">
              <a:rPr lang="en-SG" smtClean="0"/>
              <a:t>14/10/2020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897309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684A1B-79D8-4701-8150-13324EDE4F80}" type="datetimeFigureOut">
              <a:rPr lang="en-SG" smtClean="0"/>
              <a:t>14/10/2020</a:t>
            </a:fld>
            <a:endParaRPr lang="en-SG"/>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829628-0FA5-44D2-A134-D86256E2DA2E}" type="slidenum">
              <a:rPr lang="en-SG" smtClean="0"/>
              <a:t>‹#›</a:t>
            </a:fld>
            <a:endParaRPr lang="en-SG"/>
          </a:p>
        </p:txBody>
      </p:sp>
    </p:spTree>
    <p:extLst>
      <p:ext uri="{BB962C8B-B14F-4D97-AF65-F5344CB8AC3E}">
        <p14:creationId xmlns:p14="http://schemas.microsoft.com/office/powerpoint/2010/main" val="18922708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4EA30E-CBF0-42A5-9BD4-043B15BA25AF}" type="datetimeFigureOut">
              <a:rPr lang="en-SG" smtClean="0"/>
              <a:t>14/10/2020</a:t>
            </a:fld>
            <a:endParaRPr lang="en-SG"/>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C8444F-3457-4577-9716-B7FA918579BE}" type="slidenum">
              <a:rPr lang="en-SG" smtClean="0"/>
              <a:t>‹#›</a:t>
            </a:fld>
            <a:endParaRPr lang="en-SG"/>
          </a:p>
        </p:txBody>
      </p:sp>
    </p:spTree>
    <p:extLst>
      <p:ext uri="{BB962C8B-B14F-4D97-AF65-F5344CB8AC3E}">
        <p14:creationId xmlns:p14="http://schemas.microsoft.com/office/powerpoint/2010/main" val="8129972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4.xml.rels><?xml version="1.0" encoding="UTF-8" standalone="yes"?>
<Relationships xmlns="http://schemas.openxmlformats.org/package/2006/relationships"><Relationship Id="rId8" Type="http://schemas.openxmlformats.org/officeDocument/2006/relationships/diagramLayout" Target="../diagrams/layout24.xml"/><Relationship Id="rId3" Type="http://schemas.openxmlformats.org/officeDocument/2006/relationships/diagramLayout" Target="../diagrams/layout23.xml"/><Relationship Id="rId7" Type="http://schemas.openxmlformats.org/officeDocument/2006/relationships/diagramData" Target="../diagrams/data24.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11" Type="http://schemas.microsoft.com/office/2007/relationships/diagramDrawing" Target="../diagrams/drawing24.xml"/><Relationship Id="rId5" Type="http://schemas.openxmlformats.org/officeDocument/2006/relationships/diagramColors" Target="../diagrams/colors23.xml"/><Relationship Id="rId10" Type="http://schemas.openxmlformats.org/officeDocument/2006/relationships/diagramColors" Target="../diagrams/colors24.xml"/><Relationship Id="rId4" Type="http://schemas.openxmlformats.org/officeDocument/2006/relationships/diagramQuickStyle" Target="../diagrams/quickStyle23.xml"/><Relationship Id="rId9" Type="http://schemas.openxmlformats.org/officeDocument/2006/relationships/diagramQuickStyle" Target="../diagrams/quickStyle24.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13.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34.xml.rels><?xml version="1.0" encoding="UTF-8" standalone="yes"?>
<Relationships xmlns="http://schemas.openxmlformats.org/package/2006/relationships"><Relationship Id="rId2" Type="http://schemas.openxmlformats.org/officeDocument/2006/relationships/hyperlink" Target="mailto:chuanqing@bcs.edu.s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73E176-8F67-4248-A40C-E47D8DFDBE44}"/>
              </a:ext>
            </a:extLst>
          </p:cNvPr>
          <p:cNvSpPr>
            <a:spLocks noGrp="1"/>
          </p:cNvSpPr>
          <p:nvPr>
            <p:ph type="title"/>
          </p:nvPr>
        </p:nvSpPr>
        <p:spPr/>
        <p:txBody>
          <a:bodyPr/>
          <a:lstStyle/>
          <a:p>
            <a:r>
              <a:rPr lang="en-SG" dirty="0"/>
              <a:t>Lecture 8: Review and revision of lecture 5-7</a:t>
            </a:r>
          </a:p>
        </p:txBody>
      </p:sp>
      <p:sp>
        <p:nvSpPr>
          <p:cNvPr id="5" name="Content Placeholder 4">
            <a:extLst>
              <a:ext uri="{FF2B5EF4-FFF2-40B4-BE49-F238E27FC236}">
                <a16:creationId xmlns:a16="http://schemas.microsoft.com/office/drawing/2014/main" id="{632986DF-233C-4AEF-8E65-82E8D383C855}"/>
              </a:ext>
            </a:extLst>
          </p:cNvPr>
          <p:cNvSpPr>
            <a:spLocks noGrp="1"/>
          </p:cNvSpPr>
          <p:nvPr>
            <p:ph idx="1"/>
          </p:nvPr>
        </p:nvSpPr>
        <p:spPr/>
        <p:txBody>
          <a:bodyPr>
            <a:normAutofit fontScale="77500" lnSpcReduction="20000"/>
          </a:bodyPr>
          <a:lstStyle/>
          <a:p>
            <a:r>
              <a:rPr lang="en-SG" dirty="0"/>
              <a:t>In the last three lecture, we have discussed some of the important Buddhist economic ideas as well as the possible application of those ideas in the real society; we also discussed the similarities between Buddhist socio-economic ideas and the general economics, in particular normative economics;</a:t>
            </a:r>
          </a:p>
          <a:p>
            <a:r>
              <a:rPr lang="en-SG" dirty="0"/>
              <a:t>As we mentioned, the most important three aspects of Buddhist socio-economic ideas are the three interdependences: that of selfishness and its ego, that of human beings and that of humans and their natural environment; also, we discussed the Buddhist economic idea of right livelihood;</a:t>
            </a:r>
          </a:p>
          <a:p>
            <a:r>
              <a:rPr lang="en-SG" dirty="0"/>
              <a:t>In this reviewing lecture, we shall summarize the main points we have discussed in the previous lectures and its social implications; occasionally, we shall make some new comments whenever necessary; </a:t>
            </a:r>
          </a:p>
        </p:txBody>
      </p:sp>
    </p:spTree>
    <p:extLst>
      <p:ext uri="{BB962C8B-B14F-4D97-AF65-F5344CB8AC3E}">
        <p14:creationId xmlns:p14="http://schemas.microsoft.com/office/powerpoint/2010/main" val="25213469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02315-F783-469A-BD40-A21DAD4ECB33}"/>
              </a:ext>
            </a:extLst>
          </p:cNvPr>
          <p:cNvSpPr>
            <a:spLocks noGrp="1"/>
          </p:cNvSpPr>
          <p:nvPr>
            <p:ph type="title"/>
          </p:nvPr>
        </p:nvSpPr>
        <p:spPr/>
        <p:txBody>
          <a:bodyPr>
            <a:normAutofit fontScale="90000"/>
          </a:bodyPr>
          <a:lstStyle/>
          <a:p>
            <a:r>
              <a:rPr lang="en-SG" dirty="0"/>
              <a:t>Right livelihood</a:t>
            </a:r>
            <a:r>
              <a:rPr lang="en-SG" sz="1800" dirty="0"/>
              <a:t>: as you may have noticed, in Buddhist practice, before gaining happiness, suffering should be reduced and eliminated first; so in right livelihood, firstly, the unwholesome means of living, such as harmful to others and environmentally destructive business, should be avoided; then, secondly, the wholesome means of living, such as beneficial to oneself, others, and to the external world, should be promoted; but we may remember that Buddhism originated in ancient India more than 2500 years ago, so everything, not least social norms and human attitudes, may be different now;  </a:t>
            </a:r>
          </a:p>
        </p:txBody>
      </p:sp>
      <p:graphicFrame>
        <p:nvGraphicFramePr>
          <p:cNvPr id="4" name="Content Placeholder 3">
            <a:extLst>
              <a:ext uri="{FF2B5EF4-FFF2-40B4-BE49-F238E27FC236}">
                <a16:creationId xmlns:a16="http://schemas.microsoft.com/office/drawing/2014/main" id="{E028B9B0-F4F6-46FC-B3D8-D9BAD7C6915D}"/>
              </a:ext>
            </a:extLst>
          </p:cNvPr>
          <p:cNvGraphicFramePr>
            <a:graphicFrameLocks noGrp="1"/>
          </p:cNvGraphicFramePr>
          <p:nvPr>
            <p:ph idx="1"/>
            <p:extLst>
              <p:ext uri="{D42A27DB-BD31-4B8C-83A1-F6EECF244321}">
                <p14:modId xmlns:p14="http://schemas.microsoft.com/office/powerpoint/2010/main" val="129272532"/>
              </p:ext>
            </p:extLst>
          </p:nvPr>
        </p:nvGraphicFramePr>
        <p:xfrm>
          <a:off x="628650" y="2013357"/>
          <a:ext cx="7886700" cy="41636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65516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70ED6-76F9-47DE-8263-EB695FE05BD8}"/>
              </a:ext>
            </a:extLst>
          </p:cNvPr>
          <p:cNvSpPr>
            <a:spLocks noGrp="1"/>
          </p:cNvSpPr>
          <p:nvPr>
            <p:ph type="title"/>
          </p:nvPr>
        </p:nvSpPr>
        <p:spPr/>
        <p:txBody>
          <a:bodyPr>
            <a:normAutofit fontScale="90000"/>
          </a:bodyPr>
          <a:lstStyle/>
          <a:p>
            <a:r>
              <a:rPr lang="en-US" dirty="0"/>
              <a:t>Buddhist economics</a:t>
            </a:r>
            <a:r>
              <a:rPr lang="en-US" sz="1800" dirty="0"/>
              <a:t>: here, please pay due attention to the close overlapping aspects of </a:t>
            </a:r>
            <a:r>
              <a:rPr lang="en-US" sz="1800" i="1" dirty="0"/>
              <a:t>Buddhist</a:t>
            </a:r>
            <a:r>
              <a:rPr lang="en-US" sz="1800" dirty="0"/>
              <a:t> and </a:t>
            </a:r>
            <a:r>
              <a:rPr lang="en-US" sz="1800" i="1" dirty="0"/>
              <a:t>normative economics</a:t>
            </a:r>
            <a:r>
              <a:rPr lang="en-US" sz="1800" dirty="0"/>
              <a:t>, such as happiness/wellbeing, sustainability and protection of environment, and equality and social welfare (elimination of poverty) as the main concerns of those two approaches to economics; of course Buddhist economics does not contradict with the </a:t>
            </a:r>
            <a:r>
              <a:rPr lang="en-US" sz="1800" i="1" dirty="0"/>
              <a:t>positive economics</a:t>
            </a:r>
            <a:r>
              <a:rPr lang="en-US" sz="1800" dirty="0"/>
              <a:t>, although more often than not, its emphasis on ethical issues generally overrides some important positive facts and factors;</a:t>
            </a:r>
            <a:endParaRPr lang="en-SG" sz="1800" dirty="0"/>
          </a:p>
        </p:txBody>
      </p:sp>
      <p:graphicFrame>
        <p:nvGraphicFramePr>
          <p:cNvPr id="4" name="Content Placeholder 3">
            <a:extLst>
              <a:ext uri="{FF2B5EF4-FFF2-40B4-BE49-F238E27FC236}">
                <a16:creationId xmlns:a16="http://schemas.microsoft.com/office/drawing/2014/main" id="{FB128426-AF6F-4E70-87A1-C61A3F50A6B6}"/>
              </a:ext>
            </a:extLst>
          </p:cNvPr>
          <p:cNvGraphicFramePr>
            <a:graphicFrameLocks noGrp="1"/>
          </p:cNvGraphicFramePr>
          <p:nvPr>
            <p:ph idx="1"/>
            <p:extLst>
              <p:ext uri="{D42A27DB-BD31-4B8C-83A1-F6EECF244321}">
                <p14:modId xmlns:p14="http://schemas.microsoft.com/office/powerpoint/2010/main" val="699373379"/>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0535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C6413-AD7D-472A-B7E7-B1995ACD38A8}"/>
              </a:ext>
            </a:extLst>
          </p:cNvPr>
          <p:cNvSpPr>
            <a:spLocks noGrp="1"/>
          </p:cNvSpPr>
          <p:nvPr>
            <p:ph type="title"/>
          </p:nvPr>
        </p:nvSpPr>
        <p:spPr/>
        <p:txBody>
          <a:bodyPr>
            <a:normAutofit fontScale="90000"/>
          </a:bodyPr>
          <a:lstStyle/>
          <a:p>
            <a:r>
              <a:rPr lang="en-US" dirty="0"/>
              <a:t>Buddhist</a:t>
            </a:r>
            <a:r>
              <a:rPr lang="en-US" sz="1800" dirty="0"/>
              <a:t> ideal and </a:t>
            </a:r>
            <a:r>
              <a:rPr lang="en-US" sz="1800" i="1" dirty="0"/>
              <a:t>economic model</a:t>
            </a:r>
            <a:r>
              <a:rPr lang="en-US" sz="1800" dirty="0"/>
              <a:t>: as we pointed out, because Buddhism is a spiritual practice, its economic ideal and ideas are generally based on the two tiers of development: that of </a:t>
            </a:r>
            <a:r>
              <a:rPr lang="en-US" sz="1800" i="1" dirty="0"/>
              <a:t>material wellbeing </a:t>
            </a:r>
            <a:r>
              <a:rPr lang="en-US" sz="1800" dirty="0"/>
              <a:t>and the </a:t>
            </a:r>
            <a:r>
              <a:rPr lang="en-US" sz="1800" i="1" dirty="0"/>
              <a:t>spiritual pursuit</a:t>
            </a:r>
            <a:r>
              <a:rPr lang="en-US" sz="1800" dirty="0"/>
              <a:t>; and it must be pointed out that the material wellbeing is the means, and the spiritual pursuit or lasting happiness, is the ultimate end; the reason is that because Buddhist theories of </a:t>
            </a:r>
            <a:r>
              <a:rPr lang="en-US" sz="1800" i="1" dirty="0"/>
              <a:t>not-self</a:t>
            </a:r>
            <a:r>
              <a:rPr lang="en-US" sz="1800" dirty="0"/>
              <a:t> (or </a:t>
            </a:r>
            <a:r>
              <a:rPr lang="en-US" sz="1800" i="1" dirty="0"/>
              <a:t>no-self</a:t>
            </a:r>
            <a:r>
              <a:rPr lang="en-US" sz="1800" dirty="0"/>
              <a:t>), </a:t>
            </a:r>
            <a:r>
              <a:rPr lang="en-US" sz="1800" i="1" dirty="0"/>
              <a:t>impermanence</a:t>
            </a:r>
            <a:r>
              <a:rPr lang="en-US" sz="1800" dirty="0"/>
              <a:t> and </a:t>
            </a:r>
            <a:r>
              <a:rPr lang="en-US" sz="1800" i="1" dirty="0"/>
              <a:t>dukkha</a:t>
            </a:r>
            <a:r>
              <a:rPr lang="en-US" sz="1800" dirty="0"/>
              <a:t> – </a:t>
            </a:r>
            <a:r>
              <a:rPr lang="en-US" sz="1800" i="1" dirty="0"/>
              <a:t>unsatisfaction</a:t>
            </a:r>
            <a:r>
              <a:rPr lang="en-US" sz="1800" dirty="0"/>
              <a:t>, or the three characteristics (</a:t>
            </a:r>
            <a:r>
              <a:rPr lang="en-US" sz="1800" i="1" dirty="0"/>
              <a:t>aniccā</a:t>
            </a:r>
            <a:r>
              <a:rPr lang="en-US" sz="1800" dirty="0"/>
              <a:t>, </a:t>
            </a:r>
            <a:r>
              <a:rPr lang="en-US" sz="1800" i="1" dirty="0" err="1"/>
              <a:t>anattā</a:t>
            </a:r>
            <a:r>
              <a:rPr lang="en-US" sz="1800" dirty="0"/>
              <a:t> and </a:t>
            </a:r>
            <a:r>
              <a:rPr lang="en-US" sz="1800" i="1" dirty="0"/>
              <a:t>dukkha</a:t>
            </a:r>
            <a:r>
              <a:rPr lang="en-US" sz="1800" dirty="0"/>
              <a:t>) of existence, material pursuits &amp; possessions would be constantly overwhelmed by the unlimited and unfulfilled desires; this would invariably turn the life into miserable conditions; instead, by employing the minimum and necessary </a:t>
            </a:r>
            <a:r>
              <a:rPr lang="en-US" sz="1800" i="1" dirty="0"/>
              <a:t>material consumption as the means</a:t>
            </a:r>
            <a:r>
              <a:rPr lang="en-US" sz="1800" dirty="0"/>
              <a:t>, a Buddhist needs to achieve the </a:t>
            </a:r>
            <a:r>
              <a:rPr lang="en-US" sz="1800" i="1" dirty="0"/>
              <a:t>ultimate end </a:t>
            </a:r>
            <a:r>
              <a:rPr lang="en-US" sz="1800" dirty="0"/>
              <a:t>– the </a:t>
            </a:r>
            <a:r>
              <a:rPr lang="en-US" sz="1800" i="1" dirty="0"/>
              <a:t>maximum and lasting happiness</a:t>
            </a:r>
            <a:r>
              <a:rPr lang="en-US" sz="1800" dirty="0"/>
              <a:t>;</a:t>
            </a:r>
            <a:endParaRPr lang="en-SG" sz="1800" i="1" dirty="0"/>
          </a:p>
        </p:txBody>
      </p:sp>
      <p:graphicFrame>
        <p:nvGraphicFramePr>
          <p:cNvPr id="4" name="Content Placeholder 3">
            <a:extLst>
              <a:ext uri="{FF2B5EF4-FFF2-40B4-BE49-F238E27FC236}">
                <a16:creationId xmlns:a16="http://schemas.microsoft.com/office/drawing/2014/main" id="{9F603F1B-4B18-4DC8-95A0-964B2BC9C7CE}"/>
              </a:ext>
            </a:extLst>
          </p:cNvPr>
          <p:cNvGraphicFramePr>
            <a:graphicFrameLocks noGrp="1"/>
          </p:cNvGraphicFramePr>
          <p:nvPr>
            <p:ph idx="1"/>
            <p:extLst>
              <p:ext uri="{D42A27DB-BD31-4B8C-83A1-F6EECF244321}">
                <p14:modId xmlns:p14="http://schemas.microsoft.com/office/powerpoint/2010/main" val="576518500"/>
              </p:ext>
            </p:extLst>
          </p:nvPr>
        </p:nvGraphicFramePr>
        <p:xfrm>
          <a:off x="628650" y="2416029"/>
          <a:ext cx="7886700" cy="37609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421031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87125-3181-4B7D-AA3E-C8DBF02C1AB6}"/>
              </a:ext>
            </a:extLst>
          </p:cNvPr>
          <p:cNvSpPr>
            <a:spLocks noGrp="1"/>
          </p:cNvSpPr>
          <p:nvPr>
            <p:ph type="title"/>
          </p:nvPr>
        </p:nvSpPr>
        <p:spPr/>
        <p:txBody>
          <a:bodyPr>
            <a:normAutofit fontScale="90000"/>
          </a:bodyPr>
          <a:lstStyle/>
          <a:p>
            <a:r>
              <a:rPr lang="en-US" dirty="0"/>
              <a:t>Buddhism </a:t>
            </a:r>
            <a:r>
              <a:rPr lang="en-US" sz="1800" dirty="0"/>
              <a:t>and economics: we have mentioned many times that although Buddhist social-economic ideas are helpful in understanding economics in real society, it must be emphasized that some differences are obvious; first of all, the ideal and the reality; ideal is some sort of noble ideas, such as equality, fairness and social justice; but reality is the real events taking place in the society; in a similar way, economic ethics includes some noble ideas but economic facts are very different from ideas and ideal; for instance, we may prefer that everyone should be provided with medical care and education free of charge, and minimum wage should be guaranteed; but when economic facts are examined, the ideal might be not only unrealistic but even detrimental to the long term and the sustainable economic growth, which are the foundations of economic fairness and social justice;</a:t>
            </a:r>
            <a:endParaRPr lang="en-SG" sz="1800" dirty="0"/>
          </a:p>
        </p:txBody>
      </p:sp>
      <p:graphicFrame>
        <p:nvGraphicFramePr>
          <p:cNvPr id="4" name="Content Placeholder 3">
            <a:extLst>
              <a:ext uri="{FF2B5EF4-FFF2-40B4-BE49-F238E27FC236}">
                <a16:creationId xmlns:a16="http://schemas.microsoft.com/office/drawing/2014/main" id="{1E45DDE0-FCA0-465F-A6F3-4A6FE6B365B7}"/>
              </a:ext>
            </a:extLst>
          </p:cNvPr>
          <p:cNvGraphicFramePr>
            <a:graphicFrameLocks noGrp="1"/>
          </p:cNvGraphicFramePr>
          <p:nvPr>
            <p:ph idx="1"/>
            <p:extLst>
              <p:ext uri="{D42A27DB-BD31-4B8C-83A1-F6EECF244321}">
                <p14:modId xmlns:p14="http://schemas.microsoft.com/office/powerpoint/2010/main" val="856372248"/>
              </p:ext>
            </p:extLst>
          </p:nvPr>
        </p:nvGraphicFramePr>
        <p:xfrm>
          <a:off x="713064" y="2390861"/>
          <a:ext cx="7802286" cy="37861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02403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2FBBE-EC8B-41B4-9F5E-488979084272}"/>
              </a:ext>
            </a:extLst>
          </p:cNvPr>
          <p:cNvSpPr>
            <a:spLocks noGrp="1"/>
          </p:cNvSpPr>
          <p:nvPr>
            <p:ph type="title"/>
          </p:nvPr>
        </p:nvSpPr>
        <p:spPr/>
        <p:txBody>
          <a:bodyPr>
            <a:normAutofit fontScale="90000"/>
          </a:bodyPr>
          <a:lstStyle/>
          <a:p>
            <a:r>
              <a:rPr lang="en-SG" dirty="0"/>
              <a:t>Below</a:t>
            </a:r>
            <a:r>
              <a:rPr lang="en-SG" sz="1800" dirty="0"/>
              <a:t> is how we may think about Buddhism and economics as a Buddhist monk/student of Buddhism and economics: in studying economics, as the economists say, we should have a </a:t>
            </a:r>
            <a:r>
              <a:rPr lang="en-SG" sz="1800" i="1" dirty="0"/>
              <a:t>cool-head and warm-heart</a:t>
            </a:r>
            <a:r>
              <a:rPr lang="en-SG" sz="1800" dirty="0"/>
              <a:t>; noble 8fold path is our guide, with or without pocket money; even without pocket money, livelihood should not be realized by means of illegal and immoral actions; because we are all connected, we need to be altruistic; and because of the </a:t>
            </a:r>
            <a:r>
              <a:rPr lang="en-SG" sz="1800" i="1" dirty="0"/>
              <a:t>karma</a:t>
            </a:r>
            <a:r>
              <a:rPr lang="en-SG" sz="1800" dirty="0"/>
              <a:t>, we need to be careful of our action and kind toward nature, because there would be consequences for any intentional action and there is a thing called </a:t>
            </a:r>
            <a:r>
              <a:rPr lang="en-SG" sz="1800" b="1" i="1" dirty="0"/>
              <a:t>future</a:t>
            </a:r>
            <a:r>
              <a:rPr lang="en-SG" sz="1800" dirty="0"/>
              <a:t>!</a:t>
            </a:r>
          </a:p>
        </p:txBody>
      </p:sp>
      <p:graphicFrame>
        <p:nvGraphicFramePr>
          <p:cNvPr id="4" name="Content Placeholder 3">
            <a:extLst>
              <a:ext uri="{FF2B5EF4-FFF2-40B4-BE49-F238E27FC236}">
                <a16:creationId xmlns:a16="http://schemas.microsoft.com/office/drawing/2014/main" id="{5CBB937D-2CD4-443B-ADC9-74F00511FE82}"/>
              </a:ext>
            </a:extLst>
          </p:cNvPr>
          <p:cNvGraphicFramePr>
            <a:graphicFrameLocks noGrp="1"/>
          </p:cNvGraphicFramePr>
          <p:nvPr>
            <p:ph idx="1"/>
            <p:extLst>
              <p:ext uri="{D42A27DB-BD31-4B8C-83A1-F6EECF244321}">
                <p14:modId xmlns:p14="http://schemas.microsoft.com/office/powerpoint/2010/main" val="508178142"/>
              </p:ext>
            </p:extLst>
          </p:nvPr>
        </p:nvGraphicFramePr>
        <p:xfrm>
          <a:off x="628650" y="2214694"/>
          <a:ext cx="7886700" cy="39622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19392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D0117-0EDB-4AD6-B035-66448BDC339C}"/>
              </a:ext>
            </a:extLst>
          </p:cNvPr>
          <p:cNvSpPr>
            <a:spLocks noGrp="1"/>
          </p:cNvSpPr>
          <p:nvPr>
            <p:ph type="title"/>
          </p:nvPr>
        </p:nvSpPr>
        <p:spPr/>
        <p:txBody>
          <a:bodyPr>
            <a:normAutofit fontScale="90000"/>
          </a:bodyPr>
          <a:lstStyle/>
          <a:p>
            <a:r>
              <a:rPr lang="en-SG" dirty="0"/>
              <a:t>Interdependence</a:t>
            </a:r>
            <a:r>
              <a:rPr lang="en-SG" sz="2200" dirty="0"/>
              <a:t> </a:t>
            </a:r>
            <a:r>
              <a:rPr lang="en-SG" sz="2000" dirty="0"/>
              <a:t>and a better economic system: kindness and compassion are positive attitudes and as such, the accompanying actions are also positive and wholesome; such wholesome actions make the actors happier while at the same time benefit the recipients; those altruistic and generous actions are reciprocal; due to this chain of positive events and activities,  economic fairness and social equality would be improved; such a economic system and society would be good for everyone because people are interdependent &amp; mindful of each other;</a:t>
            </a:r>
          </a:p>
        </p:txBody>
      </p:sp>
      <p:graphicFrame>
        <p:nvGraphicFramePr>
          <p:cNvPr id="4" name="Content Placeholder 3">
            <a:extLst>
              <a:ext uri="{FF2B5EF4-FFF2-40B4-BE49-F238E27FC236}">
                <a16:creationId xmlns:a16="http://schemas.microsoft.com/office/drawing/2014/main" id="{0E9A820C-8D96-4BB0-BBE6-8BB3073B9DF8}"/>
              </a:ext>
            </a:extLst>
          </p:cNvPr>
          <p:cNvGraphicFramePr>
            <a:graphicFrameLocks noGrp="1"/>
          </p:cNvGraphicFramePr>
          <p:nvPr>
            <p:ph idx="1"/>
            <p:extLst>
              <p:ext uri="{D42A27DB-BD31-4B8C-83A1-F6EECF244321}">
                <p14:modId xmlns:p14="http://schemas.microsoft.com/office/powerpoint/2010/main" val="95553029"/>
              </p:ext>
            </p:extLst>
          </p:nvPr>
        </p:nvGraphicFramePr>
        <p:xfrm>
          <a:off x="628650" y="2273417"/>
          <a:ext cx="7886700" cy="39035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26782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E5C0-5F78-4A8B-974F-501038AA750E}"/>
              </a:ext>
            </a:extLst>
          </p:cNvPr>
          <p:cNvSpPr>
            <a:spLocks noGrp="1"/>
          </p:cNvSpPr>
          <p:nvPr>
            <p:ph type="title"/>
          </p:nvPr>
        </p:nvSpPr>
        <p:spPr/>
        <p:txBody>
          <a:bodyPr>
            <a:normAutofit fontScale="90000"/>
          </a:bodyPr>
          <a:lstStyle/>
          <a:p>
            <a:r>
              <a:rPr lang="en-SG" dirty="0"/>
              <a:t>Economic interdependence</a:t>
            </a:r>
            <a:r>
              <a:rPr lang="en-SG" sz="1800" dirty="0"/>
              <a:t>: Clair Brown suggests that according to Buddhist theory of </a:t>
            </a:r>
            <a:r>
              <a:rPr lang="en-SG" sz="1800" i="1" u="sng" dirty="0"/>
              <a:t>interdependence</a:t>
            </a:r>
            <a:r>
              <a:rPr lang="en-SG" sz="1800" dirty="0"/>
              <a:t>, two levels (the micro level of individuals and the macro level society) of economic approach converge at the intersection of </a:t>
            </a:r>
            <a:r>
              <a:rPr lang="en-SG" sz="1800" i="1" dirty="0"/>
              <a:t>interdependence</a:t>
            </a:r>
            <a:r>
              <a:rPr lang="en-SG" sz="1800" dirty="0"/>
              <a:t>; this means that instead of understanding human resource or economic distribution as a </a:t>
            </a:r>
            <a:r>
              <a:rPr lang="en-SG" sz="1800" i="1" u="sng" dirty="0"/>
              <a:t>zero-sum</a:t>
            </a:r>
            <a:r>
              <a:rPr lang="en-SG" sz="1800" u="sng" dirty="0"/>
              <a:t> dilemma</a:t>
            </a:r>
            <a:r>
              <a:rPr lang="en-SG" sz="1800" dirty="0"/>
              <a:t>, it would be better to see as a mutual beneficial situation;</a:t>
            </a:r>
          </a:p>
        </p:txBody>
      </p:sp>
      <p:graphicFrame>
        <p:nvGraphicFramePr>
          <p:cNvPr id="4" name="Content Placeholder 3">
            <a:extLst>
              <a:ext uri="{FF2B5EF4-FFF2-40B4-BE49-F238E27FC236}">
                <a16:creationId xmlns:a16="http://schemas.microsoft.com/office/drawing/2014/main" id="{18191B93-849D-48BE-B3D9-F3422137D5E0}"/>
              </a:ext>
            </a:extLst>
          </p:cNvPr>
          <p:cNvGraphicFramePr>
            <a:graphicFrameLocks noGrp="1"/>
          </p:cNvGraphicFramePr>
          <p:nvPr>
            <p:ph idx="1"/>
            <p:extLst>
              <p:ext uri="{D42A27DB-BD31-4B8C-83A1-F6EECF244321}">
                <p14:modId xmlns:p14="http://schemas.microsoft.com/office/powerpoint/2010/main" val="802435034"/>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63341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A03A7-3591-48B3-A700-EC40504273A0}"/>
              </a:ext>
            </a:extLst>
          </p:cNvPr>
          <p:cNvSpPr>
            <a:spLocks noGrp="1"/>
          </p:cNvSpPr>
          <p:nvPr>
            <p:ph type="title"/>
          </p:nvPr>
        </p:nvSpPr>
        <p:spPr/>
        <p:txBody>
          <a:bodyPr>
            <a:normAutofit fontScale="90000"/>
          </a:bodyPr>
          <a:lstStyle/>
          <a:p>
            <a:r>
              <a:rPr lang="en-SG" dirty="0"/>
              <a:t>Altruism</a:t>
            </a:r>
            <a:r>
              <a:rPr lang="en-SG" sz="2000" dirty="0"/>
              <a:t>: it means considerate of others and willing to help others when they are in difficulty; altruism can be understand as a human natural instinct as well as a survival necessity; but according to Matthieu Ricard, the virtue of altruism can be trained, such as in Buddhist practice of 4 immeasurable-s;</a:t>
            </a:r>
          </a:p>
        </p:txBody>
      </p:sp>
      <p:graphicFrame>
        <p:nvGraphicFramePr>
          <p:cNvPr id="4" name="Content Placeholder 3">
            <a:extLst>
              <a:ext uri="{FF2B5EF4-FFF2-40B4-BE49-F238E27FC236}">
                <a16:creationId xmlns:a16="http://schemas.microsoft.com/office/drawing/2014/main" id="{E82E33E3-F2DD-4B1E-9246-894513EB9C66}"/>
              </a:ext>
            </a:extLst>
          </p:cNvPr>
          <p:cNvGraphicFramePr>
            <a:graphicFrameLocks noGrp="1"/>
          </p:cNvGraphicFramePr>
          <p:nvPr>
            <p:ph idx="1"/>
            <p:extLst>
              <p:ext uri="{D42A27DB-BD31-4B8C-83A1-F6EECF244321}">
                <p14:modId xmlns:p14="http://schemas.microsoft.com/office/powerpoint/2010/main" val="1197073450"/>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99161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28803-C0B2-4943-AA16-BAE62E83E582}"/>
              </a:ext>
            </a:extLst>
          </p:cNvPr>
          <p:cNvSpPr>
            <a:spLocks noGrp="1"/>
          </p:cNvSpPr>
          <p:nvPr>
            <p:ph type="title"/>
          </p:nvPr>
        </p:nvSpPr>
        <p:spPr/>
        <p:txBody>
          <a:bodyPr>
            <a:normAutofit fontScale="90000"/>
          </a:bodyPr>
          <a:lstStyle/>
          <a:p>
            <a:r>
              <a:rPr lang="en-SG" dirty="0"/>
              <a:t>Consumption, happiness and the middle way – Buddhist alternatives</a:t>
            </a:r>
          </a:p>
        </p:txBody>
      </p:sp>
      <p:graphicFrame>
        <p:nvGraphicFramePr>
          <p:cNvPr id="4" name="Content Placeholder 3">
            <a:extLst>
              <a:ext uri="{FF2B5EF4-FFF2-40B4-BE49-F238E27FC236}">
                <a16:creationId xmlns:a16="http://schemas.microsoft.com/office/drawing/2014/main" id="{B120C267-F195-4BAE-A5E4-5845E3291BB4}"/>
              </a:ext>
            </a:extLst>
          </p:cNvPr>
          <p:cNvGraphicFramePr>
            <a:graphicFrameLocks noGrp="1"/>
          </p:cNvGraphicFramePr>
          <p:nvPr>
            <p:ph idx="1"/>
            <p:extLst>
              <p:ext uri="{D42A27DB-BD31-4B8C-83A1-F6EECF244321}">
                <p14:modId xmlns:p14="http://schemas.microsoft.com/office/powerpoint/2010/main" val="1009118492"/>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516588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8F244-1328-4538-85D2-DA05189053EA}"/>
              </a:ext>
            </a:extLst>
          </p:cNvPr>
          <p:cNvSpPr>
            <a:spLocks noGrp="1"/>
          </p:cNvSpPr>
          <p:nvPr>
            <p:ph type="title"/>
          </p:nvPr>
        </p:nvSpPr>
        <p:spPr/>
        <p:txBody>
          <a:bodyPr>
            <a:normAutofit fontScale="90000"/>
          </a:bodyPr>
          <a:lstStyle/>
          <a:p>
            <a:r>
              <a:rPr lang="en-SG" dirty="0"/>
              <a:t>Affluent</a:t>
            </a:r>
            <a:r>
              <a:rPr lang="en-SG" sz="1800" dirty="0"/>
              <a:t> society, its benefits and its potential risks: as society becomes affluent, people’s life would be improved and material abundance would make people temporarily happy; but without simultaneous spiritual cultivation and understanding of the true nature of material wealth, people are bound to be under the sway of greed, desires and unlimited wants; it will result in endless and purposeless competition, infinite pressure, and ultimate spiritual vacuum; more anxieties and mental pressures would turn </a:t>
            </a:r>
            <a:r>
              <a:rPr lang="en-SG" sz="1800" i="1" dirty="0"/>
              <a:t>affluence</a:t>
            </a:r>
            <a:r>
              <a:rPr lang="en-SG" sz="1800" dirty="0"/>
              <a:t> into </a:t>
            </a:r>
            <a:r>
              <a:rPr lang="en-SG" sz="1800" i="1" dirty="0"/>
              <a:t>affluenza</a:t>
            </a:r>
            <a:r>
              <a:rPr lang="en-SG" sz="1800" dirty="0"/>
              <a:t> – material </a:t>
            </a:r>
            <a:r>
              <a:rPr lang="en-SG" sz="1800" i="1" dirty="0"/>
              <a:t>affluence without a meaningful purpose</a:t>
            </a:r>
            <a:r>
              <a:rPr lang="en-SG" sz="1800" dirty="0"/>
              <a:t>; </a:t>
            </a:r>
            <a:r>
              <a:rPr lang="en-SG" sz="1800" i="1" dirty="0"/>
              <a:t>materials are abundant but life is miserable</a:t>
            </a:r>
            <a:r>
              <a:rPr lang="en-SG" sz="1800" dirty="0"/>
              <a:t>;</a:t>
            </a:r>
          </a:p>
        </p:txBody>
      </p:sp>
      <p:graphicFrame>
        <p:nvGraphicFramePr>
          <p:cNvPr id="4" name="Content Placeholder 3">
            <a:extLst>
              <a:ext uri="{FF2B5EF4-FFF2-40B4-BE49-F238E27FC236}">
                <a16:creationId xmlns:a16="http://schemas.microsoft.com/office/drawing/2014/main" id="{DCC5B53C-7689-48E0-B2A6-0B1AE85EE62D}"/>
              </a:ext>
            </a:extLst>
          </p:cNvPr>
          <p:cNvGraphicFramePr>
            <a:graphicFrameLocks noGrp="1"/>
          </p:cNvGraphicFramePr>
          <p:nvPr>
            <p:ph idx="1"/>
            <p:extLst>
              <p:ext uri="{D42A27DB-BD31-4B8C-83A1-F6EECF244321}">
                <p14:modId xmlns:p14="http://schemas.microsoft.com/office/powerpoint/2010/main" val="3364638734"/>
              </p:ext>
            </p:extLst>
          </p:nvPr>
        </p:nvGraphicFramePr>
        <p:xfrm>
          <a:off x="628650" y="2114025"/>
          <a:ext cx="7886700" cy="40629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9778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D4F7C-970A-43B8-9874-757B8D0AFD0F}"/>
              </a:ext>
            </a:extLst>
          </p:cNvPr>
          <p:cNvSpPr>
            <a:spLocks noGrp="1"/>
          </p:cNvSpPr>
          <p:nvPr>
            <p:ph type="title"/>
          </p:nvPr>
        </p:nvSpPr>
        <p:spPr/>
        <p:txBody>
          <a:bodyPr>
            <a:normAutofit fontScale="90000"/>
          </a:bodyPr>
          <a:lstStyle/>
          <a:p>
            <a:r>
              <a:rPr lang="en-SG" dirty="0"/>
              <a:t>Buddhist economics</a:t>
            </a:r>
            <a:r>
              <a:rPr lang="en-SG" sz="1800" dirty="0"/>
              <a:t>: as we have mentioned, the three interdependences below are the main point of Buddhist economic ideas; of course the general economics, such as </a:t>
            </a:r>
            <a:r>
              <a:rPr lang="en-SG" sz="1800" i="1" dirty="0"/>
              <a:t>normative economics </a:t>
            </a:r>
            <a:r>
              <a:rPr lang="en-SG" sz="1800" dirty="0"/>
              <a:t>also concerned about economic ethics, which pay due attention to economic implications of the connectedness of people and natural world; but in Buddhist economics, more emphasis is focused on the importance of connectedness and wellbeing of each and every individual in the society;</a:t>
            </a:r>
          </a:p>
        </p:txBody>
      </p:sp>
      <p:graphicFrame>
        <p:nvGraphicFramePr>
          <p:cNvPr id="4" name="Content Placeholder 3">
            <a:extLst>
              <a:ext uri="{FF2B5EF4-FFF2-40B4-BE49-F238E27FC236}">
                <a16:creationId xmlns:a16="http://schemas.microsoft.com/office/drawing/2014/main" id="{E3616DF1-D477-4831-8A16-00A012336CF0}"/>
              </a:ext>
            </a:extLst>
          </p:cNvPr>
          <p:cNvGraphicFramePr>
            <a:graphicFrameLocks noGrp="1"/>
          </p:cNvGraphicFramePr>
          <p:nvPr>
            <p:ph idx="1"/>
            <p:extLst>
              <p:ext uri="{D42A27DB-BD31-4B8C-83A1-F6EECF244321}">
                <p14:modId xmlns:p14="http://schemas.microsoft.com/office/powerpoint/2010/main" val="3813581706"/>
              </p:ext>
            </p:extLst>
          </p:nvPr>
        </p:nvGraphicFramePr>
        <p:xfrm>
          <a:off x="687897" y="2265028"/>
          <a:ext cx="7827453" cy="39119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a:extLst>
              <a:ext uri="{FF2B5EF4-FFF2-40B4-BE49-F238E27FC236}">
                <a16:creationId xmlns:a16="http://schemas.microsoft.com/office/drawing/2014/main" id="{F85F56B6-D427-45AC-B89A-BD305507F812}"/>
              </a:ext>
            </a:extLst>
          </p:cNvPr>
          <p:cNvGraphicFramePr/>
          <p:nvPr>
            <p:extLst>
              <p:ext uri="{D42A27DB-BD31-4B8C-83A1-F6EECF244321}">
                <p14:modId xmlns:p14="http://schemas.microsoft.com/office/powerpoint/2010/main" val="3658042037"/>
              </p:ext>
            </p:extLst>
          </p:nvPr>
        </p:nvGraphicFramePr>
        <p:xfrm>
          <a:off x="1661020" y="2139194"/>
          <a:ext cx="5958979" cy="332180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0495410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9B2DB-4E8B-4CD5-89A6-1F7DFB0D67E4}"/>
              </a:ext>
            </a:extLst>
          </p:cNvPr>
          <p:cNvSpPr>
            <a:spLocks noGrp="1"/>
          </p:cNvSpPr>
          <p:nvPr>
            <p:ph type="title"/>
          </p:nvPr>
        </p:nvSpPr>
        <p:spPr/>
        <p:txBody>
          <a:bodyPr>
            <a:normAutofit fontScale="90000"/>
          </a:bodyPr>
          <a:lstStyle/>
          <a:p>
            <a:r>
              <a:rPr lang="en-US" dirty="0"/>
              <a:t>Outlook</a:t>
            </a:r>
            <a:r>
              <a:rPr lang="en-US" sz="1800" dirty="0"/>
              <a:t> of </a:t>
            </a:r>
            <a:r>
              <a:rPr lang="en-US" sz="1800" u="sng" dirty="0"/>
              <a:t>an affluent society with Buddhist touches</a:t>
            </a:r>
            <a:r>
              <a:rPr lang="en-US" sz="1800" dirty="0"/>
              <a:t>: in this economic model, prosperity is the foundation; at the same time, people need to understand that all humans are interconnected; so instead of pushing for unlimited desires, purposeless pursuits, and never-ending competition, people need to earn a living by means of right livelihood; people should enjoy their affluent life with the consideration of the happiness and life of the others; in this context, altruism and generous not only make the benefactors’ life meaningful and happy but at the same time the beneficiaries’ life would be improved; at the end, maximum happiness can be achieved with only minimum consumption and generous sharing of the materials; </a:t>
            </a:r>
            <a:endParaRPr lang="en-SG" sz="1800" dirty="0"/>
          </a:p>
        </p:txBody>
      </p:sp>
      <p:graphicFrame>
        <p:nvGraphicFramePr>
          <p:cNvPr id="4" name="Content Placeholder 3">
            <a:extLst>
              <a:ext uri="{FF2B5EF4-FFF2-40B4-BE49-F238E27FC236}">
                <a16:creationId xmlns:a16="http://schemas.microsoft.com/office/drawing/2014/main" id="{8F986C0A-2C49-4EAE-A488-4CDF498970F2}"/>
              </a:ext>
            </a:extLst>
          </p:cNvPr>
          <p:cNvGraphicFramePr>
            <a:graphicFrameLocks noGrp="1"/>
          </p:cNvGraphicFramePr>
          <p:nvPr>
            <p:ph idx="1"/>
            <p:extLst>
              <p:ext uri="{D42A27DB-BD31-4B8C-83A1-F6EECF244321}">
                <p14:modId xmlns:p14="http://schemas.microsoft.com/office/powerpoint/2010/main" val="2169721550"/>
              </p:ext>
            </p:extLst>
          </p:nvPr>
        </p:nvGraphicFramePr>
        <p:xfrm>
          <a:off x="628650" y="2155971"/>
          <a:ext cx="7899021" cy="40797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12677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DA7FB-0D20-4745-AF57-787F4722C8F2}"/>
              </a:ext>
            </a:extLst>
          </p:cNvPr>
          <p:cNvSpPr>
            <a:spLocks noGrp="1"/>
          </p:cNvSpPr>
          <p:nvPr>
            <p:ph type="title"/>
          </p:nvPr>
        </p:nvSpPr>
        <p:spPr/>
        <p:txBody>
          <a:bodyPr>
            <a:normAutofit fontScale="90000"/>
          </a:bodyPr>
          <a:lstStyle/>
          <a:p>
            <a:r>
              <a:rPr lang="en-SG" dirty="0"/>
              <a:t>GDP/GNP</a:t>
            </a:r>
            <a:r>
              <a:rPr lang="en-SG" sz="1800" dirty="0"/>
              <a:t>, GDP per capital, income and relative income: all those acronyms and terms are important facts and figures to measure the performance of economic development as well as the impacts those facts may have on the people’s daily life; but when we try to understand those figures, one fact is more important than all of them: </a:t>
            </a:r>
            <a:r>
              <a:rPr lang="en-SG" sz="1800" i="1" dirty="0"/>
              <a:t>people and their life</a:t>
            </a:r>
            <a:r>
              <a:rPr lang="en-SG" sz="1800" dirty="0"/>
              <a:t>; GDP may be large and annual increase may be sufficient enough to have a good read for GDP per capital; but the minimum wage, the net income and above all, the relative income are the direct concerns of people when they measure their life and standard of living;</a:t>
            </a:r>
          </a:p>
        </p:txBody>
      </p:sp>
      <p:graphicFrame>
        <p:nvGraphicFramePr>
          <p:cNvPr id="4" name="Content Placeholder 3">
            <a:extLst>
              <a:ext uri="{FF2B5EF4-FFF2-40B4-BE49-F238E27FC236}">
                <a16:creationId xmlns:a16="http://schemas.microsoft.com/office/drawing/2014/main" id="{05490180-CBD8-40D8-ADFD-3EEE97AB12F4}"/>
              </a:ext>
            </a:extLst>
          </p:cNvPr>
          <p:cNvGraphicFramePr>
            <a:graphicFrameLocks noGrp="1"/>
          </p:cNvGraphicFramePr>
          <p:nvPr>
            <p:ph idx="1"/>
            <p:extLst>
              <p:ext uri="{D42A27DB-BD31-4B8C-83A1-F6EECF244321}">
                <p14:modId xmlns:p14="http://schemas.microsoft.com/office/powerpoint/2010/main" val="1146188101"/>
              </p:ext>
            </p:extLst>
          </p:nvPr>
        </p:nvGraphicFramePr>
        <p:xfrm>
          <a:off x="713064" y="2625754"/>
          <a:ext cx="7802286" cy="35512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98953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EDD19-1850-4EEB-9AC9-8160E2ECB49B}"/>
              </a:ext>
            </a:extLst>
          </p:cNvPr>
          <p:cNvSpPr>
            <a:spLocks noGrp="1"/>
          </p:cNvSpPr>
          <p:nvPr>
            <p:ph type="title"/>
          </p:nvPr>
        </p:nvSpPr>
        <p:spPr/>
        <p:txBody>
          <a:bodyPr>
            <a:normAutofit fontScale="90000"/>
          </a:bodyPr>
          <a:lstStyle/>
          <a:p>
            <a:r>
              <a:rPr lang="en-US" dirty="0"/>
              <a:t>Below</a:t>
            </a:r>
            <a:r>
              <a:rPr lang="en-US" sz="2000" dirty="0"/>
              <a:t> is the disproportionate disparity of distribution of wealth in the world; notice that about 56% of world population only receives less than 2% world wealth; but because of poverty and economic disadvantage, many people in this category actually possess almost nothing except some daily necessities; and do not forget those who are below poverty line – </a:t>
            </a:r>
            <a:r>
              <a:rPr lang="en-US" sz="2000" i="1" dirty="0"/>
              <a:t>they may go to bed without food</a:t>
            </a:r>
            <a:r>
              <a:rPr lang="en-US" sz="2000" dirty="0"/>
              <a:t>;</a:t>
            </a:r>
            <a:endParaRPr lang="en-SG" sz="2000" dirty="0"/>
          </a:p>
        </p:txBody>
      </p:sp>
      <p:graphicFrame>
        <p:nvGraphicFramePr>
          <p:cNvPr id="4" name="Content Placeholder 3">
            <a:extLst>
              <a:ext uri="{FF2B5EF4-FFF2-40B4-BE49-F238E27FC236}">
                <a16:creationId xmlns:a16="http://schemas.microsoft.com/office/drawing/2014/main" id="{D3C049A5-2008-4755-92AD-3DD7AB99D033}"/>
              </a:ext>
            </a:extLst>
          </p:cNvPr>
          <p:cNvGraphicFramePr>
            <a:graphicFrameLocks noGrp="1"/>
          </p:cNvGraphicFramePr>
          <p:nvPr>
            <p:ph idx="1"/>
            <p:extLst>
              <p:ext uri="{D42A27DB-BD31-4B8C-83A1-F6EECF244321}">
                <p14:modId xmlns:p14="http://schemas.microsoft.com/office/powerpoint/2010/main" val="3931539138"/>
              </p:ext>
            </p:extLst>
          </p:nvPr>
        </p:nvGraphicFramePr>
        <p:xfrm>
          <a:off x="628650" y="2055303"/>
          <a:ext cx="7886700" cy="41216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53886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0DC3C-1B2F-47AC-A145-4FAE4BE9B68D}"/>
              </a:ext>
            </a:extLst>
          </p:cNvPr>
          <p:cNvSpPr>
            <a:spLocks noGrp="1"/>
          </p:cNvSpPr>
          <p:nvPr>
            <p:ph type="title"/>
          </p:nvPr>
        </p:nvSpPr>
        <p:spPr/>
        <p:txBody>
          <a:bodyPr>
            <a:normAutofit fontScale="90000"/>
          </a:bodyPr>
          <a:lstStyle/>
          <a:p>
            <a:r>
              <a:rPr lang="en-SG" dirty="0"/>
              <a:t>Twin-</a:t>
            </a:r>
            <a:r>
              <a:rPr lang="en-SG" sz="3600" dirty="0"/>
              <a:t>welfare</a:t>
            </a:r>
            <a:r>
              <a:rPr lang="en-SG" sz="2000" dirty="0"/>
              <a:t> according to the Buddha: in Buddhist tradition, as we said, economic wellbeing and spiritual welfare are both considered as important; sometimes those two aspects are even known as </a:t>
            </a:r>
            <a:r>
              <a:rPr lang="en-SG" sz="2000" i="1" dirty="0" err="1"/>
              <a:t>ubhayattha</a:t>
            </a:r>
            <a:r>
              <a:rPr lang="en-SG" sz="2000" dirty="0"/>
              <a:t> or </a:t>
            </a:r>
            <a:r>
              <a:rPr lang="en-SG" sz="2000" i="1" dirty="0"/>
              <a:t>twin-welfare</a:t>
            </a:r>
            <a:r>
              <a:rPr lang="en-SG" sz="2000" dirty="0"/>
              <a:t>: the </a:t>
            </a:r>
            <a:r>
              <a:rPr lang="en-SG" sz="2000" i="1" dirty="0"/>
              <a:t>worldly</a:t>
            </a:r>
            <a:r>
              <a:rPr lang="en-SG" sz="2000" dirty="0"/>
              <a:t> and the </a:t>
            </a:r>
            <a:r>
              <a:rPr lang="en-SG" sz="2000" i="1" dirty="0"/>
              <a:t>other-worldly</a:t>
            </a:r>
            <a:r>
              <a:rPr lang="en-SG" sz="2000" dirty="0"/>
              <a:t>; so when a lay person named </a:t>
            </a:r>
            <a:r>
              <a:rPr lang="en-SG" sz="2000" dirty="0" err="1"/>
              <a:t>Dighajanu</a:t>
            </a:r>
            <a:r>
              <a:rPr lang="en-SG" sz="2000" dirty="0"/>
              <a:t> asked the Buddha about a good life according to Buddhism, the Buddha preached 8 factors of good life of material world and spiritual realm as below:</a:t>
            </a:r>
          </a:p>
        </p:txBody>
      </p:sp>
      <p:graphicFrame>
        <p:nvGraphicFramePr>
          <p:cNvPr id="4" name="Content Placeholder 3">
            <a:extLst>
              <a:ext uri="{FF2B5EF4-FFF2-40B4-BE49-F238E27FC236}">
                <a16:creationId xmlns:a16="http://schemas.microsoft.com/office/drawing/2014/main" id="{2DA8222D-756E-4C05-89A8-F99A6C05DB90}"/>
              </a:ext>
            </a:extLst>
          </p:cNvPr>
          <p:cNvGraphicFramePr>
            <a:graphicFrameLocks noGrp="1"/>
          </p:cNvGraphicFramePr>
          <p:nvPr>
            <p:ph idx="1"/>
            <p:extLst>
              <p:ext uri="{D42A27DB-BD31-4B8C-83A1-F6EECF244321}">
                <p14:modId xmlns:p14="http://schemas.microsoft.com/office/powerpoint/2010/main" val="3086163449"/>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668218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4FDAD-E075-4801-9F17-05467DFCE50B}"/>
              </a:ext>
            </a:extLst>
          </p:cNvPr>
          <p:cNvSpPr>
            <a:spLocks noGrp="1"/>
          </p:cNvSpPr>
          <p:nvPr>
            <p:ph type="title"/>
          </p:nvPr>
        </p:nvSpPr>
        <p:spPr/>
        <p:txBody>
          <a:bodyPr>
            <a:normAutofit fontScale="90000"/>
          </a:bodyPr>
          <a:lstStyle/>
          <a:p>
            <a:r>
              <a:rPr lang="en-US" dirty="0"/>
              <a:t>Material well-being</a:t>
            </a:r>
            <a:r>
              <a:rPr lang="en-US" sz="2000" dirty="0"/>
              <a:t>: Clair Brown suggests that material well-being is the basis of a country’s economic wellbeing and wellbeing of its people; with 3 categories of family consumption, the </a:t>
            </a:r>
            <a:r>
              <a:rPr lang="en-US" sz="2000" i="1" dirty="0"/>
              <a:t>basic necessities </a:t>
            </a:r>
            <a:r>
              <a:rPr lang="en-US" sz="2000" dirty="0"/>
              <a:t>are the foundation of wellbeing; the second level – </a:t>
            </a:r>
            <a:r>
              <a:rPr lang="en-US" sz="2000" i="1" dirty="0"/>
              <a:t>variety</a:t>
            </a:r>
            <a:r>
              <a:rPr lang="en-US" sz="2000" dirty="0"/>
              <a:t> or </a:t>
            </a:r>
            <a:r>
              <a:rPr lang="en-US" sz="2000" i="1" dirty="0"/>
              <a:t>comforts</a:t>
            </a:r>
            <a:r>
              <a:rPr lang="en-US" sz="2000" dirty="0"/>
              <a:t> is crucial, because by achieving this level, people tend to be happy and remain here without bothering too much about the third level – </a:t>
            </a:r>
            <a:r>
              <a:rPr lang="en-US" sz="2000" i="1" dirty="0"/>
              <a:t>status/luxury</a:t>
            </a:r>
            <a:r>
              <a:rPr lang="en-US" sz="2000" dirty="0"/>
              <a:t>;</a:t>
            </a:r>
            <a:endParaRPr lang="en-SG" sz="2000" dirty="0"/>
          </a:p>
        </p:txBody>
      </p:sp>
      <p:graphicFrame>
        <p:nvGraphicFramePr>
          <p:cNvPr id="4" name="Content Placeholder 3">
            <a:extLst>
              <a:ext uri="{FF2B5EF4-FFF2-40B4-BE49-F238E27FC236}">
                <a16:creationId xmlns:a16="http://schemas.microsoft.com/office/drawing/2014/main" id="{9C63F827-F959-4A02-90C0-6A8390C21B84}"/>
              </a:ext>
            </a:extLst>
          </p:cNvPr>
          <p:cNvGraphicFramePr>
            <a:graphicFrameLocks noGrp="1"/>
          </p:cNvGraphicFramePr>
          <p:nvPr>
            <p:ph idx="1"/>
          </p:nvPr>
        </p:nvGraphicFramePr>
        <p:xfrm>
          <a:off x="628650" y="2105637"/>
          <a:ext cx="7886700" cy="40713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a:extLst>
              <a:ext uri="{FF2B5EF4-FFF2-40B4-BE49-F238E27FC236}">
                <a16:creationId xmlns:a16="http://schemas.microsoft.com/office/drawing/2014/main" id="{F6B93FCA-50C1-4260-9E46-D4EA275A0CD3}"/>
              </a:ext>
            </a:extLst>
          </p:cNvPr>
          <p:cNvGraphicFramePr/>
          <p:nvPr>
            <p:extLst>
              <p:ext uri="{D42A27DB-BD31-4B8C-83A1-F6EECF244321}">
                <p14:modId xmlns:p14="http://schemas.microsoft.com/office/powerpoint/2010/main" val="3801212155"/>
              </p:ext>
            </p:extLst>
          </p:nvPr>
        </p:nvGraphicFramePr>
        <p:xfrm>
          <a:off x="1484851" y="1971414"/>
          <a:ext cx="6135149" cy="348958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0838485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CFC76-2FFE-46B0-8F71-B63F309F90E0}"/>
              </a:ext>
            </a:extLst>
          </p:cNvPr>
          <p:cNvSpPr>
            <a:spLocks noGrp="1"/>
          </p:cNvSpPr>
          <p:nvPr>
            <p:ph type="title"/>
          </p:nvPr>
        </p:nvSpPr>
        <p:spPr/>
        <p:txBody>
          <a:bodyPr>
            <a:normAutofit fontScale="90000"/>
          </a:bodyPr>
          <a:lstStyle/>
          <a:p>
            <a:r>
              <a:rPr lang="en-US" dirty="0"/>
              <a:t>Income inequality</a:t>
            </a:r>
            <a:r>
              <a:rPr lang="en-US" sz="2000" dirty="0"/>
              <a:t> and its economic impact: because of the income increase, people’s quality of life would be improved; for instance, in the previous slides, we illustrated that when basic necessities are well provided, people would aspire for the 2</a:t>
            </a:r>
            <a:r>
              <a:rPr lang="en-US" sz="2000" baseline="30000" dirty="0"/>
              <a:t>nd</a:t>
            </a:r>
            <a:r>
              <a:rPr lang="en-US" sz="2000" dirty="0"/>
              <a:t> level of </a:t>
            </a:r>
            <a:r>
              <a:rPr lang="en-US" sz="2000" i="1" dirty="0"/>
              <a:t>variety</a:t>
            </a:r>
            <a:r>
              <a:rPr lang="en-US" sz="2000" dirty="0"/>
              <a:t>, i.e. they want some basic comforts such as enough rooms for the members of the family and sufficient education and medical care; but with the increasing level of the income inequality, the second level of people’s life may become insecure or even negatively affected;</a:t>
            </a:r>
            <a:endParaRPr lang="en-SG" sz="2000" dirty="0"/>
          </a:p>
        </p:txBody>
      </p:sp>
      <p:graphicFrame>
        <p:nvGraphicFramePr>
          <p:cNvPr id="4" name="Content Placeholder 3">
            <a:extLst>
              <a:ext uri="{FF2B5EF4-FFF2-40B4-BE49-F238E27FC236}">
                <a16:creationId xmlns:a16="http://schemas.microsoft.com/office/drawing/2014/main" id="{C8956382-6EE6-4D7E-A2BA-FDA063FF651B}"/>
              </a:ext>
            </a:extLst>
          </p:cNvPr>
          <p:cNvGraphicFramePr>
            <a:graphicFrameLocks noGrp="1"/>
          </p:cNvGraphicFramePr>
          <p:nvPr>
            <p:ph idx="1"/>
            <p:extLst>
              <p:ext uri="{D42A27DB-BD31-4B8C-83A1-F6EECF244321}">
                <p14:modId xmlns:p14="http://schemas.microsoft.com/office/powerpoint/2010/main" val="539136242"/>
              </p:ext>
            </p:extLst>
          </p:nvPr>
        </p:nvGraphicFramePr>
        <p:xfrm>
          <a:off x="628650" y="2013357"/>
          <a:ext cx="7886700" cy="41636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093500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52858-37F9-44D2-95CF-874C555FCB14}"/>
              </a:ext>
            </a:extLst>
          </p:cNvPr>
          <p:cNvSpPr>
            <a:spLocks noGrp="1"/>
          </p:cNvSpPr>
          <p:nvPr>
            <p:ph type="title"/>
          </p:nvPr>
        </p:nvSpPr>
        <p:spPr/>
        <p:txBody>
          <a:bodyPr>
            <a:normAutofit fontScale="90000"/>
          </a:bodyPr>
          <a:lstStyle/>
          <a:p>
            <a:r>
              <a:rPr lang="en-US" dirty="0"/>
              <a:t>Relative income</a:t>
            </a:r>
            <a:r>
              <a:rPr lang="en-US" sz="2000" dirty="0"/>
              <a:t>: here, income does not mean that we can spend our </a:t>
            </a:r>
            <a:r>
              <a:rPr lang="en-US" sz="2000" i="1" dirty="0"/>
              <a:t>income</a:t>
            </a:r>
            <a:r>
              <a:rPr lang="en-US" sz="2000" dirty="0"/>
              <a:t> with a simple </a:t>
            </a:r>
            <a:r>
              <a:rPr lang="en-US" sz="2000" i="1" dirty="0"/>
              <a:t>shopping list</a:t>
            </a:r>
            <a:r>
              <a:rPr lang="en-US" sz="2000" dirty="0"/>
              <a:t> but we need a </a:t>
            </a:r>
            <a:r>
              <a:rPr lang="en-US" sz="2000" i="1" dirty="0"/>
              <a:t>careful budget</a:t>
            </a:r>
            <a:r>
              <a:rPr lang="en-US" sz="2000" dirty="0"/>
              <a:t>, which comes only after we considered </a:t>
            </a:r>
            <a:r>
              <a:rPr lang="en-US" sz="2000" i="1" dirty="0"/>
              <a:t>pros</a:t>
            </a:r>
            <a:r>
              <a:rPr lang="en-US" sz="2000" dirty="0"/>
              <a:t> and </a:t>
            </a:r>
            <a:r>
              <a:rPr lang="en-US" sz="2000" i="1" dirty="0"/>
              <a:t>cons</a:t>
            </a:r>
            <a:r>
              <a:rPr lang="en-US" sz="2000" dirty="0"/>
              <a:t> relative to other factors; here we can compare with the Buddha’s suggestion for the disposal of personal income;</a:t>
            </a:r>
            <a:endParaRPr lang="en-SG" sz="2000" dirty="0"/>
          </a:p>
        </p:txBody>
      </p:sp>
      <p:graphicFrame>
        <p:nvGraphicFramePr>
          <p:cNvPr id="4" name="Content Placeholder 3">
            <a:extLst>
              <a:ext uri="{FF2B5EF4-FFF2-40B4-BE49-F238E27FC236}">
                <a16:creationId xmlns:a16="http://schemas.microsoft.com/office/drawing/2014/main" id="{A2BA59AB-FC04-408B-8A5C-4B519C0F7A27}"/>
              </a:ext>
            </a:extLst>
          </p:cNvPr>
          <p:cNvGraphicFramePr>
            <a:graphicFrameLocks noGrp="1"/>
          </p:cNvGraphicFramePr>
          <p:nvPr>
            <p:ph idx="1"/>
            <p:extLst>
              <p:ext uri="{D42A27DB-BD31-4B8C-83A1-F6EECF244321}">
                <p14:modId xmlns:p14="http://schemas.microsoft.com/office/powerpoint/2010/main" val="2309757287"/>
              </p:ext>
            </p:extLst>
          </p:nvPr>
        </p:nvGraphicFramePr>
        <p:xfrm>
          <a:off x="628650" y="1988191"/>
          <a:ext cx="7886700" cy="41887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21391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B43B8-89D0-48E8-8761-7C2C23242834}"/>
              </a:ext>
            </a:extLst>
          </p:cNvPr>
          <p:cNvSpPr>
            <a:spLocks noGrp="1"/>
          </p:cNvSpPr>
          <p:nvPr>
            <p:ph type="title"/>
          </p:nvPr>
        </p:nvSpPr>
        <p:spPr/>
        <p:txBody>
          <a:bodyPr>
            <a:normAutofit/>
          </a:bodyPr>
          <a:lstStyle/>
          <a:p>
            <a:r>
              <a:rPr lang="en-US" dirty="0"/>
              <a:t>Problems with market economics</a:t>
            </a:r>
            <a:endParaRPr lang="en-SG" sz="1800" dirty="0"/>
          </a:p>
        </p:txBody>
      </p:sp>
      <p:sp>
        <p:nvSpPr>
          <p:cNvPr id="3" name="Content Placeholder 2">
            <a:extLst>
              <a:ext uri="{FF2B5EF4-FFF2-40B4-BE49-F238E27FC236}">
                <a16:creationId xmlns:a16="http://schemas.microsoft.com/office/drawing/2014/main" id="{CEA2E309-075B-4FF5-B0F2-7ADCB0CEB20F}"/>
              </a:ext>
            </a:extLst>
          </p:cNvPr>
          <p:cNvSpPr>
            <a:spLocks noGrp="1"/>
          </p:cNvSpPr>
          <p:nvPr>
            <p:ph idx="1"/>
          </p:nvPr>
        </p:nvSpPr>
        <p:spPr>
          <a:xfrm>
            <a:off x="738231" y="1887523"/>
            <a:ext cx="7777119" cy="4289440"/>
          </a:xfrm>
        </p:spPr>
        <p:txBody>
          <a:bodyPr>
            <a:normAutofit fontScale="70000" lnSpcReduction="20000"/>
          </a:bodyPr>
          <a:lstStyle/>
          <a:p>
            <a:r>
              <a:rPr lang="en-US" dirty="0"/>
              <a:t>As we mentioned, economic incentives may be necessary if we want an efficient and fair economic system; but modern market system is inflicted with some serious problems; for example, a famous movie star may work for an entertainment company and generate a lot of revenue for his/her employers/shareholders; he/she would be generous rewards so as to incentivized to perform better and attract more attention of the world; </a:t>
            </a:r>
          </a:p>
          <a:p>
            <a:r>
              <a:rPr lang="en-US" dirty="0"/>
              <a:t>But compared with a skillful doctor, the movie star’s contribution to the society can be minimum; yet a doctor, whose contribution is more than apparent and much more substantial than the movie star, may be paid </a:t>
            </a:r>
            <a:r>
              <a:rPr lang="en-US" b="1" i="1" dirty="0"/>
              <a:t>annually</a:t>
            </a:r>
            <a:r>
              <a:rPr lang="en-US" dirty="0"/>
              <a:t> only 10 or 20 % of what the movie star earned with </a:t>
            </a:r>
            <a:r>
              <a:rPr lang="en-US" b="1" i="1" dirty="0"/>
              <a:t>one movie</a:t>
            </a:r>
            <a:r>
              <a:rPr lang="en-US" dirty="0"/>
              <a:t>, just for a few weeks’ appearance (not much real work);</a:t>
            </a:r>
          </a:p>
          <a:p>
            <a:r>
              <a:rPr lang="en-US" dirty="0"/>
              <a:t>So if that kind of incentives or market system are implemented, then the gap between rich and poor would be widened while the real economic growth may not be sustainable in the long run; in short term, a lot of social problems, such as poverty would occur;</a:t>
            </a:r>
          </a:p>
          <a:p>
            <a:endParaRPr lang="en-SG" dirty="0"/>
          </a:p>
        </p:txBody>
      </p:sp>
    </p:spTree>
    <p:extLst>
      <p:ext uri="{BB962C8B-B14F-4D97-AF65-F5344CB8AC3E}">
        <p14:creationId xmlns:p14="http://schemas.microsoft.com/office/powerpoint/2010/main" val="42686679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5D903-4503-456E-8BAE-32828EBB8749}"/>
              </a:ext>
            </a:extLst>
          </p:cNvPr>
          <p:cNvSpPr>
            <a:spLocks noGrp="1"/>
          </p:cNvSpPr>
          <p:nvPr>
            <p:ph type="title"/>
          </p:nvPr>
        </p:nvSpPr>
        <p:spPr/>
        <p:txBody>
          <a:bodyPr>
            <a:normAutofit fontScale="90000"/>
          </a:bodyPr>
          <a:lstStyle/>
          <a:p>
            <a:r>
              <a:rPr lang="en-SG" dirty="0"/>
              <a:t>Problems</a:t>
            </a:r>
            <a:r>
              <a:rPr lang="en-SG" sz="2200" dirty="0"/>
              <a:t> with market economic system: some observes that market system is good because it will regulate itself; but when it makes mistakes, some people would take advantage of those mistakes and benefit from them, thus making other people miserable; take for example the economic incentive; below shows the difference;</a:t>
            </a:r>
          </a:p>
        </p:txBody>
      </p:sp>
      <p:graphicFrame>
        <p:nvGraphicFramePr>
          <p:cNvPr id="4" name="Content Placeholder 3">
            <a:extLst>
              <a:ext uri="{FF2B5EF4-FFF2-40B4-BE49-F238E27FC236}">
                <a16:creationId xmlns:a16="http://schemas.microsoft.com/office/drawing/2014/main" id="{247DE057-F364-4F07-A9E2-E7AC8E486019}"/>
              </a:ext>
            </a:extLst>
          </p:cNvPr>
          <p:cNvGraphicFramePr>
            <a:graphicFrameLocks noGrp="1"/>
          </p:cNvGraphicFramePr>
          <p:nvPr>
            <p:ph idx="1"/>
            <p:extLst>
              <p:ext uri="{D42A27DB-BD31-4B8C-83A1-F6EECF244321}">
                <p14:modId xmlns:p14="http://schemas.microsoft.com/office/powerpoint/2010/main" val="3290019047"/>
              </p:ext>
            </p:extLst>
          </p:nvPr>
        </p:nvGraphicFramePr>
        <p:xfrm>
          <a:off x="628650" y="2046913"/>
          <a:ext cx="7886700" cy="41300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50070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EC918-8DEF-40C8-92A0-74247E2413C4}"/>
              </a:ext>
            </a:extLst>
          </p:cNvPr>
          <p:cNvSpPr>
            <a:spLocks noGrp="1"/>
          </p:cNvSpPr>
          <p:nvPr>
            <p:ph type="title"/>
          </p:nvPr>
        </p:nvSpPr>
        <p:spPr/>
        <p:txBody>
          <a:bodyPr>
            <a:normAutofit fontScale="90000"/>
          </a:bodyPr>
          <a:lstStyle/>
          <a:p>
            <a:r>
              <a:rPr lang="en-SG" dirty="0"/>
              <a:t>Problem</a:t>
            </a:r>
            <a:r>
              <a:rPr lang="en-SG" sz="2400" dirty="0"/>
              <a:t> </a:t>
            </a:r>
            <a:r>
              <a:rPr lang="en-SG" sz="2000" dirty="0"/>
              <a:t>with the cooperative incentives: even within the cooperative incentives, as Clair Brown pointed out, some CEOs were highly paid, although they were less productive and made less contributions to the companies; they were highly paid only because they were in a senior position to be evaluated as such;</a:t>
            </a:r>
          </a:p>
        </p:txBody>
      </p:sp>
      <p:graphicFrame>
        <p:nvGraphicFramePr>
          <p:cNvPr id="4" name="Content Placeholder 3">
            <a:extLst>
              <a:ext uri="{FF2B5EF4-FFF2-40B4-BE49-F238E27FC236}">
                <a16:creationId xmlns:a16="http://schemas.microsoft.com/office/drawing/2014/main" id="{90B1C25E-E05A-48DA-A621-55ADA2614186}"/>
              </a:ext>
            </a:extLst>
          </p:cNvPr>
          <p:cNvGraphicFramePr>
            <a:graphicFrameLocks noGrp="1"/>
          </p:cNvGraphicFramePr>
          <p:nvPr>
            <p:ph idx="1"/>
            <p:extLst>
              <p:ext uri="{D42A27DB-BD31-4B8C-83A1-F6EECF244321}">
                <p14:modId xmlns:p14="http://schemas.microsoft.com/office/powerpoint/2010/main" val="1609967642"/>
              </p:ext>
            </p:extLst>
          </p:nvPr>
        </p:nvGraphicFramePr>
        <p:xfrm>
          <a:off x="628650" y="1963023"/>
          <a:ext cx="7886700" cy="42139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0041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FACE8-0259-4F22-A3D3-C992CB081507}"/>
              </a:ext>
            </a:extLst>
          </p:cNvPr>
          <p:cNvSpPr>
            <a:spLocks noGrp="1"/>
          </p:cNvSpPr>
          <p:nvPr>
            <p:ph type="title"/>
          </p:nvPr>
        </p:nvSpPr>
        <p:spPr/>
        <p:txBody>
          <a:bodyPr/>
          <a:lstStyle/>
          <a:p>
            <a:r>
              <a:rPr lang="en-SG" dirty="0"/>
              <a:t>Selfishness</a:t>
            </a:r>
            <a:r>
              <a:rPr lang="en-SG" sz="2400" dirty="0"/>
              <a:t>, ego &amp; self-interested: the difference</a:t>
            </a:r>
          </a:p>
        </p:txBody>
      </p:sp>
      <p:sp>
        <p:nvSpPr>
          <p:cNvPr id="3" name="Content Placeholder 2">
            <a:extLst>
              <a:ext uri="{FF2B5EF4-FFF2-40B4-BE49-F238E27FC236}">
                <a16:creationId xmlns:a16="http://schemas.microsoft.com/office/drawing/2014/main" id="{832DA018-EC6A-489A-B7D7-EED5CD00A30B}"/>
              </a:ext>
            </a:extLst>
          </p:cNvPr>
          <p:cNvSpPr>
            <a:spLocks noGrp="1"/>
          </p:cNvSpPr>
          <p:nvPr>
            <p:ph idx="1"/>
          </p:nvPr>
        </p:nvSpPr>
        <p:spPr/>
        <p:txBody>
          <a:bodyPr>
            <a:normAutofit fontScale="77500" lnSpcReduction="20000"/>
          </a:bodyPr>
          <a:lstStyle/>
          <a:p>
            <a:r>
              <a:rPr lang="en-SG" dirty="0"/>
              <a:t>As Clair Brown noticed, the fulfilment of the selfish desire and one’s ego – one’s awareness and attachment to one’s self and its wellbeing is an important and fundamental aspect of human life; after all, we all tend to be selfish and try to improve our wellbeing as the priority to lead a happy and comfortable life (me, mine and myself); a good meal, some social recognition, among others, are the basic needs to establish the comforts and meaning of life;</a:t>
            </a:r>
          </a:p>
          <a:p>
            <a:r>
              <a:rPr lang="en-SG" dirty="0"/>
              <a:t>Ego means the individual desires and the sense of self and self-centeredness; both selfishness and ego are the basis of meaning of life from the individual perspective;</a:t>
            </a:r>
          </a:p>
          <a:p>
            <a:r>
              <a:rPr lang="en-SG" dirty="0"/>
              <a:t>But in economics, as we discussed, </a:t>
            </a:r>
            <a:r>
              <a:rPr lang="en-SG" i="1" dirty="0"/>
              <a:t>self-interestedness</a:t>
            </a:r>
            <a:r>
              <a:rPr lang="en-SG" dirty="0"/>
              <a:t> is different from </a:t>
            </a:r>
            <a:r>
              <a:rPr lang="en-SG" i="1" dirty="0"/>
              <a:t>selfishness</a:t>
            </a:r>
            <a:r>
              <a:rPr lang="en-SG" dirty="0"/>
              <a:t> or </a:t>
            </a:r>
            <a:r>
              <a:rPr lang="en-SG" i="1" dirty="0"/>
              <a:t>being egoistical</a:t>
            </a:r>
            <a:r>
              <a:rPr lang="en-SG" dirty="0"/>
              <a:t>; self-interestedness means that one cares about himself, so if some form of sacrifice is need to achieve a greater </a:t>
            </a:r>
            <a:r>
              <a:rPr lang="en-SG" i="1" dirty="0"/>
              <a:t>self-interest</a:t>
            </a:r>
            <a:r>
              <a:rPr lang="en-SG" dirty="0"/>
              <a:t>, then because that great self-interest,  the small self-sacrifice would be made; so here </a:t>
            </a:r>
            <a:r>
              <a:rPr lang="en-SG" i="1" dirty="0"/>
              <a:t>self-interestedness</a:t>
            </a:r>
            <a:r>
              <a:rPr lang="en-SG" dirty="0"/>
              <a:t> is more rational than the mere sensual based selfishness or egoism, which may be emotional rather than rational;</a:t>
            </a:r>
          </a:p>
        </p:txBody>
      </p:sp>
    </p:spTree>
    <p:extLst>
      <p:ext uri="{BB962C8B-B14F-4D97-AF65-F5344CB8AC3E}">
        <p14:creationId xmlns:p14="http://schemas.microsoft.com/office/powerpoint/2010/main" val="35785760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8225F-7066-48C9-868A-FF0D71E0CCA8}"/>
              </a:ext>
            </a:extLst>
          </p:cNvPr>
          <p:cNvSpPr>
            <a:spLocks noGrp="1"/>
          </p:cNvSpPr>
          <p:nvPr>
            <p:ph type="title"/>
          </p:nvPr>
        </p:nvSpPr>
        <p:spPr/>
        <p:txBody>
          <a:bodyPr/>
          <a:lstStyle/>
          <a:p>
            <a:r>
              <a:rPr lang="en-US" dirty="0"/>
              <a:t>Buddhist alternative</a:t>
            </a:r>
            <a:endParaRPr lang="en-SG" dirty="0"/>
          </a:p>
        </p:txBody>
      </p:sp>
      <p:sp>
        <p:nvSpPr>
          <p:cNvPr id="3" name="Content Placeholder 2">
            <a:extLst>
              <a:ext uri="{FF2B5EF4-FFF2-40B4-BE49-F238E27FC236}">
                <a16:creationId xmlns:a16="http://schemas.microsoft.com/office/drawing/2014/main" id="{C6ED21BC-0446-4618-A61E-FBD9BCFB7748}"/>
              </a:ext>
            </a:extLst>
          </p:cNvPr>
          <p:cNvSpPr>
            <a:spLocks noGrp="1"/>
          </p:cNvSpPr>
          <p:nvPr>
            <p:ph idx="1"/>
          </p:nvPr>
        </p:nvSpPr>
        <p:spPr/>
        <p:txBody>
          <a:bodyPr>
            <a:normAutofit fontScale="77500" lnSpcReduction="20000"/>
          </a:bodyPr>
          <a:lstStyle/>
          <a:p>
            <a:r>
              <a:rPr lang="en-US" dirty="0"/>
              <a:t>In the famous </a:t>
            </a:r>
            <a:r>
              <a:rPr lang="en-US" i="1" dirty="0" err="1"/>
              <a:t>Sigalovada</a:t>
            </a:r>
            <a:r>
              <a:rPr lang="en-US" i="1" dirty="0"/>
              <a:t>-sutta</a:t>
            </a:r>
            <a:r>
              <a:rPr lang="en-US" dirty="0"/>
              <a:t>, the Buddha not only discusses interpersonal relationship but also mentions economic matters; one of them is the attitude towards wealth;</a:t>
            </a:r>
            <a:r>
              <a:rPr lang="en-SG" dirty="0"/>
              <a:t> the point which is relevant to our discussion here is how we should understand wealth; the Buddha suggests in four ways:</a:t>
            </a:r>
          </a:p>
          <a:p>
            <a:r>
              <a:rPr lang="en-SG" dirty="0"/>
              <a:t>1, It should bring happiness (security and contentedness) to the owner, his families, relative and friends;</a:t>
            </a:r>
          </a:p>
          <a:p>
            <a:r>
              <a:rPr lang="en-SG" dirty="0"/>
              <a:t>2, One must guard wealth with care (not wasted or spent on unworthy business such as gambling);</a:t>
            </a:r>
          </a:p>
          <a:p>
            <a:r>
              <a:rPr lang="en-US" dirty="0"/>
              <a:t>3, One should give charity to relatives, needy, poor and guests;</a:t>
            </a:r>
          </a:p>
          <a:p>
            <a:r>
              <a:rPr lang="en-US" dirty="0"/>
              <a:t>4, One should make offerings to the ascetics;</a:t>
            </a:r>
          </a:p>
          <a:p>
            <a:r>
              <a:rPr lang="en-US" dirty="0"/>
              <a:t>In the above advices from the Buddha, the third point particularly concerns the fact that as human beings, we all are connected; </a:t>
            </a:r>
          </a:p>
        </p:txBody>
      </p:sp>
    </p:spTree>
    <p:extLst>
      <p:ext uri="{BB962C8B-B14F-4D97-AF65-F5344CB8AC3E}">
        <p14:creationId xmlns:p14="http://schemas.microsoft.com/office/powerpoint/2010/main" val="24327828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A4549-112E-44AF-84ED-0A1532D6C2DD}"/>
              </a:ext>
            </a:extLst>
          </p:cNvPr>
          <p:cNvSpPr>
            <a:spLocks noGrp="1"/>
          </p:cNvSpPr>
          <p:nvPr>
            <p:ph type="title"/>
          </p:nvPr>
        </p:nvSpPr>
        <p:spPr/>
        <p:txBody>
          <a:bodyPr>
            <a:normAutofit fontScale="90000"/>
          </a:bodyPr>
          <a:lstStyle/>
          <a:p>
            <a:r>
              <a:rPr lang="en-SG" dirty="0"/>
              <a:t>Wealth</a:t>
            </a:r>
            <a:r>
              <a:rPr lang="en-SG" sz="1800" dirty="0"/>
              <a:t> and the Buddha’s advice: because the Buddha usually told people to earn a living by means of right livelihood, those hard-earned money or wealth should be protected from idleness or extravagance; and the basic role of wealth is to bring happiness to the owner, his families and friends/employees; but wealth should also be shared with others by means of charity to the poor and needy as well as offerings to the worthy ascetics;</a:t>
            </a:r>
          </a:p>
        </p:txBody>
      </p:sp>
      <p:graphicFrame>
        <p:nvGraphicFramePr>
          <p:cNvPr id="4" name="Content Placeholder 3">
            <a:extLst>
              <a:ext uri="{FF2B5EF4-FFF2-40B4-BE49-F238E27FC236}">
                <a16:creationId xmlns:a16="http://schemas.microsoft.com/office/drawing/2014/main" id="{11CF1ADB-53AA-411A-85E7-9C766FD25D81}"/>
              </a:ext>
            </a:extLst>
          </p:cNvPr>
          <p:cNvGraphicFramePr>
            <a:graphicFrameLocks noGrp="1"/>
          </p:cNvGraphicFramePr>
          <p:nvPr>
            <p:ph idx="1"/>
            <p:extLst>
              <p:ext uri="{D42A27DB-BD31-4B8C-83A1-F6EECF244321}">
                <p14:modId xmlns:p14="http://schemas.microsoft.com/office/powerpoint/2010/main" val="2458314652"/>
              </p:ext>
            </p:extLst>
          </p:nvPr>
        </p:nvGraphicFramePr>
        <p:xfrm>
          <a:off x="628650" y="2114025"/>
          <a:ext cx="7886700" cy="40629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016773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349B6-FEAD-46C0-9C4F-DD25D895E2DA}"/>
              </a:ext>
            </a:extLst>
          </p:cNvPr>
          <p:cNvSpPr>
            <a:spLocks noGrp="1"/>
          </p:cNvSpPr>
          <p:nvPr>
            <p:ph type="title"/>
          </p:nvPr>
        </p:nvSpPr>
        <p:spPr/>
        <p:txBody>
          <a:bodyPr/>
          <a:lstStyle/>
          <a:p>
            <a:r>
              <a:rPr lang="en-US" dirty="0"/>
              <a:t>Reducing suffering</a:t>
            </a:r>
            <a:r>
              <a:rPr lang="en-US" sz="3600" dirty="0"/>
              <a:t>: </a:t>
            </a:r>
            <a:br>
              <a:rPr lang="en-US" sz="3600" dirty="0"/>
            </a:br>
            <a:r>
              <a:rPr lang="en-US" sz="3600" dirty="0"/>
              <a:t>hunger and extreme poverty</a:t>
            </a:r>
            <a:endParaRPr lang="en-SG" sz="3600" dirty="0"/>
          </a:p>
        </p:txBody>
      </p:sp>
      <p:sp>
        <p:nvSpPr>
          <p:cNvPr id="3" name="Content Placeholder 2">
            <a:extLst>
              <a:ext uri="{FF2B5EF4-FFF2-40B4-BE49-F238E27FC236}">
                <a16:creationId xmlns:a16="http://schemas.microsoft.com/office/drawing/2014/main" id="{7E5CAB40-2A6C-41CB-957B-F1817DA64A15}"/>
              </a:ext>
            </a:extLst>
          </p:cNvPr>
          <p:cNvSpPr>
            <a:spLocks noGrp="1"/>
          </p:cNvSpPr>
          <p:nvPr>
            <p:ph idx="1"/>
          </p:nvPr>
        </p:nvSpPr>
        <p:spPr/>
        <p:txBody>
          <a:bodyPr>
            <a:normAutofit fontScale="77500" lnSpcReduction="20000"/>
          </a:bodyPr>
          <a:lstStyle/>
          <a:p>
            <a:r>
              <a:rPr lang="en-US" dirty="0"/>
              <a:t>According to the Buddha, </a:t>
            </a:r>
            <a:r>
              <a:rPr lang="en-US" i="1" dirty="0"/>
              <a:t>hunger</a:t>
            </a:r>
            <a:r>
              <a:rPr lang="en-US" dirty="0"/>
              <a:t> is not only a distraction to spiritual practice, but it is like a disease; and poverty is woeful suffering;</a:t>
            </a:r>
          </a:p>
          <a:p>
            <a:r>
              <a:rPr lang="en-SG" dirty="0"/>
              <a:t>For the UN and other international organizations, as well as economists, politicians and academics, elimination of huger and extreme poverty is also an urgent priority; here, we have two keywords: </a:t>
            </a:r>
            <a:r>
              <a:rPr lang="en-SG" i="1" dirty="0"/>
              <a:t>hunger</a:t>
            </a:r>
            <a:r>
              <a:rPr lang="en-SG" dirty="0"/>
              <a:t> and </a:t>
            </a:r>
            <a:r>
              <a:rPr lang="en-SG" u="sng" dirty="0"/>
              <a:t>extreme poverty</a:t>
            </a:r>
            <a:r>
              <a:rPr lang="en-SG" dirty="0"/>
              <a:t>; so reducing suffering means to start with those two keywords;</a:t>
            </a:r>
          </a:p>
          <a:p>
            <a:r>
              <a:rPr lang="en-SG" dirty="0"/>
              <a:t>As many of you have rightly pointed out in your assignments, Buddhism promotes two ideas: that of </a:t>
            </a:r>
            <a:r>
              <a:rPr lang="en-SG" i="1" dirty="0"/>
              <a:t>compassion</a:t>
            </a:r>
            <a:r>
              <a:rPr lang="en-SG" dirty="0"/>
              <a:t> and </a:t>
            </a:r>
            <a:r>
              <a:rPr lang="en-SG" i="1" dirty="0"/>
              <a:t>wisdom</a:t>
            </a:r>
            <a:r>
              <a:rPr lang="en-SG" dirty="0"/>
              <a:t>; so in short term and under urgent circumstances, relief money and food should be provided to relieve hunger and related problems; but in long term, economic policies (i.e. Abhijit Banerjee, Esther </a:t>
            </a:r>
            <a:r>
              <a:rPr lang="en-SG" dirty="0" err="1"/>
              <a:t>Duflo</a:t>
            </a:r>
            <a:r>
              <a:rPr lang="en-SG" dirty="0"/>
              <a:t> and Michael Kremer and their researches, among others) should be implemented so as to tackle the other problem: </a:t>
            </a:r>
            <a:r>
              <a:rPr lang="en-SG" i="1" dirty="0"/>
              <a:t>extreme poverty</a:t>
            </a:r>
            <a:r>
              <a:rPr lang="en-SG" dirty="0"/>
              <a:t> in the long run;</a:t>
            </a:r>
          </a:p>
        </p:txBody>
      </p:sp>
    </p:spTree>
    <p:extLst>
      <p:ext uri="{BB962C8B-B14F-4D97-AF65-F5344CB8AC3E}">
        <p14:creationId xmlns:p14="http://schemas.microsoft.com/office/powerpoint/2010/main" val="38183322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A67FC-FE24-47F8-AA90-C9E4F5A90CFE}"/>
              </a:ext>
            </a:extLst>
          </p:cNvPr>
          <p:cNvSpPr>
            <a:spLocks noGrp="1"/>
          </p:cNvSpPr>
          <p:nvPr>
            <p:ph type="title"/>
          </p:nvPr>
        </p:nvSpPr>
        <p:spPr/>
        <p:txBody>
          <a:bodyPr>
            <a:normAutofit/>
          </a:bodyPr>
          <a:lstStyle/>
          <a:p>
            <a:r>
              <a:rPr lang="en-SG" dirty="0"/>
              <a:t>Buddhist touches</a:t>
            </a:r>
            <a:r>
              <a:rPr lang="en-SG" sz="2000" dirty="0"/>
              <a:t>: reducing suffering should be starting at the basics – </a:t>
            </a:r>
            <a:r>
              <a:rPr lang="en-SG" sz="2000" i="1" dirty="0"/>
              <a:t>hunger elimination </a:t>
            </a:r>
            <a:r>
              <a:rPr lang="en-SG" sz="2000" dirty="0"/>
              <a:t>and </a:t>
            </a:r>
            <a:r>
              <a:rPr lang="en-SG" sz="2000" i="1" dirty="0"/>
              <a:t>reduction</a:t>
            </a:r>
            <a:r>
              <a:rPr lang="en-SG" sz="2000" dirty="0"/>
              <a:t> and complete </a:t>
            </a:r>
            <a:r>
              <a:rPr lang="en-SG" sz="2000" i="1" dirty="0"/>
              <a:t>elimination</a:t>
            </a:r>
            <a:r>
              <a:rPr lang="en-SG" sz="2000" dirty="0"/>
              <a:t> of </a:t>
            </a:r>
            <a:r>
              <a:rPr lang="en-SG" sz="2000" i="1" dirty="0"/>
              <a:t>extreme poverty</a:t>
            </a:r>
            <a:r>
              <a:rPr lang="en-SG" sz="2000" dirty="0"/>
              <a:t>;</a:t>
            </a:r>
          </a:p>
        </p:txBody>
      </p:sp>
      <p:graphicFrame>
        <p:nvGraphicFramePr>
          <p:cNvPr id="4" name="Content Placeholder 3">
            <a:extLst>
              <a:ext uri="{FF2B5EF4-FFF2-40B4-BE49-F238E27FC236}">
                <a16:creationId xmlns:a16="http://schemas.microsoft.com/office/drawing/2014/main" id="{A98E5C4B-27F6-4591-80E2-019D91D474D7}"/>
              </a:ext>
            </a:extLst>
          </p:cNvPr>
          <p:cNvGraphicFramePr>
            <a:graphicFrameLocks noGrp="1"/>
          </p:cNvGraphicFramePr>
          <p:nvPr>
            <p:ph idx="1"/>
            <p:extLst>
              <p:ext uri="{D42A27DB-BD31-4B8C-83A1-F6EECF244321}">
                <p14:modId xmlns:p14="http://schemas.microsoft.com/office/powerpoint/2010/main" val="2582171963"/>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297829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346CD-3639-41C0-9186-E0AD459FFBD1}"/>
              </a:ext>
            </a:extLst>
          </p:cNvPr>
          <p:cNvSpPr>
            <a:spLocks noGrp="1"/>
          </p:cNvSpPr>
          <p:nvPr>
            <p:ph type="title"/>
          </p:nvPr>
        </p:nvSpPr>
        <p:spPr/>
        <p:txBody>
          <a:bodyPr/>
          <a:lstStyle/>
          <a:p>
            <a:r>
              <a:rPr lang="en-SG" dirty="0"/>
              <a:t>Assignment</a:t>
            </a:r>
          </a:p>
        </p:txBody>
      </p:sp>
      <p:sp>
        <p:nvSpPr>
          <p:cNvPr id="3" name="Content Placeholder 2">
            <a:extLst>
              <a:ext uri="{FF2B5EF4-FFF2-40B4-BE49-F238E27FC236}">
                <a16:creationId xmlns:a16="http://schemas.microsoft.com/office/drawing/2014/main" id="{516B05C9-4D72-4619-9D42-E9978CAD0DA4}"/>
              </a:ext>
            </a:extLst>
          </p:cNvPr>
          <p:cNvSpPr>
            <a:spLocks noGrp="1"/>
          </p:cNvSpPr>
          <p:nvPr>
            <p:ph idx="1"/>
          </p:nvPr>
        </p:nvSpPr>
        <p:spPr/>
        <p:txBody>
          <a:bodyPr>
            <a:normAutofit fontScale="77500" lnSpcReduction="20000"/>
          </a:bodyPr>
          <a:lstStyle/>
          <a:p>
            <a:r>
              <a:rPr lang="en-SG" dirty="0"/>
              <a:t>Do the following assignment and submit it via email (</a:t>
            </a:r>
            <a:r>
              <a:rPr lang="en-SG" dirty="0">
                <a:hlinkClick r:id="rId2"/>
              </a:rPr>
              <a:t>chuanqing@bcs.edu.sg</a:t>
            </a:r>
            <a:r>
              <a:rPr lang="en-SG" dirty="0"/>
              <a:t>) to me by 5:00 pm, on 28</a:t>
            </a:r>
            <a:r>
              <a:rPr lang="en-SG" baseline="30000" dirty="0"/>
              <a:t>th</a:t>
            </a:r>
            <a:r>
              <a:rPr lang="en-SG" dirty="0"/>
              <a:t> December (Wednesday); as usual, please send the assignments of the two courses (</a:t>
            </a:r>
            <a:r>
              <a:rPr lang="en-SG" i="1" dirty="0"/>
              <a:t>Buddhism and Economics</a:t>
            </a:r>
            <a:r>
              <a:rPr lang="en-SG" dirty="0"/>
              <a:t> &amp; </a:t>
            </a:r>
            <a:r>
              <a:rPr lang="en-SG" i="1" dirty="0"/>
              <a:t>Introduction to Buddhist Logic</a:t>
            </a:r>
            <a:r>
              <a:rPr lang="en-SG" dirty="0"/>
              <a:t>) together in one </a:t>
            </a:r>
            <a:r>
              <a:rPr lang="en-SG" u="sng" dirty="0"/>
              <a:t>Word doc. file</a:t>
            </a:r>
            <a:r>
              <a:rPr lang="en-SG" dirty="0"/>
              <a:t>;</a:t>
            </a:r>
            <a:endParaRPr lang="en-US" dirty="0"/>
          </a:p>
          <a:p>
            <a:r>
              <a:rPr lang="en-US" b="1" i="1" dirty="0"/>
              <a:t>Assignment</a:t>
            </a:r>
            <a:r>
              <a:rPr lang="en-US" dirty="0"/>
              <a:t>: Write a short essay (between 200-400 words, no more than 500 words) on the following topic. *Every time when you complete your essay, please double or triple check and make the necessary revisions.</a:t>
            </a:r>
          </a:p>
          <a:p>
            <a:r>
              <a:rPr lang="en-SG" b="1" i="1" u="sng" dirty="0"/>
              <a:t>Topic</a:t>
            </a:r>
            <a:r>
              <a:rPr lang="en-SG" dirty="0"/>
              <a:t>: Because of the big gap between rich and poor in the world, some people have been economically lagging behind others, and an increasing amount of people have been driven to </a:t>
            </a:r>
            <a:r>
              <a:rPr lang="en-SG" i="1" dirty="0"/>
              <a:t>extreme poverty</a:t>
            </a:r>
            <a:r>
              <a:rPr lang="en-SG" dirty="0"/>
              <a:t>. Some people think government should intervene but others think that the market would regulate itself. Do you think the government should correct </a:t>
            </a:r>
            <a:r>
              <a:rPr lang="en-SG"/>
              <a:t>the market’s </a:t>
            </a:r>
            <a:r>
              <a:rPr lang="en-SG" dirty="0"/>
              <a:t>mistakes and narrow the widening gap between rich and poor? Or do you think we should wait for the market to correct its mistakes and regulate itself?</a:t>
            </a:r>
          </a:p>
        </p:txBody>
      </p:sp>
    </p:spTree>
    <p:extLst>
      <p:ext uri="{BB962C8B-B14F-4D97-AF65-F5344CB8AC3E}">
        <p14:creationId xmlns:p14="http://schemas.microsoft.com/office/powerpoint/2010/main" val="299845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D2164-C548-48D5-9692-F367C551AF7D}"/>
              </a:ext>
            </a:extLst>
          </p:cNvPr>
          <p:cNvSpPr>
            <a:spLocks noGrp="1"/>
          </p:cNvSpPr>
          <p:nvPr>
            <p:ph type="title"/>
          </p:nvPr>
        </p:nvSpPr>
        <p:spPr/>
        <p:txBody>
          <a:bodyPr/>
          <a:lstStyle/>
          <a:p>
            <a:r>
              <a:rPr lang="en-SG" dirty="0"/>
              <a:t>Selfishness and self-interestedness</a:t>
            </a:r>
          </a:p>
        </p:txBody>
      </p:sp>
      <p:graphicFrame>
        <p:nvGraphicFramePr>
          <p:cNvPr id="4" name="Content Placeholder 3">
            <a:extLst>
              <a:ext uri="{FF2B5EF4-FFF2-40B4-BE49-F238E27FC236}">
                <a16:creationId xmlns:a16="http://schemas.microsoft.com/office/drawing/2014/main" id="{E856D659-BEB4-41A5-AB47-6B01EF000F6B}"/>
              </a:ext>
            </a:extLst>
          </p:cNvPr>
          <p:cNvGraphicFramePr>
            <a:graphicFrameLocks noGrp="1"/>
          </p:cNvGraphicFramePr>
          <p:nvPr>
            <p:ph idx="1"/>
            <p:extLst>
              <p:ext uri="{D42A27DB-BD31-4B8C-83A1-F6EECF244321}">
                <p14:modId xmlns:p14="http://schemas.microsoft.com/office/powerpoint/2010/main" val="973110844"/>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28766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DAEAF-E98C-4CE7-B9E4-F3A630324216}"/>
              </a:ext>
            </a:extLst>
          </p:cNvPr>
          <p:cNvSpPr>
            <a:spLocks noGrp="1"/>
          </p:cNvSpPr>
          <p:nvPr>
            <p:ph type="title"/>
          </p:nvPr>
        </p:nvSpPr>
        <p:spPr/>
        <p:txBody>
          <a:bodyPr>
            <a:normAutofit fontScale="90000"/>
          </a:bodyPr>
          <a:lstStyle/>
          <a:p>
            <a:r>
              <a:rPr lang="en-SG" dirty="0"/>
              <a:t>Buddhist </a:t>
            </a:r>
            <a:r>
              <a:rPr lang="en-SG" sz="2000" dirty="0"/>
              <a:t>theory of </a:t>
            </a:r>
            <a:r>
              <a:rPr lang="en-SG" sz="2000" i="1" dirty="0"/>
              <a:t>karma</a:t>
            </a:r>
            <a:r>
              <a:rPr lang="en-SG" sz="2000" dirty="0"/>
              <a:t> and economic implications: here, </a:t>
            </a:r>
            <a:r>
              <a:rPr lang="en-SG" sz="2000" i="1" dirty="0"/>
              <a:t>karma</a:t>
            </a:r>
            <a:r>
              <a:rPr lang="en-SG" sz="2000" dirty="0"/>
              <a:t> is important because it is the link between past, present and the future; also, </a:t>
            </a:r>
            <a:r>
              <a:rPr lang="en-SG" sz="2000" i="1" dirty="0"/>
              <a:t>karma</a:t>
            </a:r>
            <a:r>
              <a:rPr lang="en-SG" sz="2000" dirty="0"/>
              <a:t> means cause and affect, which means that whatever economic decisions we make, we should consider the consequence now or in the future; and most important of all, </a:t>
            </a:r>
            <a:r>
              <a:rPr lang="en-SG" sz="2000" i="1" dirty="0"/>
              <a:t>karma</a:t>
            </a:r>
            <a:r>
              <a:rPr lang="en-SG" sz="2000" dirty="0"/>
              <a:t> means that all of us </a:t>
            </a:r>
            <a:r>
              <a:rPr lang="en-SG" sz="2000" i="1" dirty="0"/>
              <a:t>connected</a:t>
            </a:r>
            <a:r>
              <a:rPr lang="en-SG" sz="2000" dirty="0"/>
              <a:t> by the </a:t>
            </a:r>
            <a:r>
              <a:rPr lang="en-SG" sz="2000" i="1" dirty="0"/>
              <a:t>karma</a:t>
            </a:r>
            <a:r>
              <a:rPr lang="en-SG" sz="2000" dirty="0"/>
              <a:t> and its consequences;</a:t>
            </a:r>
          </a:p>
        </p:txBody>
      </p:sp>
      <p:graphicFrame>
        <p:nvGraphicFramePr>
          <p:cNvPr id="4" name="Content Placeholder 3">
            <a:extLst>
              <a:ext uri="{FF2B5EF4-FFF2-40B4-BE49-F238E27FC236}">
                <a16:creationId xmlns:a16="http://schemas.microsoft.com/office/drawing/2014/main" id="{9CDCEC97-8617-48D3-A4CD-310B0773C509}"/>
              </a:ext>
            </a:extLst>
          </p:cNvPr>
          <p:cNvGraphicFramePr>
            <a:graphicFrameLocks noGrp="1"/>
          </p:cNvGraphicFramePr>
          <p:nvPr>
            <p:ph idx="1"/>
            <p:extLst>
              <p:ext uri="{D42A27DB-BD31-4B8C-83A1-F6EECF244321}">
                <p14:modId xmlns:p14="http://schemas.microsoft.com/office/powerpoint/2010/main" val="295386082"/>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0998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9D4D6-D116-4907-B91E-CC39460A30A5}"/>
              </a:ext>
            </a:extLst>
          </p:cNvPr>
          <p:cNvSpPr>
            <a:spLocks noGrp="1"/>
          </p:cNvSpPr>
          <p:nvPr>
            <p:ph type="title"/>
          </p:nvPr>
        </p:nvSpPr>
        <p:spPr/>
        <p:txBody>
          <a:bodyPr>
            <a:normAutofit fontScale="90000"/>
          </a:bodyPr>
          <a:lstStyle/>
          <a:p>
            <a:r>
              <a:rPr lang="en-SG" dirty="0"/>
              <a:t>Broken window fallacy</a:t>
            </a:r>
            <a:r>
              <a:rPr lang="en-SG" sz="2200" dirty="0"/>
              <a:t>: this fallacy is used to demonstrate the </a:t>
            </a:r>
            <a:r>
              <a:rPr lang="en-SG" sz="2200" i="1" dirty="0"/>
              <a:t>hidden economic cost</a:t>
            </a:r>
            <a:r>
              <a:rPr lang="en-SG" sz="2200" dirty="0"/>
              <a:t> in the disguise of </a:t>
            </a:r>
            <a:r>
              <a:rPr lang="en-SG" sz="2200" i="1" dirty="0"/>
              <a:t>obvious economic benefit</a:t>
            </a:r>
            <a:r>
              <a:rPr lang="en-SG" sz="2200" dirty="0"/>
              <a:t>; it also shows the complexity of economic system, which should be understood rationally and analytically; when we study Buddhist economics, we should remember the </a:t>
            </a:r>
            <a:r>
              <a:rPr lang="en-SG" sz="2200" i="1" dirty="0"/>
              <a:t>cool-head and warm-heart</a:t>
            </a:r>
            <a:r>
              <a:rPr lang="en-SG" sz="2200" dirty="0"/>
              <a:t> analogy; </a:t>
            </a:r>
          </a:p>
        </p:txBody>
      </p:sp>
      <p:graphicFrame>
        <p:nvGraphicFramePr>
          <p:cNvPr id="4" name="Content Placeholder 3">
            <a:extLst>
              <a:ext uri="{FF2B5EF4-FFF2-40B4-BE49-F238E27FC236}">
                <a16:creationId xmlns:a16="http://schemas.microsoft.com/office/drawing/2014/main" id="{89435264-A2F7-468E-B1EC-6DF857083DC5}"/>
              </a:ext>
            </a:extLst>
          </p:cNvPr>
          <p:cNvGraphicFramePr>
            <a:graphicFrameLocks noGrp="1"/>
          </p:cNvGraphicFramePr>
          <p:nvPr>
            <p:ph idx="1"/>
            <p:extLst>
              <p:ext uri="{D42A27DB-BD31-4B8C-83A1-F6EECF244321}">
                <p14:modId xmlns:p14="http://schemas.microsoft.com/office/powerpoint/2010/main" val="807330943"/>
              </p:ext>
            </p:extLst>
          </p:nvPr>
        </p:nvGraphicFramePr>
        <p:xfrm>
          <a:off x="628650" y="2273417"/>
          <a:ext cx="7886700" cy="39035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8436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A766E-6403-461E-8F6A-BEADBBE4BE7F}"/>
              </a:ext>
            </a:extLst>
          </p:cNvPr>
          <p:cNvSpPr>
            <a:spLocks noGrp="1"/>
          </p:cNvSpPr>
          <p:nvPr>
            <p:ph type="title"/>
          </p:nvPr>
        </p:nvSpPr>
        <p:spPr/>
        <p:txBody>
          <a:bodyPr>
            <a:normAutofit fontScale="90000"/>
          </a:bodyPr>
          <a:lstStyle/>
          <a:p>
            <a:r>
              <a:rPr lang="en-SG" dirty="0"/>
              <a:t>4 laws of nature</a:t>
            </a:r>
            <a:r>
              <a:rPr lang="en-SG" sz="2000" dirty="0"/>
              <a:t>: those ideas are proposed by American social activist Barry Commoner in his 1971 book </a:t>
            </a:r>
            <a:r>
              <a:rPr lang="en-SG" sz="2000" i="1" dirty="0"/>
              <a:t>The Closing Circle</a:t>
            </a:r>
            <a:r>
              <a:rPr lang="en-SG" sz="2000" dirty="0"/>
              <a:t>; from a ecological point of view, environment protection and conservation are important because such endeavours take time and cost money; but in long term perspective, they are worth of the efforts because they are both beneficial and necessary;</a:t>
            </a:r>
          </a:p>
        </p:txBody>
      </p:sp>
      <p:graphicFrame>
        <p:nvGraphicFramePr>
          <p:cNvPr id="4" name="Content Placeholder 3">
            <a:extLst>
              <a:ext uri="{FF2B5EF4-FFF2-40B4-BE49-F238E27FC236}">
                <a16:creationId xmlns:a16="http://schemas.microsoft.com/office/drawing/2014/main" id="{C59B5726-6649-4FED-ADF4-3FFDDFCF8FAC}"/>
              </a:ext>
            </a:extLst>
          </p:cNvPr>
          <p:cNvGraphicFramePr>
            <a:graphicFrameLocks noGrp="1"/>
          </p:cNvGraphicFramePr>
          <p:nvPr>
            <p:ph idx="1"/>
            <p:extLst>
              <p:ext uri="{D42A27DB-BD31-4B8C-83A1-F6EECF244321}">
                <p14:modId xmlns:p14="http://schemas.microsoft.com/office/powerpoint/2010/main" val="2861142881"/>
              </p:ext>
            </p:extLst>
          </p:nvPr>
        </p:nvGraphicFramePr>
        <p:xfrm>
          <a:off x="628650" y="2030135"/>
          <a:ext cx="7886700" cy="41468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80151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72760-646F-4050-8139-363143DCBEDC}"/>
              </a:ext>
            </a:extLst>
          </p:cNvPr>
          <p:cNvSpPr>
            <a:spLocks noGrp="1"/>
          </p:cNvSpPr>
          <p:nvPr>
            <p:ph type="title"/>
          </p:nvPr>
        </p:nvSpPr>
        <p:spPr/>
        <p:txBody>
          <a:bodyPr>
            <a:normAutofit fontScale="90000"/>
          </a:bodyPr>
          <a:lstStyle/>
          <a:p>
            <a:r>
              <a:rPr lang="en-SG" dirty="0"/>
              <a:t>4 laws of nature and Buddhist ideas</a:t>
            </a:r>
            <a:r>
              <a:rPr lang="en-SG" sz="2200" dirty="0"/>
              <a:t>: as we said, Buddhist ideas were taught by the Buddha more than 2500 years ago so we should be cautious in applying them to modern world; but as you can see below, Buddhist ideas can be compared with modern wisdom;</a:t>
            </a:r>
          </a:p>
        </p:txBody>
      </p:sp>
      <p:graphicFrame>
        <p:nvGraphicFramePr>
          <p:cNvPr id="4" name="Content Placeholder 3">
            <a:extLst>
              <a:ext uri="{FF2B5EF4-FFF2-40B4-BE49-F238E27FC236}">
                <a16:creationId xmlns:a16="http://schemas.microsoft.com/office/drawing/2014/main" id="{1F68F667-4CF3-4D92-BA5A-40E09FA52F05}"/>
              </a:ext>
            </a:extLst>
          </p:cNvPr>
          <p:cNvGraphicFramePr>
            <a:graphicFrameLocks noGrp="1"/>
          </p:cNvGraphicFramePr>
          <p:nvPr>
            <p:ph idx="1"/>
            <p:extLst>
              <p:ext uri="{D42A27DB-BD31-4B8C-83A1-F6EECF244321}">
                <p14:modId xmlns:p14="http://schemas.microsoft.com/office/powerpoint/2010/main" val="3190573284"/>
              </p:ext>
            </p:extLst>
          </p:nvPr>
        </p:nvGraphicFramePr>
        <p:xfrm>
          <a:off x="628650" y="1929467"/>
          <a:ext cx="7886700" cy="42474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1882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3F391-89AC-468D-96B2-F084CAF6310A}"/>
              </a:ext>
            </a:extLst>
          </p:cNvPr>
          <p:cNvSpPr>
            <a:spLocks noGrp="1"/>
          </p:cNvSpPr>
          <p:nvPr>
            <p:ph type="title"/>
          </p:nvPr>
        </p:nvSpPr>
        <p:spPr/>
        <p:txBody>
          <a:bodyPr>
            <a:normAutofit fontScale="90000"/>
          </a:bodyPr>
          <a:lstStyle/>
          <a:p>
            <a:r>
              <a:rPr lang="en-US" altLang="zh-CN" dirty="0"/>
              <a:t>Right livelihood</a:t>
            </a:r>
            <a:r>
              <a:rPr lang="en-SG" sz="2000" dirty="0"/>
              <a:t>: generally, right livelihood is regarded as the most important economic idea in Buddhist practice; however, out of the noble 8fold path, other two, i.e. right action and right effort, generally go hand in hand with right livelihood; because according to Buddhism, even right livelihood must be based on right action; for instance, selling vegetables is a good way of making a living but the price and the scale must be fair and honest; </a:t>
            </a:r>
          </a:p>
        </p:txBody>
      </p:sp>
      <p:graphicFrame>
        <p:nvGraphicFramePr>
          <p:cNvPr id="6" name="Content Placeholder 5">
            <a:extLst>
              <a:ext uri="{FF2B5EF4-FFF2-40B4-BE49-F238E27FC236}">
                <a16:creationId xmlns:a16="http://schemas.microsoft.com/office/drawing/2014/main" id="{1CF84756-24A2-4227-BE89-1C985F7DCA5E}"/>
              </a:ext>
            </a:extLst>
          </p:cNvPr>
          <p:cNvGraphicFramePr>
            <a:graphicFrameLocks noGrp="1"/>
          </p:cNvGraphicFramePr>
          <p:nvPr>
            <p:ph idx="1"/>
            <p:extLst>
              <p:ext uri="{D42A27DB-BD31-4B8C-83A1-F6EECF244321}">
                <p14:modId xmlns:p14="http://schemas.microsoft.com/office/powerpoint/2010/main" val="3715357867"/>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1506274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Custom 5">
      <a:majorFont>
        <a:latin typeface="Times New Roman"/>
        <a:ea typeface="新宋体"/>
        <a:cs typeface=""/>
      </a:majorFont>
      <a:minorFont>
        <a:latin typeface="Times New Roman"/>
        <a:ea typeface="新宋体"/>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3">
      <a:majorFont>
        <a:latin typeface="Times New Roman"/>
        <a:ea typeface="新宋体"/>
        <a:cs typeface=""/>
      </a:majorFont>
      <a:minorFont>
        <a:latin typeface="Times New Roman"/>
        <a:ea typeface="新宋体"/>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2989</TotalTime>
  <Words>4230</Words>
  <Application>Microsoft Office PowerPoint</Application>
  <PresentationFormat>On-screen Show (4:3)</PresentationFormat>
  <Paragraphs>219</Paragraphs>
  <Slides>34</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34</vt:i4>
      </vt:variant>
    </vt:vector>
  </HeadingPairs>
  <TitlesOfParts>
    <vt:vector size="38" baseType="lpstr">
      <vt:lpstr>Arial</vt:lpstr>
      <vt:lpstr>Times New Roman</vt:lpstr>
      <vt:lpstr>Office Theme</vt:lpstr>
      <vt:lpstr>1_Office Theme</vt:lpstr>
      <vt:lpstr>Lecture 8: Review and revision of lecture 5-7</vt:lpstr>
      <vt:lpstr>Buddhist economics: as we have mentioned, the three interdependences below are the main point of Buddhist economic ideas; of course the general economics, such as normative economics also concerned about economic ethics, which pay due attention to economic implications of the connectedness of people and natural world; but in Buddhist economics, more emphasis is focused on the importance of connectedness and wellbeing of each and every individual in the society;</vt:lpstr>
      <vt:lpstr>Selfishness, ego &amp; self-interested: the difference</vt:lpstr>
      <vt:lpstr>Selfishness and self-interestedness</vt:lpstr>
      <vt:lpstr>Buddhist theory of karma and economic implications: here, karma is important because it is the link between past, present and the future; also, karma means cause and affect, which means that whatever economic decisions we make, we should consider the consequence now or in the future; and most important of all, karma means that all of us connected by the karma and its consequences;</vt:lpstr>
      <vt:lpstr>Broken window fallacy: this fallacy is used to demonstrate the hidden economic cost in the disguise of obvious economic benefit; it also shows the complexity of economic system, which should be understood rationally and analytically; when we study Buddhist economics, we should remember the cool-head and warm-heart analogy; </vt:lpstr>
      <vt:lpstr>4 laws of nature: those ideas are proposed by American social activist Barry Commoner in his 1971 book The Closing Circle; from a ecological point of view, environment protection and conservation are important because such endeavours take time and cost money; but in long term perspective, they are worth of the efforts because they are both beneficial and necessary;</vt:lpstr>
      <vt:lpstr>4 laws of nature and Buddhist ideas: as we said, Buddhist ideas were taught by the Buddha more than 2500 years ago so we should be cautious in applying them to modern world; but as you can see below, Buddhist ideas can be compared with modern wisdom;</vt:lpstr>
      <vt:lpstr>Right livelihood: generally, right livelihood is regarded as the most important economic idea in Buddhist practice; however, out of the noble 8fold path, other two, i.e. right action and right effort, generally go hand in hand with right livelihood; because according to Buddhism, even right livelihood must be based on right action; for instance, selling vegetables is a good way of making a living but the price and the scale must be fair and honest; </vt:lpstr>
      <vt:lpstr>Right livelihood: as you may have noticed, in Buddhist practice, before gaining happiness, suffering should be reduced and eliminated first; so in right livelihood, firstly, the unwholesome means of living, such as harmful to others and environmentally destructive business, should be avoided; then, secondly, the wholesome means of living, such as beneficial to oneself, others, and to the external world, should be promoted; but we may remember that Buddhism originated in ancient India more than 2500 years ago, so everything, not least social norms and human attitudes, may be different now;  </vt:lpstr>
      <vt:lpstr>Buddhist economics: here, please pay due attention to the close overlapping aspects of Buddhist and normative economics, such as happiness/wellbeing, sustainability and protection of environment, and equality and social welfare (elimination of poverty) as the main concerns of those two approaches to economics; of course Buddhist economics does not contradict with the positive economics, although more often than not, its emphasis on ethical issues generally overrides some important positive facts and factors;</vt:lpstr>
      <vt:lpstr>Buddhist ideal and economic model: as we pointed out, because Buddhism is a spiritual practice, its economic ideal and ideas are generally based on the two tiers of development: that of material wellbeing and the spiritual pursuit; and it must be pointed out that the material wellbeing is the means, and the spiritual pursuit or lasting happiness, is the ultimate end; the reason is that because Buddhist theories of not-self (or no-self), impermanence and dukkha – unsatisfaction, or the three characteristics (aniccā, anattā and dukkha) of existence, material pursuits &amp; possessions would be constantly overwhelmed by the unlimited and unfulfilled desires; this would invariably turn the life into miserable conditions; instead, by employing the minimum and necessary material consumption as the means, a Buddhist needs to achieve the ultimate end – the maximum and lasting happiness;</vt:lpstr>
      <vt:lpstr>Buddhism and economics: we have mentioned many times that although Buddhist social-economic ideas are helpful in understanding economics in real society, it must be emphasized that some differences are obvious; first of all, the ideal and the reality; ideal is some sort of noble ideas, such as equality, fairness and social justice; but reality is the real events taking place in the society; in a similar way, economic ethics includes some noble ideas but economic facts are very different from ideas and ideal; for instance, we may prefer that everyone should be provided with medical care and education free of charge, and minimum wage should be guaranteed; but when economic facts are examined, the ideal might be not only unrealistic but even detrimental to the long term and the sustainable economic growth, which are the foundations of economic fairness and social justice;</vt:lpstr>
      <vt:lpstr>Below is how we may think about Buddhism and economics as a Buddhist monk/student of Buddhism and economics: in studying economics, as the economists say, we should have a cool-head and warm-heart; noble 8fold path is our guide, with or without pocket money; even without pocket money, livelihood should not be realized by means of illegal and immoral actions; because we are all connected, we need to be altruistic; and because of the karma, we need to be careful of our action and kind toward nature, because there would be consequences for any intentional action and there is a thing called future!</vt:lpstr>
      <vt:lpstr>Interdependence and a better economic system: kindness and compassion are positive attitudes and as such, the accompanying actions are also positive and wholesome; such wholesome actions make the actors happier while at the same time benefit the recipients; those altruistic and generous actions are reciprocal; due to this chain of positive events and activities,  economic fairness and social equality would be improved; such a economic system and society would be good for everyone because people are interdependent &amp; mindful of each other;</vt:lpstr>
      <vt:lpstr>Economic interdependence: Clair Brown suggests that according to Buddhist theory of interdependence, two levels (the micro level of individuals and the macro level society) of economic approach converge at the intersection of interdependence; this means that instead of understanding human resource or economic distribution as a zero-sum dilemma, it would be better to see as a mutual beneficial situation;</vt:lpstr>
      <vt:lpstr>Altruism: it means considerate of others and willing to help others when they are in difficulty; altruism can be understand as a human natural instinct as well as a survival necessity; but according to Matthieu Ricard, the virtue of altruism can be trained, such as in Buddhist practice of 4 immeasurable-s;</vt:lpstr>
      <vt:lpstr>Consumption, happiness and the middle way – Buddhist alternatives</vt:lpstr>
      <vt:lpstr>Affluent society, its benefits and its potential risks: as society becomes affluent, people’s life would be improved and material abundance would make people temporarily happy; but without simultaneous spiritual cultivation and understanding of the true nature of material wealth, people are bound to be under the sway of greed, desires and unlimited wants; it will result in endless and purposeless competition, infinite pressure, and ultimate spiritual vacuum; more anxieties and mental pressures would turn affluence into affluenza – material affluence without a meaningful purpose; materials are abundant but life is miserable;</vt:lpstr>
      <vt:lpstr>Outlook of an affluent society with Buddhist touches: in this economic model, prosperity is the foundation; at the same time, people need to understand that all humans are interconnected; so instead of pushing for unlimited desires, purposeless pursuits, and never-ending competition, people need to earn a living by means of right livelihood; people should enjoy their affluent life with the consideration of the happiness and life of the others; in this context, altruism and generous not only make the benefactors’ life meaningful and happy but at the same time the beneficiaries’ life would be improved; at the end, maximum happiness can be achieved with only minimum consumption and generous sharing of the materials; </vt:lpstr>
      <vt:lpstr>GDP/GNP, GDP per capital, income and relative income: all those acronyms and terms are important facts and figures to measure the performance of economic development as well as the impacts those facts may have on the people’s daily life; but when we try to understand those figures, one fact is more important than all of them: people and their life; GDP may be large and annual increase may be sufficient enough to have a good read for GDP per capital; but the minimum wage, the net income and above all, the relative income are the direct concerns of people when they measure their life and standard of living;</vt:lpstr>
      <vt:lpstr>Below is the disproportionate disparity of distribution of wealth in the world; notice that about 56% of world population only receives less than 2% world wealth; but because of poverty and economic disadvantage, many people in this category actually possess almost nothing except some daily necessities; and do not forget those who are below poverty line – they may go to bed without food;</vt:lpstr>
      <vt:lpstr>Twin-welfare according to the Buddha: in Buddhist tradition, as we said, economic wellbeing and spiritual welfare are both considered as important; sometimes those two aspects are even known as ubhayattha or twin-welfare: the worldly and the other-worldly; so when a lay person named Dighajanu asked the Buddha about a good life according to Buddhism, the Buddha preached 8 factors of good life of material world and spiritual realm as below:</vt:lpstr>
      <vt:lpstr>Material well-being: Clair Brown suggests that material well-being is the basis of a country’s economic wellbeing and wellbeing of its people; with 3 categories of family consumption, the basic necessities are the foundation of wellbeing; the second level – variety or comforts is crucial, because by achieving this level, people tend to be happy and remain here without bothering too much about the third level – status/luxury;</vt:lpstr>
      <vt:lpstr>Income inequality and its economic impact: because of the income increase, people’s quality of life would be improved; for instance, in the previous slides, we illustrated that when basic necessities are well provided, people would aspire for the 2nd level of variety, i.e. they want some basic comforts such as enough rooms for the members of the family and sufficient education and medical care; but with the increasing level of the income inequality, the second level of people’s life may become insecure or even negatively affected;</vt:lpstr>
      <vt:lpstr>Relative income: here, income does not mean that we can spend our income with a simple shopping list but we need a careful budget, which comes only after we considered pros and cons relative to other factors; here we can compare with the Buddha’s suggestion for the disposal of personal income;</vt:lpstr>
      <vt:lpstr>Problems with market economics</vt:lpstr>
      <vt:lpstr>Problems with market economic system: some observes that market system is good because it will regulate itself; but when it makes mistakes, some people would take advantage of those mistakes and benefit from them, thus making other people miserable; take for example the economic incentive; below shows the difference;</vt:lpstr>
      <vt:lpstr>Problem with the cooperative incentives: even within the cooperative incentives, as Clair Brown pointed out, some CEOs were highly paid, although they were less productive and made less contributions to the companies; they were highly paid only because they were in a senior position to be evaluated as such;</vt:lpstr>
      <vt:lpstr>Buddhist alternative</vt:lpstr>
      <vt:lpstr>Wealth and the Buddha’s advice: because the Buddha usually told people to earn a living by means of right livelihood, those hard-earned money or wealth should be protected from idleness or extravagance; and the basic role of wealth is to bring happiness to the owner, his families and friends/employees; but wealth should also be shared with others by means of charity to the poor and needy as well as offerings to the worthy ascetics;</vt:lpstr>
      <vt:lpstr>Reducing suffering:  hunger and extreme poverty</vt:lpstr>
      <vt:lpstr>Buddhist touches: reducing suffering should be starting at the basics – hunger elimination and reduction and complete elimination of extreme poverty;</vt:lpstr>
      <vt:lpstr>Assignment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[BCS Lecturer] Ven Chuan Qing</dc:creator>
  <cp:lastModifiedBy>[BCS Lecturer] Ven Chuan Qing</cp:lastModifiedBy>
  <cp:revision>100</cp:revision>
  <dcterms:created xsi:type="dcterms:W3CDTF">2020-09-13T05:13:50Z</dcterms:created>
  <dcterms:modified xsi:type="dcterms:W3CDTF">2020-10-14T08:36:44Z</dcterms:modified>
</cp:coreProperties>
</file>