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1" r:id="rId3"/>
    <p:sldId id="282" r:id="rId4"/>
    <p:sldId id="319" r:id="rId5"/>
    <p:sldId id="283" r:id="rId6"/>
    <p:sldId id="321" r:id="rId7"/>
    <p:sldId id="284" r:id="rId8"/>
    <p:sldId id="317" r:id="rId9"/>
    <p:sldId id="323" r:id="rId10"/>
    <p:sldId id="318" r:id="rId11"/>
    <p:sldId id="322" r:id="rId12"/>
    <p:sldId id="324" r:id="rId13"/>
    <p:sldId id="325" r:id="rId14"/>
    <p:sldId id="326" r:id="rId15"/>
    <p:sldId id="327" r:id="rId16"/>
    <p:sldId id="32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50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0DA182-1961-4801-923C-043140717B4E}" type="doc">
      <dgm:prSet loTypeId="urn:microsoft.com/office/officeart/2008/layout/HalfCircleOrganizationChart" loCatId="hierarchy" qsTypeId="urn:microsoft.com/office/officeart/2005/8/quickstyle/simple1" qsCatId="simple" csTypeId="urn:microsoft.com/office/officeart/2005/8/colors/colorful4" csCatId="colorful" phldr="1"/>
      <dgm:spPr/>
      <dgm:t>
        <a:bodyPr/>
        <a:lstStyle/>
        <a:p>
          <a:endParaRPr lang="en-SG"/>
        </a:p>
      </dgm:t>
    </dgm:pt>
    <dgm:pt modelId="{7797D6A5-BCD2-40D9-8CDC-60735B6C57D4}">
      <dgm:prSet phldrT="[Text]"/>
      <dgm:spPr/>
      <dgm:t>
        <a:bodyPr/>
        <a:lstStyle/>
        <a:p>
          <a:r>
            <a:rPr lang="en-US" dirty="0"/>
            <a:t>Unsustainable development</a:t>
          </a:r>
          <a:endParaRPr lang="en-SG" dirty="0"/>
        </a:p>
      </dgm:t>
    </dgm:pt>
    <dgm:pt modelId="{B773F083-75C7-4828-8B27-D97F7A39EE83}" type="parTrans" cxnId="{2E1D4BAE-6814-4672-939B-0C9A95E948FE}">
      <dgm:prSet/>
      <dgm:spPr/>
      <dgm:t>
        <a:bodyPr/>
        <a:lstStyle/>
        <a:p>
          <a:endParaRPr lang="en-SG"/>
        </a:p>
      </dgm:t>
    </dgm:pt>
    <dgm:pt modelId="{5EDB61B6-29C3-4660-AD42-1BE3CEAF6E2B}" type="sibTrans" cxnId="{2E1D4BAE-6814-4672-939B-0C9A95E948FE}">
      <dgm:prSet/>
      <dgm:spPr/>
      <dgm:t>
        <a:bodyPr/>
        <a:lstStyle/>
        <a:p>
          <a:endParaRPr lang="en-SG"/>
        </a:p>
      </dgm:t>
    </dgm:pt>
    <dgm:pt modelId="{D3A12CD5-53EA-4AE5-8947-6EDEE68F7866}">
      <dgm:prSet phldrT="[Text]"/>
      <dgm:spPr/>
      <dgm:t>
        <a:bodyPr/>
        <a:lstStyle/>
        <a:p>
          <a:r>
            <a:rPr lang="en-US" dirty="0"/>
            <a:t>CO₂ and other wastage</a:t>
          </a:r>
          <a:endParaRPr lang="en-SG" dirty="0"/>
        </a:p>
      </dgm:t>
    </dgm:pt>
    <dgm:pt modelId="{0E0F08CE-FD23-43BC-A6CC-B4BBD565F87D}" type="parTrans" cxnId="{C68152D5-AF95-495C-92D1-E3B5A5C28FE4}">
      <dgm:prSet/>
      <dgm:spPr/>
      <dgm:t>
        <a:bodyPr/>
        <a:lstStyle/>
        <a:p>
          <a:endParaRPr lang="en-SG"/>
        </a:p>
      </dgm:t>
    </dgm:pt>
    <dgm:pt modelId="{25CDB8CA-7D25-46CF-810E-9AEB875D5FB5}" type="sibTrans" cxnId="{C68152D5-AF95-495C-92D1-E3B5A5C28FE4}">
      <dgm:prSet/>
      <dgm:spPr/>
      <dgm:t>
        <a:bodyPr/>
        <a:lstStyle/>
        <a:p>
          <a:endParaRPr lang="en-SG"/>
        </a:p>
      </dgm:t>
    </dgm:pt>
    <dgm:pt modelId="{DECF3BFC-852D-40B4-A013-3072AA6F63B9}">
      <dgm:prSet phldrT="[Text]"/>
      <dgm:spPr/>
      <dgm:t>
        <a:bodyPr/>
        <a:lstStyle/>
        <a:p>
          <a:r>
            <a:rPr lang="en-US" dirty="0"/>
            <a:t>Greenhouse gas emission</a:t>
          </a:r>
          <a:endParaRPr lang="en-SG" dirty="0"/>
        </a:p>
      </dgm:t>
    </dgm:pt>
    <dgm:pt modelId="{7DC4F41C-634B-439E-8DCF-D8D9A570FD52}" type="parTrans" cxnId="{86C8749E-C564-4BD0-9F89-5062540E4D32}">
      <dgm:prSet/>
      <dgm:spPr/>
      <dgm:t>
        <a:bodyPr/>
        <a:lstStyle/>
        <a:p>
          <a:endParaRPr lang="en-SG"/>
        </a:p>
      </dgm:t>
    </dgm:pt>
    <dgm:pt modelId="{C1EB92BC-9433-471E-BA1E-F1165E7464E2}" type="sibTrans" cxnId="{86C8749E-C564-4BD0-9F89-5062540E4D32}">
      <dgm:prSet/>
      <dgm:spPr/>
      <dgm:t>
        <a:bodyPr/>
        <a:lstStyle/>
        <a:p>
          <a:endParaRPr lang="en-SG"/>
        </a:p>
      </dgm:t>
    </dgm:pt>
    <dgm:pt modelId="{0B27FFF1-D8B0-4A0B-8A6B-89A2FC44FBF4}">
      <dgm:prSet phldrT="[Text]"/>
      <dgm:spPr/>
      <dgm:t>
        <a:bodyPr/>
        <a:lstStyle/>
        <a:p>
          <a:r>
            <a:rPr lang="en-US" dirty="0"/>
            <a:t>Climate change</a:t>
          </a:r>
          <a:endParaRPr lang="en-SG" dirty="0"/>
        </a:p>
      </dgm:t>
    </dgm:pt>
    <dgm:pt modelId="{C4E7CB8F-3EA6-4921-9B74-4C503DA137E6}" type="parTrans" cxnId="{C9AEDAAF-C4D6-4A9D-B379-81AE7AB23219}">
      <dgm:prSet/>
      <dgm:spPr/>
      <dgm:t>
        <a:bodyPr/>
        <a:lstStyle/>
        <a:p>
          <a:endParaRPr lang="en-SG"/>
        </a:p>
      </dgm:t>
    </dgm:pt>
    <dgm:pt modelId="{A400EAD2-92EE-47F6-9721-461716D22C2C}" type="sibTrans" cxnId="{C9AEDAAF-C4D6-4A9D-B379-81AE7AB23219}">
      <dgm:prSet/>
      <dgm:spPr/>
      <dgm:t>
        <a:bodyPr/>
        <a:lstStyle/>
        <a:p>
          <a:endParaRPr lang="en-SG"/>
        </a:p>
      </dgm:t>
    </dgm:pt>
    <dgm:pt modelId="{993E16EC-D5DE-4377-97CE-3AC38F33298A}">
      <dgm:prSet phldrT="[Text]"/>
      <dgm:spPr/>
      <dgm:t>
        <a:bodyPr/>
        <a:lstStyle/>
        <a:p>
          <a:r>
            <a:rPr lang="en-US" dirty="0"/>
            <a:t>Resources consumption</a:t>
          </a:r>
          <a:endParaRPr lang="en-SG" dirty="0"/>
        </a:p>
      </dgm:t>
    </dgm:pt>
    <dgm:pt modelId="{ACE97AAB-29A4-4C79-8C52-781682F47BC1}" type="parTrans" cxnId="{0FA57BDF-379A-4D11-86A2-2B803FA2A4B2}">
      <dgm:prSet/>
      <dgm:spPr/>
      <dgm:t>
        <a:bodyPr/>
        <a:lstStyle/>
        <a:p>
          <a:endParaRPr lang="en-SG"/>
        </a:p>
      </dgm:t>
    </dgm:pt>
    <dgm:pt modelId="{EC8470EB-5DE7-408F-82B9-7217D24C69DF}" type="sibTrans" cxnId="{0FA57BDF-379A-4D11-86A2-2B803FA2A4B2}">
      <dgm:prSet/>
      <dgm:spPr/>
      <dgm:t>
        <a:bodyPr/>
        <a:lstStyle/>
        <a:p>
          <a:endParaRPr lang="en-SG"/>
        </a:p>
      </dgm:t>
    </dgm:pt>
    <dgm:pt modelId="{FEF3D15D-D727-41F5-9C3B-190862FC2AD4}">
      <dgm:prSet phldrT="[Text]"/>
      <dgm:spPr/>
      <dgm:t>
        <a:bodyPr/>
        <a:lstStyle/>
        <a:p>
          <a:r>
            <a:rPr lang="en-US" dirty="0"/>
            <a:t>Shortage of resources</a:t>
          </a:r>
          <a:endParaRPr lang="en-SG" dirty="0"/>
        </a:p>
      </dgm:t>
    </dgm:pt>
    <dgm:pt modelId="{74E37F5A-5182-403F-9825-49196AA4AF47}" type="parTrans" cxnId="{7FD0A169-7600-4E1E-8A25-11F63D534D4A}">
      <dgm:prSet/>
      <dgm:spPr/>
      <dgm:t>
        <a:bodyPr/>
        <a:lstStyle/>
        <a:p>
          <a:endParaRPr lang="en-SG"/>
        </a:p>
      </dgm:t>
    </dgm:pt>
    <dgm:pt modelId="{C81FA83A-52A2-4E7B-ADAA-F490E0321BC9}" type="sibTrans" cxnId="{7FD0A169-7600-4E1E-8A25-11F63D534D4A}">
      <dgm:prSet/>
      <dgm:spPr/>
      <dgm:t>
        <a:bodyPr/>
        <a:lstStyle/>
        <a:p>
          <a:endParaRPr lang="en-SG"/>
        </a:p>
      </dgm:t>
    </dgm:pt>
    <dgm:pt modelId="{F530E5FB-B032-4003-BED9-DA9230796D6A}" type="pres">
      <dgm:prSet presAssocID="{5E0DA182-1961-4801-923C-043140717B4E}" presName="Name0" presStyleCnt="0">
        <dgm:presLayoutVars>
          <dgm:orgChart val="1"/>
          <dgm:chPref val="1"/>
          <dgm:dir/>
          <dgm:animOne val="branch"/>
          <dgm:animLvl val="lvl"/>
          <dgm:resizeHandles/>
        </dgm:presLayoutVars>
      </dgm:prSet>
      <dgm:spPr/>
    </dgm:pt>
    <dgm:pt modelId="{166A9D14-0EDF-4EBC-A220-2B86D1E61C2F}" type="pres">
      <dgm:prSet presAssocID="{7797D6A5-BCD2-40D9-8CDC-60735B6C57D4}" presName="hierRoot1" presStyleCnt="0">
        <dgm:presLayoutVars>
          <dgm:hierBranch val="init"/>
        </dgm:presLayoutVars>
      </dgm:prSet>
      <dgm:spPr/>
    </dgm:pt>
    <dgm:pt modelId="{74F6983F-A879-4F7E-BFA9-22B2E4D8A5F3}" type="pres">
      <dgm:prSet presAssocID="{7797D6A5-BCD2-40D9-8CDC-60735B6C57D4}" presName="rootComposite1" presStyleCnt="0"/>
      <dgm:spPr/>
    </dgm:pt>
    <dgm:pt modelId="{50284A18-3B16-4C0C-8A9B-B0F2E95A47C9}" type="pres">
      <dgm:prSet presAssocID="{7797D6A5-BCD2-40D9-8CDC-60735B6C57D4}" presName="rootText1" presStyleLbl="alignAcc1" presStyleIdx="0" presStyleCnt="0">
        <dgm:presLayoutVars>
          <dgm:chPref val="3"/>
        </dgm:presLayoutVars>
      </dgm:prSet>
      <dgm:spPr/>
    </dgm:pt>
    <dgm:pt modelId="{11D7803F-3F3E-4A94-BF25-BF44E593FBC4}" type="pres">
      <dgm:prSet presAssocID="{7797D6A5-BCD2-40D9-8CDC-60735B6C57D4}" presName="topArc1" presStyleLbl="parChTrans1D1" presStyleIdx="0" presStyleCnt="12"/>
      <dgm:spPr/>
    </dgm:pt>
    <dgm:pt modelId="{AEB4703B-BC3E-4B2C-B16A-4F3E033B9DDE}" type="pres">
      <dgm:prSet presAssocID="{7797D6A5-BCD2-40D9-8CDC-60735B6C57D4}" presName="bottomArc1" presStyleLbl="parChTrans1D1" presStyleIdx="1" presStyleCnt="12"/>
      <dgm:spPr/>
    </dgm:pt>
    <dgm:pt modelId="{E557DE72-B455-447E-B7A2-F69A8E4612FD}" type="pres">
      <dgm:prSet presAssocID="{7797D6A5-BCD2-40D9-8CDC-60735B6C57D4}" presName="topConnNode1" presStyleLbl="node1" presStyleIdx="0" presStyleCnt="0"/>
      <dgm:spPr/>
    </dgm:pt>
    <dgm:pt modelId="{92C55D46-3E46-4924-9CA3-76934B9D735C}" type="pres">
      <dgm:prSet presAssocID="{7797D6A5-BCD2-40D9-8CDC-60735B6C57D4}" presName="hierChild2" presStyleCnt="0"/>
      <dgm:spPr/>
    </dgm:pt>
    <dgm:pt modelId="{5A8441BD-E7BF-498C-BE80-BF8CC92556B8}" type="pres">
      <dgm:prSet presAssocID="{0E0F08CE-FD23-43BC-A6CC-B4BBD565F87D}" presName="Name28" presStyleLbl="parChTrans1D2" presStyleIdx="0" presStyleCnt="2"/>
      <dgm:spPr/>
    </dgm:pt>
    <dgm:pt modelId="{C513D816-4119-4CCE-89CC-08C1FD148C83}" type="pres">
      <dgm:prSet presAssocID="{D3A12CD5-53EA-4AE5-8947-6EDEE68F7866}" presName="hierRoot2" presStyleCnt="0">
        <dgm:presLayoutVars>
          <dgm:hierBranch val="init"/>
        </dgm:presLayoutVars>
      </dgm:prSet>
      <dgm:spPr/>
    </dgm:pt>
    <dgm:pt modelId="{DFC1FBC3-5298-4D72-9A87-6A4043E35BE7}" type="pres">
      <dgm:prSet presAssocID="{D3A12CD5-53EA-4AE5-8947-6EDEE68F7866}" presName="rootComposite2" presStyleCnt="0"/>
      <dgm:spPr/>
    </dgm:pt>
    <dgm:pt modelId="{233132B1-4CC4-4B75-A379-526E7419546A}" type="pres">
      <dgm:prSet presAssocID="{D3A12CD5-53EA-4AE5-8947-6EDEE68F7866}" presName="rootText2" presStyleLbl="alignAcc1" presStyleIdx="0" presStyleCnt="0">
        <dgm:presLayoutVars>
          <dgm:chPref val="3"/>
        </dgm:presLayoutVars>
      </dgm:prSet>
      <dgm:spPr/>
    </dgm:pt>
    <dgm:pt modelId="{8F5701CF-FA40-49C7-A489-5DEDE1628B7C}" type="pres">
      <dgm:prSet presAssocID="{D3A12CD5-53EA-4AE5-8947-6EDEE68F7866}" presName="topArc2" presStyleLbl="parChTrans1D1" presStyleIdx="2" presStyleCnt="12"/>
      <dgm:spPr/>
    </dgm:pt>
    <dgm:pt modelId="{4AEBBD9B-0082-4BE5-B85F-5963977C1421}" type="pres">
      <dgm:prSet presAssocID="{D3A12CD5-53EA-4AE5-8947-6EDEE68F7866}" presName="bottomArc2" presStyleLbl="parChTrans1D1" presStyleIdx="3" presStyleCnt="12"/>
      <dgm:spPr/>
    </dgm:pt>
    <dgm:pt modelId="{71DB215A-12B7-48D7-AEE0-0367A8557AB5}" type="pres">
      <dgm:prSet presAssocID="{D3A12CD5-53EA-4AE5-8947-6EDEE68F7866}" presName="topConnNode2" presStyleLbl="node2" presStyleIdx="0" presStyleCnt="0"/>
      <dgm:spPr/>
    </dgm:pt>
    <dgm:pt modelId="{D044BEF4-ED61-4287-AF3B-F743A55B10A4}" type="pres">
      <dgm:prSet presAssocID="{D3A12CD5-53EA-4AE5-8947-6EDEE68F7866}" presName="hierChild4" presStyleCnt="0"/>
      <dgm:spPr/>
    </dgm:pt>
    <dgm:pt modelId="{40A7CA81-F338-4F52-9D1F-C24067E62E2A}" type="pres">
      <dgm:prSet presAssocID="{7DC4F41C-634B-439E-8DCF-D8D9A570FD52}" presName="Name28" presStyleLbl="parChTrans1D3" presStyleIdx="0" presStyleCnt="3"/>
      <dgm:spPr/>
    </dgm:pt>
    <dgm:pt modelId="{221FB9D6-6C24-4EAB-A4B4-9693E3EFB6A0}" type="pres">
      <dgm:prSet presAssocID="{DECF3BFC-852D-40B4-A013-3072AA6F63B9}" presName="hierRoot2" presStyleCnt="0">
        <dgm:presLayoutVars>
          <dgm:hierBranch val="init"/>
        </dgm:presLayoutVars>
      </dgm:prSet>
      <dgm:spPr/>
    </dgm:pt>
    <dgm:pt modelId="{894FDA74-FE4F-4A63-8FCE-48F92C4CE37E}" type="pres">
      <dgm:prSet presAssocID="{DECF3BFC-852D-40B4-A013-3072AA6F63B9}" presName="rootComposite2" presStyleCnt="0"/>
      <dgm:spPr/>
    </dgm:pt>
    <dgm:pt modelId="{3162039E-0167-4B45-9488-EEB2D639FE2C}" type="pres">
      <dgm:prSet presAssocID="{DECF3BFC-852D-40B4-A013-3072AA6F63B9}" presName="rootText2" presStyleLbl="alignAcc1" presStyleIdx="0" presStyleCnt="0">
        <dgm:presLayoutVars>
          <dgm:chPref val="3"/>
        </dgm:presLayoutVars>
      </dgm:prSet>
      <dgm:spPr/>
    </dgm:pt>
    <dgm:pt modelId="{607623DB-F10C-4999-B5AA-B2FC444F9F90}" type="pres">
      <dgm:prSet presAssocID="{DECF3BFC-852D-40B4-A013-3072AA6F63B9}" presName="topArc2" presStyleLbl="parChTrans1D1" presStyleIdx="4" presStyleCnt="12"/>
      <dgm:spPr/>
    </dgm:pt>
    <dgm:pt modelId="{45A0B8C4-3AA4-4289-8DE1-7AA7E2C75C5B}" type="pres">
      <dgm:prSet presAssocID="{DECF3BFC-852D-40B4-A013-3072AA6F63B9}" presName="bottomArc2" presStyleLbl="parChTrans1D1" presStyleIdx="5" presStyleCnt="12"/>
      <dgm:spPr/>
    </dgm:pt>
    <dgm:pt modelId="{E73905A0-E319-48E1-8DAA-EA1172AA93BC}" type="pres">
      <dgm:prSet presAssocID="{DECF3BFC-852D-40B4-A013-3072AA6F63B9}" presName="topConnNode2" presStyleLbl="node3" presStyleIdx="0" presStyleCnt="0"/>
      <dgm:spPr/>
    </dgm:pt>
    <dgm:pt modelId="{27D040AA-47D2-4CF2-87EF-ED656352B76A}" type="pres">
      <dgm:prSet presAssocID="{DECF3BFC-852D-40B4-A013-3072AA6F63B9}" presName="hierChild4" presStyleCnt="0"/>
      <dgm:spPr/>
    </dgm:pt>
    <dgm:pt modelId="{B3022D93-8214-4664-B1F7-62ACD57E350B}" type="pres">
      <dgm:prSet presAssocID="{DECF3BFC-852D-40B4-A013-3072AA6F63B9}" presName="hierChild5" presStyleCnt="0"/>
      <dgm:spPr/>
    </dgm:pt>
    <dgm:pt modelId="{691F69E7-1DBA-494B-896E-4C663A4411A8}" type="pres">
      <dgm:prSet presAssocID="{C4E7CB8F-3EA6-4921-9B74-4C503DA137E6}" presName="Name28" presStyleLbl="parChTrans1D3" presStyleIdx="1" presStyleCnt="3"/>
      <dgm:spPr/>
    </dgm:pt>
    <dgm:pt modelId="{22182FE9-3DD8-49A3-B034-6BB70726BA91}" type="pres">
      <dgm:prSet presAssocID="{0B27FFF1-D8B0-4A0B-8A6B-89A2FC44FBF4}" presName="hierRoot2" presStyleCnt="0">
        <dgm:presLayoutVars>
          <dgm:hierBranch val="init"/>
        </dgm:presLayoutVars>
      </dgm:prSet>
      <dgm:spPr/>
    </dgm:pt>
    <dgm:pt modelId="{02645850-F518-4FEF-A222-134264D0BE4A}" type="pres">
      <dgm:prSet presAssocID="{0B27FFF1-D8B0-4A0B-8A6B-89A2FC44FBF4}" presName="rootComposite2" presStyleCnt="0"/>
      <dgm:spPr/>
    </dgm:pt>
    <dgm:pt modelId="{CAACFDAC-2529-4DE3-99BA-72C8E19E69FF}" type="pres">
      <dgm:prSet presAssocID="{0B27FFF1-D8B0-4A0B-8A6B-89A2FC44FBF4}" presName="rootText2" presStyleLbl="alignAcc1" presStyleIdx="0" presStyleCnt="0">
        <dgm:presLayoutVars>
          <dgm:chPref val="3"/>
        </dgm:presLayoutVars>
      </dgm:prSet>
      <dgm:spPr/>
    </dgm:pt>
    <dgm:pt modelId="{E1140AC2-AA8D-4997-A204-013DF075A23B}" type="pres">
      <dgm:prSet presAssocID="{0B27FFF1-D8B0-4A0B-8A6B-89A2FC44FBF4}" presName="topArc2" presStyleLbl="parChTrans1D1" presStyleIdx="6" presStyleCnt="12"/>
      <dgm:spPr/>
    </dgm:pt>
    <dgm:pt modelId="{FBAEF45C-23BC-423A-9DEF-19ACF8FDBE78}" type="pres">
      <dgm:prSet presAssocID="{0B27FFF1-D8B0-4A0B-8A6B-89A2FC44FBF4}" presName="bottomArc2" presStyleLbl="parChTrans1D1" presStyleIdx="7" presStyleCnt="12"/>
      <dgm:spPr/>
    </dgm:pt>
    <dgm:pt modelId="{49139770-F7D0-49DB-8575-557B3C488DF1}" type="pres">
      <dgm:prSet presAssocID="{0B27FFF1-D8B0-4A0B-8A6B-89A2FC44FBF4}" presName="topConnNode2" presStyleLbl="node3" presStyleIdx="0" presStyleCnt="0"/>
      <dgm:spPr/>
    </dgm:pt>
    <dgm:pt modelId="{C95423D9-2BA8-47E2-B45C-B47C28514642}" type="pres">
      <dgm:prSet presAssocID="{0B27FFF1-D8B0-4A0B-8A6B-89A2FC44FBF4}" presName="hierChild4" presStyleCnt="0"/>
      <dgm:spPr/>
    </dgm:pt>
    <dgm:pt modelId="{503B0005-834F-467F-B1CC-75E379886C9C}" type="pres">
      <dgm:prSet presAssocID="{0B27FFF1-D8B0-4A0B-8A6B-89A2FC44FBF4}" presName="hierChild5" presStyleCnt="0"/>
      <dgm:spPr/>
    </dgm:pt>
    <dgm:pt modelId="{5CB1D270-5E14-4F5A-B268-3B26EA539D69}" type="pres">
      <dgm:prSet presAssocID="{D3A12CD5-53EA-4AE5-8947-6EDEE68F7866}" presName="hierChild5" presStyleCnt="0"/>
      <dgm:spPr/>
    </dgm:pt>
    <dgm:pt modelId="{92C7FD75-766D-42AD-B1B4-959B90C47453}" type="pres">
      <dgm:prSet presAssocID="{ACE97AAB-29A4-4C79-8C52-781682F47BC1}" presName="Name28" presStyleLbl="parChTrans1D2" presStyleIdx="1" presStyleCnt="2"/>
      <dgm:spPr/>
    </dgm:pt>
    <dgm:pt modelId="{21E46D26-E238-44CB-9053-4AE986A92CF9}" type="pres">
      <dgm:prSet presAssocID="{993E16EC-D5DE-4377-97CE-3AC38F33298A}" presName="hierRoot2" presStyleCnt="0">
        <dgm:presLayoutVars>
          <dgm:hierBranch val="init"/>
        </dgm:presLayoutVars>
      </dgm:prSet>
      <dgm:spPr/>
    </dgm:pt>
    <dgm:pt modelId="{3832AC19-1AF7-47CF-A7E0-F004EFDA0675}" type="pres">
      <dgm:prSet presAssocID="{993E16EC-D5DE-4377-97CE-3AC38F33298A}" presName="rootComposite2" presStyleCnt="0"/>
      <dgm:spPr/>
    </dgm:pt>
    <dgm:pt modelId="{B5E77DC8-EA49-4B86-8B61-4C6E0FF9CEED}" type="pres">
      <dgm:prSet presAssocID="{993E16EC-D5DE-4377-97CE-3AC38F33298A}" presName="rootText2" presStyleLbl="alignAcc1" presStyleIdx="0" presStyleCnt="0">
        <dgm:presLayoutVars>
          <dgm:chPref val="3"/>
        </dgm:presLayoutVars>
      </dgm:prSet>
      <dgm:spPr/>
    </dgm:pt>
    <dgm:pt modelId="{2A4DA5AA-2D32-4294-AD91-A53B8D4F6F97}" type="pres">
      <dgm:prSet presAssocID="{993E16EC-D5DE-4377-97CE-3AC38F33298A}" presName="topArc2" presStyleLbl="parChTrans1D1" presStyleIdx="8" presStyleCnt="12"/>
      <dgm:spPr/>
    </dgm:pt>
    <dgm:pt modelId="{F630A30E-9755-48E9-AA0F-096CB3764501}" type="pres">
      <dgm:prSet presAssocID="{993E16EC-D5DE-4377-97CE-3AC38F33298A}" presName="bottomArc2" presStyleLbl="parChTrans1D1" presStyleIdx="9" presStyleCnt="12"/>
      <dgm:spPr/>
    </dgm:pt>
    <dgm:pt modelId="{FFE7C5FB-74F3-4DE0-998A-3D8E865C6C68}" type="pres">
      <dgm:prSet presAssocID="{993E16EC-D5DE-4377-97CE-3AC38F33298A}" presName="topConnNode2" presStyleLbl="node2" presStyleIdx="0" presStyleCnt="0"/>
      <dgm:spPr/>
    </dgm:pt>
    <dgm:pt modelId="{BB8F64DA-D5EB-4BC1-A698-698222C3FBDE}" type="pres">
      <dgm:prSet presAssocID="{993E16EC-D5DE-4377-97CE-3AC38F33298A}" presName="hierChild4" presStyleCnt="0"/>
      <dgm:spPr/>
    </dgm:pt>
    <dgm:pt modelId="{F433C327-F9B0-4B4E-9596-09B09ECB8392}" type="pres">
      <dgm:prSet presAssocID="{74E37F5A-5182-403F-9825-49196AA4AF47}" presName="Name28" presStyleLbl="parChTrans1D3" presStyleIdx="2" presStyleCnt="3"/>
      <dgm:spPr/>
    </dgm:pt>
    <dgm:pt modelId="{9D88240D-CE0D-4349-849C-2B3FFDC8C6B0}" type="pres">
      <dgm:prSet presAssocID="{FEF3D15D-D727-41F5-9C3B-190862FC2AD4}" presName="hierRoot2" presStyleCnt="0">
        <dgm:presLayoutVars>
          <dgm:hierBranch val="init"/>
        </dgm:presLayoutVars>
      </dgm:prSet>
      <dgm:spPr/>
    </dgm:pt>
    <dgm:pt modelId="{7862CFE0-C0D9-47F9-B3A6-54C134872D5D}" type="pres">
      <dgm:prSet presAssocID="{FEF3D15D-D727-41F5-9C3B-190862FC2AD4}" presName="rootComposite2" presStyleCnt="0"/>
      <dgm:spPr/>
    </dgm:pt>
    <dgm:pt modelId="{71A5066C-C984-46CC-A443-1068D041F949}" type="pres">
      <dgm:prSet presAssocID="{FEF3D15D-D727-41F5-9C3B-190862FC2AD4}" presName="rootText2" presStyleLbl="alignAcc1" presStyleIdx="0" presStyleCnt="0">
        <dgm:presLayoutVars>
          <dgm:chPref val="3"/>
        </dgm:presLayoutVars>
      </dgm:prSet>
      <dgm:spPr/>
    </dgm:pt>
    <dgm:pt modelId="{D4D75C48-760F-4B52-A75C-085F561A475C}" type="pres">
      <dgm:prSet presAssocID="{FEF3D15D-D727-41F5-9C3B-190862FC2AD4}" presName="topArc2" presStyleLbl="parChTrans1D1" presStyleIdx="10" presStyleCnt="12"/>
      <dgm:spPr/>
    </dgm:pt>
    <dgm:pt modelId="{6573487F-CC90-4C83-BA31-C1FBC5964FF5}" type="pres">
      <dgm:prSet presAssocID="{FEF3D15D-D727-41F5-9C3B-190862FC2AD4}" presName="bottomArc2" presStyleLbl="parChTrans1D1" presStyleIdx="11" presStyleCnt="12"/>
      <dgm:spPr/>
    </dgm:pt>
    <dgm:pt modelId="{7D81A682-CBFE-4F78-9DBF-6B247B7436C8}" type="pres">
      <dgm:prSet presAssocID="{FEF3D15D-D727-41F5-9C3B-190862FC2AD4}" presName="topConnNode2" presStyleLbl="node3" presStyleIdx="0" presStyleCnt="0"/>
      <dgm:spPr/>
    </dgm:pt>
    <dgm:pt modelId="{658A489B-7D90-4331-B4C4-8F27D87FA8DD}" type="pres">
      <dgm:prSet presAssocID="{FEF3D15D-D727-41F5-9C3B-190862FC2AD4}" presName="hierChild4" presStyleCnt="0"/>
      <dgm:spPr/>
    </dgm:pt>
    <dgm:pt modelId="{2F1E7F5D-03E6-408D-A16C-6BE2F05AC2BF}" type="pres">
      <dgm:prSet presAssocID="{FEF3D15D-D727-41F5-9C3B-190862FC2AD4}" presName="hierChild5" presStyleCnt="0"/>
      <dgm:spPr/>
    </dgm:pt>
    <dgm:pt modelId="{C979B5F8-0EA6-4554-9E0F-CB011AEB1CEC}" type="pres">
      <dgm:prSet presAssocID="{993E16EC-D5DE-4377-97CE-3AC38F33298A}" presName="hierChild5" presStyleCnt="0"/>
      <dgm:spPr/>
    </dgm:pt>
    <dgm:pt modelId="{A9218955-2DDE-4113-946E-BCE260EA8E24}" type="pres">
      <dgm:prSet presAssocID="{7797D6A5-BCD2-40D9-8CDC-60735B6C57D4}" presName="hierChild3" presStyleCnt="0"/>
      <dgm:spPr/>
    </dgm:pt>
  </dgm:ptLst>
  <dgm:cxnLst>
    <dgm:cxn modelId="{E3B80A17-0B49-42D3-BDB3-FCAA1C80E94F}" type="presOf" srcId="{0B27FFF1-D8B0-4A0B-8A6B-89A2FC44FBF4}" destId="{CAACFDAC-2529-4DE3-99BA-72C8E19E69FF}" srcOrd="0" destOrd="0" presId="urn:microsoft.com/office/officeart/2008/layout/HalfCircleOrganizationChart"/>
    <dgm:cxn modelId="{E33CAF27-472D-4299-BC2E-3A332BC1194A}" type="presOf" srcId="{5E0DA182-1961-4801-923C-043140717B4E}" destId="{F530E5FB-B032-4003-BED9-DA9230796D6A}" srcOrd="0" destOrd="0" presId="urn:microsoft.com/office/officeart/2008/layout/HalfCircleOrganizationChart"/>
    <dgm:cxn modelId="{AE9ECE5F-4765-4074-A618-A3C2EDF251D7}" type="presOf" srcId="{ACE97AAB-29A4-4C79-8C52-781682F47BC1}" destId="{92C7FD75-766D-42AD-B1B4-959B90C47453}" srcOrd="0" destOrd="0" presId="urn:microsoft.com/office/officeart/2008/layout/HalfCircleOrganizationChart"/>
    <dgm:cxn modelId="{68292369-56CA-4251-9A4F-11907D9218C8}" type="presOf" srcId="{0B27FFF1-D8B0-4A0B-8A6B-89A2FC44FBF4}" destId="{49139770-F7D0-49DB-8575-557B3C488DF1}" srcOrd="1" destOrd="0" presId="urn:microsoft.com/office/officeart/2008/layout/HalfCircleOrganizationChart"/>
    <dgm:cxn modelId="{7FD0A169-7600-4E1E-8A25-11F63D534D4A}" srcId="{993E16EC-D5DE-4377-97CE-3AC38F33298A}" destId="{FEF3D15D-D727-41F5-9C3B-190862FC2AD4}" srcOrd="0" destOrd="0" parTransId="{74E37F5A-5182-403F-9825-49196AA4AF47}" sibTransId="{C81FA83A-52A2-4E7B-ADAA-F490E0321BC9}"/>
    <dgm:cxn modelId="{2BB5E74A-F1C0-4BFF-B1D8-CD24C8AFDD9D}" type="presOf" srcId="{993E16EC-D5DE-4377-97CE-3AC38F33298A}" destId="{B5E77DC8-EA49-4B86-8B61-4C6E0FF9CEED}" srcOrd="0" destOrd="0" presId="urn:microsoft.com/office/officeart/2008/layout/HalfCircleOrganizationChart"/>
    <dgm:cxn modelId="{1A669956-4CC2-4B90-9451-322E8E7FB22C}" type="presOf" srcId="{FEF3D15D-D727-41F5-9C3B-190862FC2AD4}" destId="{7D81A682-CBFE-4F78-9DBF-6B247B7436C8}" srcOrd="1" destOrd="0" presId="urn:microsoft.com/office/officeart/2008/layout/HalfCircleOrganizationChart"/>
    <dgm:cxn modelId="{295C9785-B6CB-4772-A4E2-6F18CFDBB18C}" type="presOf" srcId="{7797D6A5-BCD2-40D9-8CDC-60735B6C57D4}" destId="{50284A18-3B16-4C0C-8A9B-B0F2E95A47C9}" srcOrd="0" destOrd="0" presId="urn:microsoft.com/office/officeart/2008/layout/HalfCircleOrganizationChart"/>
    <dgm:cxn modelId="{C0300699-B266-4003-92B9-9A6F7299D17D}" type="presOf" srcId="{D3A12CD5-53EA-4AE5-8947-6EDEE68F7866}" destId="{233132B1-4CC4-4B75-A379-526E7419546A}" srcOrd="0" destOrd="0" presId="urn:microsoft.com/office/officeart/2008/layout/HalfCircleOrganizationChart"/>
    <dgm:cxn modelId="{343A609B-7D51-44B1-B809-6F183EB5E1D6}" type="presOf" srcId="{7797D6A5-BCD2-40D9-8CDC-60735B6C57D4}" destId="{E557DE72-B455-447E-B7A2-F69A8E4612FD}" srcOrd="1" destOrd="0" presId="urn:microsoft.com/office/officeart/2008/layout/HalfCircleOrganizationChart"/>
    <dgm:cxn modelId="{3FE9A89D-C007-4B19-ADDC-74EAB46B3067}" type="presOf" srcId="{DECF3BFC-852D-40B4-A013-3072AA6F63B9}" destId="{3162039E-0167-4B45-9488-EEB2D639FE2C}" srcOrd="0" destOrd="0" presId="urn:microsoft.com/office/officeart/2008/layout/HalfCircleOrganizationChart"/>
    <dgm:cxn modelId="{86C8749E-C564-4BD0-9F89-5062540E4D32}" srcId="{D3A12CD5-53EA-4AE5-8947-6EDEE68F7866}" destId="{DECF3BFC-852D-40B4-A013-3072AA6F63B9}" srcOrd="0" destOrd="0" parTransId="{7DC4F41C-634B-439E-8DCF-D8D9A570FD52}" sibTransId="{C1EB92BC-9433-471E-BA1E-F1165E7464E2}"/>
    <dgm:cxn modelId="{85A091A5-FDCA-4DE2-9ACF-4F38A4EA6D83}" type="presOf" srcId="{0E0F08CE-FD23-43BC-A6CC-B4BBD565F87D}" destId="{5A8441BD-E7BF-498C-BE80-BF8CC92556B8}" srcOrd="0" destOrd="0" presId="urn:microsoft.com/office/officeart/2008/layout/HalfCircleOrganizationChart"/>
    <dgm:cxn modelId="{5D16EFA7-D719-4A4A-A05B-8F3584A10A69}" type="presOf" srcId="{C4E7CB8F-3EA6-4921-9B74-4C503DA137E6}" destId="{691F69E7-1DBA-494B-896E-4C663A4411A8}" srcOrd="0" destOrd="0" presId="urn:microsoft.com/office/officeart/2008/layout/HalfCircleOrganizationChart"/>
    <dgm:cxn modelId="{2E1D4BAE-6814-4672-939B-0C9A95E948FE}" srcId="{5E0DA182-1961-4801-923C-043140717B4E}" destId="{7797D6A5-BCD2-40D9-8CDC-60735B6C57D4}" srcOrd="0" destOrd="0" parTransId="{B773F083-75C7-4828-8B27-D97F7A39EE83}" sibTransId="{5EDB61B6-29C3-4660-AD42-1BE3CEAF6E2B}"/>
    <dgm:cxn modelId="{C9AEDAAF-C4D6-4A9D-B379-81AE7AB23219}" srcId="{D3A12CD5-53EA-4AE5-8947-6EDEE68F7866}" destId="{0B27FFF1-D8B0-4A0B-8A6B-89A2FC44FBF4}" srcOrd="1" destOrd="0" parTransId="{C4E7CB8F-3EA6-4921-9B74-4C503DA137E6}" sibTransId="{A400EAD2-92EE-47F6-9721-461716D22C2C}"/>
    <dgm:cxn modelId="{86E6D1B0-EBA7-4F4C-898E-0FCC3BA7233D}" type="presOf" srcId="{7DC4F41C-634B-439E-8DCF-D8D9A570FD52}" destId="{40A7CA81-F338-4F52-9D1F-C24067E62E2A}" srcOrd="0" destOrd="0" presId="urn:microsoft.com/office/officeart/2008/layout/HalfCircleOrganizationChart"/>
    <dgm:cxn modelId="{620BF2B2-F4BB-4F11-81AA-60C5270791AA}" type="presOf" srcId="{993E16EC-D5DE-4377-97CE-3AC38F33298A}" destId="{FFE7C5FB-74F3-4DE0-998A-3D8E865C6C68}" srcOrd="1" destOrd="0" presId="urn:microsoft.com/office/officeart/2008/layout/HalfCircleOrganizationChart"/>
    <dgm:cxn modelId="{DF944CBB-0BB0-45EC-8ED7-F0D69D204E99}" type="presOf" srcId="{DECF3BFC-852D-40B4-A013-3072AA6F63B9}" destId="{E73905A0-E319-48E1-8DAA-EA1172AA93BC}" srcOrd="1" destOrd="0" presId="urn:microsoft.com/office/officeart/2008/layout/HalfCircleOrganizationChart"/>
    <dgm:cxn modelId="{E8C346C1-E0E0-437C-B9F2-38771F25D0D0}" type="presOf" srcId="{74E37F5A-5182-403F-9825-49196AA4AF47}" destId="{F433C327-F9B0-4B4E-9596-09B09ECB8392}" srcOrd="0" destOrd="0" presId="urn:microsoft.com/office/officeart/2008/layout/HalfCircleOrganizationChart"/>
    <dgm:cxn modelId="{C68152D5-AF95-495C-92D1-E3B5A5C28FE4}" srcId="{7797D6A5-BCD2-40D9-8CDC-60735B6C57D4}" destId="{D3A12CD5-53EA-4AE5-8947-6EDEE68F7866}" srcOrd="0" destOrd="0" parTransId="{0E0F08CE-FD23-43BC-A6CC-B4BBD565F87D}" sibTransId="{25CDB8CA-7D25-46CF-810E-9AEB875D5FB5}"/>
    <dgm:cxn modelId="{0FA57BDF-379A-4D11-86A2-2B803FA2A4B2}" srcId="{7797D6A5-BCD2-40D9-8CDC-60735B6C57D4}" destId="{993E16EC-D5DE-4377-97CE-3AC38F33298A}" srcOrd="1" destOrd="0" parTransId="{ACE97AAB-29A4-4C79-8C52-781682F47BC1}" sibTransId="{EC8470EB-5DE7-408F-82B9-7217D24C69DF}"/>
    <dgm:cxn modelId="{62B927E9-35A1-4E3C-BB4D-0431A26EA549}" type="presOf" srcId="{FEF3D15D-D727-41F5-9C3B-190862FC2AD4}" destId="{71A5066C-C984-46CC-A443-1068D041F949}" srcOrd="0" destOrd="0" presId="urn:microsoft.com/office/officeart/2008/layout/HalfCircleOrganizationChart"/>
    <dgm:cxn modelId="{318306FE-9301-4FBA-A2DC-E47FBDFDF1D1}" type="presOf" srcId="{D3A12CD5-53EA-4AE5-8947-6EDEE68F7866}" destId="{71DB215A-12B7-48D7-AEE0-0367A8557AB5}" srcOrd="1" destOrd="0" presId="urn:microsoft.com/office/officeart/2008/layout/HalfCircleOrganizationChart"/>
    <dgm:cxn modelId="{BA164931-0E99-42D7-B182-A11C92CE15E0}" type="presParOf" srcId="{F530E5FB-B032-4003-BED9-DA9230796D6A}" destId="{166A9D14-0EDF-4EBC-A220-2B86D1E61C2F}" srcOrd="0" destOrd="0" presId="urn:microsoft.com/office/officeart/2008/layout/HalfCircleOrganizationChart"/>
    <dgm:cxn modelId="{CDFA6711-F1B7-40AA-9224-08BAF518A89D}" type="presParOf" srcId="{166A9D14-0EDF-4EBC-A220-2B86D1E61C2F}" destId="{74F6983F-A879-4F7E-BFA9-22B2E4D8A5F3}" srcOrd="0" destOrd="0" presId="urn:microsoft.com/office/officeart/2008/layout/HalfCircleOrganizationChart"/>
    <dgm:cxn modelId="{736ABE52-A65A-4839-99DA-A4522E2E341B}" type="presParOf" srcId="{74F6983F-A879-4F7E-BFA9-22B2E4D8A5F3}" destId="{50284A18-3B16-4C0C-8A9B-B0F2E95A47C9}" srcOrd="0" destOrd="0" presId="urn:microsoft.com/office/officeart/2008/layout/HalfCircleOrganizationChart"/>
    <dgm:cxn modelId="{B22DE489-D59B-4AFB-A98E-ECCA92DE0882}" type="presParOf" srcId="{74F6983F-A879-4F7E-BFA9-22B2E4D8A5F3}" destId="{11D7803F-3F3E-4A94-BF25-BF44E593FBC4}" srcOrd="1" destOrd="0" presId="urn:microsoft.com/office/officeart/2008/layout/HalfCircleOrganizationChart"/>
    <dgm:cxn modelId="{09E95169-4F76-4690-88AB-DC313029521F}" type="presParOf" srcId="{74F6983F-A879-4F7E-BFA9-22B2E4D8A5F3}" destId="{AEB4703B-BC3E-4B2C-B16A-4F3E033B9DDE}" srcOrd="2" destOrd="0" presId="urn:microsoft.com/office/officeart/2008/layout/HalfCircleOrganizationChart"/>
    <dgm:cxn modelId="{45710539-51F1-40A3-9DA6-661CD4FACA37}" type="presParOf" srcId="{74F6983F-A879-4F7E-BFA9-22B2E4D8A5F3}" destId="{E557DE72-B455-447E-B7A2-F69A8E4612FD}" srcOrd="3" destOrd="0" presId="urn:microsoft.com/office/officeart/2008/layout/HalfCircleOrganizationChart"/>
    <dgm:cxn modelId="{87ECF745-0CE3-4A8D-BABE-730905A8D007}" type="presParOf" srcId="{166A9D14-0EDF-4EBC-A220-2B86D1E61C2F}" destId="{92C55D46-3E46-4924-9CA3-76934B9D735C}" srcOrd="1" destOrd="0" presId="urn:microsoft.com/office/officeart/2008/layout/HalfCircleOrganizationChart"/>
    <dgm:cxn modelId="{3D434699-D409-499B-B065-EEA75DC6348E}" type="presParOf" srcId="{92C55D46-3E46-4924-9CA3-76934B9D735C}" destId="{5A8441BD-E7BF-498C-BE80-BF8CC92556B8}" srcOrd="0" destOrd="0" presId="urn:microsoft.com/office/officeart/2008/layout/HalfCircleOrganizationChart"/>
    <dgm:cxn modelId="{5F8C913D-EFEE-4BA4-B0BE-75F6337252E2}" type="presParOf" srcId="{92C55D46-3E46-4924-9CA3-76934B9D735C}" destId="{C513D816-4119-4CCE-89CC-08C1FD148C83}" srcOrd="1" destOrd="0" presId="urn:microsoft.com/office/officeart/2008/layout/HalfCircleOrganizationChart"/>
    <dgm:cxn modelId="{ED26242B-230D-441F-9802-85C24BFC8EF6}" type="presParOf" srcId="{C513D816-4119-4CCE-89CC-08C1FD148C83}" destId="{DFC1FBC3-5298-4D72-9A87-6A4043E35BE7}" srcOrd="0" destOrd="0" presId="urn:microsoft.com/office/officeart/2008/layout/HalfCircleOrganizationChart"/>
    <dgm:cxn modelId="{B36758DF-13AF-4F5C-BCBE-63E516BAE41F}" type="presParOf" srcId="{DFC1FBC3-5298-4D72-9A87-6A4043E35BE7}" destId="{233132B1-4CC4-4B75-A379-526E7419546A}" srcOrd="0" destOrd="0" presId="urn:microsoft.com/office/officeart/2008/layout/HalfCircleOrganizationChart"/>
    <dgm:cxn modelId="{32283906-8BCB-471A-8E4A-8CC159250849}" type="presParOf" srcId="{DFC1FBC3-5298-4D72-9A87-6A4043E35BE7}" destId="{8F5701CF-FA40-49C7-A489-5DEDE1628B7C}" srcOrd="1" destOrd="0" presId="urn:microsoft.com/office/officeart/2008/layout/HalfCircleOrganizationChart"/>
    <dgm:cxn modelId="{28067109-0E78-48CB-89C1-008D9FBC4A4F}" type="presParOf" srcId="{DFC1FBC3-5298-4D72-9A87-6A4043E35BE7}" destId="{4AEBBD9B-0082-4BE5-B85F-5963977C1421}" srcOrd="2" destOrd="0" presId="urn:microsoft.com/office/officeart/2008/layout/HalfCircleOrganizationChart"/>
    <dgm:cxn modelId="{64BE8DC3-01F2-4364-8236-FACDDED52207}" type="presParOf" srcId="{DFC1FBC3-5298-4D72-9A87-6A4043E35BE7}" destId="{71DB215A-12B7-48D7-AEE0-0367A8557AB5}" srcOrd="3" destOrd="0" presId="urn:microsoft.com/office/officeart/2008/layout/HalfCircleOrganizationChart"/>
    <dgm:cxn modelId="{4FBF48F8-BB47-4B37-AE21-A3666A0B2853}" type="presParOf" srcId="{C513D816-4119-4CCE-89CC-08C1FD148C83}" destId="{D044BEF4-ED61-4287-AF3B-F743A55B10A4}" srcOrd="1" destOrd="0" presId="urn:microsoft.com/office/officeart/2008/layout/HalfCircleOrganizationChart"/>
    <dgm:cxn modelId="{9C33FF26-E205-4658-9973-29DE874805D9}" type="presParOf" srcId="{D044BEF4-ED61-4287-AF3B-F743A55B10A4}" destId="{40A7CA81-F338-4F52-9D1F-C24067E62E2A}" srcOrd="0" destOrd="0" presId="urn:microsoft.com/office/officeart/2008/layout/HalfCircleOrganizationChart"/>
    <dgm:cxn modelId="{A67862B1-8A55-4606-BABE-3913BA272C0A}" type="presParOf" srcId="{D044BEF4-ED61-4287-AF3B-F743A55B10A4}" destId="{221FB9D6-6C24-4EAB-A4B4-9693E3EFB6A0}" srcOrd="1" destOrd="0" presId="urn:microsoft.com/office/officeart/2008/layout/HalfCircleOrganizationChart"/>
    <dgm:cxn modelId="{CFB5FBB5-E074-482D-B1C5-CB1CC3FA82B3}" type="presParOf" srcId="{221FB9D6-6C24-4EAB-A4B4-9693E3EFB6A0}" destId="{894FDA74-FE4F-4A63-8FCE-48F92C4CE37E}" srcOrd="0" destOrd="0" presId="urn:microsoft.com/office/officeart/2008/layout/HalfCircleOrganizationChart"/>
    <dgm:cxn modelId="{E0ABD9BE-FED7-491C-A360-FC4179F56912}" type="presParOf" srcId="{894FDA74-FE4F-4A63-8FCE-48F92C4CE37E}" destId="{3162039E-0167-4B45-9488-EEB2D639FE2C}" srcOrd="0" destOrd="0" presId="urn:microsoft.com/office/officeart/2008/layout/HalfCircleOrganizationChart"/>
    <dgm:cxn modelId="{A381D01F-A00B-479A-8021-EFAEFC3ECB33}" type="presParOf" srcId="{894FDA74-FE4F-4A63-8FCE-48F92C4CE37E}" destId="{607623DB-F10C-4999-B5AA-B2FC444F9F90}" srcOrd="1" destOrd="0" presId="urn:microsoft.com/office/officeart/2008/layout/HalfCircleOrganizationChart"/>
    <dgm:cxn modelId="{3C047424-CB4E-476D-A905-EB198782E3F6}" type="presParOf" srcId="{894FDA74-FE4F-4A63-8FCE-48F92C4CE37E}" destId="{45A0B8C4-3AA4-4289-8DE1-7AA7E2C75C5B}" srcOrd="2" destOrd="0" presId="urn:microsoft.com/office/officeart/2008/layout/HalfCircleOrganizationChart"/>
    <dgm:cxn modelId="{3327A4D0-0436-4037-A055-509A700E2869}" type="presParOf" srcId="{894FDA74-FE4F-4A63-8FCE-48F92C4CE37E}" destId="{E73905A0-E319-48E1-8DAA-EA1172AA93BC}" srcOrd="3" destOrd="0" presId="urn:microsoft.com/office/officeart/2008/layout/HalfCircleOrganizationChart"/>
    <dgm:cxn modelId="{521FCF62-3BE6-479F-8428-C7FBF8091495}" type="presParOf" srcId="{221FB9D6-6C24-4EAB-A4B4-9693E3EFB6A0}" destId="{27D040AA-47D2-4CF2-87EF-ED656352B76A}" srcOrd="1" destOrd="0" presId="urn:microsoft.com/office/officeart/2008/layout/HalfCircleOrganizationChart"/>
    <dgm:cxn modelId="{E802E00F-5D1C-4652-9499-89FD4D450DEB}" type="presParOf" srcId="{221FB9D6-6C24-4EAB-A4B4-9693E3EFB6A0}" destId="{B3022D93-8214-4664-B1F7-62ACD57E350B}" srcOrd="2" destOrd="0" presId="urn:microsoft.com/office/officeart/2008/layout/HalfCircleOrganizationChart"/>
    <dgm:cxn modelId="{2EEBD098-290D-43E4-97D4-D3D5F988F6F3}" type="presParOf" srcId="{D044BEF4-ED61-4287-AF3B-F743A55B10A4}" destId="{691F69E7-1DBA-494B-896E-4C663A4411A8}" srcOrd="2" destOrd="0" presId="urn:microsoft.com/office/officeart/2008/layout/HalfCircleOrganizationChart"/>
    <dgm:cxn modelId="{08B19D3B-3A63-42DF-AB2F-5DF178D15013}" type="presParOf" srcId="{D044BEF4-ED61-4287-AF3B-F743A55B10A4}" destId="{22182FE9-3DD8-49A3-B034-6BB70726BA91}" srcOrd="3" destOrd="0" presId="urn:microsoft.com/office/officeart/2008/layout/HalfCircleOrganizationChart"/>
    <dgm:cxn modelId="{7692A21F-98A9-4D18-8017-6546577A3578}" type="presParOf" srcId="{22182FE9-3DD8-49A3-B034-6BB70726BA91}" destId="{02645850-F518-4FEF-A222-134264D0BE4A}" srcOrd="0" destOrd="0" presId="urn:microsoft.com/office/officeart/2008/layout/HalfCircleOrganizationChart"/>
    <dgm:cxn modelId="{B6A35D65-7A48-4B73-94F8-E3FC6743DA1A}" type="presParOf" srcId="{02645850-F518-4FEF-A222-134264D0BE4A}" destId="{CAACFDAC-2529-4DE3-99BA-72C8E19E69FF}" srcOrd="0" destOrd="0" presId="urn:microsoft.com/office/officeart/2008/layout/HalfCircleOrganizationChart"/>
    <dgm:cxn modelId="{EE1A2FBC-BA2F-4AE4-9077-C8C7DB3A7530}" type="presParOf" srcId="{02645850-F518-4FEF-A222-134264D0BE4A}" destId="{E1140AC2-AA8D-4997-A204-013DF075A23B}" srcOrd="1" destOrd="0" presId="urn:microsoft.com/office/officeart/2008/layout/HalfCircleOrganizationChart"/>
    <dgm:cxn modelId="{966C5A5E-A7C8-44FC-890D-048613CCB30A}" type="presParOf" srcId="{02645850-F518-4FEF-A222-134264D0BE4A}" destId="{FBAEF45C-23BC-423A-9DEF-19ACF8FDBE78}" srcOrd="2" destOrd="0" presId="urn:microsoft.com/office/officeart/2008/layout/HalfCircleOrganizationChart"/>
    <dgm:cxn modelId="{AAA80BF4-4C3A-49F9-AFF8-299B6BDBB685}" type="presParOf" srcId="{02645850-F518-4FEF-A222-134264D0BE4A}" destId="{49139770-F7D0-49DB-8575-557B3C488DF1}" srcOrd="3" destOrd="0" presId="urn:microsoft.com/office/officeart/2008/layout/HalfCircleOrganizationChart"/>
    <dgm:cxn modelId="{AED3379D-1BB4-4CCA-AE31-AFACB0F13AA0}" type="presParOf" srcId="{22182FE9-3DD8-49A3-B034-6BB70726BA91}" destId="{C95423D9-2BA8-47E2-B45C-B47C28514642}" srcOrd="1" destOrd="0" presId="urn:microsoft.com/office/officeart/2008/layout/HalfCircleOrganizationChart"/>
    <dgm:cxn modelId="{076741A6-9A01-4204-9395-D5CC28CD65C9}" type="presParOf" srcId="{22182FE9-3DD8-49A3-B034-6BB70726BA91}" destId="{503B0005-834F-467F-B1CC-75E379886C9C}" srcOrd="2" destOrd="0" presId="urn:microsoft.com/office/officeart/2008/layout/HalfCircleOrganizationChart"/>
    <dgm:cxn modelId="{8329CF3C-80CE-4775-BD6D-777DB1D55F8F}" type="presParOf" srcId="{C513D816-4119-4CCE-89CC-08C1FD148C83}" destId="{5CB1D270-5E14-4F5A-B268-3B26EA539D69}" srcOrd="2" destOrd="0" presId="urn:microsoft.com/office/officeart/2008/layout/HalfCircleOrganizationChart"/>
    <dgm:cxn modelId="{1AB2FA5A-CE19-4F01-B84B-B7EFC1ECA196}" type="presParOf" srcId="{92C55D46-3E46-4924-9CA3-76934B9D735C}" destId="{92C7FD75-766D-42AD-B1B4-959B90C47453}" srcOrd="2" destOrd="0" presId="urn:microsoft.com/office/officeart/2008/layout/HalfCircleOrganizationChart"/>
    <dgm:cxn modelId="{7DA27079-3AF9-4606-A342-5E980DE1E3B2}" type="presParOf" srcId="{92C55D46-3E46-4924-9CA3-76934B9D735C}" destId="{21E46D26-E238-44CB-9053-4AE986A92CF9}" srcOrd="3" destOrd="0" presId="urn:microsoft.com/office/officeart/2008/layout/HalfCircleOrganizationChart"/>
    <dgm:cxn modelId="{07709670-94E3-4375-BA93-2BFC71B23CE7}" type="presParOf" srcId="{21E46D26-E238-44CB-9053-4AE986A92CF9}" destId="{3832AC19-1AF7-47CF-A7E0-F004EFDA0675}" srcOrd="0" destOrd="0" presId="urn:microsoft.com/office/officeart/2008/layout/HalfCircleOrganizationChart"/>
    <dgm:cxn modelId="{02725ED3-EEE1-446A-B072-C4B9CB98A810}" type="presParOf" srcId="{3832AC19-1AF7-47CF-A7E0-F004EFDA0675}" destId="{B5E77DC8-EA49-4B86-8B61-4C6E0FF9CEED}" srcOrd="0" destOrd="0" presId="urn:microsoft.com/office/officeart/2008/layout/HalfCircleOrganizationChart"/>
    <dgm:cxn modelId="{199F4792-FEF9-494E-A61E-91DBD8D87ED1}" type="presParOf" srcId="{3832AC19-1AF7-47CF-A7E0-F004EFDA0675}" destId="{2A4DA5AA-2D32-4294-AD91-A53B8D4F6F97}" srcOrd="1" destOrd="0" presId="urn:microsoft.com/office/officeart/2008/layout/HalfCircleOrganizationChart"/>
    <dgm:cxn modelId="{B21F2E26-AA45-446A-BB0C-5B2359D2018B}" type="presParOf" srcId="{3832AC19-1AF7-47CF-A7E0-F004EFDA0675}" destId="{F630A30E-9755-48E9-AA0F-096CB3764501}" srcOrd="2" destOrd="0" presId="urn:microsoft.com/office/officeart/2008/layout/HalfCircleOrganizationChart"/>
    <dgm:cxn modelId="{E165ADDF-EEB8-4100-89C1-5F58F534E314}" type="presParOf" srcId="{3832AC19-1AF7-47CF-A7E0-F004EFDA0675}" destId="{FFE7C5FB-74F3-4DE0-998A-3D8E865C6C68}" srcOrd="3" destOrd="0" presId="urn:microsoft.com/office/officeart/2008/layout/HalfCircleOrganizationChart"/>
    <dgm:cxn modelId="{E20229C5-30A8-4D4D-9EA9-F87169FB3814}" type="presParOf" srcId="{21E46D26-E238-44CB-9053-4AE986A92CF9}" destId="{BB8F64DA-D5EB-4BC1-A698-698222C3FBDE}" srcOrd="1" destOrd="0" presId="urn:microsoft.com/office/officeart/2008/layout/HalfCircleOrganizationChart"/>
    <dgm:cxn modelId="{C8490EA3-7873-4DFB-8C8A-57987178ADBC}" type="presParOf" srcId="{BB8F64DA-D5EB-4BC1-A698-698222C3FBDE}" destId="{F433C327-F9B0-4B4E-9596-09B09ECB8392}" srcOrd="0" destOrd="0" presId="urn:microsoft.com/office/officeart/2008/layout/HalfCircleOrganizationChart"/>
    <dgm:cxn modelId="{2F6A58E3-4CB1-465A-9D6D-0DB14F787784}" type="presParOf" srcId="{BB8F64DA-D5EB-4BC1-A698-698222C3FBDE}" destId="{9D88240D-CE0D-4349-849C-2B3FFDC8C6B0}" srcOrd="1" destOrd="0" presId="urn:microsoft.com/office/officeart/2008/layout/HalfCircleOrganizationChart"/>
    <dgm:cxn modelId="{5D2CCB85-28DB-47E8-BD30-A2184FF62E61}" type="presParOf" srcId="{9D88240D-CE0D-4349-849C-2B3FFDC8C6B0}" destId="{7862CFE0-C0D9-47F9-B3A6-54C134872D5D}" srcOrd="0" destOrd="0" presId="urn:microsoft.com/office/officeart/2008/layout/HalfCircleOrganizationChart"/>
    <dgm:cxn modelId="{ED7ACA01-1AEF-4229-ABDD-223F8F4D5D36}" type="presParOf" srcId="{7862CFE0-C0D9-47F9-B3A6-54C134872D5D}" destId="{71A5066C-C984-46CC-A443-1068D041F949}" srcOrd="0" destOrd="0" presId="urn:microsoft.com/office/officeart/2008/layout/HalfCircleOrganizationChart"/>
    <dgm:cxn modelId="{7351FC6E-6988-4824-A5C3-D274A18758A5}" type="presParOf" srcId="{7862CFE0-C0D9-47F9-B3A6-54C134872D5D}" destId="{D4D75C48-760F-4B52-A75C-085F561A475C}" srcOrd="1" destOrd="0" presId="urn:microsoft.com/office/officeart/2008/layout/HalfCircleOrganizationChart"/>
    <dgm:cxn modelId="{EC089D2F-5851-48AD-BA89-5FF2A6637AD4}" type="presParOf" srcId="{7862CFE0-C0D9-47F9-B3A6-54C134872D5D}" destId="{6573487F-CC90-4C83-BA31-C1FBC5964FF5}" srcOrd="2" destOrd="0" presId="urn:microsoft.com/office/officeart/2008/layout/HalfCircleOrganizationChart"/>
    <dgm:cxn modelId="{C269C676-3419-4353-BF46-1862378F5FA1}" type="presParOf" srcId="{7862CFE0-C0D9-47F9-B3A6-54C134872D5D}" destId="{7D81A682-CBFE-4F78-9DBF-6B247B7436C8}" srcOrd="3" destOrd="0" presId="urn:microsoft.com/office/officeart/2008/layout/HalfCircleOrganizationChart"/>
    <dgm:cxn modelId="{4101E345-B8CD-40F8-A440-751D06E7A569}" type="presParOf" srcId="{9D88240D-CE0D-4349-849C-2B3FFDC8C6B0}" destId="{658A489B-7D90-4331-B4C4-8F27D87FA8DD}" srcOrd="1" destOrd="0" presId="urn:microsoft.com/office/officeart/2008/layout/HalfCircleOrganizationChart"/>
    <dgm:cxn modelId="{0211BAB9-472B-42CD-8472-A9884ADA0EB8}" type="presParOf" srcId="{9D88240D-CE0D-4349-849C-2B3FFDC8C6B0}" destId="{2F1E7F5D-03E6-408D-A16C-6BE2F05AC2BF}" srcOrd="2" destOrd="0" presId="urn:microsoft.com/office/officeart/2008/layout/HalfCircleOrganizationChart"/>
    <dgm:cxn modelId="{3BBFB25D-E957-47DB-BE1C-2CB7C1E06F27}" type="presParOf" srcId="{21E46D26-E238-44CB-9053-4AE986A92CF9}" destId="{C979B5F8-0EA6-4554-9E0F-CB011AEB1CEC}" srcOrd="2" destOrd="0" presId="urn:microsoft.com/office/officeart/2008/layout/HalfCircleOrganizationChart"/>
    <dgm:cxn modelId="{849DC7F0-A577-4853-8023-C62028F405FF}" type="presParOf" srcId="{166A9D14-0EDF-4EBC-A220-2B86D1E61C2F}" destId="{A9218955-2DDE-4113-946E-BCE260EA8E24}"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4B24CE-C0AE-410D-88C3-ECF31FCAC374}" type="doc">
      <dgm:prSet loTypeId="urn:microsoft.com/office/officeart/2008/layout/SquareAccentList" loCatId="list" qsTypeId="urn:microsoft.com/office/officeart/2005/8/quickstyle/simple1" qsCatId="simple" csTypeId="urn:microsoft.com/office/officeart/2005/8/colors/colorful4" csCatId="colorful" phldr="1"/>
      <dgm:spPr/>
      <dgm:t>
        <a:bodyPr/>
        <a:lstStyle/>
        <a:p>
          <a:endParaRPr lang="en-SG"/>
        </a:p>
      </dgm:t>
    </dgm:pt>
    <dgm:pt modelId="{91A10AFE-1613-4EFF-A093-00F3E55342D2}">
      <dgm:prSet phldrT="[Text]"/>
      <dgm:spPr/>
      <dgm:t>
        <a:bodyPr/>
        <a:lstStyle/>
        <a:p>
          <a:r>
            <a:rPr lang="en-US" dirty="0"/>
            <a:t>Non-renewable resources</a:t>
          </a:r>
          <a:endParaRPr lang="en-SG" dirty="0"/>
        </a:p>
      </dgm:t>
    </dgm:pt>
    <dgm:pt modelId="{49927D53-39AF-4F37-9A46-88E17FE2467B}" type="parTrans" cxnId="{4024027A-AF30-46D5-B133-46A5A7745EB3}">
      <dgm:prSet/>
      <dgm:spPr/>
      <dgm:t>
        <a:bodyPr/>
        <a:lstStyle/>
        <a:p>
          <a:endParaRPr lang="en-SG"/>
        </a:p>
      </dgm:t>
    </dgm:pt>
    <dgm:pt modelId="{0B02B910-A4EA-416F-86BF-A096EDE46DCD}" type="sibTrans" cxnId="{4024027A-AF30-46D5-B133-46A5A7745EB3}">
      <dgm:prSet/>
      <dgm:spPr/>
      <dgm:t>
        <a:bodyPr/>
        <a:lstStyle/>
        <a:p>
          <a:endParaRPr lang="en-SG"/>
        </a:p>
      </dgm:t>
    </dgm:pt>
    <dgm:pt modelId="{F98C9076-9B8C-4E89-A78D-2E171E6B8D80}">
      <dgm:prSet phldrT="[Text]"/>
      <dgm:spPr/>
      <dgm:t>
        <a:bodyPr/>
        <a:lstStyle/>
        <a:p>
          <a:r>
            <a:rPr lang="en-US" dirty="0"/>
            <a:t>Fossil fuel</a:t>
          </a:r>
          <a:endParaRPr lang="en-SG" dirty="0"/>
        </a:p>
      </dgm:t>
    </dgm:pt>
    <dgm:pt modelId="{9CF160B2-960C-48F2-8FAF-C76871E8C55C}" type="parTrans" cxnId="{03DE836E-0C38-4EC5-BEA4-720335EA7CF4}">
      <dgm:prSet/>
      <dgm:spPr/>
      <dgm:t>
        <a:bodyPr/>
        <a:lstStyle/>
        <a:p>
          <a:endParaRPr lang="en-SG"/>
        </a:p>
      </dgm:t>
    </dgm:pt>
    <dgm:pt modelId="{7F2CB759-0E04-46AB-BB21-B75F02C8EFE9}" type="sibTrans" cxnId="{03DE836E-0C38-4EC5-BEA4-720335EA7CF4}">
      <dgm:prSet/>
      <dgm:spPr/>
      <dgm:t>
        <a:bodyPr/>
        <a:lstStyle/>
        <a:p>
          <a:endParaRPr lang="en-SG"/>
        </a:p>
      </dgm:t>
    </dgm:pt>
    <dgm:pt modelId="{050A7847-3C3E-4632-91DB-7B5F66479465}">
      <dgm:prSet phldrT="[Text]"/>
      <dgm:spPr/>
      <dgm:t>
        <a:bodyPr/>
        <a:lstStyle/>
        <a:p>
          <a:r>
            <a:rPr lang="en-US" dirty="0"/>
            <a:t>Groundwater</a:t>
          </a:r>
          <a:endParaRPr lang="en-SG" dirty="0"/>
        </a:p>
      </dgm:t>
    </dgm:pt>
    <dgm:pt modelId="{20ABDF82-73F7-4B6B-BC61-02F435F24198}" type="parTrans" cxnId="{A8FBD3B1-D328-4377-888A-3225EF4311D0}">
      <dgm:prSet/>
      <dgm:spPr/>
      <dgm:t>
        <a:bodyPr/>
        <a:lstStyle/>
        <a:p>
          <a:endParaRPr lang="en-SG"/>
        </a:p>
      </dgm:t>
    </dgm:pt>
    <dgm:pt modelId="{11CC4455-9A63-4860-AD74-3E3819714A65}" type="sibTrans" cxnId="{A8FBD3B1-D328-4377-888A-3225EF4311D0}">
      <dgm:prSet/>
      <dgm:spPr/>
      <dgm:t>
        <a:bodyPr/>
        <a:lstStyle/>
        <a:p>
          <a:endParaRPr lang="en-SG"/>
        </a:p>
      </dgm:t>
    </dgm:pt>
    <dgm:pt modelId="{2A19ACC8-3D47-4274-A4D9-F6D62325992E}">
      <dgm:prSet phldrT="[Text]"/>
      <dgm:spPr/>
      <dgm:t>
        <a:bodyPr/>
        <a:lstStyle/>
        <a:p>
          <a:r>
            <a:rPr lang="en-US" dirty="0"/>
            <a:t>Minerals and others</a:t>
          </a:r>
          <a:endParaRPr lang="en-SG" dirty="0"/>
        </a:p>
      </dgm:t>
    </dgm:pt>
    <dgm:pt modelId="{829BFF92-485E-4F49-93B3-2BA5C4D81457}" type="parTrans" cxnId="{3BE3C674-0870-47A9-BE54-C25688C92A54}">
      <dgm:prSet/>
      <dgm:spPr/>
      <dgm:t>
        <a:bodyPr/>
        <a:lstStyle/>
        <a:p>
          <a:endParaRPr lang="en-SG"/>
        </a:p>
      </dgm:t>
    </dgm:pt>
    <dgm:pt modelId="{82074B1F-4F77-4908-ADD2-FF3B94E0028B}" type="sibTrans" cxnId="{3BE3C674-0870-47A9-BE54-C25688C92A54}">
      <dgm:prSet/>
      <dgm:spPr/>
      <dgm:t>
        <a:bodyPr/>
        <a:lstStyle/>
        <a:p>
          <a:endParaRPr lang="en-SG"/>
        </a:p>
      </dgm:t>
    </dgm:pt>
    <dgm:pt modelId="{E1A68027-93A0-4669-899C-7A6B4DD24EA9}">
      <dgm:prSet phldrT="[Text]"/>
      <dgm:spPr/>
      <dgm:t>
        <a:bodyPr/>
        <a:lstStyle/>
        <a:p>
          <a:r>
            <a:rPr lang="en-US" dirty="0"/>
            <a:t>Renewable but may be unsustainable if exploited</a:t>
          </a:r>
          <a:endParaRPr lang="en-SG" dirty="0"/>
        </a:p>
      </dgm:t>
    </dgm:pt>
    <dgm:pt modelId="{CDFCD385-9AB1-4544-82BD-ECC5A7559422}" type="parTrans" cxnId="{8F8A423B-569A-4A9F-A404-12A63A602B02}">
      <dgm:prSet/>
      <dgm:spPr/>
      <dgm:t>
        <a:bodyPr/>
        <a:lstStyle/>
        <a:p>
          <a:endParaRPr lang="en-SG"/>
        </a:p>
      </dgm:t>
    </dgm:pt>
    <dgm:pt modelId="{59B5789E-E84F-4468-9E4A-F78ACB5A7F07}" type="sibTrans" cxnId="{8F8A423B-569A-4A9F-A404-12A63A602B02}">
      <dgm:prSet/>
      <dgm:spPr/>
      <dgm:t>
        <a:bodyPr/>
        <a:lstStyle/>
        <a:p>
          <a:endParaRPr lang="en-SG"/>
        </a:p>
      </dgm:t>
    </dgm:pt>
    <dgm:pt modelId="{3706AC9B-6382-4C93-846B-1604244FE34E}">
      <dgm:prSet phldrT="[Text]"/>
      <dgm:spPr/>
      <dgm:t>
        <a:bodyPr/>
        <a:lstStyle/>
        <a:p>
          <a:r>
            <a:rPr lang="en-US" dirty="0"/>
            <a:t>Forests (but deforestation is unsustainable)</a:t>
          </a:r>
          <a:endParaRPr lang="en-SG" dirty="0"/>
        </a:p>
      </dgm:t>
    </dgm:pt>
    <dgm:pt modelId="{952F8E54-26C1-4AB5-AFFA-4249F28D91DC}" type="parTrans" cxnId="{C44B6439-5818-4802-A2F3-AAB9485D0938}">
      <dgm:prSet/>
      <dgm:spPr/>
      <dgm:t>
        <a:bodyPr/>
        <a:lstStyle/>
        <a:p>
          <a:endParaRPr lang="en-SG"/>
        </a:p>
      </dgm:t>
    </dgm:pt>
    <dgm:pt modelId="{E49934E1-0E13-4371-A07C-3FA21D265638}" type="sibTrans" cxnId="{C44B6439-5818-4802-A2F3-AAB9485D0938}">
      <dgm:prSet/>
      <dgm:spPr/>
      <dgm:t>
        <a:bodyPr/>
        <a:lstStyle/>
        <a:p>
          <a:endParaRPr lang="en-SG"/>
        </a:p>
      </dgm:t>
    </dgm:pt>
    <dgm:pt modelId="{4FAC2959-681B-49A8-B845-7103E08FCC7A}">
      <dgm:prSet phldrT="[Text]"/>
      <dgm:spPr/>
      <dgm:t>
        <a:bodyPr/>
        <a:lstStyle/>
        <a:p>
          <a:r>
            <a:rPr lang="en-US" dirty="0"/>
            <a:t>Water (water pollution is a problem for humans, wildlife and natural world)</a:t>
          </a:r>
          <a:endParaRPr lang="en-SG" dirty="0"/>
        </a:p>
      </dgm:t>
    </dgm:pt>
    <dgm:pt modelId="{FCF92636-7638-4AC9-A6BF-99EFC866FEA2}" type="parTrans" cxnId="{36318322-A6A0-457B-8ECE-B01AA34C8323}">
      <dgm:prSet/>
      <dgm:spPr/>
      <dgm:t>
        <a:bodyPr/>
        <a:lstStyle/>
        <a:p>
          <a:endParaRPr lang="en-SG"/>
        </a:p>
      </dgm:t>
    </dgm:pt>
    <dgm:pt modelId="{71ECFBD7-5960-4DEF-981B-A90CC718CA0A}" type="sibTrans" cxnId="{36318322-A6A0-457B-8ECE-B01AA34C8323}">
      <dgm:prSet/>
      <dgm:spPr/>
      <dgm:t>
        <a:bodyPr/>
        <a:lstStyle/>
        <a:p>
          <a:endParaRPr lang="en-SG"/>
        </a:p>
      </dgm:t>
    </dgm:pt>
    <dgm:pt modelId="{E85552C9-FC72-4D3A-9B23-43604DE34048}">
      <dgm:prSet phldrT="[Text]"/>
      <dgm:spPr/>
      <dgm:t>
        <a:bodyPr/>
        <a:lstStyle/>
        <a:p>
          <a:r>
            <a:rPr lang="en-US" dirty="0"/>
            <a:t>Land and others (but exploitation is also unsustainable for any renewable resources)</a:t>
          </a:r>
          <a:endParaRPr lang="en-SG" dirty="0"/>
        </a:p>
      </dgm:t>
    </dgm:pt>
    <dgm:pt modelId="{0C974FD4-DE47-40D0-A26D-FAB35F881D6E}" type="parTrans" cxnId="{4F10C77A-0113-4215-BA75-DDC28FCAE6BC}">
      <dgm:prSet/>
      <dgm:spPr/>
      <dgm:t>
        <a:bodyPr/>
        <a:lstStyle/>
        <a:p>
          <a:endParaRPr lang="en-SG"/>
        </a:p>
      </dgm:t>
    </dgm:pt>
    <dgm:pt modelId="{32CDF257-D31E-46C4-A5A7-25B39ACF86A8}" type="sibTrans" cxnId="{4F10C77A-0113-4215-BA75-DDC28FCAE6BC}">
      <dgm:prSet/>
      <dgm:spPr/>
      <dgm:t>
        <a:bodyPr/>
        <a:lstStyle/>
        <a:p>
          <a:endParaRPr lang="en-SG"/>
        </a:p>
      </dgm:t>
    </dgm:pt>
    <dgm:pt modelId="{E8433CB2-F7F6-4CCC-BB87-E7F08364D3EE}" type="pres">
      <dgm:prSet presAssocID="{AD4B24CE-C0AE-410D-88C3-ECF31FCAC374}" presName="layout" presStyleCnt="0">
        <dgm:presLayoutVars>
          <dgm:chMax/>
          <dgm:chPref/>
          <dgm:dir/>
          <dgm:resizeHandles/>
        </dgm:presLayoutVars>
      </dgm:prSet>
      <dgm:spPr/>
    </dgm:pt>
    <dgm:pt modelId="{84E2E489-85AB-4808-B745-C6DFFA88BC8F}" type="pres">
      <dgm:prSet presAssocID="{91A10AFE-1613-4EFF-A093-00F3E55342D2}" presName="root" presStyleCnt="0">
        <dgm:presLayoutVars>
          <dgm:chMax/>
          <dgm:chPref/>
        </dgm:presLayoutVars>
      </dgm:prSet>
      <dgm:spPr/>
    </dgm:pt>
    <dgm:pt modelId="{9861F601-8BB7-4442-AA3C-08D5E4D79E48}" type="pres">
      <dgm:prSet presAssocID="{91A10AFE-1613-4EFF-A093-00F3E55342D2}" presName="rootComposite" presStyleCnt="0">
        <dgm:presLayoutVars/>
      </dgm:prSet>
      <dgm:spPr/>
    </dgm:pt>
    <dgm:pt modelId="{6CE14793-6BD6-45B3-BC25-A3E79FF40402}" type="pres">
      <dgm:prSet presAssocID="{91A10AFE-1613-4EFF-A093-00F3E55342D2}" presName="ParentAccent" presStyleLbl="alignNode1" presStyleIdx="0" presStyleCnt="2"/>
      <dgm:spPr/>
    </dgm:pt>
    <dgm:pt modelId="{CE252E44-24DA-4AE8-BE68-785722EF1E7B}" type="pres">
      <dgm:prSet presAssocID="{91A10AFE-1613-4EFF-A093-00F3E55342D2}" presName="ParentSmallAccent" presStyleLbl="fgAcc1" presStyleIdx="0" presStyleCnt="2"/>
      <dgm:spPr/>
    </dgm:pt>
    <dgm:pt modelId="{AB1F28A3-03B9-4AA3-A81F-1ECE2E140228}" type="pres">
      <dgm:prSet presAssocID="{91A10AFE-1613-4EFF-A093-00F3E55342D2}" presName="Parent" presStyleLbl="revTx" presStyleIdx="0" presStyleCnt="8">
        <dgm:presLayoutVars>
          <dgm:chMax/>
          <dgm:chPref val="4"/>
          <dgm:bulletEnabled val="1"/>
        </dgm:presLayoutVars>
      </dgm:prSet>
      <dgm:spPr/>
    </dgm:pt>
    <dgm:pt modelId="{4BEA7865-F891-4E45-B6F9-6A6F7174D4FF}" type="pres">
      <dgm:prSet presAssocID="{91A10AFE-1613-4EFF-A093-00F3E55342D2}" presName="childShape" presStyleCnt="0">
        <dgm:presLayoutVars>
          <dgm:chMax val="0"/>
          <dgm:chPref val="0"/>
        </dgm:presLayoutVars>
      </dgm:prSet>
      <dgm:spPr/>
    </dgm:pt>
    <dgm:pt modelId="{1EF1979F-C60D-40E6-8C29-511409F27618}" type="pres">
      <dgm:prSet presAssocID="{F98C9076-9B8C-4E89-A78D-2E171E6B8D80}" presName="childComposite" presStyleCnt="0">
        <dgm:presLayoutVars>
          <dgm:chMax val="0"/>
          <dgm:chPref val="0"/>
        </dgm:presLayoutVars>
      </dgm:prSet>
      <dgm:spPr/>
    </dgm:pt>
    <dgm:pt modelId="{E5A09BD4-CDC3-4820-ABE0-849210D8B792}" type="pres">
      <dgm:prSet presAssocID="{F98C9076-9B8C-4E89-A78D-2E171E6B8D80}" presName="ChildAccent" presStyleLbl="solidFgAcc1" presStyleIdx="0" presStyleCnt="6"/>
      <dgm:spPr/>
    </dgm:pt>
    <dgm:pt modelId="{75205BE8-CBF8-43A5-9035-E2D81CE44C27}" type="pres">
      <dgm:prSet presAssocID="{F98C9076-9B8C-4E89-A78D-2E171E6B8D80}" presName="Child" presStyleLbl="revTx" presStyleIdx="1" presStyleCnt="8">
        <dgm:presLayoutVars>
          <dgm:chMax val="0"/>
          <dgm:chPref val="0"/>
          <dgm:bulletEnabled val="1"/>
        </dgm:presLayoutVars>
      </dgm:prSet>
      <dgm:spPr/>
    </dgm:pt>
    <dgm:pt modelId="{F06DB64D-755D-4B89-A916-B45A4723E982}" type="pres">
      <dgm:prSet presAssocID="{050A7847-3C3E-4632-91DB-7B5F66479465}" presName="childComposite" presStyleCnt="0">
        <dgm:presLayoutVars>
          <dgm:chMax val="0"/>
          <dgm:chPref val="0"/>
        </dgm:presLayoutVars>
      </dgm:prSet>
      <dgm:spPr/>
    </dgm:pt>
    <dgm:pt modelId="{1B89BA26-A9E2-47E6-9EB8-645669ADF5B3}" type="pres">
      <dgm:prSet presAssocID="{050A7847-3C3E-4632-91DB-7B5F66479465}" presName="ChildAccent" presStyleLbl="solidFgAcc1" presStyleIdx="1" presStyleCnt="6"/>
      <dgm:spPr/>
    </dgm:pt>
    <dgm:pt modelId="{2F5A4042-51E9-41DA-A4BA-1B6685BE47AF}" type="pres">
      <dgm:prSet presAssocID="{050A7847-3C3E-4632-91DB-7B5F66479465}" presName="Child" presStyleLbl="revTx" presStyleIdx="2" presStyleCnt="8">
        <dgm:presLayoutVars>
          <dgm:chMax val="0"/>
          <dgm:chPref val="0"/>
          <dgm:bulletEnabled val="1"/>
        </dgm:presLayoutVars>
      </dgm:prSet>
      <dgm:spPr/>
    </dgm:pt>
    <dgm:pt modelId="{189EAF0E-6BFB-43CF-ABE0-3BEF659F1756}" type="pres">
      <dgm:prSet presAssocID="{2A19ACC8-3D47-4274-A4D9-F6D62325992E}" presName="childComposite" presStyleCnt="0">
        <dgm:presLayoutVars>
          <dgm:chMax val="0"/>
          <dgm:chPref val="0"/>
        </dgm:presLayoutVars>
      </dgm:prSet>
      <dgm:spPr/>
    </dgm:pt>
    <dgm:pt modelId="{6410BF91-1C0E-4F5E-AFE6-4900E05363BD}" type="pres">
      <dgm:prSet presAssocID="{2A19ACC8-3D47-4274-A4D9-F6D62325992E}" presName="ChildAccent" presStyleLbl="solidFgAcc1" presStyleIdx="2" presStyleCnt="6"/>
      <dgm:spPr/>
    </dgm:pt>
    <dgm:pt modelId="{37062AF2-2E56-4FF6-85E0-229DA8E7B7EF}" type="pres">
      <dgm:prSet presAssocID="{2A19ACC8-3D47-4274-A4D9-F6D62325992E}" presName="Child" presStyleLbl="revTx" presStyleIdx="3" presStyleCnt="8">
        <dgm:presLayoutVars>
          <dgm:chMax val="0"/>
          <dgm:chPref val="0"/>
          <dgm:bulletEnabled val="1"/>
        </dgm:presLayoutVars>
      </dgm:prSet>
      <dgm:spPr/>
    </dgm:pt>
    <dgm:pt modelId="{F2D41F69-8784-44D4-AF02-0B87AAB340BD}" type="pres">
      <dgm:prSet presAssocID="{E1A68027-93A0-4669-899C-7A6B4DD24EA9}" presName="root" presStyleCnt="0">
        <dgm:presLayoutVars>
          <dgm:chMax/>
          <dgm:chPref/>
        </dgm:presLayoutVars>
      </dgm:prSet>
      <dgm:spPr/>
    </dgm:pt>
    <dgm:pt modelId="{8B939EC3-9586-411C-8A83-86E3E74364EA}" type="pres">
      <dgm:prSet presAssocID="{E1A68027-93A0-4669-899C-7A6B4DD24EA9}" presName="rootComposite" presStyleCnt="0">
        <dgm:presLayoutVars/>
      </dgm:prSet>
      <dgm:spPr/>
    </dgm:pt>
    <dgm:pt modelId="{75DE20F3-A63C-46B5-9F1D-63C50C62AC87}" type="pres">
      <dgm:prSet presAssocID="{E1A68027-93A0-4669-899C-7A6B4DD24EA9}" presName="ParentAccent" presStyleLbl="alignNode1" presStyleIdx="1" presStyleCnt="2"/>
      <dgm:spPr/>
    </dgm:pt>
    <dgm:pt modelId="{463CB77F-8676-4574-82C9-6796F8914229}" type="pres">
      <dgm:prSet presAssocID="{E1A68027-93A0-4669-899C-7A6B4DD24EA9}" presName="ParentSmallAccent" presStyleLbl="fgAcc1" presStyleIdx="1" presStyleCnt="2"/>
      <dgm:spPr/>
    </dgm:pt>
    <dgm:pt modelId="{099E42FD-2FC4-41AD-86D4-A282469DB8B3}" type="pres">
      <dgm:prSet presAssocID="{E1A68027-93A0-4669-899C-7A6B4DD24EA9}" presName="Parent" presStyleLbl="revTx" presStyleIdx="4" presStyleCnt="8">
        <dgm:presLayoutVars>
          <dgm:chMax/>
          <dgm:chPref val="4"/>
          <dgm:bulletEnabled val="1"/>
        </dgm:presLayoutVars>
      </dgm:prSet>
      <dgm:spPr/>
    </dgm:pt>
    <dgm:pt modelId="{B6F6A073-5FCD-4C55-B764-69005BF0B2AD}" type="pres">
      <dgm:prSet presAssocID="{E1A68027-93A0-4669-899C-7A6B4DD24EA9}" presName="childShape" presStyleCnt="0">
        <dgm:presLayoutVars>
          <dgm:chMax val="0"/>
          <dgm:chPref val="0"/>
        </dgm:presLayoutVars>
      </dgm:prSet>
      <dgm:spPr/>
    </dgm:pt>
    <dgm:pt modelId="{1633006E-4218-4541-8365-6B308A5EFD94}" type="pres">
      <dgm:prSet presAssocID="{3706AC9B-6382-4C93-846B-1604244FE34E}" presName="childComposite" presStyleCnt="0">
        <dgm:presLayoutVars>
          <dgm:chMax val="0"/>
          <dgm:chPref val="0"/>
        </dgm:presLayoutVars>
      </dgm:prSet>
      <dgm:spPr/>
    </dgm:pt>
    <dgm:pt modelId="{87644770-62F2-4A58-ADF4-E7E0DC8848FB}" type="pres">
      <dgm:prSet presAssocID="{3706AC9B-6382-4C93-846B-1604244FE34E}" presName="ChildAccent" presStyleLbl="solidFgAcc1" presStyleIdx="3" presStyleCnt="6"/>
      <dgm:spPr/>
    </dgm:pt>
    <dgm:pt modelId="{A1896640-8169-4D86-93FB-BEB9A948BD9B}" type="pres">
      <dgm:prSet presAssocID="{3706AC9B-6382-4C93-846B-1604244FE34E}" presName="Child" presStyleLbl="revTx" presStyleIdx="5" presStyleCnt="8">
        <dgm:presLayoutVars>
          <dgm:chMax val="0"/>
          <dgm:chPref val="0"/>
          <dgm:bulletEnabled val="1"/>
        </dgm:presLayoutVars>
      </dgm:prSet>
      <dgm:spPr/>
    </dgm:pt>
    <dgm:pt modelId="{333818BD-FCCA-442E-87DF-E15209C4B42C}" type="pres">
      <dgm:prSet presAssocID="{4FAC2959-681B-49A8-B845-7103E08FCC7A}" presName="childComposite" presStyleCnt="0">
        <dgm:presLayoutVars>
          <dgm:chMax val="0"/>
          <dgm:chPref val="0"/>
        </dgm:presLayoutVars>
      </dgm:prSet>
      <dgm:spPr/>
    </dgm:pt>
    <dgm:pt modelId="{C5356415-594D-4B43-80AE-268F53AE05AE}" type="pres">
      <dgm:prSet presAssocID="{4FAC2959-681B-49A8-B845-7103E08FCC7A}" presName="ChildAccent" presStyleLbl="solidFgAcc1" presStyleIdx="4" presStyleCnt="6"/>
      <dgm:spPr/>
    </dgm:pt>
    <dgm:pt modelId="{B5CEC2C9-9198-42EF-A8E3-9757F409A729}" type="pres">
      <dgm:prSet presAssocID="{4FAC2959-681B-49A8-B845-7103E08FCC7A}" presName="Child" presStyleLbl="revTx" presStyleIdx="6" presStyleCnt="8">
        <dgm:presLayoutVars>
          <dgm:chMax val="0"/>
          <dgm:chPref val="0"/>
          <dgm:bulletEnabled val="1"/>
        </dgm:presLayoutVars>
      </dgm:prSet>
      <dgm:spPr/>
    </dgm:pt>
    <dgm:pt modelId="{74DEA2E6-34AB-46E6-9FFC-54F6C85C3FA9}" type="pres">
      <dgm:prSet presAssocID="{E85552C9-FC72-4D3A-9B23-43604DE34048}" presName="childComposite" presStyleCnt="0">
        <dgm:presLayoutVars>
          <dgm:chMax val="0"/>
          <dgm:chPref val="0"/>
        </dgm:presLayoutVars>
      </dgm:prSet>
      <dgm:spPr/>
    </dgm:pt>
    <dgm:pt modelId="{2A797FBA-CDED-427F-913B-58A537FF7241}" type="pres">
      <dgm:prSet presAssocID="{E85552C9-FC72-4D3A-9B23-43604DE34048}" presName="ChildAccent" presStyleLbl="solidFgAcc1" presStyleIdx="5" presStyleCnt="6"/>
      <dgm:spPr/>
    </dgm:pt>
    <dgm:pt modelId="{2D1C5CCA-319B-4274-B22C-783E5EA1C5DA}" type="pres">
      <dgm:prSet presAssocID="{E85552C9-FC72-4D3A-9B23-43604DE34048}" presName="Child" presStyleLbl="revTx" presStyleIdx="7" presStyleCnt="8">
        <dgm:presLayoutVars>
          <dgm:chMax val="0"/>
          <dgm:chPref val="0"/>
          <dgm:bulletEnabled val="1"/>
        </dgm:presLayoutVars>
      </dgm:prSet>
      <dgm:spPr/>
    </dgm:pt>
  </dgm:ptLst>
  <dgm:cxnLst>
    <dgm:cxn modelId="{36318322-A6A0-457B-8ECE-B01AA34C8323}" srcId="{E1A68027-93A0-4669-899C-7A6B4DD24EA9}" destId="{4FAC2959-681B-49A8-B845-7103E08FCC7A}" srcOrd="1" destOrd="0" parTransId="{FCF92636-7638-4AC9-A6BF-99EFC866FEA2}" sibTransId="{71ECFBD7-5960-4DEF-981B-A90CC718CA0A}"/>
    <dgm:cxn modelId="{26981F23-97D6-4BE6-AA7E-498070A7E7A0}" type="presOf" srcId="{4FAC2959-681B-49A8-B845-7103E08FCC7A}" destId="{B5CEC2C9-9198-42EF-A8E3-9757F409A729}" srcOrd="0" destOrd="0" presId="urn:microsoft.com/office/officeart/2008/layout/SquareAccentList"/>
    <dgm:cxn modelId="{A9701E29-335D-4E16-BDC2-0AAD92105722}" type="presOf" srcId="{E1A68027-93A0-4669-899C-7A6B4DD24EA9}" destId="{099E42FD-2FC4-41AD-86D4-A282469DB8B3}" srcOrd="0" destOrd="0" presId="urn:microsoft.com/office/officeart/2008/layout/SquareAccentList"/>
    <dgm:cxn modelId="{C44B6439-5818-4802-A2F3-AAB9485D0938}" srcId="{E1A68027-93A0-4669-899C-7A6B4DD24EA9}" destId="{3706AC9B-6382-4C93-846B-1604244FE34E}" srcOrd="0" destOrd="0" parTransId="{952F8E54-26C1-4AB5-AFFA-4249F28D91DC}" sibTransId="{E49934E1-0E13-4371-A07C-3FA21D265638}"/>
    <dgm:cxn modelId="{266C3A3B-1E6C-4C73-B34D-03B158733468}" type="presOf" srcId="{2A19ACC8-3D47-4274-A4D9-F6D62325992E}" destId="{37062AF2-2E56-4FF6-85E0-229DA8E7B7EF}" srcOrd="0" destOrd="0" presId="urn:microsoft.com/office/officeart/2008/layout/SquareAccentList"/>
    <dgm:cxn modelId="{8F8A423B-569A-4A9F-A404-12A63A602B02}" srcId="{AD4B24CE-C0AE-410D-88C3-ECF31FCAC374}" destId="{E1A68027-93A0-4669-899C-7A6B4DD24EA9}" srcOrd="1" destOrd="0" parTransId="{CDFCD385-9AB1-4544-82BD-ECC5A7559422}" sibTransId="{59B5789E-E84F-4468-9E4A-F78ACB5A7F07}"/>
    <dgm:cxn modelId="{D5720547-049E-4756-9DDA-E55524382A53}" type="presOf" srcId="{050A7847-3C3E-4632-91DB-7B5F66479465}" destId="{2F5A4042-51E9-41DA-A4BA-1B6685BE47AF}" srcOrd="0" destOrd="0" presId="urn:microsoft.com/office/officeart/2008/layout/SquareAccentList"/>
    <dgm:cxn modelId="{CEF2AE47-B65A-41F4-AD7A-E2233F15CB5B}" type="presOf" srcId="{91A10AFE-1613-4EFF-A093-00F3E55342D2}" destId="{AB1F28A3-03B9-4AA3-A81F-1ECE2E140228}" srcOrd="0" destOrd="0" presId="urn:microsoft.com/office/officeart/2008/layout/SquareAccentList"/>
    <dgm:cxn modelId="{6F64D14B-55D7-4D7C-AEA3-42D71D715590}" type="presOf" srcId="{E85552C9-FC72-4D3A-9B23-43604DE34048}" destId="{2D1C5CCA-319B-4274-B22C-783E5EA1C5DA}" srcOrd="0" destOrd="0" presId="urn:microsoft.com/office/officeart/2008/layout/SquareAccentList"/>
    <dgm:cxn modelId="{03DE836E-0C38-4EC5-BEA4-720335EA7CF4}" srcId="{91A10AFE-1613-4EFF-A093-00F3E55342D2}" destId="{F98C9076-9B8C-4E89-A78D-2E171E6B8D80}" srcOrd="0" destOrd="0" parTransId="{9CF160B2-960C-48F2-8FAF-C76871E8C55C}" sibTransId="{7F2CB759-0E04-46AB-BB21-B75F02C8EFE9}"/>
    <dgm:cxn modelId="{3BE3C674-0870-47A9-BE54-C25688C92A54}" srcId="{91A10AFE-1613-4EFF-A093-00F3E55342D2}" destId="{2A19ACC8-3D47-4274-A4D9-F6D62325992E}" srcOrd="2" destOrd="0" parTransId="{829BFF92-485E-4F49-93B3-2BA5C4D81457}" sibTransId="{82074B1F-4F77-4908-ADD2-FF3B94E0028B}"/>
    <dgm:cxn modelId="{4024027A-AF30-46D5-B133-46A5A7745EB3}" srcId="{AD4B24CE-C0AE-410D-88C3-ECF31FCAC374}" destId="{91A10AFE-1613-4EFF-A093-00F3E55342D2}" srcOrd="0" destOrd="0" parTransId="{49927D53-39AF-4F37-9A46-88E17FE2467B}" sibTransId="{0B02B910-A4EA-416F-86BF-A096EDE46DCD}"/>
    <dgm:cxn modelId="{4F10C77A-0113-4215-BA75-DDC28FCAE6BC}" srcId="{E1A68027-93A0-4669-899C-7A6B4DD24EA9}" destId="{E85552C9-FC72-4D3A-9B23-43604DE34048}" srcOrd="2" destOrd="0" parTransId="{0C974FD4-DE47-40D0-A26D-FAB35F881D6E}" sibTransId="{32CDF257-D31E-46C4-A5A7-25B39ACF86A8}"/>
    <dgm:cxn modelId="{4D34E691-9F64-4AC8-BCCE-9DC3EED97F6F}" type="presOf" srcId="{3706AC9B-6382-4C93-846B-1604244FE34E}" destId="{A1896640-8169-4D86-93FB-BEB9A948BD9B}" srcOrd="0" destOrd="0" presId="urn:microsoft.com/office/officeart/2008/layout/SquareAccentList"/>
    <dgm:cxn modelId="{A8FBD3B1-D328-4377-888A-3225EF4311D0}" srcId="{91A10AFE-1613-4EFF-A093-00F3E55342D2}" destId="{050A7847-3C3E-4632-91DB-7B5F66479465}" srcOrd="1" destOrd="0" parTransId="{20ABDF82-73F7-4B6B-BC61-02F435F24198}" sibTransId="{11CC4455-9A63-4860-AD74-3E3819714A65}"/>
    <dgm:cxn modelId="{A0F1CEC5-CB8B-4942-B2B8-54BA6DEF5482}" type="presOf" srcId="{AD4B24CE-C0AE-410D-88C3-ECF31FCAC374}" destId="{E8433CB2-F7F6-4CCC-BB87-E7F08364D3EE}" srcOrd="0" destOrd="0" presId="urn:microsoft.com/office/officeart/2008/layout/SquareAccentList"/>
    <dgm:cxn modelId="{9CC7E0FC-D7E5-45E6-856D-C4956629AE7C}" type="presOf" srcId="{F98C9076-9B8C-4E89-A78D-2E171E6B8D80}" destId="{75205BE8-CBF8-43A5-9035-E2D81CE44C27}" srcOrd="0" destOrd="0" presId="urn:microsoft.com/office/officeart/2008/layout/SquareAccentList"/>
    <dgm:cxn modelId="{37165E3F-A670-4B8E-BF70-70559FAE689B}" type="presParOf" srcId="{E8433CB2-F7F6-4CCC-BB87-E7F08364D3EE}" destId="{84E2E489-85AB-4808-B745-C6DFFA88BC8F}" srcOrd="0" destOrd="0" presId="urn:microsoft.com/office/officeart/2008/layout/SquareAccentList"/>
    <dgm:cxn modelId="{1BB4DA8E-1B62-4A7A-8333-BFC4B2881719}" type="presParOf" srcId="{84E2E489-85AB-4808-B745-C6DFFA88BC8F}" destId="{9861F601-8BB7-4442-AA3C-08D5E4D79E48}" srcOrd="0" destOrd="0" presId="urn:microsoft.com/office/officeart/2008/layout/SquareAccentList"/>
    <dgm:cxn modelId="{819D3D8F-EDF3-4215-9E08-3D448D5E64BC}" type="presParOf" srcId="{9861F601-8BB7-4442-AA3C-08D5E4D79E48}" destId="{6CE14793-6BD6-45B3-BC25-A3E79FF40402}" srcOrd="0" destOrd="0" presId="urn:microsoft.com/office/officeart/2008/layout/SquareAccentList"/>
    <dgm:cxn modelId="{613F71C1-5EDD-4749-9B4D-5497E014B356}" type="presParOf" srcId="{9861F601-8BB7-4442-AA3C-08D5E4D79E48}" destId="{CE252E44-24DA-4AE8-BE68-785722EF1E7B}" srcOrd="1" destOrd="0" presId="urn:microsoft.com/office/officeart/2008/layout/SquareAccentList"/>
    <dgm:cxn modelId="{A8C0EF2D-5032-4326-95C7-BF0ED211552E}" type="presParOf" srcId="{9861F601-8BB7-4442-AA3C-08D5E4D79E48}" destId="{AB1F28A3-03B9-4AA3-A81F-1ECE2E140228}" srcOrd="2" destOrd="0" presId="urn:microsoft.com/office/officeart/2008/layout/SquareAccentList"/>
    <dgm:cxn modelId="{F6300AF0-D803-4338-93B2-397A86E4F40A}" type="presParOf" srcId="{84E2E489-85AB-4808-B745-C6DFFA88BC8F}" destId="{4BEA7865-F891-4E45-B6F9-6A6F7174D4FF}" srcOrd="1" destOrd="0" presId="urn:microsoft.com/office/officeart/2008/layout/SquareAccentList"/>
    <dgm:cxn modelId="{5D854760-67B5-4F3B-AF7F-E09E578149CC}" type="presParOf" srcId="{4BEA7865-F891-4E45-B6F9-6A6F7174D4FF}" destId="{1EF1979F-C60D-40E6-8C29-511409F27618}" srcOrd="0" destOrd="0" presId="urn:microsoft.com/office/officeart/2008/layout/SquareAccentList"/>
    <dgm:cxn modelId="{0F6F5EBC-C41F-4C64-A8C5-FC5A9BBFEB49}" type="presParOf" srcId="{1EF1979F-C60D-40E6-8C29-511409F27618}" destId="{E5A09BD4-CDC3-4820-ABE0-849210D8B792}" srcOrd="0" destOrd="0" presId="urn:microsoft.com/office/officeart/2008/layout/SquareAccentList"/>
    <dgm:cxn modelId="{8FB8A91A-B4C7-49F1-B646-0E3E08486E44}" type="presParOf" srcId="{1EF1979F-C60D-40E6-8C29-511409F27618}" destId="{75205BE8-CBF8-43A5-9035-E2D81CE44C27}" srcOrd="1" destOrd="0" presId="urn:microsoft.com/office/officeart/2008/layout/SquareAccentList"/>
    <dgm:cxn modelId="{9A134980-3DEA-4464-8D2B-D6EF5DBADEDC}" type="presParOf" srcId="{4BEA7865-F891-4E45-B6F9-6A6F7174D4FF}" destId="{F06DB64D-755D-4B89-A916-B45A4723E982}" srcOrd="1" destOrd="0" presId="urn:microsoft.com/office/officeart/2008/layout/SquareAccentList"/>
    <dgm:cxn modelId="{E8A6D297-7C2E-4624-BE9E-4BB4E9D66584}" type="presParOf" srcId="{F06DB64D-755D-4B89-A916-B45A4723E982}" destId="{1B89BA26-A9E2-47E6-9EB8-645669ADF5B3}" srcOrd="0" destOrd="0" presId="urn:microsoft.com/office/officeart/2008/layout/SquareAccentList"/>
    <dgm:cxn modelId="{BF482559-8DAB-421F-9F2E-8B584F604FB9}" type="presParOf" srcId="{F06DB64D-755D-4B89-A916-B45A4723E982}" destId="{2F5A4042-51E9-41DA-A4BA-1B6685BE47AF}" srcOrd="1" destOrd="0" presId="urn:microsoft.com/office/officeart/2008/layout/SquareAccentList"/>
    <dgm:cxn modelId="{48BB9CF2-D359-4986-A114-4D7074DFB175}" type="presParOf" srcId="{4BEA7865-F891-4E45-B6F9-6A6F7174D4FF}" destId="{189EAF0E-6BFB-43CF-ABE0-3BEF659F1756}" srcOrd="2" destOrd="0" presId="urn:microsoft.com/office/officeart/2008/layout/SquareAccentList"/>
    <dgm:cxn modelId="{CFDD2FC5-D0E3-4C8A-918E-8EB6406F3D2F}" type="presParOf" srcId="{189EAF0E-6BFB-43CF-ABE0-3BEF659F1756}" destId="{6410BF91-1C0E-4F5E-AFE6-4900E05363BD}" srcOrd="0" destOrd="0" presId="urn:microsoft.com/office/officeart/2008/layout/SquareAccentList"/>
    <dgm:cxn modelId="{5E268E55-FA96-4398-BD5C-3BE865FA0FB6}" type="presParOf" srcId="{189EAF0E-6BFB-43CF-ABE0-3BEF659F1756}" destId="{37062AF2-2E56-4FF6-85E0-229DA8E7B7EF}" srcOrd="1" destOrd="0" presId="urn:microsoft.com/office/officeart/2008/layout/SquareAccentList"/>
    <dgm:cxn modelId="{945EB92D-2FAD-4D60-91DE-4A332912EFD7}" type="presParOf" srcId="{E8433CB2-F7F6-4CCC-BB87-E7F08364D3EE}" destId="{F2D41F69-8784-44D4-AF02-0B87AAB340BD}" srcOrd="1" destOrd="0" presId="urn:microsoft.com/office/officeart/2008/layout/SquareAccentList"/>
    <dgm:cxn modelId="{330DB5C9-00FE-4D08-84EF-A72376B34A84}" type="presParOf" srcId="{F2D41F69-8784-44D4-AF02-0B87AAB340BD}" destId="{8B939EC3-9586-411C-8A83-86E3E74364EA}" srcOrd="0" destOrd="0" presId="urn:microsoft.com/office/officeart/2008/layout/SquareAccentList"/>
    <dgm:cxn modelId="{E4CB4AAE-B8A2-46F0-9F32-C80689C37967}" type="presParOf" srcId="{8B939EC3-9586-411C-8A83-86E3E74364EA}" destId="{75DE20F3-A63C-46B5-9F1D-63C50C62AC87}" srcOrd="0" destOrd="0" presId="urn:microsoft.com/office/officeart/2008/layout/SquareAccentList"/>
    <dgm:cxn modelId="{62388D8A-F199-49D6-BC3F-A8E07AA558F3}" type="presParOf" srcId="{8B939EC3-9586-411C-8A83-86E3E74364EA}" destId="{463CB77F-8676-4574-82C9-6796F8914229}" srcOrd="1" destOrd="0" presId="urn:microsoft.com/office/officeart/2008/layout/SquareAccentList"/>
    <dgm:cxn modelId="{352C759B-A049-45B8-B045-23E6B64CB92F}" type="presParOf" srcId="{8B939EC3-9586-411C-8A83-86E3E74364EA}" destId="{099E42FD-2FC4-41AD-86D4-A282469DB8B3}" srcOrd="2" destOrd="0" presId="urn:microsoft.com/office/officeart/2008/layout/SquareAccentList"/>
    <dgm:cxn modelId="{4099362F-5850-44BE-9769-3596ABCB6DBD}" type="presParOf" srcId="{F2D41F69-8784-44D4-AF02-0B87AAB340BD}" destId="{B6F6A073-5FCD-4C55-B764-69005BF0B2AD}" srcOrd="1" destOrd="0" presId="urn:microsoft.com/office/officeart/2008/layout/SquareAccentList"/>
    <dgm:cxn modelId="{CDCB4487-9BBE-4BE9-8E28-F36ECD019652}" type="presParOf" srcId="{B6F6A073-5FCD-4C55-B764-69005BF0B2AD}" destId="{1633006E-4218-4541-8365-6B308A5EFD94}" srcOrd="0" destOrd="0" presId="urn:microsoft.com/office/officeart/2008/layout/SquareAccentList"/>
    <dgm:cxn modelId="{D8FDE49D-6F62-46EA-8ABD-7FEA1185B11A}" type="presParOf" srcId="{1633006E-4218-4541-8365-6B308A5EFD94}" destId="{87644770-62F2-4A58-ADF4-E7E0DC8848FB}" srcOrd="0" destOrd="0" presId="urn:microsoft.com/office/officeart/2008/layout/SquareAccentList"/>
    <dgm:cxn modelId="{2DEB6FA2-1F14-412B-8E26-B931DF925D94}" type="presParOf" srcId="{1633006E-4218-4541-8365-6B308A5EFD94}" destId="{A1896640-8169-4D86-93FB-BEB9A948BD9B}" srcOrd="1" destOrd="0" presId="urn:microsoft.com/office/officeart/2008/layout/SquareAccentList"/>
    <dgm:cxn modelId="{E4B1FCCA-AD7B-4B30-ABA3-2A581D889BD9}" type="presParOf" srcId="{B6F6A073-5FCD-4C55-B764-69005BF0B2AD}" destId="{333818BD-FCCA-442E-87DF-E15209C4B42C}" srcOrd="1" destOrd="0" presId="urn:microsoft.com/office/officeart/2008/layout/SquareAccentList"/>
    <dgm:cxn modelId="{9D28A73C-FBA9-4B5D-A7B2-C6EF4B92F911}" type="presParOf" srcId="{333818BD-FCCA-442E-87DF-E15209C4B42C}" destId="{C5356415-594D-4B43-80AE-268F53AE05AE}" srcOrd="0" destOrd="0" presId="urn:microsoft.com/office/officeart/2008/layout/SquareAccentList"/>
    <dgm:cxn modelId="{F82051B2-439D-4399-A5E6-C3E3775E161D}" type="presParOf" srcId="{333818BD-FCCA-442E-87DF-E15209C4B42C}" destId="{B5CEC2C9-9198-42EF-A8E3-9757F409A729}" srcOrd="1" destOrd="0" presId="urn:microsoft.com/office/officeart/2008/layout/SquareAccentList"/>
    <dgm:cxn modelId="{317E9DF2-DDDC-4D28-B068-D323F1FA14B9}" type="presParOf" srcId="{B6F6A073-5FCD-4C55-B764-69005BF0B2AD}" destId="{74DEA2E6-34AB-46E6-9FFC-54F6C85C3FA9}" srcOrd="2" destOrd="0" presId="urn:microsoft.com/office/officeart/2008/layout/SquareAccentList"/>
    <dgm:cxn modelId="{A9D09B7A-7A88-4914-826C-4DEA82CD2375}" type="presParOf" srcId="{74DEA2E6-34AB-46E6-9FFC-54F6C85C3FA9}" destId="{2A797FBA-CDED-427F-913B-58A537FF7241}" srcOrd="0" destOrd="0" presId="urn:microsoft.com/office/officeart/2008/layout/SquareAccentList"/>
    <dgm:cxn modelId="{CD2E62FD-64D9-4362-B5D3-0BA118634A8C}" type="presParOf" srcId="{74DEA2E6-34AB-46E6-9FFC-54F6C85C3FA9}" destId="{2D1C5CCA-319B-4274-B22C-783E5EA1C5DA}"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DD346CB-23A6-40C1-8204-F2F7918789F4}" type="doc">
      <dgm:prSet loTypeId="urn:microsoft.com/office/officeart/2005/8/layout/venn2" loCatId="relationship" qsTypeId="urn:microsoft.com/office/officeart/2005/8/quickstyle/3d5" qsCatId="3D" csTypeId="urn:microsoft.com/office/officeart/2005/8/colors/colorful3" csCatId="colorful" phldr="1"/>
      <dgm:spPr/>
      <dgm:t>
        <a:bodyPr/>
        <a:lstStyle/>
        <a:p>
          <a:endParaRPr lang="en-SG"/>
        </a:p>
      </dgm:t>
    </dgm:pt>
    <dgm:pt modelId="{849A38F4-3187-4FA7-B86F-75F48F86A08B}">
      <dgm:prSet phldrT="[Text]"/>
      <dgm:spPr/>
      <dgm:t>
        <a:bodyPr/>
        <a:lstStyle/>
        <a:p>
          <a:r>
            <a:rPr lang="en-SG" dirty="0"/>
            <a:t>Intended outcome</a:t>
          </a:r>
        </a:p>
      </dgm:t>
    </dgm:pt>
    <dgm:pt modelId="{14BA6DEA-6A5C-4EE1-9471-32DC17B96C38}" type="parTrans" cxnId="{A4775A43-5914-44C5-B8A6-B4FEA77E52DD}">
      <dgm:prSet/>
      <dgm:spPr/>
      <dgm:t>
        <a:bodyPr/>
        <a:lstStyle/>
        <a:p>
          <a:endParaRPr lang="en-SG"/>
        </a:p>
      </dgm:t>
    </dgm:pt>
    <dgm:pt modelId="{95342FAC-1CE9-4CAB-8B4E-6B4FF16DA3F3}" type="sibTrans" cxnId="{A4775A43-5914-44C5-B8A6-B4FEA77E52DD}">
      <dgm:prSet/>
      <dgm:spPr/>
      <dgm:t>
        <a:bodyPr/>
        <a:lstStyle/>
        <a:p>
          <a:endParaRPr lang="en-SG"/>
        </a:p>
      </dgm:t>
    </dgm:pt>
    <dgm:pt modelId="{F8B23E9C-216E-4956-A04F-B6ECCF36A3D7}">
      <dgm:prSet phldrT="[Text]"/>
      <dgm:spPr/>
      <dgm:t>
        <a:bodyPr/>
        <a:lstStyle/>
        <a:p>
          <a:r>
            <a:rPr lang="en-SG" dirty="0"/>
            <a:t>Unintended effect – </a:t>
          </a:r>
          <a:r>
            <a:rPr lang="en-SG" i="1" dirty="0"/>
            <a:t>externality</a:t>
          </a:r>
        </a:p>
      </dgm:t>
    </dgm:pt>
    <dgm:pt modelId="{184CEF22-570D-46DD-AF6A-85D278398C91}" type="parTrans" cxnId="{B434B089-9514-44D0-9F67-74EF97FCD57A}">
      <dgm:prSet/>
      <dgm:spPr/>
      <dgm:t>
        <a:bodyPr/>
        <a:lstStyle/>
        <a:p>
          <a:endParaRPr lang="en-SG"/>
        </a:p>
      </dgm:t>
    </dgm:pt>
    <dgm:pt modelId="{39C62150-AFC4-4394-8149-C0E7524D652C}" type="sibTrans" cxnId="{B434B089-9514-44D0-9F67-74EF97FCD57A}">
      <dgm:prSet/>
      <dgm:spPr/>
      <dgm:t>
        <a:bodyPr/>
        <a:lstStyle/>
        <a:p>
          <a:endParaRPr lang="en-SG"/>
        </a:p>
      </dgm:t>
    </dgm:pt>
    <dgm:pt modelId="{C3B4B57B-AC7C-4426-AA19-453E0A7CBDFB}" type="pres">
      <dgm:prSet presAssocID="{DDD346CB-23A6-40C1-8204-F2F7918789F4}" presName="Name0" presStyleCnt="0">
        <dgm:presLayoutVars>
          <dgm:chMax val="7"/>
          <dgm:resizeHandles val="exact"/>
        </dgm:presLayoutVars>
      </dgm:prSet>
      <dgm:spPr/>
    </dgm:pt>
    <dgm:pt modelId="{2306E3D5-0FA8-43E6-97E0-10EC7EE3728B}" type="pres">
      <dgm:prSet presAssocID="{DDD346CB-23A6-40C1-8204-F2F7918789F4}" presName="comp1" presStyleCnt="0"/>
      <dgm:spPr/>
    </dgm:pt>
    <dgm:pt modelId="{80895EFA-79CE-4788-8665-3355237D1CD0}" type="pres">
      <dgm:prSet presAssocID="{DDD346CB-23A6-40C1-8204-F2F7918789F4}" presName="circle1" presStyleLbl="node1" presStyleIdx="0" presStyleCnt="2"/>
      <dgm:spPr/>
    </dgm:pt>
    <dgm:pt modelId="{C5C5C161-B9CD-45F4-AD58-CABE9EDEC235}" type="pres">
      <dgm:prSet presAssocID="{DDD346CB-23A6-40C1-8204-F2F7918789F4}" presName="c1text" presStyleLbl="node1" presStyleIdx="0" presStyleCnt="2">
        <dgm:presLayoutVars>
          <dgm:bulletEnabled val="1"/>
        </dgm:presLayoutVars>
      </dgm:prSet>
      <dgm:spPr/>
    </dgm:pt>
    <dgm:pt modelId="{A2EF8370-37F6-4D38-AB74-30061A8348A0}" type="pres">
      <dgm:prSet presAssocID="{DDD346CB-23A6-40C1-8204-F2F7918789F4}" presName="comp2" presStyleCnt="0"/>
      <dgm:spPr/>
    </dgm:pt>
    <dgm:pt modelId="{F2E2AD14-F2FE-4991-A89B-85F1AA7D8C15}" type="pres">
      <dgm:prSet presAssocID="{DDD346CB-23A6-40C1-8204-F2F7918789F4}" presName="circle2" presStyleLbl="node1" presStyleIdx="1" presStyleCnt="2"/>
      <dgm:spPr/>
    </dgm:pt>
    <dgm:pt modelId="{8319526D-75DC-4B57-A343-4BE8BC360BC6}" type="pres">
      <dgm:prSet presAssocID="{DDD346CB-23A6-40C1-8204-F2F7918789F4}" presName="c2text" presStyleLbl="node1" presStyleIdx="1" presStyleCnt="2">
        <dgm:presLayoutVars>
          <dgm:bulletEnabled val="1"/>
        </dgm:presLayoutVars>
      </dgm:prSet>
      <dgm:spPr/>
    </dgm:pt>
  </dgm:ptLst>
  <dgm:cxnLst>
    <dgm:cxn modelId="{0B526F21-F96F-4DB4-8209-E2CC736EF2BB}" type="presOf" srcId="{849A38F4-3187-4FA7-B86F-75F48F86A08B}" destId="{80895EFA-79CE-4788-8665-3355237D1CD0}" srcOrd="0" destOrd="0" presId="urn:microsoft.com/office/officeart/2005/8/layout/venn2"/>
    <dgm:cxn modelId="{98F7B430-9D05-4BFF-B190-219FFBBC31F2}" type="presOf" srcId="{849A38F4-3187-4FA7-B86F-75F48F86A08B}" destId="{C5C5C161-B9CD-45F4-AD58-CABE9EDEC235}" srcOrd="1" destOrd="0" presId="urn:microsoft.com/office/officeart/2005/8/layout/venn2"/>
    <dgm:cxn modelId="{32876635-54EB-4E06-BD69-CD1FBDBAC6BA}" type="presOf" srcId="{DDD346CB-23A6-40C1-8204-F2F7918789F4}" destId="{C3B4B57B-AC7C-4426-AA19-453E0A7CBDFB}" srcOrd="0" destOrd="0" presId="urn:microsoft.com/office/officeart/2005/8/layout/venn2"/>
    <dgm:cxn modelId="{A4775A43-5914-44C5-B8A6-B4FEA77E52DD}" srcId="{DDD346CB-23A6-40C1-8204-F2F7918789F4}" destId="{849A38F4-3187-4FA7-B86F-75F48F86A08B}" srcOrd="0" destOrd="0" parTransId="{14BA6DEA-6A5C-4EE1-9471-32DC17B96C38}" sibTransId="{95342FAC-1CE9-4CAB-8B4E-6B4FF16DA3F3}"/>
    <dgm:cxn modelId="{B434B089-9514-44D0-9F67-74EF97FCD57A}" srcId="{DDD346CB-23A6-40C1-8204-F2F7918789F4}" destId="{F8B23E9C-216E-4956-A04F-B6ECCF36A3D7}" srcOrd="1" destOrd="0" parTransId="{184CEF22-570D-46DD-AF6A-85D278398C91}" sibTransId="{39C62150-AFC4-4394-8149-C0E7524D652C}"/>
    <dgm:cxn modelId="{DF5677DD-532C-450F-9ABA-8B5D3B62D331}" type="presOf" srcId="{F8B23E9C-216E-4956-A04F-B6ECCF36A3D7}" destId="{F2E2AD14-F2FE-4991-A89B-85F1AA7D8C15}" srcOrd="0" destOrd="0" presId="urn:microsoft.com/office/officeart/2005/8/layout/venn2"/>
    <dgm:cxn modelId="{5250F0F5-8ACE-481D-9082-CDA8744DB5CB}" type="presOf" srcId="{F8B23E9C-216E-4956-A04F-B6ECCF36A3D7}" destId="{8319526D-75DC-4B57-A343-4BE8BC360BC6}" srcOrd="1" destOrd="0" presId="urn:microsoft.com/office/officeart/2005/8/layout/venn2"/>
    <dgm:cxn modelId="{1C2B2909-2EAA-4634-9FFD-02F0103FBA8C}" type="presParOf" srcId="{C3B4B57B-AC7C-4426-AA19-453E0A7CBDFB}" destId="{2306E3D5-0FA8-43E6-97E0-10EC7EE3728B}" srcOrd="0" destOrd="0" presId="urn:microsoft.com/office/officeart/2005/8/layout/venn2"/>
    <dgm:cxn modelId="{63B5B8B2-B8FE-4B10-AA50-E44B2DAA7FE8}" type="presParOf" srcId="{2306E3D5-0FA8-43E6-97E0-10EC7EE3728B}" destId="{80895EFA-79CE-4788-8665-3355237D1CD0}" srcOrd="0" destOrd="0" presId="urn:microsoft.com/office/officeart/2005/8/layout/venn2"/>
    <dgm:cxn modelId="{B81A7555-6959-47EB-9974-A1EE955C4DB9}" type="presParOf" srcId="{2306E3D5-0FA8-43E6-97E0-10EC7EE3728B}" destId="{C5C5C161-B9CD-45F4-AD58-CABE9EDEC235}" srcOrd="1" destOrd="0" presId="urn:microsoft.com/office/officeart/2005/8/layout/venn2"/>
    <dgm:cxn modelId="{D112BBE6-694D-42A4-9B5E-DF8F791505CA}" type="presParOf" srcId="{C3B4B57B-AC7C-4426-AA19-453E0A7CBDFB}" destId="{A2EF8370-37F6-4D38-AB74-30061A8348A0}" srcOrd="1" destOrd="0" presId="urn:microsoft.com/office/officeart/2005/8/layout/venn2"/>
    <dgm:cxn modelId="{86049340-36E7-4E7A-BBDC-5AAA104009B4}" type="presParOf" srcId="{A2EF8370-37F6-4D38-AB74-30061A8348A0}" destId="{F2E2AD14-F2FE-4991-A89B-85F1AA7D8C15}" srcOrd="0" destOrd="0" presId="urn:microsoft.com/office/officeart/2005/8/layout/venn2"/>
    <dgm:cxn modelId="{FEADA450-304D-4279-B1FD-B8C52B7B20B9}" type="presParOf" srcId="{A2EF8370-37F6-4D38-AB74-30061A8348A0}" destId="{8319526D-75DC-4B57-A343-4BE8BC360BC6}"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78B1CA1-AADE-4A70-8695-FEAB5E056920}" type="doc">
      <dgm:prSet loTypeId="urn:microsoft.com/office/officeart/2005/8/layout/hList9" loCatId="list" qsTypeId="urn:microsoft.com/office/officeart/2005/8/quickstyle/simple1" qsCatId="simple" csTypeId="urn:microsoft.com/office/officeart/2005/8/colors/colorful5" csCatId="colorful" phldr="1"/>
      <dgm:spPr/>
      <dgm:t>
        <a:bodyPr/>
        <a:lstStyle/>
        <a:p>
          <a:endParaRPr lang="en-SG"/>
        </a:p>
      </dgm:t>
    </dgm:pt>
    <dgm:pt modelId="{157FA6EE-4362-4B95-80D4-2C7E40B528BA}">
      <dgm:prSet phldrT="[Text]"/>
      <dgm:spPr/>
      <dgm:t>
        <a:bodyPr/>
        <a:lstStyle/>
        <a:p>
          <a:r>
            <a:rPr lang="en-US" dirty="0"/>
            <a:t>Natural resources exhaustion and damaged living environment</a:t>
          </a:r>
          <a:endParaRPr lang="en-SG" dirty="0"/>
        </a:p>
      </dgm:t>
    </dgm:pt>
    <dgm:pt modelId="{46F0FE5F-C6BD-4692-8903-E80ADD5D4880}" type="parTrans" cxnId="{2C224E53-552E-4561-9693-0696A8A3749F}">
      <dgm:prSet/>
      <dgm:spPr/>
      <dgm:t>
        <a:bodyPr/>
        <a:lstStyle/>
        <a:p>
          <a:endParaRPr lang="en-SG"/>
        </a:p>
      </dgm:t>
    </dgm:pt>
    <dgm:pt modelId="{4057DB28-2098-48AD-92A7-5F281492F9D5}" type="sibTrans" cxnId="{2C224E53-552E-4561-9693-0696A8A3749F}">
      <dgm:prSet/>
      <dgm:spPr/>
      <dgm:t>
        <a:bodyPr/>
        <a:lstStyle/>
        <a:p>
          <a:endParaRPr lang="en-SG"/>
        </a:p>
      </dgm:t>
    </dgm:pt>
    <dgm:pt modelId="{A68DA5FD-2D77-4761-98F6-5C6C31FEBFDF}">
      <dgm:prSet phldrT="[Text]"/>
      <dgm:spPr/>
      <dgm:t>
        <a:bodyPr/>
        <a:lstStyle/>
        <a:p>
          <a:r>
            <a:rPr lang="en-US" dirty="0"/>
            <a:t>Non-renewable resources are not replaceable</a:t>
          </a:r>
          <a:endParaRPr lang="en-SG" dirty="0"/>
        </a:p>
      </dgm:t>
    </dgm:pt>
    <dgm:pt modelId="{CA5ECB76-A2D5-446C-B0E7-E68992F11D4B}" type="parTrans" cxnId="{3B685044-ED72-4A22-953E-8D50E924839B}">
      <dgm:prSet/>
      <dgm:spPr/>
      <dgm:t>
        <a:bodyPr/>
        <a:lstStyle/>
        <a:p>
          <a:endParaRPr lang="en-SG"/>
        </a:p>
      </dgm:t>
    </dgm:pt>
    <dgm:pt modelId="{02599161-B223-4AD5-A31F-8F2D5B109DB4}" type="sibTrans" cxnId="{3B685044-ED72-4A22-953E-8D50E924839B}">
      <dgm:prSet/>
      <dgm:spPr/>
      <dgm:t>
        <a:bodyPr/>
        <a:lstStyle/>
        <a:p>
          <a:endParaRPr lang="en-SG"/>
        </a:p>
      </dgm:t>
    </dgm:pt>
    <dgm:pt modelId="{3C83A1A4-E896-468B-AE44-B6CAFCAB50E6}">
      <dgm:prSet phldrT="[Text]"/>
      <dgm:spPr/>
      <dgm:t>
        <a:bodyPr/>
        <a:lstStyle/>
        <a:p>
          <a:r>
            <a:rPr lang="en-US" dirty="0"/>
            <a:t>Destruction of living environment and ecosystem on which human beings, natural world and wildlife depend</a:t>
          </a:r>
          <a:endParaRPr lang="en-SG" dirty="0"/>
        </a:p>
      </dgm:t>
    </dgm:pt>
    <dgm:pt modelId="{34D1F924-C710-4E53-A05D-5AE6B8A7F20D}" type="parTrans" cxnId="{8E628A24-1143-48FF-B6AF-6D1CDDC3B8C6}">
      <dgm:prSet/>
      <dgm:spPr/>
      <dgm:t>
        <a:bodyPr/>
        <a:lstStyle/>
        <a:p>
          <a:endParaRPr lang="en-SG"/>
        </a:p>
      </dgm:t>
    </dgm:pt>
    <dgm:pt modelId="{7D59878A-A077-4BC9-BF29-E9405C94858E}" type="sibTrans" cxnId="{8E628A24-1143-48FF-B6AF-6D1CDDC3B8C6}">
      <dgm:prSet/>
      <dgm:spPr/>
      <dgm:t>
        <a:bodyPr/>
        <a:lstStyle/>
        <a:p>
          <a:endParaRPr lang="en-SG"/>
        </a:p>
      </dgm:t>
    </dgm:pt>
    <dgm:pt modelId="{C7F6F3B5-B11E-4611-B9A3-9B55F54DD27D}">
      <dgm:prSet phldrT="[Text]"/>
      <dgm:spPr/>
      <dgm:t>
        <a:bodyPr/>
        <a:lstStyle/>
        <a:p>
          <a:r>
            <a:rPr lang="en-US" dirty="0"/>
            <a:t>Pollutions and economic cost</a:t>
          </a:r>
          <a:endParaRPr lang="en-SG" dirty="0"/>
        </a:p>
      </dgm:t>
    </dgm:pt>
    <dgm:pt modelId="{9CFA3124-177F-475B-9F92-D7B936F3A406}" type="parTrans" cxnId="{376C1E65-9ED9-408F-B8D7-B6CFD00F3CB0}">
      <dgm:prSet/>
      <dgm:spPr/>
      <dgm:t>
        <a:bodyPr/>
        <a:lstStyle/>
        <a:p>
          <a:endParaRPr lang="en-SG"/>
        </a:p>
      </dgm:t>
    </dgm:pt>
    <dgm:pt modelId="{B7799F86-AF48-4731-B01E-CC8D939A34D0}" type="sibTrans" cxnId="{376C1E65-9ED9-408F-B8D7-B6CFD00F3CB0}">
      <dgm:prSet/>
      <dgm:spPr/>
      <dgm:t>
        <a:bodyPr/>
        <a:lstStyle/>
        <a:p>
          <a:endParaRPr lang="en-SG"/>
        </a:p>
      </dgm:t>
    </dgm:pt>
    <dgm:pt modelId="{849D715C-4D7F-4D1C-8831-B3BFBD862E28}">
      <dgm:prSet phldrT="[Text]"/>
      <dgm:spPr/>
      <dgm:t>
        <a:bodyPr/>
        <a:lstStyle/>
        <a:p>
          <a:r>
            <a:rPr lang="en-US" dirty="0"/>
            <a:t>Air, water, land and other pollutions endanger people’s health</a:t>
          </a:r>
          <a:endParaRPr lang="en-SG" dirty="0"/>
        </a:p>
      </dgm:t>
    </dgm:pt>
    <dgm:pt modelId="{735A42A5-9B7E-425A-B977-019BBEF28E72}" type="parTrans" cxnId="{8452AF41-F9CB-4A4F-A4F2-EB8356E6CFFE}">
      <dgm:prSet/>
      <dgm:spPr/>
      <dgm:t>
        <a:bodyPr/>
        <a:lstStyle/>
        <a:p>
          <a:endParaRPr lang="en-SG"/>
        </a:p>
      </dgm:t>
    </dgm:pt>
    <dgm:pt modelId="{E813597F-ABE9-407C-BABC-7A03795D8EB3}" type="sibTrans" cxnId="{8452AF41-F9CB-4A4F-A4F2-EB8356E6CFFE}">
      <dgm:prSet/>
      <dgm:spPr/>
      <dgm:t>
        <a:bodyPr/>
        <a:lstStyle/>
        <a:p>
          <a:endParaRPr lang="en-SG"/>
        </a:p>
      </dgm:t>
    </dgm:pt>
    <dgm:pt modelId="{9936FC2E-FEEC-4EFB-946A-B16526369952}">
      <dgm:prSet phldrT="[Text]"/>
      <dgm:spPr/>
      <dgm:t>
        <a:bodyPr/>
        <a:lstStyle/>
        <a:p>
          <a:r>
            <a:rPr lang="en-US" dirty="0"/>
            <a:t>Cost for medical care</a:t>
          </a:r>
        </a:p>
        <a:p>
          <a:r>
            <a:rPr lang="en-US" dirty="0"/>
            <a:t>Low quality of life and living</a:t>
          </a:r>
        </a:p>
        <a:p>
          <a:r>
            <a:rPr lang="en-US" dirty="0"/>
            <a:t>Inefficient human resources</a:t>
          </a:r>
          <a:endParaRPr lang="en-SG" dirty="0"/>
        </a:p>
      </dgm:t>
    </dgm:pt>
    <dgm:pt modelId="{5274AFE8-43AF-42DB-8D11-41B86058B2EF}" type="parTrans" cxnId="{BEA7B180-6CB1-4A89-AF16-8AE6FA619A10}">
      <dgm:prSet/>
      <dgm:spPr/>
      <dgm:t>
        <a:bodyPr/>
        <a:lstStyle/>
        <a:p>
          <a:endParaRPr lang="en-SG"/>
        </a:p>
      </dgm:t>
    </dgm:pt>
    <dgm:pt modelId="{881D6BC0-63AA-40B2-915A-99A5898A5839}" type="sibTrans" cxnId="{BEA7B180-6CB1-4A89-AF16-8AE6FA619A10}">
      <dgm:prSet/>
      <dgm:spPr/>
      <dgm:t>
        <a:bodyPr/>
        <a:lstStyle/>
        <a:p>
          <a:endParaRPr lang="en-SG"/>
        </a:p>
      </dgm:t>
    </dgm:pt>
    <dgm:pt modelId="{64C7448A-73E0-4E99-A681-ABDC3918CD48}" type="pres">
      <dgm:prSet presAssocID="{478B1CA1-AADE-4A70-8695-FEAB5E056920}" presName="list" presStyleCnt="0">
        <dgm:presLayoutVars>
          <dgm:dir/>
          <dgm:animLvl val="lvl"/>
        </dgm:presLayoutVars>
      </dgm:prSet>
      <dgm:spPr/>
    </dgm:pt>
    <dgm:pt modelId="{4EF910FC-B39F-4D9A-B655-E83B6E0B9366}" type="pres">
      <dgm:prSet presAssocID="{157FA6EE-4362-4B95-80D4-2C7E40B528BA}" presName="posSpace" presStyleCnt="0"/>
      <dgm:spPr/>
    </dgm:pt>
    <dgm:pt modelId="{4A89DCC0-0E3C-497E-82C7-8A8622338723}" type="pres">
      <dgm:prSet presAssocID="{157FA6EE-4362-4B95-80D4-2C7E40B528BA}" presName="vertFlow" presStyleCnt="0"/>
      <dgm:spPr/>
    </dgm:pt>
    <dgm:pt modelId="{2EA11923-3F56-44D0-AF9E-6376FD1CB5AA}" type="pres">
      <dgm:prSet presAssocID="{157FA6EE-4362-4B95-80D4-2C7E40B528BA}" presName="topSpace" presStyleCnt="0"/>
      <dgm:spPr/>
    </dgm:pt>
    <dgm:pt modelId="{C2D9F00A-4B29-4368-B972-49841C6E26BF}" type="pres">
      <dgm:prSet presAssocID="{157FA6EE-4362-4B95-80D4-2C7E40B528BA}" presName="firstComp" presStyleCnt="0"/>
      <dgm:spPr/>
    </dgm:pt>
    <dgm:pt modelId="{8252B830-8730-40C5-8224-D4C861041D62}" type="pres">
      <dgm:prSet presAssocID="{157FA6EE-4362-4B95-80D4-2C7E40B528BA}" presName="firstChild" presStyleLbl="bgAccFollowNode1" presStyleIdx="0" presStyleCnt="4"/>
      <dgm:spPr/>
    </dgm:pt>
    <dgm:pt modelId="{D34D74E9-4367-47C5-8243-0E0971DFF9C3}" type="pres">
      <dgm:prSet presAssocID="{157FA6EE-4362-4B95-80D4-2C7E40B528BA}" presName="firstChildTx" presStyleLbl="bgAccFollowNode1" presStyleIdx="0" presStyleCnt="4">
        <dgm:presLayoutVars>
          <dgm:bulletEnabled val="1"/>
        </dgm:presLayoutVars>
      </dgm:prSet>
      <dgm:spPr/>
    </dgm:pt>
    <dgm:pt modelId="{0B566A60-341C-46B8-8A14-ED0090CDA2FE}" type="pres">
      <dgm:prSet presAssocID="{3C83A1A4-E896-468B-AE44-B6CAFCAB50E6}" presName="comp" presStyleCnt="0"/>
      <dgm:spPr/>
    </dgm:pt>
    <dgm:pt modelId="{37265CE1-FD6B-4F1F-A2D0-1D63F267B505}" type="pres">
      <dgm:prSet presAssocID="{3C83A1A4-E896-468B-AE44-B6CAFCAB50E6}" presName="child" presStyleLbl="bgAccFollowNode1" presStyleIdx="1" presStyleCnt="4"/>
      <dgm:spPr/>
    </dgm:pt>
    <dgm:pt modelId="{C7D3E472-20B1-4EB6-B5AD-099ED99958D1}" type="pres">
      <dgm:prSet presAssocID="{3C83A1A4-E896-468B-AE44-B6CAFCAB50E6}" presName="childTx" presStyleLbl="bgAccFollowNode1" presStyleIdx="1" presStyleCnt="4">
        <dgm:presLayoutVars>
          <dgm:bulletEnabled val="1"/>
        </dgm:presLayoutVars>
      </dgm:prSet>
      <dgm:spPr/>
    </dgm:pt>
    <dgm:pt modelId="{78051094-043D-42BD-A2CB-7298364937EA}" type="pres">
      <dgm:prSet presAssocID="{157FA6EE-4362-4B95-80D4-2C7E40B528BA}" presName="negSpace" presStyleCnt="0"/>
      <dgm:spPr/>
    </dgm:pt>
    <dgm:pt modelId="{3B9B6A73-FBF9-497E-87D4-B12EF5C851DE}" type="pres">
      <dgm:prSet presAssocID="{157FA6EE-4362-4B95-80D4-2C7E40B528BA}" presName="circle" presStyleLbl="node1" presStyleIdx="0" presStyleCnt="2"/>
      <dgm:spPr/>
    </dgm:pt>
    <dgm:pt modelId="{25426140-A06D-4417-A9EC-F00CC1D6F0CA}" type="pres">
      <dgm:prSet presAssocID="{4057DB28-2098-48AD-92A7-5F281492F9D5}" presName="transSpace" presStyleCnt="0"/>
      <dgm:spPr/>
    </dgm:pt>
    <dgm:pt modelId="{347B26CD-A84E-4083-96D0-2BBF51BCB273}" type="pres">
      <dgm:prSet presAssocID="{C7F6F3B5-B11E-4611-B9A3-9B55F54DD27D}" presName="posSpace" presStyleCnt="0"/>
      <dgm:spPr/>
    </dgm:pt>
    <dgm:pt modelId="{030DF351-FAFD-43D3-8D48-704D87E575FF}" type="pres">
      <dgm:prSet presAssocID="{C7F6F3B5-B11E-4611-B9A3-9B55F54DD27D}" presName="vertFlow" presStyleCnt="0"/>
      <dgm:spPr/>
    </dgm:pt>
    <dgm:pt modelId="{0640D380-2686-4BF9-9C39-DA10448012C4}" type="pres">
      <dgm:prSet presAssocID="{C7F6F3B5-B11E-4611-B9A3-9B55F54DD27D}" presName="topSpace" presStyleCnt="0"/>
      <dgm:spPr/>
    </dgm:pt>
    <dgm:pt modelId="{A042BB03-CB5C-4281-AD04-137CE4C2395F}" type="pres">
      <dgm:prSet presAssocID="{C7F6F3B5-B11E-4611-B9A3-9B55F54DD27D}" presName="firstComp" presStyleCnt="0"/>
      <dgm:spPr/>
    </dgm:pt>
    <dgm:pt modelId="{95335D31-1690-4B3E-B587-5A40C1EA3B08}" type="pres">
      <dgm:prSet presAssocID="{C7F6F3B5-B11E-4611-B9A3-9B55F54DD27D}" presName="firstChild" presStyleLbl="bgAccFollowNode1" presStyleIdx="2" presStyleCnt="4"/>
      <dgm:spPr/>
    </dgm:pt>
    <dgm:pt modelId="{7155AA46-3B41-483E-96C5-A0166AF06210}" type="pres">
      <dgm:prSet presAssocID="{C7F6F3B5-B11E-4611-B9A3-9B55F54DD27D}" presName="firstChildTx" presStyleLbl="bgAccFollowNode1" presStyleIdx="2" presStyleCnt="4">
        <dgm:presLayoutVars>
          <dgm:bulletEnabled val="1"/>
        </dgm:presLayoutVars>
      </dgm:prSet>
      <dgm:spPr/>
    </dgm:pt>
    <dgm:pt modelId="{CF323FC3-4D40-4F21-B276-18F435C39380}" type="pres">
      <dgm:prSet presAssocID="{9936FC2E-FEEC-4EFB-946A-B16526369952}" presName="comp" presStyleCnt="0"/>
      <dgm:spPr/>
    </dgm:pt>
    <dgm:pt modelId="{D7D7CEE9-FC70-4099-9B5E-3ADEF941607B}" type="pres">
      <dgm:prSet presAssocID="{9936FC2E-FEEC-4EFB-946A-B16526369952}" presName="child" presStyleLbl="bgAccFollowNode1" presStyleIdx="3" presStyleCnt="4"/>
      <dgm:spPr/>
    </dgm:pt>
    <dgm:pt modelId="{A83339FE-8575-4D72-BB78-116E964DC7AE}" type="pres">
      <dgm:prSet presAssocID="{9936FC2E-FEEC-4EFB-946A-B16526369952}" presName="childTx" presStyleLbl="bgAccFollowNode1" presStyleIdx="3" presStyleCnt="4">
        <dgm:presLayoutVars>
          <dgm:bulletEnabled val="1"/>
        </dgm:presLayoutVars>
      </dgm:prSet>
      <dgm:spPr/>
    </dgm:pt>
    <dgm:pt modelId="{52B484CA-A76E-405C-BCD4-87573346A681}" type="pres">
      <dgm:prSet presAssocID="{C7F6F3B5-B11E-4611-B9A3-9B55F54DD27D}" presName="negSpace" presStyleCnt="0"/>
      <dgm:spPr/>
    </dgm:pt>
    <dgm:pt modelId="{93346301-580B-4AAA-AF25-7337D805256A}" type="pres">
      <dgm:prSet presAssocID="{C7F6F3B5-B11E-4611-B9A3-9B55F54DD27D}" presName="circle" presStyleLbl="node1" presStyleIdx="1" presStyleCnt="2"/>
      <dgm:spPr/>
    </dgm:pt>
  </dgm:ptLst>
  <dgm:cxnLst>
    <dgm:cxn modelId="{8E628A24-1143-48FF-B6AF-6D1CDDC3B8C6}" srcId="{157FA6EE-4362-4B95-80D4-2C7E40B528BA}" destId="{3C83A1A4-E896-468B-AE44-B6CAFCAB50E6}" srcOrd="1" destOrd="0" parTransId="{34D1F924-C710-4E53-A05D-5AE6B8A7F20D}" sibTransId="{7D59878A-A077-4BC9-BF29-E9405C94858E}"/>
    <dgm:cxn modelId="{E6D35F34-ABCE-4892-926A-8FD9689D6FE5}" type="presOf" srcId="{9936FC2E-FEEC-4EFB-946A-B16526369952}" destId="{D7D7CEE9-FC70-4099-9B5E-3ADEF941607B}" srcOrd="0" destOrd="0" presId="urn:microsoft.com/office/officeart/2005/8/layout/hList9"/>
    <dgm:cxn modelId="{8452AF41-F9CB-4A4F-A4F2-EB8356E6CFFE}" srcId="{C7F6F3B5-B11E-4611-B9A3-9B55F54DD27D}" destId="{849D715C-4D7F-4D1C-8831-B3BFBD862E28}" srcOrd="0" destOrd="0" parTransId="{735A42A5-9B7E-425A-B977-019BBEF28E72}" sibTransId="{E813597F-ABE9-407C-BABC-7A03795D8EB3}"/>
    <dgm:cxn modelId="{3B685044-ED72-4A22-953E-8D50E924839B}" srcId="{157FA6EE-4362-4B95-80D4-2C7E40B528BA}" destId="{A68DA5FD-2D77-4761-98F6-5C6C31FEBFDF}" srcOrd="0" destOrd="0" parTransId="{CA5ECB76-A2D5-446C-B0E7-E68992F11D4B}" sibTransId="{02599161-B223-4AD5-A31F-8F2D5B109DB4}"/>
    <dgm:cxn modelId="{376C1E65-9ED9-408F-B8D7-B6CFD00F3CB0}" srcId="{478B1CA1-AADE-4A70-8695-FEAB5E056920}" destId="{C7F6F3B5-B11E-4611-B9A3-9B55F54DD27D}" srcOrd="1" destOrd="0" parTransId="{9CFA3124-177F-475B-9F92-D7B936F3A406}" sibTransId="{B7799F86-AF48-4731-B01E-CC8D939A34D0}"/>
    <dgm:cxn modelId="{A543CA6B-1B1E-4EA7-8E88-EA3BB28EE5AA}" type="presOf" srcId="{A68DA5FD-2D77-4761-98F6-5C6C31FEBFDF}" destId="{D34D74E9-4367-47C5-8243-0E0971DFF9C3}" srcOrd="1" destOrd="0" presId="urn:microsoft.com/office/officeart/2005/8/layout/hList9"/>
    <dgm:cxn modelId="{2C224E53-552E-4561-9693-0696A8A3749F}" srcId="{478B1CA1-AADE-4A70-8695-FEAB5E056920}" destId="{157FA6EE-4362-4B95-80D4-2C7E40B528BA}" srcOrd="0" destOrd="0" parTransId="{46F0FE5F-C6BD-4692-8903-E80ADD5D4880}" sibTransId="{4057DB28-2098-48AD-92A7-5F281492F9D5}"/>
    <dgm:cxn modelId="{BEA7B180-6CB1-4A89-AF16-8AE6FA619A10}" srcId="{C7F6F3B5-B11E-4611-B9A3-9B55F54DD27D}" destId="{9936FC2E-FEEC-4EFB-946A-B16526369952}" srcOrd="1" destOrd="0" parTransId="{5274AFE8-43AF-42DB-8D11-41B86058B2EF}" sibTransId="{881D6BC0-63AA-40B2-915A-99A5898A5839}"/>
    <dgm:cxn modelId="{1B4BA085-0DAC-4E69-AC80-33C88BFEC767}" type="presOf" srcId="{C7F6F3B5-B11E-4611-B9A3-9B55F54DD27D}" destId="{93346301-580B-4AAA-AF25-7337D805256A}" srcOrd="0" destOrd="0" presId="urn:microsoft.com/office/officeart/2005/8/layout/hList9"/>
    <dgm:cxn modelId="{80BF6E89-11EA-45C9-A1D2-11810CA8706D}" type="presOf" srcId="{3C83A1A4-E896-468B-AE44-B6CAFCAB50E6}" destId="{C7D3E472-20B1-4EB6-B5AD-099ED99958D1}" srcOrd="1" destOrd="0" presId="urn:microsoft.com/office/officeart/2005/8/layout/hList9"/>
    <dgm:cxn modelId="{D9F2BE8D-8D9A-46B2-831F-174858902955}" type="presOf" srcId="{9936FC2E-FEEC-4EFB-946A-B16526369952}" destId="{A83339FE-8575-4D72-BB78-116E964DC7AE}" srcOrd="1" destOrd="0" presId="urn:microsoft.com/office/officeart/2005/8/layout/hList9"/>
    <dgm:cxn modelId="{6193C78F-B672-4E23-A62E-EC5CCB257128}" type="presOf" srcId="{478B1CA1-AADE-4A70-8695-FEAB5E056920}" destId="{64C7448A-73E0-4E99-A681-ABDC3918CD48}" srcOrd="0" destOrd="0" presId="urn:microsoft.com/office/officeart/2005/8/layout/hList9"/>
    <dgm:cxn modelId="{55DC2998-E964-40D5-B36B-E4DB1CF91B30}" type="presOf" srcId="{157FA6EE-4362-4B95-80D4-2C7E40B528BA}" destId="{3B9B6A73-FBF9-497E-87D4-B12EF5C851DE}" srcOrd="0" destOrd="0" presId="urn:microsoft.com/office/officeart/2005/8/layout/hList9"/>
    <dgm:cxn modelId="{CB8EDAB0-4280-48EF-B3C8-9C04A37EBA05}" type="presOf" srcId="{A68DA5FD-2D77-4761-98F6-5C6C31FEBFDF}" destId="{8252B830-8730-40C5-8224-D4C861041D62}" srcOrd="0" destOrd="0" presId="urn:microsoft.com/office/officeart/2005/8/layout/hList9"/>
    <dgm:cxn modelId="{3D0026B4-C440-4F48-937C-544F83AD1F5D}" type="presOf" srcId="{3C83A1A4-E896-468B-AE44-B6CAFCAB50E6}" destId="{37265CE1-FD6B-4F1F-A2D0-1D63F267B505}" srcOrd="0" destOrd="0" presId="urn:microsoft.com/office/officeart/2005/8/layout/hList9"/>
    <dgm:cxn modelId="{1FE9F4D4-6079-4321-8345-AD9373833B1F}" type="presOf" srcId="{849D715C-4D7F-4D1C-8831-B3BFBD862E28}" destId="{7155AA46-3B41-483E-96C5-A0166AF06210}" srcOrd="1" destOrd="0" presId="urn:microsoft.com/office/officeart/2005/8/layout/hList9"/>
    <dgm:cxn modelId="{189B74FB-E129-4FD5-8078-BAF3D5071F63}" type="presOf" srcId="{849D715C-4D7F-4D1C-8831-B3BFBD862E28}" destId="{95335D31-1690-4B3E-B587-5A40C1EA3B08}" srcOrd="0" destOrd="0" presId="urn:microsoft.com/office/officeart/2005/8/layout/hList9"/>
    <dgm:cxn modelId="{BA7E02E6-E910-4F1F-BD3D-377F5E76826D}" type="presParOf" srcId="{64C7448A-73E0-4E99-A681-ABDC3918CD48}" destId="{4EF910FC-B39F-4D9A-B655-E83B6E0B9366}" srcOrd="0" destOrd="0" presId="urn:microsoft.com/office/officeart/2005/8/layout/hList9"/>
    <dgm:cxn modelId="{F92F03A2-7A9A-45A0-863C-4F7DF22C9DF8}" type="presParOf" srcId="{64C7448A-73E0-4E99-A681-ABDC3918CD48}" destId="{4A89DCC0-0E3C-497E-82C7-8A8622338723}" srcOrd="1" destOrd="0" presId="urn:microsoft.com/office/officeart/2005/8/layout/hList9"/>
    <dgm:cxn modelId="{ADD23AF4-8900-4CE7-9CE1-562D25A8019B}" type="presParOf" srcId="{4A89DCC0-0E3C-497E-82C7-8A8622338723}" destId="{2EA11923-3F56-44D0-AF9E-6376FD1CB5AA}" srcOrd="0" destOrd="0" presId="urn:microsoft.com/office/officeart/2005/8/layout/hList9"/>
    <dgm:cxn modelId="{D8A6215B-F669-4690-84B4-8F8EA52ADB76}" type="presParOf" srcId="{4A89DCC0-0E3C-497E-82C7-8A8622338723}" destId="{C2D9F00A-4B29-4368-B972-49841C6E26BF}" srcOrd="1" destOrd="0" presId="urn:microsoft.com/office/officeart/2005/8/layout/hList9"/>
    <dgm:cxn modelId="{CF318D1D-1E17-42CE-92B3-366455EC29B2}" type="presParOf" srcId="{C2D9F00A-4B29-4368-B972-49841C6E26BF}" destId="{8252B830-8730-40C5-8224-D4C861041D62}" srcOrd="0" destOrd="0" presId="urn:microsoft.com/office/officeart/2005/8/layout/hList9"/>
    <dgm:cxn modelId="{9B96A64E-6D1A-4C9A-B7C5-2BFAE25A647F}" type="presParOf" srcId="{C2D9F00A-4B29-4368-B972-49841C6E26BF}" destId="{D34D74E9-4367-47C5-8243-0E0971DFF9C3}" srcOrd="1" destOrd="0" presId="urn:microsoft.com/office/officeart/2005/8/layout/hList9"/>
    <dgm:cxn modelId="{EF131ED4-CC71-4116-9376-DEBDE81F5B61}" type="presParOf" srcId="{4A89DCC0-0E3C-497E-82C7-8A8622338723}" destId="{0B566A60-341C-46B8-8A14-ED0090CDA2FE}" srcOrd="2" destOrd="0" presId="urn:microsoft.com/office/officeart/2005/8/layout/hList9"/>
    <dgm:cxn modelId="{68A65549-648A-4366-A5FD-2FA0C901E6AC}" type="presParOf" srcId="{0B566A60-341C-46B8-8A14-ED0090CDA2FE}" destId="{37265CE1-FD6B-4F1F-A2D0-1D63F267B505}" srcOrd="0" destOrd="0" presId="urn:microsoft.com/office/officeart/2005/8/layout/hList9"/>
    <dgm:cxn modelId="{18872F46-4F6E-4513-A978-60F73E2D4209}" type="presParOf" srcId="{0B566A60-341C-46B8-8A14-ED0090CDA2FE}" destId="{C7D3E472-20B1-4EB6-B5AD-099ED99958D1}" srcOrd="1" destOrd="0" presId="urn:microsoft.com/office/officeart/2005/8/layout/hList9"/>
    <dgm:cxn modelId="{F20A0E27-08E1-4CDB-AF6B-72CD9413ABA1}" type="presParOf" srcId="{64C7448A-73E0-4E99-A681-ABDC3918CD48}" destId="{78051094-043D-42BD-A2CB-7298364937EA}" srcOrd="2" destOrd="0" presId="urn:microsoft.com/office/officeart/2005/8/layout/hList9"/>
    <dgm:cxn modelId="{D622D5EE-654C-4097-9C3A-F42034E1608F}" type="presParOf" srcId="{64C7448A-73E0-4E99-A681-ABDC3918CD48}" destId="{3B9B6A73-FBF9-497E-87D4-B12EF5C851DE}" srcOrd="3" destOrd="0" presId="urn:microsoft.com/office/officeart/2005/8/layout/hList9"/>
    <dgm:cxn modelId="{22A64D16-B043-46E7-A007-95E0075DDF99}" type="presParOf" srcId="{64C7448A-73E0-4E99-A681-ABDC3918CD48}" destId="{25426140-A06D-4417-A9EC-F00CC1D6F0CA}" srcOrd="4" destOrd="0" presId="urn:microsoft.com/office/officeart/2005/8/layout/hList9"/>
    <dgm:cxn modelId="{17F22AD7-5779-426D-BA89-CBDAED091459}" type="presParOf" srcId="{64C7448A-73E0-4E99-A681-ABDC3918CD48}" destId="{347B26CD-A84E-4083-96D0-2BBF51BCB273}" srcOrd="5" destOrd="0" presId="urn:microsoft.com/office/officeart/2005/8/layout/hList9"/>
    <dgm:cxn modelId="{EBC532EE-F4FA-467B-AFEB-7E898645BADD}" type="presParOf" srcId="{64C7448A-73E0-4E99-A681-ABDC3918CD48}" destId="{030DF351-FAFD-43D3-8D48-704D87E575FF}" srcOrd="6" destOrd="0" presId="urn:microsoft.com/office/officeart/2005/8/layout/hList9"/>
    <dgm:cxn modelId="{0F5A0C22-C6D1-47FB-B1FE-2B510BBF78F3}" type="presParOf" srcId="{030DF351-FAFD-43D3-8D48-704D87E575FF}" destId="{0640D380-2686-4BF9-9C39-DA10448012C4}" srcOrd="0" destOrd="0" presId="urn:microsoft.com/office/officeart/2005/8/layout/hList9"/>
    <dgm:cxn modelId="{340305B9-0BAE-4C01-AE88-6EA34D137556}" type="presParOf" srcId="{030DF351-FAFD-43D3-8D48-704D87E575FF}" destId="{A042BB03-CB5C-4281-AD04-137CE4C2395F}" srcOrd="1" destOrd="0" presId="urn:microsoft.com/office/officeart/2005/8/layout/hList9"/>
    <dgm:cxn modelId="{D94CF733-BE8C-4EEC-BF8C-F7081B7DE680}" type="presParOf" srcId="{A042BB03-CB5C-4281-AD04-137CE4C2395F}" destId="{95335D31-1690-4B3E-B587-5A40C1EA3B08}" srcOrd="0" destOrd="0" presId="urn:microsoft.com/office/officeart/2005/8/layout/hList9"/>
    <dgm:cxn modelId="{BFF79A3C-C011-43E6-8ED3-27FDF1A1B71C}" type="presParOf" srcId="{A042BB03-CB5C-4281-AD04-137CE4C2395F}" destId="{7155AA46-3B41-483E-96C5-A0166AF06210}" srcOrd="1" destOrd="0" presId="urn:microsoft.com/office/officeart/2005/8/layout/hList9"/>
    <dgm:cxn modelId="{7F682AF4-9D11-48F5-9F3E-D62832305369}" type="presParOf" srcId="{030DF351-FAFD-43D3-8D48-704D87E575FF}" destId="{CF323FC3-4D40-4F21-B276-18F435C39380}" srcOrd="2" destOrd="0" presId="urn:microsoft.com/office/officeart/2005/8/layout/hList9"/>
    <dgm:cxn modelId="{7608FC43-0F93-4669-BC74-788588D053A8}" type="presParOf" srcId="{CF323FC3-4D40-4F21-B276-18F435C39380}" destId="{D7D7CEE9-FC70-4099-9B5E-3ADEF941607B}" srcOrd="0" destOrd="0" presId="urn:microsoft.com/office/officeart/2005/8/layout/hList9"/>
    <dgm:cxn modelId="{E07D79A3-FA69-4157-88D3-7586DA911EA1}" type="presParOf" srcId="{CF323FC3-4D40-4F21-B276-18F435C39380}" destId="{A83339FE-8575-4D72-BB78-116E964DC7AE}" srcOrd="1" destOrd="0" presId="urn:microsoft.com/office/officeart/2005/8/layout/hList9"/>
    <dgm:cxn modelId="{00AC5D3F-7729-4795-8CCC-6F92C2FD6F2A}" type="presParOf" srcId="{64C7448A-73E0-4E99-A681-ABDC3918CD48}" destId="{52B484CA-A76E-405C-BCD4-87573346A681}" srcOrd="7" destOrd="0" presId="urn:microsoft.com/office/officeart/2005/8/layout/hList9"/>
    <dgm:cxn modelId="{E88BB7B0-C40E-4B9A-9CE0-77B482234821}" type="presParOf" srcId="{64C7448A-73E0-4E99-A681-ABDC3918CD48}" destId="{93346301-580B-4AAA-AF25-7337D805256A}"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B02715D-574B-406B-BA00-D875FEF53F2F}" type="doc">
      <dgm:prSet loTypeId="urn:microsoft.com/office/officeart/2009/3/layout/RandomtoResultProcess" loCatId="process" qsTypeId="urn:microsoft.com/office/officeart/2005/8/quickstyle/3d5" qsCatId="3D" csTypeId="urn:microsoft.com/office/officeart/2005/8/colors/colorful1" csCatId="colorful" phldr="1"/>
      <dgm:spPr/>
      <dgm:t>
        <a:bodyPr/>
        <a:lstStyle/>
        <a:p>
          <a:endParaRPr lang="en-SG"/>
        </a:p>
      </dgm:t>
    </dgm:pt>
    <dgm:pt modelId="{9C7C0E85-EBBD-43B1-9FA2-D5D9EC691EE4}">
      <dgm:prSet phldrT="[Text]"/>
      <dgm:spPr/>
      <dgm:t>
        <a:bodyPr/>
        <a:lstStyle/>
        <a:p>
          <a:r>
            <a:rPr lang="en-SG" dirty="0"/>
            <a:t>Ecologically</a:t>
          </a:r>
        </a:p>
      </dgm:t>
    </dgm:pt>
    <dgm:pt modelId="{AEBCD9B2-85DA-435E-9F95-0374C1A65D4B}" type="parTrans" cxnId="{67C9F47A-D236-4D9E-9A77-6F79D486703A}">
      <dgm:prSet/>
      <dgm:spPr/>
      <dgm:t>
        <a:bodyPr/>
        <a:lstStyle/>
        <a:p>
          <a:endParaRPr lang="en-SG"/>
        </a:p>
      </dgm:t>
    </dgm:pt>
    <dgm:pt modelId="{F515D1F1-3158-4D23-837C-FF3D057D7FC2}" type="sibTrans" cxnId="{67C9F47A-D236-4D9E-9A77-6F79D486703A}">
      <dgm:prSet/>
      <dgm:spPr/>
      <dgm:t>
        <a:bodyPr/>
        <a:lstStyle/>
        <a:p>
          <a:endParaRPr lang="en-SG"/>
        </a:p>
      </dgm:t>
    </dgm:pt>
    <dgm:pt modelId="{931011F1-779E-47D5-9AE7-18A9C258345E}">
      <dgm:prSet phldrT="[Text]"/>
      <dgm:spPr/>
      <dgm:t>
        <a:bodyPr/>
        <a:lstStyle/>
        <a:p>
          <a:r>
            <a:rPr lang="en-SG" dirty="0"/>
            <a:t>Damage to ecosystem causes natural disasters</a:t>
          </a:r>
        </a:p>
      </dgm:t>
    </dgm:pt>
    <dgm:pt modelId="{E5EC67F2-96E4-4F41-A2D2-036E8B2F8BA5}" type="parTrans" cxnId="{77864F92-6AE0-44D3-AC89-B6B50F873997}">
      <dgm:prSet/>
      <dgm:spPr/>
      <dgm:t>
        <a:bodyPr/>
        <a:lstStyle/>
        <a:p>
          <a:endParaRPr lang="en-SG"/>
        </a:p>
      </dgm:t>
    </dgm:pt>
    <dgm:pt modelId="{E4FFADAA-33ED-4A6B-8FE3-A9BBFD5FA76B}" type="sibTrans" cxnId="{77864F92-6AE0-44D3-AC89-B6B50F873997}">
      <dgm:prSet/>
      <dgm:spPr/>
      <dgm:t>
        <a:bodyPr/>
        <a:lstStyle/>
        <a:p>
          <a:endParaRPr lang="en-SG"/>
        </a:p>
      </dgm:t>
    </dgm:pt>
    <dgm:pt modelId="{C638C4EC-D623-46F9-A18C-0EB3D05C2067}">
      <dgm:prSet phldrT="[Text]"/>
      <dgm:spPr/>
      <dgm:t>
        <a:bodyPr/>
        <a:lstStyle/>
        <a:p>
          <a:r>
            <a:rPr lang="en-SG" dirty="0"/>
            <a:t>Natural disasters endanger wildlife and people life</a:t>
          </a:r>
        </a:p>
      </dgm:t>
    </dgm:pt>
    <dgm:pt modelId="{71914ED9-7801-4A7B-8966-31BC2DD2B3C5}" type="parTrans" cxnId="{1E9A41A9-75C4-4016-BBD7-7A2C2F5A5430}">
      <dgm:prSet/>
      <dgm:spPr/>
      <dgm:t>
        <a:bodyPr/>
        <a:lstStyle/>
        <a:p>
          <a:endParaRPr lang="en-SG"/>
        </a:p>
      </dgm:t>
    </dgm:pt>
    <dgm:pt modelId="{FB8D3EF6-57F0-4AB6-A8F5-3A427BB6A156}" type="sibTrans" cxnId="{1E9A41A9-75C4-4016-BBD7-7A2C2F5A5430}">
      <dgm:prSet/>
      <dgm:spPr/>
      <dgm:t>
        <a:bodyPr/>
        <a:lstStyle/>
        <a:p>
          <a:endParaRPr lang="en-SG"/>
        </a:p>
      </dgm:t>
    </dgm:pt>
    <dgm:pt modelId="{6DEAEACC-BD0A-4836-915F-1822B288769B}">
      <dgm:prSet phldrT="[Text]"/>
      <dgm:spPr/>
      <dgm:t>
        <a:bodyPr/>
        <a:lstStyle/>
        <a:p>
          <a:r>
            <a:rPr lang="en-SG" dirty="0"/>
            <a:t>Economically</a:t>
          </a:r>
        </a:p>
      </dgm:t>
    </dgm:pt>
    <dgm:pt modelId="{5A772FD4-5DD8-4C76-A468-B1648A33CFB0}" type="parTrans" cxnId="{C5D512CD-4931-4C87-9A7E-652D70ADD938}">
      <dgm:prSet/>
      <dgm:spPr/>
      <dgm:t>
        <a:bodyPr/>
        <a:lstStyle/>
        <a:p>
          <a:endParaRPr lang="en-SG"/>
        </a:p>
      </dgm:t>
    </dgm:pt>
    <dgm:pt modelId="{C16F55BE-F47E-43D4-9A12-34A99B6794B9}" type="sibTrans" cxnId="{C5D512CD-4931-4C87-9A7E-652D70ADD938}">
      <dgm:prSet/>
      <dgm:spPr/>
      <dgm:t>
        <a:bodyPr/>
        <a:lstStyle/>
        <a:p>
          <a:endParaRPr lang="en-SG"/>
        </a:p>
      </dgm:t>
    </dgm:pt>
    <dgm:pt modelId="{6F8962CB-6111-4CBC-BDA7-6505ACD642B7}">
      <dgm:prSet phldrT="[Text]"/>
      <dgm:spPr/>
      <dgm:t>
        <a:bodyPr/>
        <a:lstStyle/>
        <a:p>
          <a:r>
            <a:rPr lang="en-SG" dirty="0"/>
            <a:t>Exhaustion of resources makes economic development unsustainable</a:t>
          </a:r>
        </a:p>
      </dgm:t>
    </dgm:pt>
    <dgm:pt modelId="{73CCF2E3-FE9F-4CBD-9847-0E55BDC5D8C0}" type="parTrans" cxnId="{053F150B-1F21-4D44-B1E2-6C5B771F5599}">
      <dgm:prSet/>
      <dgm:spPr/>
      <dgm:t>
        <a:bodyPr/>
        <a:lstStyle/>
        <a:p>
          <a:endParaRPr lang="en-SG"/>
        </a:p>
      </dgm:t>
    </dgm:pt>
    <dgm:pt modelId="{0267F974-7BD2-4754-A1DE-2467F49EFCD6}" type="sibTrans" cxnId="{053F150B-1F21-4D44-B1E2-6C5B771F5599}">
      <dgm:prSet/>
      <dgm:spPr/>
      <dgm:t>
        <a:bodyPr/>
        <a:lstStyle/>
        <a:p>
          <a:endParaRPr lang="en-SG"/>
        </a:p>
      </dgm:t>
    </dgm:pt>
    <dgm:pt modelId="{B35843FF-CEB8-4AAB-826B-E3F096B45EA4}">
      <dgm:prSet phldrT="[Text]"/>
      <dgm:spPr/>
      <dgm:t>
        <a:bodyPr/>
        <a:lstStyle/>
        <a:p>
          <a:r>
            <a:rPr lang="en-SG" dirty="0"/>
            <a:t>Environment damage incurs economical cost in long term</a:t>
          </a:r>
        </a:p>
      </dgm:t>
    </dgm:pt>
    <dgm:pt modelId="{B24FB95D-A924-47CF-B129-B3FAAB004751}" type="parTrans" cxnId="{5EF4E6C3-0052-4F00-82AE-5B1B9C6DDC70}">
      <dgm:prSet/>
      <dgm:spPr/>
      <dgm:t>
        <a:bodyPr/>
        <a:lstStyle/>
        <a:p>
          <a:endParaRPr lang="en-SG"/>
        </a:p>
      </dgm:t>
    </dgm:pt>
    <dgm:pt modelId="{B42A1D38-D9D2-49AC-81CA-EA57AD284EC2}" type="sibTrans" cxnId="{5EF4E6C3-0052-4F00-82AE-5B1B9C6DDC70}">
      <dgm:prSet/>
      <dgm:spPr/>
      <dgm:t>
        <a:bodyPr/>
        <a:lstStyle/>
        <a:p>
          <a:endParaRPr lang="en-SG"/>
        </a:p>
      </dgm:t>
    </dgm:pt>
    <dgm:pt modelId="{F616D67A-F471-42BD-ABC4-545FD656479F}" type="pres">
      <dgm:prSet presAssocID="{4B02715D-574B-406B-BA00-D875FEF53F2F}" presName="Name0" presStyleCnt="0">
        <dgm:presLayoutVars>
          <dgm:dir/>
          <dgm:animOne val="branch"/>
          <dgm:animLvl val="lvl"/>
        </dgm:presLayoutVars>
      </dgm:prSet>
      <dgm:spPr/>
    </dgm:pt>
    <dgm:pt modelId="{4D150B6E-AB48-4370-80D3-018D716C934C}" type="pres">
      <dgm:prSet presAssocID="{9C7C0E85-EBBD-43B1-9FA2-D5D9EC691EE4}" presName="chaos" presStyleCnt="0"/>
      <dgm:spPr/>
    </dgm:pt>
    <dgm:pt modelId="{511D61B7-7D4E-4A6E-82E9-BDB17DD465A9}" type="pres">
      <dgm:prSet presAssocID="{9C7C0E85-EBBD-43B1-9FA2-D5D9EC691EE4}" presName="parTx1" presStyleLbl="revTx" presStyleIdx="0" presStyleCnt="3"/>
      <dgm:spPr/>
    </dgm:pt>
    <dgm:pt modelId="{5E605153-5E7A-4713-B2D1-24ACF3A94942}" type="pres">
      <dgm:prSet presAssocID="{9C7C0E85-EBBD-43B1-9FA2-D5D9EC691EE4}" presName="desTx1" presStyleLbl="revTx" presStyleIdx="1" presStyleCnt="3">
        <dgm:presLayoutVars>
          <dgm:bulletEnabled val="1"/>
        </dgm:presLayoutVars>
      </dgm:prSet>
      <dgm:spPr/>
    </dgm:pt>
    <dgm:pt modelId="{005B96CB-F899-4D83-9241-3AF05C017E5C}" type="pres">
      <dgm:prSet presAssocID="{9C7C0E85-EBBD-43B1-9FA2-D5D9EC691EE4}" presName="c1" presStyleLbl="node1" presStyleIdx="0" presStyleCnt="19"/>
      <dgm:spPr/>
    </dgm:pt>
    <dgm:pt modelId="{EF56285E-CA61-47EB-BF9A-B3B2273EB481}" type="pres">
      <dgm:prSet presAssocID="{9C7C0E85-EBBD-43B1-9FA2-D5D9EC691EE4}" presName="c2" presStyleLbl="node1" presStyleIdx="1" presStyleCnt="19"/>
      <dgm:spPr/>
    </dgm:pt>
    <dgm:pt modelId="{D09A766E-CC63-460C-8EA8-DFA35EB38AED}" type="pres">
      <dgm:prSet presAssocID="{9C7C0E85-EBBD-43B1-9FA2-D5D9EC691EE4}" presName="c3" presStyleLbl="node1" presStyleIdx="2" presStyleCnt="19"/>
      <dgm:spPr/>
    </dgm:pt>
    <dgm:pt modelId="{92ED9E0F-4C18-4B90-923A-82E9660B1843}" type="pres">
      <dgm:prSet presAssocID="{9C7C0E85-EBBD-43B1-9FA2-D5D9EC691EE4}" presName="c4" presStyleLbl="node1" presStyleIdx="3" presStyleCnt="19"/>
      <dgm:spPr/>
    </dgm:pt>
    <dgm:pt modelId="{D6548C59-F2A5-4434-AF49-A7A3F5EFDEBF}" type="pres">
      <dgm:prSet presAssocID="{9C7C0E85-EBBD-43B1-9FA2-D5D9EC691EE4}" presName="c5" presStyleLbl="node1" presStyleIdx="4" presStyleCnt="19"/>
      <dgm:spPr/>
    </dgm:pt>
    <dgm:pt modelId="{55413654-C5A7-4955-8AB4-3DDA44A163DF}" type="pres">
      <dgm:prSet presAssocID="{9C7C0E85-EBBD-43B1-9FA2-D5D9EC691EE4}" presName="c6" presStyleLbl="node1" presStyleIdx="5" presStyleCnt="19"/>
      <dgm:spPr/>
    </dgm:pt>
    <dgm:pt modelId="{15E21739-8E68-4E53-9666-121B5A782D72}" type="pres">
      <dgm:prSet presAssocID="{9C7C0E85-EBBD-43B1-9FA2-D5D9EC691EE4}" presName="c7" presStyleLbl="node1" presStyleIdx="6" presStyleCnt="19"/>
      <dgm:spPr/>
    </dgm:pt>
    <dgm:pt modelId="{DE657769-8B24-4850-8C21-4025CDE0F8D8}" type="pres">
      <dgm:prSet presAssocID="{9C7C0E85-EBBD-43B1-9FA2-D5D9EC691EE4}" presName="c8" presStyleLbl="node1" presStyleIdx="7" presStyleCnt="19"/>
      <dgm:spPr/>
    </dgm:pt>
    <dgm:pt modelId="{4A62E630-1306-4E35-9F01-80D2D0B20144}" type="pres">
      <dgm:prSet presAssocID="{9C7C0E85-EBBD-43B1-9FA2-D5D9EC691EE4}" presName="c9" presStyleLbl="node1" presStyleIdx="8" presStyleCnt="19"/>
      <dgm:spPr/>
    </dgm:pt>
    <dgm:pt modelId="{F3BB6523-523A-47E4-A6A0-699B09247EE7}" type="pres">
      <dgm:prSet presAssocID="{9C7C0E85-EBBD-43B1-9FA2-D5D9EC691EE4}" presName="c10" presStyleLbl="node1" presStyleIdx="9" presStyleCnt="19"/>
      <dgm:spPr/>
    </dgm:pt>
    <dgm:pt modelId="{D390F175-9E01-4A80-8136-8780FE3060D9}" type="pres">
      <dgm:prSet presAssocID="{9C7C0E85-EBBD-43B1-9FA2-D5D9EC691EE4}" presName="c11" presStyleLbl="node1" presStyleIdx="10" presStyleCnt="19"/>
      <dgm:spPr/>
    </dgm:pt>
    <dgm:pt modelId="{69AD6323-7451-42E6-947A-2FDD8E0468F8}" type="pres">
      <dgm:prSet presAssocID="{9C7C0E85-EBBD-43B1-9FA2-D5D9EC691EE4}" presName="c12" presStyleLbl="node1" presStyleIdx="11" presStyleCnt="19"/>
      <dgm:spPr/>
    </dgm:pt>
    <dgm:pt modelId="{5813FAFE-43B1-4B6B-9DDE-1B1F8BB2E2BF}" type="pres">
      <dgm:prSet presAssocID="{9C7C0E85-EBBD-43B1-9FA2-D5D9EC691EE4}" presName="c13" presStyleLbl="node1" presStyleIdx="12" presStyleCnt="19"/>
      <dgm:spPr/>
    </dgm:pt>
    <dgm:pt modelId="{8E38ADA2-C0C4-4365-8DE7-3613BB7AB4E2}" type="pres">
      <dgm:prSet presAssocID="{9C7C0E85-EBBD-43B1-9FA2-D5D9EC691EE4}" presName="c14" presStyleLbl="node1" presStyleIdx="13" presStyleCnt="19"/>
      <dgm:spPr/>
    </dgm:pt>
    <dgm:pt modelId="{CB692928-8125-4E77-A46D-FF67BD49CC61}" type="pres">
      <dgm:prSet presAssocID="{9C7C0E85-EBBD-43B1-9FA2-D5D9EC691EE4}" presName="c15" presStyleLbl="node1" presStyleIdx="14" presStyleCnt="19"/>
      <dgm:spPr/>
    </dgm:pt>
    <dgm:pt modelId="{0AC3D2B9-03FD-4F32-B0C2-353CD942D163}" type="pres">
      <dgm:prSet presAssocID="{9C7C0E85-EBBD-43B1-9FA2-D5D9EC691EE4}" presName="c16" presStyleLbl="node1" presStyleIdx="15" presStyleCnt="19"/>
      <dgm:spPr/>
    </dgm:pt>
    <dgm:pt modelId="{018E67FA-3EBD-460F-889F-594885BE1978}" type="pres">
      <dgm:prSet presAssocID="{9C7C0E85-EBBD-43B1-9FA2-D5D9EC691EE4}" presName="c17" presStyleLbl="node1" presStyleIdx="16" presStyleCnt="19"/>
      <dgm:spPr/>
    </dgm:pt>
    <dgm:pt modelId="{5646AC79-248D-4FA4-A589-F16C638B75CB}" type="pres">
      <dgm:prSet presAssocID="{9C7C0E85-EBBD-43B1-9FA2-D5D9EC691EE4}" presName="c18" presStyleLbl="node1" presStyleIdx="17" presStyleCnt="19"/>
      <dgm:spPr/>
    </dgm:pt>
    <dgm:pt modelId="{86D00F3A-C792-42BB-BE8E-EFCBEE5C5E86}" type="pres">
      <dgm:prSet presAssocID="{F515D1F1-3158-4D23-837C-FF3D057D7FC2}" presName="chevronComposite1" presStyleCnt="0"/>
      <dgm:spPr/>
    </dgm:pt>
    <dgm:pt modelId="{9B531668-3647-4E72-8187-5FF16C542C49}" type="pres">
      <dgm:prSet presAssocID="{F515D1F1-3158-4D23-837C-FF3D057D7FC2}" presName="chevron1" presStyleLbl="sibTrans2D1" presStyleIdx="0" presStyleCnt="2"/>
      <dgm:spPr/>
    </dgm:pt>
    <dgm:pt modelId="{0DBA056A-8BCE-482C-8FA3-1EA5640B0669}" type="pres">
      <dgm:prSet presAssocID="{F515D1F1-3158-4D23-837C-FF3D057D7FC2}" presName="spChevron1" presStyleCnt="0"/>
      <dgm:spPr/>
    </dgm:pt>
    <dgm:pt modelId="{221CFC85-8628-41B7-81B3-EB824C51BED4}" type="pres">
      <dgm:prSet presAssocID="{F515D1F1-3158-4D23-837C-FF3D057D7FC2}" presName="overlap" presStyleCnt="0"/>
      <dgm:spPr/>
    </dgm:pt>
    <dgm:pt modelId="{B4D50513-A5C4-4A4C-BF62-A7ED829ADBDA}" type="pres">
      <dgm:prSet presAssocID="{F515D1F1-3158-4D23-837C-FF3D057D7FC2}" presName="chevronComposite2" presStyleCnt="0"/>
      <dgm:spPr/>
    </dgm:pt>
    <dgm:pt modelId="{37A959D5-BDB6-4F64-ABD7-DC1A6257995E}" type="pres">
      <dgm:prSet presAssocID="{F515D1F1-3158-4D23-837C-FF3D057D7FC2}" presName="chevron2" presStyleLbl="sibTrans2D1" presStyleIdx="1" presStyleCnt="2"/>
      <dgm:spPr/>
    </dgm:pt>
    <dgm:pt modelId="{72F85714-A4C2-49B9-A4B6-AF06DD4747FD}" type="pres">
      <dgm:prSet presAssocID="{F515D1F1-3158-4D23-837C-FF3D057D7FC2}" presName="spChevron2" presStyleCnt="0"/>
      <dgm:spPr/>
    </dgm:pt>
    <dgm:pt modelId="{2D33055C-2477-4B8A-82E6-C9C6E304DE92}" type="pres">
      <dgm:prSet presAssocID="{6DEAEACC-BD0A-4836-915F-1822B288769B}" presName="last" presStyleCnt="0"/>
      <dgm:spPr/>
    </dgm:pt>
    <dgm:pt modelId="{ADF093DC-2DB9-41DB-9155-9BE2F3731043}" type="pres">
      <dgm:prSet presAssocID="{6DEAEACC-BD0A-4836-915F-1822B288769B}" presName="circleTx" presStyleLbl="node1" presStyleIdx="18" presStyleCnt="19"/>
      <dgm:spPr/>
    </dgm:pt>
    <dgm:pt modelId="{3B4F5FED-7ACA-4CD9-8565-0AEA064B77EF}" type="pres">
      <dgm:prSet presAssocID="{6DEAEACC-BD0A-4836-915F-1822B288769B}" presName="desTxN" presStyleLbl="revTx" presStyleIdx="2" presStyleCnt="3">
        <dgm:presLayoutVars>
          <dgm:bulletEnabled val="1"/>
        </dgm:presLayoutVars>
      </dgm:prSet>
      <dgm:spPr/>
    </dgm:pt>
    <dgm:pt modelId="{0A2F8970-97E1-469E-8D0C-7D4066C3E426}" type="pres">
      <dgm:prSet presAssocID="{6DEAEACC-BD0A-4836-915F-1822B288769B}" presName="spN" presStyleCnt="0"/>
      <dgm:spPr/>
    </dgm:pt>
  </dgm:ptLst>
  <dgm:cxnLst>
    <dgm:cxn modelId="{053F150B-1F21-4D44-B1E2-6C5B771F5599}" srcId="{6DEAEACC-BD0A-4836-915F-1822B288769B}" destId="{6F8962CB-6111-4CBC-BDA7-6505ACD642B7}" srcOrd="0" destOrd="0" parTransId="{73CCF2E3-FE9F-4CBD-9847-0E55BDC5D8C0}" sibTransId="{0267F974-7BD2-4754-A1DE-2467F49EFCD6}"/>
    <dgm:cxn modelId="{EF03C40D-D724-4465-9C8A-8E7DCDC6F079}" type="presOf" srcId="{9C7C0E85-EBBD-43B1-9FA2-D5D9EC691EE4}" destId="{511D61B7-7D4E-4A6E-82E9-BDB17DD465A9}" srcOrd="0" destOrd="0" presId="urn:microsoft.com/office/officeart/2009/3/layout/RandomtoResultProcess"/>
    <dgm:cxn modelId="{7FFDE520-6E38-4B7C-B62F-18BB56C6611F}" type="presOf" srcId="{4B02715D-574B-406B-BA00-D875FEF53F2F}" destId="{F616D67A-F471-42BD-ABC4-545FD656479F}" srcOrd="0" destOrd="0" presId="urn:microsoft.com/office/officeart/2009/3/layout/RandomtoResultProcess"/>
    <dgm:cxn modelId="{B8F38157-9609-4079-8347-DADF7FD4F91E}" type="presOf" srcId="{6F8962CB-6111-4CBC-BDA7-6505ACD642B7}" destId="{3B4F5FED-7ACA-4CD9-8565-0AEA064B77EF}" srcOrd="0" destOrd="0" presId="urn:microsoft.com/office/officeart/2009/3/layout/RandomtoResultProcess"/>
    <dgm:cxn modelId="{67C9F47A-D236-4D9E-9A77-6F79D486703A}" srcId="{4B02715D-574B-406B-BA00-D875FEF53F2F}" destId="{9C7C0E85-EBBD-43B1-9FA2-D5D9EC691EE4}" srcOrd="0" destOrd="0" parTransId="{AEBCD9B2-85DA-435E-9F95-0374C1A65D4B}" sibTransId="{F515D1F1-3158-4D23-837C-FF3D057D7FC2}"/>
    <dgm:cxn modelId="{77864F92-6AE0-44D3-AC89-B6B50F873997}" srcId="{9C7C0E85-EBBD-43B1-9FA2-D5D9EC691EE4}" destId="{931011F1-779E-47D5-9AE7-18A9C258345E}" srcOrd="0" destOrd="0" parTransId="{E5EC67F2-96E4-4F41-A2D2-036E8B2F8BA5}" sibTransId="{E4FFADAA-33ED-4A6B-8FE3-A9BBFD5FA76B}"/>
    <dgm:cxn modelId="{518AD3A7-9D7B-46A8-BEA7-C4AFF41932F8}" type="presOf" srcId="{6DEAEACC-BD0A-4836-915F-1822B288769B}" destId="{ADF093DC-2DB9-41DB-9155-9BE2F3731043}" srcOrd="0" destOrd="0" presId="urn:microsoft.com/office/officeart/2009/3/layout/RandomtoResultProcess"/>
    <dgm:cxn modelId="{1E9A41A9-75C4-4016-BBD7-7A2C2F5A5430}" srcId="{9C7C0E85-EBBD-43B1-9FA2-D5D9EC691EE4}" destId="{C638C4EC-D623-46F9-A18C-0EB3D05C2067}" srcOrd="1" destOrd="0" parTransId="{71914ED9-7801-4A7B-8966-31BC2DD2B3C5}" sibTransId="{FB8D3EF6-57F0-4AB6-A8F5-3A427BB6A156}"/>
    <dgm:cxn modelId="{793F44B8-BB03-43D8-A1E4-91351CF55FBB}" type="presOf" srcId="{931011F1-779E-47D5-9AE7-18A9C258345E}" destId="{5E605153-5E7A-4713-B2D1-24ACF3A94942}" srcOrd="0" destOrd="0" presId="urn:microsoft.com/office/officeart/2009/3/layout/RandomtoResultProcess"/>
    <dgm:cxn modelId="{5EF4E6C3-0052-4F00-82AE-5B1B9C6DDC70}" srcId="{6DEAEACC-BD0A-4836-915F-1822B288769B}" destId="{B35843FF-CEB8-4AAB-826B-E3F096B45EA4}" srcOrd="1" destOrd="0" parTransId="{B24FB95D-A924-47CF-B129-B3FAAB004751}" sibTransId="{B42A1D38-D9D2-49AC-81CA-EA57AD284EC2}"/>
    <dgm:cxn modelId="{C5D512CD-4931-4C87-9A7E-652D70ADD938}" srcId="{4B02715D-574B-406B-BA00-D875FEF53F2F}" destId="{6DEAEACC-BD0A-4836-915F-1822B288769B}" srcOrd="1" destOrd="0" parTransId="{5A772FD4-5DD8-4C76-A468-B1648A33CFB0}" sibTransId="{C16F55BE-F47E-43D4-9A12-34A99B6794B9}"/>
    <dgm:cxn modelId="{A20BF8D6-5836-4D5E-B4FB-CB7BDAB48A45}" type="presOf" srcId="{C638C4EC-D623-46F9-A18C-0EB3D05C2067}" destId="{5E605153-5E7A-4713-B2D1-24ACF3A94942}" srcOrd="0" destOrd="1" presId="urn:microsoft.com/office/officeart/2009/3/layout/RandomtoResultProcess"/>
    <dgm:cxn modelId="{8E472EE9-C913-4BD9-9980-9F7ECA7B7292}" type="presOf" srcId="{B35843FF-CEB8-4AAB-826B-E3F096B45EA4}" destId="{3B4F5FED-7ACA-4CD9-8565-0AEA064B77EF}" srcOrd="0" destOrd="1" presId="urn:microsoft.com/office/officeart/2009/3/layout/RandomtoResultProcess"/>
    <dgm:cxn modelId="{7375AB73-618F-46FD-B0FC-78B54128BAD4}" type="presParOf" srcId="{F616D67A-F471-42BD-ABC4-545FD656479F}" destId="{4D150B6E-AB48-4370-80D3-018D716C934C}" srcOrd="0" destOrd="0" presId="urn:microsoft.com/office/officeart/2009/3/layout/RandomtoResultProcess"/>
    <dgm:cxn modelId="{3E019B3C-FD2C-4253-86FB-CD1F6D8A0ABC}" type="presParOf" srcId="{4D150B6E-AB48-4370-80D3-018D716C934C}" destId="{511D61B7-7D4E-4A6E-82E9-BDB17DD465A9}" srcOrd="0" destOrd="0" presId="urn:microsoft.com/office/officeart/2009/3/layout/RandomtoResultProcess"/>
    <dgm:cxn modelId="{41B72DFD-0F9D-4A9A-8FD5-B84D0D80B260}" type="presParOf" srcId="{4D150B6E-AB48-4370-80D3-018D716C934C}" destId="{5E605153-5E7A-4713-B2D1-24ACF3A94942}" srcOrd="1" destOrd="0" presId="urn:microsoft.com/office/officeart/2009/3/layout/RandomtoResultProcess"/>
    <dgm:cxn modelId="{AEFD087E-8218-481D-B204-B78EC64FE5EC}" type="presParOf" srcId="{4D150B6E-AB48-4370-80D3-018D716C934C}" destId="{005B96CB-F899-4D83-9241-3AF05C017E5C}" srcOrd="2" destOrd="0" presId="urn:microsoft.com/office/officeart/2009/3/layout/RandomtoResultProcess"/>
    <dgm:cxn modelId="{8CD9499B-AC86-4436-92D1-DA227AFE2DFF}" type="presParOf" srcId="{4D150B6E-AB48-4370-80D3-018D716C934C}" destId="{EF56285E-CA61-47EB-BF9A-B3B2273EB481}" srcOrd="3" destOrd="0" presId="urn:microsoft.com/office/officeart/2009/3/layout/RandomtoResultProcess"/>
    <dgm:cxn modelId="{3B1CE10E-94C1-4B61-BCC8-E1D1B465C0EC}" type="presParOf" srcId="{4D150B6E-AB48-4370-80D3-018D716C934C}" destId="{D09A766E-CC63-460C-8EA8-DFA35EB38AED}" srcOrd="4" destOrd="0" presId="urn:microsoft.com/office/officeart/2009/3/layout/RandomtoResultProcess"/>
    <dgm:cxn modelId="{451BBE48-2A9A-4B8A-BF93-4896DDB7998D}" type="presParOf" srcId="{4D150B6E-AB48-4370-80D3-018D716C934C}" destId="{92ED9E0F-4C18-4B90-923A-82E9660B1843}" srcOrd="5" destOrd="0" presId="urn:microsoft.com/office/officeart/2009/3/layout/RandomtoResultProcess"/>
    <dgm:cxn modelId="{A3CFA8D9-AFBA-4FD7-BFA7-8A39243A5490}" type="presParOf" srcId="{4D150B6E-AB48-4370-80D3-018D716C934C}" destId="{D6548C59-F2A5-4434-AF49-A7A3F5EFDEBF}" srcOrd="6" destOrd="0" presId="urn:microsoft.com/office/officeart/2009/3/layout/RandomtoResultProcess"/>
    <dgm:cxn modelId="{730468F8-4772-4F8B-B948-273E030B8EC4}" type="presParOf" srcId="{4D150B6E-AB48-4370-80D3-018D716C934C}" destId="{55413654-C5A7-4955-8AB4-3DDA44A163DF}" srcOrd="7" destOrd="0" presId="urn:microsoft.com/office/officeart/2009/3/layout/RandomtoResultProcess"/>
    <dgm:cxn modelId="{5B35AC97-D4E0-4A4A-ABA2-1D04F5849FA4}" type="presParOf" srcId="{4D150B6E-AB48-4370-80D3-018D716C934C}" destId="{15E21739-8E68-4E53-9666-121B5A782D72}" srcOrd="8" destOrd="0" presId="urn:microsoft.com/office/officeart/2009/3/layout/RandomtoResultProcess"/>
    <dgm:cxn modelId="{D912FF2A-682E-4DA7-8DAC-8ECBA2B17536}" type="presParOf" srcId="{4D150B6E-AB48-4370-80D3-018D716C934C}" destId="{DE657769-8B24-4850-8C21-4025CDE0F8D8}" srcOrd="9" destOrd="0" presId="urn:microsoft.com/office/officeart/2009/3/layout/RandomtoResultProcess"/>
    <dgm:cxn modelId="{F414B48A-A78B-44CE-880B-E8E24EC730B4}" type="presParOf" srcId="{4D150B6E-AB48-4370-80D3-018D716C934C}" destId="{4A62E630-1306-4E35-9F01-80D2D0B20144}" srcOrd="10" destOrd="0" presId="urn:microsoft.com/office/officeart/2009/3/layout/RandomtoResultProcess"/>
    <dgm:cxn modelId="{067D88CA-C483-4047-82BE-02AB064DD1A3}" type="presParOf" srcId="{4D150B6E-AB48-4370-80D3-018D716C934C}" destId="{F3BB6523-523A-47E4-A6A0-699B09247EE7}" srcOrd="11" destOrd="0" presId="urn:microsoft.com/office/officeart/2009/3/layout/RandomtoResultProcess"/>
    <dgm:cxn modelId="{65C77C54-215C-45C3-9C30-A6D6BB99BE3F}" type="presParOf" srcId="{4D150B6E-AB48-4370-80D3-018D716C934C}" destId="{D390F175-9E01-4A80-8136-8780FE3060D9}" srcOrd="12" destOrd="0" presId="urn:microsoft.com/office/officeart/2009/3/layout/RandomtoResultProcess"/>
    <dgm:cxn modelId="{E91259F7-CC9E-4CA5-8489-97915F66A896}" type="presParOf" srcId="{4D150B6E-AB48-4370-80D3-018D716C934C}" destId="{69AD6323-7451-42E6-947A-2FDD8E0468F8}" srcOrd="13" destOrd="0" presId="urn:microsoft.com/office/officeart/2009/3/layout/RandomtoResultProcess"/>
    <dgm:cxn modelId="{221BCED7-7A3A-4F75-87C2-B46E072E3D7A}" type="presParOf" srcId="{4D150B6E-AB48-4370-80D3-018D716C934C}" destId="{5813FAFE-43B1-4B6B-9DDE-1B1F8BB2E2BF}" srcOrd="14" destOrd="0" presId="urn:microsoft.com/office/officeart/2009/3/layout/RandomtoResultProcess"/>
    <dgm:cxn modelId="{24299E1A-52AD-4020-8625-92EA6504AB3E}" type="presParOf" srcId="{4D150B6E-AB48-4370-80D3-018D716C934C}" destId="{8E38ADA2-C0C4-4365-8DE7-3613BB7AB4E2}" srcOrd="15" destOrd="0" presId="urn:microsoft.com/office/officeart/2009/3/layout/RandomtoResultProcess"/>
    <dgm:cxn modelId="{BDBFFE31-2807-455D-A53A-584EA22054E6}" type="presParOf" srcId="{4D150B6E-AB48-4370-80D3-018D716C934C}" destId="{CB692928-8125-4E77-A46D-FF67BD49CC61}" srcOrd="16" destOrd="0" presId="urn:microsoft.com/office/officeart/2009/3/layout/RandomtoResultProcess"/>
    <dgm:cxn modelId="{6F316A4B-19E2-47EB-BB52-B1DEC751EA81}" type="presParOf" srcId="{4D150B6E-AB48-4370-80D3-018D716C934C}" destId="{0AC3D2B9-03FD-4F32-B0C2-353CD942D163}" srcOrd="17" destOrd="0" presId="urn:microsoft.com/office/officeart/2009/3/layout/RandomtoResultProcess"/>
    <dgm:cxn modelId="{8CF8B5F3-E223-4F08-934E-2D643A1AAB52}" type="presParOf" srcId="{4D150B6E-AB48-4370-80D3-018D716C934C}" destId="{018E67FA-3EBD-460F-889F-594885BE1978}" srcOrd="18" destOrd="0" presId="urn:microsoft.com/office/officeart/2009/3/layout/RandomtoResultProcess"/>
    <dgm:cxn modelId="{578B85F3-0B92-4B60-9E67-80ED2166974E}" type="presParOf" srcId="{4D150B6E-AB48-4370-80D3-018D716C934C}" destId="{5646AC79-248D-4FA4-A589-F16C638B75CB}" srcOrd="19" destOrd="0" presId="urn:microsoft.com/office/officeart/2009/3/layout/RandomtoResultProcess"/>
    <dgm:cxn modelId="{584727E6-0C35-406C-8887-37BE8B8E3408}" type="presParOf" srcId="{F616D67A-F471-42BD-ABC4-545FD656479F}" destId="{86D00F3A-C792-42BB-BE8E-EFCBEE5C5E86}" srcOrd="1" destOrd="0" presId="urn:microsoft.com/office/officeart/2009/3/layout/RandomtoResultProcess"/>
    <dgm:cxn modelId="{98C5ABFA-8114-4421-B150-B77C54968382}" type="presParOf" srcId="{86D00F3A-C792-42BB-BE8E-EFCBEE5C5E86}" destId="{9B531668-3647-4E72-8187-5FF16C542C49}" srcOrd="0" destOrd="0" presId="urn:microsoft.com/office/officeart/2009/3/layout/RandomtoResultProcess"/>
    <dgm:cxn modelId="{06111FC1-020B-459C-A22C-240348BFFC93}" type="presParOf" srcId="{86D00F3A-C792-42BB-BE8E-EFCBEE5C5E86}" destId="{0DBA056A-8BCE-482C-8FA3-1EA5640B0669}" srcOrd="1" destOrd="0" presId="urn:microsoft.com/office/officeart/2009/3/layout/RandomtoResultProcess"/>
    <dgm:cxn modelId="{61A8398F-D526-432F-B522-8886898CD58E}" type="presParOf" srcId="{F616D67A-F471-42BD-ABC4-545FD656479F}" destId="{221CFC85-8628-41B7-81B3-EB824C51BED4}" srcOrd="2" destOrd="0" presId="urn:microsoft.com/office/officeart/2009/3/layout/RandomtoResultProcess"/>
    <dgm:cxn modelId="{7B87FB78-A8AF-4671-A596-4BF7C5B2B698}" type="presParOf" srcId="{F616D67A-F471-42BD-ABC4-545FD656479F}" destId="{B4D50513-A5C4-4A4C-BF62-A7ED829ADBDA}" srcOrd="3" destOrd="0" presId="urn:microsoft.com/office/officeart/2009/3/layout/RandomtoResultProcess"/>
    <dgm:cxn modelId="{894AEE98-B5F3-440C-BED1-FE44C6BAD321}" type="presParOf" srcId="{B4D50513-A5C4-4A4C-BF62-A7ED829ADBDA}" destId="{37A959D5-BDB6-4F64-ABD7-DC1A6257995E}" srcOrd="0" destOrd="0" presId="urn:microsoft.com/office/officeart/2009/3/layout/RandomtoResultProcess"/>
    <dgm:cxn modelId="{42A03BC0-06D8-45C7-AC89-BC136215240B}" type="presParOf" srcId="{B4D50513-A5C4-4A4C-BF62-A7ED829ADBDA}" destId="{72F85714-A4C2-49B9-A4B6-AF06DD4747FD}" srcOrd="1" destOrd="0" presId="urn:microsoft.com/office/officeart/2009/3/layout/RandomtoResultProcess"/>
    <dgm:cxn modelId="{AE5864D9-9B4C-4466-9CB0-E010961A7931}" type="presParOf" srcId="{F616D67A-F471-42BD-ABC4-545FD656479F}" destId="{2D33055C-2477-4B8A-82E6-C9C6E304DE92}" srcOrd="4" destOrd="0" presId="urn:microsoft.com/office/officeart/2009/3/layout/RandomtoResultProcess"/>
    <dgm:cxn modelId="{B3F20F42-5365-4BDF-8A62-326F0748B1A0}" type="presParOf" srcId="{2D33055C-2477-4B8A-82E6-C9C6E304DE92}" destId="{ADF093DC-2DB9-41DB-9155-9BE2F3731043}" srcOrd="0" destOrd="0" presId="urn:microsoft.com/office/officeart/2009/3/layout/RandomtoResultProcess"/>
    <dgm:cxn modelId="{ED125191-2E39-4464-882F-654EF15B3617}" type="presParOf" srcId="{2D33055C-2477-4B8A-82E6-C9C6E304DE92}" destId="{3B4F5FED-7ACA-4CD9-8565-0AEA064B77EF}" srcOrd="1" destOrd="0" presId="urn:microsoft.com/office/officeart/2009/3/layout/RandomtoResultProcess"/>
    <dgm:cxn modelId="{A5B0674E-F594-4D69-B106-B0AAFBDBCAEA}" type="presParOf" srcId="{2D33055C-2477-4B8A-82E6-C9C6E304DE92}" destId="{0A2F8970-97E1-469E-8D0C-7D4066C3E426}" srcOrd="2"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AA87A35-E6B6-4402-9725-F0391362AC01}" type="doc">
      <dgm:prSet loTypeId="urn:microsoft.com/office/officeart/2005/8/layout/arrow3" loCatId="relationship" qsTypeId="urn:microsoft.com/office/officeart/2005/8/quickstyle/simple1" qsCatId="simple" csTypeId="urn:microsoft.com/office/officeart/2005/8/colors/colorful4" csCatId="colorful" phldr="1"/>
      <dgm:spPr/>
      <dgm:t>
        <a:bodyPr/>
        <a:lstStyle/>
        <a:p>
          <a:endParaRPr lang="en-SG"/>
        </a:p>
      </dgm:t>
    </dgm:pt>
    <dgm:pt modelId="{F4D42B48-FD9D-487F-9F4F-45BDA05B89B0}">
      <dgm:prSet phldrT="[Text]"/>
      <dgm:spPr/>
      <dgm:t>
        <a:bodyPr/>
        <a:lstStyle/>
        <a:p>
          <a:r>
            <a:rPr lang="en-US" dirty="0"/>
            <a:t>Economic growth and consumption of resources such as fossil fuel, and cause of damage to environment </a:t>
          </a:r>
          <a:endParaRPr lang="en-SG" dirty="0"/>
        </a:p>
      </dgm:t>
    </dgm:pt>
    <dgm:pt modelId="{D98A927B-467F-4E51-B8B6-DA001091A41A}" type="parTrans" cxnId="{EDDFAE2B-0BAE-4E7E-BB39-DE5DA277B1D2}">
      <dgm:prSet/>
      <dgm:spPr/>
      <dgm:t>
        <a:bodyPr/>
        <a:lstStyle/>
        <a:p>
          <a:endParaRPr lang="en-SG"/>
        </a:p>
      </dgm:t>
    </dgm:pt>
    <dgm:pt modelId="{1375A69D-405E-49E3-9A63-77A87A7FF496}" type="sibTrans" cxnId="{EDDFAE2B-0BAE-4E7E-BB39-DE5DA277B1D2}">
      <dgm:prSet/>
      <dgm:spPr/>
      <dgm:t>
        <a:bodyPr/>
        <a:lstStyle/>
        <a:p>
          <a:endParaRPr lang="en-SG"/>
        </a:p>
      </dgm:t>
    </dgm:pt>
    <dgm:pt modelId="{778051CF-C08E-4700-BAA6-0AFFA5BE057C}">
      <dgm:prSet phldrT="[Text]"/>
      <dgm:spPr/>
      <dgm:t>
        <a:bodyPr/>
        <a:lstStyle/>
        <a:p>
          <a:r>
            <a:rPr lang="en-US" dirty="0"/>
            <a:t>Lack of means to protect environment; difficult to maintain clean air and water, and preservation of trees or natural resources</a:t>
          </a:r>
          <a:endParaRPr lang="en-SG" dirty="0"/>
        </a:p>
      </dgm:t>
    </dgm:pt>
    <dgm:pt modelId="{C6FC4535-70B6-41EE-8DF1-801CC2225430}" type="parTrans" cxnId="{50C0CBA4-DD62-4ED9-8592-18F2756836CF}">
      <dgm:prSet/>
      <dgm:spPr/>
      <dgm:t>
        <a:bodyPr/>
        <a:lstStyle/>
        <a:p>
          <a:endParaRPr lang="en-SG"/>
        </a:p>
      </dgm:t>
    </dgm:pt>
    <dgm:pt modelId="{602BA187-A61A-4358-B6A0-E6575F09D0AC}" type="sibTrans" cxnId="{50C0CBA4-DD62-4ED9-8592-18F2756836CF}">
      <dgm:prSet/>
      <dgm:spPr/>
      <dgm:t>
        <a:bodyPr/>
        <a:lstStyle/>
        <a:p>
          <a:endParaRPr lang="en-SG"/>
        </a:p>
      </dgm:t>
    </dgm:pt>
    <dgm:pt modelId="{A07AB759-9ED2-4E91-B4AD-D4240F109E08}" type="pres">
      <dgm:prSet presAssocID="{8AA87A35-E6B6-4402-9725-F0391362AC01}" presName="compositeShape" presStyleCnt="0">
        <dgm:presLayoutVars>
          <dgm:chMax val="2"/>
          <dgm:dir/>
          <dgm:resizeHandles val="exact"/>
        </dgm:presLayoutVars>
      </dgm:prSet>
      <dgm:spPr/>
    </dgm:pt>
    <dgm:pt modelId="{BDF8F283-F091-4F8A-B8C2-81C983E1CBEC}" type="pres">
      <dgm:prSet presAssocID="{8AA87A35-E6B6-4402-9725-F0391362AC01}" presName="divider" presStyleLbl="fgShp" presStyleIdx="0" presStyleCnt="1"/>
      <dgm:spPr/>
    </dgm:pt>
    <dgm:pt modelId="{C4EE39CB-DB4C-4BB1-B119-6E93624D5314}" type="pres">
      <dgm:prSet presAssocID="{F4D42B48-FD9D-487F-9F4F-45BDA05B89B0}" presName="downArrow" presStyleLbl="node1" presStyleIdx="0" presStyleCnt="2"/>
      <dgm:spPr/>
    </dgm:pt>
    <dgm:pt modelId="{A4E5ABB1-2819-4A08-B816-778EA7F1C3E5}" type="pres">
      <dgm:prSet presAssocID="{F4D42B48-FD9D-487F-9F4F-45BDA05B89B0}" presName="downArrowText" presStyleLbl="revTx" presStyleIdx="0" presStyleCnt="2">
        <dgm:presLayoutVars>
          <dgm:bulletEnabled val="1"/>
        </dgm:presLayoutVars>
      </dgm:prSet>
      <dgm:spPr/>
    </dgm:pt>
    <dgm:pt modelId="{F003DF22-2F13-4ADD-B7B8-6F8C428F128C}" type="pres">
      <dgm:prSet presAssocID="{778051CF-C08E-4700-BAA6-0AFFA5BE057C}" presName="upArrow" presStyleLbl="node1" presStyleIdx="1" presStyleCnt="2"/>
      <dgm:spPr/>
    </dgm:pt>
    <dgm:pt modelId="{F0D8A5CE-5574-4FE9-AF17-7C874A6518CF}" type="pres">
      <dgm:prSet presAssocID="{778051CF-C08E-4700-BAA6-0AFFA5BE057C}" presName="upArrowText" presStyleLbl="revTx" presStyleIdx="1" presStyleCnt="2">
        <dgm:presLayoutVars>
          <dgm:bulletEnabled val="1"/>
        </dgm:presLayoutVars>
      </dgm:prSet>
      <dgm:spPr/>
    </dgm:pt>
  </dgm:ptLst>
  <dgm:cxnLst>
    <dgm:cxn modelId="{114F7A02-1C1C-4676-BA1C-A3181A795F5D}" type="presOf" srcId="{8AA87A35-E6B6-4402-9725-F0391362AC01}" destId="{A07AB759-9ED2-4E91-B4AD-D4240F109E08}" srcOrd="0" destOrd="0" presId="urn:microsoft.com/office/officeart/2005/8/layout/arrow3"/>
    <dgm:cxn modelId="{C2216528-96F2-4DAF-B8C9-AC55641C9F7C}" type="presOf" srcId="{778051CF-C08E-4700-BAA6-0AFFA5BE057C}" destId="{F0D8A5CE-5574-4FE9-AF17-7C874A6518CF}" srcOrd="0" destOrd="0" presId="urn:microsoft.com/office/officeart/2005/8/layout/arrow3"/>
    <dgm:cxn modelId="{EDDFAE2B-0BAE-4E7E-BB39-DE5DA277B1D2}" srcId="{8AA87A35-E6B6-4402-9725-F0391362AC01}" destId="{F4D42B48-FD9D-487F-9F4F-45BDA05B89B0}" srcOrd="0" destOrd="0" parTransId="{D98A927B-467F-4E51-B8B6-DA001091A41A}" sibTransId="{1375A69D-405E-49E3-9A63-77A87A7FF496}"/>
    <dgm:cxn modelId="{5A779E44-7EB8-4798-8F37-16B4BA9CAC28}" type="presOf" srcId="{F4D42B48-FD9D-487F-9F4F-45BDA05B89B0}" destId="{A4E5ABB1-2819-4A08-B816-778EA7F1C3E5}" srcOrd="0" destOrd="0" presId="urn:microsoft.com/office/officeart/2005/8/layout/arrow3"/>
    <dgm:cxn modelId="{50C0CBA4-DD62-4ED9-8592-18F2756836CF}" srcId="{8AA87A35-E6B6-4402-9725-F0391362AC01}" destId="{778051CF-C08E-4700-BAA6-0AFFA5BE057C}" srcOrd="1" destOrd="0" parTransId="{C6FC4535-70B6-41EE-8DF1-801CC2225430}" sibTransId="{602BA187-A61A-4358-B6A0-E6575F09D0AC}"/>
    <dgm:cxn modelId="{C191CECF-9539-40AD-A2AA-949DA4597411}" type="presParOf" srcId="{A07AB759-9ED2-4E91-B4AD-D4240F109E08}" destId="{BDF8F283-F091-4F8A-B8C2-81C983E1CBEC}" srcOrd="0" destOrd="0" presId="urn:microsoft.com/office/officeart/2005/8/layout/arrow3"/>
    <dgm:cxn modelId="{ABB2C2A8-2BB0-46BB-8C74-5835B53C222C}" type="presParOf" srcId="{A07AB759-9ED2-4E91-B4AD-D4240F109E08}" destId="{C4EE39CB-DB4C-4BB1-B119-6E93624D5314}" srcOrd="1" destOrd="0" presId="urn:microsoft.com/office/officeart/2005/8/layout/arrow3"/>
    <dgm:cxn modelId="{BC05C792-3A47-4B5C-9EEF-19F4FFD60113}" type="presParOf" srcId="{A07AB759-9ED2-4E91-B4AD-D4240F109E08}" destId="{A4E5ABB1-2819-4A08-B816-778EA7F1C3E5}" srcOrd="2" destOrd="0" presId="urn:microsoft.com/office/officeart/2005/8/layout/arrow3"/>
    <dgm:cxn modelId="{DC91FA64-FAA4-476E-AF40-E8D9340A7DC1}" type="presParOf" srcId="{A07AB759-9ED2-4E91-B4AD-D4240F109E08}" destId="{F003DF22-2F13-4ADD-B7B8-6F8C428F128C}" srcOrd="3" destOrd="0" presId="urn:microsoft.com/office/officeart/2005/8/layout/arrow3"/>
    <dgm:cxn modelId="{330A1702-5EE6-4B25-BDC5-58DA934D97C2}" type="presParOf" srcId="{A07AB759-9ED2-4E91-B4AD-D4240F109E08}" destId="{F0D8A5CE-5574-4FE9-AF17-7C874A6518CF}"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33C327-F9B0-4B4E-9596-09B09ECB8392}">
      <dsp:nvSpPr>
        <dsp:cNvPr id="0" name=""/>
        <dsp:cNvSpPr/>
      </dsp:nvSpPr>
      <dsp:spPr>
        <a:xfrm>
          <a:off x="4379371" y="1884738"/>
          <a:ext cx="716320" cy="467165"/>
        </a:xfrm>
        <a:custGeom>
          <a:avLst/>
          <a:gdLst/>
          <a:ahLst/>
          <a:cxnLst/>
          <a:rect l="0" t="0" r="0" b="0"/>
          <a:pathLst>
            <a:path>
              <a:moveTo>
                <a:pt x="0" y="0"/>
              </a:moveTo>
              <a:lnTo>
                <a:pt x="0" y="467165"/>
              </a:lnTo>
              <a:lnTo>
                <a:pt x="716320" y="467165"/>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C7FD75-766D-42AD-B1B4-959B90C47453}">
      <dsp:nvSpPr>
        <dsp:cNvPr id="0" name=""/>
        <dsp:cNvSpPr/>
      </dsp:nvSpPr>
      <dsp:spPr>
        <a:xfrm>
          <a:off x="3437253" y="779113"/>
          <a:ext cx="942117" cy="327015"/>
        </a:xfrm>
        <a:custGeom>
          <a:avLst/>
          <a:gdLst/>
          <a:ahLst/>
          <a:cxnLst/>
          <a:rect l="0" t="0" r="0" b="0"/>
          <a:pathLst>
            <a:path>
              <a:moveTo>
                <a:pt x="0" y="0"/>
              </a:moveTo>
              <a:lnTo>
                <a:pt x="0" y="163507"/>
              </a:lnTo>
              <a:lnTo>
                <a:pt x="942117" y="163507"/>
              </a:lnTo>
              <a:lnTo>
                <a:pt x="942117" y="32701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91F69E7-1DBA-494B-896E-4C663A4411A8}">
      <dsp:nvSpPr>
        <dsp:cNvPr id="0" name=""/>
        <dsp:cNvSpPr/>
      </dsp:nvSpPr>
      <dsp:spPr>
        <a:xfrm>
          <a:off x="2495136" y="1884738"/>
          <a:ext cx="716320" cy="1572791"/>
        </a:xfrm>
        <a:custGeom>
          <a:avLst/>
          <a:gdLst/>
          <a:ahLst/>
          <a:cxnLst/>
          <a:rect l="0" t="0" r="0" b="0"/>
          <a:pathLst>
            <a:path>
              <a:moveTo>
                <a:pt x="0" y="0"/>
              </a:moveTo>
              <a:lnTo>
                <a:pt x="0" y="1572791"/>
              </a:lnTo>
              <a:lnTo>
                <a:pt x="716320" y="1572791"/>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0A7CA81-F338-4F52-9D1F-C24067E62E2A}">
      <dsp:nvSpPr>
        <dsp:cNvPr id="0" name=""/>
        <dsp:cNvSpPr/>
      </dsp:nvSpPr>
      <dsp:spPr>
        <a:xfrm>
          <a:off x="2495136" y="1884738"/>
          <a:ext cx="716320" cy="467165"/>
        </a:xfrm>
        <a:custGeom>
          <a:avLst/>
          <a:gdLst/>
          <a:ahLst/>
          <a:cxnLst/>
          <a:rect l="0" t="0" r="0" b="0"/>
          <a:pathLst>
            <a:path>
              <a:moveTo>
                <a:pt x="0" y="0"/>
              </a:moveTo>
              <a:lnTo>
                <a:pt x="0" y="467165"/>
              </a:lnTo>
              <a:lnTo>
                <a:pt x="716320" y="467165"/>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A8441BD-E7BF-498C-BE80-BF8CC92556B8}">
      <dsp:nvSpPr>
        <dsp:cNvPr id="0" name=""/>
        <dsp:cNvSpPr/>
      </dsp:nvSpPr>
      <dsp:spPr>
        <a:xfrm>
          <a:off x="2495136" y="779113"/>
          <a:ext cx="942117" cy="327015"/>
        </a:xfrm>
        <a:custGeom>
          <a:avLst/>
          <a:gdLst/>
          <a:ahLst/>
          <a:cxnLst/>
          <a:rect l="0" t="0" r="0" b="0"/>
          <a:pathLst>
            <a:path>
              <a:moveTo>
                <a:pt x="942117" y="0"/>
              </a:moveTo>
              <a:lnTo>
                <a:pt x="942117" y="163507"/>
              </a:lnTo>
              <a:lnTo>
                <a:pt x="0" y="163507"/>
              </a:lnTo>
              <a:lnTo>
                <a:pt x="0" y="32701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1D7803F-3F3E-4A94-BF25-BF44E593FBC4}">
      <dsp:nvSpPr>
        <dsp:cNvPr id="0" name=""/>
        <dsp:cNvSpPr/>
      </dsp:nvSpPr>
      <dsp:spPr>
        <a:xfrm>
          <a:off x="3047949" y="503"/>
          <a:ext cx="778609" cy="778609"/>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B4703B-BC3E-4B2C-B16A-4F3E033B9DDE}">
      <dsp:nvSpPr>
        <dsp:cNvPr id="0" name=""/>
        <dsp:cNvSpPr/>
      </dsp:nvSpPr>
      <dsp:spPr>
        <a:xfrm>
          <a:off x="3047949" y="503"/>
          <a:ext cx="778609" cy="778609"/>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0284A18-3B16-4C0C-8A9B-B0F2E95A47C9}">
      <dsp:nvSpPr>
        <dsp:cNvPr id="0" name=""/>
        <dsp:cNvSpPr/>
      </dsp:nvSpPr>
      <dsp:spPr>
        <a:xfrm>
          <a:off x="2658644" y="140653"/>
          <a:ext cx="1557218" cy="49831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Unsustainable development</a:t>
          </a:r>
          <a:endParaRPr lang="en-SG" sz="1800" kern="1200" dirty="0"/>
        </a:p>
      </dsp:txBody>
      <dsp:txXfrm>
        <a:off x="2658644" y="140653"/>
        <a:ext cx="1557218" cy="498310"/>
      </dsp:txXfrm>
    </dsp:sp>
    <dsp:sp modelId="{8F5701CF-FA40-49C7-A489-5DEDE1628B7C}">
      <dsp:nvSpPr>
        <dsp:cNvPr id="0" name=""/>
        <dsp:cNvSpPr/>
      </dsp:nvSpPr>
      <dsp:spPr>
        <a:xfrm>
          <a:off x="2105831" y="1106129"/>
          <a:ext cx="778609" cy="778609"/>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EBBD9B-0082-4BE5-B85F-5963977C1421}">
      <dsp:nvSpPr>
        <dsp:cNvPr id="0" name=""/>
        <dsp:cNvSpPr/>
      </dsp:nvSpPr>
      <dsp:spPr>
        <a:xfrm>
          <a:off x="2105831" y="1106129"/>
          <a:ext cx="778609" cy="778609"/>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33132B1-4CC4-4B75-A379-526E7419546A}">
      <dsp:nvSpPr>
        <dsp:cNvPr id="0" name=""/>
        <dsp:cNvSpPr/>
      </dsp:nvSpPr>
      <dsp:spPr>
        <a:xfrm>
          <a:off x="1716526" y="1246278"/>
          <a:ext cx="1557218" cy="49831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CO₂ and other wastage</a:t>
          </a:r>
          <a:endParaRPr lang="en-SG" sz="1800" kern="1200" dirty="0"/>
        </a:p>
      </dsp:txBody>
      <dsp:txXfrm>
        <a:off x="1716526" y="1246278"/>
        <a:ext cx="1557218" cy="498310"/>
      </dsp:txXfrm>
    </dsp:sp>
    <dsp:sp modelId="{607623DB-F10C-4999-B5AA-B2FC444F9F90}">
      <dsp:nvSpPr>
        <dsp:cNvPr id="0" name=""/>
        <dsp:cNvSpPr/>
      </dsp:nvSpPr>
      <dsp:spPr>
        <a:xfrm>
          <a:off x="3118023" y="2211754"/>
          <a:ext cx="778609" cy="778609"/>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5A0B8C4-3AA4-4289-8DE1-7AA7E2C75C5B}">
      <dsp:nvSpPr>
        <dsp:cNvPr id="0" name=""/>
        <dsp:cNvSpPr/>
      </dsp:nvSpPr>
      <dsp:spPr>
        <a:xfrm>
          <a:off x="3118023" y="2211754"/>
          <a:ext cx="778609" cy="778609"/>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162039E-0167-4B45-9488-EEB2D639FE2C}">
      <dsp:nvSpPr>
        <dsp:cNvPr id="0" name=""/>
        <dsp:cNvSpPr/>
      </dsp:nvSpPr>
      <dsp:spPr>
        <a:xfrm>
          <a:off x="2728719" y="2351904"/>
          <a:ext cx="1557218" cy="49831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Greenhouse gas emission</a:t>
          </a:r>
          <a:endParaRPr lang="en-SG" sz="1800" kern="1200" dirty="0"/>
        </a:p>
      </dsp:txBody>
      <dsp:txXfrm>
        <a:off x="2728719" y="2351904"/>
        <a:ext cx="1557218" cy="498310"/>
      </dsp:txXfrm>
    </dsp:sp>
    <dsp:sp modelId="{E1140AC2-AA8D-4997-A204-013DF075A23B}">
      <dsp:nvSpPr>
        <dsp:cNvPr id="0" name=""/>
        <dsp:cNvSpPr/>
      </dsp:nvSpPr>
      <dsp:spPr>
        <a:xfrm>
          <a:off x="3118023" y="3317379"/>
          <a:ext cx="778609" cy="778609"/>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BAEF45C-23BC-423A-9DEF-19ACF8FDBE78}">
      <dsp:nvSpPr>
        <dsp:cNvPr id="0" name=""/>
        <dsp:cNvSpPr/>
      </dsp:nvSpPr>
      <dsp:spPr>
        <a:xfrm>
          <a:off x="3118023" y="3317379"/>
          <a:ext cx="778609" cy="778609"/>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ACFDAC-2529-4DE3-99BA-72C8E19E69FF}">
      <dsp:nvSpPr>
        <dsp:cNvPr id="0" name=""/>
        <dsp:cNvSpPr/>
      </dsp:nvSpPr>
      <dsp:spPr>
        <a:xfrm>
          <a:off x="2728719" y="3457529"/>
          <a:ext cx="1557218" cy="49831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Climate change</a:t>
          </a:r>
          <a:endParaRPr lang="en-SG" sz="1800" kern="1200" dirty="0"/>
        </a:p>
      </dsp:txBody>
      <dsp:txXfrm>
        <a:off x="2728719" y="3457529"/>
        <a:ext cx="1557218" cy="498310"/>
      </dsp:txXfrm>
    </dsp:sp>
    <dsp:sp modelId="{2A4DA5AA-2D32-4294-AD91-A53B8D4F6F97}">
      <dsp:nvSpPr>
        <dsp:cNvPr id="0" name=""/>
        <dsp:cNvSpPr/>
      </dsp:nvSpPr>
      <dsp:spPr>
        <a:xfrm>
          <a:off x="3990066" y="1106129"/>
          <a:ext cx="778609" cy="778609"/>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630A30E-9755-48E9-AA0F-096CB3764501}">
      <dsp:nvSpPr>
        <dsp:cNvPr id="0" name=""/>
        <dsp:cNvSpPr/>
      </dsp:nvSpPr>
      <dsp:spPr>
        <a:xfrm>
          <a:off x="3990066" y="1106129"/>
          <a:ext cx="778609" cy="778609"/>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5E77DC8-EA49-4B86-8B61-4C6E0FF9CEED}">
      <dsp:nvSpPr>
        <dsp:cNvPr id="0" name=""/>
        <dsp:cNvSpPr/>
      </dsp:nvSpPr>
      <dsp:spPr>
        <a:xfrm>
          <a:off x="3600761" y="1246278"/>
          <a:ext cx="1557218" cy="49831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Resources consumption</a:t>
          </a:r>
          <a:endParaRPr lang="en-SG" sz="1800" kern="1200" dirty="0"/>
        </a:p>
      </dsp:txBody>
      <dsp:txXfrm>
        <a:off x="3600761" y="1246278"/>
        <a:ext cx="1557218" cy="498310"/>
      </dsp:txXfrm>
    </dsp:sp>
    <dsp:sp modelId="{D4D75C48-760F-4B52-A75C-085F561A475C}">
      <dsp:nvSpPr>
        <dsp:cNvPr id="0" name=""/>
        <dsp:cNvSpPr/>
      </dsp:nvSpPr>
      <dsp:spPr>
        <a:xfrm>
          <a:off x="5002258" y="2211754"/>
          <a:ext cx="778609" cy="778609"/>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573487F-CC90-4C83-BA31-C1FBC5964FF5}">
      <dsp:nvSpPr>
        <dsp:cNvPr id="0" name=""/>
        <dsp:cNvSpPr/>
      </dsp:nvSpPr>
      <dsp:spPr>
        <a:xfrm>
          <a:off x="5002258" y="2211754"/>
          <a:ext cx="778609" cy="778609"/>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A5066C-C984-46CC-A443-1068D041F949}">
      <dsp:nvSpPr>
        <dsp:cNvPr id="0" name=""/>
        <dsp:cNvSpPr/>
      </dsp:nvSpPr>
      <dsp:spPr>
        <a:xfrm>
          <a:off x="4612954" y="2351904"/>
          <a:ext cx="1557218" cy="49831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Shortage of resources</a:t>
          </a:r>
          <a:endParaRPr lang="en-SG" sz="1800" kern="1200" dirty="0"/>
        </a:p>
      </dsp:txBody>
      <dsp:txXfrm>
        <a:off x="4612954" y="2351904"/>
        <a:ext cx="1557218" cy="498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E14793-6BD6-45B3-BC25-A3E79FF40402}">
      <dsp:nvSpPr>
        <dsp:cNvPr id="0" name=""/>
        <dsp:cNvSpPr/>
      </dsp:nvSpPr>
      <dsp:spPr>
        <a:xfrm>
          <a:off x="3922" y="812266"/>
          <a:ext cx="3843343" cy="452158"/>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252E44-24DA-4AE8-BE68-785722EF1E7B}">
      <dsp:nvSpPr>
        <dsp:cNvPr id="0" name=""/>
        <dsp:cNvSpPr/>
      </dsp:nvSpPr>
      <dsp:spPr>
        <a:xfrm>
          <a:off x="3922" y="982078"/>
          <a:ext cx="282345" cy="282345"/>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B1F28A3-03B9-4AA3-A81F-1ECE2E140228}">
      <dsp:nvSpPr>
        <dsp:cNvPr id="0" name=""/>
        <dsp:cNvSpPr/>
      </dsp:nvSpPr>
      <dsp:spPr>
        <a:xfrm>
          <a:off x="3922" y="0"/>
          <a:ext cx="3843343" cy="8122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35560" rIns="53340" bIns="35560" numCol="1" spcCol="1270" anchor="ctr" anchorCtr="0">
          <a:noAutofit/>
        </a:bodyPr>
        <a:lstStyle/>
        <a:p>
          <a:pPr marL="0" lvl="0" indent="0" algn="l" defTabSz="1244600">
            <a:lnSpc>
              <a:spcPct val="90000"/>
            </a:lnSpc>
            <a:spcBef>
              <a:spcPct val="0"/>
            </a:spcBef>
            <a:spcAft>
              <a:spcPct val="35000"/>
            </a:spcAft>
            <a:buNone/>
          </a:pPr>
          <a:r>
            <a:rPr lang="en-US" sz="2800" kern="1200" dirty="0"/>
            <a:t>Non-renewable resources</a:t>
          </a:r>
          <a:endParaRPr lang="en-SG" sz="2800" kern="1200" dirty="0"/>
        </a:p>
      </dsp:txBody>
      <dsp:txXfrm>
        <a:off x="3922" y="0"/>
        <a:ext cx="3843343" cy="812266"/>
      </dsp:txXfrm>
    </dsp:sp>
    <dsp:sp modelId="{E5A09BD4-CDC3-4820-ABE0-849210D8B792}">
      <dsp:nvSpPr>
        <dsp:cNvPr id="0" name=""/>
        <dsp:cNvSpPr/>
      </dsp:nvSpPr>
      <dsp:spPr>
        <a:xfrm>
          <a:off x="3922" y="1640218"/>
          <a:ext cx="282338" cy="282338"/>
        </a:xfrm>
        <a:prstGeom prst="rect">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5205BE8-CBF8-43A5-9035-E2D81CE44C27}">
      <dsp:nvSpPr>
        <dsp:cNvPr id="0" name=""/>
        <dsp:cNvSpPr/>
      </dsp:nvSpPr>
      <dsp:spPr>
        <a:xfrm>
          <a:off x="272956" y="1452321"/>
          <a:ext cx="3574309" cy="658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666750">
            <a:lnSpc>
              <a:spcPct val="90000"/>
            </a:lnSpc>
            <a:spcBef>
              <a:spcPct val="0"/>
            </a:spcBef>
            <a:spcAft>
              <a:spcPct val="35000"/>
            </a:spcAft>
            <a:buNone/>
          </a:pPr>
          <a:r>
            <a:rPr lang="en-US" sz="1500" kern="1200" dirty="0"/>
            <a:t>Fossil fuel</a:t>
          </a:r>
          <a:endParaRPr lang="en-SG" sz="1500" kern="1200" dirty="0"/>
        </a:p>
      </dsp:txBody>
      <dsp:txXfrm>
        <a:off x="272956" y="1452321"/>
        <a:ext cx="3574309" cy="658132"/>
      </dsp:txXfrm>
    </dsp:sp>
    <dsp:sp modelId="{1B89BA26-A9E2-47E6-9EB8-645669ADF5B3}">
      <dsp:nvSpPr>
        <dsp:cNvPr id="0" name=""/>
        <dsp:cNvSpPr/>
      </dsp:nvSpPr>
      <dsp:spPr>
        <a:xfrm>
          <a:off x="3922" y="2298350"/>
          <a:ext cx="282338" cy="282338"/>
        </a:xfrm>
        <a:prstGeom prst="rect">
          <a:avLst/>
        </a:prstGeom>
        <a:solidFill>
          <a:schemeClr val="lt1">
            <a:hueOff val="0"/>
            <a:satOff val="0"/>
            <a:lumOff val="0"/>
            <a:alphaOff val="0"/>
          </a:schemeClr>
        </a:solidFill>
        <a:ln w="12700" cap="flat" cmpd="sng" algn="ctr">
          <a:solidFill>
            <a:schemeClr val="accent4">
              <a:hueOff val="-2239550"/>
              <a:satOff val="1052"/>
              <a:lumOff val="392"/>
              <a:alphaOff val="0"/>
            </a:schemeClr>
          </a:solidFill>
          <a:prstDash val="solid"/>
          <a:miter lim="800000"/>
        </a:ln>
        <a:effectLst/>
      </dsp:spPr>
      <dsp:style>
        <a:lnRef idx="2">
          <a:scrgbClr r="0" g="0" b="0"/>
        </a:lnRef>
        <a:fillRef idx="1">
          <a:scrgbClr r="0" g="0" b="0"/>
        </a:fillRef>
        <a:effectRef idx="0">
          <a:scrgbClr r="0" g="0" b="0"/>
        </a:effectRef>
        <a:fontRef idx="minor"/>
      </dsp:style>
    </dsp:sp>
    <dsp:sp modelId="{2F5A4042-51E9-41DA-A4BA-1B6685BE47AF}">
      <dsp:nvSpPr>
        <dsp:cNvPr id="0" name=""/>
        <dsp:cNvSpPr/>
      </dsp:nvSpPr>
      <dsp:spPr>
        <a:xfrm>
          <a:off x="272956" y="2110453"/>
          <a:ext cx="3574309" cy="658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666750">
            <a:lnSpc>
              <a:spcPct val="90000"/>
            </a:lnSpc>
            <a:spcBef>
              <a:spcPct val="0"/>
            </a:spcBef>
            <a:spcAft>
              <a:spcPct val="35000"/>
            </a:spcAft>
            <a:buNone/>
          </a:pPr>
          <a:r>
            <a:rPr lang="en-US" sz="1500" kern="1200" dirty="0"/>
            <a:t>Groundwater</a:t>
          </a:r>
          <a:endParaRPr lang="en-SG" sz="1500" kern="1200" dirty="0"/>
        </a:p>
      </dsp:txBody>
      <dsp:txXfrm>
        <a:off x="272956" y="2110453"/>
        <a:ext cx="3574309" cy="658132"/>
      </dsp:txXfrm>
    </dsp:sp>
    <dsp:sp modelId="{6410BF91-1C0E-4F5E-AFE6-4900E05363BD}">
      <dsp:nvSpPr>
        <dsp:cNvPr id="0" name=""/>
        <dsp:cNvSpPr/>
      </dsp:nvSpPr>
      <dsp:spPr>
        <a:xfrm>
          <a:off x="3922" y="2956483"/>
          <a:ext cx="282338" cy="282338"/>
        </a:xfrm>
        <a:prstGeom prst="rect">
          <a:avLst/>
        </a:prstGeom>
        <a:solidFill>
          <a:schemeClr val="lt1">
            <a:hueOff val="0"/>
            <a:satOff val="0"/>
            <a:lumOff val="0"/>
            <a:alphaOff val="0"/>
          </a:schemeClr>
        </a:solidFill>
        <a:ln w="12700" cap="flat" cmpd="sng" algn="ctr">
          <a:solidFill>
            <a:schemeClr val="accent4">
              <a:hueOff val="-4479100"/>
              <a:satOff val="2104"/>
              <a:lumOff val="784"/>
              <a:alphaOff val="0"/>
            </a:schemeClr>
          </a:solidFill>
          <a:prstDash val="solid"/>
          <a:miter lim="800000"/>
        </a:ln>
        <a:effectLst/>
      </dsp:spPr>
      <dsp:style>
        <a:lnRef idx="2">
          <a:scrgbClr r="0" g="0" b="0"/>
        </a:lnRef>
        <a:fillRef idx="1">
          <a:scrgbClr r="0" g="0" b="0"/>
        </a:fillRef>
        <a:effectRef idx="0">
          <a:scrgbClr r="0" g="0" b="0"/>
        </a:effectRef>
        <a:fontRef idx="minor"/>
      </dsp:style>
    </dsp:sp>
    <dsp:sp modelId="{37062AF2-2E56-4FF6-85E0-229DA8E7B7EF}">
      <dsp:nvSpPr>
        <dsp:cNvPr id="0" name=""/>
        <dsp:cNvSpPr/>
      </dsp:nvSpPr>
      <dsp:spPr>
        <a:xfrm>
          <a:off x="272956" y="2768586"/>
          <a:ext cx="3574309" cy="658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666750">
            <a:lnSpc>
              <a:spcPct val="90000"/>
            </a:lnSpc>
            <a:spcBef>
              <a:spcPct val="0"/>
            </a:spcBef>
            <a:spcAft>
              <a:spcPct val="35000"/>
            </a:spcAft>
            <a:buNone/>
          </a:pPr>
          <a:r>
            <a:rPr lang="en-US" sz="1500" kern="1200" dirty="0"/>
            <a:t>Minerals and others</a:t>
          </a:r>
          <a:endParaRPr lang="en-SG" sz="1500" kern="1200" dirty="0"/>
        </a:p>
      </dsp:txBody>
      <dsp:txXfrm>
        <a:off x="272956" y="2768586"/>
        <a:ext cx="3574309" cy="658132"/>
      </dsp:txXfrm>
    </dsp:sp>
    <dsp:sp modelId="{75DE20F3-A63C-46B5-9F1D-63C50C62AC87}">
      <dsp:nvSpPr>
        <dsp:cNvPr id="0" name=""/>
        <dsp:cNvSpPr/>
      </dsp:nvSpPr>
      <dsp:spPr>
        <a:xfrm>
          <a:off x="4039433" y="812266"/>
          <a:ext cx="3843343" cy="452158"/>
        </a:xfrm>
        <a:prstGeom prst="rect">
          <a:avLst/>
        </a:prstGeom>
        <a:solidFill>
          <a:schemeClr val="accent4">
            <a:hueOff val="-11197749"/>
            <a:satOff val="5260"/>
            <a:lumOff val="1959"/>
            <a:alphaOff val="0"/>
          </a:schemeClr>
        </a:solidFill>
        <a:ln w="12700" cap="flat" cmpd="sng" algn="ctr">
          <a:solidFill>
            <a:schemeClr val="accent4">
              <a:hueOff val="-11197749"/>
              <a:satOff val="5260"/>
              <a:lumOff val="195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3CB77F-8676-4574-82C9-6796F8914229}">
      <dsp:nvSpPr>
        <dsp:cNvPr id="0" name=""/>
        <dsp:cNvSpPr/>
      </dsp:nvSpPr>
      <dsp:spPr>
        <a:xfrm>
          <a:off x="4039433" y="982078"/>
          <a:ext cx="282345" cy="282345"/>
        </a:xfrm>
        <a:prstGeom prst="rect">
          <a:avLst/>
        </a:prstGeom>
        <a:solidFill>
          <a:schemeClr val="lt1">
            <a:alpha val="90000"/>
            <a:hueOff val="0"/>
            <a:satOff val="0"/>
            <a:lumOff val="0"/>
            <a:alphaOff val="0"/>
          </a:schemeClr>
        </a:solidFill>
        <a:ln w="12700" cap="flat" cmpd="sng" algn="ctr">
          <a:solidFill>
            <a:schemeClr val="accent4">
              <a:hueOff val="-11197749"/>
              <a:satOff val="5260"/>
              <a:lumOff val="1959"/>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9E42FD-2FC4-41AD-86D4-A282469DB8B3}">
      <dsp:nvSpPr>
        <dsp:cNvPr id="0" name=""/>
        <dsp:cNvSpPr/>
      </dsp:nvSpPr>
      <dsp:spPr>
        <a:xfrm>
          <a:off x="4039433" y="0"/>
          <a:ext cx="3843343" cy="8122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35560" rIns="53340" bIns="35560" numCol="1" spcCol="1270" anchor="ctr" anchorCtr="0">
          <a:noAutofit/>
        </a:bodyPr>
        <a:lstStyle/>
        <a:p>
          <a:pPr marL="0" lvl="0" indent="0" algn="l" defTabSz="1244600">
            <a:lnSpc>
              <a:spcPct val="90000"/>
            </a:lnSpc>
            <a:spcBef>
              <a:spcPct val="0"/>
            </a:spcBef>
            <a:spcAft>
              <a:spcPct val="35000"/>
            </a:spcAft>
            <a:buNone/>
          </a:pPr>
          <a:r>
            <a:rPr lang="en-US" sz="2800" kern="1200" dirty="0"/>
            <a:t>Renewable but may be unsustainable if exploited</a:t>
          </a:r>
          <a:endParaRPr lang="en-SG" sz="2800" kern="1200" dirty="0"/>
        </a:p>
      </dsp:txBody>
      <dsp:txXfrm>
        <a:off x="4039433" y="0"/>
        <a:ext cx="3843343" cy="812266"/>
      </dsp:txXfrm>
    </dsp:sp>
    <dsp:sp modelId="{87644770-62F2-4A58-ADF4-E7E0DC8848FB}">
      <dsp:nvSpPr>
        <dsp:cNvPr id="0" name=""/>
        <dsp:cNvSpPr/>
      </dsp:nvSpPr>
      <dsp:spPr>
        <a:xfrm>
          <a:off x="4039433" y="1640218"/>
          <a:ext cx="282338" cy="282338"/>
        </a:xfrm>
        <a:prstGeom prst="rect">
          <a:avLst/>
        </a:prstGeom>
        <a:solidFill>
          <a:schemeClr val="lt1">
            <a:hueOff val="0"/>
            <a:satOff val="0"/>
            <a:lumOff val="0"/>
            <a:alphaOff val="0"/>
          </a:schemeClr>
        </a:solidFill>
        <a:ln w="12700" cap="flat" cmpd="sng" algn="ctr">
          <a:solidFill>
            <a:schemeClr val="accent4">
              <a:hueOff val="-6718650"/>
              <a:satOff val="3156"/>
              <a:lumOff val="1175"/>
              <a:alphaOff val="0"/>
            </a:schemeClr>
          </a:solidFill>
          <a:prstDash val="solid"/>
          <a:miter lim="800000"/>
        </a:ln>
        <a:effectLst/>
      </dsp:spPr>
      <dsp:style>
        <a:lnRef idx="2">
          <a:scrgbClr r="0" g="0" b="0"/>
        </a:lnRef>
        <a:fillRef idx="1">
          <a:scrgbClr r="0" g="0" b="0"/>
        </a:fillRef>
        <a:effectRef idx="0">
          <a:scrgbClr r="0" g="0" b="0"/>
        </a:effectRef>
        <a:fontRef idx="minor"/>
      </dsp:style>
    </dsp:sp>
    <dsp:sp modelId="{A1896640-8169-4D86-93FB-BEB9A948BD9B}">
      <dsp:nvSpPr>
        <dsp:cNvPr id="0" name=""/>
        <dsp:cNvSpPr/>
      </dsp:nvSpPr>
      <dsp:spPr>
        <a:xfrm>
          <a:off x="4308467" y="1452321"/>
          <a:ext cx="3574309" cy="658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666750">
            <a:lnSpc>
              <a:spcPct val="90000"/>
            </a:lnSpc>
            <a:spcBef>
              <a:spcPct val="0"/>
            </a:spcBef>
            <a:spcAft>
              <a:spcPct val="35000"/>
            </a:spcAft>
            <a:buNone/>
          </a:pPr>
          <a:r>
            <a:rPr lang="en-US" sz="1500" kern="1200" dirty="0"/>
            <a:t>Forests (but deforestation is unsustainable)</a:t>
          </a:r>
          <a:endParaRPr lang="en-SG" sz="1500" kern="1200" dirty="0"/>
        </a:p>
      </dsp:txBody>
      <dsp:txXfrm>
        <a:off x="4308467" y="1452321"/>
        <a:ext cx="3574309" cy="658132"/>
      </dsp:txXfrm>
    </dsp:sp>
    <dsp:sp modelId="{C5356415-594D-4B43-80AE-268F53AE05AE}">
      <dsp:nvSpPr>
        <dsp:cNvPr id="0" name=""/>
        <dsp:cNvSpPr/>
      </dsp:nvSpPr>
      <dsp:spPr>
        <a:xfrm>
          <a:off x="4039433" y="2298350"/>
          <a:ext cx="282338" cy="282338"/>
        </a:xfrm>
        <a:prstGeom prst="rect">
          <a:avLst/>
        </a:prstGeom>
        <a:solidFill>
          <a:schemeClr val="lt1">
            <a:hueOff val="0"/>
            <a:satOff val="0"/>
            <a:lumOff val="0"/>
            <a:alphaOff val="0"/>
          </a:schemeClr>
        </a:solidFill>
        <a:ln w="12700" cap="flat" cmpd="sng" algn="ctr">
          <a:solidFill>
            <a:schemeClr val="accent4">
              <a:hueOff val="-8958200"/>
              <a:satOff val="4208"/>
              <a:lumOff val="1567"/>
              <a:alphaOff val="0"/>
            </a:schemeClr>
          </a:solidFill>
          <a:prstDash val="solid"/>
          <a:miter lim="800000"/>
        </a:ln>
        <a:effectLst/>
      </dsp:spPr>
      <dsp:style>
        <a:lnRef idx="2">
          <a:scrgbClr r="0" g="0" b="0"/>
        </a:lnRef>
        <a:fillRef idx="1">
          <a:scrgbClr r="0" g="0" b="0"/>
        </a:fillRef>
        <a:effectRef idx="0">
          <a:scrgbClr r="0" g="0" b="0"/>
        </a:effectRef>
        <a:fontRef idx="minor"/>
      </dsp:style>
    </dsp:sp>
    <dsp:sp modelId="{B5CEC2C9-9198-42EF-A8E3-9757F409A729}">
      <dsp:nvSpPr>
        <dsp:cNvPr id="0" name=""/>
        <dsp:cNvSpPr/>
      </dsp:nvSpPr>
      <dsp:spPr>
        <a:xfrm>
          <a:off x="4308467" y="2110453"/>
          <a:ext cx="3574309" cy="658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666750">
            <a:lnSpc>
              <a:spcPct val="90000"/>
            </a:lnSpc>
            <a:spcBef>
              <a:spcPct val="0"/>
            </a:spcBef>
            <a:spcAft>
              <a:spcPct val="35000"/>
            </a:spcAft>
            <a:buNone/>
          </a:pPr>
          <a:r>
            <a:rPr lang="en-US" sz="1500" kern="1200" dirty="0"/>
            <a:t>Water (water pollution is a problem for humans, wildlife and natural world)</a:t>
          </a:r>
          <a:endParaRPr lang="en-SG" sz="1500" kern="1200" dirty="0"/>
        </a:p>
      </dsp:txBody>
      <dsp:txXfrm>
        <a:off x="4308467" y="2110453"/>
        <a:ext cx="3574309" cy="658132"/>
      </dsp:txXfrm>
    </dsp:sp>
    <dsp:sp modelId="{2A797FBA-CDED-427F-913B-58A537FF7241}">
      <dsp:nvSpPr>
        <dsp:cNvPr id="0" name=""/>
        <dsp:cNvSpPr/>
      </dsp:nvSpPr>
      <dsp:spPr>
        <a:xfrm>
          <a:off x="4039433" y="2956483"/>
          <a:ext cx="282338" cy="282338"/>
        </a:xfrm>
        <a:prstGeom prst="rect">
          <a:avLst/>
        </a:prstGeom>
        <a:solidFill>
          <a:schemeClr val="lt1">
            <a:hueOff val="0"/>
            <a:satOff val="0"/>
            <a:lumOff val="0"/>
            <a:alphaOff val="0"/>
          </a:schemeClr>
        </a:solidFill>
        <a:ln w="12700" cap="flat" cmpd="sng" algn="ctr">
          <a:solidFill>
            <a:schemeClr val="accent4">
              <a:hueOff val="-11197749"/>
              <a:satOff val="5260"/>
              <a:lumOff val="1959"/>
              <a:alphaOff val="0"/>
            </a:schemeClr>
          </a:solidFill>
          <a:prstDash val="solid"/>
          <a:miter lim="800000"/>
        </a:ln>
        <a:effectLst/>
      </dsp:spPr>
      <dsp:style>
        <a:lnRef idx="2">
          <a:scrgbClr r="0" g="0" b="0"/>
        </a:lnRef>
        <a:fillRef idx="1">
          <a:scrgbClr r="0" g="0" b="0"/>
        </a:fillRef>
        <a:effectRef idx="0">
          <a:scrgbClr r="0" g="0" b="0"/>
        </a:effectRef>
        <a:fontRef idx="minor"/>
      </dsp:style>
    </dsp:sp>
    <dsp:sp modelId="{2D1C5CCA-319B-4274-B22C-783E5EA1C5DA}">
      <dsp:nvSpPr>
        <dsp:cNvPr id="0" name=""/>
        <dsp:cNvSpPr/>
      </dsp:nvSpPr>
      <dsp:spPr>
        <a:xfrm>
          <a:off x="4308467" y="2768586"/>
          <a:ext cx="3574309" cy="658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666750">
            <a:lnSpc>
              <a:spcPct val="90000"/>
            </a:lnSpc>
            <a:spcBef>
              <a:spcPct val="0"/>
            </a:spcBef>
            <a:spcAft>
              <a:spcPct val="35000"/>
            </a:spcAft>
            <a:buNone/>
          </a:pPr>
          <a:r>
            <a:rPr lang="en-US" sz="1500" kern="1200" dirty="0"/>
            <a:t>Land and others (but exploitation is also unsustainable for any renewable resources)</a:t>
          </a:r>
          <a:endParaRPr lang="en-SG" sz="1500" kern="1200" dirty="0"/>
        </a:p>
      </dsp:txBody>
      <dsp:txXfrm>
        <a:off x="4308467" y="2768586"/>
        <a:ext cx="3574309" cy="6581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895EFA-79CE-4788-8665-3355237D1CD0}">
      <dsp:nvSpPr>
        <dsp:cNvPr id="0" name=""/>
        <dsp:cNvSpPr/>
      </dsp:nvSpPr>
      <dsp:spPr>
        <a:xfrm>
          <a:off x="1767680" y="0"/>
          <a:ext cx="4351338" cy="4351338"/>
        </a:xfrm>
        <a:prstGeom prst="ellipse">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SG" sz="2100" kern="1200" dirty="0"/>
            <a:t>Intended outcome</a:t>
          </a:r>
        </a:p>
      </dsp:txBody>
      <dsp:txXfrm>
        <a:off x="2801123" y="326350"/>
        <a:ext cx="2284452" cy="739727"/>
      </dsp:txXfrm>
    </dsp:sp>
    <dsp:sp modelId="{F2E2AD14-F2FE-4991-A89B-85F1AA7D8C15}">
      <dsp:nvSpPr>
        <dsp:cNvPr id="0" name=""/>
        <dsp:cNvSpPr/>
      </dsp:nvSpPr>
      <dsp:spPr>
        <a:xfrm>
          <a:off x="2311598" y="1087834"/>
          <a:ext cx="3263503" cy="3263503"/>
        </a:xfrm>
        <a:prstGeom prst="ellipse">
          <a:avLst/>
        </a:prstGeom>
        <a:solidFill>
          <a:schemeClr val="accent3">
            <a:hueOff val="757279"/>
            <a:satOff val="9903"/>
            <a:lumOff val="-12156"/>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SG" sz="2100" kern="1200" dirty="0"/>
            <a:t>Unintended effect – </a:t>
          </a:r>
          <a:r>
            <a:rPr lang="en-SG" sz="2100" i="1" kern="1200" dirty="0"/>
            <a:t>externality</a:t>
          </a:r>
        </a:p>
      </dsp:txBody>
      <dsp:txXfrm>
        <a:off x="2789527" y="1903710"/>
        <a:ext cx="2307645" cy="16317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52B830-8730-40C5-8224-D4C861041D62}">
      <dsp:nvSpPr>
        <dsp:cNvPr id="0" name=""/>
        <dsp:cNvSpPr/>
      </dsp:nvSpPr>
      <dsp:spPr>
        <a:xfrm>
          <a:off x="1315476" y="860911"/>
          <a:ext cx="2463631" cy="1643241"/>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20904" rIns="120904" bIns="120904" numCol="1" spcCol="1270" anchor="ctr" anchorCtr="0">
          <a:noAutofit/>
        </a:bodyPr>
        <a:lstStyle/>
        <a:p>
          <a:pPr marL="0" lvl="0" indent="0" algn="l" defTabSz="755650">
            <a:lnSpc>
              <a:spcPct val="90000"/>
            </a:lnSpc>
            <a:spcBef>
              <a:spcPct val="0"/>
            </a:spcBef>
            <a:spcAft>
              <a:spcPct val="35000"/>
            </a:spcAft>
            <a:buNone/>
          </a:pPr>
          <a:r>
            <a:rPr lang="en-US" sz="1700" kern="1200" dirty="0"/>
            <a:t>Non-renewable resources are not replaceable</a:t>
          </a:r>
          <a:endParaRPr lang="en-SG" sz="1700" kern="1200" dirty="0"/>
        </a:p>
      </dsp:txBody>
      <dsp:txXfrm>
        <a:off x="1709657" y="860911"/>
        <a:ext cx="2069450" cy="1643241"/>
      </dsp:txXfrm>
    </dsp:sp>
    <dsp:sp modelId="{37265CE1-FD6B-4F1F-A2D0-1D63F267B505}">
      <dsp:nvSpPr>
        <dsp:cNvPr id="0" name=""/>
        <dsp:cNvSpPr/>
      </dsp:nvSpPr>
      <dsp:spPr>
        <a:xfrm>
          <a:off x="1315476" y="2504153"/>
          <a:ext cx="2463631" cy="1643241"/>
        </a:xfrm>
        <a:prstGeom prst="rect">
          <a:avLst/>
        </a:prstGeom>
        <a:solidFill>
          <a:schemeClr val="accent5">
            <a:tint val="40000"/>
            <a:alpha val="90000"/>
            <a:hueOff val="332047"/>
            <a:satOff val="15611"/>
            <a:lumOff val="1292"/>
            <a:alphaOff val="0"/>
          </a:schemeClr>
        </a:solidFill>
        <a:ln w="12700" cap="flat" cmpd="sng" algn="ctr">
          <a:solidFill>
            <a:schemeClr val="accent5">
              <a:tint val="40000"/>
              <a:alpha val="90000"/>
              <a:hueOff val="332047"/>
              <a:satOff val="15611"/>
              <a:lumOff val="129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20904" rIns="120904" bIns="120904" numCol="1" spcCol="1270" anchor="ctr" anchorCtr="0">
          <a:noAutofit/>
        </a:bodyPr>
        <a:lstStyle/>
        <a:p>
          <a:pPr marL="0" lvl="0" indent="0" algn="l" defTabSz="755650">
            <a:lnSpc>
              <a:spcPct val="90000"/>
            </a:lnSpc>
            <a:spcBef>
              <a:spcPct val="0"/>
            </a:spcBef>
            <a:spcAft>
              <a:spcPct val="35000"/>
            </a:spcAft>
            <a:buNone/>
          </a:pPr>
          <a:r>
            <a:rPr lang="en-US" sz="1700" kern="1200" dirty="0"/>
            <a:t>Destruction of living environment and ecosystem on which human beings, natural world and wildlife depend</a:t>
          </a:r>
          <a:endParaRPr lang="en-SG" sz="1700" kern="1200" dirty="0"/>
        </a:p>
      </dsp:txBody>
      <dsp:txXfrm>
        <a:off x="1709657" y="2504153"/>
        <a:ext cx="2069450" cy="1643241"/>
      </dsp:txXfrm>
    </dsp:sp>
    <dsp:sp modelId="{3B9B6A73-FBF9-497E-87D4-B12EF5C851DE}">
      <dsp:nvSpPr>
        <dsp:cNvPr id="0" name=""/>
        <dsp:cNvSpPr/>
      </dsp:nvSpPr>
      <dsp:spPr>
        <a:xfrm>
          <a:off x="1540" y="203942"/>
          <a:ext cx="1642420" cy="1642420"/>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n-US" sz="1400" kern="1200" dirty="0"/>
            <a:t>Natural resources exhaustion and damaged living environment</a:t>
          </a:r>
          <a:endParaRPr lang="en-SG" sz="1400" kern="1200" dirty="0"/>
        </a:p>
      </dsp:txBody>
      <dsp:txXfrm>
        <a:off x="242067" y="444469"/>
        <a:ext cx="1161366" cy="1161366"/>
      </dsp:txXfrm>
    </dsp:sp>
    <dsp:sp modelId="{95335D31-1690-4B3E-B587-5A40C1EA3B08}">
      <dsp:nvSpPr>
        <dsp:cNvPr id="0" name=""/>
        <dsp:cNvSpPr/>
      </dsp:nvSpPr>
      <dsp:spPr>
        <a:xfrm>
          <a:off x="5421528" y="860911"/>
          <a:ext cx="2463631" cy="1643241"/>
        </a:xfrm>
        <a:prstGeom prst="rect">
          <a:avLst/>
        </a:prstGeom>
        <a:solidFill>
          <a:schemeClr val="accent5">
            <a:tint val="40000"/>
            <a:alpha val="90000"/>
            <a:hueOff val="664093"/>
            <a:satOff val="31221"/>
            <a:lumOff val="2584"/>
            <a:alphaOff val="0"/>
          </a:schemeClr>
        </a:solidFill>
        <a:ln w="12700" cap="flat" cmpd="sng" algn="ctr">
          <a:solidFill>
            <a:schemeClr val="accent5">
              <a:tint val="40000"/>
              <a:alpha val="90000"/>
              <a:hueOff val="664093"/>
              <a:satOff val="31221"/>
              <a:lumOff val="258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20904" rIns="120904" bIns="120904" numCol="1" spcCol="1270" anchor="ctr" anchorCtr="0">
          <a:noAutofit/>
        </a:bodyPr>
        <a:lstStyle/>
        <a:p>
          <a:pPr marL="0" lvl="0" indent="0" algn="l" defTabSz="755650">
            <a:lnSpc>
              <a:spcPct val="90000"/>
            </a:lnSpc>
            <a:spcBef>
              <a:spcPct val="0"/>
            </a:spcBef>
            <a:spcAft>
              <a:spcPct val="35000"/>
            </a:spcAft>
            <a:buNone/>
          </a:pPr>
          <a:r>
            <a:rPr lang="en-US" sz="1700" kern="1200" dirty="0"/>
            <a:t>Air, water, land and other pollutions endanger people’s health</a:t>
          </a:r>
          <a:endParaRPr lang="en-SG" sz="1700" kern="1200" dirty="0"/>
        </a:p>
      </dsp:txBody>
      <dsp:txXfrm>
        <a:off x="5815709" y="860911"/>
        <a:ext cx="2069450" cy="1643241"/>
      </dsp:txXfrm>
    </dsp:sp>
    <dsp:sp modelId="{D7D7CEE9-FC70-4099-9B5E-3ADEF941607B}">
      <dsp:nvSpPr>
        <dsp:cNvPr id="0" name=""/>
        <dsp:cNvSpPr/>
      </dsp:nvSpPr>
      <dsp:spPr>
        <a:xfrm>
          <a:off x="5421528" y="2504153"/>
          <a:ext cx="2463631" cy="1643241"/>
        </a:xfrm>
        <a:prstGeom prst="rect">
          <a:avLst/>
        </a:prstGeom>
        <a:solidFill>
          <a:schemeClr val="accent5">
            <a:tint val="40000"/>
            <a:alpha val="90000"/>
            <a:hueOff val="996140"/>
            <a:satOff val="46832"/>
            <a:lumOff val="3876"/>
            <a:alphaOff val="0"/>
          </a:schemeClr>
        </a:solidFill>
        <a:ln w="12700" cap="flat" cmpd="sng" algn="ctr">
          <a:solidFill>
            <a:schemeClr val="accent5">
              <a:tint val="40000"/>
              <a:alpha val="90000"/>
              <a:hueOff val="996140"/>
              <a:satOff val="46832"/>
              <a:lumOff val="3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20904" rIns="120904" bIns="120904" numCol="1" spcCol="1270" anchor="ctr" anchorCtr="0">
          <a:noAutofit/>
        </a:bodyPr>
        <a:lstStyle/>
        <a:p>
          <a:pPr marL="0" lvl="0" indent="0" algn="l" defTabSz="755650">
            <a:lnSpc>
              <a:spcPct val="90000"/>
            </a:lnSpc>
            <a:spcBef>
              <a:spcPct val="0"/>
            </a:spcBef>
            <a:spcAft>
              <a:spcPct val="35000"/>
            </a:spcAft>
            <a:buNone/>
          </a:pPr>
          <a:r>
            <a:rPr lang="en-US" sz="1700" kern="1200" dirty="0"/>
            <a:t>Cost for medical care</a:t>
          </a:r>
        </a:p>
        <a:p>
          <a:pPr marL="0" lvl="0" indent="0" algn="l" defTabSz="755650">
            <a:lnSpc>
              <a:spcPct val="90000"/>
            </a:lnSpc>
            <a:spcBef>
              <a:spcPct val="0"/>
            </a:spcBef>
            <a:spcAft>
              <a:spcPct val="35000"/>
            </a:spcAft>
            <a:buNone/>
          </a:pPr>
          <a:r>
            <a:rPr lang="en-US" sz="1700" kern="1200" dirty="0"/>
            <a:t>Low quality of life and living</a:t>
          </a:r>
        </a:p>
        <a:p>
          <a:pPr marL="0" lvl="0" indent="0" algn="l" defTabSz="755650">
            <a:lnSpc>
              <a:spcPct val="90000"/>
            </a:lnSpc>
            <a:spcBef>
              <a:spcPct val="0"/>
            </a:spcBef>
            <a:spcAft>
              <a:spcPct val="35000"/>
            </a:spcAft>
            <a:buNone/>
          </a:pPr>
          <a:r>
            <a:rPr lang="en-US" sz="1700" kern="1200" dirty="0"/>
            <a:t>Inefficient human resources</a:t>
          </a:r>
          <a:endParaRPr lang="en-SG" sz="1700" kern="1200" dirty="0"/>
        </a:p>
      </dsp:txBody>
      <dsp:txXfrm>
        <a:off x="5815709" y="2504153"/>
        <a:ext cx="2069450" cy="1643241"/>
      </dsp:txXfrm>
    </dsp:sp>
    <dsp:sp modelId="{93346301-580B-4AAA-AF25-7337D805256A}">
      <dsp:nvSpPr>
        <dsp:cNvPr id="0" name=""/>
        <dsp:cNvSpPr/>
      </dsp:nvSpPr>
      <dsp:spPr>
        <a:xfrm>
          <a:off x="4107592" y="203942"/>
          <a:ext cx="1642420" cy="1642420"/>
        </a:xfrm>
        <a:prstGeom prst="ellipse">
          <a:avLst/>
        </a:prstGeom>
        <a:solidFill>
          <a:schemeClr val="accent5">
            <a:hueOff val="1106248"/>
            <a:satOff val="12561"/>
            <a:lumOff val="1137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n-US" sz="1400" kern="1200" dirty="0"/>
            <a:t>Pollutions and economic cost</a:t>
          </a:r>
          <a:endParaRPr lang="en-SG" sz="1400" kern="1200" dirty="0"/>
        </a:p>
      </dsp:txBody>
      <dsp:txXfrm>
        <a:off x="4348119" y="444469"/>
        <a:ext cx="1161366" cy="11613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1D61B7-7D4E-4A6E-82E9-BDB17DD465A9}">
      <dsp:nvSpPr>
        <dsp:cNvPr id="0" name=""/>
        <dsp:cNvSpPr/>
      </dsp:nvSpPr>
      <dsp:spPr>
        <a:xfrm>
          <a:off x="665266" y="882019"/>
          <a:ext cx="2475055" cy="8156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SG" sz="2100" kern="1200" dirty="0"/>
            <a:t>Ecologically</a:t>
          </a:r>
        </a:p>
      </dsp:txBody>
      <dsp:txXfrm>
        <a:off x="665266" y="882019"/>
        <a:ext cx="2475055" cy="815643"/>
      </dsp:txXfrm>
    </dsp:sp>
    <dsp:sp modelId="{5E605153-5E7A-4713-B2D1-24ACF3A94942}">
      <dsp:nvSpPr>
        <dsp:cNvPr id="0" name=""/>
        <dsp:cNvSpPr/>
      </dsp:nvSpPr>
      <dsp:spPr>
        <a:xfrm>
          <a:off x="665266" y="2601930"/>
          <a:ext cx="2475055" cy="1528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t" anchorCtr="0">
          <a:noAutofit/>
        </a:bodyPr>
        <a:lstStyle/>
        <a:p>
          <a:pPr marL="171450" lvl="1" indent="-171450" algn="l" defTabSz="711200">
            <a:lnSpc>
              <a:spcPct val="90000"/>
            </a:lnSpc>
            <a:spcBef>
              <a:spcPct val="0"/>
            </a:spcBef>
            <a:spcAft>
              <a:spcPct val="15000"/>
            </a:spcAft>
            <a:buChar char="•"/>
          </a:pPr>
          <a:r>
            <a:rPr lang="en-SG" sz="1600" kern="1200" dirty="0"/>
            <a:t>Damage to ecosystem causes natural disasters</a:t>
          </a:r>
        </a:p>
        <a:p>
          <a:pPr marL="171450" lvl="1" indent="-171450" algn="l" defTabSz="711200">
            <a:lnSpc>
              <a:spcPct val="90000"/>
            </a:lnSpc>
            <a:spcBef>
              <a:spcPct val="0"/>
            </a:spcBef>
            <a:spcAft>
              <a:spcPct val="15000"/>
            </a:spcAft>
            <a:buChar char="•"/>
          </a:pPr>
          <a:r>
            <a:rPr lang="en-SG" sz="1600" kern="1200" dirty="0"/>
            <a:t>Natural disasters endanger wildlife and people life</a:t>
          </a:r>
        </a:p>
      </dsp:txBody>
      <dsp:txXfrm>
        <a:off x="665266" y="2601930"/>
        <a:ext cx="2475055" cy="1528118"/>
      </dsp:txXfrm>
    </dsp:sp>
    <dsp:sp modelId="{005B96CB-F899-4D83-9241-3AF05C017E5C}">
      <dsp:nvSpPr>
        <dsp:cNvPr id="0" name=""/>
        <dsp:cNvSpPr/>
      </dsp:nvSpPr>
      <dsp:spPr>
        <a:xfrm>
          <a:off x="662454" y="633951"/>
          <a:ext cx="196879" cy="196879"/>
        </a:xfrm>
        <a:prstGeom prst="ellipse">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EF56285E-CA61-47EB-BF9A-B3B2273EB481}">
      <dsp:nvSpPr>
        <dsp:cNvPr id="0" name=""/>
        <dsp:cNvSpPr/>
      </dsp:nvSpPr>
      <dsp:spPr>
        <a:xfrm>
          <a:off x="800269" y="358320"/>
          <a:ext cx="196879" cy="196879"/>
        </a:xfrm>
        <a:prstGeom prst="ellipse">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D09A766E-CC63-460C-8EA8-DFA35EB38AED}">
      <dsp:nvSpPr>
        <dsp:cNvPr id="0" name=""/>
        <dsp:cNvSpPr/>
      </dsp:nvSpPr>
      <dsp:spPr>
        <a:xfrm>
          <a:off x="1131027" y="413446"/>
          <a:ext cx="309381" cy="309381"/>
        </a:xfrm>
        <a:prstGeom prst="ellipse">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92ED9E0F-4C18-4B90-923A-82E9660B1843}">
      <dsp:nvSpPr>
        <dsp:cNvPr id="0" name=""/>
        <dsp:cNvSpPr/>
      </dsp:nvSpPr>
      <dsp:spPr>
        <a:xfrm>
          <a:off x="1406658" y="110252"/>
          <a:ext cx="196879" cy="196879"/>
        </a:xfrm>
        <a:prstGeom prst="ellipse">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D6548C59-F2A5-4434-AF49-A7A3F5EFDEBF}">
      <dsp:nvSpPr>
        <dsp:cNvPr id="0" name=""/>
        <dsp:cNvSpPr/>
      </dsp:nvSpPr>
      <dsp:spPr>
        <a:xfrm>
          <a:off x="1764979" y="0"/>
          <a:ext cx="196879" cy="196879"/>
        </a:xfrm>
        <a:prstGeom prst="ellipse">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55413654-C5A7-4955-8AB4-3DDA44A163DF}">
      <dsp:nvSpPr>
        <dsp:cNvPr id="0" name=""/>
        <dsp:cNvSpPr/>
      </dsp:nvSpPr>
      <dsp:spPr>
        <a:xfrm>
          <a:off x="2205989" y="192941"/>
          <a:ext cx="196879" cy="196879"/>
        </a:xfrm>
        <a:prstGeom prst="ellipse">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15E21739-8E68-4E53-9666-121B5A782D72}">
      <dsp:nvSpPr>
        <dsp:cNvPr id="0" name=""/>
        <dsp:cNvSpPr/>
      </dsp:nvSpPr>
      <dsp:spPr>
        <a:xfrm>
          <a:off x="2481620" y="330757"/>
          <a:ext cx="309381" cy="309381"/>
        </a:xfrm>
        <a:prstGeom prst="ellipse">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DE657769-8B24-4850-8C21-4025CDE0F8D8}">
      <dsp:nvSpPr>
        <dsp:cNvPr id="0" name=""/>
        <dsp:cNvSpPr/>
      </dsp:nvSpPr>
      <dsp:spPr>
        <a:xfrm>
          <a:off x="2867504" y="633951"/>
          <a:ext cx="196879" cy="196879"/>
        </a:xfrm>
        <a:prstGeom prst="ellipse">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4A62E630-1306-4E35-9F01-80D2D0B20144}">
      <dsp:nvSpPr>
        <dsp:cNvPr id="0" name=""/>
        <dsp:cNvSpPr/>
      </dsp:nvSpPr>
      <dsp:spPr>
        <a:xfrm>
          <a:off x="3032882" y="937146"/>
          <a:ext cx="196879" cy="196879"/>
        </a:xfrm>
        <a:prstGeom prst="ellipse">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F3BB6523-523A-47E4-A6A0-699B09247EE7}">
      <dsp:nvSpPr>
        <dsp:cNvPr id="0" name=""/>
        <dsp:cNvSpPr/>
      </dsp:nvSpPr>
      <dsp:spPr>
        <a:xfrm>
          <a:off x="1599600" y="358320"/>
          <a:ext cx="506261" cy="506261"/>
        </a:xfrm>
        <a:prstGeom prst="ellipse">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D390F175-9E01-4A80-8136-8780FE3060D9}">
      <dsp:nvSpPr>
        <dsp:cNvPr id="0" name=""/>
        <dsp:cNvSpPr/>
      </dsp:nvSpPr>
      <dsp:spPr>
        <a:xfrm>
          <a:off x="524638" y="1405719"/>
          <a:ext cx="196879" cy="196879"/>
        </a:xfrm>
        <a:prstGeom prst="ellipse">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69AD6323-7451-42E6-947A-2FDD8E0468F8}">
      <dsp:nvSpPr>
        <dsp:cNvPr id="0" name=""/>
        <dsp:cNvSpPr/>
      </dsp:nvSpPr>
      <dsp:spPr>
        <a:xfrm>
          <a:off x="690017" y="1653787"/>
          <a:ext cx="309381" cy="309381"/>
        </a:xfrm>
        <a:prstGeom prst="ellipse">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5813FAFE-43B1-4B6B-9DDE-1B1F8BB2E2BF}">
      <dsp:nvSpPr>
        <dsp:cNvPr id="0" name=""/>
        <dsp:cNvSpPr/>
      </dsp:nvSpPr>
      <dsp:spPr>
        <a:xfrm>
          <a:off x="1103464" y="1874292"/>
          <a:ext cx="450010" cy="450010"/>
        </a:xfrm>
        <a:prstGeom prst="ellipse">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8E38ADA2-C0C4-4365-8DE7-3613BB7AB4E2}">
      <dsp:nvSpPr>
        <dsp:cNvPr id="0" name=""/>
        <dsp:cNvSpPr/>
      </dsp:nvSpPr>
      <dsp:spPr>
        <a:xfrm>
          <a:off x="1682289" y="2232612"/>
          <a:ext cx="196879" cy="196879"/>
        </a:xfrm>
        <a:prstGeom prst="ellipse">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CB692928-8125-4E77-A46D-FF67BD49CC61}">
      <dsp:nvSpPr>
        <dsp:cNvPr id="0" name=""/>
        <dsp:cNvSpPr/>
      </dsp:nvSpPr>
      <dsp:spPr>
        <a:xfrm>
          <a:off x="1792542" y="1874292"/>
          <a:ext cx="309381" cy="309381"/>
        </a:xfrm>
        <a:prstGeom prst="ellipse">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0AC3D2B9-03FD-4F32-B0C2-353CD942D163}">
      <dsp:nvSpPr>
        <dsp:cNvPr id="0" name=""/>
        <dsp:cNvSpPr/>
      </dsp:nvSpPr>
      <dsp:spPr>
        <a:xfrm>
          <a:off x="2068173" y="2260175"/>
          <a:ext cx="196879" cy="196879"/>
        </a:xfrm>
        <a:prstGeom prst="ellipse">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018E67FA-3EBD-460F-889F-594885BE1978}">
      <dsp:nvSpPr>
        <dsp:cNvPr id="0" name=""/>
        <dsp:cNvSpPr/>
      </dsp:nvSpPr>
      <dsp:spPr>
        <a:xfrm>
          <a:off x="2316241" y="1819165"/>
          <a:ext cx="450010" cy="450010"/>
        </a:xfrm>
        <a:prstGeom prst="ellipse">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5646AC79-248D-4FA4-A589-F16C638B75CB}">
      <dsp:nvSpPr>
        <dsp:cNvPr id="0" name=""/>
        <dsp:cNvSpPr/>
      </dsp:nvSpPr>
      <dsp:spPr>
        <a:xfrm>
          <a:off x="2922630" y="1708913"/>
          <a:ext cx="309381" cy="309381"/>
        </a:xfrm>
        <a:prstGeom prst="ellipse">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9B531668-3647-4E72-8187-5FF16C542C49}">
      <dsp:nvSpPr>
        <dsp:cNvPr id="0" name=""/>
        <dsp:cNvSpPr/>
      </dsp:nvSpPr>
      <dsp:spPr>
        <a:xfrm>
          <a:off x="3232012" y="412988"/>
          <a:ext cx="908610" cy="1734637"/>
        </a:xfrm>
        <a:prstGeom prst="chevron">
          <a:avLst>
            <a:gd name="adj" fmla="val 62310"/>
          </a:avLst>
        </a:prstGeom>
        <a:solidFill>
          <a:schemeClr val="accent2">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37A959D5-BDB6-4F64-ABD7-DC1A6257995E}">
      <dsp:nvSpPr>
        <dsp:cNvPr id="0" name=""/>
        <dsp:cNvSpPr/>
      </dsp:nvSpPr>
      <dsp:spPr>
        <a:xfrm>
          <a:off x="3975421" y="412988"/>
          <a:ext cx="908610" cy="1734637"/>
        </a:xfrm>
        <a:prstGeom prst="chevron">
          <a:avLst>
            <a:gd name="adj" fmla="val 62310"/>
          </a:avLst>
        </a:prstGeom>
        <a:solidFill>
          <a:schemeClr val="accent3">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ADF093DC-2DB9-41DB-9155-9BE2F3731043}">
      <dsp:nvSpPr>
        <dsp:cNvPr id="0" name=""/>
        <dsp:cNvSpPr/>
      </dsp:nvSpPr>
      <dsp:spPr>
        <a:xfrm>
          <a:off x="5069884" y="289929"/>
          <a:ext cx="2106324" cy="2106324"/>
        </a:xfrm>
        <a:prstGeom prst="ellipse">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r>
            <a:rPr lang="en-SG" sz="2100" kern="1200" dirty="0"/>
            <a:t>Economically</a:t>
          </a:r>
        </a:p>
      </dsp:txBody>
      <dsp:txXfrm>
        <a:off x="5378348" y="598393"/>
        <a:ext cx="1489396" cy="1489396"/>
      </dsp:txXfrm>
    </dsp:sp>
    <dsp:sp modelId="{3B4F5FED-7ACA-4CD9-8565-0AEA064B77EF}">
      <dsp:nvSpPr>
        <dsp:cNvPr id="0" name=""/>
        <dsp:cNvSpPr/>
      </dsp:nvSpPr>
      <dsp:spPr>
        <a:xfrm>
          <a:off x="4884031" y="2601930"/>
          <a:ext cx="2478029" cy="15281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t" anchorCtr="0">
          <a:noAutofit/>
        </a:bodyPr>
        <a:lstStyle/>
        <a:p>
          <a:pPr marL="171450" lvl="1" indent="-171450" algn="l" defTabSz="711200">
            <a:lnSpc>
              <a:spcPct val="90000"/>
            </a:lnSpc>
            <a:spcBef>
              <a:spcPct val="0"/>
            </a:spcBef>
            <a:spcAft>
              <a:spcPct val="15000"/>
            </a:spcAft>
            <a:buChar char="•"/>
          </a:pPr>
          <a:r>
            <a:rPr lang="en-SG" sz="1600" kern="1200" dirty="0"/>
            <a:t>Exhaustion of resources makes economic development unsustainable</a:t>
          </a:r>
        </a:p>
        <a:p>
          <a:pPr marL="171450" lvl="1" indent="-171450" algn="l" defTabSz="711200">
            <a:lnSpc>
              <a:spcPct val="90000"/>
            </a:lnSpc>
            <a:spcBef>
              <a:spcPct val="0"/>
            </a:spcBef>
            <a:spcAft>
              <a:spcPct val="15000"/>
            </a:spcAft>
            <a:buChar char="•"/>
          </a:pPr>
          <a:r>
            <a:rPr lang="en-SG" sz="1600" kern="1200" dirty="0"/>
            <a:t>Environment damage incurs economical cost in long term</a:t>
          </a:r>
        </a:p>
      </dsp:txBody>
      <dsp:txXfrm>
        <a:off x="4884031" y="2601930"/>
        <a:ext cx="2478029" cy="15281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F8F283-F091-4F8A-B8C2-81C983E1CBEC}">
      <dsp:nvSpPr>
        <dsp:cNvPr id="0" name=""/>
        <dsp:cNvSpPr/>
      </dsp:nvSpPr>
      <dsp:spPr>
        <a:xfrm rot="21300000">
          <a:off x="24202" y="1657810"/>
          <a:ext cx="7838295" cy="897603"/>
        </a:xfrm>
        <a:prstGeom prst="mathMinus">
          <a:avLst/>
        </a:prstGeom>
        <a:solidFill>
          <a:schemeClr val="accent4">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4EE39CB-DB4C-4BB1-B119-6E93624D5314}">
      <dsp:nvSpPr>
        <dsp:cNvPr id="0" name=""/>
        <dsp:cNvSpPr/>
      </dsp:nvSpPr>
      <dsp:spPr>
        <a:xfrm>
          <a:off x="946404" y="210661"/>
          <a:ext cx="2366010" cy="1685290"/>
        </a:xfrm>
        <a:prstGeom prst="downArrow">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E5ABB1-2819-4A08-B816-778EA7F1C3E5}">
      <dsp:nvSpPr>
        <dsp:cNvPr id="0" name=""/>
        <dsp:cNvSpPr/>
      </dsp:nvSpPr>
      <dsp:spPr>
        <a:xfrm>
          <a:off x="4179951" y="0"/>
          <a:ext cx="2523744" cy="1769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Economic growth and consumption of resources such as fossil fuel, and cause of damage to environment </a:t>
          </a:r>
          <a:endParaRPr lang="en-SG" sz="1800" kern="1200" dirty="0"/>
        </a:p>
      </dsp:txBody>
      <dsp:txXfrm>
        <a:off x="4179951" y="0"/>
        <a:ext cx="2523744" cy="1769554"/>
      </dsp:txXfrm>
    </dsp:sp>
    <dsp:sp modelId="{F003DF22-2F13-4ADD-B7B8-6F8C428F128C}">
      <dsp:nvSpPr>
        <dsp:cNvPr id="0" name=""/>
        <dsp:cNvSpPr/>
      </dsp:nvSpPr>
      <dsp:spPr>
        <a:xfrm>
          <a:off x="4574286" y="2317273"/>
          <a:ext cx="2366010" cy="1685290"/>
        </a:xfrm>
        <a:prstGeom prst="upArrow">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D8A5CE-5574-4FE9-AF17-7C874A6518CF}">
      <dsp:nvSpPr>
        <dsp:cNvPr id="0" name=""/>
        <dsp:cNvSpPr/>
      </dsp:nvSpPr>
      <dsp:spPr>
        <a:xfrm>
          <a:off x="1183005" y="2443670"/>
          <a:ext cx="2523744" cy="1769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Lack of means to protect environment; difficult to maintain clean air and water, and preservation of trees or natural resources</a:t>
          </a:r>
          <a:endParaRPr lang="en-SG" sz="1800" kern="1200" dirty="0"/>
        </a:p>
      </dsp:txBody>
      <dsp:txXfrm>
        <a:off x="1183005" y="2443670"/>
        <a:ext cx="2523744" cy="1769554"/>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4.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83345A-BBB2-4937-8F4F-E810749EADDF}" type="datetimeFigureOut">
              <a:rPr lang="en-SG" smtClean="0"/>
              <a:t>21/10/2020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F5702D5-F883-4E91-8757-F758996867C2}" type="slidenum">
              <a:rPr lang="en-SG" smtClean="0"/>
              <a:t>‹#›</a:t>
            </a:fld>
            <a:endParaRPr lang="en-SG"/>
          </a:p>
        </p:txBody>
      </p:sp>
    </p:spTree>
    <p:extLst>
      <p:ext uri="{BB962C8B-B14F-4D97-AF65-F5344CB8AC3E}">
        <p14:creationId xmlns:p14="http://schemas.microsoft.com/office/powerpoint/2010/main" val="2225027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83345A-BBB2-4937-8F4F-E810749EADDF}" type="datetimeFigureOut">
              <a:rPr lang="en-SG" smtClean="0"/>
              <a:t>21/10/2020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F5702D5-F883-4E91-8757-F758996867C2}" type="slidenum">
              <a:rPr lang="en-SG" smtClean="0"/>
              <a:t>‹#›</a:t>
            </a:fld>
            <a:endParaRPr lang="en-SG"/>
          </a:p>
        </p:txBody>
      </p:sp>
    </p:spTree>
    <p:extLst>
      <p:ext uri="{BB962C8B-B14F-4D97-AF65-F5344CB8AC3E}">
        <p14:creationId xmlns:p14="http://schemas.microsoft.com/office/powerpoint/2010/main" val="3909335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83345A-BBB2-4937-8F4F-E810749EADDF}" type="datetimeFigureOut">
              <a:rPr lang="en-SG" smtClean="0"/>
              <a:t>21/10/2020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F5702D5-F883-4E91-8757-F758996867C2}" type="slidenum">
              <a:rPr lang="en-SG" smtClean="0"/>
              <a:t>‹#›</a:t>
            </a:fld>
            <a:endParaRPr lang="en-SG"/>
          </a:p>
        </p:txBody>
      </p:sp>
    </p:spTree>
    <p:extLst>
      <p:ext uri="{BB962C8B-B14F-4D97-AF65-F5344CB8AC3E}">
        <p14:creationId xmlns:p14="http://schemas.microsoft.com/office/powerpoint/2010/main" val="2117516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83345A-BBB2-4937-8F4F-E810749EADDF}" type="datetimeFigureOut">
              <a:rPr lang="en-SG" smtClean="0"/>
              <a:t>21/10/2020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F5702D5-F883-4E91-8757-F758996867C2}" type="slidenum">
              <a:rPr lang="en-SG" smtClean="0"/>
              <a:t>‹#›</a:t>
            </a:fld>
            <a:endParaRPr lang="en-SG"/>
          </a:p>
        </p:txBody>
      </p:sp>
    </p:spTree>
    <p:extLst>
      <p:ext uri="{BB962C8B-B14F-4D97-AF65-F5344CB8AC3E}">
        <p14:creationId xmlns:p14="http://schemas.microsoft.com/office/powerpoint/2010/main" val="3148125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83345A-BBB2-4937-8F4F-E810749EADDF}" type="datetimeFigureOut">
              <a:rPr lang="en-SG" smtClean="0"/>
              <a:t>21/10/2020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F5702D5-F883-4E91-8757-F758996867C2}" type="slidenum">
              <a:rPr lang="en-SG" smtClean="0"/>
              <a:t>‹#›</a:t>
            </a:fld>
            <a:endParaRPr lang="en-SG"/>
          </a:p>
        </p:txBody>
      </p:sp>
    </p:spTree>
    <p:extLst>
      <p:ext uri="{BB962C8B-B14F-4D97-AF65-F5344CB8AC3E}">
        <p14:creationId xmlns:p14="http://schemas.microsoft.com/office/powerpoint/2010/main" val="3793847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83345A-BBB2-4937-8F4F-E810749EADDF}" type="datetimeFigureOut">
              <a:rPr lang="en-SG" smtClean="0"/>
              <a:t>21/10/2020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9F5702D5-F883-4E91-8757-F758996867C2}" type="slidenum">
              <a:rPr lang="en-SG" smtClean="0"/>
              <a:t>‹#›</a:t>
            </a:fld>
            <a:endParaRPr lang="en-SG"/>
          </a:p>
        </p:txBody>
      </p:sp>
    </p:spTree>
    <p:extLst>
      <p:ext uri="{BB962C8B-B14F-4D97-AF65-F5344CB8AC3E}">
        <p14:creationId xmlns:p14="http://schemas.microsoft.com/office/powerpoint/2010/main" val="2517530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83345A-BBB2-4937-8F4F-E810749EADDF}" type="datetimeFigureOut">
              <a:rPr lang="en-SG" smtClean="0"/>
              <a:t>21/10/2020</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9F5702D5-F883-4E91-8757-F758996867C2}" type="slidenum">
              <a:rPr lang="en-SG" smtClean="0"/>
              <a:t>‹#›</a:t>
            </a:fld>
            <a:endParaRPr lang="en-SG"/>
          </a:p>
        </p:txBody>
      </p:sp>
    </p:spTree>
    <p:extLst>
      <p:ext uri="{BB962C8B-B14F-4D97-AF65-F5344CB8AC3E}">
        <p14:creationId xmlns:p14="http://schemas.microsoft.com/office/powerpoint/2010/main" val="3636995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83345A-BBB2-4937-8F4F-E810749EADDF}" type="datetimeFigureOut">
              <a:rPr lang="en-SG" smtClean="0"/>
              <a:t>21/10/2020</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9F5702D5-F883-4E91-8757-F758996867C2}" type="slidenum">
              <a:rPr lang="en-SG" smtClean="0"/>
              <a:t>‹#›</a:t>
            </a:fld>
            <a:endParaRPr lang="en-SG"/>
          </a:p>
        </p:txBody>
      </p:sp>
    </p:spTree>
    <p:extLst>
      <p:ext uri="{BB962C8B-B14F-4D97-AF65-F5344CB8AC3E}">
        <p14:creationId xmlns:p14="http://schemas.microsoft.com/office/powerpoint/2010/main" val="212806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83345A-BBB2-4937-8F4F-E810749EADDF}" type="datetimeFigureOut">
              <a:rPr lang="en-SG" smtClean="0"/>
              <a:t>21/10/2020</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9F5702D5-F883-4E91-8757-F758996867C2}" type="slidenum">
              <a:rPr lang="en-SG" smtClean="0"/>
              <a:t>‹#›</a:t>
            </a:fld>
            <a:endParaRPr lang="en-SG"/>
          </a:p>
        </p:txBody>
      </p:sp>
    </p:spTree>
    <p:extLst>
      <p:ext uri="{BB962C8B-B14F-4D97-AF65-F5344CB8AC3E}">
        <p14:creationId xmlns:p14="http://schemas.microsoft.com/office/powerpoint/2010/main" val="232777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83345A-BBB2-4937-8F4F-E810749EADDF}" type="datetimeFigureOut">
              <a:rPr lang="en-SG" smtClean="0"/>
              <a:t>21/10/2020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9F5702D5-F883-4E91-8757-F758996867C2}" type="slidenum">
              <a:rPr lang="en-SG" smtClean="0"/>
              <a:t>‹#›</a:t>
            </a:fld>
            <a:endParaRPr lang="en-SG"/>
          </a:p>
        </p:txBody>
      </p:sp>
    </p:spTree>
    <p:extLst>
      <p:ext uri="{BB962C8B-B14F-4D97-AF65-F5344CB8AC3E}">
        <p14:creationId xmlns:p14="http://schemas.microsoft.com/office/powerpoint/2010/main" val="185442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83345A-BBB2-4937-8F4F-E810749EADDF}" type="datetimeFigureOut">
              <a:rPr lang="en-SG" smtClean="0"/>
              <a:t>21/10/2020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9F5702D5-F883-4E91-8757-F758996867C2}" type="slidenum">
              <a:rPr lang="en-SG" smtClean="0"/>
              <a:t>‹#›</a:t>
            </a:fld>
            <a:endParaRPr lang="en-SG"/>
          </a:p>
        </p:txBody>
      </p:sp>
    </p:spTree>
    <p:extLst>
      <p:ext uri="{BB962C8B-B14F-4D97-AF65-F5344CB8AC3E}">
        <p14:creationId xmlns:p14="http://schemas.microsoft.com/office/powerpoint/2010/main" val="3159958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83345A-BBB2-4937-8F4F-E810749EADDF}" type="datetimeFigureOut">
              <a:rPr lang="en-SG" smtClean="0"/>
              <a:t>21/10/2020</a:t>
            </a:fld>
            <a:endParaRPr lang="en-SG"/>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5702D5-F883-4E91-8757-F758996867C2}" type="slidenum">
              <a:rPr lang="en-SG" smtClean="0"/>
              <a:t>‹#›</a:t>
            </a:fld>
            <a:endParaRPr lang="en-SG"/>
          </a:p>
        </p:txBody>
      </p:sp>
    </p:spTree>
    <p:extLst>
      <p:ext uri="{BB962C8B-B14F-4D97-AF65-F5344CB8AC3E}">
        <p14:creationId xmlns:p14="http://schemas.microsoft.com/office/powerpoint/2010/main" val="180966706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chuanqing@bcs.edu.s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CF439B-90C3-4475-9AD2-698191462BDE}"/>
              </a:ext>
            </a:extLst>
          </p:cNvPr>
          <p:cNvSpPr>
            <a:spLocks noGrp="1"/>
          </p:cNvSpPr>
          <p:nvPr>
            <p:ph type="title"/>
          </p:nvPr>
        </p:nvSpPr>
        <p:spPr/>
        <p:txBody>
          <a:bodyPr/>
          <a:lstStyle/>
          <a:p>
            <a:r>
              <a:rPr lang="en-SG" dirty="0"/>
              <a:t>Lecture 9: Independence of human and natural world</a:t>
            </a:r>
          </a:p>
        </p:txBody>
      </p:sp>
      <p:sp>
        <p:nvSpPr>
          <p:cNvPr id="5" name="Content Placeholder 4">
            <a:extLst>
              <a:ext uri="{FF2B5EF4-FFF2-40B4-BE49-F238E27FC236}">
                <a16:creationId xmlns:a16="http://schemas.microsoft.com/office/drawing/2014/main" id="{A5B8165C-EF0A-400B-96FF-594E7A0568B7}"/>
              </a:ext>
            </a:extLst>
          </p:cNvPr>
          <p:cNvSpPr>
            <a:spLocks noGrp="1"/>
          </p:cNvSpPr>
          <p:nvPr>
            <p:ph idx="1"/>
          </p:nvPr>
        </p:nvSpPr>
        <p:spPr/>
        <p:txBody>
          <a:bodyPr>
            <a:normAutofit fontScale="85000" lnSpcReduction="20000"/>
          </a:bodyPr>
          <a:lstStyle/>
          <a:p>
            <a:r>
              <a:rPr lang="en-SG" dirty="0"/>
              <a:t>In the last two lectures, we discussed one of the most important Buddhist socio-economic ideas: interdependence of human individuals; the key words of interdependence of human individuals are economic fairness, equality and the necessary altruism in the society;</a:t>
            </a:r>
          </a:p>
          <a:p>
            <a:r>
              <a:rPr lang="en-SG" dirty="0"/>
              <a:t>While economic fairness and economic equality would form a consistent and coherent society in which human happiness can be achieved, economic development is also needed to be delivered in a sustainable manner; for instance, as we mentioned, while our desires are unlimited, natural resources are in fact scarce and some of which are non-renewable; that is, when they are exhausted, they will be gone forever; so in Buddhist perspective, human beings are connected with the natural world, in particular human economic activities; in this lecture, therefore, we shall discuss the third interdependence: between humans and the natural world;</a:t>
            </a:r>
          </a:p>
        </p:txBody>
      </p:sp>
    </p:spTree>
    <p:extLst>
      <p:ext uri="{BB962C8B-B14F-4D97-AF65-F5344CB8AC3E}">
        <p14:creationId xmlns:p14="http://schemas.microsoft.com/office/powerpoint/2010/main" val="1554921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44C63-494A-4D9F-81FD-4DCE71029C43}"/>
              </a:ext>
            </a:extLst>
          </p:cNvPr>
          <p:cNvSpPr>
            <a:spLocks noGrp="1"/>
          </p:cNvSpPr>
          <p:nvPr>
            <p:ph type="title"/>
          </p:nvPr>
        </p:nvSpPr>
        <p:spPr/>
        <p:txBody>
          <a:bodyPr>
            <a:normAutofit fontScale="90000"/>
          </a:bodyPr>
          <a:lstStyle/>
          <a:p>
            <a:r>
              <a:rPr lang="en-SG" dirty="0"/>
              <a:t>The problem</a:t>
            </a:r>
            <a:r>
              <a:rPr lang="en-SG" sz="2000" dirty="0"/>
              <a:t>: as Buddhist 4 noble truths tell us, any kind of solution can be given </a:t>
            </a:r>
            <a:r>
              <a:rPr lang="en-SG" sz="2000" i="1" dirty="0"/>
              <a:t>only</a:t>
            </a:r>
            <a:r>
              <a:rPr lang="en-SG" sz="2000" dirty="0"/>
              <a:t> after we admitting that there is a problem; so recognition and acceptance of the problem is the first step; and environment is not only an ecological issue but it is also an economic one; therefore the first step of resolving that problem is to understand and then recognize the environment-related issues;</a:t>
            </a:r>
            <a:endParaRPr lang="en-SG" dirty="0"/>
          </a:p>
        </p:txBody>
      </p:sp>
      <p:graphicFrame>
        <p:nvGraphicFramePr>
          <p:cNvPr id="4" name="Content Placeholder 3">
            <a:extLst>
              <a:ext uri="{FF2B5EF4-FFF2-40B4-BE49-F238E27FC236}">
                <a16:creationId xmlns:a16="http://schemas.microsoft.com/office/drawing/2014/main" id="{3AA18E44-20E1-4576-92D1-6F9F0526E84B}"/>
              </a:ext>
            </a:extLst>
          </p:cNvPr>
          <p:cNvGraphicFramePr>
            <a:graphicFrameLocks noGrp="1"/>
          </p:cNvGraphicFramePr>
          <p:nvPr>
            <p:ph idx="1"/>
            <p:extLst>
              <p:ext uri="{D42A27DB-BD31-4B8C-83A1-F6EECF244321}">
                <p14:modId xmlns:p14="http://schemas.microsoft.com/office/powerpoint/2010/main" val="3012891264"/>
              </p:ext>
            </p:extLst>
          </p:nvPr>
        </p:nvGraphicFramePr>
        <p:xfrm>
          <a:off x="628650" y="2046913"/>
          <a:ext cx="7886700" cy="41300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9827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99827-2023-4BE9-9A35-79FDCB0C76B4}"/>
              </a:ext>
            </a:extLst>
          </p:cNvPr>
          <p:cNvSpPr>
            <a:spLocks noGrp="1"/>
          </p:cNvSpPr>
          <p:nvPr>
            <p:ph type="title"/>
          </p:nvPr>
        </p:nvSpPr>
        <p:spPr/>
        <p:txBody>
          <a:bodyPr>
            <a:normAutofit fontScale="90000"/>
          </a:bodyPr>
          <a:lstStyle/>
          <a:p>
            <a:r>
              <a:rPr lang="en-US" dirty="0"/>
              <a:t>Economic argument</a:t>
            </a:r>
            <a:r>
              <a:rPr lang="en-US" sz="1800" dirty="0"/>
              <a:t>: indeed, most people accept the fact that unlimited growth is difficult to maintain, if not entirely unsustainable; the CO₂ effects and pollutions such as air and water are so obvious that people in developing countries confronted almost daily; but precisely because they are developing countries, they urgently need to develop their economy first, which fossil fuel is one of the many basic needs; so from an economic point of view, without assistance and aides from developed countries, it is always difficult for those developing countries to catch up, not to mention to become developed;</a:t>
            </a:r>
            <a:endParaRPr lang="en-SG" sz="1800" dirty="0"/>
          </a:p>
        </p:txBody>
      </p:sp>
      <p:graphicFrame>
        <p:nvGraphicFramePr>
          <p:cNvPr id="4" name="Content Placeholder 3">
            <a:extLst>
              <a:ext uri="{FF2B5EF4-FFF2-40B4-BE49-F238E27FC236}">
                <a16:creationId xmlns:a16="http://schemas.microsoft.com/office/drawing/2014/main" id="{07794DD3-CAC6-46C6-9DEF-E2C28BF65D91}"/>
              </a:ext>
            </a:extLst>
          </p:cNvPr>
          <p:cNvGraphicFramePr>
            <a:graphicFrameLocks noGrp="1"/>
          </p:cNvGraphicFramePr>
          <p:nvPr>
            <p:ph idx="1"/>
            <p:extLst>
              <p:ext uri="{D42A27DB-BD31-4B8C-83A1-F6EECF244321}">
                <p14:modId xmlns:p14="http://schemas.microsoft.com/office/powerpoint/2010/main" val="2277702289"/>
              </p:ext>
            </p:extLst>
          </p:nvPr>
        </p:nvGraphicFramePr>
        <p:xfrm>
          <a:off x="628650" y="1963738"/>
          <a:ext cx="7886700"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460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12EC5-1D90-4BE2-8766-4935B732EA36}"/>
              </a:ext>
            </a:extLst>
          </p:cNvPr>
          <p:cNvSpPr>
            <a:spLocks noGrp="1"/>
          </p:cNvSpPr>
          <p:nvPr>
            <p:ph type="title"/>
          </p:nvPr>
        </p:nvSpPr>
        <p:spPr/>
        <p:txBody>
          <a:bodyPr/>
          <a:lstStyle/>
          <a:p>
            <a:r>
              <a:rPr lang="en-US" dirty="0"/>
              <a:t>Summary and fact-check-1</a:t>
            </a:r>
            <a:endParaRPr lang="en-SG" dirty="0"/>
          </a:p>
        </p:txBody>
      </p:sp>
      <p:sp>
        <p:nvSpPr>
          <p:cNvPr id="3" name="Content Placeholder 2">
            <a:extLst>
              <a:ext uri="{FF2B5EF4-FFF2-40B4-BE49-F238E27FC236}">
                <a16:creationId xmlns:a16="http://schemas.microsoft.com/office/drawing/2014/main" id="{71B791CA-8520-4A67-8B88-53506B494D0B}"/>
              </a:ext>
            </a:extLst>
          </p:cNvPr>
          <p:cNvSpPr>
            <a:spLocks noGrp="1"/>
          </p:cNvSpPr>
          <p:nvPr>
            <p:ph idx="1"/>
          </p:nvPr>
        </p:nvSpPr>
        <p:spPr/>
        <p:txBody>
          <a:bodyPr>
            <a:normAutofit fontScale="77500" lnSpcReduction="20000"/>
          </a:bodyPr>
          <a:lstStyle/>
          <a:p>
            <a:r>
              <a:rPr lang="en-US" dirty="0"/>
              <a:t>In this lecture, we only raised some issues related to </a:t>
            </a:r>
            <a:r>
              <a:rPr lang="en-US" u="sng" dirty="0"/>
              <a:t>environment and the economic effects</a:t>
            </a:r>
            <a:r>
              <a:rPr lang="en-US" dirty="0"/>
              <a:t>; in the next lecture we shall discuss more about economically related issues;</a:t>
            </a:r>
          </a:p>
          <a:p>
            <a:r>
              <a:rPr lang="en-US" dirty="0"/>
              <a:t>First of all, despite heated debates, it is comparatively clear that there is a </a:t>
            </a:r>
            <a:r>
              <a:rPr lang="en-US" u="sng" dirty="0"/>
              <a:t>corollary between human activities, environment pollutions and the affected ecosystem</a:t>
            </a:r>
            <a:r>
              <a:rPr lang="en-US" dirty="0"/>
              <a:t>; there is therefore a link of human activities, climate change and global warming;</a:t>
            </a:r>
          </a:p>
          <a:p>
            <a:r>
              <a:rPr lang="en-US" dirty="0"/>
              <a:t>Although those issues are at the basic level the environment issues, a closer looking at them would suggest that the </a:t>
            </a:r>
            <a:r>
              <a:rPr lang="en-US" u="sng" dirty="0"/>
              <a:t>economic implications</a:t>
            </a:r>
            <a:r>
              <a:rPr lang="en-US" dirty="0"/>
              <a:t> are more than apparent; for instance, because of the pollutions, people’s health is affected; </a:t>
            </a:r>
            <a:r>
              <a:rPr lang="en-US" u="sng" dirty="0"/>
              <a:t>more money and resources need to be allocated to medical care</a:t>
            </a:r>
            <a:r>
              <a:rPr lang="en-US" dirty="0"/>
              <a:t>; and because of the health issue, people are either less productive, or less creative, which in turn would affect the general economic performance; people would also lead a less happy or even insecure life because of the affected environment;</a:t>
            </a:r>
            <a:endParaRPr lang="en-SG" dirty="0"/>
          </a:p>
        </p:txBody>
      </p:sp>
    </p:spTree>
    <p:extLst>
      <p:ext uri="{BB962C8B-B14F-4D97-AF65-F5344CB8AC3E}">
        <p14:creationId xmlns:p14="http://schemas.microsoft.com/office/powerpoint/2010/main" val="2544782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4641A-FB6C-4174-B76F-2624FE8B7634}"/>
              </a:ext>
            </a:extLst>
          </p:cNvPr>
          <p:cNvSpPr>
            <a:spLocks noGrp="1"/>
          </p:cNvSpPr>
          <p:nvPr>
            <p:ph type="title"/>
          </p:nvPr>
        </p:nvSpPr>
        <p:spPr/>
        <p:txBody>
          <a:bodyPr/>
          <a:lstStyle/>
          <a:p>
            <a:r>
              <a:rPr lang="en-US" dirty="0"/>
              <a:t>Facts-check-2</a:t>
            </a:r>
            <a:endParaRPr lang="en-SG" dirty="0"/>
          </a:p>
        </p:txBody>
      </p:sp>
      <p:sp>
        <p:nvSpPr>
          <p:cNvPr id="3" name="Content Placeholder 2">
            <a:extLst>
              <a:ext uri="{FF2B5EF4-FFF2-40B4-BE49-F238E27FC236}">
                <a16:creationId xmlns:a16="http://schemas.microsoft.com/office/drawing/2014/main" id="{CD4127FB-FBFB-4A58-8FDD-9913CEEEECF1}"/>
              </a:ext>
            </a:extLst>
          </p:cNvPr>
          <p:cNvSpPr>
            <a:spLocks noGrp="1"/>
          </p:cNvSpPr>
          <p:nvPr>
            <p:ph idx="1"/>
          </p:nvPr>
        </p:nvSpPr>
        <p:spPr/>
        <p:txBody>
          <a:bodyPr>
            <a:normAutofit fontScale="77500" lnSpcReduction="20000"/>
          </a:bodyPr>
          <a:lstStyle/>
          <a:p>
            <a:r>
              <a:rPr lang="en-US" dirty="0"/>
              <a:t>But from an </a:t>
            </a:r>
            <a:r>
              <a:rPr lang="en-US" u="sng" dirty="0"/>
              <a:t>economic point of view</a:t>
            </a:r>
            <a:r>
              <a:rPr lang="en-US" dirty="0"/>
              <a:t>, environment protection is not cheap; first, if the economic policies are contingent on environment protection, economic growth would decisively crippled; with a stagnating or even shrinking economy, there would be even less money or means of environment conservation; </a:t>
            </a:r>
          </a:p>
          <a:p>
            <a:r>
              <a:rPr lang="en-US" dirty="0"/>
              <a:t>But if turn around the way, which is a more practical policy, then </a:t>
            </a:r>
            <a:r>
              <a:rPr lang="en-US" u="sng" dirty="0"/>
              <a:t>economy should be developed first</a:t>
            </a:r>
            <a:r>
              <a:rPr lang="en-US" dirty="0"/>
              <a:t>, which means that more resources, especially </a:t>
            </a:r>
            <a:r>
              <a:rPr lang="en-US" u="sng" dirty="0"/>
              <a:t>natural resources</a:t>
            </a:r>
            <a:r>
              <a:rPr lang="en-US" dirty="0"/>
              <a:t>, are required; </a:t>
            </a:r>
          </a:p>
          <a:p>
            <a:r>
              <a:rPr lang="en-US" dirty="0"/>
              <a:t>With an increased consumption of natural resources, the increased level of CO₂ emission and other industrial pollutions are more or less inevitable; and without modern and cutting-edge technologies, it is almost impossible to maintain a green development or green economy; so economically speaking, the balance between economic development and environment protection is easy said than done;</a:t>
            </a:r>
            <a:endParaRPr lang="en-SG" dirty="0"/>
          </a:p>
        </p:txBody>
      </p:sp>
    </p:spTree>
    <p:extLst>
      <p:ext uri="{BB962C8B-B14F-4D97-AF65-F5344CB8AC3E}">
        <p14:creationId xmlns:p14="http://schemas.microsoft.com/office/powerpoint/2010/main" val="2347390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FF176-8CF9-4C9A-8F42-BE578EA2F87E}"/>
              </a:ext>
            </a:extLst>
          </p:cNvPr>
          <p:cNvSpPr>
            <a:spLocks noGrp="1"/>
          </p:cNvSpPr>
          <p:nvPr>
            <p:ph type="title"/>
          </p:nvPr>
        </p:nvSpPr>
        <p:spPr/>
        <p:txBody>
          <a:bodyPr/>
          <a:lstStyle/>
          <a:p>
            <a:r>
              <a:rPr lang="en-US" dirty="0"/>
              <a:t>Facts-check-3</a:t>
            </a:r>
            <a:endParaRPr lang="en-SG" dirty="0"/>
          </a:p>
        </p:txBody>
      </p:sp>
      <p:sp>
        <p:nvSpPr>
          <p:cNvPr id="3" name="Content Placeholder 2">
            <a:extLst>
              <a:ext uri="{FF2B5EF4-FFF2-40B4-BE49-F238E27FC236}">
                <a16:creationId xmlns:a16="http://schemas.microsoft.com/office/drawing/2014/main" id="{38196F98-0D86-43EC-8790-93801BD0D2D6}"/>
              </a:ext>
            </a:extLst>
          </p:cNvPr>
          <p:cNvSpPr>
            <a:spLocks noGrp="1"/>
          </p:cNvSpPr>
          <p:nvPr>
            <p:ph idx="1"/>
          </p:nvPr>
        </p:nvSpPr>
        <p:spPr/>
        <p:txBody>
          <a:bodyPr>
            <a:normAutofit fontScale="85000" lnSpcReduction="20000"/>
          </a:bodyPr>
          <a:lstStyle/>
          <a:p>
            <a:r>
              <a:rPr lang="en-US" dirty="0"/>
              <a:t>As we mentioned, the economic term </a:t>
            </a:r>
            <a:r>
              <a:rPr lang="en-US" i="1" dirty="0"/>
              <a:t>externality</a:t>
            </a:r>
            <a:r>
              <a:rPr lang="en-US" dirty="0"/>
              <a:t> is a useful theory, should it be understood in a positive way; for example, in the developed countries, because of modern cutting-edge technologies, the economic growth and development are generally maintained with much less environment cost;</a:t>
            </a:r>
          </a:p>
          <a:p>
            <a:r>
              <a:rPr lang="en-US" dirty="0"/>
              <a:t>So with the assistance and aides of those developed countries, the economic development of the poor and developing countries would be improved; as we said, the sharing of high-tech is an economic </a:t>
            </a:r>
            <a:r>
              <a:rPr lang="en-US" i="1" dirty="0"/>
              <a:t>externality</a:t>
            </a:r>
            <a:r>
              <a:rPr lang="en-US" dirty="0"/>
              <a:t> which may cost developed countries modestly but will help the developing countries a great deal; when those developing countries are catching up, they would improve efficiency in development while at the same time reducing wastage and cutting CO₂; but again this is easy said than done; </a:t>
            </a:r>
            <a:endParaRPr lang="en-SG" dirty="0"/>
          </a:p>
        </p:txBody>
      </p:sp>
    </p:spTree>
    <p:extLst>
      <p:ext uri="{BB962C8B-B14F-4D97-AF65-F5344CB8AC3E}">
        <p14:creationId xmlns:p14="http://schemas.microsoft.com/office/powerpoint/2010/main" val="22234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0A356-FF6C-40FB-BD6A-516402AB818E}"/>
              </a:ext>
            </a:extLst>
          </p:cNvPr>
          <p:cNvSpPr>
            <a:spLocks noGrp="1"/>
          </p:cNvSpPr>
          <p:nvPr>
            <p:ph type="title"/>
          </p:nvPr>
        </p:nvSpPr>
        <p:spPr/>
        <p:txBody>
          <a:bodyPr/>
          <a:lstStyle/>
          <a:p>
            <a:r>
              <a:rPr lang="en-US" dirty="0"/>
              <a:t>Facts-check-4</a:t>
            </a:r>
            <a:endParaRPr lang="en-SG" dirty="0"/>
          </a:p>
        </p:txBody>
      </p:sp>
      <p:sp>
        <p:nvSpPr>
          <p:cNvPr id="3" name="Content Placeholder 2">
            <a:extLst>
              <a:ext uri="{FF2B5EF4-FFF2-40B4-BE49-F238E27FC236}">
                <a16:creationId xmlns:a16="http://schemas.microsoft.com/office/drawing/2014/main" id="{97F8C6CC-9BB0-489B-AC1B-43398B9D3399}"/>
              </a:ext>
            </a:extLst>
          </p:cNvPr>
          <p:cNvSpPr>
            <a:spLocks noGrp="1"/>
          </p:cNvSpPr>
          <p:nvPr>
            <p:ph idx="1"/>
          </p:nvPr>
        </p:nvSpPr>
        <p:spPr/>
        <p:txBody>
          <a:bodyPr>
            <a:normAutofit fontScale="77500" lnSpcReduction="20000"/>
          </a:bodyPr>
          <a:lstStyle/>
          <a:p>
            <a:r>
              <a:rPr lang="en-US" dirty="0"/>
              <a:t>Even with modern technologies, despite the good outcome, there are negative side-effects; for instance, as Clair Brown points out, the idea of carbon capture and storage (CCS) is initiated; but either due to the expensive cost or long-term safety concern, it is never universally utilized or implemented; </a:t>
            </a:r>
          </a:p>
          <a:p>
            <a:r>
              <a:rPr lang="en-US" dirty="0"/>
              <a:t>Furthermore, modern technology developed ethanol (fuel), which may be cleaner and greener in environmental perspective, but the sources for making ethanol fuel are corns and other crops, which economically unsustainable; remember, food is the basics and food security is a priority; so modern technologies cannot be the silver-bullet to the economic-ecological-environmental problems;</a:t>
            </a:r>
          </a:p>
          <a:p>
            <a:r>
              <a:rPr lang="en-US" dirty="0"/>
              <a:t>Please read all the first half of chapter 4, pp.48-63, of Clair Brown’s book and you will get some ideas about the environmental issues and their economic implications; I think that should be all for this week; </a:t>
            </a:r>
          </a:p>
          <a:p>
            <a:r>
              <a:rPr lang="en-US" b="1" i="1" dirty="0"/>
              <a:t>Any questions, just let me know!</a:t>
            </a:r>
          </a:p>
          <a:p>
            <a:endParaRPr lang="en-SG" dirty="0"/>
          </a:p>
        </p:txBody>
      </p:sp>
    </p:spTree>
    <p:extLst>
      <p:ext uri="{BB962C8B-B14F-4D97-AF65-F5344CB8AC3E}">
        <p14:creationId xmlns:p14="http://schemas.microsoft.com/office/powerpoint/2010/main" val="3315021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BB96-185F-4C5C-8E10-387E42C9A68D}"/>
              </a:ext>
            </a:extLst>
          </p:cNvPr>
          <p:cNvSpPr>
            <a:spLocks noGrp="1"/>
          </p:cNvSpPr>
          <p:nvPr>
            <p:ph type="title"/>
          </p:nvPr>
        </p:nvSpPr>
        <p:spPr/>
        <p:txBody>
          <a:bodyPr/>
          <a:lstStyle/>
          <a:p>
            <a:r>
              <a:rPr lang="en-US" dirty="0"/>
              <a:t>Exercises/assignments #9</a:t>
            </a:r>
            <a:endParaRPr lang="en-SG" dirty="0"/>
          </a:p>
        </p:txBody>
      </p:sp>
      <p:sp>
        <p:nvSpPr>
          <p:cNvPr id="3" name="Content Placeholder 2">
            <a:extLst>
              <a:ext uri="{FF2B5EF4-FFF2-40B4-BE49-F238E27FC236}">
                <a16:creationId xmlns:a16="http://schemas.microsoft.com/office/drawing/2014/main" id="{0B0C2D9C-83DA-4025-BA20-759E8D0108FF}"/>
              </a:ext>
            </a:extLst>
          </p:cNvPr>
          <p:cNvSpPr>
            <a:spLocks noGrp="1"/>
          </p:cNvSpPr>
          <p:nvPr>
            <p:ph idx="1"/>
          </p:nvPr>
        </p:nvSpPr>
        <p:spPr/>
        <p:txBody>
          <a:bodyPr>
            <a:normAutofit fontScale="92500" lnSpcReduction="20000"/>
          </a:bodyPr>
          <a:lstStyle/>
          <a:p>
            <a:r>
              <a:rPr lang="en-SG" dirty="0"/>
              <a:t>Do the following exercises and submit them via email (</a:t>
            </a:r>
            <a:r>
              <a:rPr lang="en-SG" dirty="0">
                <a:hlinkClick r:id="rId2"/>
              </a:rPr>
              <a:t>chuanqing@bcs.edu.sg</a:t>
            </a:r>
            <a:r>
              <a:rPr lang="en-SG" dirty="0"/>
              <a:t>) to me by 5:00 pm, on 4</a:t>
            </a:r>
            <a:r>
              <a:rPr lang="en-SG" baseline="30000" dirty="0"/>
              <a:t>th</a:t>
            </a:r>
            <a:r>
              <a:rPr lang="en-SG" dirty="0"/>
              <a:t> November (Wednesday); as usual, please send the exercises of the two courses (</a:t>
            </a:r>
            <a:r>
              <a:rPr lang="en-SG" i="1" dirty="0"/>
              <a:t>Buddhism and Economics</a:t>
            </a:r>
            <a:r>
              <a:rPr lang="en-SG" dirty="0"/>
              <a:t> &amp; </a:t>
            </a:r>
            <a:r>
              <a:rPr lang="en-SG" i="1" dirty="0"/>
              <a:t>Introduction to Buddhist Logic</a:t>
            </a:r>
            <a:r>
              <a:rPr lang="en-SG" dirty="0"/>
              <a:t>) together in one </a:t>
            </a:r>
            <a:r>
              <a:rPr lang="en-SG" u="sng" dirty="0"/>
              <a:t>Word doc. file</a:t>
            </a:r>
            <a:r>
              <a:rPr lang="en-SG" dirty="0"/>
              <a:t>;</a:t>
            </a:r>
          </a:p>
          <a:p>
            <a:r>
              <a:rPr lang="en-SG" dirty="0"/>
              <a:t>1, According to Clair Brown, in 2010, what is the percentage of carbon dioxide that was accounted for the greenhouse gas emission?</a:t>
            </a:r>
          </a:p>
          <a:p>
            <a:r>
              <a:rPr lang="en-SG" dirty="0"/>
              <a:t>2, Can you write down the breakdowns of water reserve on the planet? For example, what is the percentage of water held in the glacier? What is percentage in aquifers (groundwater)? And what is the </a:t>
            </a:r>
            <a:r>
              <a:rPr lang="en-SG"/>
              <a:t>percentage held </a:t>
            </a:r>
            <a:r>
              <a:rPr lang="en-SG" dirty="0"/>
              <a:t>on the surface and atmosphere?</a:t>
            </a:r>
          </a:p>
          <a:p>
            <a:endParaRPr lang="en-SG" dirty="0"/>
          </a:p>
        </p:txBody>
      </p:sp>
    </p:spTree>
    <p:extLst>
      <p:ext uri="{BB962C8B-B14F-4D97-AF65-F5344CB8AC3E}">
        <p14:creationId xmlns:p14="http://schemas.microsoft.com/office/powerpoint/2010/main" val="1679031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41E1D-0474-4472-8FDF-323F2A2721A5}"/>
              </a:ext>
            </a:extLst>
          </p:cNvPr>
          <p:cNvSpPr>
            <a:spLocks noGrp="1"/>
          </p:cNvSpPr>
          <p:nvPr>
            <p:ph type="title"/>
          </p:nvPr>
        </p:nvSpPr>
        <p:spPr/>
        <p:txBody>
          <a:bodyPr/>
          <a:lstStyle/>
          <a:p>
            <a:r>
              <a:rPr lang="en-SG" dirty="0"/>
              <a:t>Starting point</a:t>
            </a:r>
            <a:r>
              <a:rPr lang="en-SG" sz="3200" dirty="0"/>
              <a:t>: the philosophical anecdote</a:t>
            </a:r>
          </a:p>
        </p:txBody>
      </p:sp>
      <p:sp>
        <p:nvSpPr>
          <p:cNvPr id="3" name="Content Placeholder 2">
            <a:extLst>
              <a:ext uri="{FF2B5EF4-FFF2-40B4-BE49-F238E27FC236}">
                <a16:creationId xmlns:a16="http://schemas.microsoft.com/office/drawing/2014/main" id="{5C841D7E-BCCB-4688-BFFC-6A161CDDC28C}"/>
              </a:ext>
            </a:extLst>
          </p:cNvPr>
          <p:cNvSpPr>
            <a:spLocks noGrp="1"/>
          </p:cNvSpPr>
          <p:nvPr>
            <p:ph idx="1"/>
          </p:nvPr>
        </p:nvSpPr>
        <p:spPr/>
        <p:txBody>
          <a:bodyPr>
            <a:normAutofit fontScale="85000" lnSpcReduction="20000"/>
          </a:bodyPr>
          <a:lstStyle/>
          <a:p>
            <a:r>
              <a:rPr lang="en-SG" dirty="0"/>
              <a:t>Do you still remember the debate between Hui Shi and Zhuangzi regarding the state of mind of the fish: whether or not they are happy; and how do we know; you may also remember one of the oldest metaphysical questions: </a:t>
            </a:r>
            <a:r>
              <a:rPr lang="en-SG" i="1" dirty="0"/>
              <a:t>egg came first or the chicken</a:t>
            </a:r>
            <a:r>
              <a:rPr lang="en-SG" dirty="0"/>
              <a:t>?</a:t>
            </a:r>
          </a:p>
          <a:p>
            <a:r>
              <a:rPr lang="en-SG" dirty="0"/>
              <a:t>We mention the above two philosophical anecdotes because this week’s lecture is somewhat related to the above debates; and our question is this: we are living in the 21</a:t>
            </a:r>
            <a:r>
              <a:rPr lang="en-SG" baseline="30000" dirty="0"/>
              <a:t>st</a:t>
            </a:r>
            <a:r>
              <a:rPr lang="en-SG" dirty="0"/>
              <a:t> century, so 200 years before and 100 year from now are long times; how do we know that human actions, in particular after industrial revolution and technological development, which have caused the fast climate change and global warming?</a:t>
            </a:r>
          </a:p>
          <a:p>
            <a:r>
              <a:rPr lang="en-SG" dirty="0"/>
              <a:t>To start, if you are interested, try to watch two movies: </a:t>
            </a:r>
            <a:r>
              <a:rPr lang="en-SG" i="1" dirty="0"/>
              <a:t>The Day after Tomorrow</a:t>
            </a:r>
            <a:r>
              <a:rPr lang="en-SG" dirty="0"/>
              <a:t> and the documentary </a:t>
            </a:r>
            <a:r>
              <a:rPr lang="en-SG" i="1" dirty="0"/>
              <a:t>An Inconvenient Truth</a:t>
            </a:r>
            <a:r>
              <a:rPr lang="en-SG" dirty="0"/>
              <a:t>;</a:t>
            </a:r>
          </a:p>
        </p:txBody>
      </p:sp>
    </p:spTree>
    <p:extLst>
      <p:ext uri="{BB962C8B-B14F-4D97-AF65-F5344CB8AC3E}">
        <p14:creationId xmlns:p14="http://schemas.microsoft.com/office/powerpoint/2010/main" val="2082977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6ECE2-BBD1-4319-B5CF-9BCA50608372}"/>
              </a:ext>
            </a:extLst>
          </p:cNvPr>
          <p:cNvSpPr>
            <a:spLocks noGrp="1"/>
          </p:cNvSpPr>
          <p:nvPr>
            <p:ph type="title"/>
          </p:nvPr>
        </p:nvSpPr>
        <p:spPr/>
        <p:txBody>
          <a:bodyPr/>
          <a:lstStyle/>
          <a:p>
            <a:r>
              <a:rPr lang="en-SG" dirty="0"/>
              <a:t>Let us see some facts</a:t>
            </a:r>
          </a:p>
        </p:txBody>
      </p:sp>
      <p:sp>
        <p:nvSpPr>
          <p:cNvPr id="3" name="Content Placeholder 2">
            <a:extLst>
              <a:ext uri="{FF2B5EF4-FFF2-40B4-BE49-F238E27FC236}">
                <a16:creationId xmlns:a16="http://schemas.microsoft.com/office/drawing/2014/main" id="{992EBE9F-8807-48A1-9FCB-AC5F4C12824D}"/>
              </a:ext>
            </a:extLst>
          </p:cNvPr>
          <p:cNvSpPr>
            <a:spLocks noGrp="1"/>
          </p:cNvSpPr>
          <p:nvPr>
            <p:ph idx="1"/>
          </p:nvPr>
        </p:nvSpPr>
        <p:spPr/>
        <p:txBody>
          <a:bodyPr>
            <a:normAutofit fontScale="85000" lnSpcReduction="20000"/>
          </a:bodyPr>
          <a:lstStyle/>
          <a:p>
            <a:r>
              <a:rPr lang="en-SG" dirty="0"/>
              <a:t>To rephrase the above question, in other words, how can we be so sure that because of the industrial revolution and the subsequent uncontrolled consumption of natural resources, climate has changed more quickly than before? And the process of global warming has moved faster than the sustainability of the environment? So let us see some facts;</a:t>
            </a:r>
          </a:p>
          <a:p>
            <a:r>
              <a:rPr lang="en-SG" dirty="0"/>
              <a:t>Obviously, more factories and more cars means more consumption of fossil fuel (such as coal, gasoline and diesel etc.); as a result, there would be more emission of </a:t>
            </a:r>
            <a:r>
              <a:rPr lang="en-SG" i="1" dirty="0"/>
              <a:t>carbon dioxide</a:t>
            </a:r>
            <a:r>
              <a:rPr lang="en-SG" dirty="0"/>
              <a:t> (CO₂); there would be more pollution in the air, more pollution in the water, and probably more damage to the soil and groundwater; and because of those pollutions and damages, environment would be negatively affected; and because of the extra CO₂, global temperature increases faster than usual, which further results in unusual weather, sometimes drought and sometimes floods;</a:t>
            </a:r>
          </a:p>
        </p:txBody>
      </p:sp>
    </p:spTree>
    <p:extLst>
      <p:ext uri="{BB962C8B-B14F-4D97-AF65-F5344CB8AC3E}">
        <p14:creationId xmlns:p14="http://schemas.microsoft.com/office/powerpoint/2010/main" val="391735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E8283-C0D6-4CD1-B9AE-6073733A6913}"/>
              </a:ext>
            </a:extLst>
          </p:cNvPr>
          <p:cNvSpPr>
            <a:spLocks noGrp="1"/>
          </p:cNvSpPr>
          <p:nvPr>
            <p:ph type="title"/>
          </p:nvPr>
        </p:nvSpPr>
        <p:spPr/>
        <p:txBody>
          <a:bodyPr>
            <a:normAutofit fontScale="90000"/>
          </a:bodyPr>
          <a:lstStyle/>
          <a:p>
            <a:r>
              <a:rPr lang="en-SG" dirty="0"/>
              <a:t>Science</a:t>
            </a:r>
            <a:r>
              <a:rPr lang="en-SG" sz="1800" dirty="0"/>
              <a:t>: as we mentioned before, even from our common sense and some logical inference, there may be a correlation between the industrial pollution and the natural disasters and the consequent economic cost; although some people do not accept scientific results about the corollary between human actions and the climate change and other related issues, it is obvious that unlimited demand from natural resources is unsustainable; please read Clair Brown’s book pp.50-54.</a:t>
            </a:r>
          </a:p>
        </p:txBody>
      </p:sp>
      <p:graphicFrame>
        <p:nvGraphicFramePr>
          <p:cNvPr id="4" name="Content Placeholder 3">
            <a:extLst>
              <a:ext uri="{FF2B5EF4-FFF2-40B4-BE49-F238E27FC236}">
                <a16:creationId xmlns:a16="http://schemas.microsoft.com/office/drawing/2014/main" id="{89BBA5B2-8DAF-481C-9CD8-CF576A9E5960}"/>
              </a:ext>
            </a:extLst>
          </p:cNvPr>
          <p:cNvGraphicFramePr>
            <a:graphicFrameLocks noGrp="1"/>
          </p:cNvGraphicFramePr>
          <p:nvPr>
            <p:ph idx="1"/>
            <p:extLst>
              <p:ext uri="{D42A27DB-BD31-4B8C-83A1-F6EECF244321}">
                <p14:modId xmlns:p14="http://schemas.microsoft.com/office/powerpoint/2010/main" val="4087434118"/>
              </p:ext>
            </p:extLst>
          </p:nvPr>
        </p:nvGraphicFramePr>
        <p:xfrm>
          <a:off x="628650" y="2080469"/>
          <a:ext cx="7886700" cy="40964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1399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7311B-1C50-494F-B766-48F212E5FF01}"/>
              </a:ext>
            </a:extLst>
          </p:cNvPr>
          <p:cNvSpPr>
            <a:spLocks noGrp="1"/>
          </p:cNvSpPr>
          <p:nvPr>
            <p:ph type="title"/>
          </p:nvPr>
        </p:nvSpPr>
        <p:spPr/>
        <p:txBody>
          <a:bodyPr/>
          <a:lstStyle/>
          <a:p>
            <a:r>
              <a:rPr lang="en-SG" dirty="0"/>
              <a:t>Environment and resources</a:t>
            </a:r>
          </a:p>
        </p:txBody>
      </p:sp>
      <p:sp>
        <p:nvSpPr>
          <p:cNvPr id="3" name="Content Placeholder 2">
            <a:extLst>
              <a:ext uri="{FF2B5EF4-FFF2-40B4-BE49-F238E27FC236}">
                <a16:creationId xmlns:a16="http://schemas.microsoft.com/office/drawing/2014/main" id="{8B05C478-AA27-42CD-99FE-1F403E8E8447}"/>
              </a:ext>
            </a:extLst>
          </p:cNvPr>
          <p:cNvSpPr>
            <a:spLocks noGrp="1"/>
          </p:cNvSpPr>
          <p:nvPr>
            <p:ph idx="1"/>
          </p:nvPr>
        </p:nvSpPr>
        <p:spPr/>
        <p:txBody>
          <a:bodyPr>
            <a:normAutofit fontScale="85000" lnSpcReduction="20000"/>
          </a:bodyPr>
          <a:lstStyle/>
          <a:p>
            <a:r>
              <a:rPr lang="en-SG" dirty="0"/>
              <a:t>As we mentioned, resources are mainly 4 types, the land (natural resources), labour (human resources), capital and technologies &amp; innovations; among the above 4, the first resources include the natural resources, such as water, gas, land itself and others;</a:t>
            </a:r>
          </a:p>
          <a:p>
            <a:r>
              <a:rPr lang="en-SG" dirty="0"/>
              <a:t>As natural resources, a lot of them are non-renewable resources, which means that when they are exhausted, we cannot renew them; for instance, groundwater is non-renewable, so was fossil fuel, such as coal, petroleum and gas; economic growth consumes a lot of these resources;</a:t>
            </a:r>
          </a:p>
          <a:p>
            <a:r>
              <a:rPr lang="en-SG" dirty="0"/>
              <a:t>Land such as farming land can be used to growth crops year after year, but it can also be depleted if the necessary conservation process is ignored; and also, land is difficult to expand, thus it may be viewed as in the middle of renewable and non-renewable, dependent of the particular situation;</a:t>
            </a:r>
          </a:p>
        </p:txBody>
      </p:sp>
    </p:spTree>
    <p:extLst>
      <p:ext uri="{BB962C8B-B14F-4D97-AF65-F5344CB8AC3E}">
        <p14:creationId xmlns:p14="http://schemas.microsoft.com/office/powerpoint/2010/main" val="2483082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1E4A0-56A7-4A02-936B-F819F32CFB34}"/>
              </a:ext>
            </a:extLst>
          </p:cNvPr>
          <p:cNvSpPr>
            <a:spLocks noGrp="1"/>
          </p:cNvSpPr>
          <p:nvPr>
            <p:ph type="title"/>
          </p:nvPr>
        </p:nvSpPr>
        <p:spPr/>
        <p:txBody>
          <a:bodyPr>
            <a:normAutofit fontScale="90000"/>
          </a:bodyPr>
          <a:lstStyle/>
          <a:p>
            <a:r>
              <a:rPr lang="en-US" dirty="0"/>
              <a:t>Natural resources</a:t>
            </a:r>
            <a:r>
              <a:rPr lang="en-US" sz="1800" dirty="0"/>
              <a:t>: many natural resources are not renewable, such as *land, fossil fuel, clean water, which means that when they are exhausted, they would be gone forever; some people think that there is plenty of land on earth, so it cannot be exhausted; but fertile land can be depleted to barren land; it will not arable, if exploited or not properly conserved and without due care; this may apply to the other renewable resources such as forests and water;</a:t>
            </a:r>
            <a:endParaRPr lang="en-SG" sz="1800" dirty="0"/>
          </a:p>
        </p:txBody>
      </p:sp>
      <p:graphicFrame>
        <p:nvGraphicFramePr>
          <p:cNvPr id="4" name="Content Placeholder 3">
            <a:extLst>
              <a:ext uri="{FF2B5EF4-FFF2-40B4-BE49-F238E27FC236}">
                <a16:creationId xmlns:a16="http://schemas.microsoft.com/office/drawing/2014/main" id="{FFD01567-D2E7-4E27-B332-6D2401F2E677}"/>
              </a:ext>
            </a:extLst>
          </p:cNvPr>
          <p:cNvGraphicFramePr>
            <a:graphicFrameLocks noGrp="1"/>
          </p:cNvGraphicFramePr>
          <p:nvPr>
            <p:ph idx="1"/>
            <p:extLst>
              <p:ext uri="{D42A27DB-BD31-4B8C-83A1-F6EECF244321}">
                <p14:modId xmlns:p14="http://schemas.microsoft.com/office/powerpoint/2010/main" val="4195797069"/>
              </p:ext>
            </p:extLst>
          </p:nvPr>
        </p:nvGraphicFramePr>
        <p:xfrm>
          <a:off x="628650" y="2046913"/>
          <a:ext cx="7886700" cy="41300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0841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C4208-1114-44B3-926D-98E92AD7D88C}"/>
              </a:ext>
            </a:extLst>
          </p:cNvPr>
          <p:cNvSpPr>
            <a:spLocks noGrp="1"/>
          </p:cNvSpPr>
          <p:nvPr>
            <p:ph type="title"/>
          </p:nvPr>
        </p:nvSpPr>
        <p:spPr/>
        <p:txBody>
          <a:bodyPr>
            <a:normAutofit fontScale="90000"/>
          </a:bodyPr>
          <a:lstStyle/>
          <a:p>
            <a:r>
              <a:rPr lang="en-SG" dirty="0"/>
              <a:t>Externality</a:t>
            </a:r>
            <a:r>
              <a:rPr lang="en-SG" sz="2200" dirty="0"/>
              <a:t>: externality means </a:t>
            </a:r>
            <a:r>
              <a:rPr lang="en-SG" sz="2200" i="1" dirty="0"/>
              <a:t>external effect </a:t>
            </a:r>
            <a:r>
              <a:rPr lang="en-SG" sz="2200" dirty="0"/>
              <a:t>or unintended effect; thus green and cutting-edge technologies of the developed countries would contribute to a positive </a:t>
            </a:r>
            <a:r>
              <a:rPr lang="en-SG" sz="2200" i="1" dirty="0"/>
              <a:t>externality</a:t>
            </a:r>
            <a:r>
              <a:rPr lang="en-SG" sz="2200" dirty="0"/>
              <a:t> in the overall economic prosperity all over the world, if they generously share such technologies;</a:t>
            </a:r>
          </a:p>
        </p:txBody>
      </p:sp>
      <p:sp>
        <p:nvSpPr>
          <p:cNvPr id="3" name="Content Placeholder 2">
            <a:extLst>
              <a:ext uri="{FF2B5EF4-FFF2-40B4-BE49-F238E27FC236}">
                <a16:creationId xmlns:a16="http://schemas.microsoft.com/office/drawing/2014/main" id="{32FD8C9A-F158-4F1F-990D-48351D92DA24}"/>
              </a:ext>
            </a:extLst>
          </p:cNvPr>
          <p:cNvSpPr>
            <a:spLocks noGrp="1"/>
          </p:cNvSpPr>
          <p:nvPr>
            <p:ph idx="1"/>
          </p:nvPr>
        </p:nvSpPr>
        <p:spPr/>
        <p:txBody>
          <a:bodyPr>
            <a:normAutofit fontScale="77500" lnSpcReduction="20000"/>
          </a:bodyPr>
          <a:lstStyle/>
          <a:p>
            <a:r>
              <a:rPr lang="en-SG" dirty="0"/>
              <a:t>Basically this means </a:t>
            </a:r>
            <a:r>
              <a:rPr lang="en-SG" i="1" dirty="0"/>
              <a:t>external effect</a:t>
            </a:r>
            <a:r>
              <a:rPr lang="en-SG" dirty="0"/>
              <a:t>, which one person’s gain can be an overall loss for others, such as one guy may enjoy himself with his musical instrument but this may cause a great deal of unintended effect, thus making other people to suffer;</a:t>
            </a:r>
          </a:p>
          <a:p>
            <a:r>
              <a:rPr lang="en-SG" dirty="0"/>
              <a:t>By the same token, </a:t>
            </a:r>
            <a:r>
              <a:rPr lang="en-SG" i="1" dirty="0"/>
              <a:t>externality</a:t>
            </a:r>
            <a:r>
              <a:rPr lang="en-SG" dirty="0"/>
              <a:t> can be positive, for if someone developer builds some houses in a underdeveloped neighbourhood, which encouraged many more people to move in, thus resulting in more economic exchanges and the improvement of infostructures in that neighbourhood; in that case, the intended effect of the developer is to sell as many houses as possible but by thus doing, he may unintentionally cause a great deal of positive effect in the overall development of the neighbourhood;</a:t>
            </a:r>
          </a:p>
          <a:p>
            <a:r>
              <a:rPr lang="en-SG" dirty="0"/>
              <a:t>So green technologies and high-tech are better alternatives that would make economy develop without causing too much damage to the environment; sharing those technologies would result in positive </a:t>
            </a:r>
            <a:r>
              <a:rPr lang="en-SG" i="1" dirty="0"/>
              <a:t>externality</a:t>
            </a:r>
            <a:r>
              <a:rPr lang="en-SG" dirty="0"/>
              <a:t> which is beneficial to the developing countries; this will improve the overall environment on the planet;</a:t>
            </a:r>
          </a:p>
        </p:txBody>
      </p:sp>
    </p:spTree>
    <p:extLst>
      <p:ext uri="{BB962C8B-B14F-4D97-AF65-F5344CB8AC3E}">
        <p14:creationId xmlns:p14="http://schemas.microsoft.com/office/powerpoint/2010/main" val="598791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1B97B-0C3D-4632-89B2-774A3DBEDF49}"/>
              </a:ext>
            </a:extLst>
          </p:cNvPr>
          <p:cNvSpPr>
            <a:spLocks noGrp="1"/>
          </p:cNvSpPr>
          <p:nvPr>
            <p:ph type="title"/>
          </p:nvPr>
        </p:nvSpPr>
        <p:spPr/>
        <p:txBody>
          <a:bodyPr>
            <a:normAutofit fontScale="90000"/>
          </a:bodyPr>
          <a:lstStyle/>
          <a:p>
            <a:r>
              <a:rPr lang="en-SG" dirty="0"/>
              <a:t>Externality</a:t>
            </a:r>
            <a:r>
              <a:rPr lang="en-SG" sz="1800" dirty="0"/>
              <a:t>: you may read our reference book (</a:t>
            </a:r>
            <a:r>
              <a:rPr lang="en-SG" sz="1800" i="1" dirty="0"/>
              <a:t>A Little History of Economics</a:t>
            </a:r>
            <a:r>
              <a:rPr lang="en-SG" sz="1800" dirty="0"/>
              <a:t>) to get the detailed discussion about the term </a:t>
            </a:r>
            <a:r>
              <a:rPr lang="en-SG" sz="1800" i="1" dirty="0"/>
              <a:t>externality</a:t>
            </a:r>
            <a:r>
              <a:rPr lang="en-SG" sz="1800" dirty="0"/>
              <a:t>; a concise explanation of the term is that for any kind of action, there would be two effects, one is intended and the other unintended or side-effect; although the unintended effect is not intentional, there would be some sort of economic consequence; the </a:t>
            </a:r>
            <a:r>
              <a:rPr lang="en-SG" sz="1800" i="1" dirty="0"/>
              <a:t>externality</a:t>
            </a:r>
            <a:r>
              <a:rPr lang="en-SG" sz="1800" dirty="0"/>
              <a:t> can be positive and negative; </a:t>
            </a:r>
          </a:p>
        </p:txBody>
      </p:sp>
      <p:graphicFrame>
        <p:nvGraphicFramePr>
          <p:cNvPr id="4" name="Content Placeholder 3">
            <a:extLst>
              <a:ext uri="{FF2B5EF4-FFF2-40B4-BE49-F238E27FC236}">
                <a16:creationId xmlns:a16="http://schemas.microsoft.com/office/drawing/2014/main" id="{78C8210E-C35D-49D0-906B-CB8C1F89FF5C}"/>
              </a:ext>
            </a:extLst>
          </p:cNvPr>
          <p:cNvGraphicFramePr>
            <a:graphicFrameLocks noGrp="1"/>
          </p:cNvGraphicFramePr>
          <p:nvPr>
            <p:ph idx="1"/>
            <p:extLst>
              <p:ext uri="{D42A27DB-BD31-4B8C-83A1-F6EECF244321}">
                <p14:modId xmlns:p14="http://schemas.microsoft.com/office/powerpoint/2010/main" val="22853796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5605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08E1E-54DA-4E52-96AD-A54075D89507}"/>
              </a:ext>
            </a:extLst>
          </p:cNvPr>
          <p:cNvSpPr>
            <a:spLocks noGrp="1"/>
          </p:cNvSpPr>
          <p:nvPr>
            <p:ph type="title"/>
          </p:nvPr>
        </p:nvSpPr>
        <p:spPr/>
        <p:txBody>
          <a:bodyPr>
            <a:normAutofit fontScale="90000"/>
          </a:bodyPr>
          <a:lstStyle/>
          <a:p>
            <a:r>
              <a:rPr lang="en-US" dirty="0"/>
              <a:t>Externality</a:t>
            </a:r>
            <a:r>
              <a:rPr lang="en-US" sz="1800" dirty="0"/>
              <a:t>: as we said, externality can be very negative, so in the case of environmentally related issues, the economic cost of exploitation of natural world and natural resources can be very expensive, in particular in the long run; first, less natural resources and depleted arable land means unsustainable economic development; secondly, pollution of air, water and even crops means an increased cost for medical care (because people’s health would be affected) and other related cost, especially in the long term;</a:t>
            </a:r>
            <a:endParaRPr lang="en-SG" sz="1800" dirty="0"/>
          </a:p>
        </p:txBody>
      </p:sp>
      <p:graphicFrame>
        <p:nvGraphicFramePr>
          <p:cNvPr id="4" name="Content Placeholder 3">
            <a:extLst>
              <a:ext uri="{FF2B5EF4-FFF2-40B4-BE49-F238E27FC236}">
                <a16:creationId xmlns:a16="http://schemas.microsoft.com/office/drawing/2014/main" id="{5173F358-D1DF-4CB0-892B-713606C60B91}"/>
              </a:ext>
            </a:extLst>
          </p:cNvPr>
          <p:cNvGraphicFramePr>
            <a:graphicFrameLocks noGrp="1"/>
          </p:cNvGraphicFramePr>
          <p:nvPr>
            <p:ph idx="1"/>
            <p:extLst>
              <p:ext uri="{D42A27DB-BD31-4B8C-83A1-F6EECF244321}">
                <p14:modId xmlns:p14="http://schemas.microsoft.com/office/powerpoint/2010/main" val="200184116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95199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Custom 3">
      <a:majorFont>
        <a:latin typeface="Times New Roman"/>
        <a:ea typeface="新宋体"/>
        <a:cs typeface=""/>
      </a:majorFont>
      <a:minorFont>
        <a:latin typeface="Times New Roman"/>
        <a:ea typeface="新宋体"/>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1670</TotalTime>
  <Words>2384</Words>
  <Application>Microsoft Office PowerPoint</Application>
  <PresentationFormat>On-screen Show (4:3)</PresentationFormat>
  <Paragraphs>76</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Times New Roman</vt:lpstr>
      <vt:lpstr>Office Theme</vt:lpstr>
      <vt:lpstr>Lecture 9: Independence of human and natural world</vt:lpstr>
      <vt:lpstr>Starting point: the philosophical anecdote</vt:lpstr>
      <vt:lpstr>Let us see some facts</vt:lpstr>
      <vt:lpstr>Science: as we mentioned before, even from our common sense and some logical inference, there may be a correlation between the industrial pollution and the natural disasters and the consequent economic cost; although some people do not accept scientific results about the corollary between human actions and the climate change and other related issues, it is obvious that unlimited demand from natural resources is unsustainable; please read Clair Brown’s book pp.50-54.</vt:lpstr>
      <vt:lpstr>Environment and resources</vt:lpstr>
      <vt:lpstr>Natural resources: many natural resources are not renewable, such as *land, fossil fuel, clean water, which means that when they are exhausted, they would be gone forever; some people think that there is plenty of land on earth, so it cannot be exhausted; but fertile land can be depleted to barren land; it will not arable, if exploited or not properly conserved and without due care; this may apply to the other renewable resources such as forests and water;</vt:lpstr>
      <vt:lpstr>Externality: externality means external effect or unintended effect; thus green and cutting-edge technologies of the developed countries would contribute to a positive externality in the overall economic prosperity all over the world, if they generously share such technologies;</vt:lpstr>
      <vt:lpstr>Externality: you may read our reference book (A Little History of Economics) to get the detailed discussion about the term externality; a concise explanation of the term is that for any kind of action, there would be two effects, one is intended and the other unintended or side-effect; although the unintended effect is not intentional, there would be some sort of economic consequence; the externality can be positive and negative; </vt:lpstr>
      <vt:lpstr>Externality: as we said, externality can be very negative, so in the case of environmentally related issues, the economic cost of exploitation of natural world and natural resources can be very expensive, in particular in the long run; first, less natural resources and depleted arable land means unsustainable economic development; secondly, pollution of air, water and even crops means an increased cost for medical care (because people’s health would be affected) and other related cost, especially in the long term;</vt:lpstr>
      <vt:lpstr>The problem: as Buddhist 4 noble truths tell us, any kind of solution can be given only after we admitting that there is a problem; so recognition and acceptance of the problem is the first step; and environment is not only an ecological issue but it is also an economic one; therefore the first step of resolving that problem is to understand and then recognize the environment-related issues;</vt:lpstr>
      <vt:lpstr>Economic argument: indeed, most people accept the fact that unlimited growth is difficult to maintain, if not entirely unsustainable; the CO₂ effects and pollutions such as air and water are so obvious that people in developing countries confronted almost daily; but precisely because they are developing countries, they urgently need to develop their economy first, which fossil fuel is one of the many basic needs; so from an economic point of view, without assistance and aides from developed countries, it is always difficult for those developing countries to catch up, not to mention to become developed;</vt:lpstr>
      <vt:lpstr>Summary and fact-check-1</vt:lpstr>
      <vt:lpstr>Facts-check-2</vt:lpstr>
      <vt:lpstr>Facts-check-3</vt:lpstr>
      <vt:lpstr>Facts-check-4</vt:lpstr>
      <vt:lpstr>Exercises/assignments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[BCS Lecturer] Ven Chuan Qing</dc:creator>
  <cp:lastModifiedBy>[BCS Lecturer] Ven Chuan Qing</cp:lastModifiedBy>
  <cp:revision>61</cp:revision>
  <dcterms:created xsi:type="dcterms:W3CDTF">2020-10-19T13:30:11Z</dcterms:created>
  <dcterms:modified xsi:type="dcterms:W3CDTF">2020-10-21T08:16:44Z</dcterms:modified>
</cp:coreProperties>
</file>