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85" r:id="rId4"/>
    <p:sldId id="286" r:id="rId5"/>
    <p:sldId id="287" r:id="rId6"/>
    <p:sldId id="288" r:id="rId7"/>
    <p:sldId id="289" r:id="rId8"/>
    <p:sldId id="290" r:id="rId9"/>
    <p:sldId id="291" r:id="rId10"/>
    <p:sldId id="292" r:id="rId11"/>
    <p:sldId id="293" r:id="rId12"/>
    <p:sldId id="296" r:id="rId13"/>
    <p:sldId id="297" r:id="rId14"/>
    <p:sldId id="298" r:id="rId15"/>
    <p:sldId id="294" r:id="rId16"/>
    <p:sldId id="295" r:id="rId17"/>
    <p:sldId id="30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CF1E3E-B4F9-480D-B470-3E471C9CF09D}" type="doc">
      <dgm:prSet loTypeId="urn:microsoft.com/office/officeart/2005/8/layout/equation2" loCatId="process" qsTypeId="urn:microsoft.com/office/officeart/2005/8/quickstyle/3d5" qsCatId="3D" csTypeId="urn:microsoft.com/office/officeart/2005/8/colors/accent5_2" csCatId="accent5" phldr="1"/>
      <dgm:spPr/>
    </dgm:pt>
    <dgm:pt modelId="{8ADE46E8-F53F-46FF-AE91-6EA05221ADCD}">
      <dgm:prSet phldrT="[Text]"/>
      <dgm:spPr/>
      <dgm:t>
        <a:bodyPr/>
        <a:lstStyle/>
        <a:p>
          <a:r>
            <a:rPr lang="en-SG" i="1" dirty="0"/>
            <a:t>Fire</a:t>
          </a:r>
          <a:r>
            <a:rPr lang="en-SG" dirty="0"/>
            <a:t>/</a:t>
          </a:r>
        </a:p>
        <a:p>
          <a:r>
            <a:rPr lang="en-SG" i="1" u="sng" dirty="0"/>
            <a:t>produced-ness</a:t>
          </a:r>
        </a:p>
      </dgm:t>
    </dgm:pt>
    <dgm:pt modelId="{01B479AF-D5FA-4721-9780-34BC546B690A}" type="parTrans" cxnId="{3A70BE96-D400-4A00-86FF-FFA51DFE3B89}">
      <dgm:prSet/>
      <dgm:spPr/>
      <dgm:t>
        <a:bodyPr/>
        <a:lstStyle/>
        <a:p>
          <a:endParaRPr lang="en-SG"/>
        </a:p>
      </dgm:t>
    </dgm:pt>
    <dgm:pt modelId="{40489BCF-F3C9-4B52-811E-3AE5284EFB71}" type="sibTrans" cxnId="{3A70BE96-D400-4A00-86FF-FFA51DFE3B89}">
      <dgm:prSet/>
      <dgm:spPr/>
      <dgm:t>
        <a:bodyPr/>
        <a:lstStyle/>
        <a:p>
          <a:endParaRPr lang="en-SG"/>
        </a:p>
      </dgm:t>
    </dgm:pt>
    <dgm:pt modelId="{BB8FBCD3-C6BF-416C-B05A-95A1D83D68AB}">
      <dgm:prSet phldrT="[Text]"/>
      <dgm:spPr/>
      <dgm:t>
        <a:bodyPr/>
        <a:lstStyle/>
        <a:p>
          <a:r>
            <a:rPr lang="en-SG" i="1" dirty="0"/>
            <a:t>Smoke</a:t>
          </a:r>
          <a:r>
            <a:rPr lang="en-SG" dirty="0"/>
            <a:t>/</a:t>
          </a:r>
          <a:r>
            <a:rPr lang="en-SG" i="1" u="sng" dirty="0" err="1"/>
            <a:t>im</a:t>
          </a:r>
          <a:r>
            <a:rPr lang="en-SG" i="1" u="sng" dirty="0"/>
            <a:t>-</a:t>
          </a:r>
        </a:p>
        <a:p>
          <a:r>
            <a:rPr lang="en-SG" i="1" u="sng" dirty="0"/>
            <a:t>permanence</a:t>
          </a:r>
        </a:p>
      </dgm:t>
    </dgm:pt>
    <dgm:pt modelId="{CCA1BCE2-B330-4A79-934E-3E1CB15D13C5}" type="parTrans" cxnId="{58B8B5DC-E82A-466C-AA87-AE2E1ACCA2BA}">
      <dgm:prSet/>
      <dgm:spPr/>
      <dgm:t>
        <a:bodyPr/>
        <a:lstStyle/>
        <a:p>
          <a:endParaRPr lang="en-SG"/>
        </a:p>
      </dgm:t>
    </dgm:pt>
    <dgm:pt modelId="{247085A6-A5B2-40D7-A0F7-80AA50EF3471}" type="sibTrans" cxnId="{58B8B5DC-E82A-466C-AA87-AE2E1ACCA2BA}">
      <dgm:prSet/>
      <dgm:spPr/>
      <dgm:t>
        <a:bodyPr/>
        <a:lstStyle/>
        <a:p>
          <a:endParaRPr lang="en-SG"/>
        </a:p>
      </dgm:t>
    </dgm:pt>
    <dgm:pt modelId="{3884E343-97D3-4FDA-B68E-265437900C71}">
      <dgm:prSet phldrT="[Text]"/>
      <dgm:spPr/>
      <dgm:t>
        <a:bodyPr/>
        <a:lstStyle/>
        <a:p>
          <a:r>
            <a:rPr lang="en-SG" i="1" dirty="0"/>
            <a:t>Invariable concomitance</a:t>
          </a:r>
        </a:p>
      </dgm:t>
    </dgm:pt>
    <dgm:pt modelId="{3B8E3FE1-819C-48EC-8235-915B132475C8}" type="parTrans" cxnId="{F56C19C4-9F23-4F86-883D-7148DBCF5839}">
      <dgm:prSet/>
      <dgm:spPr/>
      <dgm:t>
        <a:bodyPr/>
        <a:lstStyle/>
        <a:p>
          <a:endParaRPr lang="en-SG"/>
        </a:p>
      </dgm:t>
    </dgm:pt>
    <dgm:pt modelId="{4E03CD0F-35D5-4A9A-9484-98E1E9F6DD3A}" type="sibTrans" cxnId="{F56C19C4-9F23-4F86-883D-7148DBCF5839}">
      <dgm:prSet/>
      <dgm:spPr/>
      <dgm:t>
        <a:bodyPr/>
        <a:lstStyle/>
        <a:p>
          <a:endParaRPr lang="en-SG"/>
        </a:p>
      </dgm:t>
    </dgm:pt>
    <dgm:pt modelId="{95F870F7-E4C1-4456-B396-E1D0B27DB439}" type="pres">
      <dgm:prSet presAssocID="{96CF1E3E-B4F9-480D-B470-3E471C9CF09D}" presName="Name0" presStyleCnt="0">
        <dgm:presLayoutVars>
          <dgm:dir/>
          <dgm:resizeHandles val="exact"/>
        </dgm:presLayoutVars>
      </dgm:prSet>
      <dgm:spPr/>
    </dgm:pt>
    <dgm:pt modelId="{A8DDE0CC-CAF0-48B6-AB31-0E20DE9F3FD8}" type="pres">
      <dgm:prSet presAssocID="{96CF1E3E-B4F9-480D-B470-3E471C9CF09D}" presName="vNodes" presStyleCnt="0"/>
      <dgm:spPr/>
    </dgm:pt>
    <dgm:pt modelId="{77A4E937-4635-43D7-BC3B-5D88E3FDD79A}" type="pres">
      <dgm:prSet presAssocID="{8ADE46E8-F53F-46FF-AE91-6EA05221ADCD}" presName="node" presStyleLbl="node1" presStyleIdx="0" presStyleCnt="3">
        <dgm:presLayoutVars>
          <dgm:bulletEnabled val="1"/>
        </dgm:presLayoutVars>
      </dgm:prSet>
      <dgm:spPr/>
    </dgm:pt>
    <dgm:pt modelId="{598A036B-6CFA-4BCF-9C1C-8FC4C5C04F38}" type="pres">
      <dgm:prSet presAssocID="{40489BCF-F3C9-4B52-811E-3AE5284EFB71}" presName="spacerT" presStyleCnt="0"/>
      <dgm:spPr/>
    </dgm:pt>
    <dgm:pt modelId="{1ACE256A-0552-40B8-8A2A-494A905EAEF4}" type="pres">
      <dgm:prSet presAssocID="{40489BCF-F3C9-4B52-811E-3AE5284EFB71}" presName="sibTrans" presStyleLbl="sibTrans2D1" presStyleIdx="0" presStyleCnt="2"/>
      <dgm:spPr/>
    </dgm:pt>
    <dgm:pt modelId="{BCB473BA-9FA6-44A8-A6D0-28895FF26BC8}" type="pres">
      <dgm:prSet presAssocID="{40489BCF-F3C9-4B52-811E-3AE5284EFB71}" presName="spacerB" presStyleCnt="0"/>
      <dgm:spPr/>
    </dgm:pt>
    <dgm:pt modelId="{E063F6A4-EA85-4D7A-BEF2-ED9C6E8B84DD}" type="pres">
      <dgm:prSet presAssocID="{BB8FBCD3-C6BF-416C-B05A-95A1D83D68AB}" presName="node" presStyleLbl="node1" presStyleIdx="1" presStyleCnt="3">
        <dgm:presLayoutVars>
          <dgm:bulletEnabled val="1"/>
        </dgm:presLayoutVars>
      </dgm:prSet>
      <dgm:spPr/>
    </dgm:pt>
    <dgm:pt modelId="{207C1C1A-08A0-4BA8-A7B8-218EC1668E9D}" type="pres">
      <dgm:prSet presAssocID="{96CF1E3E-B4F9-480D-B470-3E471C9CF09D}" presName="sibTransLast" presStyleLbl="sibTrans2D1" presStyleIdx="1" presStyleCnt="2"/>
      <dgm:spPr/>
    </dgm:pt>
    <dgm:pt modelId="{2B98E45F-624A-45E2-9C4D-32C28FB35E9E}" type="pres">
      <dgm:prSet presAssocID="{96CF1E3E-B4F9-480D-B470-3E471C9CF09D}" presName="connectorText" presStyleLbl="sibTrans2D1" presStyleIdx="1" presStyleCnt="2"/>
      <dgm:spPr/>
    </dgm:pt>
    <dgm:pt modelId="{59B3DEED-EE79-4D82-B76E-89C4D65BFF21}" type="pres">
      <dgm:prSet presAssocID="{96CF1E3E-B4F9-480D-B470-3E471C9CF09D}" presName="lastNode" presStyleLbl="node1" presStyleIdx="2" presStyleCnt="3">
        <dgm:presLayoutVars>
          <dgm:bulletEnabled val="1"/>
        </dgm:presLayoutVars>
      </dgm:prSet>
      <dgm:spPr/>
    </dgm:pt>
  </dgm:ptLst>
  <dgm:cxnLst>
    <dgm:cxn modelId="{9870AD0F-12D6-4935-8C99-B5A93AA204C1}" type="presOf" srcId="{8ADE46E8-F53F-46FF-AE91-6EA05221ADCD}" destId="{77A4E937-4635-43D7-BC3B-5D88E3FDD79A}" srcOrd="0" destOrd="0" presId="urn:microsoft.com/office/officeart/2005/8/layout/equation2"/>
    <dgm:cxn modelId="{6797F028-310A-4A43-ADCF-C7282C37AA27}" type="presOf" srcId="{3884E343-97D3-4FDA-B68E-265437900C71}" destId="{59B3DEED-EE79-4D82-B76E-89C4D65BFF21}" srcOrd="0" destOrd="0" presId="urn:microsoft.com/office/officeart/2005/8/layout/equation2"/>
    <dgm:cxn modelId="{2EFC1669-97DD-45C9-AC56-B1A6113490DD}" type="presOf" srcId="{96CF1E3E-B4F9-480D-B470-3E471C9CF09D}" destId="{95F870F7-E4C1-4456-B396-E1D0B27DB439}" srcOrd="0" destOrd="0" presId="urn:microsoft.com/office/officeart/2005/8/layout/equation2"/>
    <dgm:cxn modelId="{D94C966F-377B-4701-9CF1-FD8442778A80}" type="presOf" srcId="{247085A6-A5B2-40D7-A0F7-80AA50EF3471}" destId="{207C1C1A-08A0-4BA8-A7B8-218EC1668E9D}" srcOrd="0" destOrd="0" presId="urn:microsoft.com/office/officeart/2005/8/layout/equation2"/>
    <dgm:cxn modelId="{865AAB91-5CE9-4CBF-96D1-4B0A15BD200C}" type="presOf" srcId="{247085A6-A5B2-40D7-A0F7-80AA50EF3471}" destId="{2B98E45F-624A-45E2-9C4D-32C28FB35E9E}" srcOrd="1" destOrd="0" presId="urn:microsoft.com/office/officeart/2005/8/layout/equation2"/>
    <dgm:cxn modelId="{3A70BE96-D400-4A00-86FF-FFA51DFE3B89}" srcId="{96CF1E3E-B4F9-480D-B470-3E471C9CF09D}" destId="{8ADE46E8-F53F-46FF-AE91-6EA05221ADCD}" srcOrd="0" destOrd="0" parTransId="{01B479AF-D5FA-4721-9780-34BC546B690A}" sibTransId="{40489BCF-F3C9-4B52-811E-3AE5284EFB71}"/>
    <dgm:cxn modelId="{F56C19C4-9F23-4F86-883D-7148DBCF5839}" srcId="{96CF1E3E-B4F9-480D-B470-3E471C9CF09D}" destId="{3884E343-97D3-4FDA-B68E-265437900C71}" srcOrd="2" destOrd="0" parTransId="{3B8E3FE1-819C-48EC-8235-915B132475C8}" sibTransId="{4E03CD0F-35D5-4A9A-9484-98E1E9F6DD3A}"/>
    <dgm:cxn modelId="{3D9C33DB-16DA-4B13-ADE9-5784DA1DAC09}" type="presOf" srcId="{BB8FBCD3-C6BF-416C-B05A-95A1D83D68AB}" destId="{E063F6A4-EA85-4D7A-BEF2-ED9C6E8B84DD}" srcOrd="0" destOrd="0" presId="urn:microsoft.com/office/officeart/2005/8/layout/equation2"/>
    <dgm:cxn modelId="{58B8B5DC-E82A-466C-AA87-AE2E1ACCA2BA}" srcId="{96CF1E3E-B4F9-480D-B470-3E471C9CF09D}" destId="{BB8FBCD3-C6BF-416C-B05A-95A1D83D68AB}" srcOrd="1" destOrd="0" parTransId="{CCA1BCE2-B330-4A79-934E-3E1CB15D13C5}" sibTransId="{247085A6-A5B2-40D7-A0F7-80AA50EF3471}"/>
    <dgm:cxn modelId="{3F8656F0-32CF-45DF-BE1D-394D2CD4494F}" type="presOf" srcId="{40489BCF-F3C9-4B52-811E-3AE5284EFB71}" destId="{1ACE256A-0552-40B8-8A2A-494A905EAEF4}" srcOrd="0" destOrd="0" presId="urn:microsoft.com/office/officeart/2005/8/layout/equation2"/>
    <dgm:cxn modelId="{3B734C7B-F508-43D6-B571-1BE5CB529E35}" type="presParOf" srcId="{95F870F7-E4C1-4456-B396-E1D0B27DB439}" destId="{A8DDE0CC-CAF0-48B6-AB31-0E20DE9F3FD8}" srcOrd="0" destOrd="0" presId="urn:microsoft.com/office/officeart/2005/8/layout/equation2"/>
    <dgm:cxn modelId="{869C6881-2563-43D7-93A5-EA57F4C3351F}" type="presParOf" srcId="{A8DDE0CC-CAF0-48B6-AB31-0E20DE9F3FD8}" destId="{77A4E937-4635-43D7-BC3B-5D88E3FDD79A}" srcOrd="0" destOrd="0" presId="urn:microsoft.com/office/officeart/2005/8/layout/equation2"/>
    <dgm:cxn modelId="{F9AA8381-7D73-436B-9B9B-28832493C383}" type="presParOf" srcId="{A8DDE0CC-CAF0-48B6-AB31-0E20DE9F3FD8}" destId="{598A036B-6CFA-4BCF-9C1C-8FC4C5C04F38}" srcOrd="1" destOrd="0" presId="urn:microsoft.com/office/officeart/2005/8/layout/equation2"/>
    <dgm:cxn modelId="{B19AEC24-A19F-4E67-8775-E7AE33C1C25F}" type="presParOf" srcId="{A8DDE0CC-CAF0-48B6-AB31-0E20DE9F3FD8}" destId="{1ACE256A-0552-40B8-8A2A-494A905EAEF4}" srcOrd="2" destOrd="0" presId="urn:microsoft.com/office/officeart/2005/8/layout/equation2"/>
    <dgm:cxn modelId="{016F6881-2065-4272-B6D4-3D00CC475576}" type="presParOf" srcId="{A8DDE0CC-CAF0-48B6-AB31-0E20DE9F3FD8}" destId="{BCB473BA-9FA6-44A8-A6D0-28895FF26BC8}" srcOrd="3" destOrd="0" presId="urn:microsoft.com/office/officeart/2005/8/layout/equation2"/>
    <dgm:cxn modelId="{9C5B18C9-6F4C-4D8D-880C-581781D58AA9}" type="presParOf" srcId="{A8DDE0CC-CAF0-48B6-AB31-0E20DE9F3FD8}" destId="{E063F6A4-EA85-4D7A-BEF2-ED9C6E8B84DD}" srcOrd="4" destOrd="0" presId="urn:microsoft.com/office/officeart/2005/8/layout/equation2"/>
    <dgm:cxn modelId="{AD9068D3-36DC-4E3E-A8E7-03B67C42CB58}" type="presParOf" srcId="{95F870F7-E4C1-4456-B396-E1D0B27DB439}" destId="{207C1C1A-08A0-4BA8-A7B8-218EC1668E9D}" srcOrd="1" destOrd="0" presId="urn:microsoft.com/office/officeart/2005/8/layout/equation2"/>
    <dgm:cxn modelId="{21C324CD-7F27-458B-A6B8-0D10D4B96EE2}" type="presParOf" srcId="{207C1C1A-08A0-4BA8-A7B8-218EC1668E9D}" destId="{2B98E45F-624A-45E2-9C4D-32C28FB35E9E}" srcOrd="0" destOrd="0" presId="urn:microsoft.com/office/officeart/2005/8/layout/equation2"/>
    <dgm:cxn modelId="{7029C8E0-8127-483E-B659-4A399259304E}" type="presParOf" srcId="{95F870F7-E4C1-4456-B396-E1D0B27DB439}" destId="{59B3DEED-EE79-4D82-B76E-89C4D65BFF21}"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3530641-554B-479A-A28B-2CDB30366B7E}" type="doc">
      <dgm:prSet loTypeId="urn:microsoft.com/office/officeart/2005/8/layout/hList9" loCatId="list" qsTypeId="urn:microsoft.com/office/officeart/2005/8/quickstyle/simple1" qsCatId="simple" csTypeId="urn:microsoft.com/office/officeart/2005/8/colors/colorful4" csCatId="colorful" phldr="1"/>
      <dgm:spPr/>
      <dgm:t>
        <a:bodyPr/>
        <a:lstStyle/>
        <a:p>
          <a:endParaRPr lang="en-SG"/>
        </a:p>
      </dgm:t>
    </dgm:pt>
    <dgm:pt modelId="{9BC21C3D-2249-4C8C-A0FA-63C982DA8711}">
      <dgm:prSet phldrT="[Text]"/>
      <dgm:spPr/>
      <dgm:t>
        <a:bodyPr/>
        <a:lstStyle/>
        <a:p>
          <a:r>
            <a:rPr lang="en-SG" dirty="0"/>
            <a:t>3</a:t>
          </a:r>
          <a:r>
            <a:rPr lang="en-SG" baseline="30000" dirty="0"/>
            <a:t>rd</a:t>
          </a:r>
          <a:r>
            <a:rPr lang="en-SG" dirty="0"/>
            <a:t> condition</a:t>
          </a:r>
        </a:p>
      </dgm:t>
    </dgm:pt>
    <dgm:pt modelId="{C12D387F-DDCB-4C03-B83A-AB6A2602A27D}" type="parTrans" cxnId="{952C5117-E841-4DF3-BDFD-3EB5CF22A32E}">
      <dgm:prSet/>
      <dgm:spPr/>
      <dgm:t>
        <a:bodyPr/>
        <a:lstStyle/>
        <a:p>
          <a:endParaRPr lang="en-SG"/>
        </a:p>
      </dgm:t>
    </dgm:pt>
    <dgm:pt modelId="{E0CBBAF7-5DC8-44CC-B815-D2C07E03FC70}" type="sibTrans" cxnId="{952C5117-E841-4DF3-BDFD-3EB5CF22A32E}">
      <dgm:prSet/>
      <dgm:spPr/>
      <dgm:t>
        <a:bodyPr/>
        <a:lstStyle/>
        <a:p>
          <a:endParaRPr lang="en-SG"/>
        </a:p>
      </dgm:t>
    </dgm:pt>
    <dgm:pt modelId="{F979AAF0-52E2-48CF-963E-8143388157C5}">
      <dgm:prSet phldrT="[Text]"/>
      <dgm:spPr/>
      <dgm:t>
        <a:bodyPr/>
        <a:lstStyle/>
        <a:p>
          <a:r>
            <a:rPr lang="en-SG" i="1" dirty="0" err="1"/>
            <a:t>Vipak</a:t>
          </a:r>
          <a:r>
            <a:rPr lang="en-SG" i="1" dirty="0" err="1">
              <a:latin typeface="Times New Roman" panose="02020603050405020304" pitchFamily="18" charset="0"/>
              <a:cs typeface="Times New Roman" panose="02020603050405020304" pitchFamily="18" charset="0"/>
            </a:rPr>
            <a:t>ṣ</a:t>
          </a:r>
          <a:r>
            <a:rPr lang="en-SG" i="1" dirty="0" err="1"/>
            <a:t>e</a:t>
          </a:r>
          <a:r>
            <a:rPr lang="en-SG" i="1" dirty="0"/>
            <a:t> </a:t>
          </a:r>
          <a:r>
            <a:rPr lang="en-SG" b="1" i="1" dirty="0"/>
            <a:t>a</a:t>
          </a:r>
          <a:r>
            <a:rPr lang="en-SG" i="1" dirty="0"/>
            <a:t>-</a:t>
          </a:r>
          <a:r>
            <a:rPr lang="en-SG" i="1" dirty="0" err="1"/>
            <a:t>sattvam</a:t>
          </a:r>
          <a:endParaRPr lang="en-SG" i="1" dirty="0"/>
        </a:p>
      </dgm:t>
    </dgm:pt>
    <dgm:pt modelId="{58B14575-3EC7-4948-B686-0529E2EE5B2D}" type="parTrans" cxnId="{C4FE87FB-F1CC-4E4C-B26F-6DF333EAC58A}">
      <dgm:prSet/>
      <dgm:spPr/>
      <dgm:t>
        <a:bodyPr/>
        <a:lstStyle/>
        <a:p>
          <a:endParaRPr lang="en-SG"/>
        </a:p>
      </dgm:t>
    </dgm:pt>
    <dgm:pt modelId="{045F209B-8DF1-42FB-A01E-FCE7168CE09E}" type="sibTrans" cxnId="{C4FE87FB-F1CC-4E4C-B26F-6DF333EAC58A}">
      <dgm:prSet/>
      <dgm:spPr/>
      <dgm:t>
        <a:bodyPr/>
        <a:lstStyle/>
        <a:p>
          <a:endParaRPr lang="en-SG"/>
        </a:p>
      </dgm:t>
    </dgm:pt>
    <dgm:pt modelId="{E942CFF6-1661-4F3D-A0B3-0655820A2471}">
      <dgm:prSet phldrT="[Text]"/>
      <dgm:spPr/>
      <dgm:t>
        <a:bodyPr/>
        <a:lstStyle/>
        <a:p>
          <a:r>
            <a:rPr lang="en-SG" i="1" dirty="0" err="1"/>
            <a:t>Hetu</a:t>
          </a:r>
          <a:r>
            <a:rPr lang="en-SG" i="1" dirty="0"/>
            <a:t>/reason</a:t>
          </a:r>
          <a:r>
            <a:rPr lang="en-SG" dirty="0"/>
            <a:t> must be absent from the </a:t>
          </a:r>
          <a:r>
            <a:rPr lang="en-SG" i="1" dirty="0"/>
            <a:t>dissimilar</a:t>
          </a:r>
          <a:r>
            <a:rPr lang="en-SG" dirty="0"/>
            <a:t> example </a:t>
          </a:r>
        </a:p>
      </dgm:t>
    </dgm:pt>
    <dgm:pt modelId="{664F848C-2F91-45B5-A1B4-0ADA491A2583}" type="parTrans" cxnId="{D2124593-A08C-488B-85B0-268984263EE8}">
      <dgm:prSet/>
      <dgm:spPr/>
      <dgm:t>
        <a:bodyPr/>
        <a:lstStyle/>
        <a:p>
          <a:endParaRPr lang="en-SG"/>
        </a:p>
      </dgm:t>
    </dgm:pt>
    <dgm:pt modelId="{D029C9A5-8E1E-4461-86B8-7DCF6A64314D}" type="sibTrans" cxnId="{D2124593-A08C-488B-85B0-268984263EE8}">
      <dgm:prSet/>
      <dgm:spPr/>
      <dgm:t>
        <a:bodyPr/>
        <a:lstStyle/>
        <a:p>
          <a:endParaRPr lang="en-SG"/>
        </a:p>
      </dgm:t>
    </dgm:pt>
    <dgm:pt modelId="{FB0714E8-7507-446B-8BF5-97AFD98A7ECE}">
      <dgm:prSet phldrT="[Text]"/>
      <dgm:spPr/>
      <dgm:t>
        <a:bodyPr/>
        <a:lstStyle/>
        <a:p>
          <a:r>
            <a:rPr lang="en-SG" dirty="0"/>
            <a:t>Example-2</a:t>
          </a:r>
        </a:p>
      </dgm:t>
    </dgm:pt>
    <dgm:pt modelId="{CED0F2CB-4749-4CED-8998-0EBFAF3867C8}" type="parTrans" cxnId="{1F2793DC-4C9F-4D95-9E5B-017058D08FEB}">
      <dgm:prSet/>
      <dgm:spPr/>
      <dgm:t>
        <a:bodyPr/>
        <a:lstStyle/>
        <a:p>
          <a:endParaRPr lang="en-SG"/>
        </a:p>
      </dgm:t>
    </dgm:pt>
    <dgm:pt modelId="{C9738644-6031-4BBF-AFDE-9707B8FF7627}" type="sibTrans" cxnId="{1F2793DC-4C9F-4D95-9E5B-017058D08FEB}">
      <dgm:prSet/>
      <dgm:spPr/>
      <dgm:t>
        <a:bodyPr/>
        <a:lstStyle/>
        <a:p>
          <a:endParaRPr lang="en-SG"/>
        </a:p>
      </dgm:t>
    </dgm:pt>
    <dgm:pt modelId="{31311252-688C-42CC-A739-4CD958BE2158}">
      <dgm:prSet phldrT="[Text]"/>
      <dgm:spPr/>
      <dgm:t>
        <a:bodyPr/>
        <a:lstStyle/>
        <a:p>
          <a:r>
            <a:rPr lang="en-SG" i="1" dirty="0" err="1"/>
            <a:t>Hetu</a:t>
          </a:r>
          <a:r>
            <a:rPr lang="en-SG" dirty="0"/>
            <a:t>: </a:t>
          </a:r>
          <a:r>
            <a:rPr lang="en-SG" i="1" dirty="0"/>
            <a:t>produced-ness</a:t>
          </a:r>
          <a:r>
            <a:rPr lang="en-SG" dirty="0"/>
            <a:t> as a </a:t>
          </a:r>
          <a:r>
            <a:rPr lang="en-SG" i="1" dirty="0"/>
            <a:t>sign/mark</a:t>
          </a:r>
          <a:r>
            <a:rPr lang="en-SG" dirty="0"/>
            <a:t> of the </a:t>
          </a:r>
          <a:r>
            <a:rPr lang="en-SG" i="1" dirty="0"/>
            <a:t>non-eternality</a:t>
          </a:r>
          <a:r>
            <a:rPr lang="en-SG" dirty="0"/>
            <a:t> of </a:t>
          </a:r>
          <a:r>
            <a:rPr lang="en-SG" i="1" dirty="0"/>
            <a:t>sound</a:t>
          </a:r>
          <a:r>
            <a:rPr lang="en-SG" dirty="0"/>
            <a:t> or whatever of such things</a:t>
          </a:r>
        </a:p>
      </dgm:t>
    </dgm:pt>
    <dgm:pt modelId="{B38BC741-1D64-4352-A5D2-CE919C356227}" type="parTrans" cxnId="{B8E7F4AA-755D-4AD8-B2B5-6E802D8DB9BF}">
      <dgm:prSet/>
      <dgm:spPr/>
      <dgm:t>
        <a:bodyPr/>
        <a:lstStyle/>
        <a:p>
          <a:endParaRPr lang="en-SG"/>
        </a:p>
      </dgm:t>
    </dgm:pt>
    <dgm:pt modelId="{30FFE4C1-1691-4C64-9940-E3E58AE42DE5}" type="sibTrans" cxnId="{B8E7F4AA-755D-4AD8-B2B5-6E802D8DB9BF}">
      <dgm:prSet/>
      <dgm:spPr/>
      <dgm:t>
        <a:bodyPr/>
        <a:lstStyle/>
        <a:p>
          <a:endParaRPr lang="en-SG"/>
        </a:p>
      </dgm:t>
    </dgm:pt>
    <dgm:pt modelId="{80DDC2A7-3B1E-4610-BE25-3583279CB1DE}">
      <dgm:prSet phldrT="[Text]"/>
      <dgm:spPr/>
      <dgm:t>
        <a:bodyPr/>
        <a:lstStyle/>
        <a:p>
          <a:r>
            <a:rPr lang="en-SG" i="1" dirty="0"/>
            <a:t>Unlike</a:t>
          </a:r>
          <a:r>
            <a:rPr lang="en-SG" dirty="0"/>
            <a:t> in the case of the </a:t>
          </a:r>
          <a:r>
            <a:rPr lang="en-SG" i="1" dirty="0"/>
            <a:t>sky</a:t>
          </a:r>
          <a:r>
            <a:rPr lang="en-SG" dirty="0"/>
            <a:t>, which is </a:t>
          </a:r>
          <a:r>
            <a:rPr lang="en-SG" i="1" dirty="0"/>
            <a:t>neither produced nor non-eternal</a:t>
          </a:r>
          <a:r>
            <a:rPr lang="en-SG" dirty="0"/>
            <a:t>;</a:t>
          </a:r>
        </a:p>
      </dgm:t>
    </dgm:pt>
    <dgm:pt modelId="{BDCCC9E2-79B6-4919-B8E8-FD3DD841C3CF}" type="parTrans" cxnId="{B54C19D0-6BB8-49AD-97BC-3AAFA75BF13F}">
      <dgm:prSet/>
      <dgm:spPr/>
      <dgm:t>
        <a:bodyPr/>
        <a:lstStyle/>
        <a:p>
          <a:endParaRPr lang="en-SG"/>
        </a:p>
      </dgm:t>
    </dgm:pt>
    <dgm:pt modelId="{B6B9DE04-A03D-4ACA-B0B5-B79913D6A235}" type="sibTrans" cxnId="{B54C19D0-6BB8-49AD-97BC-3AAFA75BF13F}">
      <dgm:prSet/>
      <dgm:spPr/>
      <dgm:t>
        <a:bodyPr/>
        <a:lstStyle/>
        <a:p>
          <a:endParaRPr lang="en-SG"/>
        </a:p>
      </dgm:t>
    </dgm:pt>
    <dgm:pt modelId="{46F7D533-7E22-49FC-9297-51B0942255FE}" type="pres">
      <dgm:prSet presAssocID="{83530641-554B-479A-A28B-2CDB30366B7E}" presName="list" presStyleCnt="0">
        <dgm:presLayoutVars>
          <dgm:dir/>
          <dgm:animLvl val="lvl"/>
        </dgm:presLayoutVars>
      </dgm:prSet>
      <dgm:spPr/>
    </dgm:pt>
    <dgm:pt modelId="{89D9EF75-28D7-4F95-801E-CF11E22C6BB7}" type="pres">
      <dgm:prSet presAssocID="{9BC21C3D-2249-4C8C-A0FA-63C982DA8711}" presName="posSpace" presStyleCnt="0"/>
      <dgm:spPr/>
    </dgm:pt>
    <dgm:pt modelId="{200E66D6-3F4E-441D-8B3E-E5BBFB9A4134}" type="pres">
      <dgm:prSet presAssocID="{9BC21C3D-2249-4C8C-A0FA-63C982DA8711}" presName="vertFlow" presStyleCnt="0"/>
      <dgm:spPr/>
    </dgm:pt>
    <dgm:pt modelId="{741096AE-F2CB-4A69-A588-006200457136}" type="pres">
      <dgm:prSet presAssocID="{9BC21C3D-2249-4C8C-A0FA-63C982DA8711}" presName="topSpace" presStyleCnt="0"/>
      <dgm:spPr/>
    </dgm:pt>
    <dgm:pt modelId="{94E65291-F094-41DB-9D5D-FC43B0B16E9F}" type="pres">
      <dgm:prSet presAssocID="{9BC21C3D-2249-4C8C-A0FA-63C982DA8711}" presName="firstComp" presStyleCnt="0"/>
      <dgm:spPr/>
    </dgm:pt>
    <dgm:pt modelId="{787FE426-311E-4CF9-8E31-663B9C01DD60}" type="pres">
      <dgm:prSet presAssocID="{9BC21C3D-2249-4C8C-A0FA-63C982DA8711}" presName="firstChild" presStyleLbl="bgAccFollowNode1" presStyleIdx="0" presStyleCnt="4"/>
      <dgm:spPr/>
    </dgm:pt>
    <dgm:pt modelId="{93F7BF61-551B-4C7C-8C61-8E2EE84358D2}" type="pres">
      <dgm:prSet presAssocID="{9BC21C3D-2249-4C8C-A0FA-63C982DA8711}" presName="firstChildTx" presStyleLbl="bgAccFollowNode1" presStyleIdx="0" presStyleCnt="4">
        <dgm:presLayoutVars>
          <dgm:bulletEnabled val="1"/>
        </dgm:presLayoutVars>
      </dgm:prSet>
      <dgm:spPr/>
    </dgm:pt>
    <dgm:pt modelId="{A1E47B47-AD49-446B-B968-5E0F5B9BC57F}" type="pres">
      <dgm:prSet presAssocID="{E942CFF6-1661-4F3D-A0B3-0655820A2471}" presName="comp" presStyleCnt="0"/>
      <dgm:spPr/>
    </dgm:pt>
    <dgm:pt modelId="{5697CC43-A69F-405C-9292-2D6526F7EE33}" type="pres">
      <dgm:prSet presAssocID="{E942CFF6-1661-4F3D-A0B3-0655820A2471}" presName="child" presStyleLbl="bgAccFollowNode1" presStyleIdx="1" presStyleCnt="4" custLinFactNeighborX="341" custLinFactNeighborY="-1532"/>
      <dgm:spPr/>
    </dgm:pt>
    <dgm:pt modelId="{03995555-CA27-4210-91B6-0944428C0C9B}" type="pres">
      <dgm:prSet presAssocID="{E942CFF6-1661-4F3D-A0B3-0655820A2471}" presName="childTx" presStyleLbl="bgAccFollowNode1" presStyleIdx="1" presStyleCnt="4">
        <dgm:presLayoutVars>
          <dgm:bulletEnabled val="1"/>
        </dgm:presLayoutVars>
      </dgm:prSet>
      <dgm:spPr/>
    </dgm:pt>
    <dgm:pt modelId="{9E0FAE0A-A169-4439-8DC0-CFC94D96093D}" type="pres">
      <dgm:prSet presAssocID="{9BC21C3D-2249-4C8C-A0FA-63C982DA8711}" presName="negSpace" presStyleCnt="0"/>
      <dgm:spPr/>
    </dgm:pt>
    <dgm:pt modelId="{48CC6660-1CD7-4710-BB27-C26980074D8F}" type="pres">
      <dgm:prSet presAssocID="{9BC21C3D-2249-4C8C-A0FA-63C982DA8711}" presName="circle" presStyleLbl="node1" presStyleIdx="0" presStyleCnt="2"/>
      <dgm:spPr/>
    </dgm:pt>
    <dgm:pt modelId="{3F4B0AEA-B71E-42C9-8E2B-487293F33E32}" type="pres">
      <dgm:prSet presAssocID="{E0CBBAF7-5DC8-44CC-B815-D2C07E03FC70}" presName="transSpace" presStyleCnt="0"/>
      <dgm:spPr/>
    </dgm:pt>
    <dgm:pt modelId="{82E3F917-27DB-49F5-AE73-49E78EC58437}" type="pres">
      <dgm:prSet presAssocID="{FB0714E8-7507-446B-8BF5-97AFD98A7ECE}" presName="posSpace" presStyleCnt="0"/>
      <dgm:spPr/>
    </dgm:pt>
    <dgm:pt modelId="{5949ABD5-EC35-429C-B7E4-7435B199EE95}" type="pres">
      <dgm:prSet presAssocID="{FB0714E8-7507-446B-8BF5-97AFD98A7ECE}" presName="vertFlow" presStyleCnt="0"/>
      <dgm:spPr/>
    </dgm:pt>
    <dgm:pt modelId="{193B42A3-80D4-4C92-B496-CC848347B181}" type="pres">
      <dgm:prSet presAssocID="{FB0714E8-7507-446B-8BF5-97AFD98A7ECE}" presName="topSpace" presStyleCnt="0"/>
      <dgm:spPr/>
    </dgm:pt>
    <dgm:pt modelId="{1DC1C9A9-40FF-49A8-A18C-318052D1993B}" type="pres">
      <dgm:prSet presAssocID="{FB0714E8-7507-446B-8BF5-97AFD98A7ECE}" presName="firstComp" presStyleCnt="0"/>
      <dgm:spPr/>
    </dgm:pt>
    <dgm:pt modelId="{6F1FF8BA-4C5D-416C-B399-416B02D8C2CA}" type="pres">
      <dgm:prSet presAssocID="{FB0714E8-7507-446B-8BF5-97AFD98A7ECE}" presName="firstChild" presStyleLbl="bgAccFollowNode1" presStyleIdx="2" presStyleCnt="4" custLinFactNeighborX="63"/>
      <dgm:spPr/>
    </dgm:pt>
    <dgm:pt modelId="{72542783-E0FF-4C67-ACBD-4349E1E506C9}" type="pres">
      <dgm:prSet presAssocID="{FB0714E8-7507-446B-8BF5-97AFD98A7ECE}" presName="firstChildTx" presStyleLbl="bgAccFollowNode1" presStyleIdx="2" presStyleCnt="4">
        <dgm:presLayoutVars>
          <dgm:bulletEnabled val="1"/>
        </dgm:presLayoutVars>
      </dgm:prSet>
      <dgm:spPr/>
    </dgm:pt>
    <dgm:pt modelId="{6D1F54AD-9C86-480C-B2D8-CA6912CA7896}" type="pres">
      <dgm:prSet presAssocID="{80DDC2A7-3B1E-4610-BE25-3583279CB1DE}" presName="comp" presStyleCnt="0"/>
      <dgm:spPr/>
    </dgm:pt>
    <dgm:pt modelId="{4B9B0D8D-13D0-4173-A432-7832C8BDAF36}" type="pres">
      <dgm:prSet presAssocID="{80DDC2A7-3B1E-4610-BE25-3583279CB1DE}" presName="child" presStyleLbl="bgAccFollowNode1" presStyleIdx="3" presStyleCnt="4"/>
      <dgm:spPr/>
    </dgm:pt>
    <dgm:pt modelId="{3A8FC85F-0281-46C4-A7BB-2FFBE37C2BAA}" type="pres">
      <dgm:prSet presAssocID="{80DDC2A7-3B1E-4610-BE25-3583279CB1DE}" presName="childTx" presStyleLbl="bgAccFollowNode1" presStyleIdx="3" presStyleCnt="4">
        <dgm:presLayoutVars>
          <dgm:bulletEnabled val="1"/>
        </dgm:presLayoutVars>
      </dgm:prSet>
      <dgm:spPr/>
    </dgm:pt>
    <dgm:pt modelId="{EE7AA25F-4209-4945-BBFB-48C4C6ABD3BF}" type="pres">
      <dgm:prSet presAssocID="{FB0714E8-7507-446B-8BF5-97AFD98A7ECE}" presName="negSpace" presStyleCnt="0"/>
      <dgm:spPr/>
    </dgm:pt>
    <dgm:pt modelId="{E5B72C81-3C0F-4918-AE9C-6755909324CB}" type="pres">
      <dgm:prSet presAssocID="{FB0714E8-7507-446B-8BF5-97AFD98A7ECE}" presName="circle" presStyleLbl="node1" presStyleIdx="1" presStyleCnt="2"/>
      <dgm:spPr/>
    </dgm:pt>
  </dgm:ptLst>
  <dgm:cxnLst>
    <dgm:cxn modelId="{4842D40A-F68F-4D6D-9D05-D663B00F6174}" type="presOf" srcId="{83530641-554B-479A-A28B-2CDB30366B7E}" destId="{46F7D533-7E22-49FC-9297-51B0942255FE}" srcOrd="0" destOrd="0" presId="urn:microsoft.com/office/officeart/2005/8/layout/hList9"/>
    <dgm:cxn modelId="{6DEC3E15-E351-436A-8920-FC182890190F}" type="presOf" srcId="{31311252-688C-42CC-A739-4CD958BE2158}" destId="{6F1FF8BA-4C5D-416C-B399-416B02D8C2CA}" srcOrd="0" destOrd="0" presId="urn:microsoft.com/office/officeart/2005/8/layout/hList9"/>
    <dgm:cxn modelId="{952C5117-E841-4DF3-BDFD-3EB5CF22A32E}" srcId="{83530641-554B-479A-A28B-2CDB30366B7E}" destId="{9BC21C3D-2249-4C8C-A0FA-63C982DA8711}" srcOrd="0" destOrd="0" parTransId="{C12D387F-DDCB-4C03-B83A-AB6A2602A27D}" sibTransId="{E0CBBAF7-5DC8-44CC-B815-D2C07E03FC70}"/>
    <dgm:cxn modelId="{405EA728-EC82-441B-BD60-EDEEFBBC5603}" type="presOf" srcId="{F979AAF0-52E2-48CF-963E-8143388157C5}" destId="{93F7BF61-551B-4C7C-8C61-8E2EE84358D2}" srcOrd="1" destOrd="0" presId="urn:microsoft.com/office/officeart/2005/8/layout/hList9"/>
    <dgm:cxn modelId="{460F3B5F-C500-4762-BFE5-ED7049049D06}" type="presOf" srcId="{E942CFF6-1661-4F3D-A0B3-0655820A2471}" destId="{03995555-CA27-4210-91B6-0944428C0C9B}" srcOrd="1" destOrd="0" presId="urn:microsoft.com/office/officeart/2005/8/layout/hList9"/>
    <dgm:cxn modelId="{1009AD5F-9515-4852-8B65-107190BB0152}" type="presOf" srcId="{E942CFF6-1661-4F3D-A0B3-0655820A2471}" destId="{5697CC43-A69F-405C-9292-2D6526F7EE33}" srcOrd="0" destOrd="0" presId="urn:microsoft.com/office/officeart/2005/8/layout/hList9"/>
    <dgm:cxn modelId="{52A6644B-E9A0-44B1-9140-C7BA7C52C3F9}" type="presOf" srcId="{FB0714E8-7507-446B-8BF5-97AFD98A7ECE}" destId="{E5B72C81-3C0F-4918-AE9C-6755909324CB}" srcOrd="0" destOrd="0" presId="urn:microsoft.com/office/officeart/2005/8/layout/hList9"/>
    <dgm:cxn modelId="{85FFA24B-FD4B-4376-AFAA-5E8A0415744A}" type="presOf" srcId="{F979AAF0-52E2-48CF-963E-8143388157C5}" destId="{787FE426-311E-4CF9-8E31-663B9C01DD60}" srcOrd="0" destOrd="0" presId="urn:microsoft.com/office/officeart/2005/8/layout/hList9"/>
    <dgm:cxn modelId="{FA190F59-31CA-4FD4-B965-BFE2767E4F75}" type="presOf" srcId="{31311252-688C-42CC-A739-4CD958BE2158}" destId="{72542783-E0FF-4C67-ACBD-4349E1E506C9}" srcOrd="1" destOrd="0" presId="urn:microsoft.com/office/officeart/2005/8/layout/hList9"/>
    <dgm:cxn modelId="{D2124593-A08C-488B-85B0-268984263EE8}" srcId="{9BC21C3D-2249-4C8C-A0FA-63C982DA8711}" destId="{E942CFF6-1661-4F3D-A0B3-0655820A2471}" srcOrd="1" destOrd="0" parTransId="{664F848C-2F91-45B5-A1B4-0ADA491A2583}" sibTransId="{D029C9A5-8E1E-4461-86B8-7DCF6A64314D}"/>
    <dgm:cxn modelId="{B8E7F4AA-755D-4AD8-B2B5-6E802D8DB9BF}" srcId="{FB0714E8-7507-446B-8BF5-97AFD98A7ECE}" destId="{31311252-688C-42CC-A739-4CD958BE2158}" srcOrd="0" destOrd="0" parTransId="{B38BC741-1D64-4352-A5D2-CE919C356227}" sibTransId="{30FFE4C1-1691-4C64-9940-E3E58AE42DE5}"/>
    <dgm:cxn modelId="{1A7DFAAD-E82C-4A33-B410-D87D43B9220B}" type="presOf" srcId="{80DDC2A7-3B1E-4610-BE25-3583279CB1DE}" destId="{4B9B0D8D-13D0-4173-A432-7832C8BDAF36}" srcOrd="0" destOrd="0" presId="urn:microsoft.com/office/officeart/2005/8/layout/hList9"/>
    <dgm:cxn modelId="{6B5F02B6-2800-4A58-BD9B-11D5D89A1B93}" type="presOf" srcId="{80DDC2A7-3B1E-4610-BE25-3583279CB1DE}" destId="{3A8FC85F-0281-46C4-A7BB-2FFBE37C2BAA}" srcOrd="1" destOrd="0" presId="urn:microsoft.com/office/officeart/2005/8/layout/hList9"/>
    <dgm:cxn modelId="{B54C19D0-6BB8-49AD-97BC-3AAFA75BF13F}" srcId="{FB0714E8-7507-446B-8BF5-97AFD98A7ECE}" destId="{80DDC2A7-3B1E-4610-BE25-3583279CB1DE}" srcOrd="1" destOrd="0" parTransId="{BDCCC9E2-79B6-4919-B8E8-FD3DD841C3CF}" sibTransId="{B6B9DE04-A03D-4ACA-B0B5-B79913D6A235}"/>
    <dgm:cxn modelId="{1F2793DC-4C9F-4D95-9E5B-017058D08FEB}" srcId="{83530641-554B-479A-A28B-2CDB30366B7E}" destId="{FB0714E8-7507-446B-8BF5-97AFD98A7ECE}" srcOrd="1" destOrd="0" parTransId="{CED0F2CB-4749-4CED-8998-0EBFAF3867C8}" sibTransId="{C9738644-6031-4BBF-AFDE-9707B8FF7627}"/>
    <dgm:cxn modelId="{FE2422F1-0F41-4092-B741-EB2A69426F6C}" type="presOf" srcId="{9BC21C3D-2249-4C8C-A0FA-63C982DA8711}" destId="{48CC6660-1CD7-4710-BB27-C26980074D8F}" srcOrd="0" destOrd="0" presId="urn:microsoft.com/office/officeart/2005/8/layout/hList9"/>
    <dgm:cxn modelId="{C4FE87FB-F1CC-4E4C-B26F-6DF333EAC58A}" srcId="{9BC21C3D-2249-4C8C-A0FA-63C982DA8711}" destId="{F979AAF0-52E2-48CF-963E-8143388157C5}" srcOrd="0" destOrd="0" parTransId="{58B14575-3EC7-4948-B686-0529E2EE5B2D}" sibTransId="{045F209B-8DF1-42FB-A01E-FCE7168CE09E}"/>
    <dgm:cxn modelId="{74E79E45-7E3B-4CF1-8A87-35D33D73E5F0}" type="presParOf" srcId="{46F7D533-7E22-49FC-9297-51B0942255FE}" destId="{89D9EF75-28D7-4F95-801E-CF11E22C6BB7}" srcOrd="0" destOrd="0" presId="urn:microsoft.com/office/officeart/2005/8/layout/hList9"/>
    <dgm:cxn modelId="{944F45A7-AEE9-496A-9653-F2CCA3D6DEDD}" type="presParOf" srcId="{46F7D533-7E22-49FC-9297-51B0942255FE}" destId="{200E66D6-3F4E-441D-8B3E-E5BBFB9A4134}" srcOrd="1" destOrd="0" presId="urn:microsoft.com/office/officeart/2005/8/layout/hList9"/>
    <dgm:cxn modelId="{A539C213-2FB3-4DC0-BD84-A696A7B6FBD4}" type="presParOf" srcId="{200E66D6-3F4E-441D-8B3E-E5BBFB9A4134}" destId="{741096AE-F2CB-4A69-A588-006200457136}" srcOrd="0" destOrd="0" presId="urn:microsoft.com/office/officeart/2005/8/layout/hList9"/>
    <dgm:cxn modelId="{2438C186-73B1-40BA-A3DE-83E1C824651D}" type="presParOf" srcId="{200E66D6-3F4E-441D-8B3E-E5BBFB9A4134}" destId="{94E65291-F094-41DB-9D5D-FC43B0B16E9F}" srcOrd="1" destOrd="0" presId="urn:microsoft.com/office/officeart/2005/8/layout/hList9"/>
    <dgm:cxn modelId="{1EDE90A9-4DEB-486D-9187-6579D6DA067A}" type="presParOf" srcId="{94E65291-F094-41DB-9D5D-FC43B0B16E9F}" destId="{787FE426-311E-4CF9-8E31-663B9C01DD60}" srcOrd="0" destOrd="0" presId="urn:microsoft.com/office/officeart/2005/8/layout/hList9"/>
    <dgm:cxn modelId="{EB3FB75D-5838-406E-8327-CA43BECD6648}" type="presParOf" srcId="{94E65291-F094-41DB-9D5D-FC43B0B16E9F}" destId="{93F7BF61-551B-4C7C-8C61-8E2EE84358D2}" srcOrd="1" destOrd="0" presId="urn:microsoft.com/office/officeart/2005/8/layout/hList9"/>
    <dgm:cxn modelId="{D6FEAE69-2109-4A86-8DD1-110823EF6914}" type="presParOf" srcId="{200E66D6-3F4E-441D-8B3E-E5BBFB9A4134}" destId="{A1E47B47-AD49-446B-B968-5E0F5B9BC57F}" srcOrd="2" destOrd="0" presId="urn:microsoft.com/office/officeart/2005/8/layout/hList9"/>
    <dgm:cxn modelId="{8A7E04C8-A79C-4DEB-883D-36145070AB60}" type="presParOf" srcId="{A1E47B47-AD49-446B-B968-5E0F5B9BC57F}" destId="{5697CC43-A69F-405C-9292-2D6526F7EE33}" srcOrd="0" destOrd="0" presId="urn:microsoft.com/office/officeart/2005/8/layout/hList9"/>
    <dgm:cxn modelId="{31F21B49-9DFA-4CE9-9FF6-984DF1B0642A}" type="presParOf" srcId="{A1E47B47-AD49-446B-B968-5E0F5B9BC57F}" destId="{03995555-CA27-4210-91B6-0944428C0C9B}" srcOrd="1" destOrd="0" presId="urn:microsoft.com/office/officeart/2005/8/layout/hList9"/>
    <dgm:cxn modelId="{388A439F-0B59-4AAA-A23F-A0DDE8EB1D38}" type="presParOf" srcId="{46F7D533-7E22-49FC-9297-51B0942255FE}" destId="{9E0FAE0A-A169-4439-8DC0-CFC94D96093D}" srcOrd="2" destOrd="0" presId="urn:microsoft.com/office/officeart/2005/8/layout/hList9"/>
    <dgm:cxn modelId="{0E66E6DA-0B3C-43C4-958E-F78386E00C28}" type="presParOf" srcId="{46F7D533-7E22-49FC-9297-51B0942255FE}" destId="{48CC6660-1CD7-4710-BB27-C26980074D8F}" srcOrd="3" destOrd="0" presId="urn:microsoft.com/office/officeart/2005/8/layout/hList9"/>
    <dgm:cxn modelId="{A2E5CDBA-4B2F-4B08-8337-CCE7777AC8E1}" type="presParOf" srcId="{46F7D533-7E22-49FC-9297-51B0942255FE}" destId="{3F4B0AEA-B71E-42C9-8E2B-487293F33E32}" srcOrd="4" destOrd="0" presId="urn:microsoft.com/office/officeart/2005/8/layout/hList9"/>
    <dgm:cxn modelId="{89B912C7-5AB9-47D8-B841-129514AFEBB2}" type="presParOf" srcId="{46F7D533-7E22-49FC-9297-51B0942255FE}" destId="{82E3F917-27DB-49F5-AE73-49E78EC58437}" srcOrd="5" destOrd="0" presId="urn:microsoft.com/office/officeart/2005/8/layout/hList9"/>
    <dgm:cxn modelId="{0210AC6D-41F3-4703-AA06-AB384013D666}" type="presParOf" srcId="{46F7D533-7E22-49FC-9297-51B0942255FE}" destId="{5949ABD5-EC35-429C-B7E4-7435B199EE95}" srcOrd="6" destOrd="0" presId="urn:microsoft.com/office/officeart/2005/8/layout/hList9"/>
    <dgm:cxn modelId="{31D376C0-2C8B-4F64-BC4C-FDF64BCC4711}" type="presParOf" srcId="{5949ABD5-EC35-429C-B7E4-7435B199EE95}" destId="{193B42A3-80D4-4C92-B496-CC848347B181}" srcOrd="0" destOrd="0" presId="urn:microsoft.com/office/officeart/2005/8/layout/hList9"/>
    <dgm:cxn modelId="{5389760A-F433-4DAC-A973-0C9E96142337}" type="presParOf" srcId="{5949ABD5-EC35-429C-B7E4-7435B199EE95}" destId="{1DC1C9A9-40FF-49A8-A18C-318052D1993B}" srcOrd="1" destOrd="0" presId="urn:microsoft.com/office/officeart/2005/8/layout/hList9"/>
    <dgm:cxn modelId="{859D32BB-21F2-494A-BB4D-C66C12975FF2}" type="presParOf" srcId="{1DC1C9A9-40FF-49A8-A18C-318052D1993B}" destId="{6F1FF8BA-4C5D-416C-B399-416B02D8C2CA}" srcOrd="0" destOrd="0" presId="urn:microsoft.com/office/officeart/2005/8/layout/hList9"/>
    <dgm:cxn modelId="{C0AFBD06-ABC1-4958-88EF-E44C49E2CCDD}" type="presParOf" srcId="{1DC1C9A9-40FF-49A8-A18C-318052D1993B}" destId="{72542783-E0FF-4C67-ACBD-4349E1E506C9}" srcOrd="1" destOrd="0" presId="urn:microsoft.com/office/officeart/2005/8/layout/hList9"/>
    <dgm:cxn modelId="{FCBA011C-DC1D-4E4D-927A-3811B229CFAA}" type="presParOf" srcId="{5949ABD5-EC35-429C-B7E4-7435B199EE95}" destId="{6D1F54AD-9C86-480C-B2D8-CA6912CA7896}" srcOrd="2" destOrd="0" presId="urn:microsoft.com/office/officeart/2005/8/layout/hList9"/>
    <dgm:cxn modelId="{37ED0EB4-164D-4AA5-8B75-F567568AA221}" type="presParOf" srcId="{6D1F54AD-9C86-480C-B2D8-CA6912CA7896}" destId="{4B9B0D8D-13D0-4173-A432-7832C8BDAF36}" srcOrd="0" destOrd="0" presId="urn:microsoft.com/office/officeart/2005/8/layout/hList9"/>
    <dgm:cxn modelId="{B958AD09-C793-41A2-8244-108A901B2077}" type="presParOf" srcId="{6D1F54AD-9C86-480C-B2D8-CA6912CA7896}" destId="{3A8FC85F-0281-46C4-A7BB-2FFBE37C2BAA}" srcOrd="1" destOrd="0" presId="urn:microsoft.com/office/officeart/2005/8/layout/hList9"/>
    <dgm:cxn modelId="{5C8C23E7-49D8-40D9-81A7-8E58A1F8C3C0}" type="presParOf" srcId="{46F7D533-7E22-49FC-9297-51B0942255FE}" destId="{EE7AA25F-4209-4945-BBFB-48C4C6ABD3BF}" srcOrd="7" destOrd="0" presId="urn:microsoft.com/office/officeart/2005/8/layout/hList9"/>
    <dgm:cxn modelId="{197C0226-EC63-4D0F-BFBB-5BAB86582BC2}" type="presParOf" srcId="{46F7D533-7E22-49FC-9297-51B0942255FE}" destId="{E5B72C81-3C0F-4918-AE9C-6755909324CB}"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BCED30-C31B-4AD1-B93E-417FF6447883}" type="doc">
      <dgm:prSet loTypeId="urn:microsoft.com/office/officeart/2005/8/layout/gear1" loCatId="cycle" qsTypeId="urn:microsoft.com/office/officeart/2005/8/quickstyle/3d5" qsCatId="3D" csTypeId="urn:microsoft.com/office/officeart/2005/8/colors/colorful4" csCatId="colorful" phldr="1"/>
      <dgm:spPr/>
    </dgm:pt>
    <dgm:pt modelId="{9FF27634-7B79-4CA3-85DA-B75B205A4B03}">
      <dgm:prSet phldrT="[Text]"/>
      <dgm:spPr/>
      <dgm:t>
        <a:bodyPr/>
        <a:lstStyle/>
        <a:p>
          <a:r>
            <a:rPr lang="en-SG" dirty="0"/>
            <a:t>Invariable concomitance</a:t>
          </a:r>
        </a:p>
      </dgm:t>
    </dgm:pt>
    <dgm:pt modelId="{08BFAA1C-6A44-4453-8FC7-067C9229A37F}" type="parTrans" cxnId="{01DA8898-63E7-4225-9151-5C0042CA1CFB}">
      <dgm:prSet/>
      <dgm:spPr/>
      <dgm:t>
        <a:bodyPr/>
        <a:lstStyle/>
        <a:p>
          <a:endParaRPr lang="en-SG"/>
        </a:p>
      </dgm:t>
    </dgm:pt>
    <dgm:pt modelId="{D1C3CFF9-5CDF-4563-8317-8AD619A51BE3}" type="sibTrans" cxnId="{01DA8898-63E7-4225-9151-5C0042CA1CFB}">
      <dgm:prSet/>
      <dgm:spPr/>
      <dgm:t>
        <a:bodyPr/>
        <a:lstStyle/>
        <a:p>
          <a:endParaRPr lang="en-SG"/>
        </a:p>
      </dgm:t>
    </dgm:pt>
    <dgm:pt modelId="{682DE6AD-B3F9-438F-96CB-25CFE5CAF999}">
      <dgm:prSet phldrT="[Text]"/>
      <dgm:spPr/>
      <dgm:t>
        <a:bodyPr/>
        <a:lstStyle/>
        <a:p>
          <a:r>
            <a:rPr lang="en-SG" i="1" dirty="0"/>
            <a:t>No fire</a:t>
          </a:r>
          <a:r>
            <a:rPr lang="en-SG" dirty="0"/>
            <a:t>/</a:t>
          </a:r>
        </a:p>
        <a:p>
          <a:r>
            <a:rPr lang="en-SG" u="sng" dirty="0"/>
            <a:t>permanent</a:t>
          </a:r>
        </a:p>
      </dgm:t>
    </dgm:pt>
    <dgm:pt modelId="{9B7BF7BB-B054-41D4-8BD8-0DEC52D9B6BC}" type="parTrans" cxnId="{FE0FAAE0-5D60-4342-926D-BEC57210D0A5}">
      <dgm:prSet/>
      <dgm:spPr/>
      <dgm:t>
        <a:bodyPr/>
        <a:lstStyle/>
        <a:p>
          <a:endParaRPr lang="en-SG"/>
        </a:p>
      </dgm:t>
    </dgm:pt>
    <dgm:pt modelId="{EACF1EA4-F465-45B9-A2BE-E9950520E766}" type="sibTrans" cxnId="{FE0FAAE0-5D60-4342-926D-BEC57210D0A5}">
      <dgm:prSet/>
      <dgm:spPr/>
      <dgm:t>
        <a:bodyPr/>
        <a:lstStyle/>
        <a:p>
          <a:endParaRPr lang="en-SG"/>
        </a:p>
      </dgm:t>
    </dgm:pt>
    <dgm:pt modelId="{D0CA5D15-6553-4CDF-9938-AC85DF62D1B2}">
      <dgm:prSet phldrT="[Text]"/>
      <dgm:spPr/>
      <dgm:t>
        <a:bodyPr/>
        <a:lstStyle/>
        <a:p>
          <a:r>
            <a:rPr lang="en-SG" i="1" dirty="0"/>
            <a:t>No smoke</a:t>
          </a:r>
          <a:r>
            <a:rPr lang="en-SG" dirty="0"/>
            <a:t>/</a:t>
          </a:r>
          <a:r>
            <a:rPr lang="en-SG" u="sng" dirty="0"/>
            <a:t>not produced</a:t>
          </a:r>
        </a:p>
      </dgm:t>
    </dgm:pt>
    <dgm:pt modelId="{08985EB9-F24C-4180-8F8B-1A5DB551FFBD}" type="parTrans" cxnId="{B240BB7B-5D07-42A1-8DC3-29D7D0E0D81B}">
      <dgm:prSet/>
      <dgm:spPr/>
      <dgm:t>
        <a:bodyPr/>
        <a:lstStyle/>
        <a:p>
          <a:endParaRPr lang="en-SG"/>
        </a:p>
      </dgm:t>
    </dgm:pt>
    <dgm:pt modelId="{06D73F40-997D-47F9-9889-A1E826B45A27}" type="sibTrans" cxnId="{B240BB7B-5D07-42A1-8DC3-29D7D0E0D81B}">
      <dgm:prSet/>
      <dgm:spPr/>
      <dgm:t>
        <a:bodyPr/>
        <a:lstStyle/>
        <a:p>
          <a:endParaRPr lang="en-SG"/>
        </a:p>
      </dgm:t>
    </dgm:pt>
    <dgm:pt modelId="{426BFA24-12A2-483E-8DBF-9FA4B34ED722}" type="pres">
      <dgm:prSet presAssocID="{96BCED30-C31B-4AD1-B93E-417FF6447883}" presName="composite" presStyleCnt="0">
        <dgm:presLayoutVars>
          <dgm:chMax val="3"/>
          <dgm:animLvl val="lvl"/>
          <dgm:resizeHandles val="exact"/>
        </dgm:presLayoutVars>
      </dgm:prSet>
      <dgm:spPr/>
    </dgm:pt>
    <dgm:pt modelId="{E04787A0-B580-4B90-B08C-6E5B9DF80855}" type="pres">
      <dgm:prSet presAssocID="{9FF27634-7B79-4CA3-85DA-B75B205A4B03}" presName="gear1" presStyleLbl="node1" presStyleIdx="0" presStyleCnt="3">
        <dgm:presLayoutVars>
          <dgm:chMax val="1"/>
          <dgm:bulletEnabled val="1"/>
        </dgm:presLayoutVars>
      </dgm:prSet>
      <dgm:spPr/>
    </dgm:pt>
    <dgm:pt modelId="{C779E4AE-D9D6-4238-9FAB-099C3C9A9BD4}" type="pres">
      <dgm:prSet presAssocID="{9FF27634-7B79-4CA3-85DA-B75B205A4B03}" presName="gear1srcNode" presStyleLbl="node1" presStyleIdx="0" presStyleCnt="3"/>
      <dgm:spPr/>
    </dgm:pt>
    <dgm:pt modelId="{59BE59A5-D733-45C4-A6E0-1044F360A3C6}" type="pres">
      <dgm:prSet presAssocID="{9FF27634-7B79-4CA3-85DA-B75B205A4B03}" presName="gear1dstNode" presStyleLbl="node1" presStyleIdx="0" presStyleCnt="3"/>
      <dgm:spPr/>
    </dgm:pt>
    <dgm:pt modelId="{4EA2F0D5-8D7B-4D6E-804D-9092E4246A28}" type="pres">
      <dgm:prSet presAssocID="{682DE6AD-B3F9-438F-96CB-25CFE5CAF999}" presName="gear2" presStyleLbl="node1" presStyleIdx="1" presStyleCnt="3">
        <dgm:presLayoutVars>
          <dgm:chMax val="1"/>
          <dgm:bulletEnabled val="1"/>
        </dgm:presLayoutVars>
      </dgm:prSet>
      <dgm:spPr/>
    </dgm:pt>
    <dgm:pt modelId="{413F333C-1E8E-411D-B394-FF6F72F09B80}" type="pres">
      <dgm:prSet presAssocID="{682DE6AD-B3F9-438F-96CB-25CFE5CAF999}" presName="gear2srcNode" presStyleLbl="node1" presStyleIdx="1" presStyleCnt="3"/>
      <dgm:spPr/>
    </dgm:pt>
    <dgm:pt modelId="{34D8532A-623E-46BA-A0CE-851D26D29506}" type="pres">
      <dgm:prSet presAssocID="{682DE6AD-B3F9-438F-96CB-25CFE5CAF999}" presName="gear2dstNode" presStyleLbl="node1" presStyleIdx="1" presStyleCnt="3"/>
      <dgm:spPr/>
    </dgm:pt>
    <dgm:pt modelId="{1DFF54E2-E2DA-43FA-AC3A-C933BAE052DF}" type="pres">
      <dgm:prSet presAssocID="{D0CA5D15-6553-4CDF-9938-AC85DF62D1B2}" presName="gear3" presStyleLbl="node1" presStyleIdx="2" presStyleCnt="3"/>
      <dgm:spPr/>
    </dgm:pt>
    <dgm:pt modelId="{C20625D4-131E-4CFC-9D9B-B96C3AA57AE2}" type="pres">
      <dgm:prSet presAssocID="{D0CA5D15-6553-4CDF-9938-AC85DF62D1B2}" presName="gear3tx" presStyleLbl="node1" presStyleIdx="2" presStyleCnt="3">
        <dgm:presLayoutVars>
          <dgm:chMax val="1"/>
          <dgm:bulletEnabled val="1"/>
        </dgm:presLayoutVars>
      </dgm:prSet>
      <dgm:spPr/>
    </dgm:pt>
    <dgm:pt modelId="{5E23945F-3C02-4FE4-BD92-119909674CD2}" type="pres">
      <dgm:prSet presAssocID="{D0CA5D15-6553-4CDF-9938-AC85DF62D1B2}" presName="gear3srcNode" presStyleLbl="node1" presStyleIdx="2" presStyleCnt="3"/>
      <dgm:spPr/>
    </dgm:pt>
    <dgm:pt modelId="{8217D988-1CC8-4A20-BA21-355DF0BBB952}" type="pres">
      <dgm:prSet presAssocID="{D0CA5D15-6553-4CDF-9938-AC85DF62D1B2}" presName="gear3dstNode" presStyleLbl="node1" presStyleIdx="2" presStyleCnt="3"/>
      <dgm:spPr/>
    </dgm:pt>
    <dgm:pt modelId="{ACBF9476-4B2C-409E-A98C-ECA57E139252}" type="pres">
      <dgm:prSet presAssocID="{D1C3CFF9-5CDF-4563-8317-8AD619A51BE3}" presName="connector1" presStyleLbl="sibTrans2D1" presStyleIdx="0" presStyleCnt="3"/>
      <dgm:spPr/>
    </dgm:pt>
    <dgm:pt modelId="{DA3DEEDE-801E-4901-B1BF-33A267EE6D64}" type="pres">
      <dgm:prSet presAssocID="{EACF1EA4-F465-45B9-A2BE-E9950520E766}" presName="connector2" presStyleLbl="sibTrans2D1" presStyleIdx="1" presStyleCnt="3"/>
      <dgm:spPr/>
    </dgm:pt>
    <dgm:pt modelId="{78E3F5BC-2CD1-4A4C-9F81-0C80EF55B062}" type="pres">
      <dgm:prSet presAssocID="{06D73F40-997D-47F9-9889-A1E826B45A27}" presName="connector3" presStyleLbl="sibTrans2D1" presStyleIdx="2" presStyleCnt="3"/>
      <dgm:spPr/>
    </dgm:pt>
  </dgm:ptLst>
  <dgm:cxnLst>
    <dgm:cxn modelId="{9B7BBA3D-0B63-4A0B-8E67-7191F11CBD8B}" type="presOf" srcId="{EACF1EA4-F465-45B9-A2BE-E9950520E766}" destId="{DA3DEEDE-801E-4901-B1BF-33A267EE6D64}" srcOrd="0" destOrd="0" presId="urn:microsoft.com/office/officeart/2005/8/layout/gear1"/>
    <dgm:cxn modelId="{A080C550-8A1E-46DA-8E83-DD43ADFAC4F9}" type="presOf" srcId="{D0CA5D15-6553-4CDF-9938-AC85DF62D1B2}" destId="{5E23945F-3C02-4FE4-BD92-119909674CD2}" srcOrd="2" destOrd="0" presId="urn:microsoft.com/office/officeart/2005/8/layout/gear1"/>
    <dgm:cxn modelId="{A8DACA75-338B-44D6-8B02-61093134C3B1}" type="presOf" srcId="{682DE6AD-B3F9-438F-96CB-25CFE5CAF999}" destId="{413F333C-1E8E-411D-B394-FF6F72F09B80}" srcOrd="1" destOrd="0" presId="urn:microsoft.com/office/officeart/2005/8/layout/gear1"/>
    <dgm:cxn modelId="{B240BB7B-5D07-42A1-8DC3-29D7D0E0D81B}" srcId="{96BCED30-C31B-4AD1-B93E-417FF6447883}" destId="{D0CA5D15-6553-4CDF-9938-AC85DF62D1B2}" srcOrd="2" destOrd="0" parTransId="{08985EB9-F24C-4180-8F8B-1A5DB551FFBD}" sibTransId="{06D73F40-997D-47F9-9889-A1E826B45A27}"/>
    <dgm:cxn modelId="{DD525381-2906-405B-8FE8-36B1EE13E876}" type="presOf" srcId="{D0CA5D15-6553-4CDF-9938-AC85DF62D1B2}" destId="{8217D988-1CC8-4A20-BA21-355DF0BBB952}" srcOrd="3" destOrd="0" presId="urn:microsoft.com/office/officeart/2005/8/layout/gear1"/>
    <dgm:cxn modelId="{CE61128D-FB98-49E3-A436-2608955E3DAF}" type="presOf" srcId="{96BCED30-C31B-4AD1-B93E-417FF6447883}" destId="{426BFA24-12A2-483E-8DBF-9FA4B34ED722}" srcOrd="0" destOrd="0" presId="urn:microsoft.com/office/officeart/2005/8/layout/gear1"/>
    <dgm:cxn modelId="{62C88395-607A-499E-8AFF-317F6D686C80}" type="presOf" srcId="{682DE6AD-B3F9-438F-96CB-25CFE5CAF999}" destId="{34D8532A-623E-46BA-A0CE-851D26D29506}" srcOrd="2" destOrd="0" presId="urn:microsoft.com/office/officeart/2005/8/layout/gear1"/>
    <dgm:cxn modelId="{01DA8898-63E7-4225-9151-5C0042CA1CFB}" srcId="{96BCED30-C31B-4AD1-B93E-417FF6447883}" destId="{9FF27634-7B79-4CA3-85DA-B75B205A4B03}" srcOrd="0" destOrd="0" parTransId="{08BFAA1C-6A44-4453-8FC7-067C9229A37F}" sibTransId="{D1C3CFF9-5CDF-4563-8317-8AD619A51BE3}"/>
    <dgm:cxn modelId="{E473129E-22D3-49D8-9B7C-723106FCEBD5}" type="presOf" srcId="{9FF27634-7B79-4CA3-85DA-B75B205A4B03}" destId="{59BE59A5-D733-45C4-A6E0-1044F360A3C6}" srcOrd="2" destOrd="0" presId="urn:microsoft.com/office/officeart/2005/8/layout/gear1"/>
    <dgm:cxn modelId="{ED97C6B1-D970-4B32-BD4C-4AF9FD778A74}" type="presOf" srcId="{9FF27634-7B79-4CA3-85DA-B75B205A4B03}" destId="{E04787A0-B580-4B90-B08C-6E5B9DF80855}" srcOrd="0" destOrd="0" presId="urn:microsoft.com/office/officeart/2005/8/layout/gear1"/>
    <dgm:cxn modelId="{B583B2B6-A0EC-4C8A-B11D-2D76731F7870}" type="presOf" srcId="{9FF27634-7B79-4CA3-85DA-B75B205A4B03}" destId="{C779E4AE-D9D6-4238-9FAB-099C3C9A9BD4}" srcOrd="1" destOrd="0" presId="urn:microsoft.com/office/officeart/2005/8/layout/gear1"/>
    <dgm:cxn modelId="{87B30CBA-6487-40C5-A291-0F711B9D6720}" type="presOf" srcId="{D1C3CFF9-5CDF-4563-8317-8AD619A51BE3}" destId="{ACBF9476-4B2C-409E-A98C-ECA57E139252}" srcOrd="0" destOrd="0" presId="urn:microsoft.com/office/officeart/2005/8/layout/gear1"/>
    <dgm:cxn modelId="{4EAE23C8-746C-42E4-A678-BD11D4C5F742}" type="presOf" srcId="{D0CA5D15-6553-4CDF-9938-AC85DF62D1B2}" destId="{1DFF54E2-E2DA-43FA-AC3A-C933BAE052DF}" srcOrd="0" destOrd="0" presId="urn:microsoft.com/office/officeart/2005/8/layout/gear1"/>
    <dgm:cxn modelId="{95C921CD-1694-40A0-B2D0-B6D8A4963EE1}" type="presOf" srcId="{06D73F40-997D-47F9-9889-A1E826B45A27}" destId="{78E3F5BC-2CD1-4A4C-9F81-0C80EF55B062}" srcOrd="0" destOrd="0" presId="urn:microsoft.com/office/officeart/2005/8/layout/gear1"/>
    <dgm:cxn modelId="{E2BDD1DD-09AD-43F6-B449-C7E3B33021FF}" type="presOf" srcId="{682DE6AD-B3F9-438F-96CB-25CFE5CAF999}" destId="{4EA2F0D5-8D7B-4D6E-804D-9092E4246A28}" srcOrd="0" destOrd="0" presId="urn:microsoft.com/office/officeart/2005/8/layout/gear1"/>
    <dgm:cxn modelId="{FE0FAAE0-5D60-4342-926D-BEC57210D0A5}" srcId="{96BCED30-C31B-4AD1-B93E-417FF6447883}" destId="{682DE6AD-B3F9-438F-96CB-25CFE5CAF999}" srcOrd="1" destOrd="0" parTransId="{9B7BF7BB-B054-41D4-8BD8-0DEC52D9B6BC}" sibTransId="{EACF1EA4-F465-45B9-A2BE-E9950520E766}"/>
    <dgm:cxn modelId="{F543C9F6-2C18-4AC7-BADA-B3AFB3A8F413}" type="presOf" srcId="{D0CA5D15-6553-4CDF-9938-AC85DF62D1B2}" destId="{C20625D4-131E-4CFC-9D9B-B96C3AA57AE2}" srcOrd="1" destOrd="0" presId="urn:microsoft.com/office/officeart/2005/8/layout/gear1"/>
    <dgm:cxn modelId="{F6EE582D-F682-42B3-AFDE-4C5104421225}" type="presParOf" srcId="{426BFA24-12A2-483E-8DBF-9FA4B34ED722}" destId="{E04787A0-B580-4B90-B08C-6E5B9DF80855}" srcOrd="0" destOrd="0" presId="urn:microsoft.com/office/officeart/2005/8/layout/gear1"/>
    <dgm:cxn modelId="{0909B50C-71BB-47EE-9556-1EA70652540F}" type="presParOf" srcId="{426BFA24-12A2-483E-8DBF-9FA4B34ED722}" destId="{C779E4AE-D9D6-4238-9FAB-099C3C9A9BD4}" srcOrd="1" destOrd="0" presId="urn:microsoft.com/office/officeart/2005/8/layout/gear1"/>
    <dgm:cxn modelId="{11D6CECA-DE91-4351-A6FC-42C5766437AF}" type="presParOf" srcId="{426BFA24-12A2-483E-8DBF-9FA4B34ED722}" destId="{59BE59A5-D733-45C4-A6E0-1044F360A3C6}" srcOrd="2" destOrd="0" presId="urn:microsoft.com/office/officeart/2005/8/layout/gear1"/>
    <dgm:cxn modelId="{ABD15D0E-8E53-40B9-8B0B-420DA1383FD2}" type="presParOf" srcId="{426BFA24-12A2-483E-8DBF-9FA4B34ED722}" destId="{4EA2F0D5-8D7B-4D6E-804D-9092E4246A28}" srcOrd="3" destOrd="0" presId="urn:microsoft.com/office/officeart/2005/8/layout/gear1"/>
    <dgm:cxn modelId="{38468606-3DDD-4557-B0DC-477BE56634E9}" type="presParOf" srcId="{426BFA24-12A2-483E-8DBF-9FA4B34ED722}" destId="{413F333C-1E8E-411D-B394-FF6F72F09B80}" srcOrd="4" destOrd="0" presId="urn:microsoft.com/office/officeart/2005/8/layout/gear1"/>
    <dgm:cxn modelId="{23A6946A-1192-4140-810F-B0341B4818CF}" type="presParOf" srcId="{426BFA24-12A2-483E-8DBF-9FA4B34ED722}" destId="{34D8532A-623E-46BA-A0CE-851D26D29506}" srcOrd="5" destOrd="0" presId="urn:microsoft.com/office/officeart/2005/8/layout/gear1"/>
    <dgm:cxn modelId="{DFBF4179-6F23-4FC0-A60D-110D85E9042B}" type="presParOf" srcId="{426BFA24-12A2-483E-8DBF-9FA4B34ED722}" destId="{1DFF54E2-E2DA-43FA-AC3A-C933BAE052DF}" srcOrd="6" destOrd="0" presId="urn:microsoft.com/office/officeart/2005/8/layout/gear1"/>
    <dgm:cxn modelId="{7D3F10BE-2C4E-43F7-84DE-A82CED795EDA}" type="presParOf" srcId="{426BFA24-12A2-483E-8DBF-9FA4B34ED722}" destId="{C20625D4-131E-4CFC-9D9B-B96C3AA57AE2}" srcOrd="7" destOrd="0" presId="urn:microsoft.com/office/officeart/2005/8/layout/gear1"/>
    <dgm:cxn modelId="{4E150039-3BCB-4C95-A67D-D4D0914A2D72}" type="presParOf" srcId="{426BFA24-12A2-483E-8DBF-9FA4B34ED722}" destId="{5E23945F-3C02-4FE4-BD92-119909674CD2}" srcOrd="8" destOrd="0" presId="urn:microsoft.com/office/officeart/2005/8/layout/gear1"/>
    <dgm:cxn modelId="{1965B331-85E6-4497-A0AC-82F664196F56}" type="presParOf" srcId="{426BFA24-12A2-483E-8DBF-9FA4B34ED722}" destId="{8217D988-1CC8-4A20-BA21-355DF0BBB952}" srcOrd="9" destOrd="0" presId="urn:microsoft.com/office/officeart/2005/8/layout/gear1"/>
    <dgm:cxn modelId="{18BDBA34-C2C9-4163-8BF1-B38B16652F9D}" type="presParOf" srcId="{426BFA24-12A2-483E-8DBF-9FA4B34ED722}" destId="{ACBF9476-4B2C-409E-A98C-ECA57E139252}" srcOrd="10" destOrd="0" presId="urn:microsoft.com/office/officeart/2005/8/layout/gear1"/>
    <dgm:cxn modelId="{58AA1851-BD72-4310-9729-3B1361B8167A}" type="presParOf" srcId="{426BFA24-12A2-483E-8DBF-9FA4B34ED722}" destId="{DA3DEEDE-801E-4901-B1BF-33A267EE6D64}" srcOrd="11" destOrd="0" presId="urn:microsoft.com/office/officeart/2005/8/layout/gear1"/>
    <dgm:cxn modelId="{5546FB37-41CE-4E53-A097-AC361F3BC441}" type="presParOf" srcId="{426BFA24-12A2-483E-8DBF-9FA4B34ED722}" destId="{78E3F5BC-2CD1-4A4C-9F81-0C80EF55B062}"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FA7418-F058-466D-B9EC-6676674565FD}" type="doc">
      <dgm:prSet loTypeId="urn:microsoft.com/office/officeart/2005/8/layout/hProcess4" loCatId="process" qsTypeId="urn:microsoft.com/office/officeart/2005/8/quickstyle/simple1" qsCatId="simple" csTypeId="urn:microsoft.com/office/officeart/2005/8/colors/colorful4" csCatId="colorful" phldr="1"/>
      <dgm:spPr/>
      <dgm:t>
        <a:bodyPr/>
        <a:lstStyle/>
        <a:p>
          <a:endParaRPr lang="en-SG"/>
        </a:p>
      </dgm:t>
    </dgm:pt>
    <dgm:pt modelId="{8F9A7075-0C8C-4178-97CC-09DFE44531B2}">
      <dgm:prSet phldrT="[Text]"/>
      <dgm:spPr/>
      <dgm:t>
        <a:bodyPr/>
        <a:lstStyle/>
        <a:p>
          <a:r>
            <a:rPr lang="en-US" dirty="0"/>
            <a:t>Possible early development</a:t>
          </a:r>
          <a:endParaRPr lang="en-SG" dirty="0"/>
        </a:p>
      </dgm:t>
    </dgm:pt>
    <dgm:pt modelId="{AC78A3FD-0D6C-4D43-A154-45730208B836}" type="parTrans" cxnId="{28DEE677-2954-43A3-A04F-9DAE37C6418E}">
      <dgm:prSet/>
      <dgm:spPr/>
      <dgm:t>
        <a:bodyPr/>
        <a:lstStyle/>
        <a:p>
          <a:endParaRPr lang="en-SG"/>
        </a:p>
      </dgm:t>
    </dgm:pt>
    <dgm:pt modelId="{F986B6BD-9D39-4368-911D-75347905920B}" type="sibTrans" cxnId="{28DEE677-2954-43A3-A04F-9DAE37C6418E}">
      <dgm:prSet/>
      <dgm:spPr/>
      <dgm:t>
        <a:bodyPr/>
        <a:lstStyle/>
        <a:p>
          <a:endParaRPr lang="en-SG"/>
        </a:p>
      </dgm:t>
    </dgm:pt>
    <dgm:pt modelId="{1E796A2C-5E98-4E04-974C-ED433ED93FD9}">
      <dgm:prSet phldrT="[Text]"/>
      <dgm:spPr/>
      <dgm:t>
        <a:bodyPr/>
        <a:lstStyle/>
        <a:p>
          <a:r>
            <a:rPr lang="en-US" i="1" dirty="0"/>
            <a:t>Trairūpya</a:t>
          </a:r>
          <a:endParaRPr lang="en-SG" dirty="0"/>
        </a:p>
      </dgm:t>
    </dgm:pt>
    <dgm:pt modelId="{0B58CEB5-0C7B-4780-8D1F-92BFC19CC4A9}" type="parTrans" cxnId="{952B3FC8-1E40-4362-A12D-1FA8E63BF383}">
      <dgm:prSet/>
      <dgm:spPr/>
      <dgm:t>
        <a:bodyPr/>
        <a:lstStyle/>
        <a:p>
          <a:endParaRPr lang="en-SG"/>
        </a:p>
      </dgm:t>
    </dgm:pt>
    <dgm:pt modelId="{3C355B15-968C-4373-9C27-F3E00F1C4134}" type="sibTrans" cxnId="{952B3FC8-1E40-4362-A12D-1FA8E63BF383}">
      <dgm:prSet/>
      <dgm:spPr/>
      <dgm:t>
        <a:bodyPr/>
        <a:lstStyle/>
        <a:p>
          <a:endParaRPr lang="en-SG"/>
        </a:p>
      </dgm:t>
    </dgm:pt>
    <dgm:pt modelId="{9DA14BB3-52EB-4D43-83C0-8A5909EC9ACA}">
      <dgm:prSet phldrT="[Text]"/>
      <dgm:spPr/>
      <dgm:t>
        <a:bodyPr/>
        <a:lstStyle/>
        <a:p>
          <a:r>
            <a:rPr lang="en-US" dirty="0" err="1"/>
            <a:t>Ny</a:t>
          </a:r>
          <a:r>
            <a:rPr lang="en-US" dirty="0" err="1">
              <a:latin typeface="Times New Roman" panose="02020603050405020304" pitchFamily="18" charset="0"/>
              <a:cs typeface="Times New Roman" panose="02020603050405020304" pitchFamily="18" charset="0"/>
            </a:rPr>
            <a:t>āya</a:t>
          </a:r>
          <a:r>
            <a:rPr lang="en-US" dirty="0">
              <a:latin typeface="Times New Roman" panose="02020603050405020304" pitchFamily="18" charset="0"/>
              <a:cs typeface="Times New Roman" panose="02020603050405020304" pitchFamily="18" charset="0"/>
            </a:rPr>
            <a:t> articulations</a:t>
          </a:r>
          <a:endParaRPr lang="en-SG" dirty="0"/>
        </a:p>
      </dgm:t>
    </dgm:pt>
    <dgm:pt modelId="{8FF81A9A-2EBF-4965-BF4A-829580D4C0F5}" type="parTrans" cxnId="{62044E9E-2EBF-4605-9737-F963B581BBE1}">
      <dgm:prSet/>
      <dgm:spPr/>
      <dgm:t>
        <a:bodyPr/>
        <a:lstStyle/>
        <a:p>
          <a:endParaRPr lang="en-SG"/>
        </a:p>
      </dgm:t>
    </dgm:pt>
    <dgm:pt modelId="{8F0EA893-A54B-495F-A506-96BC2FB20141}" type="sibTrans" cxnId="{62044E9E-2EBF-4605-9737-F963B581BBE1}">
      <dgm:prSet/>
      <dgm:spPr/>
      <dgm:t>
        <a:bodyPr/>
        <a:lstStyle/>
        <a:p>
          <a:endParaRPr lang="en-SG"/>
        </a:p>
      </dgm:t>
    </dgm:pt>
    <dgm:pt modelId="{AAF7CD2F-2346-4998-822B-6D9574521EFE}">
      <dgm:prSet phldrT="[Text]"/>
      <dgm:spPr/>
      <dgm:t>
        <a:bodyPr/>
        <a:lstStyle/>
        <a:p>
          <a:r>
            <a:rPr lang="en-US" dirty="0"/>
            <a:t>Transition period</a:t>
          </a:r>
          <a:endParaRPr lang="en-SG" dirty="0"/>
        </a:p>
      </dgm:t>
    </dgm:pt>
    <dgm:pt modelId="{02C50ABA-00A6-47B3-90C5-73DB6FCFA8A7}" type="parTrans" cxnId="{895E41F2-6FD9-4673-B7E2-1DE30BFB7CFF}">
      <dgm:prSet/>
      <dgm:spPr/>
      <dgm:t>
        <a:bodyPr/>
        <a:lstStyle/>
        <a:p>
          <a:endParaRPr lang="en-SG"/>
        </a:p>
      </dgm:t>
    </dgm:pt>
    <dgm:pt modelId="{EA54C7AF-22DB-47FB-807A-FFDE6F597A99}" type="sibTrans" cxnId="{895E41F2-6FD9-4673-B7E2-1DE30BFB7CFF}">
      <dgm:prSet/>
      <dgm:spPr/>
      <dgm:t>
        <a:bodyPr/>
        <a:lstStyle/>
        <a:p>
          <a:endParaRPr lang="en-SG"/>
        </a:p>
      </dgm:t>
    </dgm:pt>
    <dgm:pt modelId="{EA57D890-D6B8-483A-8106-7EEFABC7338F}">
      <dgm:prSet phldrT="[Text]"/>
      <dgm:spPr/>
      <dgm:t>
        <a:bodyPr/>
        <a:lstStyle/>
        <a:p>
          <a:r>
            <a:rPr lang="en-US" dirty="0" err="1"/>
            <a:t>Asaṅga</a:t>
          </a:r>
          <a:r>
            <a:rPr lang="en-US" dirty="0"/>
            <a:t>: criticism</a:t>
          </a:r>
          <a:endParaRPr lang="en-SG" dirty="0"/>
        </a:p>
      </dgm:t>
    </dgm:pt>
    <dgm:pt modelId="{9D790D43-70EE-4E21-A9A5-A1A07721D88E}" type="parTrans" cxnId="{3492C66D-072F-4EF3-8422-28E2B5E210D2}">
      <dgm:prSet/>
      <dgm:spPr/>
      <dgm:t>
        <a:bodyPr/>
        <a:lstStyle/>
        <a:p>
          <a:endParaRPr lang="en-SG"/>
        </a:p>
      </dgm:t>
    </dgm:pt>
    <dgm:pt modelId="{75C31E59-96B2-4332-A28C-5964E80E7C51}" type="sibTrans" cxnId="{3492C66D-072F-4EF3-8422-28E2B5E210D2}">
      <dgm:prSet/>
      <dgm:spPr/>
      <dgm:t>
        <a:bodyPr/>
        <a:lstStyle/>
        <a:p>
          <a:endParaRPr lang="en-SG"/>
        </a:p>
      </dgm:t>
    </dgm:pt>
    <dgm:pt modelId="{85F29F06-9167-486C-A9CC-9E47C28CFB6D}">
      <dgm:prSet phldrT="[Text]"/>
      <dgm:spPr/>
      <dgm:t>
        <a:bodyPr/>
        <a:lstStyle/>
        <a:p>
          <a:r>
            <a:rPr lang="en-US" dirty="0" err="1"/>
            <a:t>Vasubandhu</a:t>
          </a:r>
          <a:r>
            <a:rPr lang="en-US" dirty="0"/>
            <a:t>: support/acceptance</a:t>
          </a:r>
          <a:endParaRPr lang="en-SG" dirty="0"/>
        </a:p>
      </dgm:t>
    </dgm:pt>
    <dgm:pt modelId="{1ABDAC73-62DA-4CFF-9F48-7130FFD1ACF1}" type="parTrans" cxnId="{2406F53A-54A8-4DBC-AC2F-80E5EBE310A7}">
      <dgm:prSet/>
      <dgm:spPr/>
      <dgm:t>
        <a:bodyPr/>
        <a:lstStyle/>
        <a:p>
          <a:endParaRPr lang="en-SG"/>
        </a:p>
      </dgm:t>
    </dgm:pt>
    <dgm:pt modelId="{82122F88-E350-4B1E-AEF8-73283EA73073}" type="sibTrans" cxnId="{2406F53A-54A8-4DBC-AC2F-80E5EBE310A7}">
      <dgm:prSet/>
      <dgm:spPr/>
      <dgm:t>
        <a:bodyPr/>
        <a:lstStyle/>
        <a:p>
          <a:endParaRPr lang="en-SG"/>
        </a:p>
      </dgm:t>
    </dgm:pt>
    <dgm:pt modelId="{4BA31211-644F-4D53-B5FF-E6ACAB466796}">
      <dgm:prSet phldrT="[Text]"/>
      <dgm:spPr/>
      <dgm:t>
        <a:bodyPr/>
        <a:lstStyle/>
        <a:p>
          <a:r>
            <a:rPr lang="en-US" dirty="0"/>
            <a:t>Reform and refinement</a:t>
          </a:r>
          <a:endParaRPr lang="en-SG" dirty="0"/>
        </a:p>
      </dgm:t>
    </dgm:pt>
    <dgm:pt modelId="{0992A16F-74BA-4F6C-B253-D1BF25F58A02}" type="parTrans" cxnId="{6A4C582E-D237-4187-B776-29B411641DC4}">
      <dgm:prSet/>
      <dgm:spPr/>
      <dgm:t>
        <a:bodyPr/>
        <a:lstStyle/>
        <a:p>
          <a:endParaRPr lang="en-SG"/>
        </a:p>
      </dgm:t>
    </dgm:pt>
    <dgm:pt modelId="{50B42991-6B4D-4B7F-BC59-A8CE9CE56A72}" type="sibTrans" cxnId="{6A4C582E-D237-4187-B776-29B411641DC4}">
      <dgm:prSet/>
      <dgm:spPr/>
      <dgm:t>
        <a:bodyPr/>
        <a:lstStyle/>
        <a:p>
          <a:endParaRPr lang="en-SG"/>
        </a:p>
      </dgm:t>
    </dgm:pt>
    <dgm:pt modelId="{7F274540-6D13-4384-884C-AAF31EE2CB04}">
      <dgm:prSet phldrT="[Text]"/>
      <dgm:spPr/>
      <dgm:t>
        <a:bodyPr/>
        <a:lstStyle/>
        <a:p>
          <a:r>
            <a:rPr lang="en-US" dirty="0"/>
            <a:t>Dign</a:t>
          </a:r>
          <a:r>
            <a:rPr lang="en-US" dirty="0">
              <a:latin typeface="Times New Roman" panose="02020603050405020304" pitchFamily="18" charset="0"/>
              <a:cs typeface="Times New Roman" panose="02020603050405020304" pitchFamily="18" charset="0"/>
            </a:rPr>
            <a:t>ā</a:t>
          </a:r>
          <a:r>
            <a:rPr lang="en-US" dirty="0"/>
            <a:t>ga</a:t>
          </a:r>
          <a:endParaRPr lang="en-SG" dirty="0"/>
        </a:p>
      </dgm:t>
    </dgm:pt>
    <dgm:pt modelId="{32EFCF67-3800-4EF1-8835-F721E37E1131}" type="parTrans" cxnId="{8583EA24-CF91-4F9C-8CE4-1F1970CBC32A}">
      <dgm:prSet/>
      <dgm:spPr/>
      <dgm:t>
        <a:bodyPr/>
        <a:lstStyle/>
        <a:p>
          <a:endParaRPr lang="en-SG"/>
        </a:p>
      </dgm:t>
    </dgm:pt>
    <dgm:pt modelId="{CAFBDF40-DCEC-499C-8190-5FC2146D66A0}" type="sibTrans" cxnId="{8583EA24-CF91-4F9C-8CE4-1F1970CBC32A}">
      <dgm:prSet/>
      <dgm:spPr/>
      <dgm:t>
        <a:bodyPr/>
        <a:lstStyle/>
        <a:p>
          <a:endParaRPr lang="en-SG"/>
        </a:p>
      </dgm:t>
    </dgm:pt>
    <dgm:pt modelId="{9C953BAE-151B-4E26-9134-9B1763B231F4}">
      <dgm:prSet phldrT="[Text]"/>
      <dgm:spPr/>
      <dgm:t>
        <a:bodyPr/>
        <a:lstStyle/>
        <a:p>
          <a:r>
            <a:rPr lang="en-US" dirty="0" err="1"/>
            <a:t>Dharmak</a:t>
          </a:r>
          <a:r>
            <a:rPr lang="en-US" dirty="0" err="1">
              <a:latin typeface="Times New Roman" panose="02020603050405020304" pitchFamily="18" charset="0"/>
              <a:cs typeface="Times New Roman" panose="02020603050405020304" pitchFamily="18" charset="0"/>
            </a:rPr>
            <a:t>ī</a:t>
          </a:r>
          <a:r>
            <a:rPr lang="en-US" dirty="0" err="1"/>
            <a:t>rti</a:t>
          </a:r>
          <a:endParaRPr lang="en-SG" dirty="0"/>
        </a:p>
      </dgm:t>
    </dgm:pt>
    <dgm:pt modelId="{BA73BD23-2593-4882-A780-9E3CACFFE157}" type="parTrans" cxnId="{9B205642-11FD-4005-890C-8308CC2F69BA}">
      <dgm:prSet/>
      <dgm:spPr/>
      <dgm:t>
        <a:bodyPr/>
        <a:lstStyle/>
        <a:p>
          <a:endParaRPr lang="en-SG"/>
        </a:p>
      </dgm:t>
    </dgm:pt>
    <dgm:pt modelId="{E514DEEF-1C46-45EB-B47A-7BB8331A57EF}" type="sibTrans" cxnId="{9B205642-11FD-4005-890C-8308CC2F69BA}">
      <dgm:prSet/>
      <dgm:spPr/>
      <dgm:t>
        <a:bodyPr/>
        <a:lstStyle/>
        <a:p>
          <a:endParaRPr lang="en-SG"/>
        </a:p>
      </dgm:t>
    </dgm:pt>
    <dgm:pt modelId="{8A75E837-A0B0-4833-BEEC-88F7CC9E0E70}" type="pres">
      <dgm:prSet presAssocID="{BDFA7418-F058-466D-B9EC-6676674565FD}" presName="Name0" presStyleCnt="0">
        <dgm:presLayoutVars>
          <dgm:dir/>
          <dgm:animLvl val="lvl"/>
          <dgm:resizeHandles val="exact"/>
        </dgm:presLayoutVars>
      </dgm:prSet>
      <dgm:spPr/>
    </dgm:pt>
    <dgm:pt modelId="{9A4A0B0E-680E-4284-8609-BDB8E24BD649}" type="pres">
      <dgm:prSet presAssocID="{BDFA7418-F058-466D-B9EC-6676674565FD}" presName="tSp" presStyleCnt="0"/>
      <dgm:spPr/>
    </dgm:pt>
    <dgm:pt modelId="{2882CFD8-FCD9-4212-91EE-9138EC1AF5B6}" type="pres">
      <dgm:prSet presAssocID="{BDFA7418-F058-466D-B9EC-6676674565FD}" presName="bSp" presStyleCnt="0"/>
      <dgm:spPr/>
    </dgm:pt>
    <dgm:pt modelId="{BBEC313E-D6F2-4ED9-BDA2-A47634A43AE9}" type="pres">
      <dgm:prSet presAssocID="{BDFA7418-F058-466D-B9EC-6676674565FD}" presName="process" presStyleCnt="0"/>
      <dgm:spPr/>
    </dgm:pt>
    <dgm:pt modelId="{E42D3D6E-694E-45AE-A22A-4E30BA2C1713}" type="pres">
      <dgm:prSet presAssocID="{8F9A7075-0C8C-4178-97CC-09DFE44531B2}" presName="composite1" presStyleCnt="0"/>
      <dgm:spPr/>
    </dgm:pt>
    <dgm:pt modelId="{DDCDE061-1595-4F93-87B5-576BB0DEF727}" type="pres">
      <dgm:prSet presAssocID="{8F9A7075-0C8C-4178-97CC-09DFE44531B2}" presName="dummyNode1" presStyleLbl="node1" presStyleIdx="0" presStyleCnt="3"/>
      <dgm:spPr/>
    </dgm:pt>
    <dgm:pt modelId="{CB4E3E65-B22C-4CC7-B2E7-93235301293F}" type="pres">
      <dgm:prSet presAssocID="{8F9A7075-0C8C-4178-97CC-09DFE44531B2}" presName="childNode1" presStyleLbl="bgAcc1" presStyleIdx="0" presStyleCnt="3">
        <dgm:presLayoutVars>
          <dgm:bulletEnabled val="1"/>
        </dgm:presLayoutVars>
      </dgm:prSet>
      <dgm:spPr/>
    </dgm:pt>
    <dgm:pt modelId="{1F597E22-E8DB-480D-83C7-DF848CD594BE}" type="pres">
      <dgm:prSet presAssocID="{8F9A7075-0C8C-4178-97CC-09DFE44531B2}" presName="childNode1tx" presStyleLbl="bgAcc1" presStyleIdx="0" presStyleCnt="3">
        <dgm:presLayoutVars>
          <dgm:bulletEnabled val="1"/>
        </dgm:presLayoutVars>
      </dgm:prSet>
      <dgm:spPr/>
    </dgm:pt>
    <dgm:pt modelId="{B7B330BE-530C-455A-B218-D4B66A5CA248}" type="pres">
      <dgm:prSet presAssocID="{8F9A7075-0C8C-4178-97CC-09DFE44531B2}" presName="parentNode1" presStyleLbl="node1" presStyleIdx="0" presStyleCnt="3">
        <dgm:presLayoutVars>
          <dgm:chMax val="1"/>
          <dgm:bulletEnabled val="1"/>
        </dgm:presLayoutVars>
      </dgm:prSet>
      <dgm:spPr/>
    </dgm:pt>
    <dgm:pt modelId="{6DE73B73-8AB2-4536-B598-9CF5C462052D}" type="pres">
      <dgm:prSet presAssocID="{8F9A7075-0C8C-4178-97CC-09DFE44531B2}" presName="connSite1" presStyleCnt="0"/>
      <dgm:spPr/>
    </dgm:pt>
    <dgm:pt modelId="{DA32CEBB-8F03-4B9D-95EC-707026790AC5}" type="pres">
      <dgm:prSet presAssocID="{F986B6BD-9D39-4368-911D-75347905920B}" presName="Name9" presStyleLbl="sibTrans2D1" presStyleIdx="0" presStyleCnt="2"/>
      <dgm:spPr/>
    </dgm:pt>
    <dgm:pt modelId="{435DD675-F154-4005-BF43-A61E2717DD7B}" type="pres">
      <dgm:prSet presAssocID="{AAF7CD2F-2346-4998-822B-6D9574521EFE}" presName="composite2" presStyleCnt="0"/>
      <dgm:spPr/>
    </dgm:pt>
    <dgm:pt modelId="{E5EB5672-4602-4A68-8006-CC0EA5DBD51B}" type="pres">
      <dgm:prSet presAssocID="{AAF7CD2F-2346-4998-822B-6D9574521EFE}" presName="dummyNode2" presStyleLbl="node1" presStyleIdx="0" presStyleCnt="3"/>
      <dgm:spPr/>
    </dgm:pt>
    <dgm:pt modelId="{6F2FAFDA-E09F-4CF9-841E-9182A8920A29}" type="pres">
      <dgm:prSet presAssocID="{AAF7CD2F-2346-4998-822B-6D9574521EFE}" presName="childNode2" presStyleLbl="bgAcc1" presStyleIdx="1" presStyleCnt="3">
        <dgm:presLayoutVars>
          <dgm:bulletEnabled val="1"/>
        </dgm:presLayoutVars>
      </dgm:prSet>
      <dgm:spPr/>
    </dgm:pt>
    <dgm:pt modelId="{929B438B-7C51-4630-9874-6D665E61179E}" type="pres">
      <dgm:prSet presAssocID="{AAF7CD2F-2346-4998-822B-6D9574521EFE}" presName="childNode2tx" presStyleLbl="bgAcc1" presStyleIdx="1" presStyleCnt="3">
        <dgm:presLayoutVars>
          <dgm:bulletEnabled val="1"/>
        </dgm:presLayoutVars>
      </dgm:prSet>
      <dgm:spPr/>
    </dgm:pt>
    <dgm:pt modelId="{7A74B36B-CCD7-4E8A-9A81-C2DECB496B41}" type="pres">
      <dgm:prSet presAssocID="{AAF7CD2F-2346-4998-822B-6D9574521EFE}" presName="parentNode2" presStyleLbl="node1" presStyleIdx="1" presStyleCnt="3">
        <dgm:presLayoutVars>
          <dgm:chMax val="0"/>
          <dgm:bulletEnabled val="1"/>
        </dgm:presLayoutVars>
      </dgm:prSet>
      <dgm:spPr/>
    </dgm:pt>
    <dgm:pt modelId="{21918440-9166-421D-9145-605A266ACADB}" type="pres">
      <dgm:prSet presAssocID="{AAF7CD2F-2346-4998-822B-6D9574521EFE}" presName="connSite2" presStyleCnt="0"/>
      <dgm:spPr/>
    </dgm:pt>
    <dgm:pt modelId="{F3EC2CC7-41C6-4A1C-AA92-C886D79098DA}" type="pres">
      <dgm:prSet presAssocID="{EA54C7AF-22DB-47FB-807A-FFDE6F597A99}" presName="Name18" presStyleLbl="sibTrans2D1" presStyleIdx="1" presStyleCnt="2"/>
      <dgm:spPr/>
    </dgm:pt>
    <dgm:pt modelId="{D175FB4E-3D3E-4E68-B758-401D6C7CACC8}" type="pres">
      <dgm:prSet presAssocID="{4BA31211-644F-4D53-B5FF-E6ACAB466796}" presName="composite1" presStyleCnt="0"/>
      <dgm:spPr/>
    </dgm:pt>
    <dgm:pt modelId="{537D2818-30BB-4348-B04E-24137F16E5E4}" type="pres">
      <dgm:prSet presAssocID="{4BA31211-644F-4D53-B5FF-E6ACAB466796}" presName="dummyNode1" presStyleLbl="node1" presStyleIdx="1" presStyleCnt="3"/>
      <dgm:spPr/>
    </dgm:pt>
    <dgm:pt modelId="{95F8DA1F-A73A-4F0C-AE0B-6AC15069D2E9}" type="pres">
      <dgm:prSet presAssocID="{4BA31211-644F-4D53-B5FF-E6ACAB466796}" presName="childNode1" presStyleLbl="bgAcc1" presStyleIdx="2" presStyleCnt="3">
        <dgm:presLayoutVars>
          <dgm:bulletEnabled val="1"/>
        </dgm:presLayoutVars>
      </dgm:prSet>
      <dgm:spPr/>
    </dgm:pt>
    <dgm:pt modelId="{9DD4769F-37A6-44D2-A101-F3D7D34350D1}" type="pres">
      <dgm:prSet presAssocID="{4BA31211-644F-4D53-B5FF-E6ACAB466796}" presName="childNode1tx" presStyleLbl="bgAcc1" presStyleIdx="2" presStyleCnt="3">
        <dgm:presLayoutVars>
          <dgm:bulletEnabled val="1"/>
        </dgm:presLayoutVars>
      </dgm:prSet>
      <dgm:spPr/>
    </dgm:pt>
    <dgm:pt modelId="{7984448A-A0B8-43F7-B361-5F6F3DE70C75}" type="pres">
      <dgm:prSet presAssocID="{4BA31211-644F-4D53-B5FF-E6ACAB466796}" presName="parentNode1" presStyleLbl="node1" presStyleIdx="2" presStyleCnt="3">
        <dgm:presLayoutVars>
          <dgm:chMax val="1"/>
          <dgm:bulletEnabled val="1"/>
        </dgm:presLayoutVars>
      </dgm:prSet>
      <dgm:spPr/>
    </dgm:pt>
    <dgm:pt modelId="{8DCBF218-86DC-495C-BA2E-A02393EDA975}" type="pres">
      <dgm:prSet presAssocID="{4BA31211-644F-4D53-B5FF-E6ACAB466796}" presName="connSite1" presStyleCnt="0"/>
      <dgm:spPr/>
    </dgm:pt>
  </dgm:ptLst>
  <dgm:cxnLst>
    <dgm:cxn modelId="{1E846D0B-46C0-4F58-B42B-704FAC7CB8F3}" type="presOf" srcId="{9C953BAE-151B-4E26-9134-9B1763B231F4}" destId="{9DD4769F-37A6-44D2-A101-F3D7D34350D1}" srcOrd="1" destOrd="1" presId="urn:microsoft.com/office/officeart/2005/8/layout/hProcess4"/>
    <dgm:cxn modelId="{4C545D18-F907-4904-B845-463BEA6863ED}" type="presOf" srcId="{7F274540-6D13-4384-884C-AAF31EE2CB04}" destId="{9DD4769F-37A6-44D2-A101-F3D7D34350D1}" srcOrd="1" destOrd="0" presId="urn:microsoft.com/office/officeart/2005/8/layout/hProcess4"/>
    <dgm:cxn modelId="{CD987A1A-4985-4E1E-81A3-2B56C35CA14A}" type="presOf" srcId="{1E796A2C-5E98-4E04-974C-ED433ED93FD9}" destId="{CB4E3E65-B22C-4CC7-B2E7-93235301293F}" srcOrd="0" destOrd="0" presId="urn:microsoft.com/office/officeart/2005/8/layout/hProcess4"/>
    <dgm:cxn modelId="{260CE01C-59FB-4EC3-833B-3A2AAC80606F}" type="presOf" srcId="{EA57D890-D6B8-483A-8106-7EEFABC7338F}" destId="{6F2FAFDA-E09F-4CF9-841E-9182A8920A29}" srcOrd="0" destOrd="0" presId="urn:microsoft.com/office/officeart/2005/8/layout/hProcess4"/>
    <dgm:cxn modelId="{90441421-7BFF-4775-A80F-B4523FF88761}" type="presOf" srcId="{EA57D890-D6B8-483A-8106-7EEFABC7338F}" destId="{929B438B-7C51-4630-9874-6D665E61179E}" srcOrd="1" destOrd="0" presId="urn:microsoft.com/office/officeart/2005/8/layout/hProcess4"/>
    <dgm:cxn modelId="{D5F78921-154C-4C3E-A96B-48B237036B1F}" type="presOf" srcId="{9C953BAE-151B-4E26-9134-9B1763B231F4}" destId="{95F8DA1F-A73A-4F0C-AE0B-6AC15069D2E9}" srcOrd="0" destOrd="1" presId="urn:microsoft.com/office/officeart/2005/8/layout/hProcess4"/>
    <dgm:cxn modelId="{8583EA24-CF91-4F9C-8CE4-1F1970CBC32A}" srcId="{4BA31211-644F-4D53-B5FF-E6ACAB466796}" destId="{7F274540-6D13-4384-884C-AAF31EE2CB04}" srcOrd="0" destOrd="0" parTransId="{32EFCF67-3800-4EF1-8835-F721E37E1131}" sibTransId="{CAFBDF40-DCEC-499C-8190-5FC2146D66A0}"/>
    <dgm:cxn modelId="{6A4C582E-D237-4187-B776-29B411641DC4}" srcId="{BDFA7418-F058-466D-B9EC-6676674565FD}" destId="{4BA31211-644F-4D53-B5FF-E6ACAB466796}" srcOrd="2" destOrd="0" parTransId="{0992A16F-74BA-4F6C-B253-D1BF25F58A02}" sibTransId="{50B42991-6B4D-4B7F-BC59-A8CE9CE56A72}"/>
    <dgm:cxn modelId="{2406F53A-54A8-4DBC-AC2F-80E5EBE310A7}" srcId="{AAF7CD2F-2346-4998-822B-6D9574521EFE}" destId="{85F29F06-9167-486C-A9CC-9E47C28CFB6D}" srcOrd="1" destOrd="0" parTransId="{1ABDAC73-62DA-4CFF-9F48-7130FFD1ACF1}" sibTransId="{82122F88-E350-4B1E-AEF8-73283EA73073}"/>
    <dgm:cxn modelId="{EB71C15D-B0F9-4B87-93BD-0072F0F0946B}" type="presOf" srcId="{8F9A7075-0C8C-4178-97CC-09DFE44531B2}" destId="{B7B330BE-530C-455A-B218-D4B66A5CA248}" srcOrd="0" destOrd="0" presId="urn:microsoft.com/office/officeart/2005/8/layout/hProcess4"/>
    <dgm:cxn modelId="{9B205642-11FD-4005-890C-8308CC2F69BA}" srcId="{4BA31211-644F-4D53-B5FF-E6ACAB466796}" destId="{9C953BAE-151B-4E26-9134-9B1763B231F4}" srcOrd="1" destOrd="0" parTransId="{BA73BD23-2593-4882-A780-9E3CACFFE157}" sibTransId="{E514DEEF-1C46-45EB-B47A-7BB8331A57EF}"/>
    <dgm:cxn modelId="{3492C66D-072F-4EF3-8422-28E2B5E210D2}" srcId="{AAF7CD2F-2346-4998-822B-6D9574521EFE}" destId="{EA57D890-D6B8-483A-8106-7EEFABC7338F}" srcOrd="0" destOrd="0" parTransId="{9D790D43-70EE-4E21-A9A5-A1A07721D88E}" sibTransId="{75C31E59-96B2-4332-A28C-5964E80E7C51}"/>
    <dgm:cxn modelId="{5A141C72-C7A5-491D-A6B4-6E3C541FC625}" type="presOf" srcId="{85F29F06-9167-486C-A9CC-9E47C28CFB6D}" destId="{929B438B-7C51-4630-9874-6D665E61179E}" srcOrd="1" destOrd="1" presId="urn:microsoft.com/office/officeart/2005/8/layout/hProcess4"/>
    <dgm:cxn modelId="{72DDFA76-572A-45CC-A0B9-6B411321246A}" type="presOf" srcId="{9DA14BB3-52EB-4D43-83C0-8A5909EC9ACA}" destId="{1F597E22-E8DB-480D-83C7-DF848CD594BE}" srcOrd="1" destOrd="1" presId="urn:microsoft.com/office/officeart/2005/8/layout/hProcess4"/>
    <dgm:cxn modelId="{28DEE677-2954-43A3-A04F-9DAE37C6418E}" srcId="{BDFA7418-F058-466D-B9EC-6676674565FD}" destId="{8F9A7075-0C8C-4178-97CC-09DFE44531B2}" srcOrd="0" destOrd="0" parTransId="{AC78A3FD-0D6C-4D43-A154-45730208B836}" sibTransId="{F986B6BD-9D39-4368-911D-75347905920B}"/>
    <dgm:cxn modelId="{72C22E8B-046B-4489-9578-E35756A98DD4}" type="presOf" srcId="{AAF7CD2F-2346-4998-822B-6D9574521EFE}" destId="{7A74B36B-CCD7-4E8A-9A81-C2DECB496B41}" srcOrd="0" destOrd="0" presId="urn:microsoft.com/office/officeart/2005/8/layout/hProcess4"/>
    <dgm:cxn modelId="{62044E9E-2EBF-4605-9737-F963B581BBE1}" srcId="{8F9A7075-0C8C-4178-97CC-09DFE44531B2}" destId="{9DA14BB3-52EB-4D43-83C0-8A5909EC9ACA}" srcOrd="1" destOrd="0" parTransId="{8FF81A9A-2EBF-4965-BF4A-829580D4C0F5}" sibTransId="{8F0EA893-A54B-495F-A506-96BC2FB20141}"/>
    <dgm:cxn modelId="{91C243A1-E74F-48B2-8086-4EDF12CB6F36}" type="presOf" srcId="{4BA31211-644F-4D53-B5FF-E6ACAB466796}" destId="{7984448A-A0B8-43F7-B361-5F6F3DE70C75}" srcOrd="0" destOrd="0" presId="urn:microsoft.com/office/officeart/2005/8/layout/hProcess4"/>
    <dgm:cxn modelId="{952B3FC8-1E40-4362-A12D-1FA8E63BF383}" srcId="{8F9A7075-0C8C-4178-97CC-09DFE44531B2}" destId="{1E796A2C-5E98-4E04-974C-ED433ED93FD9}" srcOrd="0" destOrd="0" parTransId="{0B58CEB5-0C7B-4780-8D1F-92BFC19CC4A9}" sibTransId="{3C355B15-968C-4373-9C27-F3E00F1C4134}"/>
    <dgm:cxn modelId="{D71242D6-6F4F-4904-AE48-634CB28130F1}" type="presOf" srcId="{1E796A2C-5E98-4E04-974C-ED433ED93FD9}" destId="{1F597E22-E8DB-480D-83C7-DF848CD594BE}" srcOrd="1" destOrd="0" presId="urn:microsoft.com/office/officeart/2005/8/layout/hProcess4"/>
    <dgm:cxn modelId="{E7774DD7-837A-42FD-9FCC-D8B484ED9622}" type="presOf" srcId="{7F274540-6D13-4384-884C-AAF31EE2CB04}" destId="{95F8DA1F-A73A-4F0C-AE0B-6AC15069D2E9}" srcOrd="0" destOrd="0" presId="urn:microsoft.com/office/officeart/2005/8/layout/hProcess4"/>
    <dgm:cxn modelId="{D0FB3FDC-8852-4F77-947D-74CE8F062B72}" type="presOf" srcId="{BDFA7418-F058-466D-B9EC-6676674565FD}" destId="{8A75E837-A0B0-4833-BEEC-88F7CC9E0E70}" srcOrd="0" destOrd="0" presId="urn:microsoft.com/office/officeart/2005/8/layout/hProcess4"/>
    <dgm:cxn modelId="{E88BA2DC-57C2-4AEB-9AE2-B3B7DE22C42C}" type="presOf" srcId="{EA54C7AF-22DB-47FB-807A-FFDE6F597A99}" destId="{F3EC2CC7-41C6-4A1C-AA92-C886D79098DA}" srcOrd="0" destOrd="0" presId="urn:microsoft.com/office/officeart/2005/8/layout/hProcess4"/>
    <dgm:cxn modelId="{B20D89E3-E599-48D0-A6B9-BF33FE869727}" type="presOf" srcId="{85F29F06-9167-486C-A9CC-9E47C28CFB6D}" destId="{6F2FAFDA-E09F-4CF9-841E-9182A8920A29}" srcOrd="0" destOrd="1" presId="urn:microsoft.com/office/officeart/2005/8/layout/hProcess4"/>
    <dgm:cxn modelId="{DC8849E6-07EF-4B54-9091-76ECF4584F8F}" type="presOf" srcId="{F986B6BD-9D39-4368-911D-75347905920B}" destId="{DA32CEBB-8F03-4B9D-95EC-707026790AC5}" srcOrd="0" destOrd="0" presId="urn:microsoft.com/office/officeart/2005/8/layout/hProcess4"/>
    <dgm:cxn modelId="{2D3B61EE-0B4F-4318-B6B8-79DB9946153A}" type="presOf" srcId="{9DA14BB3-52EB-4D43-83C0-8A5909EC9ACA}" destId="{CB4E3E65-B22C-4CC7-B2E7-93235301293F}" srcOrd="0" destOrd="1" presId="urn:microsoft.com/office/officeart/2005/8/layout/hProcess4"/>
    <dgm:cxn modelId="{895E41F2-6FD9-4673-B7E2-1DE30BFB7CFF}" srcId="{BDFA7418-F058-466D-B9EC-6676674565FD}" destId="{AAF7CD2F-2346-4998-822B-6D9574521EFE}" srcOrd="1" destOrd="0" parTransId="{02C50ABA-00A6-47B3-90C5-73DB6FCFA8A7}" sibTransId="{EA54C7AF-22DB-47FB-807A-FFDE6F597A99}"/>
    <dgm:cxn modelId="{7E192493-1AE9-4D24-9CEE-EE6932BDEBA3}" type="presParOf" srcId="{8A75E837-A0B0-4833-BEEC-88F7CC9E0E70}" destId="{9A4A0B0E-680E-4284-8609-BDB8E24BD649}" srcOrd="0" destOrd="0" presId="urn:microsoft.com/office/officeart/2005/8/layout/hProcess4"/>
    <dgm:cxn modelId="{CCA69DCA-5B45-4DA9-B3B8-388FC908ED45}" type="presParOf" srcId="{8A75E837-A0B0-4833-BEEC-88F7CC9E0E70}" destId="{2882CFD8-FCD9-4212-91EE-9138EC1AF5B6}" srcOrd="1" destOrd="0" presId="urn:microsoft.com/office/officeart/2005/8/layout/hProcess4"/>
    <dgm:cxn modelId="{39B1B578-86C7-4C8F-B782-94BA47E39E90}" type="presParOf" srcId="{8A75E837-A0B0-4833-BEEC-88F7CC9E0E70}" destId="{BBEC313E-D6F2-4ED9-BDA2-A47634A43AE9}" srcOrd="2" destOrd="0" presId="urn:microsoft.com/office/officeart/2005/8/layout/hProcess4"/>
    <dgm:cxn modelId="{33951DAD-8D00-4284-B11B-5757909E82B6}" type="presParOf" srcId="{BBEC313E-D6F2-4ED9-BDA2-A47634A43AE9}" destId="{E42D3D6E-694E-45AE-A22A-4E30BA2C1713}" srcOrd="0" destOrd="0" presId="urn:microsoft.com/office/officeart/2005/8/layout/hProcess4"/>
    <dgm:cxn modelId="{0F7F3367-39DD-4893-BA3C-D57EDFA01964}" type="presParOf" srcId="{E42D3D6E-694E-45AE-A22A-4E30BA2C1713}" destId="{DDCDE061-1595-4F93-87B5-576BB0DEF727}" srcOrd="0" destOrd="0" presId="urn:microsoft.com/office/officeart/2005/8/layout/hProcess4"/>
    <dgm:cxn modelId="{AAB9F30D-4685-44B0-933F-889FA4A9D191}" type="presParOf" srcId="{E42D3D6E-694E-45AE-A22A-4E30BA2C1713}" destId="{CB4E3E65-B22C-4CC7-B2E7-93235301293F}" srcOrd="1" destOrd="0" presId="urn:microsoft.com/office/officeart/2005/8/layout/hProcess4"/>
    <dgm:cxn modelId="{A78F025C-EAB4-43F5-B45B-22411897ADCC}" type="presParOf" srcId="{E42D3D6E-694E-45AE-A22A-4E30BA2C1713}" destId="{1F597E22-E8DB-480D-83C7-DF848CD594BE}" srcOrd="2" destOrd="0" presId="urn:microsoft.com/office/officeart/2005/8/layout/hProcess4"/>
    <dgm:cxn modelId="{22AB08B3-D584-4243-A5D6-B5A78EA996AD}" type="presParOf" srcId="{E42D3D6E-694E-45AE-A22A-4E30BA2C1713}" destId="{B7B330BE-530C-455A-B218-D4B66A5CA248}" srcOrd="3" destOrd="0" presId="urn:microsoft.com/office/officeart/2005/8/layout/hProcess4"/>
    <dgm:cxn modelId="{CE968415-8769-4B6F-BF84-4480ABDC96DA}" type="presParOf" srcId="{E42D3D6E-694E-45AE-A22A-4E30BA2C1713}" destId="{6DE73B73-8AB2-4536-B598-9CF5C462052D}" srcOrd="4" destOrd="0" presId="urn:microsoft.com/office/officeart/2005/8/layout/hProcess4"/>
    <dgm:cxn modelId="{5BFF6297-FB53-4EF1-91D6-C1A5401FF804}" type="presParOf" srcId="{BBEC313E-D6F2-4ED9-BDA2-A47634A43AE9}" destId="{DA32CEBB-8F03-4B9D-95EC-707026790AC5}" srcOrd="1" destOrd="0" presId="urn:microsoft.com/office/officeart/2005/8/layout/hProcess4"/>
    <dgm:cxn modelId="{3F47F013-CA17-401E-B8C7-880B36E3DC23}" type="presParOf" srcId="{BBEC313E-D6F2-4ED9-BDA2-A47634A43AE9}" destId="{435DD675-F154-4005-BF43-A61E2717DD7B}" srcOrd="2" destOrd="0" presId="urn:microsoft.com/office/officeart/2005/8/layout/hProcess4"/>
    <dgm:cxn modelId="{5944617D-6328-4706-B515-2613076195C5}" type="presParOf" srcId="{435DD675-F154-4005-BF43-A61E2717DD7B}" destId="{E5EB5672-4602-4A68-8006-CC0EA5DBD51B}" srcOrd="0" destOrd="0" presId="urn:microsoft.com/office/officeart/2005/8/layout/hProcess4"/>
    <dgm:cxn modelId="{1E8D4C15-9D81-448B-A7C8-18DD17E4AF9B}" type="presParOf" srcId="{435DD675-F154-4005-BF43-A61E2717DD7B}" destId="{6F2FAFDA-E09F-4CF9-841E-9182A8920A29}" srcOrd="1" destOrd="0" presId="urn:microsoft.com/office/officeart/2005/8/layout/hProcess4"/>
    <dgm:cxn modelId="{8F93CDA8-E9B8-4FB7-B347-B5A99097120D}" type="presParOf" srcId="{435DD675-F154-4005-BF43-A61E2717DD7B}" destId="{929B438B-7C51-4630-9874-6D665E61179E}" srcOrd="2" destOrd="0" presId="urn:microsoft.com/office/officeart/2005/8/layout/hProcess4"/>
    <dgm:cxn modelId="{9CCA2FA9-7261-459B-8CAB-79485FF8240D}" type="presParOf" srcId="{435DD675-F154-4005-BF43-A61E2717DD7B}" destId="{7A74B36B-CCD7-4E8A-9A81-C2DECB496B41}" srcOrd="3" destOrd="0" presId="urn:microsoft.com/office/officeart/2005/8/layout/hProcess4"/>
    <dgm:cxn modelId="{06B3E41D-3E87-427F-A07A-1131B034C3E6}" type="presParOf" srcId="{435DD675-F154-4005-BF43-A61E2717DD7B}" destId="{21918440-9166-421D-9145-605A266ACADB}" srcOrd="4" destOrd="0" presId="urn:microsoft.com/office/officeart/2005/8/layout/hProcess4"/>
    <dgm:cxn modelId="{7617F848-8705-4A5F-B76B-F85DBCF21659}" type="presParOf" srcId="{BBEC313E-D6F2-4ED9-BDA2-A47634A43AE9}" destId="{F3EC2CC7-41C6-4A1C-AA92-C886D79098DA}" srcOrd="3" destOrd="0" presId="urn:microsoft.com/office/officeart/2005/8/layout/hProcess4"/>
    <dgm:cxn modelId="{763C25FF-6C88-4142-AD94-65A08C47EBD6}" type="presParOf" srcId="{BBEC313E-D6F2-4ED9-BDA2-A47634A43AE9}" destId="{D175FB4E-3D3E-4E68-B758-401D6C7CACC8}" srcOrd="4" destOrd="0" presId="urn:microsoft.com/office/officeart/2005/8/layout/hProcess4"/>
    <dgm:cxn modelId="{DBF958BF-CFFD-4B5E-A931-C51081DC2D67}" type="presParOf" srcId="{D175FB4E-3D3E-4E68-B758-401D6C7CACC8}" destId="{537D2818-30BB-4348-B04E-24137F16E5E4}" srcOrd="0" destOrd="0" presId="urn:microsoft.com/office/officeart/2005/8/layout/hProcess4"/>
    <dgm:cxn modelId="{3BA7D1A2-7270-4FED-B08D-08BA3534A20B}" type="presParOf" srcId="{D175FB4E-3D3E-4E68-B758-401D6C7CACC8}" destId="{95F8DA1F-A73A-4F0C-AE0B-6AC15069D2E9}" srcOrd="1" destOrd="0" presId="urn:microsoft.com/office/officeart/2005/8/layout/hProcess4"/>
    <dgm:cxn modelId="{A52230BA-46A6-46F2-A1CE-CAAEB4DA2CE6}" type="presParOf" srcId="{D175FB4E-3D3E-4E68-B758-401D6C7CACC8}" destId="{9DD4769F-37A6-44D2-A101-F3D7D34350D1}" srcOrd="2" destOrd="0" presId="urn:microsoft.com/office/officeart/2005/8/layout/hProcess4"/>
    <dgm:cxn modelId="{21DC2DDA-231F-4547-B8FB-CDA5BCC6E3C5}" type="presParOf" srcId="{D175FB4E-3D3E-4E68-B758-401D6C7CACC8}" destId="{7984448A-A0B8-43F7-B361-5F6F3DE70C75}" srcOrd="3" destOrd="0" presId="urn:microsoft.com/office/officeart/2005/8/layout/hProcess4"/>
    <dgm:cxn modelId="{CA4AEBE3-3B33-4976-9E6C-AE74DEB9D7E0}" type="presParOf" srcId="{D175FB4E-3D3E-4E68-B758-401D6C7CACC8}" destId="{8DCBF218-86DC-495C-BA2E-A02393EDA975}"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3C691FE-DB5B-4BCA-96AC-34D728C9CBE1}" type="doc">
      <dgm:prSet loTypeId="urn:microsoft.com/office/officeart/2005/8/layout/gear1" loCatId="process" qsTypeId="urn:microsoft.com/office/officeart/2005/8/quickstyle/3d5" qsCatId="3D" csTypeId="urn:microsoft.com/office/officeart/2005/8/colors/accent4_5" csCatId="accent4" phldr="1"/>
      <dgm:spPr/>
    </dgm:pt>
    <dgm:pt modelId="{F7DACF50-2F27-4621-91FF-3D3F2D4E3CB0}">
      <dgm:prSet phldrT="[Text]"/>
      <dgm:spPr/>
      <dgm:t>
        <a:bodyPr/>
        <a:lstStyle/>
        <a:p>
          <a:r>
            <a:rPr lang="en-US" i="1" dirty="0"/>
            <a:t>Vy</a:t>
          </a:r>
          <a:r>
            <a:rPr lang="en-US" i="1" dirty="0">
              <a:latin typeface="Times New Roman" panose="02020603050405020304" pitchFamily="18" charset="0"/>
              <a:cs typeface="Times New Roman" panose="02020603050405020304" pitchFamily="18" charset="0"/>
            </a:rPr>
            <a:t>ā</a:t>
          </a:r>
          <a:r>
            <a:rPr lang="en-US" i="1" dirty="0"/>
            <a:t>pti</a:t>
          </a:r>
          <a:endParaRPr lang="en-SG" i="1" dirty="0"/>
        </a:p>
      </dgm:t>
    </dgm:pt>
    <dgm:pt modelId="{E1B8ACB4-2EAC-4F57-A233-CD2A419DB3DB}" type="parTrans" cxnId="{E70EF0C0-9B48-4564-9913-A96ADA756632}">
      <dgm:prSet/>
      <dgm:spPr/>
      <dgm:t>
        <a:bodyPr/>
        <a:lstStyle/>
        <a:p>
          <a:endParaRPr lang="en-SG"/>
        </a:p>
      </dgm:t>
    </dgm:pt>
    <dgm:pt modelId="{C60DC265-F5EF-4E4D-814E-8A7DF0DD8157}" type="sibTrans" cxnId="{E70EF0C0-9B48-4564-9913-A96ADA756632}">
      <dgm:prSet/>
      <dgm:spPr/>
      <dgm:t>
        <a:bodyPr/>
        <a:lstStyle/>
        <a:p>
          <a:endParaRPr lang="en-SG"/>
        </a:p>
      </dgm:t>
    </dgm:pt>
    <dgm:pt modelId="{E8631BA1-0411-4963-8AAD-3DCF467A2D58}">
      <dgm:prSet phldrT="[Text]"/>
      <dgm:spPr/>
      <dgm:t>
        <a:bodyPr/>
        <a:lstStyle/>
        <a:p>
          <a:r>
            <a:rPr lang="en-US" i="1" dirty="0" err="1"/>
            <a:t>Vy</a:t>
          </a:r>
          <a:r>
            <a:rPr lang="en-US" i="1" dirty="0" err="1">
              <a:latin typeface="Times New Roman" panose="02020603050405020304" pitchFamily="18" charset="0"/>
              <a:cs typeface="Times New Roman" panose="02020603050405020304" pitchFamily="18" charset="0"/>
            </a:rPr>
            <a:t>āpya</a:t>
          </a:r>
          <a:endParaRPr lang="en-SG" i="1" dirty="0"/>
        </a:p>
      </dgm:t>
    </dgm:pt>
    <dgm:pt modelId="{3142CDD0-0F1D-4732-9095-66B918A99A71}" type="parTrans" cxnId="{7051C39A-05DF-4A99-A229-C9756BD1EECD}">
      <dgm:prSet/>
      <dgm:spPr/>
      <dgm:t>
        <a:bodyPr/>
        <a:lstStyle/>
        <a:p>
          <a:endParaRPr lang="en-SG"/>
        </a:p>
      </dgm:t>
    </dgm:pt>
    <dgm:pt modelId="{96B7FC95-09DC-45D5-8875-3BC6675630B0}" type="sibTrans" cxnId="{7051C39A-05DF-4A99-A229-C9756BD1EECD}">
      <dgm:prSet/>
      <dgm:spPr/>
      <dgm:t>
        <a:bodyPr/>
        <a:lstStyle/>
        <a:p>
          <a:endParaRPr lang="en-SG"/>
        </a:p>
      </dgm:t>
    </dgm:pt>
    <dgm:pt modelId="{FA78E731-B6C1-4832-AF8D-A4A168F54C03}">
      <dgm:prSet phldrT="[Text]"/>
      <dgm:spPr/>
      <dgm:t>
        <a:bodyPr/>
        <a:lstStyle/>
        <a:p>
          <a:r>
            <a:rPr lang="en-US" i="1" dirty="0"/>
            <a:t>Vy</a:t>
          </a:r>
          <a:r>
            <a:rPr lang="en-US" i="1" dirty="0">
              <a:latin typeface="Times New Roman" panose="02020603050405020304" pitchFamily="18" charset="0"/>
              <a:cs typeface="Times New Roman" panose="02020603050405020304" pitchFamily="18" charset="0"/>
            </a:rPr>
            <a:t>āpaka</a:t>
          </a:r>
          <a:endParaRPr lang="en-SG" i="1" dirty="0"/>
        </a:p>
      </dgm:t>
    </dgm:pt>
    <dgm:pt modelId="{DDE1B041-9FDE-4321-8F71-985B15EFDCA4}" type="parTrans" cxnId="{0AA9AAA7-8789-430F-B1F7-D76688BF09F6}">
      <dgm:prSet/>
      <dgm:spPr/>
      <dgm:t>
        <a:bodyPr/>
        <a:lstStyle/>
        <a:p>
          <a:endParaRPr lang="en-SG"/>
        </a:p>
      </dgm:t>
    </dgm:pt>
    <dgm:pt modelId="{51319265-DF24-4DE1-8522-11DCCF09C182}" type="sibTrans" cxnId="{0AA9AAA7-8789-430F-B1F7-D76688BF09F6}">
      <dgm:prSet/>
      <dgm:spPr/>
      <dgm:t>
        <a:bodyPr/>
        <a:lstStyle/>
        <a:p>
          <a:endParaRPr lang="en-SG"/>
        </a:p>
      </dgm:t>
    </dgm:pt>
    <dgm:pt modelId="{EEBFA2CA-9CFD-4BA0-A518-D5BFFFC930B6}" type="pres">
      <dgm:prSet presAssocID="{53C691FE-DB5B-4BCA-96AC-34D728C9CBE1}" presName="composite" presStyleCnt="0">
        <dgm:presLayoutVars>
          <dgm:chMax val="3"/>
          <dgm:animLvl val="lvl"/>
          <dgm:resizeHandles val="exact"/>
        </dgm:presLayoutVars>
      </dgm:prSet>
      <dgm:spPr/>
    </dgm:pt>
    <dgm:pt modelId="{421ADE07-2A0B-4A58-9C3D-9265F92C9FCF}" type="pres">
      <dgm:prSet presAssocID="{F7DACF50-2F27-4621-91FF-3D3F2D4E3CB0}" presName="gear1" presStyleLbl="node1" presStyleIdx="0" presStyleCnt="3">
        <dgm:presLayoutVars>
          <dgm:chMax val="1"/>
          <dgm:bulletEnabled val="1"/>
        </dgm:presLayoutVars>
      </dgm:prSet>
      <dgm:spPr/>
    </dgm:pt>
    <dgm:pt modelId="{D19A4808-5B46-47E1-BA74-ADB8AA13251E}" type="pres">
      <dgm:prSet presAssocID="{F7DACF50-2F27-4621-91FF-3D3F2D4E3CB0}" presName="gear1srcNode" presStyleLbl="node1" presStyleIdx="0" presStyleCnt="3"/>
      <dgm:spPr/>
    </dgm:pt>
    <dgm:pt modelId="{C873E825-6360-4B9B-B014-9A0636CB3F2C}" type="pres">
      <dgm:prSet presAssocID="{F7DACF50-2F27-4621-91FF-3D3F2D4E3CB0}" presName="gear1dstNode" presStyleLbl="node1" presStyleIdx="0" presStyleCnt="3"/>
      <dgm:spPr/>
    </dgm:pt>
    <dgm:pt modelId="{39938159-8E17-4AD2-AC25-AEDE18D29BE6}" type="pres">
      <dgm:prSet presAssocID="{E8631BA1-0411-4963-8AAD-3DCF467A2D58}" presName="gear2" presStyleLbl="node1" presStyleIdx="1" presStyleCnt="3">
        <dgm:presLayoutVars>
          <dgm:chMax val="1"/>
          <dgm:bulletEnabled val="1"/>
        </dgm:presLayoutVars>
      </dgm:prSet>
      <dgm:spPr/>
    </dgm:pt>
    <dgm:pt modelId="{E7E30FAB-05D8-44C2-A2D5-85F8E52684A9}" type="pres">
      <dgm:prSet presAssocID="{E8631BA1-0411-4963-8AAD-3DCF467A2D58}" presName="gear2srcNode" presStyleLbl="node1" presStyleIdx="1" presStyleCnt="3"/>
      <dgm:spPr/>
    </dgm:pt>
    <dgm:pt modelId="{70B88D74-2961-4EE8-B74E-81C2F219B7E4}" type="pres">
      <dgm:prSet presAssocID="{E8631BA1-0411-4963-8AAD-3DCF467A2D58}" presName="gear2dstNode" presStyleLbl="node1" presStyleIdx="1" presStyleCnt="3"/>
      <dgm:spPr/>
    </dgm:pt>
    <dgm:pt modelId="{0959B5CC-E24F-4601-A8D0-57454B6663D3}" type="pres">
      <dgm:prSet presAssocID="{FA78E731-B6C1-4832-AF8D-A4A168F54C03}" presName="gear3" presStyleLbl="node1" presStyleIdx="2" presStyleCnt="3"/>
      <dgm:spPr/>
    </dgm:pt>
    <dgm:pt modelId="{831F9EFA-336C-4749-BD36-8C69951F4834}" type="pres">
      <dgm:prSet presAssocID="{FA78E731-B6C1-4832-AF8D-A4A168F54C03}" presName="gear3tx" presStyleLbl="node1" presStyleIdx="2" presStyleCnt="3">
        <dgm:presLayoutVars>
          <dgm:chMax val="1"/>
          <dgm:bulletEnabled val="1"/>
        </dgm:presLayoutVars>
      </dgm:prSet>
      <dgm:spPr/>
    </dgm:pt>
    <dgm:pt modelId="{A9FCE921-750C-496B-9B2D-15B8CE0642A0}" type="pres">
      <dgm:prSet presAssocID="{FA78E731-B6C1-4832-AF8D-A4A168F54C03}" presName="gear3srcNode" presStyleLbl="node1" presStyleIdx="2" presStyleCnt="3"/>
      <dgm:spPr/>
    </dgm:pt>
    <dgm:pt modelId="{FAFA3BA0-C96A-409E-AD04-1D8CEEA85AB1}" type="pres">
      <dgm:prSet presAssocID="{FA78E731-B6C1-4832-AF8D-A4A168F54C03}" presName="gear3dstNode" presStyleLbl="node1" presStyleIdx="2" presStyleCnt="3"/>
      <dgm:spPr/>
    </dgm:pt>
    <dgm:pt modelId="{BE044CEB-6B55-4D6F-B40D-EC9A632C196B}" type="pres">
      <dgm:prSet presAssocID="{C60DC265-F5EF-4E4D-814E-8A7DF0DD8157}" presName="connector1" presStyleLbl="sibTrans2D1" presStyleIdx="0" presStyleCnt="3"/>
      <dgm:spPr/>
    </dgm:pt>
    <dgm:pt modelId="{B4657E05-DF83-4B0D-898F-6E598774069E}" type="pres">
      <dgm:prSet presAssocID="{96B7FC95-09DC-45D5-8875-3BC6675630B0}" presName="connector2" presStyleLbl="sibTrans2D1" presStyleIdx="1" presStyleCnt="3"/>
      <dgm:spPr/>
    </dgm:pt>
    <dgm:pt modelId="{033175CE-4C3C-4AD1-BD54-BA79E1FC804D}" type="pres">
      <dgm:prSet presAssocID="{51319265-DF24-4DE1-8522-11DCCF09C182}" presName="connector3" presStyleLbl="sibTrans2D1" presStyleIdx="2" presStyleCnt="3"/>
      <dgm:spPr/>
    </dgm:pt>
  </dgm:ptLst>
  <dgm:cxnLst>
    <dgm:cxn modelId="{E9F1E201-668A-44E7-867A-E349E9D7BB69}" type="presOf" srcId="{F7DACF50-2F27-4621-91FF-3D3F2D4E3CB0}" destId="{C873E825-6360-4B9B-B014-9A0636CB3F2C}" srcOrd="2" destOrd="0" presId="urn:microsoft.com/office/officeart/2005/8/layout/gear1"/>
    <dgm:cxn modelId="{2538DC08-5F5D-441F-909C-0643B17A726B}" type="presOf" srcId="{FA78E731-B6C1-4832-AF8D-A4A168F54C03}" destId="{FAFA3BA0-C96A-409E-AD04-1D8CEEA85AB1}" srcOrd="3" destOrd="0" presId="urn:microsoft.com/office/officeart/2005/8/layout/gear1"/>
    <dgm:cxn modelId="{FD4B5D0C-56D8-4A4A-8BCF-AACFCDAE90EB}" type="presOf" srcId="{F7DACF50-2F27-4621-91FF-3D3F2D4E3CB0}" destId="{D19A4808-5B46-47E1-BA74-ADB8AA13251E}" srcOrd="1" destOrd="0" presId="urn:microsoft.com/office/officeart/2005/8/layout/gear1"/>
    <dgm:cxn modelId="{89B6BC2E-0708-4070-B956-6C5C3F3FE718}" type="presOf" srcId="{E8631BA1-0411-4963-8AAD-3DCF467A2D58}" destId="{39938159-8E17-4AD2-AC25-AEDE18D29BE6}" srcOrd="0" destOrd="0" presId="urn:microsoft.com/office/officeart/2005/8/layout/gear1"/>
    <dgm:cxn modelId="{2559904A-69F3-48F0-8DBB-61646D506E19}" type="presOf" srcId="{F7DACF50-2F27-4621-91FF-3D3F2D4E3CB0}" destId="{421ADE07-2A0B-4A58-9C3D-9265F92C9FCF}" srcOrd="0" destOrd="0" presId="urn:microsoft.com/office/officeart/2005/8/layout/gear1"/>
    <dgm:cxn modelId="{FF328D76-1E0E-4BC4-9D7E-851188FA7AB7}" type="presOf" srcId="{FA78E731-B6C1-4832-AF8D-A4A168F54C03}" destId="{A9FCE921-750C-496B-9B2D-15B8CE0642A0}" srcOrd="2" destOrd="0" presId="urn:microsoft.com/office/officeart/2005/8/layout/gear1"/>
    <dgm:cxn modelId="{23249358-A4AD-43D4-8A20-E91693E4BE86}" type="presOf" srcId="{96B7FC95-09DC-45D5-8875-3BC6675630B0}" destId="{B4657E05-DF83-4B0D-898F-6E598774069E}" srcOrd="0" destOrd="0" presId="urn:microsoft.com/office/officeart/2005/8/layout/gear1"/>
    <dgm:cxn modelId="{24920C91-9298-4EBE-898E-E746B0314BA4}" type="presOf" srcId="{51319265-DF24-4DE1-8522-11DCCF09C182}" destId="{033175CE-4C3C-4AD1-BD54-BA79E1FC804D}" srcOrd="0" destOrd="0" presId="urn:microsoft.com/office/officeart/2005/8/layout/gear1"/>
    <dgm:cxn modelId="{7051C39A-05DF-4A99-A229-C9756BD1EECD}" srcId="{53C691FE-DB5B-4BCA-96AC-34D728C9CBE1}" destId="{E8631BA1-0411-4963-8AAD-3DCF467A2D58}" srcOrd="1" destOrd="0" parTransId="{3142CDD0-0F1D-4732-9095-66B918A99A71}" sibTransId="{96B7FC95-09DC-45D5-8875-3BC6675630B0}"/>
    <dgm:cxn modelId="{714B7DA2-252D-4543-B0AB-0CEAFB75961D}" type="presOf" srcId="{53C691FE-DB5B-4BCA-96AC-34D728C9CBE1}" destId="{EEBFA2CA-9CFD-4BA0-A518-D5BFFFC930B6}" srcOrd="0" destOrd="0" presId="urn:microsoft.com/office/officeart/2005/8/layout/gear1"/>
    <dgm:cxn modelId="{0AA9AAA7-8789-430F-B1F7-D76688BF09F6}" srcId="{53C691FE-DB5B-4BCA-96AC-34D728C9CBE1}" destId="{FA78E731-B6C1-4832-AF8D-A4A168F54C03}" srcOrd="2" destOrd="0" parTransId="{DDE1B041-9FDE-4321-8F71-985B15EFDCA4}" sibTransId="{51319265-DF24-4DE1-8522-11DCCF09C182}"/>
    <dgm:cxn modelId="{AA8654B0-6E02-4E47-B4DD-A9CFF22CFBBC}" type="presOf" srcId="{E8631BA1-0411-4963-8AAD-3DCF467A2D58}" destId="{E7E30FAB-05D8-44C2-A2D5-85F8E52684A9}" srcOrd="1" destOrd="0" presId="urn:microsoft.com/office/officeart/2005/8/layout/gear1"/>
    <dgm:cxn modelId="{E70EF0C0-9B48-4564-9913-A96ADA756632}" srcId="{53C691FE-DB5B-4BCA-96AC-34D728C9CBE1}" destId="{F7DACF50-2F27-4621-91FF-3D3F2D4E3CB0}" srcOrd="0" destOrd="0" parTransId="{E1B8ACB4-2EAC-4F57-A233-CD2A419DB3DB}" sibTransId="{C60DC265-F5EF-4E4D-814E-8A7DF0DD8157}"/>
    <dgm:cxn modelId="{525DC5D3-735A-40D2-9B06-AE36F1230D42}" type="presOf" srcId="{FA78E731-B6C1-4832-AF8D-A4A168F54C03}" destId="{831F9EFA-336C-4749-BD36-8C69951F4834}" srcOrd="1" destOrd="0" presId="urn:microsoft.com/office/officeart/2005/8/layout/gear1"/>
    <dgm:cxn modelId="{0024C2D5-495F-414F-BED6-CDC40C3DB19D}" type="presOf" srcId="{FA78E731-B6C1-4832-AF8D-A4A168F54C03}" destId="{0959B5CC-E24F-4601-A8D0-57454B6663D3}" srcOrd="0" destOrd="0" presId="urn:microsoft.com/office/officeart/2005/8/layout/gear1"/>
    <dgm:cxn modelId="{62C2CEF0-3F63-43A8-87F7-6C2518F95856}" type="presOf" srcId="{C60DC265-F5EF-4E4D-814E-8A7DF0DD8157}" destId="{BE044CEB-6B55-4D6F-B40D-EC9A632C196B}" srcOrd="0" destOrd="0" presId="urn:microsoft.com/office/officeart/2005/8/layout/gear1"/>
    <dgm:cxn modelId="{CDC2B9FD-7CEC-4476-83CA-8E54D46A9436}" type="presOf" srcId="{E8631BA1-0411-4963-8AAD-3DCF467A2D58}" destId="{70B88D74-2961-4EE8-B74E-81C2F219B7E4}" srcOrd="2" destOrd="0" presId="urn:microsoft.com/office/officeart/2005/8/layout/gear1"/>
    <dgm:cxn modelId="{E9DA5E14-DAD4-4B35-845C-51571860E8A3}" type="presParOf" srcId="{EEBFA2CA-9CFD-4BA0-A518-D5BFFFC930B6}" destId="{421ADE07-2A0B-4A58-9C3D-9265F92C9FCF}" srcOrd="0" destOrd="0" presId="urn:microsoft.com/office/officeart/2005/8/layout/gear1"/>
    <dgm:cxn modelId="{35B2331F-914B-4442-8B35-3F12904D699B}" type="presParOf" srcId="{EEBFA2CA-9CFD-4BA0-A518-D5BFFFC930B6}" destId="{D19A4808-5B46-47E1-BA74-ADB8AA13251E}" srcOrd="1" destOrd="0" presId="urn:microsoft.com/office/officeart/2005/8/layout/gear1"/>
    <dgm:cxn modelId="{96EBE1EE-DD10-46A4-8556-351D226BDA0C}" type="presParOf" srcId="{EEBFA2CA-9CFD-4BA0-A518-D5BFFFC930B6}" destId="{C873E825-6360-4B9B-B014-9A0636CB3F2C}" srcOrd="2" destOrd="0" presId="urn:microsoft.com/office/officeart/2005/8/layout/gear1"/>
    <dgm:cxn modelId="{AA8B8950-7810-4A0B-BD5E-763B83FE00BF}" type="presParOf" srcId="{EEBFA2CA-9CFD-4BA0-A518-D5BFFFC930B6}" destId="{39938159-8E17-4AD2-AC25-AEDE18D29BE6}" srcOrd="3" destOrd="0" presId="urn:microsoft.com/office/officeart/2005/8/layout/gear1"/>
    <dgm:cxn modelId="{0473DE05-E601-4EEE-AD13-6EDA93093E65}" type="presParOf" srcId="{EEBFA2CA-9CFD-4BA0-A518-D5BFFFC930B6}" destId="{E7E30FAB-05D8-44C2-A2D5-85F8E52684A9}" srcOrd="4" destOrd="0" presId="urn:microsoft.com/office/officeart/2005/8/layout/gear1"/>
    <dgm:cxn modelId="{9B5970CC-B542-41A6-833F-6F2667B117BB}" type="presParOf" srcId="{EEBFA2CA-9CFD-4BA0-A518-D5BFFFC930B6}" destId="{70B88D74-2961-4EE8-B74E-81C2F219B7E4}" srcOrd="5" destOrd="0" presId="urn:microsoft.com/office/officeart/2005/8/layout/gear1"/>
    <dgm:cxn modelId="{D97A6237-213B-4E83-A727-2AA9D097A2B7}" type="presParOf" srcId="{EEBFA2CA-9CFD-4BA0-A518-D5BFFFC930B6}" destId="{0959B5CC-E24F-4601-A8D0-57454B6663D3}" srcOrd="6" destOrd="0" presId="urn:microsoft.com/office/officeart/2005/8/layout/gear1"/>
    <dgm:cxn modelId="{6EFBBF37-0346-4208-9401-8395C0EDA46E}" type="presParOf" srcId="{EEBFA2CA-9CFD-4BA0-A518-D5BFFFC930B6}" destId="{831F9EFA-336C-4749-BD36-8C69951F4834}" srcOrd="7" destOrd="0" presId="urn:microsoft.com/office/officeart/2005/8/layout/gear1"/>
    <dgm:cxn modelId="{30BBF16B-646F-41E2-862E-545AC2E7C7CC}" type="presParOf" srcId="{EEBFA2CA-9CFD-4BA0-A518-D5BFFFC930B6}" destId="{A9FCE921-750C-496B-9B2D-15B8CE0642A0}" srcOrd="8" destOrd="0" presId="urn:microsoft.com/office/officeart/2005/8/layout/gear1"/>
    <dgm:cxn modelId="{735EF783-B74B-44D8-8B50-2D2A1F517FEC}" type="presParOf" srcId="{EEBFA2CA-9CFD-4BA0-A518-D5BFFFC930B6}" destId="{FAFA3BA0-C96A-409E-AD04-1D8CEEA85AB1}" srcOrd="9" destOrd="0" presId="urn:microsoft.com/office/officeart/2005/8/layout/gear1"/>
    <dgm:cxn modelId="{A512FC94-DD79-4409-A346-AD4F42D7C34C}" type="presParOf" srcId="{EEBFA2CA-9CFD-4BA0-A518-D5BFFFC930B6}" destId="{BE044CEB-6B55-4D6F-B40D-EC9A632C196B}" srcOrd="10" destOrd="0" presId="urn:microsoft.com/office/officeart/2005/8/layout/gear1"/>
    <dgm:cxn modelId="{069E5230-9AB4-44A3-88DC-FB37D7986887}" type="presParOf" srcId="{EEBFA2CA-9CFD-4BA0-A518-D5BFFFC930B6}" destId="{B4657E05-DF83-4B0D-898F-6E598774069E}" srcOrd="11" destOrd="0" presId="urn:microsoft.com/office/officeart/2005/8/layout/gear1"/>
    <dgm:cxn modelId="{5F7718F2-EB65-4858-B6A4-96F92EBB4EE1}" type="presParOf" srcId="{EEBFA2CA-9CFD-4BA0-A518-D5BFFFC930B6}" destId="{033175CE-4C3C-4AD1-BD54-BA79E1FC804D}"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2F6A0C-9D7E-429B-8162-E6DECB7367DA}" type="doc">
      <dgm:prSet loTypeId="urn:microsoft.com/office/officeart/2005/8/layout/gear1" loCatId="process" qsTypeId="urn:microsoft.com/office/officeart/2005/8/quickstyle/3d5" qsCatId="3D" csTypeId="urn:microsoft.com/office/officeart/2005/8/colors/colorful5" csCatId="colorful" phldr="1"/>
      <dgm:spPr/>
    </dgm:pt>
    <dgm:pt modelId="{84B3E10B-EFD4-4723-BE04-3474A47D0425}">
      <dgm:prSet phldrT="[Text]"/>
      <dgm:spPr/>
      <dgm:t>
        <a:bodyPr/>
        <a:lstStyle/>
        <a:p>
          <a:r>
            <a:rPr lang="en-US" dirty="0"/>
            <a:t>Fire &amp; smoke always together</a:t>
          </a:r>
          <a:endParaRPr lang="en-SG" dirty="0"/>
        </a:p>
      </dgm:t>
    </dgm:pt>
    <dgm:pt modelId="{E104B067-54CF-409F-9220-117AAC112C35}" type="parTrans" cxnId="{EA3135B7-9F54-4393-9730-B9BCA566FB05}">
      <dgm:prSet/>
      <dgm:spPr/>
      <dgm:t>
        <a:bodyPr/>
        <a:lstStyle/>
        <a:p>
          <a:endParaRPr lang="en-SG"/>
        </a:p>
      </dgm:t>
    </dgm:pt>
    <dgm:pt modelId="{4E7D5F1F-90C2-47C2-A484-B77D69AF9EB4}" type="sibTrans" cxnId="{EA3135B7-9F54-4393-9730-B9BCA566FB05}">
      <dgm:prSet/>
      <dgm:spPr/>
      <dgm:t>
        <a:bodyPr/>
        <a:lstStyle/>
        <a:p>
          <a:endParaRPr lang="en-SG"/>
        </a:p>
      </dgm:t>
    </dgm:pt>
    <dgm:pt modelId="{1E58FD08-9405-4429-8C34-E54FFADF9932}">
      <dgm:prSet phldrT="[Text]"/>
      <dgm:spPr/>
      <dgm:t>
        <a:bodyPr/>
        <a:lstStyle/>
        <a:p>
          <a:r>
            <a:rPr lang="en-US" dirty="0"/>
            <a:t>Smoke</a:t>
          </a:r>
          <a:endParaRPr lang="en-SG" dirty="0"/>
        </a:p>
      </dgm:t>
    </dgm:pt>
    <dgm:pt modelId="{A764E9B9-3CA2-4800-A943-21135EDB3D8D}" type="parTrans" cxnId="{27AEEDA3-0A62-4868-A4F8-CE37BAD0D3A0}">
      <dgm:prSet/>
      <dgm:spPr/>
      <dgm:t>
        <a:bodyPr/>
        <a:lstStyle/>
        <a:p>
          <a:endParaRPr lang="en-SG"/>
        </a:p>
      </dgm:t>
    </dgm:pt>
    <dgm:pt modelId="{D9A6DE69-86E9-4D6D-8C30-51C8794A852D}" type="sibTrans" cxnId="{27AEEDA3-0A62-4868-A4F8-CE37BAD0D3A0}">
      <dgm:prSet/>
      <dgm:spPr/>
      <dgm:t>
        <a:bodyPr/>
        <a:lstStyle/>
        <a:p>
          <a:endParaRPr lang="en-SG"/>
        </a:p>
      </dgm:t>
    </dgm:pt>
    <dgm:pt modelId="{4FDC86F0-F456-4310-8712-39673A5EA3FA}">
      <dgm:prSet phldrT="[Text]"/>
      <dgm:spPr/>
      <dgm:t>
        <a:bodyPr/>
        <a:lstStyle/>
        <a:p>
          <a:r>
            <a:rPr lang="en-US" dirty="0"/>
            <a:t>Fire</a:t>
          </a:r>
          <a:endParaRPr lang="en-SG" dirty="0"/>
        </a:p>
      </dgm:t>
    </dgm:pt>
    <dgm:pt modelId="{F0316CE6-7470-4706-8629-2D342A22CFCE}" type="parTrans" cxnId="{54F9726F-DF5D-4878-8CE2-9B26A8B8B4B5}">
      <dgm:prSet/>
      <dgm:spPr/>
      <dgm:t>
        <a:bodyPr/>
        <a:lstStyle/>
        <a:p>
          <a:endParaRPr lang="en-SG"/>
        </a:p>
      </dgm:t>
    </dgm:pt>
    <dgm:pt modelId="{6E216678-80CD-4348-90AC-85AB6866D5B8}" type="sibTrans" cxnId="{54F9726F-DF5D-4878-8CE2-9B26A8B8B4B5}">
      <dgm:prSet/>
      <dgm:spPr/>
      <dgm:t>
        <a:bodyPr/>
        <a:lstStyle/>
        <a:p>
          <a:endParaRPr lang="en-SG"/>
        </a:p>
      </dgm:t>
    </dgm:pt>
    <dgm:pt modelId="{E5DE84F3-C333-4806-A618-C76B4AB09A2F}" type="pres">
      <dgm:prSet presAssocID="{562F6A0C-9D7E-429B-8162-E6DECB7367DA}" presName="composite" presStyleCnt="0">
        <dgm:presLayoutVars>
          <dgm:chMax val="3"/>
          <dgm:animLvl val="lvl"/>
          <dgm:resizeHandles val="exact"/>
        </dgm:presLayoutVars>
      </dgm:prSet>
      <dgm:spPr/>
    </dgm:pt>
    <dgm:pt modelId="{0FCC1A52-A5D6-4007-BAEA-F0C2C4886F70}" type="pres">
      <dgm:prSet presAssocID="{84B3E10B-EFD4-4723-BE04-3474A47D0425}" presName="gear1" presStyleLbl="node1" presStyleIdx="0" presStyleCnt="3">
        <dgm:presLayoutVars>
          <dgm:chMax val="1"/>
          <dgm:bulletEnabled val="1"/>
        </dgm:presLayoutVars>
      </dgm:prSet>
      <dgm:spPr/>
    </dgm:pt>
    <dgm:pt modelId="{CB8AA4BA-AB61-46D0-81FA-7FCDFDB31104}" type="pres">
      <dgm:prSet presAssocID="{84B3E10B-EFD4-4723-BE04-3474A47D0425}" presName="gear1srcNode" presStyleLbl="node1" presStyleIdx="0" presStyleCnt="3"/>
      <dgm:spPr/>
    </dgm:pt>
    <dgm:pt modelId="{19FA9720-19F5-40F0-976B-FC7BF207F61B}" type="pres">
      <dgm:prSet presAssocID="{84B3E10B-EFD4-4723-BE04-3474A47D0425}" presName="gear1dstNode" presStyleLbl="node1" presStyleIdx="0" presStyleCnt="3"/>
      <dgm:spPr/>
    </dgm:pt>
    <dgm:pt modelId="{55C0D52B-3A11-492F-B9A4-B0A684CD7C90}" type="pres">
      <dgm:prSet presAssocID="{1E58FD08-9405-4429-8C34-E54FFADF9932}" presName="gear2" presStyleLbl="node1" presStyleIdx="1" presStyleCnt="3">
        <dgm:presLayoutVars>
          <dgm:chMax val="1"/>
          <dgm:bulletEnabled val="1"/>
        </dgm:presLayoutVars>
      </dgm:prSet>
      <dgm:spPr/>
    </dgm:pt>
    <dgm:pt modelId="{DF56F75F-DDA6-46F7-8642-158DB0A6C340}" type="pres">
      <dgm:prSet presAssocID="{1E58FD08-9405-4429-8C34-E54FFADF9932}" presName="gear2srcNode" presStyleLbl="node1" presStyleIdx="1" presStyleCnt="3"/>
      <dgm:spPr/>
    </dgm:pt>
    <dgm:pt modelId="{71C98C59-1D49-45FC-8AA7-20F9B0B65584}" type="pres">
      <dgm:prSet presAssocID="{1E58FD08-9405-4429-8C34-E54FFADF9932}" presName="gear2dstNode" presStyleLbl="node1" presStyleIdx="1" presStyleCnt="3"/>
      <dgm:spPr/>
    </dgm:pt>
    <dgm:pt modelId="{C09D11FE-976B-4256-9F65-DBD63DC24B13}" type="pres">
      <dgm:prSet presAssocID="{4FDC86F0-F456-4310-8712-39673A5EA3FA}" presName="gear3" presStyleLbl="node1" presStyleIdx="2" presStyleCnt="3"/>
      <dgm:spPr/>
    </dgm:pt>
    <dgm:pt modelId="{8B1D0710-6F27-413F-B533-0E3B881943B1}" type="pres">
      <dgm:prSet presAssocID="{4FDC86F0-F456-4310-8712-39673A5EA3FA}" presName="gear3tx" presStyleLbl="node1" presStyleIdx="2" presStyleCnt="3">
        <dgm:presLayoutVars>
          <dgm:chMax val="1"/>
          <dgm:bulletEnabled val="1"/>
        </dgm:presLayoutVars>
      </dgm:prSet>
      <dgm:spPr/>
    </dgm:pt>
    <dgm:pt modelId="{532E7C2A-BE09-4029-A615-F6EC4B6187B0}" type="pres">
      <dgm:prSet presAssocID="{4FDC86F0-F456-4310-8712-39673A5EA3FA}" presName="gear3srcNode" presStyleLbl="node1" presStyleIdx="2" presStyleCnt="3"/>
      <dgm:spPr/>
    </dgm:pt>
    <dgm:pt modelId="{5C7EF2F7-CE30-40E4-AC3E-3A73DBF65153}" type="pres">
      <dgm:prSet presAssocID="{4FDC86F0-F456-4310-8712-39673A5EA3FA}" presName="gear3dstNode" presStyleLbl="node1" presStyleIdx="2" presStyleCnt="3"/>
      <dgm:spPr/>
    </dgm:pt>
    <dgm:pt modelId="{86748312-536E-4B53-919A-C4F1566E8BE0}" type="pres">
      <dgm:prSet presAssocID="{4E7D5F1F-90C2-47C2-A484-B77D69AF9EB4}" presName="connector1" presStyleLbl="sibTrans2D1" presStyleIdx="0" presStyleCnt="3"/>
      <dgm:spPr/>
    </dgm:pt>
    <dgm:pt modelId="{66FBEB00-E816-4F8F-8A7E-DD4A2D719FE6}" type="pres">
      <dgm:prSet presAssocID="{D9A6DE69-86E9-4D6D-8C30-51C8794A852D}" presName="connector2" presStyleLbl="sibTrans2D1" presStyleIdx="1" presStyleCnt="3"/>
      <dgm:spPr/>
    </dgm:pt>
    <dgm:pt modelId="{D02AB6BF-7985-4273-9CFC-895C80C60395}" type="pres">
      <dgm:prSet presAssocID="{6E216678-80CD-4348-90AC-85AB6866D5B8}" presName="connector3" presStyleLbl="sibTrans2D1" presStyleIdx="2" presStyleCnt="3"/>
      <dgm:spPr/>
    </dgm:pt>
  </dgm:ptLst>
  <dgm:cxnLst>
    <dgm:cxn modelId="{1F56DE05-15E2-414D-AA6A-E4764A60019D}" type="presOf" srcId="{6E216678-80CD-4348-90AC-85AB6866D5B8}" destId="{D02AB6BF-7985-4273-9CFC-895C80C60395}" srcOrd="0" destOrd="0" presId="urn:microsoft.com/office/officeart/2005/8/layout/gear1"/>
    <dgm:cxn modelId="{4C680F0C-127C-4254-ACAF-4A130B1EBDC7}" type="presOf" srcId="{D9A6DE69-86E9-4D6D-8C30-51C8794A852D}" destId="{66FBEB00-E816-4F8F-8A7E-DD4A2D719FE6}" srcOrd="0" destOrd="0" presId="urn:microsoft.com/office/officeart/2005/8/layout/gear1"/>
    <dgm:cxn modelId="{FD88350D-463D-4B89-87D9-844A7AB98F6E}" type="presOf" srcId="{84B3E10B-EFD4-4723-BE04-3474A47D0425}" destId="{19FA9720-19F5-40F0-976B-FC7BF207F61B}" srcOrd="2" destOrd="0" presId="urn:microsoft.com/office/officeart/2005/8/layout/gear1"/>
    <dgm:cxn modelId="{D4704832-480F-41A7-90B1-8845F8C5F2F5}" type="presOf" srcId="{4FDC86F0-F456-4310-8712-39673A5EA3FA}" destId="{5C7EF2F7-CE30-40E4-AC3E-3A73DBF65153}" srcOrd="3" destOrd="0" presId="urn:microsoft.com/office/officeart/2005/8/layout/gear1"/>
    <dgm:cxn modelId="{74614635-4052-4CB7-ADF3-2A40660296BD}" type="presOf" srcId="{84B3E10B-EFD4-4723-BE04-3474A47D0425}" destId="{CB8AA4BA-AB61-46D0-81FA-7FCDFDB31104}" srcOrd="1" destOrd="0" presId="urn:microsoft.com/office/officeart/2005/8/layout/gear1"/>
    <dgm:cxn modelId="{3CDD9538-54D6-456D-AB0A-1A756BD46F22}" type="presOf" srcId="{1E58FD08-9405-4429-8C34-E54FFADF9932}" destId="{DF56F75F-DDA6-46F7-8642-158DB0A6C340}" srcOrd="1" destOrd="0" presId="urn:microsoft.com/office/officeart/2005/8/layout/gear1"/>
    <dgm:cxn modelId="{54F9726F-DF5D-4878-8CE2-9B26A8B8B4B5}" srcId="{562F6A0C-9D7E-429B-8162-E6DECB7367DA}" destId="{4FDC86F0-F456-4310-8712-39673A5EA3FA}" srcOrd="2" destOrd="0" parTransId="{F0316CE6-7470-4706-8629-2D342A22CFCE}" sibTransId="{6E216678-80CD-4348-90AC-85AB6866D5B8}"/>
    <dgm:cxn modelId="{F4C84484-6C49-4374-B080-0EDC90F60810}" type="presOf" srcId="{84B3E10B-EFD4-4723-BE04-3474A47D0425}" destId="{0FCC1A52-A5D6-4007-BAEA-F0C2C4886F70}" srcOrd="0" destOrd="0" presId="urn:microsoft.com/office/officeart/2005/8/layout/gear1"/>
    <dgm:cxn modelId="{46BB9E98-9BEF-4C2C-931B-D411FB6D58F9}" type="presOf" srcId="{562F6A0C-9D7E-429B-8162-E6DECB7367DA}" destId="{E5DE84F3-C333-4806-A618-C76B4AB09A2F}" srcOrd="0" destOrd="0" presId="urn:microsoft.com/office/officeart/2005/8/layout/gear1"/>
    <dgm:cxn modelId="{27AEEDA3-0A62-4868-A4F8-CE37BAD0D3A0}" srcId="{562F6A0C-9D7E-429B-8162-E6DECB7367DA}" destId="{1E58FD08-9405-4429-8C34-E54FFADF9932}" srcOrd="1" destOrd="0" parTransId="{A764E9B9-3CA2-4800-A943-21135EDB3D8D}" sibTransId="{D9A6DE69-86E9-4D6D-8C30-51C8794A852D}"/>
    <dgm:cxn modelId="{A961C0A4-E1C8-400E-A246-B29216F75476}" type="presOf" srcId="{4E7D5F1F-90C2-47C2-A484-B77D69AF9EB4}" destId="{86748312-536E-4B53-919A-C4F1566E8BE0}" srcOrd="0" destOrd="0" presId="urn:microsoft.com/office/officeart/2005/8/layout/gear1"/>
    <dgm:cxn modelId="{15731DA8-9481-4DC3-9AFD-81F78F0E673B}" type="presOf" srcId="{4FDC86F0-F456-4310-8712-39673A5EA3FA}" destId="{8B1D0710-6F27-413F-B533-0E3B881943B1}" srcOrd="1" destOrd="0" presId="urn:microsoft.com/office/officeart/2005/8/layout/gear1"/>
    <dgm:cxn modelId="{EA3135B7-9F54-4393-9730-B9BCA566FB05}" srcId="{562F6A0C-9D7E-429B-8162-E6DECB7367DA}" destId="{84B3E10B-EFD4-4723-BE04-3474A47D0425}" srcOrd="0" destOrd="0" parTransId="{E104B067-54CF-409F-9220-117AAC112C35}" sibTransId="{4E7D5F1F-90C2-47C2-A484-B77D69AF9EB4}"/>
    <dgm:cxn modelId="{234EEEDB-D6A3-40CF-8F03-7B8132C683C4}" type="presOf" srcId="{1E58FD08-9405-4429-8C34-E54FFADF9932}" destId="{71C98C59-1D49-45FC-8AA7-20F9B0B65584}" srcOrd="2" destOrd="0" presId="urn:microsoft.com/office/officeart/2005/8/layout/gear1"/>
    <dgm:cxn modelId="{5F030FE4-124D-4E8C-8DC4-B19FAC8AB931}" type="presOf" srcId="{1E58FD08-9405-4429-8C34-E54FFADF9932}" destId="{55C0D52B-3A11-492F-B9A4-B0A684CD7C90}" srcOrd="0" destOrd="0" presId="urn:microsoft.com/office/officeart/2005/8/layout/gear1"/>
    <dgm:cxn modelId="{FBEC0FE5-97DB-496F-8BD0-FD812CF3353E}" type="presOf" srcId="{4FDC86F0-F456-4310-8712-39673A5EA3FA}" destId="{532E7C2A-BE09-4029-A615-F6EC4B6187B0}" srcOrd="2" destOrd="0" presId="urn:microsoft.com/office/officeart/2005/8/layout/gear1"/>
    <dgm:cxn modelId="{042491E6-D0D2-4715-B90C-295E1C94CD3A}" type="presOf" srcId="{4FDC86F0-F456-4310-8712-39673A5EA3FA}" destId="{C09D11FE-976B-4256-9F65-DBD63DC24B13}" srcOrd="0" destOrd="0" presId="urn:microsoft.com/office/officeart/2005/8/layout/gear1"/>
    <dgm:cxn modelId="{0F651729-C3F3-49A3-B143-540B516DC15C}" type="presParOf" srcId="{E5DE84F3-C333-4806-A618-C76B4AB09A2F}" destId="{0FCC1A52-A5D6-4007-BAEA-F0C2C4886F70}" srcOrd="0" destOrd="0" presId="urn:microsoft.com/office/officeart/2005/8/layout/gear1"/>
    <dgm:cxn modelId="{9C5B4BB0-E2EC-46A9-9CF8-81E48485988D}" type="presParOf" srcId="{E5DE84F3-C333-4806-A618-C76B4AB09A2F}" destId="{CB8AA4BA-AB61-46D0-81FA-7FCDFDB31104}" srcOrd="1" destOrd="0" presId="urn:microsoft.com/office/officeart/2005/8/layout/gear1"/>
    <dgm:cxn modelId="{590C8D00-B2EB-4767-9065-21011402BE90}" type="presParOf" srcId="{E5DE84F3-C333-4806-A618-C76B4AB09A2F}" destId="{19FA9720-19F5-40F0-976B-FC7BF207F61B}" srcOrd="2" destOrd="0" presId="urn:microsoft.com/office/officeart/2005/8/layout/gear1"/>
    <dgm:cxn modelId="{70665176-9E0D-4602-A979-D2F3FF670A78}" type="presParOf" srcId="{E5DE84F3-C333-4806-A618-C76B4AB09A2F}" destId="{55C0D52B-3A11-492F-B9A4-B0A684CD7C90}" srcOrd="3" destOrd="0" presId="urn:microsoft.com/office/officeart/2005/8/layout/gear1"/>
    <dgm:cxn modelId="{C8E058B8-23F7-4ABE-B7F9-7208C382051A}" type="presParOf" srcId="{E5DE84F3-C333-4806-A618-C76B4AB09A2F}" destId="{DF56F75F-DDA6-46F7-8642-158DB0A6C340}" srcOrd="4" destOrd="0" presId="urn:microsoft.com/office/officeart/2005/8/layout/gear1"/>
    <dgm:cxn modelId="{AC3E4D9D-6D68-4301-B00E-B84F027F9484}" type="presParOf" srcId="{E5DE84F3-C333-4806-A618-C76B4AB09A2F}" destId="{71C98C59-1D49-45FC-8AA7-20F9B0B65584}" srcOrd="5" destOrd="0" presId="urn:microsoft.com/office/officeart/2005/8/layout/gear1"/>
    <dgm:cxn modelId="{F3917FE5-4571-46DB-86E0-CFE19352CC50}" type="presParOf" srcId="{E5DE84F3-C333-4806-A618-C76B4AB09A2F}" destId="{C09D11FE-976B-4256-9F65-DBD63DC24B13}" srcOrd="6" destOrd="0" presId="urn:microsoft.com/office/officeart/2005/8/layout/gear1"/>
    <dgm:cxn modelId="{F32EF514-4191-4C07-ADF5-97D5313CE444}" type="presParOf" srcId="{E5DE84F3-C333-4806-A618-C76B4AB09A2F}" destId="{8B1D0710-6F27-413F-B533-0E3B881943B1}" srcOrd="7" destOrd="0" presId="urn:microsoft.com/office/officeart/2005/8/layout/gear1"/>
    <dgm:cxn modelId="{0DF8215E-5299-469F-B40E-6D100FB7EA3A}" type="presParOf" srcId="{E5DE84F3-C333-4806-A618-C76B4AB09A2F}" destId="{532E7C2A-BE09-4029-A615-F6EC4B6187B0}" srcOrd="8" destOrd="0" presId="urn:microsoft.com/office/officeart/2005/8/layout/gear1"/>
    <dgm:cxn modelId="{7AFF107C-189E-4BCA-A14F-2E68FABC806E}" type="presParOf" srcId="{E5DE84F3-C333-4806-A618-C76B4AB09A2F}" destId="{5C7EF2F7-CE30-40E4-AC3E-3A73DBF65153}" srcOrd="9" destOrd="0" presId="urn:microsoft.com/office/officeart/2005/8/layout/gear1"/>
    <dgm:cxn modelId="{35E00C3C-A918-46C7-87D2-3568CDD89D0B}" type="presParOf" srcId="{E5DE84F3-C333-4806-A618-C76B4AB09A2F}" destId="{86748312-536E-4B53-919A-C4F1566E8BE0}" srcOrd="10" destOrd="0" presId="urn:microsoft.com/office/officeart/2005/8/layout/gear1"/>
    <dgm:cxn modelId="{0CF5203A-AA73-45C8-BFF8-2543E41F3E62}" type="presParOf" srcId="{E5DE84F3-C333-4806-A618-C76B4AB09A2F}" destId="{66FBEB00-E816-4F8F-8A7E-DD4A2D719FE6}" srcOrd="11" destOrd="0" presId="urn:microsoft.com/office/officeart/2005/8/layout/gear1"/>
    <dgm:cxn modelId="{F88B0057-C264-497E-B8A8-8BE50C3851C8}" type="presParOf" srcId="{E5DE84F3-C333-4806-A618-C76B4AB09A2F}" destId="{D02AB6BF-7985-4273-9CFC-895C80C60395}"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5ACD078-B68D-4D35-91CB-5A0A754C24D7}" type="doc">
      <dgm:prSet loTypeId="urn:microsoft.com/office/officeart/2005/8/layout/gear1" loCatId="process" qsTypeId="urn:microsoft.com/office/officeart/2005/8/quickstyle/3d5" qsCatId="3D" csTypeId="urn:microsoft.com/office/officeart/2005/8/colors/accent1_5" csCatId="accent1" phldr="1"/>
      <dgm:spPr/>
    </dgm:pt>
    <dgm:pt modelId="{B7E92F29-4D4C-48A1-ACB4-B8E4A2F4AF38}">
      <dgm:prSet phldrT="[Text]"/>
      <dgm:spPr/>
      <dgm:t>
        <a:bodyPr/>
        <a:lstStyle/>
        <a:p>
          <a:r>
            <a:rPr lang="en-US" dirty="0"/>
            <a:t>Sound,</a:t>
          </a:r>
        </a:p>
        <a:p>
          <a:r>
            <a:rPr lang="en-US" dirty="0"/>
            <a:t>Produced, &amp; non-eternal</a:t>
          </a:r>
        </a:p>
        <a:p>
          <a:r>
            <a:rPr lang="en-US" dirty="0"/>
            <a:t>always together</a:t>
          </a:r>
        </a:p>
      </dgm:t>
    </dgm:pt>
    <dgm:pt modelId="{624A6136-769F-4EA4-A51F-FA12183F0F1B}" type="parTrans" cxnId="{7AE3D62E-D2BB-4005-AD8A-542A11F2B1C7}">
      <dgm:prSet/>
      <dgm:spPr/>
      <dgm:t>
        <a:bodyPr/>
        <a:lstStyle/>
        <a:p>
          <a:endParaRPr lang="en-SG"/>
        </a:p>
      </dgm:t>
    </dgm:pt>
    <dgm:pt modelId="{9E94EE92-80EE-44C5-9DF5-A43592EE4D4B}" type="sibTrans" cxnId="{7AE3D62E-D2BB-4005-AD8A-542A11F2B1C7}">
      <dgm:prSet/>
      <dgm:spPr/>
      <dgm:t>
        <a:bodyPr/>
        <a:lstStyle/>
        <a:p>
          <a:endParaRPr lang="en-SG"/>
        </a:p>
      </dgm:t>
    </dgm:pt>
    <dgm:pt modelId="{DCE85DC5-801E-4541-A92D-C9A47A2040E3}">
      <dgm:prSet phldrT="[Text]"/>
      <dgm:spPr/>
      <dgm:t>
        <a:bodyPr/>
        <a:lstStyle/>
        <a:p>
          <a:r>
            <a:rPr lang="en-US" dirty="0"/>
            <a:t>Produced</a:t>
          </a:r>
          <a:endParaRPr lang="en-SG" dirty="0"/>
        </a:p>
      </dgm:t>
    </dgm:pt>
    <dgm:pt modelId="{0F1E641C-C570-461C-9DEE-3AE3C1C2FE7D}" type="parTrans" cxnId="{D6CAFCBD-EF6B-4125-9EBD-7D58C9D7E5AC}">
      <dgm:prSet/>
      <dgm:spPr/>
      <dgm:t>
        <a:bodyPr/>
        <a:lstStyle/>
        <a:p>
          <a:endParaRPr lang="en-SG"/>
        </a:p>
      </dgm:t>
    </dgm:pt>
    <dgm:pt modelId="{B371D448-8BC2-4EFD-BEE1-D7F8CFF8DDE3}" type="sibTrans" cxnId="{D6CAFCBD-EF6B-4125-9EBD-7D58C9D7E5AC}">
      <dgm:prSet/>
      <dgm:spPr/>
      <dgm:t>
        <a:bodyPr/>
        <a:lstStyle/>
        <a:p>
          <a:endParaRPr lang="en-SG"/>
        </a:p>
      </dgm:t>
    </dgm:pt>
    <dgm:pt modelId="{A9A2FE68-B221-491A-831A-2E9E9DAA133B}">
      <dgm:prSet phldrT="[Text]"/>
      <dgm:spPr/>
      <dgm:t>
        <a:bodyPr/>
        <a:lstStyle/>
        <a:p>
          <a:r>
            <a:rPr lang="en-US" dirty="0"/>
            <a:t>Non-eternal</a:t>
          </a:r>
          <a:endParaRPr lang="en-SG" dirty="0"/>
        </a:p>
      </dgm:t>
    </dgm:pt>
    <dgm:pt modelId="{2E3E745D-9687-46E1-87B1-80BC3C31ED8C}" type="parTrans" cxnId="{F859F380-F7DF-40F9-8DE7-176C44BCD29D}">
      <dgm:prSet/>
      <dgm:spPr/>
      <dgm:t>
        <a:bodyPr/>
        <a:lstStyle/>
        <a:p>
          <a:endParaRPr lang="en-SG"/>
        </a:p>
      </dgm:t>
    </dgm:pt>
    <dgm:pt modelId="{75193969-1CD4-47C4-8208-F426896E39B1}" type="sibTrans" cxnId="{F859F380-F7DF-40F9-8DE7-176C44BCD29D}">
      <dgm:prSet/>
      <dgm:spPr/>
      <dgm:t>
        <a:bodyPr/>
        <a:lstStyle/>
        <a:p>
          <a:endParaRPr lang="en-SG"/>
        </a:p>
      </dgm:t>
    </dgm:pt>
    <dgm:pt modelId="{B7747A32-B112-4367-B8AA-5870D8345C75}" type="pres">
      <dgm:prSet presAssocID="{F5ACD078-B68D-4D35-91CB-5A0A754C24D7}" presName="composite" presStyleCnt="0">
        <dgm:presLayoutVars>
          <dgm:chMax val="3"/>
          <dgm:animLvl val="lvl"/>
          <dgm:resizeHandles val="exact"/>
        </dgm:presLayoutVars>
      </dgm:prSet>
      <dgm:spPr/>
    </dgm:pt>
    <dgm:pt modelId="{5EB9F9F3-C09A-4703-A6EE-3039A15D9B91}" type="pres">
      <dgm:prSet presAssocID="{B7E92F29-4D4C-48A1-ACB4-B8E4A2F4AF38}" presName="gear1" presStyleLbl="node1" presStyleIdx="0" presStyleCnt="3">
        <dgm:presLayoutVars>
          <dgm:chMax val="1"/>
          <dgm:bulletEnabled val="1"/>
        </dgm:presLayoutVars>
      </dgm:prSet>
      <dgm:spPr/>
    </dgm:pt>
    <dgm:pt modelId="{082E476F-5883-4658-94C0-FC88764F0161}" type="pres">
      <dgm:prSet presAssocID="{B7E92F29-4D4C-48A1-ACB4-B8E4A2F4AF38}" presName="gear1srcNode" presStyleLbl="node1" presStyleIdx="0" presStyleCnt="3"/>
      <dgm:spPr/>
    </dgm:pt>
    <dgm:pt modelId="{97756802-D364-4AF3-9A2D-5E18DA55ACB5}" type="pres">
      <dgm:prSet presAssocID="{B7E92F29-4D4C-48A1-ACB4-B8E4A2F4AF38}" presName="gear1dstNode" presStyleLbl="node1" presStyleIdx="0" presStyleCnt="3"/>
      <dgm:spPr/>
    </dgm:pt>
    <dgm:pt modelId="{D1F3C5FA-ACB4-4C16-96C4-EC4B4935B8AC}" type="pres">
      <dgm:prSet presAssocID="{DCE85DC5-801E-4541-A92D-C9A47A2040E3}" presName="gear2" presStyleLbl="node1" presStyleIdx="1" presStyleCnt="3">
        <dgm:presLayoutVars>
          <dgm:chMax val="1"/>
          <dgm:bulletEnabled val="1"/>
        </dgm:presLayoutVars>
      </dgm:prSet>
      <dgm:spPr/>
    </dgm:pt>
    <dgm:pt modelId="{5D225193-B8C3-41AB-B777-67319E2C9E9D}" type="pres">
      <dgm:prSet presAssocID="{DCE85DC5-801E-4541-A92D-C9A47A2040E3}" presName="gear2srcNode" presStyleLbl="node1" presStyleIdx="1" presStyleCnt="3"/>
      <dgm:spPr/>
    </dgm:pt>
    <dgm:pt modelId="{70C3FFC3-E2B6-40D5-8DEB-BCCC02018C39}" type="pres">
      <dgm:prSet presAssocID="{DCE85DC5-801E-4541-A92D-C9A47A2040E3}" presName="gear2dstNode" presStyleLbl="node1" presStyleIdx="1" presStyleCnt="3"/>
      <dgm:spPr/>
    </dgm:pt>
    <dgm:pt modelId="{DFE34F57-1FE7-46EF-8197-707C0AEAED17}" type="pres">
      <dgm:prSet presAssocID="{A9A2FE68-B221-491A-831A-2E9E9DAA133B}" presName="gear3" presStyleLbl="node1" presStyleIdx="2" presStyleCnt="3"/>
      <dgm:spPr/>
    </dgm:pt>
    <dgm:pt modelId="{6BBF4855-17AC-4A03-BF98-ADCA01448274}" type="pres">
      <dgm:prSet presAssocID="{A9A2FE68-B221-491A-831A-2E9E9DAA133B}" presName="gear3tx" presStyleLbl="node1" presStyleIdx="2" presStyleCnt="3">
        <dgm:presLayoutVars>
          <dgm:chMax val="1"/>
          <dgm:bulletEnabled val="1"/>
        </dgm:presLayoutVars>
      </dgm:prSet>
      <dgm:spPr/>
    </dgm:pt>
    <dgm:pt modelId="{6681B343-0E69-4545-AE8C-01BD333EEDEA}" type="pres">
      <dgm:prSet presAssocID="{A9A2FE68-B221-491A-831A-2E9E9DAA133B}" presName="gear3srcNode" presStyleLbl="node1" presStyleIdx="2" presStyleCnt="3"/>
      <dgm:spPr/>
    </dgm:pt>
    <dgm:pt modelId="{73483779-F4D3-4CB5-A498-2CAB30550F0B}" type="pres">
      <dgm:prSet presAssocID="{A9A2FE68-B221-491A-831A-2E9E9DAA133B}" presName="gear3dstNode" presStyleLbl="node1" presStyleIdx="2" presStyleCnt="3"/>
      <dgm:spPr/>
    </dgm:pt>
    <dgm:pt modelId="{0DE6ABAC-329C-4EF1-88B5-C9E1EA946D54}" type="pres">
      <dgm:prSet presAssocID="{9E94EE92-80EE-44C5-9DF5-A43592EE4D4B}" presName="connector1" presStyleLbl="sibTrans2D1" presStyleIdx="0" presStyleCnt="3"/>
      <dgm:spPr/>
    </dgm:pt>
    <dgm:pt modelId="{B65D686F-CB55-4192-A4F6-D707992AC3CD}" type="pres">
      <dgm:prSet presAssocID="{B371D448-8BC2-4EFD-BEE1-D7F8CFF8DDE3}" presName="connector2" presStyleLbl="sibTrans2D1" presStyleIdx="1" presStyleCnt="3"/>
      <dgm:spPr/>
    </dgm:pt>
    <dgm:pt modelId="{A54BFF70-57B7-4214-8A05-F45CDB1B3029}" type="pres">
      <dgm:prSet presAssocID="{75193969-1CD4-47C4-8208-F426896E39B1}" presName="connector3" presStyleLbl="sibTrans2D1" presStyleIdx="2" presStyleCnt="3"/>
      <dgm:spPr/>
    </dgm:pt>
  </dgm:ptLst>
  <dgm:cxnLst>
    <dgm:cxn modelId="{679DE000-C4C8-4278-A514-18E6A55AA0BF}" type="presOf" srcId="{A9A2FE68-B221-491A-831A-2E9E9DAA133B}" destId="{73483779-F4D3-4CB5-A498-2CAB30550F0B}" srcOrd="3" destOrd="0" presId="urn:microsoft.com/office/officeart/2005/8/layout/gear1"/>
    <dgm:cxn modelId="{71CC5D08-BC7F-42DD-8B43-3700C89573D8}" type="presOf" srcId="{DCE85DC5-801E-4541-A92D-C9A47A2040E3}" destId="{5D225193-B8C3-41AB-B777-67319E2C9E9D}" srcOrd="1" destOrd="0" presId="urn:microsoft.com/office/officeart/2005/8/layout/gear1"/>
    <dgm:cxn modelId="{D4AF3209-30FB-4716-995C-9D702807A1D7}" type="presOf" srcId="{9E94EE92-80EE-44C5-9DF5-A43592EE4D4B}" destId="{0DE6ABAC-329C-4EF1-88B5-C9E1EA946D54}" srcOrd="0" destOrd="0" presId="urn:microsoft.com/office/officeart/2005/8/layout/gear1"/>
    <dgm:cxn modelId="{79FEC20A-FAD7-4B45-A417-CE61D7FDAA4B}" type="presOf" srcId="{F5ACD078-B68D-4D35-91CB-5A0A754C24D7}" destId="{B7747A32-B112-4367-B8AA-5870D8345C75}" srcOrd="0" destOrd="0" presId="urn:microsoft.com/office/officeart/2005/8/layout/gear1"/>
    <dgm:cxn modelId="{5943DA10-9636-444E-B71E-3C29A5D2F05D}" type="presOf" srcId="{75193969-1CD4-47C4-8208-F426896E39B1}" destId="{A54BFF70-57B7-4214-8A05-F45CDB1B3029}" srcOrd="0" destOrd="0" presId="urn:microsoft.com/office/officeart/2005/8/layout/gear1"/>
    <dgm:cxn modelId="{7AE3D62E-D2BB-4005-AD8A-542A11F2B1C7}" srcId="{F5ACD078-B68D-4D35-91CB-5A0A754C24D7}" destId="{B7E92F29-4D4C-48A1-ACB4-B8E4A2F4AF38}" srcOrd="0" destOrd="0" parTransId="{624A6136-769F-4EA4-A51F-FA12183F0F1B}" sibTransId="{9E94EE92-80EE-44C5-9DF5-A43592EE4D4B}"/>
    <dgm:cxn modelId="{F99F4034-12A4-4DB1-88FE-597A58A33F24}" type="presOf" srcId="{B7E92F29-4D4C-48A1-ACB4-B8E4A2F4AF38}" destId="{97756802-D364-4AF3-9A2D-5E18DA55ACB5}" srcOrd="2" destOrd="0" presId="urn:microsoft.com/office/officeart/2005/8/layout/gear1"/>
    <dgm:cxn modelId="{E590D546-BB1F-4148-A906-9DA2CEEA01F0}" type="presOf" srcId="{DCE85DC5-801E-4541-A92D-C9A47A2040E3}" destId="{70C3FFC3-E2B6-40D5-8DEB-BCCC02018C39}" srcOrd="2" destOrd="0" presId="urn:microsoft.com/office/officeart/2005/8/layout/gear1"/>
    <dgm:cxn modelId="{231CD36A-151A-4287-9AA9-05D2479BD37C}" type="presOf" srcId="{B7E92F29-4D4C-48A1-ACB4-B8E4A2F4AF38}" destId="{5EB9F9F3-C09A-4703-A6EE-3039A15D9B91}" srcOrd="0" destOrd="0" presId="urn:microsoft.com/office/officeart/2005/8/layout/gear1"/>
    <dgm:cxn modelId="{F0C3B759-DF53-48E7-8066-CC6AEEA851FA}" type="presOf" srcId="{DCE85DC5-801E-4541-A92D-C9A47A2040E3}" destId="{D1F3C5FA-ACB4-4C16-96C4-EC4B4935B8AC}" srcOrd="0" destOrd="0" presId="urn:microsoft.com/office/officeart/2005/8/layout/gear1"/>
    <dgm:cxn modelId="{F859F380-F7DF-40F9-8DE7-176C44BCD29D}" srcId="{F5ACD078-B68D-4D35-91CB-5A0A754C24D7}" destId="{A9A2FE68-B221-491A-831A-2E9E9DAA133B}" srcOrd="2" destOrd="0" parTransId="{2E3E745D-9687-46E1-87B1-80BC3C31ED8C}" sibTransId="{75193969-1CD4-47C4-8208-F426896E39B1}"/>
    <dgm:cxn modelId="{3E788294-63AD-47CF-B822-C8D7F0473D26}" type="presOf" srcId="{A9A2FE68-B221-491A-831A-2E9E9DAA133B}" destId="{6BBF4855-17AC-4A03-BF98-ADCA01448274}" srcOrd="1" destOrd="0" presId="urn:microsoft.com/office/officeart/2005/8/layout/gear1"/>
    <dgm:cxn modelId="{7B50ADA0-6D8D-4E60-AC61-5CB628E2C947}" type="presOf" srcId="{A9A2FE68-B221-491A-831A-2E9E9DAA133B}" destId="{DFE34F57-1FE7-46EF-8197-707C0AEAED17}" srcOrd="0" destOrd="0" presId="urn:microsoft.com/office/officeart/2005/8/layout/gear1"/>
    <dgm:cxn modelId="{CA09BEA4-3FF9-4976-8691-3E70320DAF1F}" type="presOf" srcId="{B371D448-8BC2-4EFD-BEE1-D7F8CFF8DDE3}" destId="{B65D686F-CB55-4192-A4F6-D707992AC3CD}" srcOrd="0" destOrd="0" presId="urn:microsoft.com/office/officeart/2005/8/layout/gear1"/>
    <dgm:cxn modelId="{D6CAFCBD-EF6B-4125-9EBD-7D58C9D7E5AC}" srcId="{F5ACD078-B68D-4D35-91CB-5A0A754C24D7}" destId="{DCE85DC5-801E-4541-A92D-C9A47A2040E3}" srcOrd="1" destOrd="0" parTransId="{0F1E641C-C570-461C-9DEE-3AE3C1C2FE7D}" sibTransId="{B371D448-8BC2-4EFD-BEE1-D7F8CFF8DDE3}"/>
    <dgm:cxn modelId="{2C7559BE-482A-4BC6-B209-5A6C59F67193}" type="presOf" srcId="{B7E92F29-4D4C-48A1-ACB4-B8E4A2F4AF38}" destId="{082E476F-5883-4658-94C0-FC88764F0161}" srcOrd="1" destOrd="0" presId="urn:microsoft.com/office/officeart/2005/8/layout/gear1"/>
    <dgm:cxn modelId="{CD9793FE-35F7-4762-AB6C-CE4E4F394933}" type="presOf" srcId="{A9A2FE68-B221-491A-831A-2E9E9DAA133B}" destId="{6681B343-0E69-4545-AE8C-01BD333EEDEA}" srcOrd="2" destOrd="0" presId="urn:microsoft.com/office/officeart/2005/8/layout/gear1"/>
    <dgm:cxn modelId="{F0620582-5816-480D-8489-8F5FB4436FA0}" type="presParOf" srcId="{B7747A32-B112-4367-B8AA-5870D8345C75}" destId="{5EB9F9F3-C09A-4703-A6EE-3039A15D9B91}" srcOrd="0" destOrd="0" presId="urn:microsoft.com/office/officeart/2005/8/layout/gear1"/>
    <dgm:cxn modelId="{3856E66F-6C7F-45E8-B310-C5C559C71F60}" type="presParOf" srcId="{B7747A32-B112-4367-B8AA-5870D8345C75}" destId="{082E476F-5883-4658-94C0-FC88764F0161}" srcOrd="1" destOrd="0" presId="urn:microsoft.com/office/officeart/2005/8/layout/gear1"/>
    <dgm:cxn modelId="{683396B2-2049-49CF-9288-E9190DBE6217}" type="presParOf" srcId="{B7747A32-B112-4367-B8AA-5870D8345C75}" destId="{97756802-D364-4AF3-9A2D-5E18DA55ACB5}" srcOrd="2" destOrd="0" presId="urn:microsoft.com/office/officeart/2005/8/layout/gear1"/>
    <dgm:cxn modelId="{9A88EE88-84AE-4B5F-BDF6-2BBE827C164E}" type="presParOf" srcId="{B7747A32-B112-4367-B8AA-5870D8345C75}" destId="{D1F3C5FA-ACB4-4C16-96C4-EC4B4935B8AC}" srcOrd="3" destOrd="0" presId="urn:microsoft.com/office/officeart/2005/8/layout/gear1"/>
    <dgm:cxn modelId="{7DDCE191-310F-4BBA-ACAB-ABD8FCA91BF4}" type="presParOf" srcId="{B7747A32-B112-4367-B8AA-5870D8345C75}" destId="{5D225193-B8C3-41AB-B777-67319E2C9E9D}" srcOrd="4" destOrd="0" presId="urn:microsoft.com/office/officeart/2005/8/layout/gear1"/>
    <dgm:cxn modelId="{91D82A62-82E5-4F44-BB5E-76815E5BE4D9}" type="presParOf" srcId="{B7747A32-B112-4367-B8AA-5870D8345C75}" destId="{70C3FFC3-E2B6-40D5-8DEB-BCCC02018C39}" srcOrd="5" destOrd="0" presId="urn:microsoft.com/office/officeart/2005/8/layout/gear1"/>
    <dgm:cxn modelId="{CDFE4BDB-9EF2-4201-A973-4F44147660C7}" type="presParOf" srcId="{B7747A32-B112-4367-B8AA-5870D8345C75}" destId="{DFE34F57-1FE7-46EF-8197-707C0AEAED17}" srcOrd="6" destOrd="0" presId="urn:microsoft.com/office/officeart/2005/8/layout/gear1"/>
    <dgm:cxn modelId="{51FE4120-5483-4AF2-9F86-5FA6F5AB8B14}" type="presParOf" srcId="{B7747A32-B112-4367-B8AA-5870D8345C75}" destId="{6BBF4855-17AC-4A03-BF98-ADCA01448274}" srcOrd="7" destOrd="0" presId="urn:microsoft.com/office/officeart/2005/8/layout/gear1"/>
    <dgm:cxn modelId="{E4DB996F-A1A9-4045-A367-890DBCC0C852}" type="presParOf" srcId="{B7747A32-B112-4367-B8AA-5870D8345C75}" destId="{6681B343-0E69-4545-AE8C-01BD333EEDEA}" srcOrd="8" destOrd="0" presId="urn:microsoft.com/office/officeart/2005/8/layout/gear1"/>
    <dgm:cxn modelId="{A94D5974-B572-4DAD-BF90-15E8FCD254A4}" type="presParOf" srcId="{B7747A32-B112-4367-B8AA-5870D8345C75}" destId="{73483779-F4D3-4CB5-A498-2CAB30550F0B}" srcOrd="9" destOrd="0" presId="urn:microsoft.com/office/officeart/2005/8/layout/gear1"/>
    <dgm:cxn modelId="{B83F4537-323A-4C90-AFC3-1F5BD810730A}" type="presParOf" srcId="{B7747A32-B112-4367-B8AA-5870D8345C75}" destId="{0DE6ABAC-329C-4EF1-88B5-C9E1EA946D54}" srcOrd="10" destOrd="0" presId="urn:microsoft.com/office/officeart/2005/8/layout/gear1"/>
    <dgm:cxn modelId="{56D106CC-0875-4438-8886-63297AF06C82}" type="presParOf" srcId="{B7747A32-B112-4367-B8AA-5870D8345C75}" destId="{B65D686F-CB55-4192-A4F6-D707992AC3CD}" srcOrd="11" destOrd="0" presId="urn:microsoft.com/office/officeart/2005/8/layout/gear1"/>
    <dgm:cxn modelId="{F9238A15-CCF1-4637-8A40-27D05CBCBE7D}" type="presParOf" srcId="{B7747A32-B112-4367-B8AA-5870D8345C75}" destId="{A54BFF70-57B7-4214-8A05-F45CDB1B3029}"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247A39-C967-4719-995F-B4448679DCA1}" type="doc">
      <dgm:prSet loTypeId="urn:microsoft.com/office/officeart/2005/8/layout/hList9" loCatId="list" qsTypeId="urn:microsoft.com/office/officeart/2005/8/quickstyle/simple1" qsCatId="simple" csTypeId="urn:microsoft.com/office/officeart/2005/8/colors/accent4_5" csCatId="accent4" phldr="1"/>
      <dgm:spPr/>
      <dgm:t>
        <a:bodyPr/>
        <a:lstStyle/>
        <a:p>
          <a:endParaRPr lang="en-SG"/>
        </a:p>
      </dgm:t>
    </dgm:pt>
    <dgm:pt modelId="{36D93C82-8687-4A78-B5AE-51B03F4116AD}">
      <dgm:prSet phldrT="[Text]"/>
      <dgm:spPr/>
      <dgm:t>
        <a:bodyPr/>
        <a:lstStyle/>
        <a:p>
          <a:r>
            <a:rPr lang="en-SG" dirty="0"/>
            <a:t>2</a:t>
          </a:r>
          <a:r>
            <a:rPr lang="en-SG" baseline="30000" dirty="0"/>
            <a:t>nd</a:t>
          </a:r>
          <a:r>
            <a:rPr lang="en-SG" dirty="0"/>
            <a:t> condition of the  </a:t>
          </a:r>
          <a:r>
            <a:rPr lang="en-SG" i="1" dirty="0" err="1"/>
            <a:t>trairūpya</a:t>
          </a:r>
          <a:endParaRPr lang="en-SG" i="1" dirty="0"/>
        </a:p>
      </dgm:t>
    </dgm:pt>
    <dgm:pt modelId="{D58881AF-EAE3-4AAC-8923-3861FD3CAE53}" type="parTrans" cxnId="{7D8180D4-5682-4150-9657-4669636FEF15}">
      <dgm:prSet/>
      <dgm:spPr/>
      <dgm:t>
        <a:bodyPr/>
        <a:lstStyle/>
        <a:p>
          <a:endParaRPr lang="en-SG"/>
        </a:p>
      </dgm:t>
    </dgm:pt>
    <dgm:pt modelId="{D66E13A8-C3C2-4548-AAE8-8C4A537C2AAB}" type="sibTrans" cxnId="{7D8180D4-5682-4150-9657-4669636FEF15}">
      <dgm:prSet/>
      <dgm:spPr/>
      <dgm:t>
        <a:bodyPr/>
        <a:lstStyle/>
        <a:p>
          <a:endParaRPr lang="en-SG"/>
        </a:p>
      </dgm:t>
    </dgm:pt>
    <dgm:pt modelId="{FD65B4A6-BEE8-413A-BAFB-B66FD3781867}">
      <dgm:prSet phldrT="[Text]"/>
      <dgm:spPr/>
      <dgm:t>
        <a:bodyPr/>
        <a:lstStyle/>
        <a:p>
          <a:r>
            <a:rPr lang="en-SG" i="1" dirty="0" err="1"/>
            <a:t>Hetu</a:t>
          </a:r>
          <a:r>
            <a:rPr lang="en-SG" i="1" dirty="0"/>
            <a:t>/ reason</a:t>
          </a:r>
          <a:r>
            <a:rPr lang="en-SG" dirty="0"/>
            <a:t> is </a:t>
          </a:r>
          <a:r>
            <a:rPr lang="en-SG" i="1" dirty="0"/>
            <a:t>present</a:t>
          </a:r>
          <a:r>
            <a:rPr lang="en-SG" dirty="0"/>
            <a:t> in the similar example</a:t>
          </a:r>
        </a:p>
      </dgm:t>
    </dgm:pt>
    <dgm:pt modelId="{20B6E76F-5CB2-4630-A24C-96A47EDF19AE}" type="parTrans" cxnId="{C634F610-8382-468C-A200-055D7C97AA15}">
      <dgm:prSet/>
      <dgm:spPr/>
      <dgm:t>
        <a:bodyPr/>
        <a:lstStyle/>
        <a:p>
          <a:endParaRPr lang="en-SG"/>
        </a:p>
      </dgm:t>
    </dgm:pt>
    <dgm:pt modelId="{556DBA6B-2D20-4796-BC55-5C2B195E7F9B}" type="sibTrans" cxnId="{C634F610-8382-468C-A200-055D7C97AA15}">
      <dgm:prSet/>
      <dgm:spPr/>
      <dgm:t>
        <a:bodyPr/>
        <a:lstStyle/>
        <a:p>
          <a:endParaRPr lang="en-SG"/>
        </a:p>
      </dgm:t>
    </dgm:pt>
    <dgm:pt modelId="{6DFBEB9A-06C3-484B-822D-BA569AD55070}">
      <dgm:prSet phldrT="[Text]"/>
      <dgm:spPr/>
      <dgm:t>
        <a:bodyPr/>
        <a:lstStyle/>
        <a:p>
          <a:r>
            <a:rPr lang="en-SG" dirty="0"/>
            <a:t>Example-1</a:t>
          </a:r>
        </a:p>
      </dgm:t>
    </dgm:pt>
    <dgm:pt modelId="{C369AE05-F925-4FCE-8249-9C113860A16B}" type="parTrans" cxnId="{23D41584-B732-44CD-9C5D-CBAE72DF150C}">
      <dgm:prSet/>
      <dgm:spPr/>
      <dgm:t>
        <a:bodyPr/>
        <a:lstStyle/>
        <a:p>
          <a:endParaRPr lang="en-SG"/>
        </a:p>
      </dgm:t>
    </dgm:pt>
    <dgm:pt modelId="{01D34263-C40B-4655-BBD0-9EBF6ED2FA21}" type="sibTrans" cxnId="{23D41584-B732-44CD-9C5D-CBAE72DF150C}">
      <dgm:prSet/>
      <dgm:spPr/>
      <dgm:t>
        <a:bodyPr/>
        <a:lstStyle/>
        <a:p>
          <a:endParaRPr lang="en-SG"/>
        </a:p>
      </dgm:t>
    </dgm:pt>
    <dgm:pt modelId="{5B5F0F61-3267-4AB7-A352-BA635E7FF03E}">
      <dgm:prSet phldrT="[Text]"/>
      <dgm:spPr/>
      <dgm:t>
        <a:bodyPr/>
        <a:lstStyle/>
        <a:p>
          <a:r>
            <a:rPr lang="en-SG" i="1" dirty="0" err="1"/>
            <a:t>Hetu</a:t>
          </a:r>
          <a:r>
            <a:rPr lang="en-SG" dirty="0"/>
            <a:t>: </a:t>
          </a:r>
          <a:r>
            <a:rPr lang="en-SG" i="1" dirty="0"/>
            <a:t>smoke</a:t>
          </a:r>
          <a:r>
            <a:rPr lang="en-SG" dirty="0"/>
            <a:t> as a </a:t>
          </a:r>
          <a:r>
            <a:rPr lang="en-SG" i="1" dirty="0"/>
            <a:t>reason</a:t>
          </a:r>
          <a:r>
            <a:rPr lang="en-SG" dirty="0"/>
            <a:t> &amp; </a:t>
          </a:r>
          <a:r>
            <a:rPr lang="en-SG" i="1" dirty="0"/>
            <a:t>sign</a:t>
          </a:r>
          <a:r>
            <a:rPr lang="en-SG" dirty="0"/>
            <a:t> of </a:t>
          </a:r>
          <a:r>
            <a:rPr lang="en-SG" i="1" u="sng" dirty="0"/>
            <a:t>fire</a:t>
          </a:r>
        </a:p>
      </dgm:t>
    </dgm:pt>
    <dgm:pt modelId="{1ACAB282-B88B-4473-9CD5-319800605BD6}" type="parTrans" cxnId="{F10FDE52-0410-4B3C-974E-6F616BEECEF4}">
      <dgm:prSet/>
      <dgm:spPr/>
      <dgm:t>
        <a:bodyPr/>
        <a:lstStyle/>
        <a:p>
          <a:endParaRPr lang="en-SG"/>
        </a:p>
      </dgm:t>
    </dgm:pt>
    <dgm:pt modelId="{86FD6B47-6D5E-4A8F-BDBF-7CE0491085EB}" type="sibTrans" cxnId="{F10FDE52-0410-4B3C-974E-6F616BEECEF4}">
      <dgm:prSet/>
      <dgm:spPr/>
      <dgm:t>
        <a:bodyPr/>
        <a:lstStyle/>
        <a:p>
          <a:endParaRPr lang="en-SG"/>
        </a:p>
      </dgm:t>
    </dgm:pt>
    <dgm:pt modelId="{94A11097-7887-47B5-B1E7-EC03AA1133C9}">
      <dgm:prSet phldrT="[Text]"/>
      <dgm:spPr/>
      <dgm:t>
        <a:bodyPr/>
        <a:lstStyle/>
        <a:p>
          <a:r>
            <a:rPr lang="en-SG" dirty="0"/>
            <a:t>Like in a kitchen, where both fire and smoke exist together or the existence of fire </a:t>
          </a:r>
          <a:r>
            <a:rPr lang="en-SG" i="1" dirty="0"/>
            <a:t>pervades</a:t>
          </a:r>
          <a:r>
            <a:rPr lang="en-SG" dirty="0"/>
            <a:t> smoke</a:t>
          </a:r>
        </a:p>
      </dgm:t>
    </dgm:pt>
    <dgm:pt modelId="{1CD1F0CD-2440-49A4-923B-19029E90767B}" type="parTrans" cxnId="{ED7FA076-A819-4E93-A47A-8AE8FDBDAD5F}">
      <dgm:prSet/>
      <dgm:spPr/>
      <dgm:t>
        <a:bodyPr/>
        <a:lstStyle/>
        <a:p>
          <a:endParaRPr lang="en-SG"/>
        </a:p>
      </dgm:t>
    </dgm:pt>
    <dgm:pt modelId="{B9A9B85A-FBF0-4A98-83D0-D45F43401C8E}" type="sibTrans" cxnId="{ED7FA076-A819-4E93-A47A-8AE8FDBDAD5F}">
      <dgm:prSet/>
      <dgm:spPr/>
      <dgm:t>
        <a:bodyPr/>
        <a:lstStyle/>
        <a:p>
          <a:endParaRPr lang="en-SG"/>
        </a:p>
      </dgm:t>
    </dgm:pt>
    <dgm:pt modelId="{9F73BFE8-3C71-495A-8C2B-7FFA1285666E}">
      <dgm:prSet/>
      <dgm:spPr/>
      <dgm:t>
        <a:bodyPr/>
        <a:lstStyle/>
        <a:p>
          <a:r>
            <a:rPr lang="en-US" i="1" dirty="0"/>
            <a:t>Sapakṣe </a:t>
          </a:r>
          <a:r>
            <a:rPr lang="en-US" i="1" dirty="0" err="1"/>
            <a:t>sattvam</a:t>
          </a:r>
          <a:endParaRPr lang="en-SG" dirty="0"/>
        </a:p>
      </dgm:t>
    </dgm:pt>
    <dgm:pt modelId="{D07CD551-91A4-4D29-8945-9AA175B18BDD}" type="parTrans" cxnId="{283ABC4C-B732-497C-865A-EDAD4311A5C3}">
      <dgm:prSet/>
      <dgm:spPr/>
      <dgm:t>
        <a:bodyPr/>
        <a:lstStyle/>
        <a:p>
          <a:endParaRPr lang="en-SG"/>
        </a:p>
      </dgm:t>
    </dgm:pt>
    <dgm:pt modelId="{A1CCE79A-4F19-49B8-8E04-E8AB7652F949}" type="sibTrans" cxnId="{283ABC4C-B732-497C-865A-EDAD4311A5C3}">
      <dgm:prSet/>
      <dgm:spPr/>
      <dgm:t>
        <a:bodyPr/>
        <a:lstStyle/>
        <a:p>
          <a:endParaRPr lang="en-SG"/>
        </a:p>
      </dgm:t>
    </dgm:pt>
    <dgm:pt modelId="{6AB9FEC0-F913-4D9C-A91F-539207F8C17C}" type="pres">
      <dgm:prSet presAssocID="{5C247A39-C967-4719-995F-B4448679DCA1}" presName="list" presStyleCnt="0">
        <dgm:presLayoutVars>
          <dgm:dir/>
          <dgm:animLvl val="lvl"/>
        </dgm:presLayoutVars>
      </dgm:prSet>
      <dgm:spPr/>
    </dgm:pt>
    <dgm:pt modelId="{9BC8EBCB-B23B-411C-BF0A-36D0D768C5AA}" type="pres">
      <dgm:prSet presAssocID="{36D93C82-8687-4A78-B5AE-51B03F4116AD}" presName="posSpace" presStyleCnt="0"/>
      <dgm:spPr/>
    </dgm:pt>
    <dgm:pt modelId="{3919884C-E638-4CF9-9A00-3B29E632B72E}" type="pres">
      <dgm:prSet presAssocID="{36D93C82-8687-4A78-B5AE-51B03F4116AD}" presName="vertFlow" presStyleCnt="0"/>
      <dgm:spPr/>
    </dgm:pt>
    <dgm:pt modelId="{DFDE0D32-8D80-43DB-B86C-71ECD6A2FC3A}" type="pres">
      <dgm:prSet presAssocID="{36D93C82-8687-4A78-B5AE-51B03F4116AD}" presName="topSpace" presStyleCnt="0"/>
      <dgm:spPr/>
    </dgm:pt>
    <dgm:pt modelId="{D1E6F3F4-32C8-48FA-B3BF-2C07D6DA6021}" type="pres">
      <dgm:prSet presAssocID="{36D93C82-8687-4A78-B5AE-51B03F4116AD}" presName="firstComp" presStyleCnt="0"/>
      <dgm:spPr/>
    </dgm:pt>
    <dgm:pt modelId="{E5A79574-4EA5-43BB-A16D-C0923B81758E}" type="pres">
      <dgm:prSet presAssocID="{36D93C82-8687-4A78-B5AE-51B03F4116AD}" presName="firstChild" presStyleLbl="bgAccFollowNode1" presStyleIdx="0" presStyleCnt="4"/>
      <dgm:spPr/>
    </dgm:pt>
    <dgm:pt modelId="{610FC9E8-6465-48F9-A33C-2CB5A8E31EE5}" type="pres">
      <dgm:prSet presAssocID="{36D93C82-8687-4A78-B5AE-51B03F4116AD}" presName="firstChildTx" presStyleLbl="bgAccFollowNode1" presStyleIdx="0" presStyleCnt="4">
        <dgm:presLayoutVars>
          <dgm:bulletEnabled val="1"/>
        </dgm:presLayoutVars>
      </dgm:prSet>
      <dgm:spPr/>
    </dgm:pt>
    <dgm:pt modelId="{EE85E4DB-504A-434D-A006-9F44A6C115C0}" type="pres">
      <dgm:prSet presAssocID="{FD65B4A6-BEE8-413A-BAFB-B66FD3781867}" presName="comp" presStyleCnt="0"/>
      <dgm:spPr/>
    </dgm:pt>
    <dgm:pt modelId="{095111A3-E56C-4221-8815-6AA680DEBA69}" type="pres">
      <dgm:prSet presAssocID="{FD65B4A6-BEE8-413A-BAFB-B66FD3781867}" presName="child" presStyleLbl="bgAccFollowNode1" presStyleIdx="1" presStyleCnt="4" custLinFactNeighborX="355" custLinFactNeighborY="-1019"/>
      <dgm:spPr/>
    </dgm:pt>
    <dgm:pt modelId="{FAADF974-D169-498D-8D47-66F168F9E06F}" type="pres">
      <dgm:prSet presAssocID="{FD65B4A6-BEE8-413A-BAFB-B66FD3781867}" presName="childTx" presStyleLbl="bgAccFollowNode1" presStyleIdx="1" presStyleCnt="4">
        <dgm:presLayoutVars>
          <dgm:bulletEnabled val="1"/>
        </dgm:presLayoutVars>
      </dgm:prSet>
      <dgm:spPr/>
    </dgm:pt>
    <dgm:pt modelId="{AE71FD78-38EF-4059-8676-9B40BDE06D8E}" type="pres">
      <dgm:prSet presAssocID="{36D93C82-8687-4A78-B5AE-51B03F4116AD}" presName="negSpace" presStyleCnt="0"/>
      <dgm:spPr/>
    </dgm:pt>
    <dgm:pt modelId="{94386288-9705-40E6-801F-EDFEE2D3B9F5}" type="pres">
      <dgm:prSet presAssocID="{36D93C82-8687-4A78-B5AE-51B03F4116AD}" presName="circle" presStyleLbl="node1" presStyleIdx="0" presStyleCnt="2"/>
      <dgm:spPr/>
    </dgm:pt>
    <dgm:pt modelId="{89DC0DCB-B71E-44A6-8C68-6D920228C992}" type="pres">
      <dgm:prSet presAssocID="{D66E13A8-C3C2-4548-AAE8-8C4A537C2AAB}" presName="transSpace" presStyleCnt="0"/>
      <dgm:spPr/>
    </dgm:pt>
    <dgm:pt modelId="{227EB440-A1C7-4204-8CDE-ACA0C5E5D3FB}" type="pres">
      <dgm:prSet presAssocID="{6DFBEB9A-06C3-484B-822D-BA569AD55070}" presName="posSpace" presStyleCnt="0"/>
      <dgm:spPr/>
    </dgm:pt>
    <dgm:pt modelId="{4D7F8831-22F6-4D99-AD60-316E33FDA32F}" type="pres">
      <dgm:prSet presAssocID="{6DFBEB9A-06C3-484B-822D-BA569AD55070}" presName="vertFlow" presStyleCnt="0"/>
      <dgm:spPr/>
    </dgm:pt>
    <dgm:pt modelId="{CC6D0299-5417-40EC-997D-8DE2357E5CAE}" type="pres">
      <dgm:prSet presAssocID="{6DFBEB9A-06C3-484B-822D-BA569AD55070}" presName="topSpace" presStyleCnt="0"/>
      <dgm:spPr/>
    </dgm:pt>
    <dgm:pt modelId="{38CAFB34-6BC8-4F86-BC97-33972A610ED4}" type="pres">
      <dgm:prSet presAssocID="{6DFBEB9A-06C3-484B-822D-BA569AD55070}" presName="firstComp" presStyleCnt="0"/>
      <dgm:spPr/>
    </dgm:pt>
    <dgm:pt modelId="{59427C9A-D201-4EAD-9F91-54B97AFE0523}" type="pres">
      <dgm:prSet presAssocID="{6DFBEB9A-06C3-484B-822D-BA569AD55070}" presName="firstChild" presStyleLbl="bgAccFollowNode1" presStyleIdx="2" presStyleCnt="4"/>
      <dgm:spPr/>
    </dgm:pt>
    <dgm:pt modelId="{DBE836A4-CE26-43FC-AC02-FB19A657E356}" type="pres">
      <dgm:prSet presAssocID="{6DFBEB9A-06C3-484B-822D-BA569AD55070}" presName="firstChildTx" presStyleLbl="bgAccFollowNode1" presStyleIdx="2" presStyleCnt="4">
        <dgm:presLayoutVars>
          <dgm:bulletEnabled val="1"/>
        </dgm:presLayoutVars>
      </dgm:prSet>
      <dgm:spPr/>
    </dgm:pt>
    <dgm:pt modelId="{C62964E1-AA88-4BED-8938-039959EC0F47}" type="pres">
      <dgm:prSet presAssocID="{94A11097-7887-47B5-B1E7-EC03AA1133C9}" presName="comp" presStyleCnt="0"/>
      <dgm:spPr/>
    </dgm:pt>
    <dgm:pt modelId="{A72816BF-8B7A-48D5-A9DC-4CA73419D380}" type="pres">
      <dgm:prSet presAssocID="{94A11097-7887-47B5-B1E7-EC03AA1133C9}" presName="child" presStyleLbl="bgAccFollowNode1" presStyleIdx="3" presStyleCnt="4"/>
      <dgm:spPr/>
    </dgm:pt>
    <dgm:pt modelId="{AE9F0C10-779E-47CC-9B7E-A69E9BB7CAFF}" type="pres">
      <dgm:prSet presAssocID="{94A11097-7887-47B5-B1E7-EC03AA1133C9}" presName="childTx" presStyleLbl="bgAccFollowNode1" presStyleIdx="3" presStyleCnt="4">
        <dgm:presLayoutVars>
          <dgm:bulletEnabled val="1"/>
        </dgm:presLayoutVars>
      </dgm:prSet>
      <dgm:spPr/>
    </dgm:pt>
    <dgm:pt modelId="{7CB67632-8462-43DD-93E7-A82223522ACC}" type="pres">
      <dgm:prSet presAssocID="{6DFBEB9A-06C3-484B-822D-BA569AD55070}" presName="negSpace" presStyleCnt="0"/>
      <dgm:spPr/>
    </dgm:pt>
    <dgm:pt modelId="{FC3478F6-41D0-4EB6-A604-E571F2500EA9}" type="pres">
      <dgm:prSet presAssocID="{6DFBEB9A-06C3-484B-822D-BA569AD55070}" presName="circle" presStyleLbl="node1" presStyleIdx="1" presStyleCnt="2"/>
      <dgm:spPr/>
    </dgm:pt>
  </dgm:ptLst>
  <dgm:cxnLst>
    <dgm:cxn modelId="{61DE3B0D-78A9-47A9-9980-134AAC7D01C7}" type="presOf" srcId="{94A11097-7887-47B5-B1E7-EC03AA1133C9}" destId="{A72816BF-8B7A-48D5-A9DC-4CA73419D380}" srcOrd="0" destOrd="0" presId="urn:microsoft.com/office/officeart/2005/8/layout/hList9"/>
    <dgm:cxn modelId="{C634F610-8382-468C-A200-055D7C97AA15}" srcId="{36D93C82-8687-4A78-B5AE-51B03F4116AD}" destId="{FD65B4A6-BEE8-413A-BAFB-B66FD3781867}" srcOrd="1" destOrd="0" parTransId="{20B6E76F-5CB2-4630-A24C-96A47EDF19AE}" sibTransId="{556DBA6B-2D20-4796-BC55-5C2B195E7F9B}"/>
    <dgm:cxn modelId="{EEB4B81B-0EDA-4919-B0FE-14F3384D7FB5}" type="presOf" srcId="{FD65B4A6-BEE8-413A-BAFB-B66FD3781867}" destId="{095111A3-E56C-4221-8815-6AA680DEBA69}" srcOrd="0" destOrd="0" presId="urn:microsoft.com/office/officeart/2005/8/layout/hList9"/>
    <dgm:cxn modelId="{3A387D2C-7C44-476A-9FC1-AD7D4F08E870}" type="presOf" srcId="{FD65B4A6-BEE8-413A-BAFB-B66FD3781867}" destId="{FAADF974-D169-498D-8D47-66F168F9E06F}" srcOrd="1" destOrd="0" presId="urn:microsoft.com/office/officeart/2005/8/layout/hList9"/>
    <dgm:cxn modelId="{283ABC4C-B732-497C-865A-EDAD4311A5C3}" srcId="{36D93C82-8687-4A78-B5AE-51B03F4116AD}" destId="{9F73BFE8-3C71-495A-8C2B-7FFA1285666E}" srcOrd="0" destOrd="0" parTransId="{D07CD551-91A4-4D29-8945-9AA175B18BDD}" sibTransId="{A1CCE79A-4F19-49B8-8E04-E8AB7652F949}"/>
    <dgm:cxn modelId="{0298136E-0B00-439F-8D9D-0EA8DF3B0D99}" type="presOf" srcId="{9F73BFE8-3C71-495A-8C2B-7FFA1285666E}" destId="{610FC9E8-6465-48F9-A33C-2CB5A8E31EE5}" srcOrd="1" destOrd="0" presId="urn:microsoft.com/office/officeart/2005/8/layout/hList9"/>
    <dgm:cxn modelId="{F10FDE52-0410-4B3C-974E-6F616BEECEF4}" srcId="{6DFBEB9A-06C3-484B-822D-BA569AD55070}" destId="{5B5F0F61-3267-4AB7-A352-BA635E7FF03E}" srcOrd="0" destOrd="0" parTransId="{1ACAB282-B88B-4473-9CD5-319800605BD6}" sibTransId="{86FD6B47-6D5E-4A8F-BDBF-7CE0491085EB}"/>
    <dgm:cxn modelId="{ED7FA076-A819-4E93-A47A-8AE8FDBDAD5F}" srcId="{6DFBEB9A-06C3-484B-822D-BA569AD55070}" destId="{94A11097-7887-47B5-B1E7-EC03AA1133C9}" srcOrd="1" destOrd="0" parTransId="{1CD1F0CD-2440-49A4-923B-19029E90767B}" sibTransId="{B9A9B85A-FBF0-4A98-83D0-D45F43401C8E}"/>
    <dgm:cxn modelId="{23D41584-B732-44CD-9C5D-CBAE72DF150C}" srcId="{5C247A39-C967-4719-995F-B4448679DCA1}" destId="{6DFBEB9A-06C3-484B-822D-BA569AD55070}" srcOrd="1" destOrd="0" parTransId="{C369AE05-F925-4FCE-8249-9C113860A16B}" sibTransId="{01D34263-C40B-4655-BBD0-9EBF6ED2FA21}"/>
    <dgm:cxn modelId="{7CFEDD8B-4174-4214-8F5A-357C6BB9B5F8}" type="presOf" srcId="{94A11097-7887-47B5-B1E7-EC03AA1133C9}" destId="{AE9F0C10-779E-47CC-9B7E-A69E9BB7CAFF}" srcOrd="1" destOrd="0" presId="urn:microsoft.com/office/officeart/2005/8/layout/hList9"/>
    <dgm:cxn modelId="{F809E68C-4567-4161-9298-2C28C58F2580}" type="presOf" srcId="{6DFBEB9A-06C3-484B-822D-BA569AD55070}" destId="{FC3478F6-41D0-4EB6-A604-E571F2500EA9}" srcOrd="0" destOrd="0" presId="urn:microsoft.com/office/officeart/2005/8/layout/hList9"/>
    <dgm:cxn modelId="{0CF0C89B-0F97-4721-81F6-2D61B71B1A2B}" type="presOf" srcId="{5C247A39-C967-4719-995F-B4448679DCA1}" destId="{6AB9FEC0-F913-4D9C-A91F-539207F8C17C}" srcOrd="0" destOrd="0" presId="urn:microsoft.com/office/officeart/2005/8/layout/hList9"/>
    <dgm:cxn modelId="{ED27F2A8-EFA0-4C91-AD73-ABD292FFAA49}" type="presOf" srcId="{9F73BFE8-3C71-495A-8C2B-7FFA1285666E}" destId="{E5A79574-4EA5-43BB-A16D-C0923B81758E}" srcOrd="0" destOrd="0" presId="urn:microsoft.com/office/officeart/2005/8/layout/hList9"/>
    <dgm:cxn modelId="{A04BE2AE-CEF4-46CF-993D-54823D7A7807}" type="presOf" srcId="{36D93C82-8687-4A78-B5AE-51B03F4116AD}" destId="{94386288-9705-40E6-801F-EDFEE2D3B9F5}" srcOrd="0" destOrd="0" presId="urn:microsoft.com/office/officeart/2005/8/layout/hList9"/>
    <dgm:cxn modelId="{7D8180D4-5682-4150-9657-4669636FEF15}" srcId="{5C247A39-C967-4719-995F-B4448679DCA1}" destId="{36D93C82-8687-4A78-B5AE-51B03F4116AD}" srcOrd="0" destOrd="0" parTransId="{D58881AF-EAE3-4AAC-8923-3861FD3CAE53}" sibTransId="{D66E13A8-C3C2-4548-AAE8-8C4A537C2AAB}"/>
    <dgm:cxn modelId="{5F27B3E0-BA02-490C-B659-B0C7B98F1EA3}" type="presOf" srcId="{5B5F0F61-3267-4AB7-A352-BA635E7FF03E}" destId="{DBE836A4-CE26-43FC-AC02-FB19A657E356}" srcOrd="1" destOrd="0" presId="urn:microsoft.com/office/officeart/2005/8/layout/hList9"/>
    <dgm:cxn modelId="{A094A9E7-2BE4-4B14-818E-E86E026BC33D}" type="presOf" srcId="{5B5F0F61-3267-4AB7-A352-BA635E7FF03E}" destId="{59427C9A-D201-4EAD-9F91-54B97AFE0523}" srcOrd="0" destOrd="0" presId="urn:microsoft.com/office/officeart/2005/8/layout/hList9"/>
    <dgm:cxn modelId="{E4C2CAC8-CD42-4EEB-B40D-CBE198787A3E}" type="presParOf" srcId="{6AB9FEC0-F913-4D9C-A91F-539207F8C17C}" destId="{9BC8EBCB-B23B-411C-BF0A-36D0D768C5AA}" srcOrd="0" destOrd="0" presId="urn:microsoft.com/office/officeart/2005/8/layout/hList9"/>
    <dgm:cxn modelId="{6CA74472-3AD9-43E1-9FF4-6A67B541932C}" type="presParOf" srcId="{6AB9FEC0-F913-4D9C-A91F-539207F8C17C}" destId="{3919884C-E638-4CF9-9A00-3B29E632B72E}" srcOrd="1" destOrd="0" presId="urn:microsoft.com/office/officeart/2005/8/layout/hList9"/>
    <dgm:cxn modelId="{FEBED4BA-80BC-4C3D-821F-626717161B74}" type="presParOf" srcId="{3919884C-E638-4CF9-9A00-3B29E632B72E}" destId="{DFDE0D32-8D80-43DB-B86C-71ECD6A2FC3A}" srcOrd="0" destOrd="0" presId="urn:microsoft.com/office/officeart/2005/8/layout/hList9"/>
    <dgm:cxn modelId="{B35607C5-26AA-4400-B9BE-E5C6302015F3}" type="presParOf" srcId="{3919884C-E638-4CF9-9A00-3B29E632B72E}" destId="{D1E6F3F4-32C8-48FA-B3BF-2C07D6DA6021}" srcOrd="1" destOrd="0" presId="urn:microsoft.com/office/officeart/2005/8/layout/hList9"/>
    <dgm:cxn modelId="{DD5CCB1D-59C7-4E12-B5EF-68D0D87F0CEC}" type="presParOf" srcId="{D1E6F3F4-32C8-48FA-B3BF-2C07D6DA6021}" destId="{E5A79574-4EA5-43BB-A16D-C0923B81758E}" srcOrd="0" destOrd="0" presId="urn:microsoft.com/office/officeart/2005/8/layout/hList9"/>
    <dgm:cxn modelId="{06672E63-99CF-43DC-BB0B-083D3943FBEB}" type="presParOf" srcId="{D1E6F3F4-32C8-48FA-B3BF-2C07D6DA6021}" destId="{610FC9E8-6465-48F9-A33C-2CB5A8E31EE5}" srcOrd="1" destOrd="0" presId="urn:microsoft.com/office/officeart/2005/8/layout/hList9"/>
    <dgm:cxn modelId="{6F66F9E3-C479-4F56-AE17-5C85B4B75D87}" type="presParOf" srcId="{3919884C-E638-4CF9-9A00-3B29E632B72E}" destId="{EE85E4DB-504A-434D-A006-9F44A6C115C0}" srcOrd="2" destOrd="0" presId="urn:microsoft.com/office/officeart/2005/8/layout/hList9"/>
    <dgm:cxn modelId="{E746C42E-F095-4AAA-862D-3287395D88E7}" type="presParOf" srcId="{EE85E4DB-504A-434D-A006-9F44A6C115C0}" destId="{095111A3-E56C-4221-8815-6AA680DEBA69}" srcOrd="0" destOrd="0" presId="urn:microsoft.com/office/officeart/2005/8/layout/hList9"/>
    <dgm:cxn modelId="{82D64CF1-1009-4914-A15E-495AC203DD3A}" type="presParOf" srcId="{EE85E4DB-504A-434D-A006-9F44A6C115C0}" destId="{FAADF974-D169-498D-8D47-66F168F9E06F}" srcOrd="1" destOrd="0" presId="urn:microsoft.com/office/officeart/2005/8/layout/hList9"/>
    <dgm:cxn modelId="{ACC8889A-28F4-486E-9E68-BCE5F58E45A7}" type="presParOf" srcId="{6AB9FEC0-F913-4D9C-A91F-539207F8C17C}" destId="{AE71FD78-38EF-4059-8676-9B40BDE06D8E}" srcOrd="2" destOrd="0" presId="urn:microsoft.com/office/officeart/2005/8/layout/hList9"/>
    <dgm:cxn modelId="{8C00623C-570D-41CF-BC5F-AFDC6CFABC78}" type="presParOf" srcId="{6AB9FEC0-F913-4D9C-A91F-539207F8C17C}" destId="{94386288-9705-40E6-801F-EDFEE2D3B9F5}" srcOrd="3" destOrd="0" presId="urn:microsoft.com/office/officeart/2005/8/layout/hList9"/>
    <dgm:cxn modelId="{79CF6754-5B27-49CC-97B7-FED344450ABF}" type="presParOf" srcId="{6AB9FEC0-F913-4D9C-A91F-539207F8C17C}" destId="{89DC0DCB-B71E-44A6-8C68-6D920228C992}" srcOrd="4" destOrd="0" presId="urn:microsoft.com/office/officeart/2005/8/layout/hList9"/>
    <dgm:cxn modelId="{E4D4438A-D6AD-4858-A449-B012F22DEA7D}" type="presParOf" srcId="{6AB9FEC0-F913-4D9C-A91F-539207F8C17C}" destId="{227EB440-A1C7-4204-8CDE-ACA0C5E5D3FB}" srcOrd="5" destOrd="0" presId="urn:microsoft.com/office/officeart/2005/8/layout/hList9"/>
    <dgm:cxn modelId="{0FC41D20-5D86-43D8-8655-E9766E3B04D2}" type="presParOf" srcId="{6AB9FEC0-F913-4D9C-A91F-539207F8C17C}" destId="{4D7F8831-22F6-4D99-AD60-316E33FDA32F}" srcOrd="6" destOrd="0" presId="urn:microsoft.com/office/officeart/2005/8/layout/hList9"/>
    <dgm:cxn modelId="{9A974851-D66C-484D-9286-7FECB161F2FF}" type="presParOf" srcId="{4D7F8831-22F6-4D99-AD60-316E33FDA32F}" destId="{CC6D0299-5417-40EC-997D-8DE2357E5CAE}" srcOrd="0" destOrd="0" presId="urn:microsoft.com/office/officeart/2005/8/layout/hList9"/>
    <dgm:cxn modelId="{7C12B609-2C7F-49E2-93CE-2A1AB282EEB9}" type="presParOf" srcId="{4D7F8831-22F6-4D99-AD60-316E33FDA32F}" destId="{38CAFB34-6BC8-4F86-BC97-33972A610ED4}" srcOrd="1" destOrd="0" presId="urn:microsoft.com/office/officeart/2005/8/layout/hList9"/>
    <dgm:cxn modelId="{0CF24405-5F2A-4E39-A86A-2A41E8691E77}" type="presParOf" srcId="{38CAFB34-6BC8-4F86-BC97-33972A610ED4}" destId="{59427C9A-D201-4EAD-9F91-54B97AFE0523}" srcOrd="0" destOrd="0" presId="urn:microsoft.com/office/officeart/2005/8/layout/hList9"/>
    <dgm:cxn modelId="{5F2A7386-30AC-4A13-B163-F8B0531B6116}" type="presParOf" srcId="{38CAFB34-6BC8-4F86-BC97-33972A610ED4}" destId="{DBE836A4-CE26-43FC-AC02-FB19A657E356}" srcOrd="1" destOrd="0" presId="urn:microsoft.com/office/officeart/2005/8/layout/hList9"/>
    <dgm:cxn modelId="{6FE7136A-B921-4A8B-BF43-B3FBFF63DAC5}" type="presParOf" srcId="{4D7F8831-22F6-4D99-AD60-316E33FDA32F}" destId="{C62964E1-AA88-4BED-8938-039959EC0F47}" srcOrd="2" destOrd="0" presId="urn:microsoft.com/office/officeart/2005/8/layout/hList9"/>
    <dgm:cxn modelId="{8A1B0527-C6D7-488B-AEA7-3536D681CF86}" type="presParOf" srcId="{C62964E1-AA88-4BED-8938-039959EC0F47}" destId="{A72816BF-8B7A-48D5-A9DC-4CA73419D380}" srcOrd="0" destOrd="0" presId="urn:microsoft.com/office/officeart/2005/8/layout/hList9"/>
    <dgm:cxn modelId="{B2FBA859-B887-4D69-8139-3C8B35CF7571}" type="presParOf" srcId="{C62964E1-AA88-4BED-8938-039959EC0F47}" destId="{AE9F0C10-779E-47CC-9B7E-A69E9BB7CAFF}" srcOrd="1" destOrd="0" presId="urn:microsoft.com/office/officeart/2005/8/layout/hList9"/>
    <dgm:cxn modelId="{DFFFCD1B-38F3-4857-B488-FB01A8EC8920}" type="presParOf" srcId="{6AB9FEC0-F913-4D9C-A91F-539207F8C17C}" destId="{7CB67632-8462-43DD-93E7-A82223522ACC}" srcOrd="7" destOrd="0" presId="urn:microsoft.com/office/officeart/2005/8/layout/hList9"/>
    <dgm:cxn modelId="{63676602-8102-49FF-9B63-580015ACD1A0}" type="presParOf" srcId="{6AB9FEC0-F913-4D9C-A91F-539207F8C17C}" destId="{FC3478F6-41D0-4EB6-A604-E571F2500EA9}"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D8153AE-849D-465E-BE02-6164E9E3AA40}" type="doc">
      <dgm:prSet loTypeId="urn:microsoft.com/office/officeart/2005/8/layout/hierarchy3" loCatId="relationship" qsTypeId="urn:microsoft.com/office/officeart/2005/8/quickstyle/simple1" qsCatId="simple" csTypeId="urn:microsoft.com/office/officeart/2005/8/colors/colorful4" csCatId="colorful" phldr="1"/>
      <dgm:spPr/>
      <dgm:t>
        <a:bodyPr/>
        <a:lstStyle/>
        <a:p>
          <a:endParaRPr lang="en-SG"/>
        </a:p>
      </dgm:t>
    </dgm:pt>
    <dgm:pt modelId="{D5682FC4-742D-439A-86BE-A23A3BE38045}">
      <dgm:prSet phldrT="[Text]"/>
      <dgm:spPr/>
      <dgm:t>
        <a:bodyPr/>
        <a:lstStyle/>
        <a:p>
          <a:r>
            <a:rPr lang="en-SG" dirty="0"/>
            <a:t>2</a:t>
          </a:r>
          <a:r>
            <a:rPr lang="en-SG" baseline="30000" dirty="0"/>
            <a:t>nd</a:t>
          </a:r>
          <a:r>
            <a:rPr lang="en-SG" dirty="0"/>
            <a:t> condition of the </a:t>
          </a:r>
          <a:r>
            <a:rPr lang="en-SG" i="1" dirty="0" err="1"/>
            <a:t>trairūpya</a:t>
          </a:r>
          <a:endParaRPr lang="en-SG" i="1" dirty="0"/>
        </a:p>
      </dgm:t>
    </dgm:pt>
    <dgm:pt modelId="{2CE4FD6F-4FE4-4BC5-803B-1938EF5FCEA2}" type="parTrans" cxnId="{5D8CD9D7-8CF6-46CE-AF37-F15D3F57E6F1}">
      <dgm:prSet/>
      <dgm:spPr/>
      <dgm:t>
        <a:bodyPr/>
        <a:lstStyle/>
        <a:p>
          <a:endParaRPr lang="en-SG"/>
        </a:p>
      </dgm:t>
    </dgm:pt>
    <dgm:pt modelId="{416384DF-DA21-4DA3-AC36-EBCE94F7B5BF}" type="sibTrans" cxnId="{5D8CD9D7-8CF6-46CE-AF37-F15D3F57E6F1}">
      <dgm:prSet/>
      <dgm:spPr/>
      <dgm:t>
        <a:bodyPr/>
        <a:lstStyle/>
        <a:p>
          <a:endParaRPr lang="en-SG"/>
        </a:p>
      </dgm:t>
    </dgm:pt>
    <dgm:pt modelId="{C56C4E73-DBE8-481E-BCBC-B178844F9D3E}">
      <dgm:prSet phldrT="[Text]"/>
      <dgm:spPr/>
      <dgm:t>
        <a:bodyPr/>
        <a:lstStyle/>
        <a:p>
          <a:r>
            <a:rPr lang="en-SG" i="1" dirty="0" err="1"/>
            <a:t>Hetu</a:t>
          </a:r>
          <a:r>
            <a:rPr lang="en-SG" i="1" dirty="0"/>
            <a:t>/reason </a:t>
          </a:r>
          <a:r>
            <a:rPr lang="en-SG" dirty="0"/>
            <a:t>is </a:t>
          </a:r>
          <a:r>
            <a:rPr lang="en-SG" i="1" dirty="0"/>
            <a:t>present</a:t>
          </a:r>
          <a:r>
            <a:rPr lang="en-SG" dirty="0"/>
            <a:t> in the similar example</a:t>
          </a:r>
        </a:p>
      </dgm:t>
    </dgm:pt>
    <dgm:pt modelId="{5800EF14-84CC-49BB-871B-A4075C174740}" type="parTrans" cxnId="{3513A61B-2800-45BA-8FC1-6CA807FB8E34}">
      <dgm:prSet/>
      <dgm:spPr/>
      <dgm:t>
        <a:bodyPr/>
        <a:lstStyle/>
        <a:p>
          <a:endParaRPr lang="en-SG"/>
        </a:p>
      </dgm:t>
    </dgm:pt>
    <dgm:pt modelId="{04522CFF-2E2A-4DB2-9C80-6CAD212EE5F1}" type="sibTrans" cxnId="{3513A61B-2800-45BA-8FC1-6CA807FB8E34}">
      <dgm:prSet/>
      <dgm:spPr/>
      <dgm:t>
        <a:bodyPr/>
        <a:lstStyle/>
        <a:p>
          <a:endParaRPr lang="en-SG"/>
        </a:p>
      </dgm:t>
    </dgm:pt>
    <dgm:pt modelId="{16138CF6-3E8A-444D-99CE-5E26E0C9386B}">
      <dgm:prSet phldrT="[Text]"/>
      <dgm:spPr/>
      <dgm:t>
        <a:bodyPr/>
        <a:lstStyle/>
        <a:p>
          <a:r>
            <a:rPr lang="en-SG" dirty="0"/>
            <a:t>Example-2</a:t>
          </a:r>
        </a:p>
      </dgm:t>
    </dgm:pt>
    <dgm:pt modelId="{D94D5C4B-B842-45A6-B7E8-6718100E765B}" type="parTrans" cxnId="{EC588393-3C41-4AE9-86E5-D80501C54C09}">
      <dgm:prSet/>
      <dgm:spPr/>
      <dgm:t>
        <a:bodyPr/>
        <a:lstStyle/>
        <a:p>
          <a:endParaRPr lang="en-SG"/>
        </a:p>
      </dgm:t>
    </dgm:pt>
    <dgm:pt modelId="{D928AE0B-E674-4064-91AD-DFE488B8BF44}" type="sibTrans" cxnId="{EC588393-3C41-4AE9-86E5-D80501C54C09}">
      <dgm:prSet/>
      <dgm:spPr/>
      <dgm:t>
        <a:bodyPr/>
        <a:lstStyle/>
        <a:p>
          <a:endParaRPr lang="en-SG"/>
        </a:p>
      </dgm:t>
    </dgm:pt>
    <dgm:pt modelId="{5D0ABBE9-9387-4D7B-BE2E-706472129A20}">
      <dgm:prSet phldrT="[Text]"/>
      <dgm:spPr/>
      <dgm:t>
        <a:bodyPr/>
        <a:lstStyle/>
        <a:p>
          <a:r>
            <a:rPr lang="en-SG" i="1" dirty="0" err="1"/>
            <a:t>Hetu</a:t>
          </a:r>
          <a:r>
            <a:rPr lang="en-SG" dirty="0"/>
            <a:t>: </a:t>
          </a:r>
          <a:r>
            <a:rPr lang="en-SG" i="1" dirty="0"/>
            <a:t>produced-ness</a:t>
          </a:r>
          <a:r>
            <a:rPr lang="en-SG" dirty="0"/>
            <a:t> as a </a:t>
          </a:r>
          <a:r>
            <a:rPr lang="en-SG" i="1" dirty="0"/>
            <a:t>mark/reason</a:t>
          </a:r>
          <a:r>
            <a:rPr lang="en-SG" dirty="0"/>
            <a:t> of being </a:t>
          </a:r>
          <a:r>
            <a:rPr lang="en-SG" i="1" dirty="0"/>
            <a:t>non-eternal</a:t>
          </a:r>
        </a:p>
      </dgm:t>
    </dgm:pt>
    <dgm:pt modelId="{C0B69239-8637-4042-BA65-234EFA70710F}" type="parTrans" cxnId="{32B64D9A-0635-422D-B5DB-560E1085735B}">
      <dgm:prSet/>
      <dgm:spPr/>
      <dgm:t>
        <a:bodyPr/>
        <a:lstStyle/>
        <a:p>
          <a:endParaRPr lang="en-SG"/>
        </a:p>
      </dgm:t>
    </dgm:pt>
    <dgm:pt modelId="{7023F313-D288-454E-ADDA-B634077DE385}" type="sibTrans" cxnId="{32B64D9A-0635-422D-B5DB-560E1085735B}">
      <dgm:prSet/>
      <dgm:spPr/>
      <dgm:t>
        <a:bodyPr/>
        <a:lstStyle/>
        <a:p>
          <a:endParaRPr lang="en-SG"/>
        </a:p>
      </dgm:t>
    </dgm:pt>
    <dgm:pt modelId="{045D6D34-6326-4600-9F68-651BCBFE2614}">
      <dgm:prSet phldrT="[Text]"/>
      <dgm:spPr/>
      <dgm:t>
        <a:bodyPr/>
        <a:lstStyle/>
        <a:p>
          <a:r>
            <a:rPr lang="en-SG" dirty="0"/>
            <a:t>Like in the case of a </a:t>
          </a:r>
          <a:r>
            <a:rPr lang="en-SG" i="1" dirty="0"/>
            <a:t>pot</a:t>
          </a:r>
          <a:r>
            <a:rPr lang="en-SG" dirty="0"/>
            <a:t>, which is both </a:t>
          </a:r>
          <a:r>
            <a:rPr lang="en-SG" i="1" dirty="0"/>
            <a:t>produced</a:t>
          </a:r>
          <a:r>
            <a:rPr lang="en-SG" dirty="0"/>
            <a:t> and </a:t>
          </a:r>
          <a:r>
            <a:rPr lang="en-SG" i="1" dirty="0"/>
            <a:t>non-eternal</a:t>
          </a:r>
        </a:p>
      </dgm:t>
    </dgm:pt>
    <dgm:pt modelId="{0F4C907F-040E-4958-85E0-46A626073823}" type="parTrans" cxnId="{73963645-24BC-49D1-9BC4-BB09C42FAE39}">
      <dgm:prSet/>
      <dgm:spPr/>
      <dgm:t>
        <a:bodyPr/>
        <a:lstStyle/>
        <a:p>
          <a:endParaRPr lang="en-SG"/>
        </a:p>
      </dgm:t>
    </dgm:pt>
    <dgm:pt modelId="{D072A658-88EC-4106-8692-EE9B463868C3}" type="sibTrans" cxnId="{73963645-24BC-49D1-9BC4-BB09C42FAE39}">
      <dgm:prSet/>
      <dgm:spPr/>
      <dgm:t>
        <a:bodyPr/>
        <a:lstStyle/>
        <a:p>
          <a:endParaRPr lang="en-SG"/>
        </a:p>
      </dgm:t>
    </dgm:pt>
    <dgm:pt modelId="{9AD0A147-B14B-4D51-BA72-91FBA51E95A5}">
      <dgm:prSet/>
      <dgm:spPr/>
      <dgm:t>
        <a:bodyPr/>
        <a:lstStyle/>
        <a:p>
          <a:r>
            <a:rPr lang="en-US" i="1"/>
            <a:t>Sapakṣe sattvam</a:t>
          </a:r>
          <a:endParaRPr lang="en-SG" dirty="0"/>
        </a:p>
      </dgm:t>
    </dgm:pt>
    <dgm:pt modelId="{5DEA63F4-EFAB-4C02-8DD9-4689C7472AAE}" type="parTrans" cxnId="{122B6C54-9645-4052-B8DA-D5C5D3469966}">
      <dgm:prSet/>
      <dgm:spPr/>
      <dgm:t>
        <a:bodyPr/>
        <a:lstStyle/>
        <a:p>
          <a:endParaRPr lang="en-SG"/>
        </a:p>
      </dgm:t>
    </dgm:pt>
    <dgm:pt modelId="{E4ABC5C2-3169-4A39-BFA3-AD1C8B42D196}" type="sibTrans" cxnId="{122B6C54-9645-4052-B8DA-D5C5D3469966}">
      <dgm:prSet/>
      <dgm:spPr/>
      <dgm:t>
        <a:bodyPr/>
        <a:lstStyle/>
        <a:p>
          <a:endParaRPr lang="en-SG"/>
        </a:p>
      </dgm:t>
    </dgm:pt>
    <dgm:pt modelId="{13349A72-A8EA-434C-BB7C-CD3EE422FA7F}" type="pres">
      <dgm:prSet presAssocID="{AD8153AE-849D-465E-BE02-6164E9E3AA40}" presName="diagram" presStyleCnt="0">
        <dgm:presLayoutVars>
          <dgm:chPref val="1"/>
          <dgm:dir/>
          <dgm:animOne val="branch"/>
          <dgm:animLvl val="lvl"/>
          <dgm:resizeHandles/>
        </dgm:presLayoutVars>
      </dgm:prSet>
      <dgm:spPr/>
    </dgm:pt>
    <dgm:pt modelId="{A9C63042-66ED-457C-86DE-1E87CFF9E97A}" type="pres">
      <dgm:prSet presAssocID="{D5682FC4-742D-439A-86BE-A23A3BE38045}" presName="root" presStyleCnt="0"/>
      <dgm:spPr/>
    </dgm:pt>
    <dgm:pt modelId="{16FBF1E4-AD7A-40C9-8E14-2F7CA653EF5E}" type="pres">
      <dgm:prSet presAssocID="{D5682FC4-742D-439A-86BE-A23A3BE38045}" presName="rootComposite" presStyleCnt="0"/>
      <dgm:spPr/>
    </dgm:pt>
    <dgm:pt modelId="{CB0AE41D-E52C-4678-A822-CA5AC3370D0D}" type="pres">
      <dgm:prSet presAssocID="{D5682FC4-742D-439A-86BE-A23A3BE38045}" presName="rootText" presStyleLbl="node1" presStyleIdx="0" presStyleCnt="2"/>
      <dgm:spPr/>
    </dgm:pt>
    <dgm:pt modelId="{51FFF237-3446-42F8-9D59-27B2AB096FC2}" type="pres">
      <dgm:prSet presAssocID="{D5682FC4-742D-439A-86BE-A23A3BE38045}" presName="rootConnector" presStyleLbl="node1" presStyleIdx="0" presStyleCnt="2"/>
      <dgm:spPr/>
    </dgm:pt>
    <dgm:pt modelId="{ED2D82AC-C436-44FD-8B62-C66045922344}" type="pres">
      <dgm:prSet presAssocID="{D5682FC4-742D-439A-86BE-A23A3BE38045}" presName="childShape" presStyleCnt="0"/>
      <dgm:spPr/>
    </dgm:pt>
    <dgm:pt modelId="{2E72BFEF-2712-4584-81C1-7EDDE22A8D15}" type="pres">
      <dgm:prSet presAssocID="{5DEA63F4-EFAB-4C02-8DD9-4689C7472AAE}" presName="Name13" presStyleLbl="parChTrans1D2" presStyleIdx="0" presStyleCnt="4"/>
      <dgm:spPr/>
    </dgm:pt>
    <dgm:pt modelId="{03FF061A-D29E-43A9-8A1D-677FBB106671}" type="pres">
      <dgm:prSet presAssocID="{9AD0A147-B14B-4D51-BA72-91FBA51E95A5}" presName="childText" presStyleLbl="bgAcc1" presStyleIdx="0" presStyleCnt="4">
        <dgm:presLayoutVars>
          <dgm:bulletEnabled val="1"/>
        </dgm:presLayoutVars>
      </dgm:prSet>
      <dgm:spPr/>
    </dgm:pt>
    <dgm:pt modelId="{C2A33E0C-BE07-4313-9D8B-F76E7A1E07D6}" type="pres">
      <dgm:prSet presAssocID="{5800EF14-84CC-49BB-871B-A4075C174740}" presName="Name13" presStyleLbl="parChTrans1D2" presStyleIdx="1" presStyleCnt="4"/>
      <dgm:spPr/>
    </dgm:pt>
    <dgm:pt modelId="{49682C1E-8DA1-4A1E-8D12-B000C702BB63}" type="pres">
      <dgm:prSet presAssocID="{C56C4E73-DBE8-481E-BCBC-B178844F9D3E}" presName="childText" presStyleLbl="bgAcc1" presStyleIdx="1" presStyleCnt="4">
        <dgm:presLayoutVars>
          <dgm:bulletEnabled val="1"/>
        </dgm:presLayoutVars>
      </dgm:prSet>
      <dgm:spPr/>
    </dgm:pt>
    <dgm:pt modelId="{93C83ECC-EC54-470A-B223-DF07C04CCC3F}" type="pres">
      <dgm:prSet presAssocID="{16138CF6-3E8A-444D-99CE-5E26E0C9386B}" presName="root" presStyleCnt="0"/>
      <dgm:spPr/>
    </dgm:pt>
    <dgm:pt modelId="{17A9DCF4-71A5-458A-8E99-512560F3E6FB}" type="pres">
      <dgm:prSet presAssocID="{16138CF6-3E8A-444D-99CE-5E26E0C9386B}" presName="rootComposite" presStyleCnt="0"/>
      <dgm:spPr/>
    </dgm:pt>
    <dgm:pt modelId="{B5305670-E8CB-481C-8DA0-83D771CFF68A}" type="pres">
      <dgm:prSet presAssocID="{16138CF6-3E8A-444D-99CE-5E26E0C9386B}" presName="rootText" presStyleLbl="node1" presStyleIdx="1" presStyleCnt="2"/>
      <dgm:spPr/>
    </dgm:pt>
    <dgm:pt modelId="{07B6411D-82F8-487B-ABDC-34168CBBDF0B}" type="pres">
      <dgm:prSet presAssocID="{16138CF6-3E8A-444D-99CE-5E26E0C9386B}" presName="rootConnector" presStyleLbl="node1" presStyleIdx="1" presStyleCnt="2"/>
      <dgm:spPr/>
    </dgm:pt>
    <dgm:pt modelId="{D1B77809-0E6B-4597-A62B-860837C89ED1}" type="pres">
      <dgm:prSet presAssocID="{16138CF6-3E8A-444D-99CE-5E26E0C9386B}" presName="childShape" presStyleCnt="0"/>
      <dgm:spPr/>
    </dgm:pt>
    <dgm:pt modelId="{B0937301-83B8-4A54-8B90-305ED9A4CBE7}" type="pres">
      <dgm:prSet presAssocID="{C0B69239-8637-4042-BA65-234EFA70710F}" presName="Name13" presStyleLbl="parChTrans1D2" presStyleIdx="2" presStyleCnt="4"/>
      <dgm:spPr/>
    </dgm:pt>
    <dgm:pt modelId="{DCDBA011-481F-470F-996B-02C4D662C55C}" type="pres">
      <dgm:prSet presAssocID="{5D0ABBE9-9387-4D7B-BE2E-706472129A20}" presName="childText" presStyleLbl="bgAcc1" presStyleIdx="2" presStyleCnt="4">
        <dgm:presLayoutVars>
          <dgm:bulletEnabled val="1"/>
        </dgm:presLayoutVars>
      </dgm:prSet>
      <dgm:spPr/>
    </dgm:pt>
    <dgm:pt modelId="{6692A3D1-ACB9-445F-AB8B-2A42CC37143B}" type="pres">
      <dgm:prSet presAssocID="{0F4C907F-040E-4958-85E0-46A626073823}" presName="Name13" presStyleLbl="parChTrans1D2" presStyleIdx="3" presStyleCnt="4"/>
      <dgm:spPr/>
    </dgm:pt>
    <dgm:pt modelId="{11EC2E11-6797-4605-A160-51D6AF94C9B4}" type="pres">
      <dgm:prSet presAssocID="{045D6D34-6326-4600-9F68-651BCBFE2614}" presName="childText" presStyleLbl="bgAcc1" presStyleIdx="3" presStyleCnt="4">
        <dgm:presLayoutVars>
          <dgm:bulletEnabled val="1"/>
        </dgm:presLayoutVars>
      </dgm:prSet>
      <dgm:spPr/>
    </dgm:pt>
  </dgm:ptLst>
  <dgm:cxnLst>
    <dgm:cxn modelId="{5AAB5D02-4C84-4D66-AA20-4C6476B5840B}" type="presOf" srcId="{C56C4E73-DBE8-481E-BCBC-B178844F9D3E}" destId="{49682C1E-8DA1-4A1E-8D12-B000C702BB63}" srcOrd="0" destOrd="0" presId="urn:microsoft.com/office/officeart/2005/8/layout/hierarchy3"/>
    <dgm:cxn modelId="{4D588A0B-0B9B-470E-9702-DA89443DF339}" type="presOf" srcId="{0F4C907F-040E-4958-85E0-46A626073823}" destId="{6692A3D1-ACB9-445F-AB8B-2A42CC37143B}" srcOrd="0" destOrd="0" presId="urn:microsoft.com/office/officeart/2005/8/layout/hierarchy3"/>
    <dgm:cxn modelId="{3513A61B-2800-45BA-8FC1-6CA807FB8E34}" srcId="{D5682FC4-742D-439A-86BE-A23A3BE38045}" destId="{C56C4E73-DBE8-481E-BCBC-B178844F9D3E}" srcOrd="1" destOrd="0" parTransId="{5800EF14-84CC-49BB-871B-A4075C174740}" sibTransId="{04522CFF-2E2A-4DB2-9C80-6CAD212EE5F1}"/>
    <dgm:cxn modelId="{BE780D23-2D36-4D1C-803D-E11756E167C6}" type="presOf" srcId="{D5682FC4-742D-439A-86BE-A23A3BE38045}" destId="{51FFF237-3446-42F8-9D59-27B2AB096FC2}" srcOrd="1" destOrd="0" presId="urn:microsoft.com/office/officeart/2005/8/layout/hierarchy3"/>
    <dgm:cxn modelId="{E9816231-1331-4FD8-A338-3239D32EE546}" type="presOf" srcId="{AD8153AE-849D-465E-BE02-6164E9E3AA40}" destId="{13349A72-A8EA-434C-BB7C-CD3EE422FA7F}" srcOrd="0" destOrd="0" presId="urn:microsoft.com/office/officeart/2005/8/layout/hierarchy3"/>
    <dgm:cxn modelId="{4100003A-6A8E-4F87-B361-6CECCB87CAE1}" type="presOf" srcId="{D5682FC4-742D-439A-86BE-A23A3BE38045}" destId="{CB0AE41D-E52C-4678-A822-CA5AC3370D0D}" srcOrd="0" destOrd="0" presId="urn:microsoft.com/office/officeart/2005/8/layout/hierarchy3"/>
    <dgm:cxn modelId="{C3D1633B-4446-41F6-90D4-6223639BA058}" type="presOf" srcId="{5D0ABBE9-9387-4D7B-BE2E-706472129A20}" destId="{DCDBA011-481F-470F-996B-02C4D662C55C}" srcOrd="0" destOrd="0" presId="urn:microsoft.com/office/officeart/2005/8/layout/hierarchy3"/>
    <dgm:cxn modelId="{446DCA64-40DA-46B9-9D37-819EE49E6F23}" type="presOf" srcId="{C0B69239-8637-4042-BA65-234EFA70710F}" destId="{B0937301-83B8-4A54-8B90-305ED9A4CBE7}" srcOrd="0" destOrd="0" presId="urn:microsoft.com/office/officeart/2005/8/layout/hierarchy3"/>
    <dgm:cxn modelId="{73963645-24BC-49D1-9BC4-BB09C42FAE39}" srcId="{16138CF6-3E8A-444D-99CE-5E26E0C9386B}" destId="{045D6D34-6326-4600-9F68-651BCBFE2614}" srcOrd="1" destOrd="0" parTransId="{0F4C907F-040E-4958-85E0-46A626073823}" sibTransId="{D072A658-88EC-4106-8692-EE9B463868C3}"/>
    <dgm:cxn modelId="{122B6C54-9645-4052-B8DA-D5C5D3469966}" srcId="{D5682FC4-742D-439A-86BE-A23A3BE38045}" destId="{9AD0A147-B14B-4D51-BA72-91FBA51E95A5}" srcOrd="0" destOrd="0" parTransId="{5DEA63F4-EFAB-4C02-8DD9-4689C7472AAE}" sibTransId="{E4ABC5C2-3169-4A39-BFA3-AD1C8B42D196}"/>
    <dgm:cxn modelId="{7B8B0058-F50A-403E-A3D0-607EDE48396F}" type="presOf" srcId="{045D6D34-6326-4600-9F68-651BCBFE2614}" destId="{11EC2E11-6797-4605-A160-51D6AF94C9B4}" srcOrd="0" destOrd="0" presId="urn:microsoft.com/office/officeart/2005/8/layout/hierarchy3"/>
    <dgm:cxn modelId="{321FA081-4284-43DB-88C8-B2E23A0383FC}" type="presOf" srcId="{5800EF14-84CC-49BB-871B-A4075C174740}" destId="{C2A33E0C-BE07-4313-9D8B-F76E7A1E07D6}" srcOrd="0" destOrd="0" presId="urn:microsoft.com/office/officeart/2005/8/layout/hierarchy3"/>
    <dgm:cxn modelId="{EC588393-3C41-4AE9-86E5-D80501C54C09}" srcId="{AD8153AE-849D-465E-BE02-6164E9E3AA40}" destId="{16138CF6-3E8A-444D-99CE-5E26E0C9386B}" srcOrd="1" destOrd="0" parTransId="{D94D5C4B-B842-45A6-B7E8-6718100E765B}" sibTransId="{D928AE0B-E674-4064-91AD-DFE488B8BF44}"/>
    <dgm:cxn modelId="{32B64D9A-0635-422D-B5DB-560E1085735B}" srcId="{16138CF6-3E8A-444D-99CE-5E26E0C9386B}" destId="{5D0ABBE9-9387-4D7B-BE2E-706472129A20}" srcOrd="0" destOrd="0" parTransId="{C0B69239-8637-4042-BA65-234EFA70710F}" sibTransId="{7023F313-D288-454E-ADDA-B634077DE385}"/>
    <dgm:cxn modelId="{11EEAFC7-CC6A-4930-8CA5-D6EBCFB27F57}" type="presOf" srcId="{16138CF6-3E8A-444D-99CE-5E26E0C9386B}" destId="{07B6411D-82F8-487B-ABDC-34168CBBDF0B}" srcOrd="1" destOrd="0" presId="urn:microsoft.com/office/officeart/2005/8/layout/hierarchy3"/>
    <dgm:cxn modelId="{9D3EC7D3-F458-404F-8F41-35C58607BFDC}" type="presOf" srcId="{5DEA63F4-EFAB-4C02-8DD9-4689C7472AAE}" destId="{2E72BFEF-2712-4584-81C1-7EDDE22A8D15}" srcOrd="0" destOrd="0" presId="urn:microsoft.com/office/officeart/2005/8/layout/hierarchy3"/>
    <dgm:cxn modelId="{5D8CD9D7-8CF6-46CE-AF37-F15D3F57E6F1}" srcId="{AD8153AE-849D-465E-BE02-6164E9E3AA40}" destId="{D5682FC4-742D-439A-86BE-A23A3BE38045}" srcOrd="0" destOrd="0" parTransId="{2CE4FD6F-4FE4-4BC5-803B-1938EF5FCEA2}" sibTransId="{416384DF-DA21-4DA3-AC36-EBCE94F7B5BF}"/>
    <dgm:cxn modelId="{7D60EDDF-F37D-4570-8788-24D5E19D802A}" type="presOf" srcId="{16138CF6-3E8A-444D-99CE-5E26E0C9386B}" destId="{B5305670-E8CB-481C-8DA0-83D771CFF68A}" srcOrd="0" destOrd="0" presId="urn:microsoft.com/office/officeart/2005/8/layout/hierarchy3"/>
    <dgm:cxn modelId="{29AC4EE8-4CAF-4E15-B133-9DCD4F847E72}" type="presOf" srcId="{9AD0A147-B14B-4D51-BA72-91FBA51E95A5}" destId="{03FF061A-D29E-43A9-8A1D-677FBB106671}" srcOrd="0" destOrd="0" presId="urn:microsoft.com/office/officeart/2005/8/layout/hierarchy3"/>
    <dgm:cxn modelId="{1D80BFC4-D39A-4174-8732-E7CE4680B922}" type="presParOf" srcId="{13349A72-A8EA-434C-BB7C-CD3EE422FA7F}" destId="{A9C63042-66ED-457C-86DE-1E87CFF9E97A}" srcOrd="0" destOrd="0" presId="urn:microsoft.com/office/officeart/2005/8/layout/hierarchy3"/>
    <dgm:cxn modelId="{D232E85D-3A9D-4C36-8687-E272688347D0}" type="presParOf" srcId="{A9C63042-66ED-457C-86DE-1E87CFF9E97A}" destId="{16FBF1E4-AD7A-40C9-8E14-2F7CA653EF5E}" srcOrd="0" destOrd="0" presId="urn:microsoft.com/office/officeart/2005/8/layout/hierarchy3"/>
    <dgm:cxn modelId="{87B3310E-D53B-4C20-A4AB-CD75F41BE61C}" type="presParOf" srcId="{16FBF1E4-AD7A-40C9-8E14-2F7CA653EF5E}" destId="{CB0AE41D-E52C-4678-A822-CA5AC3370D0D}" srcOrd="0" destOrd="0" presId="urn:microsoft.com/office/officeart/2005/8/layout/hierarchy3"/>
    <dgm:cxn modelId="{625196C9-A58A-406C-A114-9B9C39FC2199}" type="presParOf" srcId="{16FBF1E4-AD7A-40C9-8E14-2F7CA653EF5E}" destId="{51FFF237-3446-42F8-9D59-27B2AB096FC2}" srcOrd="1" destOrd="0" presId="urn:microsoft.com/office/officeart/2005/8/layout/hierarchy3"/>
    <dgm:cxn modelId="{9F8B5D6A-8AB9-494A-8155-7B9C1B98C537}" type="presParOf" srcId="{A9C63042-66ED-457C-86DE-1E87CFF9E97A}" destId="{ED2D82AC-C436-44FD-8B62-C66045922344}" srcOrd="1" destOrd="0" presId="urn:microsoft.com/office/officeart/2005/8/layout/hierarchy3"/>
    <dgm:cxn modelId="{E895D54C-B2DF-4662-A736-E6054133C2AA}" type="presParOf" srcId="{ED2D82AC-C436-44FD-8B62-C66045922344}" destId="{2E72BFEF-2712-4584-81C1-7EDDE22A8D15}" srcOrd="0" destOrd="0" presId="urn:microsoft.com/office/officeart/2005/8/layout/hierarchy3"/>
    <dgm:cxn modelId="{55ABF84A-BDF8-4FC4-94A0-2C992008D43B}" type="presParOf" srcId="{ED2D82AC-C436-44FD-8B62-C66045922344}" destId="{03FF061A-D29E-43A9-8A1D-677FBB106671}" srcOrd="1" destOrd="0" presId="urn:microsoft.com/office/officeart/2005/8/layout/hierarchy3"/>
    <dgm:cxn modelId="{D9F7CF82-3F30-4BA8-B628-DE3AC27FA623}" type="presParOf" srcId="{ED2D82AC-C436-44FD-8B62-C66045922344}" destId="{C2A33E0C-BE07-4313-9D8B-F76E7A1E07D6}" srcOrd="2" destOrd="0" presId="urn:microsoft.com/office/officeart/2005/8/layout/hierarchy3"/>
    <dgm:cxn modelId="{10FEE71A-3383-4437-9A51-AACE1E59FFB5}" type="presParOf" srcId="{ED2D82AC-C436-44FD-8B62-C66045922344}" destId="{49682C1E-8DA1-4A1E-8D12-B000C702BB63}" srcOrd="3" destOrd="0" presId="urn:microsoft.com/office/officeart/2005/8/layout/hierarchy3"/>
    <dgm:cxn modelId="{35917C8D-D782-48ED-A0CA-D03B06B25B89}" type="presParOf" srcId="{13349A72-A8EA-434C-BB7C-CD3EE422FA7F}" destId="{93C83ECC-EC54-470A-B223-DF07C04CCC3F}" srcOrd="1" destOrd="0" presId="urn:microsoft.com/office/officeart/2005/8/layout/hierarchy3"/>
    <dgm:cxn modelId="{1451DB37-6690-428F-96E1-3157A5B6E786}" type="presParOf" srcId="{93C83ECC-EC54-470A-B223-DF07C04CCC3F}" destId="{17A9DCF4-71A5-458A-8E99-512560F3E6FB}" srcOrd="0" destOrd="0" presId="urn:microsoft.com/office/officeart/2005/8/layout/hierarchy3"/>
    <dgm:cxn modelId="{DB05EB18-1BB0-49C3-B5DF-F1D809FC87D2}" type="presParOf" srcId="{17A9DCF4-71A5-458A-8E99-512560F3E6FB}" destId="{B5305670-E8CB-481C-8DA0-83D771CFF68A}" srcOrd="0" destOrd="0" presId="urn:microsoft.com/office/officeart/2005/8/layout/hierarchy3"/>
    <dgm:cxn modelId="{AF89C912-DADC-4C4A-B2BD-18CAFA296FFD}" type="presParOf" srcId="{17A9DCF4-71A5-458A-8E99-512560F3E6FB}" destId="{07B6411D-82F8-487B-ABDC-34168CBBDF0B}" srcOrd="1" destOrd="0" presId="urn:microsoft.com/office/officeart/2005/8/layout/hierarchy3"/>
    <dgm:cxn modelId="{8230F97E-2281-49D2-A043-6222006937A1}" type="presParOf" srcId="{93C83ECC-EC54-470A-B223-DF07C04CCC3F}" destId="{D1B77809-0E6B-4597-A62B-860837C89ED1}" srcOrd="1" destOrd="0" presId="urn:microsoft.com/office/officeart/2005/8/layout/hierarchy3"/>
    <dgm:cxn modelId="{3F6F9BFF-E00A-4136-B666-5C3635A8C550}" type="presParOf" srcId="{D1B77809-0E6B-4597-A62B-860837C89ED1}" destId="{B0937301-83B8-4A54-8B90-305ED9A4CBE7}" srcOrd="0" destOrd="0" presId="urn:microsoft.com/office/officeart/2005/8/layout/hierarchy3"/>
    <dgm:cxn modelId="{29DFCB33-48A4-471C-9624-1DF0F100EFFE}" type="presParOf" srcId="{D1B77809-0E6B-4597-A62B-860837C89ED1}" destId="{DCDBA011-481F-470F-996B-02C4D662C55C}" srcOrd="1" destOrd="0" presId="urn:microsoft.com/office/officeart/2005/8/layout/hierarchy3"/>
    <dgm:cxn modelId="{6F959674-EAEC-4599-BD2B-09309D592A3C}" type="presParOf" srcId="{D1B77809-0E6B-4597-A62B-860837C89ED1}" destId="{6692A3D1-ACB9-445F-AB8B-2A42CC37143B}" srcOrd="2" destOrd="0" presId="urn:microsoft.com/office/officeart/2005/8/layout/hierarchy3"/>
    <dgm:cxn modelId="{83AA83B9-2D9A-4D16-B8E6-3DD5B67F4904}" type="presParOf" srcId="{D1B77809-0E6B-4597-A62B-860837C89ED1}" destId="{11EC2E11-6797-4605-A160-51D6AF94C9B4}"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EADAE77-A438-4EC8-8EA1-BE13BF6C1DAB}" type="doc">
      <dgm:prSet loTypeId="urn:microsoft.com/office/officeart/2005/8/layout/hierarchy3" loCatId="list" qsTypeId="urn:microsoft.com/office/officeart/2005/8/quickstyle/simple1" qsCatId="simple" csTypeId="urn:microsoft.com/office/officeart/2005/8/colors/colorful3" csCatId="colorful" phldr="1"/>
      <dgm:spPr/>
      <dgm:t>
        <a:bodyPr/>
        <a:lstStyle/>
        <a:p>
          <a:endParaRPr lang="en-SG"/>
        </a:p>
      </dgm:t>
    </dgm:pt>
    <dgm:pt modelId="{6A4B860C-81AA-42C0-982C-3BA4DB80C735}">
      <dgm:prSet phldrT="[Text]"/>
      <dgm:spPr/>
      <dgm:t>
        <a:bodyPr/>
        <a:lstStyle/>
        <a:p>
          <a:r>
            <a:rPr lang="en-SG" dirty="0"/>
            <a:t>3</a:t>
          </a:r>
          <a:r>
            <a:rPr lang="en-SG" baseline="30000" dirty="0"/>
            <a:t>rd</a:t>
          </a:r>
          <a:r>
            <a:rPr lang="en-SG" dirty="0"/>
            <a:t> condition of the </a:t>
          </a:r>
          <a:r>
            <a:rPr lang="en-SG" i="1" dirty="0" err="1"/>
            <a:t>trairūpya</a:t>
          </a:r>
          <a:endParaRPr lang="en-SG" i="1" dirty="0"/>
        </a:p>
      </dgm:t>
    </dgm:pt>
    <dgm:pt modelId="{4CF06DC0-A8FA-4788-9A6D-345E8B5CD570}" type="parTrans" cxnId="{16D263E8-969E-4729-83E3-AE04F77CE8F2}">
      <dgm:prSet/>
      <dgm:spPr/>
      <dgm:t>
        <a:bodyPr/>
        <a:lstStyle/>
        <a:p>
          <a:endParaRPr lang="en-SG"/>
        </a:p>
      </dgm:t>
    </dgm:pt>
    <dgm:pt modelId="{78773B1D-D0B3-4D8E-8403-AFD00BC09DC8}" type="sibTrans" cxnId="{16D263E8-969E-4729-83E3-AE04F77CE8F2}">
      <dgm:prSet/>
      <dgm:spPr/>
      <dgm:t>
        <a:bodyPr/>
        <a:lstStyle/>
        <a:p>
          <a:endParaRPr lang="en-SG"/>
        </a:p>
      </dgm:t>
    </dgm:pt>
    <dgm:pt modelId="{E29BB82E-4E06-4C9F-AD3E-74C527F02EF6}">
      <dgm:prSet phldrT="[Text]"/>
      <dgm:spPr/>
      <dgm:t>
        <a:bodyPr/>
        <a:lstStyle/>
        <a:p>
          <a:r>
            <a:rPr lang="en-SG" i="1" dirty="0" err="1"/>
            <a:t>Vipak</a:t>
          </a:r>
          <a:r>
            <a:rPr lang="en-SG" i="1" dirty="0" err="1">
              <a:latin typeface="Times New Roman" panose="02020603050405020304" pitchFamily="18" charset="0"/>
              <a:cs typeface="Times New Roman" panose="02020603050405020304" pitchFamily="18" charset="0"/>
            </a:rPr>
            <a:t>ṣ</a:t>
          </a:r>
          <a:r>
            <a:rPr lang="en-SG" i="1" dirty="0" err="1"/>
            <a:t>e</a:t>
          </a:r>
          <a:r>
            <a:rPr lang="en-SG" i="1" dirty="0"/>
            <a:t> </a:t>
          </a:r>
          <a:r>
            <a:rPr lang="en-SG" b="1" i="1" dirty="0"/>
            <a:t>a</a:t>
          </a:r>
          <a:r>
            <a:rPr lang="en-SG" i="1" dirty="0"/>
            <a:t>-</a:t>
          </a:r>
          <a:r>
            <a:rPr lang="en-SG" i="1" dirty="0" err="1"/>
            <a:t>sattvam</a:t>
          </a:r>
          <a:endParaRPr lang="en-SG" i="1" dirty="0"/>
        </a:p>
      </dgm:t>
    </dgm:pt>
    <dgm:pt modelId="{A67BD510-4533-4F37-A5F6-36E00774167E}" type="parTrans" cxnId="{49CD2614-13BB-4579-929E-5EBE218F37CF}">
      <dgm:prSet/>
      <dgm:spPr/>
      <dgm:t>
        <a:bodyPr/>
        <a:lstStyle/>
        <a:p>
          <a:endParaRPr lang="en-SG"/>
        </a:p>
      </dgm:t>
    </dgm:pt>
    <dgm:pt modelId="{AA9E29D8-D02C-4F2B-8253-CF1B19F048D9}" type="sibTrans" cxnId="{49CD2614-13BB-4579-929E-5EBE218F37CF}">
      <dgm:prSet/>
      <dgm:spPr/>
      <dgm:t>
        <a:bodyPr/>
        <a:lstStyle/>
        <a:p>
          <a:endParaRPr lang="en-SG"/>
        </a:p>
      </dgm:t>
    </dgm:pt>
    <dgm:pt modelId="{70D4EC66-1E34-4E82-8A22-31141C2C3C4A}">
      <dgm:prSet phldrT="[Text]"/>
      <dgm:spPr/>
      <dgm:t>
        <a:bodyPr/>
        <a:lstStyle/>
        <a:p>
          <a:r>
            <a:rPr lang="en-SG" i="1" dirty="0"/>
            <a:t>Here/reason</a:t>
          </a:r>
          <a:r>
            <a:rPr lang="en-SG" dirty="0"/>
            <a:t> must be absent from the </a:t>
          </a:r>
          <a:r>
            <a:rPr lang="en-SG" i="1" dirty="0"/>
            <a:t>dissimilar</a:t>
          </a:r>
          <a:r>
            <a:rPr lang="en-SG" dirty="0"/>
            <a:t> example</a:t>
          </a:r>
        </a:p>
      </dgm:t>
    </dgm:pt>
    <dgm:pt modelId="{08AA57A3-4CA6-44C6-B35B-8FF51392AC16}" type="parTrans" cxnId="{B5033897-A0C5-4042-8E0F-3F33017393FD}">
      <dgm:prSet/>
      <dgm:spPr/>
      <dgm:t>
        <a:bodyPr/>
        <a:lstStyle/>
        <a:p>
          <a:endParaRPr lang="en-SG"/>
        </a:p>
      </dgm:t>
    </dgm:pt>
    <dgm:pt modelId="{50646049-4A09-4601-B20E-8B0FA1921516}" type="sibTrans" cxnId="{B5033897-A0C5-4042-8E0F-3F33017393FD}">
      <dgm:prSet/>
      <dgm:spPr/>
      <dgm:t>
        <a:bodyPr/>
        <a:lstStyle/>
        <a:p>
          <a:endParaRPr lang="en-SG"/>
        </a:p>
      </dgm:t>
    </dgm:pt>
    <dgm:pt modelId="{6202E29C-397F-4AA3-BB44-9FDA2335CC34}">
      <dgm:prSet phldrT="[Text]"/>
      <dgm:spPr/>
      <dgm:t>
        <a:bodyPr/>
        <a:lstStyle/>
        <a:p>
          <a:r>
            <a:rPr lang="en-SG" dirty="0"/>
            <a:t>Example-1</a:t>
          </a:r>
        </a:p>
      </dgm:t>
    </dgm:pt>
    <dgm:pt modelId="{C2D6A37E-3466-47EF-9989-1C1A776092F1}" type="parTrans" cxnId="{1078E567-4672-40B0-AC91-17B18CA7E2C3}">
      <dgm:prSet/>
      <dgm:spPr/>
      <dgm:t>
        <a:bodyPr/>
        <a:lstStyle/>
        <a:p>
          <a:endParaRPr lang="en-SG"/>
        </a:p>
      </dgm:t>
    </dgm:pt>
    <dgm:pt modelId="{7303B89B-C085-41D8-A0E4-F93BE8A4D80A}" type="sibTrans" cxnId="{1078E567-4672-40B0-AC91-17B18CA7E2C3}">
      <dgm:prSet/>
      <dgm:spPr/>
      <dgm:t>
        <a:bodyPr/>
        <a:lstStyle/>
        <a:p>
          <a:endParaRPr lang="en-SG"/>
        </a:p>
      </dgm:t>
    </dgm:pt>
    <dgm:pt modelId="{C3D5C9B5-34B2-4E6C-8EEB-F66042C5F70C}">
      <dgm:prSet phldrT="[Text]"/>
      <dgm:spPr/>
      <dgm:t>
        <a:bodyPr/>
        <a:lstStyle/>
        <a:p>
          <a:r>
            <a:rPr lang="en-SG" i="1" dirty="0" err="1"/>
            <a:t>Hetu</a:t>
          </a:r>
          <a:r>
            <a:rPr lang="en-SG" dirty="0"/>
            <a:t>: </a:t>
          </a:r>
          <a:r>
            <a:rPr lang="en-SG" i="1" dirty="0"/>
            <a:t>smoke</a:t>
          </a:r>
          <a:r>
            <a:rPr lang="en-SG" dirty="0"/>
            <a:t> as a </a:t>
          </a:r>
          <a:r>
            <a:rPr lang="en-SG" i="1" dirty="0"/>
            <a:t>reason</a:t>
          </a:r>
          <a:r>
            <a:rPr lang="en-SG" dirty="0"/>
            <a:t> of </a:t>
          </a:r>
          <a:r>
            <a:rPr lang="en-SG" i="1" u="sng" dirty="0"/>
            <a:t>fire</a:t>
          </a:r>
        </a:p>
      </dgm:t>
    </dgm:pt>
    <dgm:pt modelId="{0E293880-0511-4461-90B5-3B7FF4F8671C}" type="parTrans" cxnId="{7757A702-0250-4DB2-8CC4-02641EFED93F}">
      <dgm:prSet/>
      <dgm:spPr/>
      <dgm:t>
        <a:bodyPr/>
        <a:lstStyle/>
        <a:p>
          <a:endParaRPr lang="en-SG"/>
        </a:p>
      </dgm:t>
    </dgm:pt>
    <dgm:pt modelId="{CF411D07-5ED3-4536-B013-11260F51D4E5}" type="sibTrans" cxnId="{7757A702-0250-4DB2-8CC4-02641EFED93F}">
      <dgm:prSet/>
      <dgm:spPr/>
      <dgm:t>
        <a:bodyPr/>
        <a:lstStyle/>
        <a:p>
          <a:endParaRPr lang="en-SG"/>
        </a:p>
      </dgm:t>
    </dgm:pt>
    <dgm:pt modelId="{84809769-0877-4102-A26B-43D13B5251F2}">
      <dgm:prSet phldrT="[Text]"/>
      <dgm:spPr/>
      <dgm:t>
        <a:bodyPr/>
        <a:lstStyle/>
        <a:p>
          <a:r>
            <a:rPr lang="en-SG" i="1" dirty="0"/>
            <a:t>Unlike</a:t>
          </a:r>
          <a:r>
            <a:rPr lang="en-SG" dirty="0"/>
            <a:t> in a lake, where </a:t>
          </a:r>
          <a:r>
            <a:rPr lang="en-SG" i="1" dirty="0"/>
            <a:t>fire</a:t>
          </a:r>
          <a:r>
            <a:rPr lang="en-SG" dirty="0"/>
            <a:t> and </a:t>
          </a:r>
          <a:r>
            <a:rPr lang="en-SG" i="1" dirty="0"/>
            <a:t>smoke</a:t>
          </a:r>
          <a:r>
            <a:rPr lang="en-SG" dirty="0"/>
            <a:t> must be </a:t>
          </a:r>
          <a:r>
            <a:rPr lang="en-SG" i="1" dirty="0"/>
            <a:t>absent</a:t>
          </a:r>
        </a:p>
      </dgm:t>
    </dgm:pt>
    <dgm:pt modelId="{4F8F01B2-5AC2-4C20-A0DB-7B335755DC2C}" type="parTrans" cxnId="{04D9B4FA-3D1E-4C56-A747-AE955736DF1E}">
      <dgm:prSet/>
      <dgm:spPr/>
      <dgm:t>
        <a:bodyPr/>
        <a:lstStyle/>
        <a:p>
          <a:endParaRPr lang="en-SG"/>
        </a:p>
      </dgm:t>
    </dgm:pt>
    <dgm:pt modelId="{EF008BC1-03FE-4815-A23B-56865D24F5F2}" type="sibTrans" cxnId="{04D9B4FA-3D1E-4C56-A747-AE955736DF1E}">
      <dgm:prSet/>
      <dgm:spPr/>
      <dgm:t>
        <a:bodyPr/>
        <a:lstStyle/>
        <a:p>
          <a:endParaRPr lang="en-SG"/>
        </a:p>
      </dgm:t>
    </dgm:pt>
    <dgm:pt modelId="{49C859A5-C7C0-4AD0-B77C-53836FD7C71B}" type="pres">
      <dgm:prSet presAssocID="{6EADAE77-A438-4EC8-8EA1-BE13BF6C1DAB}" presName="diagram" presStyleCnt="0">
        <dgm:presLayoutVars>
          <dgm:chPref val="1"/>
          <dgm:dir/>
          <dgm:animOne val="branch"/>
          <dgm:animLvl val="lvl"/>
          <dgm:resizeHandles/>
        </dgm:presLayoutVars>
      </dgm:prSet>
      <dgm:spPr/>
    </dgm:pt>
    <dgm:pt modelId="{041F9E9F-A72C-4630-A2EE-0B33990C1FC5}" type="pres">
      <dgm:prSet presAssocID="{6A4B860C-81AA-42C0-982C-3BA4DB80C735}" presName="root" presStyleCnt="0"/>
      <dgm:spPr/>
    </dgm:pt>
    <dgm:pt modelId="{357C0138-F305-43A6-859C-72AA7B91FEC4}" type="pres">
      <dgm:prSet presAssocID="{6A4B860C-81AA-42C0-982C-3BA4DB80C735}" presName="rootComposite" presStyleCnt="0"/>
      <dgm:spPr/>
    </dgm:pt>
    <dgm:pt modelId="{1460AF14-D81E-43A5-AA7D-731843C7B883}" type="pres">
      <dgm:prSet presAssocID="{6A4B860C-81AA-42C0-982C-3BA4DB80C735}" presName="rootText" presStyleLbl="node1" presStyleIdx="0" presStyleCnt="2"/>
      <dgm:spPr/>
    </dgm:pt>
    <dgm:pt modelId="{AF30F7CF-A936-4982-8155-4DB903D90549}" type="pres">
      <dgm:prSet presAssocID="{6A4B860C-81AA-42C0-982C-3BA4DB80C735}" presName="rootConnector" presStyleLbl="node1" presStyleIdx="0" presStyleCnt="2"/>
      <dgm:spPr/>
    </dgm:pt>
    <dgm:pt modelId="{2ADF0FAE-3AC5-44AA-8632-8F3AEF4EBC2A}" type="pres">
      <dgm:prSet presAssocID="{6A4B860C-81AA-42C0-982C-3BA4DB80C735}" presName="childShape" presStyleCnt="0"/>
      <dgm:spPr/>
    </dgm:pt>
    <dgm:pt modelId="{2E9D6DC5-4341-4384-9940-1E6053BD2333}" type="pres">
      <dgm:prSet presAssocID="{A67BD510-4533-4F37-A5F6-36E00774167E}" presName="Name13" presStyleLbl="parChTrans1D2" presStyleIdx="0" presStyleCnt="4"/>
      <dgm:spPr/>
    </dgm:pt>
    <dgm:pt modelId="{D4A5C59A-FFDF-495B-9277-6556AC13F669}" type="pres">
      <dgm:prSet presAssocID="{E29BB82E-4E06-4C9F-AD3E-74C527F02EF6}" presName="childText" presStyleLbl="bgAcc1" presStyleIdx="0" presStyleCnt="4">
        <dgm:presLayoutVars>
          <dgm:bulletEnabled val="1"/>
        </dgm:presLayoutVars>
      </dgm:prSet>
      <dgm:spPr/>
    </dgm:pt>
    <dgm:pt modelId="{5957F68C-0A97-4D47-B4BF-CF21D60AD58E}" type="pres">
      <dgm:prSet presAssocID="{08AA57A3-4CA6-44C6-B35B-8FF51392AC16}" presName="Name13" presStyleLbl="parChTrans1D2" presStyleIdx="1" presStyleCnt="4"/>
      <dgm:spPr/>
    </dgm:pt>
    <dgm:pt modelId="{FBC87E8E-B326-4AB2-BA76-677DE09C59F6}" type="pres">
      <dgm:prSet presAssocID="{70D4EC66-1E34-4E82-8A22-31141C2C3C4A}" presName="childText" presStyleLbl="bgAcc1" presStyleIdx="1" presStyleCnt="4">
        <dgm:presLayoutVars>
          <dgm:bulletEnabled val="1"/>
        </dgm:presLayoutVars>
      </dgm:prSet>
      <dgm:spPr/>
    </dgm:pt>
    <dgm:pt modelId="{52156474-09B3-4DCF-BDB4-D822ABEF74B2}" type="pres">
      <dgm:prSet presAssocID="{6202E29C-397F-4AA3-BB44-9FDA2335CC34}" presName="root" presStyleCnt="0"/>
      <dgm:spPr/>
    </dgm:pt>
    <dgm:pt modelId="{209FE917-2214-4780-9340-464BD6B1A626}" type="pres">
      <dgm:prSet presAssocID="{6202E29C-397F-4AA3-BB44-9FDA2335CC34}" presName="rootComposite" presStyleCnt="0"/>
      <dgm:spPr/>
    </dgm:pt>
    <dgm:pt modelId="{087335B7-2BA9-4E2C-9F96-C9472A54CADE}" type="pres">
      <dgm:prSet presAssocID="{6202E29C-397F-4AA3-BB44-9FDA2335CC34}" presName="rootText" presStyleLbl="node1" presStyleIdx="1" presStyleCnt="2"/>
      <dgm:spPr/>
    </dgm:pt>
    <dgm:pt modelId="{E19FAA46-7546-4FEF-9AF8-53BBA35BE3BD}" type="pres">
      <dgm:prSet presAssocID="{6202E29C-397F-4AA3-BB44-9FDA2335CC34}" presName="rootConnector" presStyleLbl="node1" presStyleIdx="1" presStyleCnt="2"/>
      <dgm:spPr/>
    </dgm:pt>
    <dgm:pt modelId="{2CB6CE88-34A9-4CD7-AB9D-3AD2577980EC}" type="pres">
      <dgm:prSet presAssocID="{6202E29C-397F-4AA3-BB44-9FDA2335CC34}" presName="childShape" presStyleCnt="0"/>
      <dgm:spPr/>
    </dgm:pt>
    <dgm:pt modelId="{F71D8648-3A05-4803-9892-2728AC95041E}" type="pres">
      <dgm:prSet presAssocID="{0E293880-0511-4461-90B5-3B7FF4F8671C}" presName="Name13" presStyleLbl="parChTrans1D2" presStyleIdx="2" presStyleCnt="4"/>
      <dgm:spPr/>
    </dgm:pt>
    <dgm:pt modelId="{F94F8DF5-D6C6-4882-9599-C8DC38FB91B5}" type="pres">
      <dgm:prSet presAssocID="{C3D5C9B5-34B2-4E6C-8EEB-F66042C5F70C}" presName="childText" presStyleLbl="bgAcc1" presStyleIdx="2" presStyleCnt="4">
        <dgm:presLayoutVars>
          <dgm:bulletEnabled val="1"/>
        </dgm:presLayoutVars>
      </dgm:prSet>
      <dgm:spPr/>
    </dgm:pt>
    <dgm:pt modelId="{9540A86F-0152-4D10-915D-FF83D7BBCA34}" type="pres">
      <dgm:prSet presAssocID="{4F8F01B2-5AC2-4C20-A0DB-7B335755DC2C}" presName="Name13" presStyleLbl="parChTrans1D2" presStyleIdx="3" presStyleCnt="4"/>
      <dgm:spPr/>
    </dgm:pt>
    <dgm:pt modelId="{AE7BCFB7-1C7E-455F-BEBC-9F5D6E70B4BC}" type="pres">
      <dgm:prSet presAssocID="{84809769-0877-4102-A26B-43D13B5251F2}" presName="childText" presStyleLbl="bgAcc1" presStyleIdx="3" presStyleCnt="4">
        <dgm:presLayoutVars>
          <dgm:bulletEnabled val="1"/>
        </dgm:presLayoutVars>
      </dgm:prSet>
      <dgm:spPr/>
    </dgm:pt>
  </dgm:ptLst>
  <dgm:cxnLst>
    <dgm:cxn modelId="{7757A702-0250-4DB2-8CC4-02641EFED93F}" srcId="{6202E29C-397F-4AA3-BB44-9FDA2335CC34}" destId="{C3D5C9B5-34B2-4E6C-8EEB-F66042C5F70C}" srcOrd="0" destOrd="0" parTransId="{0E293880-0511-4461-90B5-3B7FF4F8671C}" sibTransId="{CF411D07-5ED3-4536-B013-11260F51D4E5}"/>
    <dgm:cxn modelId="{0B8EC409-A1CB-45C2-940B-8865F2AE9A3E}" type="presOf" srcId="{A67BD510-4533-4F37-A5F6-36E00774167E}" destId="{2E9D6DC5-4341-4384-9940-1E6053BD2333}" srcOrd="0" destOrd="0" presId="urn:microsoft.com/office/officeart/2005/8/layout/hierarchy3"/>
    <dgm:cxn modelId="{C5AE9113-54E2-41CB-9B31-E1300516E00C}" type="presOf" srcId="{70D4EC66-1E34-4E82-8A22-31141C2C3C4A}" destId="{FBC87E8E-B326-4AB2-BA76-677DE09C59F6}" srcOrd="0" destOrd="0" presId="urn:microsoft.com/office/officeart/2005/8/layout/hierarchy3"/>
    <dgm:cxn modelId="{49CD2614-13BB-4579-929E-5EBE218F37CF}" srcId="{6A4B860C-81AA-42C0-982C-3BA4DB80C735}" destId="{E29BB82E-4E06-4C9F-AD3E-74C527F02EF6}" srcOrd="0" destOrd="0" parTransId="{A67BD510-4533-4F37-A5F6-36E00774167E}" sibTransId="{AA9E29D8-D02C-4F2B-8253-CF1B19F048D9}"/>
    <dgm:cxn modelId="{261D6715-561A-4D94-95AD-C8CA9CFCDA93}" type="presOf" srcId="{08AA57A3-4CA6-44C6-B35B-8FF51392AC16}" destId="{5957F68C-0A97-4D47-B4BF-CF21D60AD58E}" srcOrd="0" destOrd="0" presId="urn:microsoft.com/office/officeart/2005/8/layout/hierarchy3"/>
    <dgm:cxn modelId="{157FE81A-5791-4C2E-9A28-5D00F8ED0870}" type="presOf" srcId="{6202E29C-397F-4AA3-BB44-9FDA2335CC34}" destId="{E19FAA46-7546-4FEF-9AF8-53BBA35BE3BD}" srcOrd="1" destOrd="0" presId="urn:microsoft.com/office/officeart/2005/8/layout/hierarchy3"/>
    <dgm:cxn modelId="{49715A20-09D7-4C12-9A5B-96459E8FB369}" type="presOf" srcId="{C3D5C9B5-34B2-4E6C-8EEB-F66042C5F70C}" destId="{F94F8DF5-D6C6-4882-9599-C8DC38FB91B5}" srcOrd="0" destOrd="0" presId="urn:microsoft.com/office/officeart/2005/8/layout/hierarchy3"/>
    <dgm:cxn modelId="{D4647D33-2A2E-4899-91F2-274673407860}" type="presOf" srcId="{4F8F01B2-5AC2-4C20-A0DB-7B335755DC2C}" destId="{9540A86F-0152-4D10-915D-FF83D7BBCA34}" srcOrd="0" destOrd="0" presId="urn:microsoft.com/office/officeart/2005/8/layout/hierarchy3"/>
    <dgm:cxn modelId="{B0ED0F5B-A13C-4589-839F-2D35FEAF6A21}" type="presOf" srcId="{6A4B860C-81AA-42C0-982C-3BA4DB80C735}" destId="{1460AF14-D81E-43A5-AA7D-731843C7B883}" srcOrd="0" destOrd="0" presId="urn:microsoft.com/office/officeart/2005/8/layout/hierarchy3"/>
    <dgm:cxn modelId="{1078E567-4672-40B0-AC91-17B18CA7E2C3}" srcId="{6EADAE77-A438-4EC8-8EA1-BE13BF6C1DAB}" destId="{6202E29C-397F-4AA3-BB44-9FDA2335CC34}" srcOrd="1" destOrd="0" parTransId="{C2D6A37E-3466-47EF-9989-1C1A776092F1}" sibTransId="{7303B89B-C085-41D8-A0E4-F93BE8A4D80A}"/>
    <dgm:cxn modelId="{E2544852-CC45-48EE-8299-9D35F9B2AA7E}" type="presOf" srcId="{6202E29C-397F-4AA3-BB44-9FDA2335CC34}" destId="{087335B7-2BA9-4E2C-9F96-C9472A54CADE}" srcOrd="0" destOrd="0" presId="urn:microsoft.com/office/officeart/2005/8/layout/hierarchy3"/>
    <dgm:cxn modelId="{5D47CA86-F930-4E97-A66E-5C0DE77B80C0}" type="presOf" srcId="{6A4B860C-81AA-42C0-982C-3BA4DB80C735}" destId="{AF30F7CF-A936-4982-8155-4DB903D90549}" srcOrd="1" destOrd="0" presId="urn:microsoft.com/office/officeart/2005/8/layout/hierarchy3"/>
    <dgm:cxn modelId="{B5033897-A0C5-4042-8E0F-3F33017393FD}" srcId="{6A4B860C-81AA-42C0-982C-3BA4DB80C735}" destId="{70D4EC66-1E34-4E82-8A22-31141C2C3C4A}" srcOrd="1" destOrd="0" parTransId="{08AA57A3-4CA6-44C6-B35B-8FF51392AC16}" sibTransId="{50646049-4A09-4601-B20E-8B0FA1921516}"/>
    <dgm:cxn modelId="{8D3B7AAD-1C14-459A-AB5F-338B874FB83F}" type="presOf" srcId="{6EADAE77-A438-4EC8-8EA1-BE13BF6C1DAB}" destId="{49C859A5-C7C0-4AD0-B77C-53836FD7C71B}" srcOrd="0" destOrd="0" presId="urn:microsoft.com/office/officeart/2005/8/layout/hierarchy3"/>
    <dgm:cxn modelId="{B9BB8CCB-A2DB-4716-93DE-3249B59150FB}" type="presOf" srcId="{84809769-0877-4102-A26B-43D13B5251F2}" destId="{AE7BCFB7-1C7E-455F-BEBC-9F5D6E70B4BC}" srcOrd="0" destOrd="0" presId="urn:microsoft.com/office/officeart/2005/8/layout/hierarchy3"/>
    <dgm:cxn modelId="{BF2B98DC-31E4-45AE-A591-5DC7B1D80A56}" type="presOf" srcId="{E29BB82E-4E06-4C9F-AD3E-74C527F02EF6}" destId="{D4A5C59A-FFDF-495B-9277-6556AC13F669}" srcOrd="0" destOrd="0" presId="urn:microsoft.com/office/officeart/2005/8/layout/hierarchy3"/>
    <dgm:cxn modelId="{16D263E8-969E-4729-83E3-AE04F77CE8F2}" srcId="{6EADAE77-A438-4EC8-8EA1-BE13BF6C1DAB}" destId="{6A4B860C-81AA-42C0-982C-3BA4DB80C735}" srcOrd="0" destOrd="0" parTransId="{4CF06DC0-A8FA-4788-9A6D-345E8B5CD570}" sibTransId="{78773B1D-D0B3-4D8E-8403-AFD00BC09DC8}"/>
    <dgm:cxn modelId="{04D9B4FA-3D1E-4C56-A747-AE955736DF1E}" srcId="{6202E29C-397F-4AA3-BB44-9FDA2335CC34}" destId="{84809769-0877-4102-A26B-43D13B5251F2}" srcOrd="1" destOrd="0" parTransId="{4F8F01B2-5AC2-4C20-A0DB-7B335755DC2C}" sibTransId="{EF008BC1-03FE-4815-A23B-56865D24F5F2}"/>
    <dgm:cxn modelId="{D0F5BEFF-516A-41D1-85FB-9B587233FC76}" type="presOf" srcId="{0E293880-0511-4461-90B5-3B7FF4F8671C}" destId="{F71D8648-3A05-4803-9892-2728AC95041E}" srcOrd="0" destOrd="0" presId="urn:microsoft.com/office/officeart/2005/8/layout/hierarchy3"/>
    <dgm:cxn modelId="{1987879B-A3C2-4AED-96D0-EC0AE4AD9E9E}" type="presParOf" srcId="{49C859A5-C7C0-4AD0-B77C-53836FD7C71B}" destId="{041F9E9F-A72C-4630-A2EE-0B33990C1FC5}" srcOrd="0" destOrd="0" presId="urn:microsoft.com/office/officeart/2005/8/layout/hierarchy3"/>
    <dgm:cxn modelId="{06598E7B-CD17-4480-9A18-7F92EDB0909D}" type="presParOf" srcId="{041F9E9F-A72C-4630-A2EE-0B33990C1FC5}" destId="{357C0138-F305-43A6-859C-72AA7B91FEC4}" srcOrd="0" destOrd="0" presId="urn:microsoft.com/office/officeart/2005/8/layout/hierarchy3"/>
    <dgm:cxn modelId="{8C8B00DA-A50E-4FA5-8936-6534CAA84D34}" type="presParOf" srcId="{357C0138-F305-43A6-859C-72AA7B91FEC4}" destId="{1460AF14-D81E-43A5-AA7D-731843C7B883}" srcOrd="0" destOrd="0" presId="urn:microsoft.com/office/officeart/2005/8/layout/hierarchy3"/>
    <dgm:cxn modelId="{4E75DE20-73E3-40D0-8086-09A45D9D1C2F}" type="presParOf" srcId="{357C0138-F305-43A6-859C-72AA7B91FEC4}" destId="{AF30F7CF-A936-4982-8155-4DB903D90549}" srcOrd="1" destOrd="0" presId="urn:microsoft.com/office/officeart/2005/8/layout/hierarchy3"/>
    <dgm:cxn modelId="{BDC8AE11-0CAE-4C8E-9490-81D8413E0190}" type="presParOf" srcId="{041F9E9F-A72C-4630-A2EE-0B33990C1FC5}" destId="{2ADF0FAE-3AC5-44AA-8632-8F3AEF4EBC2A}" srcOrd="1" destOrd="0" presId="urn:microsoft.com/office/officeart/2005/8/layout/hierarchy3"/>
    <dgm:cxn modelId="{D754537D-1B92-4F7C-BE2E-D0D4102FB9BC}" type="presParOf" srcId="{2ADF0FAE-3AC5-44AA-8632-8F3AEF4EBC2A}" destId="{2E9D6DC5-4341-4384-9940-1E6053BD2333}" srcOrd="0" destOrd="0" presId="urn:microsoft.com/office/officeart/2005/8/layout/hierarchy3"/>
    <dgm:cxn modelId="{CFE165D9-A6F4-45A7-B541-5E72281194A1}" type="presParOf" srcId="{2ADF0FAE-3AC5-44AA-8632-8F3AEF4EBC2A}" destId="{D4A5C59A-FFDF-495B-9277-6556AC13F669}" srcOrd="1" destOrd="0" presId="urn:microsoft.com/office/officeart/2005/8/layout/hierarchy3"/>
    <dgm:cxn modelId="{0334AB50-4681-4F7E-9EE0-52548376EB3B}" type="presParOf" srcId="{2ADF0FAE-3AC5-44AA-8632-8F3AEF4EBC2A}" destId="{5957F68C-0A97-4D47-B4BF-CF21D60AD58E}" srcOrd="2" destOrd="0" presId="urn:microsoft.com/office/officeart/2005/8/layout/hierarchy3"/>
    <dgm:cxn modelId="{A045DEA1-2B8D-4DD5-B36D-1336CCAE0EFB}" type="presParOf" srcId="{2ADF0FAE-3AC5-44AA-8632-8F3AEF4EBC2A}" destId="{FBC87E8E-B326-4AB2-BA76-677DE09C59F6}" srcOrd="3" destOrd="0" presId="urn:microsoft.com/office/officeart/2005/8/layout/hierarchy3"/>
    <dgm:cxn modelId="{5F84768C-03D4-44F9-A3A7-F4A887696D5E}" type="presParOf" srcId="{49C859A5-C7C0-4AD0-B77C-53836FD7C71B}" destId="{52156474-09B3-4DCF-BDB4-D822ABEF74B2}" srcOrd="1" destOrd="0" presId="urn:microsoft.com/office/officeart/2005/8/layout/hierarchy3"/>
    <dgm:cxn modelId="{C462AA96-386C-40E9-A6E7-80A70F4B5D12}" type="presParOf" srcId="{52156474-09B3-4DCF-BDB4-D822ABEF74B2}" destId="{209FE917-2214-4780-9340-464BD6B1A626}" srcOrd="0" destOrd="0" presId="urn:microsoft.com/office/officeart/2005/8/layout/hierarchy3"/>
    <dgm:cxn modelId="{2235B116-2449-4EFD-866D-5B21FCAD41AC}" type="presParOf" srcId="{209FE917-2214-4780-9340-464BD6B1A626}" destId="{087335B7-2BA9-4E2C-9F96-C9472A54CADE}" srcOrd="0" destOrd="0" presId="urn:microsoft.com/office/officeart/2005/8/layout/hierarchy3"/>
    <dgm:cxn modelId="{80351F23-4A22-43F1-8821-1DC5E8E08F59}" type="presParOf" srcId="{209FE917-2214-4780-9340-464BD6B1A626}" destId="{E19FAA46-7546-4FEF-9AF8-53BBA35BE3BD}" srcOrd="1" destOrd="0" presId="urn:microsoft.com/office/officeart/2005/8/layout/hierarchy3"/>
    <dgm:cxn modelId="{AD1E4B7C-DF61-457E-B2DF-B901524D16FF}" type="presParOf" srcId="{52156474-09B3-4DCF-BDB4-D822ABEF74B2}" destId="{2CB6CE88-34A9-4CD7-AB9D-3AD2577980EC}" srcOrd="1" destOrd="0" presId="urn:microsoft.com/office/officeart/2005/8/layout/hierarchy3"/>
    <dgm:cxn modelId="{46C96D78-7547-46A7-94DF-3C9EEE3D9D9C}" type="presParOf" srcId="{2CB6CE88-34A9-4CD7-AB9D-3AD2577980EC}" destId="{F71D8648-3A05-4803-9892-2728AC95041E}" srcOrd="0" destOrd="0" presId="urn:microsoft.com/office/officeart/2005/8/layout/hierarchy3"/>
    <dgm:cxn modelId="{D6D3BD27-2A90-48E2-BE3B-B819A05C1A51}" type="presParOf" srcId="{2CB6CE88-34A9-4CD7-AB9D-3AD2577980EC}" destId="{F94F8DF5-D6C6-4882-9599-C8DC38FB91B5}" srcOrd="1" destOrd="0" presId="urn:microsoft.com/office/officeart/2005/8/layout/hierarchy3"/>
    <dgm:cxn modelId="{05E4A3F0-DCD9-4EAF-BDBD-0AAE32C92AD1}" type="presParOf" srcId="{2CB6CE88-34A9-4CD7-AB9D-3AD2577980EC}" destId="{9540A86F-0152-4D10-915D-FF83D7BBCA34}" srcOrd="2" destOrd="0" presId="urn:microsoft.com/office/officeart/2005/8/layout/hierarchy3"/>
    <dgm:cxn modelId="{052350B5-65C0-4B5F-9508-6722914715B9}" type="presParOf" srcId="{2CB6CE88-34A9-4CD7-AB9D-3AD2577980EC}" destId="{AE7BCFB7-1C7E-455F-BEBC-9F5D6E70B4BC}"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A4E937-4635-43D7-BC3B-5D88E3FDD79A}">
      <dsp:nvSpPr>
        <dsp:cNvPr id="0" name=""/>
        <dsp:cNvSpPr/>
      </dsp:nvSpPr>
      <dsp:spPr>
        <a:xfrm>
          <a:off x="1087501" y="147"/>
          <a:ext cx="1586582" cy="1586582"/>
        </a:xfrm>
        <a:prstGeom prst="ellipse">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i="1" kern="1200" dirty="0"/>
            <a:t>Fire</a:t>
          </a:r>
          <a:r>
            <a:rPr lang="en-SG" sz="1700" kern="1200" dirty="0"/>
            <a:t>/</a:t>
          </a:r>
        </a:p>
        <a:p>
          <a:pPr marL="0" lvl="0" indent="0" algn="ctr" defTabSz="755650">
            <a:lnSpc>
              <a:spcPct val="90000"/>
            </a:lnSpc>
            <a:spcBef>
              <a:spcPct val="0"/>
            </a:spcBef>
            <a:spcAft>
              <a:spcPct val="35000"/>
            </a:spcAft>
            <a:buNone/>
          </a:pPr>
          <a:r>
            <a:rPr lang="en-SG" sz="1700" i="1" u="sng" kern="1200" dirty="0"/>
            <a:t>produced-ness</a:t>
          </a:r>
        </a:p>
      </dsp:txBody>
      <dsp:txXfrm>
        <a:off x="1319851" y="232497"/>
        <a:ext cx="1121882" cy="1121882"/>
      </dsp:txXfrm>
    </dsp:sp>
    <dsp:sp modelId="{1ACE256A-0552-40B8-8A2A-494A905EAEF4}">
      <dsp:nvSpPr>
        <dsp:cNvPr id="0" name=""/>
        <dsp:cNvSpPr/>
      </dsp:nvSpPr>
      <dsp:spPr>
        <a:xfrm>
          <a:off x="1420684" y="1715560"/>
          <a:ext cx="920217" cy="920217"/>
        </a:xfrm>
        <a:prstGeom prst="mathPlus">
          <a:avLst/>
        </a:prstGeom>
        <a:solidFill>
          <a:schemeClr val="accent5">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SG" sz="1300" kern="1200"/>
        </a:p>
      </dsp:txBody>
      <dsp:txXfrm>
        <a:off x="1542659" y="2067451"/>
        <a:ext cx="676267" cy="216435"/>
      </dsp:txXfrm>
    </dsp:sp>
    <dsp:sp modelId="{E063F6A4-EA85-4D7A-BEF2-ED9C6E8B84DD}">
      <dsp:nvSpPr>
        <dsp:cNvPr id="0" name=""/>
        <dsp:cNvSpPr/>
      </dsp:nvSpPr>
      <dsp:spPr>
        <a:xfrm>
          <a:off x="1087501" y="2764608"/>
          <a:ext cx="1586582" cy="1586582"/>
        </a:xfrm>
        <a:prstGeom prst="ellipse">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i="1" kern="1200" dirty="0"/>
            <a:t>Smoke</a:t>
          </a:r>
          <a:r>
            <a:rPr lang="en-SG" sz="1700" kern="1200" dirty="0"/>
            <a:t>/</a:t>
          </a:r>
          <a:r>
            <a:rPr lang="en-SG" sz="1700" i="1" u="sng" kern="1200" dirty="0" err="1"/>
            <a:t>im</a:t>
          </a:r>
          <a:r>
            <a:rPr lang="en-SG" sz="1700" i="1" u="sng" kern="1200" dirty="0"/>
            <a:t>-</a:t>
          </a:r>
        </a:p>
        <a:p>
          <a:pPr marL="0" lvl="0" indent="0" algn="ctr" defTabSz="755650">
            <a:lnSpc>
              <a:spcPct val="90000"/>
            </a:lnSpc>
            <a:spcBef>
              <a:spcPct val="0"/>
            </a:spcBef>
            <a:spcAft>
              <a:spcPct val="35000"/>
            </a:spcAft>
            <a:buNone/>
          </a:pPr>
          <a:r>
            <a:rPr lang="en-SG" sz="1700" i="1" u="sng" kern="1200" dirty="0"/>
            <a:t>permanence</a:t>
          </a:r>
        </a:p>
      </dsp:txBody>
      <dsp:txXfrm>
        <a:off x="1319851" y="2996958"/>
        <a:ext cx="1121882" cy="1121882"/>
      </dsp:txXfrm>
    </dsp:sp>
    <dsp:sp modelId="{207C1C1A-08A0-4BA8-A7B8-218EC1668E9D}">
      <dsp:nvSpPr>
        <dsp:cNvPr id="0" name=""/>
        <dsp:cNvSpPr/>
      </dsp:nvSpPr>
      <dsp:spPr>
        <a:xfrm>
          <a:off x="2912071" y="1880564"/>
          <a:ext cx="504533" cy="590208"/>
        </a:xfrm>
        <a:prstGeom prst="rightArrow">
          <a:avLst>
            <a:gd name="adj1" fmla="val 60000"/>
            <a:gd name="adj2" fmla="val 50000"/>
          </a:avLst>
        </a:prstGeom>
        <a:solidFill>
          <a:schemeClr val="accent5">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SG" sz="1300" kern="1200"/>
        </a:p>
      </dsp:txBody>
      <dsp:txXfrm>
        <a:off x="2912071" y="1998606"/>
        <a:ext cx="353173" cy="354124"/>
      </dsp:txXfrm>
    </dsp:sp>
    <dsp:sp modelId="{59B3DEED-EE79-4D82-B76E-89C4D65BFF21}">
      <dsp:nvSpPr>
        <dsp:cNvPr id="0" name=""/>
        <dsp:cNvSpPr/>
      </dsp:nvSpPr>
      <dsp:spPr>
        <a:xfrm>
          <a:off x="3626033" y="589086"/>
          <a:ext cx="3173164" cy="3173164"/>
        </a:xfrm>
        <a:prstGeom prst="ellipse">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SG" sz="3000" i="1" kern="1200" dirty="0"/>
            <a:t>Invariable concomitance</a:t>
          </a:r>
        </a:p>
      </dsp:txBody>
      <dsp:txXfrm>
        <a:off x="4090732" y="1053785"/>
        <a:ext cx="2243766" cy="224376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7FE426-311E-4CF9-8E31-663B9C01DD60}">
      <dsp:nvSpPr>
        <dsp:cNvPr id="0" name=""/>
        <dsp:cNvSpPr/>
      </dsp:nvSpPr>
      <dsp:spPr>
        <a:xfrm>
          <a:off x="1315476" y="860911"/>
          <a:ext cx="2463631" cy="1643241"/>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buNone/>
          </a:pPr>
          <a:r>
            <a:rPr lang="en-SG" sz="1800" i="1" kern="1200" dirty="0" err="1"/>
            <a:t>Vipak</a:t>
          </a:r>
          <a:r>
            <a:rPr lang="en-SG" sz="1800" i="1" kern="1200" dirty="0" err="1">
              <a:latin typeface="Times New Roman" panose="02020603050405020304" pitchFamily="18" charset="0"/>
              <a:cs typeface="Times New Roman" panose="02020603050405020304" pitchFamily="18" charset="0"/>
            </a:rPr>
            <a:t>ṣ</a:t>
          </a:r>
          <a:r>
            <a:rPr lang="en-SG" sz="1800" i="1" kern="1200" dirty="0" err="1"/>
            <a:t>e</a:t>
          </a:r>
          <a:r>
            <a:rPr lang="en-SG" sz="1800" i="1" kern="1200" dirty="0"/>
            <a:t> </a:t>
          </a:r>
          <a:r>
            <a:rPr lang="en-SG" sz="1800" b="1" i="1" kern="1200" dirty="0"/>
            <a:t>a</a:t>
          </a:r>
          <a:r>
            <a:rPr lang="en-SG" sz="1800" i="1" kern="1200" dirty="0"/>
            <a:t>-</a:t>
          </a:r>
          <a:r>
            <a:rPr lang="en-SG" sz="1800" i="1" kern="1200" dirty="0" err="1"/>
            <a:t>sattvam</a:t>
          </a:r>
          <a:endParaRPr lang="en-SG" sz="1800" i="1" kern="1200" dirty="0"/>
        </a:p>
      </dsp:txBody>
      <dsp:txXfrm>
        <a:off x="1709657" y="860911"/>
        <a:ext cx="2069450" cy="1643241"/>
      </dsp:txXfrm>
    </dsp:sp>
    <dsp:sp modelId="{5697CC43-A69F-405C-9292-2D6526F7EE33}">
      <dsp:nvSpPr>
        <dsp:cNvPr id="0" name=""/>
        <dsp:cNvSpPr/>
      </dsp:nvSpPr>
      <dsp:spPr>
        <a:xfrm>
          <a:off x="1323877" y="2478978"/>
          <a:ext cx="2463631" cy="1643241"/>
        </a:xfrm>
        <a:prstGeom prst="rect">
          <a:avLst/>
        </a:prstGeom>
        <a:solidFill>
          <a:schemeClr val="accent4">
            <a:tint val="40000"/>
            <a:alpha val="90000"/>
            <a:hueOff val="-4165459"/>
            <a:satOff val="2269"/>
            <a:lumOff val="251"/>
            <a:alphaOff val="0"/>
          </a:schemeClr>
        </a:solidFill>
        <a:ln w="12700" cap="flat" cmpd="sng" algn="ctr">
          <a:solidFill>
            <a:schemeClr val="accent4">
              <a:tint val="40000"/>
              <a:alpha val="90000"/>
              <a:hueOff val="-4165459"/>
              <a:satOff val="2269"/>
              <a:lumOff val="25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buNone/>
          </a:pPr>
          <a:r>
            <a:rPr lang="en-SG" sz="1800" i="1" kern="1200" dirty="0" err="1"/>
            <a:t>Hetu</a:t>
          </a:r>
          <a:r>
            <a:rPr lang="en-SG" sz="1800" i="1" kern="1200" dirty="0"/>
            <a:t>/reason</a:t>
          </a:r>
          <a:r>
            <a:rPr lang="en-SG" sz="1800" kern="1200" dirty="0"/>
            <a:t> must be absent from the </a:t>
          </a:r>
          <a:r>
            <a:rPr lang="en-SG" sz="1800" i="1" kern="1200" dirty="0"/>
            <a:t>dissimilar</a:t>
          </a:r>
          <a:r>
            <a:rPr lang="en-SG" sz="1800" kern="1200" dirty="0"/>
            <a:t> example </a:t>
          </a:r>
        </a:p>
      </dsp:txBody>
      <dsp:txXfrm>
        <a:off x="1718058" y="2478978"/>
        <a:ext cx="2069450" cy="1643241"/>
      </dsp:txXfrm>
    </dsp:sp>
    <dsp:sp modelId="{48CC6660-1CD7-4710-BB27-C26980074D8F}">
      <dsp:nvSpPr>
        <dsp:cNvPr id="0" name=""/>
        <dsp:cNvSpPr/>
      </dsp:nvSpPr>
      <dsp:spPr>
        <a:xfrm>
          <a:off x="1540" y="203942"/>
          <a:ext cx="1642420" cy="1642420"/>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SG" sz="2300" kern="1200" dirty="0"/>
            <a:t>3</a:t>
          </a:r>
          <a:r>
            <a:rPr lang="en-SG" sz="2300" kern="1200" baseline="30000" dirty="0"/>
            <a:t>rd</a:t>
          </a:r>
          <a:r>
            <a:rPr lang="en-SG" sz="2300" kern="1200" dirty="0"/>
            <a:t> condition</a:t>
          </a:r>
        </a:p>
      </dsp:txBody>
      <dsp:txXfrm>
        <a:off x="242067" y="444469"/>
        <a:ext cx="1161366" cy="1161366"/>
      </dsp:txXfrm>
    </dsp:sp>
    <dsp:sp modelId="{6F1FF8BA-4C5D-416C-B399-416B02D8C2CA}">
      <dsp:nvSpPr>
        <dsp:cNvPr id="0" name=""/>
        <dsp:cNvSpPr/>
      </dsp:nvSpPr>
      <dsp:spPr>
        <a:xfrm>
          <a:off x="5423068" y="860911"/>
          <a:ext cx="2463631" cy="1643241"/>
        </a:xfrm>
        <a:prstGeom prst="rect">
          <a:avLst/>
        </a:prstGeom>
        <a:solidFill>
          <a:schemeClr val="accent4">
            <a:tint val="40000"/>
            <a:alpha val="90000"/>
            <a:hueOff val="-8330918"/>
            <a:satOff val="4537"/>
            <a:lumOff val="502"/>
            <a:alphaOff val="0"/>
          </a:schemeClr>
        </a:solidFill>
        <a:ln w="12700" cap="flat" cmpd="sng" algn="ctr">
          <a:solidFill>
            <a:schemeClr val="accent4">
              <a:tint val="40000"/>
              <a:alpha val="90000"/>
              <a:hueOff val="-8330918"/>
              <a:satOff val="4537"/>
              <a:lumOff val="50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buNone/>
          </a:pPr>
          <a:r>
            <a:rPr lang="en-SG" sz="1800" i="1" kern="1200" dirty="0" err="1"/>
            <a:t>Hetu</a:t>
          </a:r>
          <a:r>
            <a:rPr lang="en-SG" sz="1800" kern="1200" dirty="0"/>
            <a:t>: </a:t>
          </a:r>
          <a:r>
            <a:rPr lang="en-SG" sz="1800" i="1" kern="1200" dirty="0"/>
            <a:t>produced-ness</a:t>
          </a:r>
          <a:r>
            <a:rPr lang="en-SG" sz="1800" kern="1200" dirty="0"/>
            <a:t> as a </a:t>
          </a:r>
          <a:r>
            <a:rPr lang="en-SG" sz="1800" i="1" kern="1200" dirty="0"/>
            <a:t>sign/mark</a:t>
          </a:r>
          <a:r>
            <a:rPr lang="en-SG" sz="1800" kern="1200" dirty="0"/>
            <a:t> of the </a:t>
          </a:r>
          <a:r>
            <a:rPr lang="en-SG" sz="1800" i="1" kern="1200" dirty="0"/>
            <a:t>non-eternality</a:t>
          </a:r>
          <a:r>
            <a:rPr lang="en-SG" sz="1800" kern="1200" dirty="0"/>
            <a:t> of </a:t>
          </a:r>
          <a:r>
            <a:rPr lang="en-SG" sz="1800" i="1" kern="1200" dirty="0"/>
            <a:t>sound</a:t>
          </a:r>
          <a:r>
            <a:rPr lang="en-SG" sz="1800" kern="1200" dirty="0"/>
            <a:t> or whatever of such things</a:t>
          </a:r>
        </a:p>
      </dsp:txBody>
      <dsp:txXfrm>
        <a:off x="5817249" y="860911"/>
        <a:ext cx="2069450" cy="1643241"/>
      </dsp:txXfrm>
    </dsp:sp>
    <dsp:sp modelId="{4B9B0D8D-13D0-4173-A432-7832C8BDAF36}">
      <dsp:nvSpPr>
        <dsp:cNvPr id="0" name=""/>
        <dsp:cNvSpPr/>
      </dsp:nvSpPr>
      <dsp:spPr>
        <a:xfrm>
          <a:off x="5421528" y="2504153"/>
          <a:ext cx="2463631" cy="1643241"/>
        </a:xfrm>
        <a:prstGeom prst="rect">
          <a:avLst/>
        </a:prstGeom>
        <a:solidFill>
          <a:schemeClr val="accent4">
            <a:tint val="40000"/>
            <a:alpha val="90000"/>
            <a:hueOff val="-12496376"/>
            <a:satOff val="6806"/>
            <a:lumOff val="753"/>
            <a:alphaOff val="0"/>
          </a:schemeClr>
        </a:solidFill>
        <a:ln w="12700" cap="flat" cmpd="sng" algn="ctr">
          <a:solidFill>
            <a:schemeClr val="accent4">
              <a:tint val="40000"/>
              <a:alpha val="90000"/>
              <a:hueOff val="-12496376"/>
              <a:satOff val="6806"/>
              <a:lumOff val="75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buNone/>
          </a:pPr>
          <a:r>
            <a:rPr lang="en-SG" sz="1800" i="1" kern="1200" dirty="0"/>
            <a:t>Unlike</a:t>
          </a:r>
          <a:r>
            <a:rPr lang="en-SG" sz="1800" kern="1200" dirty="0"/>
            <a:t> in the case of the </a:t>
          </a:r>
          <a:r>
            <a:rPr lang="en-SG" sz="1800" i="1" kern="1200" dirty="0"/>
            <a:t>sky</a:t>
          </a:r>
          <a:r>
            <a:rPr lang="en-SG" sz="1800" kern="1200" dirty="0"/>
            <a:t>, which is </a:t>
          </a:r>
          <a:r>
            <a:rPr lang="en-SG" sz="1800" i="1" kern="1200" dirty="0"/>
            <a:t>neither produced nor non-eternal</a:t>
          </a:r>
          <a:r>
            <a:rPr lang="en-SG" sz="1800" kern="1200" dirty="0"/>
            <a:t>;</a:t>
          </a:r>
        </a:p>
      </dsp:txBody>
      <dsp:txXfrm>
        <a:off x="5815709" y="2504153"/>
        <a:ext cx="2069450" cy="1643241"/>
      </dsp:txXfrm>
    </dsp:sp>
    <dsp:sp modelId="{E5B72C81-3C0F-4918-AE9C-6755909324CB}">
      <dsp:nvSpPr>
        <dsp:cNvPr id="0" name=""/>
        <dsp:cNvSpPr/>
      </dsp:nvSpPr>
      <dsp:spPr>
        <a:xfrm>
          <a:off x="4107592" y="203942"/>
          <a:ext cx="1642420" cy="1642420"/>
        </a:xfrm>
        <a:prstGeom prst="ellipse">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SG" sz="2300" kern="1200" dirty="0"/>
            <a:t>Example-2</a:t>
          </a:r>
        </a:p>
      </dsp:txBody>
      <dsp:txXfrm>
        <a:off x="4348119" y="444469"/>
        <a:ext cx="1161366" cy="11613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4787A0-B580-4B90-B08C-6E5B9DF80855}">
      <dsp:nvSpPr>
        <dsp:cNvPr id="0" name=""/>
        <dsp:cNvSpPr/>
      </dsp:nvSpPr>
      <dsp:spPr>
        <a:xfrm>
          <a:off x="3744397" y="1790571"/>
          <a:ext cx="2188475" cy="2188475"/>
        </a:xfrm>
        <a:prstGeom prst="gear9">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Invariable concomitance</a:t>
          </a:r>
        </a:p>
      </dsp:txBody>
      <dsp:txXfrm>
        <a:off x="4184378" y="2303211"/>
        <a:ext cx="1308513" cy="1124921"/>
      </dsp:txXfrm>
    </dsp:sp>
    <dsp:sp modelId="{4EA2F0D5-8D7B-4D6E-804D-9092E4246A28}">
      <dsp:nvSpPr>
        <dsp:cNvPr id="0" name=""/>
        <dsp:cNvSpPr/>
      </dsp:nvSpPr>
      <dsp:spPr>
        <a:xfrm>
          <a:off x="2471102" y="1273295"/>
          <a:ext cx="1591618" cy="1591618"/>
        </a:xfrm>
        <a:prstGeom prst="gear6">
          <a:avLst/>
        </a:prstGeom>
        <a:solidFill>
          <a:schemeClr val="accent4">
            <a:hueOff val="-5598875"/>
            <a:satOff val="2630"/>
            <a:lumOff val="98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i="1" kern="1200" dirty="0"/>
            <a:t>No fire</a:t>
          </a:r>
          <a:r>
            <a:rPr lang="en-SG" sz="1400" kern="1200" dirty="0"/>
            <a:t>/</a:t>
          </a:r>
        </a:p>
        <a:p>
          <a:pPr marL="0" lvl="0" indent="0" algn="ctr" defTabSz="622300">
            <a:lnSpc>
              <a:spcPct val="90000"/>
            </a:lnSpc>
            <a:spcBef>
              <a:spcPct val="0"/>
            </a:spcBef>
            <a:spcAft>
              <a:spcPct val="35000"/>
            </a:spcAft>
            <a:buNone/>
          </a:pPr>
          <a:r>
            <a:rPr lang="en-SG" sz="1400" u="sng" kern="1200" dirty="0"/>
            <a:t>permanent</a:t>
          </a:r>
        </a:p>
      </dsp:txBody>
      <dsp:txXfrm>
        <a:off x="2871797" y="1676411"/>
        <a:ext cx="790228" cy="785386"/>
      </dsp:txXfrm>
    </dsp:sp>
    <dsp:sp modelId="{1DFF54E2-E2DA-43FA-AC3A-C933BAE052DF}">
      <dsp:nvSpPr>
        <dsp:cNvPr id="0" name=""/>
        <dsp:cNvSpPr/>
      </dsp:nvSpPr>
      <dsp:spPr>
        <a:xfrm rot="20700000">
          <a:off x="3362571" y="175240"/>
          <a:ext cx="1559461" cy="1559461"/>
        </a:xfrm>
        <a:prstGeom prst="gear6">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i="1" kern="1200" dirty="0"/>
            <a:t>No smoke</a:t>
          </a:r>
          <a:r>
            <a:rPr lang="en-SG" sz="1400" kern="1200" dirty="0"/>
            <a:t>/</a:t>
          </a:r>
          <a:r>
            <a:rPr lang="en-SG" sz="1400" u="sng" kern="1200" dirty="0"/>
            <a:t>not produced</a:t>
          </a:r>
        </a:p>
      </dsp:txBody>
      <dsp:txXfrm rot="-20700000">
        <a:off x="3704607" y="517276"/>
        <a:ext cx="875390" cy="875390"/>
      </dsp:txXfrm>
    </dsp:sp>
    <dsp:sp modelId="{ACBF9476-4B2C-409E-A98C-ECA57E139252}">
      <dsp:nvSpPr>
        <dsp:cNvPr id="0" name=""/>
        <dsp:cNvSpPr/>
      </dsp:nvSpPr>
      <dsp:spPr>
        <a:xfrm>
          <a:off x="3573773" y="1461665"/>
          <a:ext cx="2801249" cy="2801249"/>
        </a:xfrm>
        <a:prstGeom prst="circularArrow">
          <a:avLst>
            <a:gd name="adj1" fmla="val 4688"/>
            <a:gd name="adj2" fmla="val 299029"/>
            <a:gd name="adj3" fmla="val 2510925"/>
            <a:gd name="adj4" fmla="val 15872613"/>
            <a:gd name="adj5" fmla="val 5469"/>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A3DEEDE-801E-4901-B1BF-33A267EE6D64}">
      <dsp:nvSpPr>
        <dsp:cNvPr id="0" name=""/>
        <dsp:cNvSpPr/>
      </dsp:nvSpPr>
      <dsp:spPr>
        <a:xfrm>
          <a:off x="2189229" y="922053"/>
          <a:ext cx="2035282" cy="2035282"/>
        </a:xfrm>
        <a:prstGeom prst="leftCircularArrow">
          <a:avLst>
            <a:gd name="adj1" fmla="val 6452"/>
            <a:gd name="adj2" fmla="val 429999"/>
            <a:gd name="adj3" fmla="val 10489124"/>
            <a:gd name="adj4" fmla="val 14837806"/>
            <a:gd name="adj5" fmla="val 7527"/>
          </a:avLst>
        </a:prstGeom>
        <a:solidFill>
          <a:schemeClr val="accent4">
            <a:hueOff val="-5598875"/>
            <a:satOff val="2630"/>
            <a:lumOff val="98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78E3F5BC-2CD1-4A4C-9F81-0C80EF55B062}">
      <dsp:nvSpPr>
        <dsp:cNvPr id="0" name=""/>
        <dsp:cNvSpPr/>
      </dsp:nvSpPr>
      <dsp:spPr>
        <a:xfrm>
          <a:off x="3001852" y="-165416"/>
          <a:ext cx="2194444" cy="2194444"/>
        </a:xfrm>
        <a:prstGeom prst="circularArrow">
          <a:avLst>
            <a:gd name="adj1" fmla="val 5984"/>
            <a:gd name="adj2" fmla="val 394124"/>
            <a:gd name="adj3" fmla="val 13313824"/>
            <a:gd name="adj4" fmla="val 10508221"/>
            <a:gd name="adj5" fmla="val 6981"/>
          </a:avLst>
        </a:prstGeom>
        <a:solidFill>
          <a:schemeClr val="accent4">
            <a:hueOff val="-11197749"/>
            <a:satOff val="5260"/>
            <a:lumOff val="1959"/>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4E3E65-B22C-4CC7-B2E7-93235301293F}">
      <dsp:nvSpPr>
        <dsp:cNvPr id="0" name=""/>
        <dsp:cNvSpPr/>
      </dsp:nvSpPr>
      <dsp:spPr>
        <a:xfrm>
          <a:off x="2907" y="1282412"/>
          <a:ext cx="2166019" cy="1786513"/>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n-US" sz="1800" i="1" kern="1200" dirty="0"/>
            <a:t>Trairūpya</a:t>
          </a:r>
          <a:endParaRPr lang="en-SG" sz="1800" kern="1200" dirty="0"/>
        </a:p>
        <a:p>
          <a:pPr marL="171450" lvl="1" indent="-171450" algn="l" defTabSz="800100">
            <a:lnSpc>
              <a:spcPct val="90000"/>
            </a:lnSpc>
            <a:spcBef>
              <a:spcPct val="0"/>
            </a:spcBef>
            <a:spcAft>
              <a:spcPct val="15000"/>
            </a:spcAft>
            <a:buChar char="•"/>
          </a:pPr>
          <a:r>
            <a:rPr lang="en-US" sz="1800" kern="1200" dirty="0" err="1"/>
            <a:t>Ny</a:t>
          </a:r>
          <a:r>
            <a:rPr lang="en-US" sz="1800" kern="1200" dirty="0" err="1">
              <a:latin typeface="Times New Roman" panose="02020603050405020304" pitchFamily="18" charset="0"/>
              <a:cs typeface="Times New Roman" panose="02020603050405020304" pitchFamily="18" charset="0"/>
            </a:rPr>
            <a:t>āya</a:t>
          </a:r>
          <a:r>
            <a:rPr lang="en-US" sz="1800" kern="1200" dirty="0">
              <a:latin typeface="Times New Roman" panose="02020603050405020304" pitchFamily="18" charset="0"/>
              <a:cs typeface="Times New Roman" panose="02020603050405020304" pitchFamily="18" charset="0"/>
            </a:rPr>
            <a:t> articulations</a:t>
          </a:r>
          <a:endParaRPr lang="en-SG" sz="1800" kern="1200" dirty="0"/>
        </a:p>
      </dsp:txBody>
      <dsp:txXfrm>
        <a:off x="44020" y="1323525"/>
        <a:ext cx="2083793" cy="1321462"/>
      </dsp:txXfrm>
    </dsp:sp>
    <dsp:sp modelId="{DA32CEBB-8F03-4B9D-95EC-707026790AC5}">
      <dsp:nvSpPr>
        <dsp:cNvPr id="0" name=""/>
        <dsp:cNvSpPr/>
      </dsp:nvSpPr>
      <dsp:spPr>
        <a:xfrm>
          <a:off x="1228743" y="1738752"/>
          <a:ext cx="2343145" cy="2343145"/>
        </a:xfrm>
        <a:prstGeom prst="leftCircularArrow">
          <a:avLst>
            <a:gd name="adj1" fmla="val 2961"/>
            <a:gd name="adj2" fmla="val 362765"/>
            <a:gd name="adj3" fmla="val 2138276"/>
            <a:gd name="adj4" fmla="val 9024489"/>
            <a:gd name="adj5" fmla="val 3455"/>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B330BE-530C-455A-B218-D4B66A5CA248}">
      <dsp:nvSpPr>
        <dsp:cNvPr id="0" name=""/>
        <dsp:cNvSpPr/>
      </dsp:nvSpPr>
      <dsp:spPr>
        <a:xfrm>
          <a:off x="484245" y="2686101"/>
          <a:ext cx="1925350" cy="76564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US" sz="2500" kern="1200" dirty="0"/>
            <a:t>Possible early development</a:t>
          </a:r>
          <a:endParaRPr lang="en-SG" sz="2500" kern="1200" dirty="0"/>
        </a:p>
      </dsp:txBody>
      <dsp:txXfrm>
        <a:off x="506670" y="2708526"/>
        <a:ext cx="1880500" cy="720798"/>
      </dsp:txXfrm>
    </dsp:sp>
    <dsp:sp modelId="{6F2FAFDA-E09F-4CF9-841E-9182A8920A29}">
      <dsp:nvSpPr>
        <dsp:cNvPr id="0" name=""/>
        <dsp:cNvSpPr/>
      </dsp:nvSpPr>
      <dsp:spPr>
        <a:xfrm>
          <a:off x="2740005" y="1282412"/>
          <a:ext cx="2166019" cy="1786513"/>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5598875"/>
              <a:satOff val="2630"/>
              <a:lumOff val="98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n-US" sz="1800" kern="1200" dirty="0" err="1"/>
            <a:t>Asaṅga</a:t>
          </a:r>
          <a:r>
            <a:rPr lang="en-US" sz="1800" kern="1200" dirty="0"/>
            <a:t>: criticism</a:t>
          </a:r>
          <a:endParaRPr lang="en-SG" sz="1800" kern="1200" dirty="0"/>
        </a:p>
        <a:p>
          <a:pPr marL="171450" lvl="1" indent="-171450" algn="l" defTabSz="800100">
            <a:lnSpc>
              <a:spcPct val="90000"/>
            </a:lnSpc>
            <a:spcBef>
              <a:spcPct val="0"/>
            </a:spcBef>
            <a:spcAft>
              <a:spcPct val="15000"/>
            </a:spcAft>
            <a:buChar char="•"/>
          </a:pPr>
          <a:r>
            <a:rPr lang="en-US" sz="1800" kern="1200" dirty="0" err="1"/>
            <a:t>Vasubandhu</a:t>
          </a:r>
          <a:r>
            <a:rPr lang="en-US" sz="1800" kern="1200" dirty="0"/>
            <a:t>: support/acceptance</a:t>
          </a:r>
          <a:endParaRPr lang="en-SG" sz="1800" kern="1200" dirty="0"/>
        </a:p>
      </dsp:txBody>
      <dsp:txXfrm>
        <a:off x="2781118" y="1706349"/>
        <a:ext cx="2083793" cy="1321462"/>
      </dsp:txXfrm>
    </dsp:sp>
    <dsp:sp modelId="{F3EC2CC7-41C6-4A1C-AA92-C886D79098DA}">
      <dsp:nvSpPr>
        <dsp:cNvPr id="0" name=""/>
        <dsp:cNvSpPr/>
      </dsp:nvSpPr>
      <dsp:spPr>
        <a:xfrm>
          <a:off x="3947791" y="199392"/>
          <a:ext cx="2619914" cy="2619914"/>
        </a:xfrm>
        <a:prstGeom prst="circularArrow">
          <a:avLst>
            <a:gd name="adj1" fmla="val 2648"/>
            <a:gd name="adj2" fmla="val 322078"/>
            <a:gd name="adj3" fmla="val 19502412"/>
            <a:gd name="adj4" fmla="val 12575511"/>
            <a:gd name="adj5" fmla="val 3090"/>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A74B36B-CCD7-4E8A-9A81-C2DECB496B41}">
      <dsp:nvSpPr>
        <dsp:cNvPr id="0" name=""/>
        <dsp:cNvSpPr/>
      </dsp:nvSpPr>
      <dsp:spPr>
        <a:xfrm>
          <a:off x="3221343" y="899588"/>
          <a:ext cx="1925350" cy="765648"/>
        </a:xfrm>
        <a:prstGeom prst="roundRect">
          <a:avLst>
            <a:gd name="adj" fmla="val 10000"/>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US" sz="2500" kern="1200" dirty="0"/>
            <a:t>Transition period</a:t>
          </a:r>
          <a:endParaRPr lang="en-SG" sz="2500" kern="1200" dirty="0"/>
        </a:p>
      </dsp:txBody>
      <dsp:txXfrm>
        <a:off x="3243768" y="922013"/>
        <a:ext cx="1880500" cy="720798"/>
      </dsp:txXfrm>
    </dsp:sp>
    <dsp:sp modelId="{95F8DA1F-A73A-4F0C-AE0B-6AC15069D2E9}">
      <dsp:nvSpPr>
        <dsp:cNvPr id="0" name=""/>
        <dsp:cNvSpPr/>
      </dsp:nvSpPr>
      <dsp:spPr>
        <a:xfrm>
          <a:off x="5477103" y="1282412"/>
          <a:ext cx="2166019" cy="1786513"/>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a:lnSpc>
              <a:spcPct val="90000"/>
            </a:lnSpc>
            <a:spcBef>
              <a:spcPct val="0"/>
            </a:spcBef>
            <a:spcAft>
              <a:spcPct val="15000"/>
            </a:spcAft>
            <a:buChar char="•"/>
          </a:pPr>
          <a:r>
            <a:rPr lang="en-US" sz="1800" kern="1200" dirty="0"/>
            <a:t>Dign</a:t>
          </a:r>
          <a:r>
            <a:rPr lang="en-US" sz="1800" kern="1200" dirty="0">
              <a:latin typeface="Times New Roman" panose="02020603050405020304" pitchFamily="18" charset="0"/>
              <a:cs typeface="Times New Roman" panose="02020603050405020304" pitchFamily="18" charset="0"/>
            </a:rPr>
            <a:t>ā</a:t>
          </a:r>
          <a:r>
            <a:rPr lang="en-US" sz="1800" kern="1200" dirty="0"/>
            <a:t>ga</a:t>
          </a:r>
          <a:endParaRPr lang="en-SG" sz="1800" kern="1200" dirty="0"/>
        </a:p>
        <a:p>
          <a:pPr marL="171450" lvl="1" indent="-171450" algn="l" defTabSz="800100">
            <a:lnSpc>
              <a:spcPct val="90000"/>
            </a:lnSpc>
            <a:spcBef>
              <a:spcPct val="0"/>
            </a:spcBef>
            <a:spcAft>
              <a:spcPct val="15000"/>
            </a:spcAft>
            <a:buChar char="•"/>
          </a:pPr>
          <a:r>
            <a:rPr lang="en-US" sz="1800" kern="1200" dirty="0" err="1"/>
            <a:t>Dharmak</a:t>
          </a:r>
          <a:r>
            <a:rPr lang="en-US" sz="1800" kern="1200" dirty="0" err="1">
              <a:latin typeface="Times New Roman" panose="02020603050405020304" pitchFamily="18" charset="0"/>
              <a:cs typeface="Times New Roman" panose="02020603050405020304" pitchFamily="18" charset="0"/>
            </a:rPr>
            <a:t>ī</a:t>
          </a:r>
          <a:r>
            <a:rPr lang="en-US" sz="1800" kern="1200" dirty="0" err="1"/>
            <a:t>rti</a:t>
          </a:r>
          <a:endParaRPr lang="en-SG" sz="1800" kern="1200" dirty="0"/>
        </a:p>
      </dsp:txBody>
      <dsp:txXfrm>
        <a:off x="5518216" y="1323525"/>
        <a:ext cx="2083793" cy="1321462"/>
      </dsp:txXfrm>
    </dsp:sp>
    <dsp:sp modelId="{7984448A-A0B8-43F7-B361-5F6F3DE70C75}">
      <dsp:nvSpPr>
        <dsp:cNvPr id="0" name=""/>
        <dsp:cNvSpPr/>
      </dsp:nvSpPr>
      <dsp:spPr>
        <a:xfrm>
          <a:off x="5958441" y="2686101"/>
          <a:ext cx="1925350" cy="765648"/>
        </a:xfrm>
        <a:prstGeom prst="roundRect">
          <a:avLst>
            <a:gd name="adj" fmla="val 1000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US" sz="2500" kern="1200" dirty="0"/>
            <a:t>Reform and refinement</a:t>
          </a:r>
          <a:endParaRPr lang="en-SG" sz="2500" kern="1200" dirty="0"/>
        </a:p>
      </dsp:txBody>
      <dsp:txXfrm>
        <a:off x="5980866" y="2708526"/>
        <a:ext cx="1880500" cy="7207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1ADE07-2A0B-4A58-9C3D-9265F92C9FCF}">
      <dsp:nvSpPr>
        <dsp:cNvPr id="0" name=""/>
        <dsp:cNvSpPr/>
      </dsp:nvSpPr>
      <dsp:spPr>
        <a:xfrm>
          <a:off x="3725783" y="1958102"/>
          <a:ext cx="2393235" cy="2393235"/>
        </a:xfrm>
        <a:prstGeom prst="gear9">
          <a:avLst/>
        </a:prstGeom>
        <a:solidFill>
          <a:schemeClr val="accent4">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i="1" kern="1200" dirty="0"/>
            <a:t>Vy</a:t>
          </a:r>
          <a:r>
            <a:rPr lang="en-US" sz="2000" i="1" kern="1200" dirty="0">
              <a:latin typeface="Times New Roman" panose="02020603050405020304" pitchFamily="18" charset="0"/>
              <a:cs typeface="Times New Roman" panose="02020603050405020304" pitchFamily="18" charset="0"/>
            </a:rPr>
            <a:t>ā</a:t>
          </a:r>
          <a:r>
            <a:rPr lang="en-US" sz="2000" i="1" kern="1200" dirty="0"/>
            <a:t>pti</a:t>
          </a:r>
          <a:endParaRPr lang="en-SG" sz="2000" i="1" kern="1200" dirty="0"/>
        </a:p>
      </dsp:txBody>
      <dsp:txXfrm>
        <a:off x="4206930" y="2518706"/>
        <a:ext cx="1430941" cy="1230172"/>
      </dsp:txXfrm>
    </dsp:sp>
    <dsp:sp modelId="{39938159-8E17-4AD2-AC25-AEDE18D29BE6}">
      <dsp:nvSpPr>
        <dsp:cNvPr id="0" name=""/>
        <dsp:cNvSpPr/>
      </dsp:nvSpPr>
      <dsp:spPr>
        <a:xfrm>
          <a:off x="2333354" y="1392428"/>
          <a:ext cx="1740535" cy="1740535"/>
        </a:xfrm>
        <a:prstGeom prst="gear6">
          <a:avLst/>
        </a:prstGeom>
        <a:solidFill>
          <a:schemeClr val="accent4">
            <a:alpha val="90000"/>
            <a:hueOff val="0"/>
            <a:satOff val="0"/>
            <a:lumOff val="0"/>
            <a:alphaOff val="-2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i="1" kern="1200" dirty="0" err="1"/>
            <a:t>Vy</a:t>
          </a:r>
          <a:r>
            <a:rPr lang="en-US" sz="2000" i="1" kern="1200" dirty="0" err="1">
              <a:latin typeface="Times New Roman" panose="02020603050405020304" pitchFamily="18" charset="0"/>
              <a:cs typeface="Times New Roman" panose="02020603050405020304" pitchFamily="18" charset="0"/>
            </a:rPr>
            <a:t>āpya</a:t>
          </a:r>
          <a:endParaRPr lang="en-SG" sz="2000" i="1" kern="1200" dirty="0"/>
        </a:p>
      </dsp:txBody>
      <dsp:txXfrm>
        <a:off x="2771539" y="1833261"/>
        <a:ext cx="864165" cy="858869"/>
      </dsp:txXfrm>
    </dsp:sp>
    <dsp:sp modelId="{0959B5CC-E24F-4601-A8D0-57454B6663D3}">
      <dsp:nvSpPr>
        <dsp:cNvPr id="0" name=""/>
        <dsp:cNvSpPr/>
      </dsp:nvSpPr>
      <dsp:spPr>
        <a:xfrm rot="20700000">
          <a:off x="3308232" y="191636"/>
          <a:ext cx="1705369" cy="1705369"/>
        </a:xfrm>
        <a:prstGeom prst="gear6">
          <a:avLst/>
        </a:prstGeom>
        <a:solidFill>
          <a:schemeClr val="accent4">
            <a:alpha val="90000"/>
            <a:hueOff val="0"/>
            <a:satOff val="0"/>
            <a:lumOff val="0"/>
            <a:alphaOff val="-4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i="1" kern="1200" dirty="0"/>
            <a:t>Vy</a:t>
          </a:r>
          <a:r>
            <a:rPr lang="en-US" sz="2000" i="1" kern="1200" dirty="0">
              <a:latin typeface="Times New Roman" panose="02020603050405020304" pitchFamily="18" charset="0"/>
              <a:cs typeface="Times New Roman" panose="02020603050405020304" pitchFamily="18" charset="0"/>
            </a:rPr>
            <a:t>āpaka</a:t>
          </a:r>
          <a:endParaRPr lang="en-SG" sz="2000" i="1" kern="1200" dirty="0"/>
        </a:p>
      </dsp:txBody>
      <dsp:txXfrm rot="-20700000">
        <a:off x="3682269" y="565673"/>
        <a:ext cx="957294" cy="957294"/>
      </dsp:txXfrm>
    </dsp:sp>
    <dsp:sp modelId="{BE044CEB-6B55-4D6F-B40D-EC9A632C196B}">
      <dsp:nvSpPr>
        <dsp:cNvPr id="0" name=""/>
        <dsp:cNvSpPr/>
      </dsp:nvSpPr>
      <dsp:spPr>
        <a:xfrm>
          <a:off x="3543483" y="1595986"/>
          <a:ext cx="3063341" cy="3063341"/>
        </a:xfrm>
        <a:prstGeom prst="circularArrow">
          <a:avLst>
            <a:gd name="adj1" fmla="val 4687"/>
            <a:gd name="adj2" fmla="val 299029"/>
            <a:gd name="adj3" fmla="val 2519837"/>
            <a:gd name="adj4" fmla="val 15853391"/>
            <a:gd name="adj5" fmla="val 5469"/>
          </a:avLst>
        </a:prstGeom>
        <a:solidFill>
          <a:schemeClr val="accent4">
            <a:shade val="9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B4657E05-DF83-4B0D-898F-6E598774069E}">
      <dsp:nvSpPr>
        <dsp:cNvPr id="0" name=""/>
        <dsp:cNvSpPr/>
      </dsp:nvSpPr>
      <dsp:spPr>
        <a:xfrm>
          <a:off x="2025109" y="1006639"/>
          <a:ext cx="2225709" cy="2225709"/>
        </a:xfrm>
        <a:prstGeom prst="leftCircularArrow">
          <a:avLst>
            <a:gd name="adj1" fmla="val 6452"/>
            <a:gd name="adj2" fmla="val 429999"/>
            <a:gd name="adj3" fmla="val 10489124"/>
            <a:gd name="adj4" fmla="val 14837806"/>
            <a:gd name="adj5" fmla="val 7527"/>
          </a:avLst>
        </a:prstGeom>
        <a:solidFill>
          <a:schemeClr val="accent4">
            <a:shade val="90000"/>
            <a:hueOff val="327053"/>
            <a:satOff val="-21575"/>
            <a:lumOff val="21361"/>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33175CE-4C3C-4AD1-BD54-BA79E1FC804D}">
      <dsp:nvSpPr>
        <dsp:cNvPr id="0" name=""/>
        <dsp:cNvSpPr/>
      </dsp:nvSpPr>
      <dsp:spPr>
        <a:xfrm>
          <a:off x="2913762" y="-182577"/>
          <a:ext cx="2399762" cy="2399762"/>
        </a:xfrm>
        <a:prstGeom prst="circularArrow">
          <a:avLst>
            <a:gd name="adj1" fmla="val 5984"/>
            <a:gd name="adj2" fmla="val 394124"/>
            <a:gd name="adj3" fmla="val 13313824"/>
            <a:gd name="adj4" fmla="val 10508221"/>
            <a:gd name="adj5" fmla="val 6981"/>
          </a:avLst>
        </a:prstGeom>
        <a:solidFill>
          <a:schemeClr val="accent4">
            <a:shade val="90000"/>
            <a:hueOff val="654107"/>
            <a:satOff val="-43150"/>
            <a:lumOff val="42721"/>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CC1A52-A5D6-4007-BAEA-F0C2C4886F70}">
      <dsp:nvSpPr>
        <dsp:cNvPr id="0" name=""/>
        <dsp:cNvSpPr/>
      </dsp:nvSpPr>
      <dsp:spPr>
        <a:xfrm>
          <a:off x="3725783" y="1958102"/>
          <a:ext cx="2393235" cy="2393235"/>
        </a:xfrm>
        <a:prstGeom prst="gear9">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Fire &amp; smoke always together</a:t>
          </a:r>
          <a:endParaRPr lang="en-SG" sz="2200" kern="1200" dirty="0"/>
        </a:p>
      </dsp:txBody>
      <dsp:txXfrm>
        <a:off x="4206930" y="2518706"/>
        <a:ext cx="1430941" cy="1230172"/>
      </dsp:txXfrm>
    </dsp:sp>
    <dsp:sp modelId="{55C0D52B-3A11-492F-B9A4-B0A684CD7C90}">
      <dsp:nvSpPr>
        <dsp:cNvPr id="0" name=""/>
        <dsp:cNvSpPr/>
      </dsp:nvSpPr>
      <dsp:spPr>
        <a:xfrm>
          <a:off x="2333354" y="1392428"/>
          <a:ext cx="1740535" cy="1740535"/>
        </a:xfrm>
        <a:prstGeom prst="gear6">
          <a:avLst/>
        </a:prstGeom>
        <a:solidFill>
          <a:schemeClr val="accent5">
            <a:hueOff val="553124"/>
            <a:satOff val="6280"/>
            <a:lumOff val="568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Smoke</a:t>
          </a:r>
          <a:endParaRPr lang="en-SG" sz="2200" kern="1200" dirty="0"/>
        </a:p>
      </dsp:txBody>
      <dsp:txXfrm>
        <a:off x="2771539" y="1833261"/>
        <a:ext cx="864165" cy="858869"/>
      </dsp:txXfrm>
    </dsp:sp>
    <dsp:sp modelId="{C09D11FE-976B-4256-9F65-DBD63DC24B13}">
      <dsp:nvSpPr>
        <dsp:cNvPr id="0" name=""/>
        <dsp:cNvSpPr/>
      </dsp:nvSpPr>
      <dsp:spPr>
        <a:xfrm rot="20700000">
          <a:off x="3308232" y="191636"/>
          <a:ext cx="1705369" cy="1705369"/>
        </a:xfrm>
        <a:prstGeom prst="gear6">
          <a:avLst/>
        </a:prstGeom>
        <a:solidFill>
          <a:schemeClr val="accent5">
            <a:hueOff val="1106248"/>
            <a:satOff val="12561"/>
            <a:lumOff val="1137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Fire</a:t>
          </a:r>
          <a:endParaRPr lang="en-SG" sz="2200" kern="1200" dirty="0"/>
        </a:p>
      </dsp:txBody>
      <dsp:txXfrm rot="-20700000">
        <a:off x="3682269" y="565673"/>
        <a:ext cx="957294" cy="957294"/>
      </dsp:txXfrm>
    </dsp:sp>
    <dsp:sp modelId="{86748312-536E-4B53-919A-C4F1566E8BE0}">
      <dsp:nvSpPr>
        <dsp:cNvPr id="0" name=""/>
        <dsp:cNvSpPr/>
      </dsp:nvSpPr>
      <dsp:spPr>
        <a:xfrm>
          <a:off x="3543483" y="1595986"/>
          <a:ext cx="3063341" cy="3063341"/>
        </a:xfrm>
        <a:prstGeom prst="circularArrow">
          <a:avLst>
            <a:gd name="adj1" fmla="val 4687"/>
            <a:gd name="adj2" fmla="val 299029"/>
            <a:gd name="adj3" fmla="val 2519837"/>
            <a:gd name="adj4" fmla="val 15853391"/>
            <a:gd name="adj5" fmla="val 5469"/>
          </a:avLst>
        </a:prstGeom>
        <a:solidFill>
          <a:schemeClr val="accent5">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6FBEB00-E816-4F8F-8A7E-DD4A2D719FE6}">
      <dsp:nvSpPr>
        <dsp:cNvPr id="0" name=""/>
        <dsp:cNvSpPr/>
      </dsp:nvSpPr>
      <dsp:spPr>
        <a:xfrm>
          <a:off x="2025109" y="1006639"/>
          <a:ext cx="2225709" cy="2225709"/>
        </a:xfrm>
        <a:prstGeom prst="leftCircularArrow">
          <a:avLst>
            <a:gd name="adj1" fmla="val 6452"/>
            <a:gd name="adj2" fmla="val 429999"/>
            <a:gd name="adj3" fmla="val 10489124"/>
            <a:gd name="adj4" fmla="val 14837806"/>
            <a:gd name="adj5" fmla="val 7527"/>
          </a:avLst>
        </a:prstGeom>
        <a:solidFill>
          <a:schemeClr val="accent5">
            <a:hueOff val="553124"/>
            <a:satOff val="6280"/>
            <a:lumOff val="5686"/>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02AB6BF-7985-4273-9CFC-895C80C60395}">
      <dsp:nvSpPr>
        <dsp:cNvPr id="0" name=""/>
        <dsp:cNvSpPr/>
      </dsp:nvSpPr>
      <dsp:spPr>
        <a:xfrm>
          <a:off x="2913762" y="-182577"/>
          <a:ext cx="2399762" cy="2399762"/>
        </a:xfrm>
        <a:prstGeom prst="circularArrow">
          <a:avLst>
            <a:gd name="adj1" fmla="val 5984"/>
            <a:gd name="adj2" fmla="val 394124"/>
            <a:gd name="adj3" fmla="val 13313824"/>
            <a:gd name="adj4" fmla="val 10508221"/>
            <a:gd name="adj5" fmla="val 6981"/>
          </a:avLst>
        </a:prstGeom>
        <a:solidFill>
          <a:schemeClr val="accent5">
            <a:hueOff val="1106248"/>
            <a:satOff val="12561"/>
            <a:lumOff val="11372"/>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B9F9F3-C09A-4703-A6EE-3039A15D9B91}">
      <dsp:nvSpPr>
        <dsp:cNvPr id="0" name=""/>
        <dsp:cNvSpPr/>
      </dsp:nvSpPr>
      <dsp:spPr>
        <a:xfrm>
          <a:off x="3725783" y="1958102"/>
          <a:ext cx="2393235" cy="2393235"/>
        </a:xfrm>
        <a:prstGeom prst="gear9">
          <a:avLst/>
        </a:prstGeom>
        <a:solidFill>
          <a:schemeClr val="accent1">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Sound,</a:t>
          </a:r>
        </a:p>
        <a:p>
          <a:pPr marL="0" lvl="0" indent="0" algn="ctr" defTabSz="755650">
            <a:lnSpc>
              <a:spcPct val="90000"/>
            </a:lnSpc>
            <a:spcBef>
              <a:spcPct val="0"/>
            </a:spcBef>
            <a:spcAft>
              <a:spcPct val="35000"/>
            </a:spcAft>
            <a:buNone/>
          </a:pPr>
          <a:r>
            <a:rPr lang="en-US" sz="1700" kern="1200" dirty="0"/>
            <a:t>Produced, &amp; non-eternal</a:t>
          </a:r>
        </a:p>
        <a:p>
          <a:pPr marL="0" lvl="0" indent="0" algn="ctr" defTabSz="755650">
            <a:lnSpc>
              <a:spcPct val="90000"/>
            </a:lnSpc>
            <a:spcBef>
              <a:spcPct val="0"/>
            </a:spcBef>
            <a:spcAft>
              <a:spcPct val="35000"/>
            </a:spcAft>
            <a:buNone/>
          </a:pPr>
          <a:r>
            <a:rPr lang="en-US" sz="1700" kern="1200" dirty="0"/>
            <a:t>always together</a:t>
          </a:r>
        </a:p>
      </dsp:txBody>
      <dsp:txXfrm>
        <a:off x="4206930" y="2518706"/>
        <a:ext cx="1430941" cy="1230172"/>
      </dsp:txXfrm>
    </dsp:sp>
    <dsp:sp modelId="{D1F3C5FA-ACB4-4C16-96C4-EC4B4935B8AC}">
      <dsp:nvSpPr>
        <dsp:cNvPr id="0" name=""/>
        <dsp:cNvSpPr/>
      </dsp:nvSpPr>
      <dsp:spPr>
        <a:xfrm>
          <a:off x="2333354" y="1392428"/>
          <a:ext cx="1740535" cy="1740535"/>
        </a:xfrm>
        <a:prstGeom prst="gear6">
          <a:avLst/>
        </a:prstGeom>
        <a:solidFill>
          <a:schemeClr val="accent1">
            <a:alpha val="90000"/>
            <a:hueOff val="0"/>
            <a:satOff val="0"/>
            <a:lumOff val="0"/>
            <a:alphaOff val="-2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Produced</a:t>
          </a:r>
          <a:endParaRPr lang="en-SG" sz="1700" kern="1200" dirty="0"/>
        </a:p>
      </dsp:txBody>
      <dsp:txXfrm>
        <a:off x="2771539" y="1833261"/>
        <a:ext cx="864165" cy="858869"/>
      </dsp:txXfrm>
    </dsp:sp>
    <dsp:sp modelId="{DFE34F57-1FE7-46EF-8197-707C0AEAED17}">
      <dsp:nvSpPr>
        <dsp:cNvPr id="0" name=""/>
        <dsp:cNvSpPr/>
      </dsp:nvSpPr>
      <dsp:spPr>
        <a:xfrm rot="20700000">
          <a:off x="3308232" y="191636"/>
          <a:ext cx="1705369" cy="1705369"/>
        </a:xfrm>
        <a:prstGeom prst="gear6">
          <a:avLst/>
        </a:prstGeom>
        <a:solidFill>
          <a:schemeClr val="accent1">
            <a:alpha val="90000"/>
            <a:hueOff val="0"/>
            <a:satOff val="0"/>
            <a:lumOff val="0"/>
            <a:alphaOff val="-4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Non-eternal</a:t>
          </a:r>
          <a:endParaRPr lang="en-SG" sz="1700" kern="1200" dirty="0"/>
        </a:p>
      </dsp:txBody>
      <dsp:txXfrm rot="-20700000">
        <a:off x="3682269" y="565673"/>
        <a:ext cx="957294" cy="957294"/>
      </dsp:txXfrm>
    </dsp:sp>
    <dsp:sp modelId="{0DE6ABAC-329C-4EF1-88B5-C9E1EA946D54}">
      <dsp:nvSpPr>
        <dsp:cNvPr id="0" name=""/>
        <dsp:cNvSpPr/>
      </dsp:nvSpPr>
      <dsp:spPr>
        <a:xfrm>
          <a:off x="3543483" y="1595986"/>
          <a:ext cx="3063341" cy="3063341"/>
        </a:xfrm>
        <a:prstGeom prst="circularArrow">
          <a:avLst>
            <a:gd name="adj1" fmla="val 4687"/>
            <a:gd name="adj2" fmla="val 299029"/>
            <a:gd name="adj3" fmla="val 2519837"/>
            <a:gd name="adj4" fmla="val 15853391"/>
            <a:gd name="adj5" fmla="val 5469"/>
          </a:avLst>
        </a:prstGeom>
        <a:solidFill>
          <a:schemeClr val="accent1">
            <a:shade val="9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B65D686F-CB55-4192-A4F6-D707992AC3CD}">
      <dsp:nvSpPr>
        <dsp:cNvPr id="0" name=""/>
        <dsp:cNvSpPr/>
      </dsp:nvSpPr>
      <dsp:spPr>
        <a:xfrm>
          <a:off x="2025109" y="1006639"/>
          <a:ext cx="2225709" cy="2225709"/>
        </a:xfrm>
        <a:prstGeom prst="leftCircularArrow">
          <a:avLst>
            <a:gd name="adj1" fmla="val 6452"/>
            <a:gd name="adj2" fmla="val 429999"/>
            <a:gd name="adj3" fmla="val 10489124"/>
            <a:gd name="adj4" fmla="val 14837806"/>
            <a:gd name="adj5" fmla="val 7527"/>
          </a:avLst>
        </a:prstGeom>
        <a:solidFill>
          <a:schemeClr val="accent1">
            <a:shade val="90000"/>
            <a:hueOff val="-259838"/>
            <a:satOff val="-23419"/>
            <a:lumOff val="22261"/>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54BFF70-57B7-4214-8A05-F45CDB1B3029}">
      <dsp:nvSpPr>
        <dsp:cNvPr id="0" name=""/>
        <dsp:cNvSpPr/>
      </dsp:nvSpPr>
      <dsp:spPr>
        <a:xfrm>
          <a:off x="2913762" y="-182577"/>
          <a:ext cx="2399762" cy="2399762"/>
        </a:xfrm>
        <a:prstGeom prst="circularArrow">
          <a:avLst>
            <a:gd name="adj1" fmla="val 5984"/>
            <a:gd name="adj2" fmla="val 394124"/>
            <a:gd name="adj3" fmla="val 13313824"/>
            <a:gd name="adj4" fmla="val 10508221"/>
            <a:gd name="adj5" fmla="val 6981"/>
          </a:avLst>
        </a:prstGeom>
        <a:solidFill>
          <a:schemeClr val="accent1">
            <a:shade val="90000"/>
            <a:hueOff val="-519675"/>
            <a:satOff val="-46839"/>
            <a:lumOff val="44522"/>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A79574-4EA5-43BB-A16D-C0923B81758E}">
      <dsp:nvSpPr>
        <dsp:cNvPr id="0" name=""/>
        <dsp:cNvSpPr/>
      </dsp:nvSpPr>
      <dsp:spPr>
        <a:xfrm>
          <a:off x="1432545" y="628473"/>
          <a:ext cx="2353879" cy="1570037"/>
        </a:xfrm>
        <a:prstGeom prst="rect">
          <a:avLst/>
        </a:prstGeom>
        <a:solidFill>
          <a:schemeClr val="accent4">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20904" rIns="120904" bIns="120904" numCol="1" spcCol="1270" anchor="ctr" anchorCtr="0">
          <a:noAutofit/>
        </a:bodyPr>
        <a:lstStyle/>
        <a:p>
          <a:pPr marL="0" lvl="0" indent="0" algn="l" defTabSz="755650">
            <a:lnSpc>
              <a:spcPct val="90000"/>
            </a:lnSpc>
            <a:spcBef>
              <a:spcPct val="0"/>
            </a:spcBef>
            <a:spcAft>
              <a:spcPct val="35000"/>
            </a:spcAft>
            <a:buNone/>
          </a:pPr>
          <a:r>
            <a:rPr lang="en-US" sz="1700" i="1" kern="1200" dirty="0"/>
            <a:t>Sapakṣe </a:t>
          </a:r>
          <a:r>
            <a:rPr lang="en-US" sz="1700" i="1" kern="1200" dirty="0" err="1"/>
            <a:t>sattvam</a:t>
          </a:r>
          <a:endParaRPr lang="en-SG" sz="1700" kern="1200" dirty="0"/>
        </a:p>
      </dsp:txBody>
      <dsp:txXfrm>
        <a:off x="1809165" y="628473"/>
        <a:ext cx="1977258" cy="1570037"/>
      </dsp:txXfrm>
    </dsp:sp>
    <dsp:sp modelId="{095111A3-E56C-4221-8815-6AA680DEBA69}">
      <dsp:nvSpPr>
        <dsp:cNvPr id="0" name=""/>
        <dsp:cNvSpPr/>
      </dsp:nvSpPr>
      <dsp:spPr>
        <a:xfrm>
          <a:off x="1440901" y="2182512"/>
          <a:ext cx="2353879" cy="1570037"/>
        </a:xfrm>
        <a:prstGeom prst="rect">
          <a:avLst/>
        </a:prstGeom>
        <a:solidFill>
          <a:schemeClr val="accent4">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20904" rIns="120904" bIns="120904" numCol="1" spcCol="1270" anchor="ctr" anchorCtr="0">
          <a:noAutofit/>
        </a:bodyPr>
        <a:lstStyle/>
        <a:p>
          <a:pPr marL="0" lvl="0" indent="0" algn="l" defTabSz="755650">
            <a:lnSpc>
              <a:spcPct val="90000"/>
            </a:lnSpc>
            <a:spcBef>
              <a:spcPct val="0"/>
            </a:spcBef>
            <a:spcAft>
              <a:spcPct val="35000"/>
            </a:spcAft>
            <a:buNone/>
          </a:pPr>
          <a:r>
            <a:rPr lang="en-SG" sz="1700" i="1" kern="1200" dirty="0" err="1"/>
            <a:t>Hetu</a:t>
          </a:r>
          <a:r>
            <a:rPr lang="en-SG" sz="1700" i="1" kern="1200" dirty="0"/>
            <a:t>/ reason</a:t>
          </a:r>
          <a:r>
            <a:rPr lang="en-SG" sz="1700" kern="1200" dirty="0"/>
            <a:t> is </a:t>
          </a:r>
          <a:r>
            <a:rPr lang="en-SG" sz="1700" i="1" kern="1200" dirty="0"/>
            <a:t>present</a:t>
          </a:r>
          <a:r>
            <a:rPr lang="en-SG" sz="1700" kern="1200" dirty="0"/>
            <a:t> in the similar example</a:t>
          </a:r>
        </a:p>
      </dsp:txBody>
      <dsp:txXfrm>
        <a:off x="1817522" y="2182512"/>
        <a:ext cx="1977258" cy="1570037"/>
      </dsp:txXfrm>
    </dsp:sp>
    <dsp:sp modelId="{94386288-9705-40E6-801F-EDFEE2D3B9F5}">
      <dsp:nvSpPr>
        <dsp:cNvPr id="0" name=""/>
        <dsp:cNvSpPr/>
      </dsp:nvSpPr>
      <dsp:spPr>
        <a:xfrm>
          <a:off x="177142" y="772"/>
          <a:ext cx="1569253" cy="1569253"/>
        </a:xfrm>
        <a:prstGeom prst="ellipse">
          <a:avLst/>
        </a:prstGeom>
        <a:solidFill>
          <a:schemeClr val="accent4">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SG" sz="2100" kern="1200" dirty="0"/>
            <a:t>2</a:t>
          </a:r>
          <a:r>
            <a:rPr lang="en-SG" sz="2100" kern="1200" baseline="30000" dirty="0"/>
            <a:t>nd</a:t>
          </a:r>
          <a:r>
            <a:rPr lang="en-SG" sz="2100" kern="1200" dirty="0"/>
            <a:t> condition of the  </a:t>
          </a:r>
          <a:r>
            <a:rPr lang="en-SG" sz="2100" i="1" kern="1200" dirty="0" err="1"/>
            <a:t>trairūpya</a:t>
          </a:r>
          <a:endParaRPr lang="en-SG" sz="2100" i="1" kern="1200" dirty="0"/>
        </a:p>
      </dsp:txBody>
      <dsp:txXfrm>
        <a:off x="406954" y="230584"/>
        <a:ext cx="1109629" cy="1109629"/>
      </dsp:txXfrm>
    </dsp:sp>
    <dsp:sp modelId="{59427C9A-D201-4EAD-9F91-54B97AFE0523}">
      <dsp:nvSpPr>
        <dsp:cNvPr id="0" name=""/>
        <dsp:cNvSpPr/>
      </dsp:nvSpPr>
      <dsp:spPr>
        <a:xfrm>
          <a:off x="5355677" y="628473"/>
          <a:ext cx="2353879" cy="1570037"/>
        </a:xfrm>
        <a:prstGeom prst="rect">
          <a:avLst/>
        </a:prstGeom>
        <a:solidFill>
          <a:schemeClr val="accent4">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20904" rIns="120904" bIns="120904" numCol="1" spcCol="1270" anchor="ctr" anchorCtr="0">
          <a:noAutofit/>
        </a:bodyPr>
        <a:lstStyle/>
        <a:p>
          <a:pPr marL="0" lvl="0" indent="0" algn="l" defTabSz="755650">
            <a:lnSpc>
              <a:spcPct val="90000"/>
            </a:lnSpc>
            <a:spcBef>
              <a:spcPct val="0"/>
            </a:spcBef>
            <a:spcAft>
              <a:spcPct val="35000"/>
            </a:spcAft>
            <a:buNone/>
          </a:pPr>
          <a:r>
            <a:rPr lang="en-SG" sz="1700" i="1" kern="1200" dirty="0" err="1"/>
            <a:t>Hetu</a:t>
          </a:r>
          <a:r>
            <a:rPr lang="en-SG" sz="1700" kern="1200" dirty="0"/>
            <a:t>: </a:t>
          </a:r>
          <a:r>
            <a:rPr lang="en-SG" sz="1700" i="1" kern="1200" dirty="0"/>
            <a:t>smoke</a:t>
          </a:r>
          <a:r>
            <a:rPr lang="en-SG" sz="1700" kern="1200" dirty="0"/>
            <a:t> as a </a:t>
          </a:r>
          <a:r>
            <a:rPr lang="en-SG" sz="1700" i="1" kern="1200" dirty="0"/>
            <a:t>reason</a:t>
          </a:r>
          <a:r>
            <a:rPr lang="en-SG" sz="1700" kern="1200" dirty="0"/>
            <a:t> &amp; </a:t>
          </a:r>
          <a:r>
            <a:rPr lang="en-SG" sz="1700" i="1" kern="1200" dirty="0"/>
            <a:t>sign</a:t>
          </a:r>
          <a:r>
            <a:rPr lang="en-SG" sz="1700" kern="1200" dirty="0"/>
            <a:t> of </a:t>
          </a:r>
          <a:r>
            <a:rPr lang="en-SG" sz="1700" i="1" u="sng" kern="1200" dirty="0"/>
            <a:t>fire</a:t>
          </a:r>
        </a:p>
      </dsp:txBody>
      <dsp:txXfrm>
        <a:off x="5732298" y="628473"/>
        <a:ext cx="1977258" cy="1570037"/>
      </dsp:txXfrm>
    </dsp:sp>
    <dsp:sp modelId="{A72816BF-8B7A-48D5-A9DC-4CA73419D380}">
      <dsp:nvSpPr>
        <dsp:cNvPr id="0" name=""/>
        <dsp:cNvSpPr/>
      </dsp:nvSpPr>
      <dsp:spPr>
        <a:xfrm>
          <a:off x="5355677" y="2198511"/>
          <a:ext cx="2353879" cy="1570037"/>
        </a:xfrm>
        <a:prstGeom prst="rect">
          <a:avLst/>
        </a:prstGeom>
        <a:solidFill>
          <a:schemeClr val="accent4">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20904" rIns="120904" bIns="120904" numCol="1" spcCol="1270" anchor="ctr" anchorCtr="0">
          <a:noAutofit/>
        </a:bodyPr>
        <a:lstStyle/>
        <a:p>
          <a:pPr marL="0" lvl="0" indent="0" algn="l" defTabSz="755650">
            <a:lnSpc>
              <a:spcPct val="90000"/>
            </a:lnSpc>
            <a:spcBef>
              <a:spcPct val="0"/>
            </a:spcBef>
            <a:spcAft>
              <a:spcPct val="35000"/>
            </a:spcAft>
            <a:buNone/>
          </a:pPr>
          <a:r>
            <a:rPr lang="en-SG" sz="1700" kern="1200" dirty="0"/>
            <a:t>Like in a kitchen, where both fire and smoke exist together or the existence of fire </a:t>
          </a:r>
          <a:r>
            <a:rPr lang="en-SG" sz="1700" i="1" kern="1200" dirty="0"/>
            <a:t>pervades</a:t>
          </a:r>
          <a:r>
            <a:rPr lang="en-SG" sz="1700" kern="1200" dirty="0"/>
            <a:t> smoke</a:t>
          </a:r>
        </a:p>
      </dsp:txBody>
      <dsp:txXfrm>
        <a:off x="5732298" y="2198511"/>
        <a:ext cx="1977258" cy="1570037"/>
      </dsp:txXfrm>
    </dsp:sp>
    <dsp:sp modelId="{FC3478F6-41D0-4EB6-A604-E571F2500EA9}">
      <dsp:nvSpPr>
        <dsp:cNvPr id="0" name=""/>
        <dsp:cNvSpPr/>
      </dsp:nvSpPr>
      <dsp:spPr>
        <a:xfrm>
          <a:off x="4100275" y="772"/>
          <a:ext cx="1569253" cy="1569253"/>
        </a:xfrm>
        <a:prstGeom prst="ellipse">
          <a:avLst/>
        </a:prstGeom>
        <a:solidFill>
          <a:schemeClr val="accent4">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SG" sz="2100" kern="1200" dirty="0"/>
            <a:t>Example-1</a:t>
          </a:r>
        </a:p>
      </dsp:txBody>
      <dsp:txXfrm>
        <a:off x="4330087" y="230584"/>
        <a:ext cx="1109629" cy="110962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0AE41D-E52C-4678-A822-CA5AC3370D0D}">
      <dsp:nvSpPr>
        <dsp:cNvPr id="0" name=""/>
        <dsp:cNvSpPr/>
      </dsp:nvSpPr>
      <dsp:spPr>
        <a:xfrm>
          <a:off x="1211258" y="389"/>
          <a:ext cx="2383551" cy="119177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en-SG" sz="2700" kern="1200" dirty="0"/>
            <a:t>2</a:t>
          </a:r>
          <a:r>
            <a:rPr lang="en-SG" sz="2700" kern="1200" baseline="30000" dirty="0"/>
            <a:t>nd</a:t>
          </a:r>
          <a:r>
            <a:rPr lang="en-SG" sz="2700" kern="1200" dirty="0"/>
            <a:t> condition of the </a:t>
          </a:r>
          <a:r>
            <a:rPr lang="en-SG" sz="2700" i="1" kern="1200" dirty="0" err="1"/>
            <a:t>trairūpya</a:t>
          </a:r>
          <a:endParaRPr lang="en-SG" sz="2700" i="1" kern="1200" dirty="0"/>
        </a:p>
      </dsp:txBody>
      <dsp:txXfrm>
        <a:off x="1246164" y="35295"/>
        <a:ext cx="2313739" cy="1121963"/>
      </dsp:txXfrm>
    </dsp:sp>
    <dsp:sp modelId="{2E72BFEF-2712-4584-81C1-7EDDE22A8D15}">
      <dsp:nvSpPr>
        <dsp:cNvPr id="0" name=""/>
        <dsp:cNvSpPr/>
      </dsp:nvSpPr>
      <dsp:spPr>
        <a:xfrm>
          <a:off x="1449613" y="1192165"/>
          <a:ext cx="238355" cy="893831"/>
        </a:xfrm>
        <a:custGeom>
          <a:avLst/>
          <a:gdLst/>
          <a:ahLst/>
          <a:cxnLst/>
          <a:rect l="0" t="0" r="0" b="0"/>
          <a:pathLst>
            <a:path>
              <a:moveTo>
                <a:pt x="0" y="0"/>
              </a:moveTo>
              <a:lnTo>
                <a:pt x="0" y="893831"/>
              </a:lnTo>
              <a:lnTo>
                <a:pt x="238355" y="89383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FF061A-D29E-43A9-8A1D-677FBB106671}">
      <dsp:nvSpPr>
        <dsp:cNvPr id="0" name=""/>
        <dsp:cNvSpPr/>
      </dsp:nvSpPr>
      <dsp:spPr>
        <a:xfrm>
          <a:off x="1687968" y="1490109"/>
          <a:ext cx="1906841" cy="1191775"/>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en-US" sz="1900" i="1" kern="1200"/>
            <a:t>Sapakṣe sattvam</a:t>
          </a:r>
          <a:endParaRPr lang="en-SG" sz="1900" kern="1200" dirty="0"/>
        </a:p>
      </dsp:txBody>
      <dsp:txXfrm>
        <a:off x="1722874" y="1525015"/>
        <a:ext cx="1837029" cy="1121963"/>
      </dsp:txXfrm>
    </dsp:sp>
    <dsp:sp modelId="{C2A33E0C-BE07-4313-9D8B-F76E7A1E07D6}">
      <dsp:nvSpPr>
        <dsp:cNvPr id="0" name=""/>
        <dsp:cNvSpPr/>
      </dsp:nvSpPr>
      <dsp:spPr>
        <a:xfrm>
          <a:off x="1449613" y="1192165"/>
          <a:ext cx="238355" cy="2383551"/>
        </a:xfrm>
        <a:custGeom>
          <a:avLst/>
          <a:gdLst/>
          <a:ahLst/>
          <a:cxnLst/>
          <a:rect l="0" t="0" r="0" b="0"/>
          <a:pathLst>
            <a:path>
              <a:moveTo>
                <a:pt x="0" y="0"/>
              </a:moveTo>
              <a:lnTo>
                <a:pt x="0" y="2383551"/>
              </a:lnTo>
              <a:lnTo>
                <a:pt x="238355" y="238355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9682C1E-8DA1-4A1E-8D12-B000C702BB63}">
      <dsp:nvSpPr>
        <dsp:cNvPr id="0" name=""/>
        <dsp:cNvSpPr/>
      </dsp:nvSpPr>
      <dsp:spPr>
        <a:xfrm>
          <a:off x="1687968" y="2979828"/>
          <a:ext cx="1906841" cy="1191775"/>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3732583"/>
              <a:satOff val="1753"/>
              <a:lumOff val="65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en-SG" sz="1900" i="1" kern="1200" dirty="0" err="1"/>
            <a:t>Hetu</a:t>
          </a:r>
          <a:r>
            <a:rPr lang="en-SG" sz="1900" i="1" kern="1200" dirty="0"/>
            <a:t>/reason </a:t>
          </a:r>
          <a:r>
            <a:rPr lang="en-SG" sz="1900" kern="1200" dirty="0"/>
            <a:t>is </a:t>
          </a:r>
          <a:r>
            <a:rPr lang="en-SG" sz="1900" i="1" kern="1200" dirty="0"/>
            <a:t>present</a:t>
          </a:r>
          <a:r>
            <a:rPr lang="en-SG" sz="1900" kern="1200" dirty="0"/>
            <a:t> in the similar example</a:t>
          </a:r>
        </a:p>
      </dsp:txBody>
      <dsp:txXfrm>
        <a:off x="1722874" y="3014734"/>
        <a:ext cx="1837029" cy="1121963"/>
      </dsp:txXfrm>
    </dsp:sp>
    <dsp:sp modelId="{B5305670-E8CB-481C-8DA0-83D771CFF68A}">
      <dsp:nvSpPr>
        <dsp:cNvPr id="0" name=""/>
        <dsp:cNvSpPr/>
      </dsp:nvSpPr>
      <dsp:spPr>
        <a:xfrm>
          <a:off x="4190697" y="389"/>
          <a:ext cx="2383551" cy="1191775"/>
        </a:xfrm>
        <a:prstGeom prst="roundRect">
          <a:avLst>
            <a:gd name="adj" fmla="val 1000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en-SG" sz="2700" kern="1200" dirty="0"/>
            <a:t>Example-2</a:t>
          </a:r>
        </a:p>
      </dsp:txBody>
      <dsp:txXfrm>
        <a:off x="4225603" y="35295"/>
        <a:ext cx="2313739" cy="1121963"/>
      </dsp:txXfrm>
    </dsp:sp>
    <dsp:sp modelId="{B0937301-83B8-4A54-8B90-305ED9A4CBE7}">
      <dsp:nvSpPr>
        <dsp:cNvPr id="0" name=""/>
        <dsp:cNvSpPr/>
      </dsp:nvSpPr>
      <dsp:spPr>
        <a:xfrm>
          <a:off x="4429053" y="1192165"/>
          <a:ext cx="238355" cy="893831"/>
        </a:xfrm>
        <a:custGeom>
          <a:avLst/>
          <a:gdLst/>
          <a:ahLst/>
          <a:cxnLst/>
          <a:rect l="0" t="0" r="0" b="0"/>
          <a:pathLst>
            <a:path>
              <a:moveTo>
                <a:pt x="0" y="0"/>
              </a:moveTo>
              <a:lnTo>
                <a:pt x="0" y="893831"/>
              </a:lnTo>
              <a:lnTo>
                <a:pt x="238355" y="89383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DBA011-481F-470F-996B-02C4D662C55C}">
      <dsp:nvSpPr>
        <dsp:cNvPr id="0" name=""/>
        <dsp:cNvSpPr/>
      </dsp:nvSpPr>
      <dsp:spPr>
        <a:xfrm>
          <a:off x="4667408" y="1490109"/>
          <a:ext cx="1906841" cy="1191775"/>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7465166"/>
              <a:satOff val="3507"/>
              <a:lumOff val="13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en-SG" sz="1900" i="1" kern="1200" dirty="0" err="1"/>
            <a:t>Hetu</a:t>
          </a:r>
          <a:r>
            <a:rPr lang="en-SG" sz="1900" kern="1200" dirty="0"/>
            <a:t>: </a:t>
          </a:r>
          <a:r>
            <a:rPr lang="en-SG" sz="1900" i="1" kern="1200" dirty="0"/>
            <a:t>produced-ness</a:t>
          </a:r>
          <a:r>
            <a:rPr lang="en-SG" sz="1900" kern="1200" dirty="0"/>
            <a:t> as a </a:t>
          </a:r>
          <a:r>
            <a:rPr lang="en-SG" sz="1900" i="1" kern="1200" dirty="0"/>
            <a:t>mark/reason</a:t>
          </a:r>
          <a:r>
            <a:rPr lang="en-SG" sz="1900" kern="1200" dirty="0"/>
            <a:t> of being </a:t>
          </a:r>
          <a:r>
            <a:rPr lang="en-SG" sz="1900" i="1" kern="1200" dirty="0"/>
            <a:t>non-eternal</a:t>
          </a:r>
        </a:p>
      </dsp:txBody>
      <dsp:txXfrm>
        <a:off x="4702314" y="1525015"/>
        <a:ext cx="1837029" cy="1121963"/>
      </dsp:txXfrm>
    </dsp:sp>
    <dsp:sp modelId="{6692A3D1-ACB9-445F-AB8B-2A42CC37143B}">
      <dsp:nvSpPr>
        <dsp:cNvPr id="0" name=""/>
        <dsp:cNvSpPr/>
      </dsp:nvSpPr>
      <dsp:spPr>
        <a:xfrm>
          <a:off x="4429053" y="1192165"/>
          <a:ext cx="238355" cy="2383551"/>
        </a:xfrm>
        <a:custGeom>
          <a:avLst/>
          <a:gdLst/>
          <a:ahLst/>
          <a:cxnLst/>
          <a:rect l="0" t="0" r="0" b="0"/>
          <a:pathLst>
            <a:path>
              <a:moveTo>
                <a:pt x="0" y="0"/>
              </a:moveTo>
              <a:lnTo>
                <a:pt x="0" y="2383551"/>
              </a:lnTo>
              <a:lnTo>
                <a:pt x="238355" y="238355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1EC2E11-6797-4605-A160-51D6AF94C9B4}">
      <dsp:nvSpPr>
        <dsp:cNvPr id="0" name=""/>
        <dsp:cNvSpPr/>
      </dsp:nvSpPr>
      <dsp:spPr>
        <a:xfrm>
          <a:off x="4667408" y="2979828"/>
          <a:ext cx="1906841" cy="1191775"/>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a:lnSpc>
              <a:spcPct val="90000"/>
            </a:lnSpc>
            <a:spcBef>
              <a:spcPct val="0"/>
            </a:spcBef>
            <a:spcAft>
              <a:spcPct val="35000"/>
            </a:spcAft>
            <a:buNone/>
          </a:pPr>
          <a:r>
            <a:rPr lang="en-SG" sz="1900" kern="1200" dirty="0"/>
            <a:t>Like in the case of a </a:t>
          </a:r>
          <a:r>
            <a:rPr lang="en-SG" sz="1900" i="1" kern="1200" dirty="0"/>
            <a:t>pot</a:t>
          </a:r>
          <a:r>
            <a:rPr lang="en-SG" sz="1900" kern="1200" dirty="0"/>
            <a:t>, which is both </a:t>
          </a:r>
          <a:r>
            <a:rPr lang="en-SG" sz="1900" i="1" kern="1200" dirty="0"/>
            <a:t>produced</a:t>
          </a:r>
          <a:r>
            <a:rPr lang="en-SG" sz="1900" kern="1200" dirty="0"/>
            <a:t> and </a:t>
          </a:r>
          <a:r>
            <a:rPr lang="en-SG" sz="1900" i="1" kern="1200" dirty="0"/>
            <a:t>non-eternal</a:t>
          </a:r>
        </a:p>
      </dsp:txBody>
      <dsp:txXfrm>
        <a:off x="4702314" y="3014734"/>
        <a:ext cx="1837029" cy="112196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0AF14-D81E-43A5-AA7D-731843C7B883}">
      <dsp:nvSpPr>
        <dsp:cNvPr id="0" name=""/>
        <dsp:cNvSpPr/>
      </dsp:nvSpPr>
      <dsp:spPr>
        <a:xfrm>
          <a:off x="1149020" y="2301"/>
          <a:ext cx="2483848" cy="124192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SG" sz="2900" kern="1200" dirty="0"/>
            <a:t>3</a:t>
          </a:r>
          <a:r>
            <a:rPr lang="en-SG" sz="2900" kern="1200" baseline="30000" dirty="0"/>
            <a:t>rd</a:t>
          </a:r>
          <a:r>
            <a:rPr lang="en-SG" sz="2900" kern="1200" dirty="0"/>
            <a:t> condition of the </a:t>
          </a:r>
          <a:r>
            <a:rPr lang="en-SG" sz="2900" i="1" kern="1200" dirty="0" err="1"/>
            <a:t>trairūpya</a:t>
          </a:r>
          <a:endParaRPr lang="en-SG" sz="2900" i="1" kern="1200" dirty="0"/>
        </a:p>
      </dsp:txBody>
      <dsp:txXfrm>
        <a:off x="1185395" y="38676"/>
        <a:ext cx="2411098" cy="1169174"/>
      </dsp:txXfrm>
    </dsp:sp>
    <dsp:sp modelId="{2E9D6DC5-4341-4384-9940-1E6053BD2333}">
      <dsp:nvSpPr>
        <dsp:cNvPr id="0" name=""/>
        <dsp:cNvSpPr/>
      </dsp:nvSpPr>
      <dsp:spPr>
        <a:xfrm>
          <a:off x="1397405" y="1244225"/>
          <a:ext cx="248384" cy="931443"/>
        </a:xfrm>
        <a:custGeom>
          <a:avLst/>
          <a:gdLst/>
          <a:ahLst/>
          <a:cxnLst/>
          <a:rect l="0" t="0" r="0" b="0"/>
          <a:pathLst>
            <a:path>
              <a:moveTo>
                <a:pt x="0" y="0"/>
              </a:moveTo>
              <a:lnTo>
                <a:pt x="0" y="931443"/>
              </a:lnTo>
              <a:lnTo>
                <a:pt x="248384" y="93144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A5C59A-FFDF-495B-9277-6556AC13F669}">
      <dsp:nvSpPr>
        <dsp:cNvPr id="0" name=""/>
        <dsp:cNvSpPr/>
      </dsp:nvSpPr>
      <dsp:spPr>
        <a:xfrm>
          <a:off x="1645790" y="1554706"/>
          <a:ext cx="1987078" cy="1241924"/>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SG" sz="2000" i="1" kern="1200" dirty="0" err="1"/>
            <a:t>Vipak</a:t>
          </a:r>
          <a:r>
            <a:rPr lang="en-SG" sz="2000" i="1" kern="1200" dirty="0" err="1">
              <a:latin typeface="Times New Roman" panose="02020603050405020304" pitchFamily="18" charset="0"/>
              <a:cs typeface="Times New Roman" panose="02020603050405020304" pitchFamily="18" charset="0"/>
            </a:rPr>
            <a:t>ṣ</a:t>
          </a:r>
          <a:r>
            <a:rPr lang="en-SG" sz="2000" i="1" kern="1200" dirty="0" err="1"/>
            <a:t>e</a:t>
          </a:r>
          <a:r>
            <a:rPr lang="en-SG" sz="2000" i="1" kern="1200" dirty="0"/>
            <a:t> </a:t>
          </a:r>
          <a:r>
            <a:rPr lang="en-SG" sz="2000" b="1" i="1" kern="1200" dirty="0"/>
            <a:t>a</a:t>
          </a:r>
          <a:r>
            <a:rPr lang="en-SG" sz="2000" i="1" kern="1200" dirty="0"/>
            <a:t>-</a:t>
          </a:r>
          <a:r>
            <a:rPr lang="en-SG" sz="2000" i="1" kern="1200" dirty="0" err="1"/>
            <a:t>sattvam</a:t>
          </a:r>
          <a:endParaRPr lang="en-SG" sz="2000" i="1" kern="1200" dirty="0"/>
        </a:p>
      </dsp:txBody>
      <dsp:txXfrm>
        <a:off x="1682165" y="1591081"/>
        <a:ext cx="1914328" cy="1169174"/>
      </dsp:txXfrm>
    </dsp:sp>
    <dsp:sp modelId="{5957F68C-0A97-4D47-B4BF-CF21D60AD58E}">
      <dsp:nvSpPr>
        <dsp:cNvPr id="0" name=""/>
        <dsp:cNvSpPr/>
      </dsp:nvSpPr>
      <dsp:spPr>
        <a:xfrm>
          <a:off x="1397405" y="1244225"/>
          <a:ext cx="248384" cy="2483848"/>
        </a:xfrm>
        <a:custGeom>
          <a:avLst/>
          <a:gdLst/>
          <a:ahLst/>
          <a:cxnLst/>
          <a:rect l="0" t="0" r="0" b="0"/>
          <a:pathLst>
            <a:path>
              <a:moveTo>
                <a:pt x="0" y="0"/>
              </a:moveTo>
              <a:lnTo>
                <a:pt x="0" y="2483848"/>
              </a:lnTo>
              <a:lnTo>
                <a:pt x="248384" y="248384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BC87E8E-B326-4AB2-BA76-677DE09C59F6}">
      <dsp:nvSpPr>
        <dsp:cNvPr id="0" name=""/>
        <dsp:cNvSpPr/>
      </dsp:nvSpPr>
      <dsp:spPr>
        <a:xfrm>
          <a:off x="1645790" y="3107112"/>
          <a:ext cx="1987078" cy="1241924"/>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252426"/>
              <a:satOff val="3301"/>
              <a:lumOff val="-40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SG" sz="2000" i="1" kern="1200" dirty="0"/>
            <a:t>Here/reason</a:t>
          </a:r>
          <a:r>
            <a:rPr lang="en-SG" sz="2000" kern="1200" dirty="0"/>
            <a:t> must be absent from the </a:t>
          </a:r>
          <a:r>
            <a:rPr lang="en-SG" sz="2000" i="1" kern="1200" dirty="0"/>
            <a:t>dissimilar</a:t>
          </a:r>
          <a:r>
            <a:rPr lang="en-SG" sz="2000" kern="1200" dirty="0"/>
            <a:t> example</a:t>
          </a:r>
        </a:p>
      </dsp:txBody>
      <dsp:txXfrm>
        <a:off x="1682165" y="3143487"/>
        <a:ext cx="1914328" cy="1169174"/>
      </dsp:txXfrm>
    </dsp:sp>
    <dsp:sp modelId="{087335B7-2BA9-4E2C-9F96-C9472A54CADE}">
      <dsp:nvSpPr>
        <dsp:cNvPr id="0" name=""/>
        <dsp:cNvSpPr/>
      </dsp:nvSpPr>
      <dsp:spPr>
        <a:xfrm>
          <a:off x="4253831" y="2301"/>
          <a:ext cx="2483848" cy="1241924"/>
        </a:xfrm>
        <a:prstGeom prst="roundRect">
          <a:avLst>
            <a:gd name="adj" fmla="val 10000"/>
          </a:avLst>
        </a:prstGeom>
        <a:solidFill>
          <a:schemeClr val="accent3">
            <a:hueOff val="757279"/>
            <a:satOff val="9903"/>
            <a:lumOff val="-121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SG" sz="2900" kern="1200" dirty="0"/>
            <a:t>Example-1</a:t>
          </a:r>
        </a:p>
      </dsp:txBody>
      <dsp:txXfrm>
        <a:off x="4290206" y="38676"/>
        <a:ext cx="2411098" cy="1169174"/>
      </dsp:txXfrm>
    </dsp:sp>
    <dsp:sp modelId="{F71D8648-3A05-4803-9892-2728AC95041E}">
      <dsp:nvSpPr>
        <dsp:cNvPr id="0" name=""/>
        <dsp:cNvSpPr/>
      </dsp:nvSpPr>
      <dsp:spPr>
        <a:xfrm>
          <a:off x="4502215" y="1244225"/>
          <a:ext cx="248384" cy="931443"/>
        </a:xfrm>
        <a:custGeom>
          <a:avLst/>
          <a:gdLst/>
          <a:ahLst/>
          <a:cxnLst/>
          <a:rect l="0" t="0" r="0" b="0"/>
          <a:pathLst>
            <a:path>
              <a:moveTo>
                <a:pt x="0" y="0"/>
              </a:moveTo>
              <a:lnTo>
                <a:pt x="0" y="931443"/>
              </a:lnTo>
              <a:lnTo>
                <a:pt x="248384" y="93144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94F8DF5-D6C6-4882-9599-C8DC38FB91B5}">
      <dsp:nvSpPr>
        <dsp:cNvPr id="0" name=""/>
        <dsp:cNvSpPr/>
      </dsp:nvSpPr>
      <dsp:spPr>
        <a:xfrm>
          <a:off x="4750600" y="1554706"/>
          <a:ext cx="1987078" cy="1241924"/>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504853"/>
              <a:satOff val="6602"/>
              <a:lumOff val="-810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SG" sz="2000" i="1" kern="1200" dirty="0" err="1"/>
            <a:t>Hetu</a:t>
          </a:r>
          <a:r>
            <a:rPr lang="en-SG" sz="2000" kern="1200" dirty="0"/>
            <a:t>: </a:t>
          </a:r>
          <a:r>
            <a:rPr lang="en-SG" sz="2000" i="1" kern="1200" dirty="0"/>
            <a:t>smoke</a:t>
          </a:r>
          <a:r>
            <a:rPr lang="en-SG" sz="2000" kern="1200" dirty="0"/>
            <a:t> as a </a:t>
          </a:r>
          <a:r>
            <a:rPr lang="en-SG" sz="2000" i="1" kern="1200" dirty="0"/>
            <a:t>reason</a:t>
          </a:r>
          <a:r>
            <a:rPr lang="en-SG" sz="2000" kern="1200" dirty="0"/>
            <a:t> of </a:t>
          </a:r>
          <a:r>
            <a:rPr lang="en-SG" sz="2000" i="1" u="sng" kern="1200" dirty="0"/>
            <a:t>fire</a:t>
          </a:r>
        </a:p>
      </dsp:txBody>
      <dsp:txXfrm>
        <a:off x="4786975" y="1591081"/>
        <a:ext cx="1914328" cy="1169174"/>
      </dsp:txXfrm>
    </dsp:sp>
    <dsp:sp modelId="{9540A86F-0152-4D10-915D-FF83D7BBCA34}">
      <dsp:nvSpPr>
        <dsp:cNvPr id="0" name=""/>
        <dsp:cNvSpPr/>
      </dsp:nvSpPr>
      <dsp:spPr>
        <a:xfrm>
          <a:off x="4502215" y="1244225"/>
          <a:ext cx="248384" cy="2483848"/>
        </a:xfrm>
        <a:custGeom>
          <a:avLst/>
          <a:gdLst/>
          <a:ahLst/>
          <a:cxnLst/>
          <a:rect l="0" t="0" r="0" b="0"/>
          <a:pathLst>
            <a:path>
              <a:moveTo>
                <a:pt x="0" y="0"/>
              </a:moveTo>
              <a:lnTo>
                <a:pt x="0" y="2483848"/>
              </a:lnTo>
              <a:lnTo>
                <a:pt x="248384" y="248384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7BCFB7-1C7E-455F-BEBC-9F5D6E70B4BC}">
      <dsp:nvSpPr>
        <dsp:cNvPr id="0" name=""/>
        <dsp:cNvSpPr/>
      </dsp:nvSpPr>
      <dsp:spPr>
        <a:xfrm>
          <a:off x="4750600" y="3107112"/>
          <a:ext cx="1987078" cy="1241924"/>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757279"/>
              <a:satOff val="9903"/>
              <a:lumOff val="-121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SG" sz="2000" i="1" kern="1200" dirty="0"/>
            <a:t>Unlike</a:t>
          </a:r>
          <a:r>
            <a:rPr lang="en-SG" sz="2000" kern="1200" dirty="0"/>
            <a:t> in a lake, where </a:t>
          </a:r>
          <a:r>
            <a:rPr lang="en-SG" sz="2000" i="1" kern="1200" dirty="0"/>
            <a:t>fire</a:t>
          </a:r>
          <a:r>
            <a:rPr lang="en-SG" sz="2000" kern="1200" dirty="0"/>
            <a:t> and </a:t>
          </a:r>
          <a:r>
            <a:rPr lang="en-SG" sz="2000" i="1" kern="1200" dirty="0"/>
            <a:t>smoke</a:t>
          </a:r>
          <a:r>
            <a:rPr lang="en-SG" sz="2000" kern="1200" dirty="0"/>
            <a:t> must be </a:t>
          </a:r>
          <a:r>
            <a:rPr lang="en-SG" sz="2000" i="1" kern="1200" dirty="0"/>
            <a:t>absent</a:t>
          </a:r>
        </a:p>
      </dsp:txBody>
      <dsp:txXfrm>
        <a:off x="4786975" y="3143487"/>
        <a:ext cx="1914328" cy="1169174"/>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10.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7D4FB4-2A90-4DA0-AEEA-109E49FC6F46}" type="datetimeFigureOut">
              <a:rPr lang="en-SG" smtClean="0"/>
              <a:t>28/10/2020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84ACE3F-D080-4097-9607-1236F4679ADE}" type="slidenum">
              <a:rPr lang="en-SG" smtClean="0"/>
              <a:t>‹#›</a:t>
            </a:fld>
            <a:endParaRPr lang="en-SG"/>
          </a:p>
        </p:txBody>
      </p:sp>
    </p:spTree>
    <p:extLst>
      <p:ext uri="{BB962C8B-B14F-4D97-AF65-F5344CB8AC3E}">
        <p14:creationId xmlns:p14="http://schemas.microsoft.com/office/powerpoint/2010/main" val="3078773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7D4FB4-2A90-4DA0-AEEA-109E49FC6F46}" type="datetimeFigureOut">
              <a:rPr lang="en-SG" smtClean="0"/>
              <a:t>28/10/2020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84ACE3F-D080-4097-9607-1236F4679ADE}" type="slidenum">
              <a:rPr lang="en-SG" smtClean="0"/>
              <a:t>‹#›</a:t>
            </a:fld>
            <a:endParaRPr lang="en-SG"/>
          </a:p>
        </p:txBody>
      </p:sp>
    </p:spTree>
    <p:extLst>
      <p:ext uri="{BB962C8B-B14F-4D97-AF65-F5344CB8AC3E}">
        <p14:creationId xmlns:p14="http://schemas.microsoft.com/office/powerpoint/2010/main" val="1163965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7D4FB4-2A90-4DA0-AEEA-109E49FC6F46}" type="datetimeFigureOut">
              <a:rPr lang="en-SG" smtClean="0"/>
              <a:t>28/10/2020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84ACE3F-D080-4097-9607-1236F4679ADE}" type="slidenum">
              <a:rPr lang="en-SG" smtClean="0"/>
              <a:t>‹#›</a:t>
            </a:fld>
            <a:endParaRPr lang="en-SG"/>
          </a:p>
        </p:txBody>
      </p:sp>
    </p:spTree>
    <p:extLst>
      <p:ext uri="{BB962C8B-B14F-4D97-AF65-F5344CB8AC3E}">
        <p14:creationId xmlns:p14="http://schemas.microsoft.com/office/powerpoint/2010/main" val="128226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7D4FB4-2A90-4DA0-AEEA-109E49FC6F46}" type="datetimeFigureOut">
              <a:rPr lang="en-SG" smtClean="0"/>
              <a:t>28/10/2020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84ACE3F-D080-4097-9607-1236F4679ADE}" type="slidenum">
              <a:rPr lang="en-SG" smtClean="0"/>
              <a:t>‹#›</a:t>
            </a:fld>
            <a:endParaRPr lang="en-SG"/>
          </a:p>
        </p:txBody>
      </p:sp>
    </p:spTree>
    <p:extLst>
      <p:ext uri="{BB962C8B-B14F-4D97-AF65-F5344CB8AC3E}">
        <p14:creationId xmlns:p14="http://schemas.microsoft.com/office/powerpoint/2010/main" val="3393629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7D4FB4-2A90-4DA0-AEEA-109E49FC6F46}" type="datetimeFigureOut">
              <a:rPr lang="en-SG" smtClean="0"/>
              <a:t>28/10/2020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84ACE3F-D080-4097-9607-1236F4679ADE}" type="slidenum">
              <a:rPr lang="en-SG" smtClean="0"/>
              <a:t>‹#›</a:t>
            </a:fld>
            <a:endParaRPr lang="en-SG"/>
          </a:p>
        </p:txBody>
      </p:sp>
    </p:spTree>
    <p:extLst>
      <p:ext uri="{BB962C8B-B14F-4D97-AF65-F5344CB8AC3E}">
        <p14:creationId xmlns:p14="http://schemas.microsoft.com/office/powerpoint/2010/main" val="1140411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7D4FB4-2A90-4DA0-AEEA-109E49FC6F46}" type="datetimeFigureOut">
              <a:rPr lang="en-SG" smtClean="0"/>
              <a:t>28/10/2020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84ACE3F-D080-4097-9607-1236F4679ADE}" type="slidenum">
              <a:rPr lang="en-SG" smtClean="0"/>
              <a:t>‹#›</a:t>
            </a:fld>
            <a:endParaRPr lang="en-SG"/>
          </a:p>
        </p:txBody>
      </p:sp>
    </p:spTree>
    <p:extLst>
      <p:ext uri="{BB962C8B-B14F-4D97-AF65-F5344CB8AC3E}">
        <p14:creationId xmlns:p14="http://schemas.microsoft.com/office/powerpoint/2010/main" val="2532139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7D4FB4-2A90-4DA0-AEEA-109E49FC6F46}" type="datetimeFigureOut">
              <a:rPr lang="en-SG" smtClean="0"/>
              <a:t>28/10/2020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484ACE3F-D080-4097-9607-1236F4679ADE}" type="slidenum">
              <a:rPr lang="en-SG" smtClean="0"/>
              <a:t>‹#›</a:t>
            </a:fld>
            <a:endParaRPr lang="en-SG"/>
          </a:p>
        </p:txBody>
      </p:sp>
    </p:spTree>
    <p:extLst>
      <p:ext uri="{BB962C8B-B14F-4D97-AF65-F5344CB8AC3E}">
        <p14:creationId xmlns:p14="http://schemas.microsoft.com/office/powerpoint/2010/main" val="777132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7D4FB4-2A90-4DA0-AEEA-109E49FC6F46}" type="datetimeFigureOut">
              <a:rPr lang="en-SG" smtClean="0"/>
              <a:t>28/10/2020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484ACE3F-D080-4097-9607-1236F4679ADE}" type="slidenum">
              <a:rPr lang="en-SG" smtClean="0"/>
              <a:t>‹#›</a:t>
            </a:fld>
            <a:endParaRPr lang="en-SG"/>
          </a:p>
        </p:txBody>
      </p:sp>
    </p:spTree>
    <p:extLst>
      <p:ext uri="{BB962C8B-B14F-4D97-AF65-F5344CB8AC3E}">
        <p14:creationId xmlns:p14="http://schemas.microsoft.com/office/powerpoint/2010/main" val="3159419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D4FB4-2A90-4DA0-AEEA-109E49FC6F46}" type="datetimeFigureOut">
              <a:rPr lang="en-SG" smtClean="0"/>
              <a:t>28/10/2020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484ACE3F-D080-4097-9607-1236F4679ADE}" type="slidenum">
              <a:rPr lang="en-SG" smtClean="0"/>
              <a:t>‹#›</a:t>
            </a:fld>
            <a:endParaRPr lang="en-SG"/>
          </a:p>
        </p:txBody>
      </p:sp>
    </p:spTree>
    <p:extLst>
      <p:ext uri="{BB962C8B-B14F-4D97-AF65-F5344CB8AC3E}">
        <p14:creationId xmlns:p14="http://schemas.microsoft.com/office/powerpoint/2010/main" val="3255857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7D4FB4-2A90-4DA0-AEEA-109E49FC6F46}" type="datetimeFigureOut">
              <a:rPr lang="en-SG" smtClean="0"/>
              <a:t>28/10/2020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84ACE3F-D080-4097-9607-1236F4679ADE}" type="slidenum">
              <a:rPr lang="en-SG" smtClean="0"/>
              <a:t>‹#›</a:t>
            </a:fld>
            <a:endParaRPr lang="en-SG"/>
          </a:p>
        </p:txBody>
      </p:sp>
    </p:spTree>
    <p:extLst>
      <p:ext uri="{BB962C8B-B14F-4D97-AF65-F5344CB8AC3E}">
        <p14:creationId xmlns:p14="http://schemas.microsoft.com/office/powerpoint/2010/main" val="89133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7D4FB4-2A90-4DA0-AEEA-109E49FC6F46}" type="datetimeFigureOut">
              <a:rPr lang="en-SG" smtClean="0"/>
              <a:t>28/10/2020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84ACE3F-D080-4097-9607-1236F4679ADE}" type="slidenum">
              <a:rPr lang="en-SG" smtClean="0"/>
              <a:t>‹#›</a:t>
            </a:fld>
            <a:endParaRPr lang="en-SG"/>
          </a:p>
        </p:txBody>
      </p:sp>
    </p:spTree>
    <p:extLst>
      <p:ext uri="{BB962C8B-B14F-4D97-AF65-F5344CB8AC3E}">
        <p14:creationId xmlns:p14="http://schemas.microsoft.com/office/powerpoint/2010/main" val="173472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D4FB4-2A90-4DA0-AEEA-109E49FC6F46}" type="datetimeFigureOut">
              <a:rPr lang="en-SG" smtClean="0"/>
              <a:t>28/10/2020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ACE3F-D080-4097-9607-1236F4679ADE}" type="slidenum">
              <a:rPr lang="en-SG" smtClean="0"/>
              <a:t>‹#›</a:t>
            </a:fld>
            <a:endParaRPr lang="en-SG"/>
          </a:p>
        </p:txBody>
      </p:sp>
    </p:spTree>
    <p:extLst>
      <p:ext uri="{BB962C8B-B14F-4D97-AF65-F5344CB8AC3E}">
        <p14:creationId xmlns:p14="http://schemas.microsoft.com/office/powerpoint/2010/main" val="41531184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6080FD-58A9-45DA-AF19-1A75CFD97DE9}"/>
              </a:ext>
            </a:extLst>
          </p:cNvPr>
          <p:cNvSpPr>
            <a:spLocks noGrp="1"/>
          </p:cNvSpPr>
          <p:nvPr>
            <p:ph type="title"/>
          </p:nvPr>
        </p:nvSpPr>
        <p:spPr/>
        <p:txBody>
          <a:bodyPr>
            <a:normAutofit fontScale="90000"/>
          </a:bodyPr>
          <a:lstStyle/>
          <a:p>
            <a:r>
              <a:rPr lang="en-US" dirty="0"/>
              <a:t>Lecture 10: </a:t>
            </a:r>
            <a:r>
              <a:rPr lang="en-US" sz="4000" i="1" dirty="0"/>
              <a:t>Trairūpya</a:t>
            </a:r>
            <a:r>
              <a:rPr lang="en-US" sz="4000" dirty="0"/>
              <a:t> and its importance in Buddhist logical method</a:t>
            </a:r>
            <a:endParaRPr lang="en-SG" sz="4000" dirty="0"/>
          </a:p>
        </p:txBody>
      </p:sp>
      <p:sp>
        <p:nvSpPr>
          <p:cNvPr id="5" name="Content Placeholder 4">
            <a:extLst>
              <a:ext uri="{FF2B5EF4-FFF2-40B4-BE49-F238E27FC236}">
                <a16:creationId xmlns:a16="http://schemas.microsoft.com/office/drawing/2014/main" id="{94D4A46A-C908-46F8-95D0-5515453CD4DB}"/>
              </a:ext>
            </a:extLst>
          </p:cNvPr>
          <p:cNvSpPr>
            <a:spLocks noGrp="1"/>
          </p:cNvSpPr>
          <p:nvPr>
            <p:ph idx="1"/>
          </p:nvPr>
        </p:nvSpPr>
        <p:spPr/>
        <p:txBody>
          <a:bodyPr>
            <a:normAutofit fontScale="85000" lnSpcReduction="10000"/>
          </a:bodyPr>
          <a:lstStyle/>
          <a:p>
            <a:r>
              <a:rPr lang="en-US" dirty="0"/>
              <a:t>In the previous lecture, what we discussed are either the traditional </a:t>
            </a:r>
            <a:r>
              <a:rPr lang="en-US" dirty="0" err="1"/>
              <a:t>Nyāya</a:t>
            </a:r>
            <a:r>
              <a:rPr lang="en-US" dirty="0"/>
              <a:t> logical reasoning or the slightly reformed Buddhist logical method; of course they are some reforms and at least one is very important;</a:t>
            </a:r>
          </a:p>
          <a:p>
            <a:r>
              <a:rPr lang="en-US" dirty="0"/>
              <a:t>If the reform from 5-membered method to 3-membered method is a minor change, then the clarification and emphasis on the </a:t>
            </a:r>
            <a:r>
              <a:rPr lang="en-US" i="1" dirty="0"/>
              <a:t>invariable concomitance</a:t>
            </a:r>
            <a:r>
              <a:rPr lang="en-US" dirty="0"/>
              <a:t> (in </a:t>
            </a:r>
            <a:r>
              <a:rPr lang="en-US" dirty="0" err="1"/>
              <a:t>Vasubandhu’s</a:t>
            </a:r>
            <a:r>
              <a:rPr lang="en-US" dirty="0"/>
              <a:t> treatise) is a very important improvement;</a:t>
            </a:r>
          </a:p>
          <a:p>
            <a:r>
              <a:rPr lang="en-US" dirty="0"/>
              <a:t>Although Dignāga used the term </a:t>
            </a:r>
            <a:r>
              <a:rPr lang="en-US" i="1" dirty="0"/>
              <a:t>vyāpti</a:t>
            </a:r>
            <a:r>
              <a:rPr lang="en-US" dirty="0"/>
              <a:t> or </a:t>
            </a:r>
            <a:r>
              <a:rPr lang="en-US" i="1" dirty="0"/>
              <a:t>pervasion</a:t>
            </a:r>
            <a:r>
              <a:rPr lang="en-US" dirty="0"/>
              <a:t>, some similar insights can already be seen from </a:t>
            </a:r>
            <a:r>
              <a:rPr lang="en-US" dirty="0" err="1"/>
              <a:t>Vasubandhu’s</a:t>
            </a:r>
            <a:r>
              <a:rPr lang="en-US" dirty="0"/>
              <a:t> definition of invariable concomitance; in the present lecture, therefore, we shall discuss in detail about the theory/concept </a:t>
            </a:r>
            <a:r>
              <a:rPr lang="en-US" i="1" dirty="0" err="1"/>
              <a:t>trairūpya</a:t>
            </a:r>
            <a:r>
              <a:rPr lang="en-US" dirty="0"/>
              <a:t> and its importance in the Buddhist logical method;</a:t>
            </a:r>
            <a:endParaRPr lang="en-SG" dirty="0"/>
          </a:p>
        </p:txBody>
      </p:sp>
    </p:spTree>
    <p:extLst>
      <p:ext uri="{BB962C8B-B14F-4D97-AF65-F5344CB8AC3E}">
        <p14:creationId xmlns:p14="http://schemas.microsoft.com/office/powerpoint/2010/main" val="1135914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4B836-B786-4B6F-A364-F20B879192E2}"/>
              </a:ext>
            </a:extLst>
          </p:cNvPr>
          <p:cNvSpPr>
            <a:spLocks noGrp="1"/>
          </p:cNvSpPr>
          <p:nvPr>
            <p:ph type="title"/>
          </p:nvPr>
        </p:nvSpPr>
        <p:spPr/>
        <p:txBody>
          <a:bodyPr>
            <a:normAutofit fontScale="90000"/>
          </a:bodyPr>
          <a:lstStyle/>
          <a:p>
            <a:r>
              <a:rPr lang="en-US" dirty="0"/>
              <a:t>Example-2</a:t>
            </a:r>
            <a:r>
              <a:rPr lang="en-US" sz="2200" dirty="0"/>
              <a:t>: below we are employing the other classical example to illustrate the working mechanism of the </a:t>
            </a:r>
            <a:r>
              <a:rPr lang="en-US" sz="2200" i="1" dirty="0"/>
              <a:t>Vy</a:t>
            </a:r>
            <a:r>
              <a:rPr lang="en-US" sz="2200" i="1" dirty="0">
                <a:latin typeface="Times New Roman" panose="02020603050405020304" pitchFamily="18" charset="0"/>
                <a:cs typeface="Times New Roman" panose="02020603050405020304" pitchFamily="18" charset="0"/>
              </a:rPr>
              <a:t>ā</a:t>
            </a:r>
            <a:r>
              <a:rPr lang="en-US" sz="2200" i="1" dirty="0"/>
              <a:t>pti – </a:t>
            </a:r>
            <a:r>
              <a:rPr lang="en-US" sz="2200" i="1" dirty="0" err="1"/>
              <a:t>Vy</a:t>
            </a:r>
            <a:r>
              <a:rPr lang="en-US" sz="2200" i="1" dirty="0" err="1">
                <a:latin typeface="Times New Roman" panose="02020603050405020304" pitchFamily="18" charset="0"/>
                <a:cs typeface="Times New Roman" panose="02020603050405020304" pitchFamily="18" charset="0"/>
              </a:rPr>
              <a:t>ā</a:t>
            </a:r>
            <a:r>
              <a:rPr lang="en-US" sz="2200" i="1" dirty="0" err="1"/>
              <a:t>pya</a:t>
            </a:r>
            <a:r>
              <a:rPr lang="en-US" sz="2200" i="1" dirty="0"/>
              <a:t> – Vy</a:t>
            </a:r>
            <a:r>
              <a:rPr lang="en-US" sz="2200" i="1" dirty="0">
                <a:latin typeface="Times New Roman" panose="02020603050405020304" pitchFamily="18" charset="0"/>
                <a:cs typeface="Times New Roman" panose="02020603050405020304" pitchFamily="18" charset="0"/>
              </a:rPr>
              <a:t>ā</a:t>
            </a:r>
            <a:r>
              <a:rPr lang="en-US" sz="2200" i="1" dirty="0"/>
              <a:t>paka</a:t>
            </a:r>
            <a:r>
              <a:rPr lang="en-US" sz="2200" dirty="0"/>
              <a:t>; please note that while the previous </a:t>
            </a:r>
            <a:r>
              <a:rPr lang="en-US" sz="2200" i="1" dirty="0"/>
              <a:t>fire</a:t>
            </a:r>
            <a:r>
              <a:rPr lang="en-US" sz="2200" dirty="0"/>
              <a:t> &amp; </a:t>
            </a:r>
            <a:r>
              <a:rPr lang="en-US" sz="2200" i="1" dirty="0"/>
              <a:t>smoke</a:t>
            </a:r>
            <a:r>
              <a:rPr lang="en-US" sz="2200" dirty="0"/>
              <a:t> example tries to prove the </a:t>
            </a:r>
            <a:r>
              <a:rPr lang="en-US" sz="2200" i="1" dirty="0"/>
              <a:t>existence</a:t>
            </a:r>
            <a:r>
              <a:rPr lang="en-US" sz="2200" dirty="0"/>
              <a:t> and </a:t>
            </a:r>
            <a:r>
              <a:rPr lang="en-US" sz="2200" i="1" dirty="0"/>
              <a:t>locus</a:t>
            </a:r>
            <a:r>
              <a:rPr lang="en-US" sz="2200" dirty="0"/>
              <a:t> of the event, the </a:t>
            </a:r>
            <a:r>
              <a:rPr lang="en-US" sz="2200" i="1" dirty="0"/>
              <a:t>sound – produced-ness</a:t>
            </a:r>
            <a:r>
              <a:rPr lang="en-US" sz="2200" dirty="0"/>
              <a:t> &amp; </a:t>
            </a:r>
            <a:r>
              <a:rPr lang="en-US" sz="2200" i="1" dirty="0"/>
              <a:t>non-eternal</a:t>
            </a:r>
            <a:r>
              <a:rPr lang="en-US" sz="2200" dirty="0"/>
              <a:t> is to prove the </a:t>
            </a:r>
            <a:r>
              <a:rPr lang="en-US" sz="2200" i="1" dirty="0"/>
              <a:t>property of non-eternality/impermanence</a:t>
            </a:r>
            <a:r>
              <a:rPr lang="en-US" sz="2200" dirty="0"/>
              <a:t>;</a:t>
            </a:r>
            <a:endParaRPr lang="en-SG" sz="2200" dirty="0"/>
          </a:p>
        </p:txBody>
      </p:sp>
      <p:graphicFrame>
        <p:nvGraphicFramePr>
          <p:cNvPr id="4" name="Content Placeholder 3">
            <a:extLst>
              <a:ext uri="{FF2B5EF4-FFF2-40B4-BE49-F238E27FC236}">
                <a16:creationId xmlns:a16="http://schemas.microsoft.com/office/drawing/2014/main" id="{A4595146-5141-473D-BE90-A439E999CA3D}"/>
              </a:ext>
            </a:extLst>
          </p:cNvPr>
          <p:cNvGraphicFramePr>
            <a:graphicFrameLocks noGrp="1"/>
          </p:cNvGraphicFramePr>
          <p:nvPr>
            <p:ph idx="1"/>
            <p:extLst>
              <p:ext uri="{D42A27DB-BD31-4B8C-83A1-F6EECF244321}">
                <p14:modId xmlns:p14="http://schemas.microsoft.com/office/powerpoint/2010/main" val="117387086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9916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67C30-5D50-4633-A9A9-DE9F3E60BB52}"/>
              </a:ext>
            </a:extLst>
          </p:cNvPr>
          <p:cNvSpPr>
            <a:spLocks noGrp="1"/>
          </p:cNvSpPr>
          <p:nvPr>
            <p:ph type="title"/>
          </p:nvPr>
        </p:nvSpPr>
        <p:spPr/>
        <p:txBody>
          <a:bodyPr>
            <a:normAutofit fontScale="90000"/>
          </a:bodyPr>
          <a:lstStyle/>
          <a:p>
            <a:r>
              <a:rPr lang="en-US" dirty="0"/>
              <a:t>2</a:t>
            </a:r>
            <a:r>
              <a:rPr lang="en-US" baseline="30000" dirty="0"/>
              <a:t>nd</a:t>
            </a:r>
            <a:r>
              <a:rPr lang="en-US" dirty="0"/>
              <a:t> characteristic</a:t>
            </a:r>
            <a:r>
              <a:rPr lang="en-US" sz="2000" dirty="0"/>
              <a:t>: </a:t>
            </a:r>
            <a:r>
              <a:rPr lang="en-US" sz="2000" i="1" dirty="0"/>
              <a:t>sapakṣe </a:t>
            </a:r>
            <a:r>
              <a:rPr lang="en-US" sz="2000" i="1" dirty="0" err="1"/>
              <a:t>sattvam</a:t>
            </a:r>
            <a:r>
              <a:rPr lang="en-US" sz="2000" dirty="0"/>
              <a:t>, which means </a:t>
            </a:r>
            <a:r>
              <a:rPr lang="en-US" sz="2000" i="1" dirty="0"/>
              <a:t>reason</a:t>
            </a:r>
            <a:r>
              <a:rPr lang="en-US" sz="2000" dirty="0"/>
              <a:t> is </a:t>
            </a:r>
            <a:r>
              <a:rPr lang="en-US" sz="2000" i="1" dirty="0"/>
              <a:t>presen</a:t>
            </a:r>
            <a:r>
              <a:rPr lang="en-US" sz="2000" dirty="0"/>
              <a:t>t in the </a:t>
            </a:r>
            <a:r>
              <a:rPr lang="en-US" sz="2000" i="1" dirty="0"/>
              <a:t>similar example</a:t>
            </a:r>
            <a:r>
              <a:rPr lang="en-US" sz="2000" dirty="0"/>
              <a:t>; this aspect is rather straightforward, for as we mentioned on many early occasions, a similar example of </a:t>
            </a:r>
            <a:r>
              <a:rPr lang="en-US" sz="2000" i="1" dirty="0"/>
              <a:t>smoke</a:t>
            </a:r>
            <a:r>
              <a:rPr lang="en-US" sz="2000" dirty="0"/>
              <a:t> (and also </a:t>
            </a:r>
            <a:r>
              <a:rPr lang="en-US" sz="2000" i="1" dirty="0"/>
              <a:t>fire</a:t>
            </a:r>
            <a:r>
              <a:rPr lang="en-US" sz="2000" dirty="0"/>
              <a:t>; here remember the function of </a:t>
            </a:r>
            <a:r>
              <a:rPr lang="en-US" sz="2000" i="1" dirty="0" err="1"/>
              <a:t>hetu</a:t>
            </a:r>
            <a:r>
              <a:rPr lang="en-US" sz="2000" i="1" dirty="0"/>
              <a:t>/reason</a:t>
            </a:r>
            <a:r>
              <a:rPr lang="en-US" sz="2000" dirty="0"/>
              <a:t>, which is </a:t>
            </a:r>
            <a:r>
              <a:rPr lang="en-US" sz="2000" i="1" dirty="0"/>
              <a:t>sign/reason</a:t>
            </a:r>
            <a:r>
              <a:rPr lang="en-US" sz="2000" dirty="0"/>
              <a:t> to qualify the </a:t>
            </a:r>
            <a:r>
              <a:rPr lang="en-US" sz="2000" i="1" dirty="0"/>
              <a:t>property of the subject</a:t>
            </a:r>
            <a:r>
              <a:rPr lang="en-US" sz="2000" dirty="0"/>
              <a:t> – </a:t>
            </a:r>
            <a:r>
              <a:rPr lang="en-US" sz="2000" i="1" dirty="0"/>
              <a:t>mountain on fire</a:t>
            </a:r>
            <a:r>
              <a:rPr lang="en-US" sz="2000" dirty="0"/>
              <a:t>), would be present in a kitchen; when we discuss the 2</a:t>
            </a:r>
            <a:r>
              <a:rPr lang="en-US" sz="2000" baseline="30000" dirty="0"/>
              <a:t>nd</a:t>
            </a:r>
            <a:r>
              <a:rPr lang="en-US" sz="2000" dirty="0"/>
              <a:t> condition of the </a:t>
            </a:r>
            <a:r>
              <a:rPr lang="en-US" sz="2000" i="1" dirty="0" err="1"/>
              <a:t>trairūpya</a:t>
            </a:r>
            <a:r>
              <a:rPr lang="en-US" sz="2000" dirty="0"/>
              <a:t>, please remember the first one or the </a:t>
            </a:r>
            <a:r>
              <a:rPr lang="en-US" sz="2000" i="1" dirty="0" err="1"/>
              <a:t>v</a:t>
            </a:r>
            <a:r>
              <a:rPr lang="en-US" sz="2000" i="1" dirty="0" err="1">
                <a:latin typeface="Times New Roman" panose="02020603050405020304" pitchFamily="18" charset="0"/>
                <a:cs typeface="Times New Roman" panose="02020603050405020304" pitchFamily="18" charset="0"/>
              </a:rPr>
              <a:t>ā</a:t>
            </a:r>
            <a:r>
              <a:rPr lang="en-US" sz="2000" i="1" dirty="0" err="1"/>
              <a:t>ypti</a:t>
            </a:r>
            <a:r>
              <a:rPr lang="en-US" sz="2000" dirty="0"/>
              <a:t>; </a:t>
            </a:r>
            <a:endParaRPr lang="en-SG" sz="2000" dirty="0"/>
          </a:p>
        </p:txBody>
      </p:sp>
      <p:graphicFrame>
        <p:nvGraphicFramePr>
          <p:cNvPr id="4" name="Content Placeholder 3">
            <a:extLst>
              <a:ext uri="{FF2B5EF4-FFF2-40B4-BE49-F238E27FC236}">
                <a16:creationId xmlns:a16="http://schemas.microsoft.com/office/drawing/2014/main" id="{47330A46-713F-4979-94E8-7CEA5DFFFDB8}"/>
              </a:ext>
            </a:extLst>
          </p:cNvPr>
          <p:cNvGraphicFramePr>
            <a:graphicFrameLocks noGrp="1"/>
          </p:cNvGraphicFramePr>
          <p:nvPr>
            <p:ph idx="1"/>
            <p:extLst>
              <p:ext uri="{D42A27DB-BD31-4B8C-83A1-F6EECF244321}">
                <p14:modId xmlns:p14="http://schemas.microsoft.com/office/powerpoint/2010/main" val="2524249978"/>
              </p:ext>
            </p:extLst>
          </p:nvPr>
        </p:nvGraphicFramePr>
        <p:xfrm>
          <a:off x="628650" y="2407640"/>
          <a:ext cx="7886700" cy="3769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6067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4C015-E141-4AE4-82B3-532D6B9FB131}"/>
              </a:ext>
            </a:extLst>
          </p:cNvPr>
          <p:cNvSpPr>
            <a:spLocks noGrp="1"/>
          </p:cNvSpPr>
          <p:nvPr>
            <p:ph type="title"/>
          </p:nvPr>
        </p:nvSpPr>
        <p:spPr/>
        <p:txBody>
          <a:bodyPr>
            <a:normAutofit fontScale="90000"/>
          </a:bodyPr>
          <a:lstStyle/>
          <a:p>
            <a:r>
              <a:rPr lang="en-SG" dirty="0"/>
              <a:t>Example-2</a:t>
            </a:r>
            <a:r>
              <a:rPr lang="en-SG" sz="1800" dirty="0"/>
              <a:t>: please see below in the example of </a:t>
            </a:r>
            <a:r>
              <a:rPr lang="en-SG" sz="1800" i="1" dirty="0"/>
              <a:t>sound</a:t>
            </a:r>
            <a:r>
              <a:rPr lang="en-SG" sz="1800" dirty="0"/>
              <a:t> and its </a:t>
            </a:r>
            <a:r>
              <a:rPr lang="en-SG" sz="1800" i="1" dirty="0"/>
              <a:t>property of non-eternality</a:t>
            </a:r>
            <a:r>
              <a:rPr lang="en-SG" sz="1800" dirty="0"/>
              <a:t>; here, because of the </a:t>
            </a:r>
            <a:r>
              <a:rPr lang="en-SG" sz="1800" i="1" dirty="0" err="1"/>
              <a:t>v</a:t>
            </a:r>
            <a:r>
              <a:rPr lang="en-SG" sz="1800" i="1" dirty="0" err="1">
                <a:latin typeface="Times New Roman" panose="02020603050405020304" pitchFamily="18" charset="0"/>
                <a:cs typeface="Times New Roman" panose="02020603050405020304" pitchFamily="18" charset="0"/>
              </a:rPr>
              <a:t>ā</a:t>
            </a:r>
            <a:r>
              <a:rPr lang="en-SG" sz="1800" i="1" dirty="0" err="1"/>
              <a:t>ypti</a:t>
            </a:r>
            <a:r>
              <a:rPr lang="en-SG" sz="1800" dirty="0"/>
              <a:t>, we know that </a:t>
            </a:r>
            <a:r>
              <a:rPr lang="en-SG" sz="1800" i="1" dirty="0"/>
              <a:t>sound is non-eternal</a:t>
            </a:r>
            <a:r>
              <a:rPr lang="en-SG" sz="1800" dirty="0"/>
              <a:t> due to it is </a:t>
            </a:r>
            <a:r>
              <a:rPr lang="en-SG" sz="1800" i="1" dirty="0"/>
              <a:t>produced</a:t>
            </a:r>
            <a:r>
              <a:rPr lang="en-SG" sz="1800" dirty="0"/>
              <a:t>; so in order to prove the validity of the </a:t>
            </a:r>
            <a:r>
              <a:rPr lang="en-SG" sz="1800" i="1" dirty="0" err="1"/>
              <a:t>hetu</a:t>
            </a:r>
            <a:r>
              <a:rPr lang="en-SG" sz="1800" i="1" dirty="0"/>
              <a:t>/reason/mark </a:t>
            </a:r>
            <a:r>
              <a:rPr lang="en-SG" sz="1800" dirty="0"/>
              <a:t>– </a:t>
            </a:r>
            <a:r>
              <a:rPr lang="en-SG" sz="1800" i="1" dirty="0"/>
              <a:t>non-eternality</a:t>
            </a:r>
            <a:r>
              <a:rPr lang="en-SG" sz="1800" dirty="0"/>
              <a:t> because it is </a:t>
            </a:r>
            <a:r>
              <a:rPr lang="en-SG" sz="1800" i="1" dirty="0"/>
              <a:t>produced</a:t>
            </a:r>
            <a:r>
              <a:rPr lang="en-SG" sz="1800" dirty="0"/>
              <a:t> – we need a example where </a:t>
            </a:r>
            <a:r>
              <a:rPr lang="en-SG" sz="1800" i="1" dirty="0"/>
              <a:t>reason</a:t>
            </a:r>
            <a:r>
              <a:rPr lang="en-SG" sz="1800" dirty="0"/>
              <a:t> and the </a:t>
            </a:r>
            <a:r>
              <a:rPr lang="en-SG" sz="1800" i="1" dirty="0"/>
              <a:t>property of produced-ness</a:t>
            </a:r>
            <a:r>
              <a:rPr lang="en-SG" sz="1800" dirty="0"/>
              <a:t> – </a:t>
            </a:r>
            <a:r>
              <a:rPr lang="en-SG" sz="1800" i="1" dirty="0"/>
              <a:t>non-eternality</a:t>
            </a:r>
            <a:r>
              <a:rPr lang="en-SG" sz="1800" dirty="0"/>
              <a:t>, are both </a:t>
            </a:r>
            <a:r>
              <a:rPr lang="en-SG" sz="1800" u="sng" dirty="0"/>
              <a:t>present</a:t>
            </a:r>
            <a:r>
              <a:rPr lang="en-SG" sz="1800" dirty="0"/>
              <a:t>; so both pot (</a:t>
            </a:r>
            <a:r>
              <a:rPr lang="en-SG" sz="1800" i="1" dirty="0"/>
              <a:t>example</a:t>
            </a:r>
            <a:r>
              <a:rPr lang="en-SG" sz="1800" dirty="0"/>
              <a:t>) and produced-ness (</a:t>
            </a:r>
            <a:r>
              <a:rPr lang="en-SG" sz="1800" i="1" dirty="0" err="1"/>
              <a:t>hetu</a:t>
            </a:r>
            <a:r>
              <a:rPr lang="en-SG" sz="1800" i="1" dirty="0"/>
              <a:t>/reason</a:t>
            </a:r>
            <a:r>
              <a:rPr lang="en-SG" sz="1800" dirty="0"/>
              <a:t>) share the similar property – </a:t>
            </a:r>
            <a:r>
              <a:rPr lang="en-SG" sz="1800" i="1" dirty="0"/>
              <a:t>non-eternality</a:t>
            </a:r>
            <a:r>
              <a:rPr lang="en-SG" sz="1800" dirty="0"/>
              <a:t>;</a:t>
            </a:r>
          </a:p>
        </p:txBody>
      </p:sp>
      <p:graphicFrame>
        <p:nvGraphicFramePr>
          <p:cNvPr id="4" name="Content Placeholder 3">
            <a:extLst>
              <a:ext uri="{FF2B5EF4-FFF2-40B4-BE49-F238E27FC236}">
                <a16:creationId xmlns:a16="http://schemas.microsoft.com/office/drawing/2014/main" id="{B35002BB-1497-43DC-9EED-DBCD8903A7DE}"/>
              </a:ext>
            </a:extLst>
          </p:cNvPr>
          <p:cNvGraphicFramePr>
            <a:graphicFrameLocks noGrp="1"/>
          </p:cNvGraphicFramePr>
          <p:nvPr>
            <p:ph idx="1"/>
            <p:extLst>
              <p:ext uri="{D42A27DB-BD31-4B8C-83A1-F6EECF244321}">
                <p14:modId xmlns:p14="http://schemas.microsoft.com/office/powerpoint/2010/main" val="3970110734"/>
              </p:ext>
            </p:extLst>
          </p:nvPr>
        </p:nvGraphicFramePr>
        <p:xfrm>
          <a:off x="729842" y="2004969"/>
          <a:ext cx="7785508" cy="41719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7094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466D5-4CEE-4A83-9BD0-F8A2D9551CC5}"/>
              </a:ext>
            </a:extLst>
          </p:cNvPr>
          <p:cNvSpPr>
            <a:spLocks noGrp="1"/>
          </p:cNvSpPr>
          <p:nvPr>
            <p:ph type="title"/>
          </p:nvPr>
        </p:nvSpPr>
        <p:spPr/>
        <p:txBody>
          <a:bodyPr>
            <a:normAutofit fontScale="90000"/>
          </a:bodyPr>
          <a:lstStyle/>
          <a:p>
            <a:r>
              <a:rPr lang="en-SG" dirty="0"/>
              <a:t>3</a:t>
            </a:r>
            <a:r>
              <a:rPr lang="en-SG" baseline="30000" dirty="0"/>
              <a:t>rd</a:t>
            </a:r>
            <a:r>
              <a:rPr lang="en-SG" dirty="0"/>
              <a:t> condition/characteristic</a:t>
            </a:r>
            <a:r>
              <a:rPr lang="en-SG" sz="2000" dirty="0"/>
              <a:t>: now we come to the last and the third condition of the </a:t>
            </a:r>
            <a:r>
              <a:rPr lang="en-SG" sz="2000" i="1" dirty="0" err="1"/>
              <a:t>trairūpya</a:t>
            </a:r>
            <a:r>
              <a:rPr lang="en-SG" sz="2000" dirty="0"/>
              <a:t>, which is </a:t>
            </a:r>
            <a:r>
              <a:rPr lang="en-US" sz="2000" i="1" dirty="0"/>
              <a:t>vipakṣe </a:t>
            </a:r>
            <a:r>
              <a:rPr lang="en-US" sz="2000" i="1" dirty="0" err="1"/>
              <a:t>asattvam</a:t>
            </a:r>
            <a:r>
              <a:rPr lang="en-US" sz="2000" dirty="0"/>
              <a:t>, or absence in the dissimilar example; as you can see, </a:t>
            </a:r>
            <a:r>
              <a:rPr lang="en-US" sz="2000" i="1" dirty="0" err="1"/>
              <a:t>asattvam</a:t>
            </a:r>
            <a:r>
              <a:rPr lang="en-US" sz="2000" dirty="0"/>
              <a:t> is the negation prefix </a:t>
            </a:r>
            <a:r>
              <a:rPr lang="en-US" sz="2000" i="1" dirty="0"/>
              <a:t>a</a:t>
            </a:r>
            <a:r>
              <a:rPr lang="en-US" sz="2000" dirty="0"/>
              <a:t> + </a:t>
            </a:r>
            <a:r>
              <a:rPr lang="en-US" sz="2000" i="1" dirty="0" err="1"/>
              <a:t>sattvam</a:t>
            </a:r>
            <a:r>
              <a:rPr lang="en-US" sz="2000" dirty="0"/>
              <a:t>, which means </a:t>
            </a:r>
            <a:r>
              <a:rPr lang="en-US" sz="2000" i="1" dirty="0"/>
              <a:t>absence</a:t>
            </a:r>
            <a:r>
              <a:rPr lang="en-US" sz="2000" dirty="0"/>
              <a:t> or </a:t>
            </a:r>
            <a:r>
              <a:rPr lang="en-US" sz="2000" i="1" dirty="0"/>
              <a:t>non-existence</a:t>
            </a:r>
            <a:r>
              <a:rPr lang="en-US" sz="2000" dirty="0"/>
              <a:t>; so the term is straightforward;</a:t>
            </a:r>
            <a:endParaRPr lang="en-SG" sz="2000" dirty="0"/>
          </a:p>
        </p:txBody>
      </p:sp>
      <p:graphicFrame>
        <p:nvGraphicFramePr>
          <p:cNvPr id="4" name="Content Placeholder 3">
            <a:extLst>
              <a:ext uri="{FF2B5EF4-FFF2-40B4-BE49-F238E27FC236}">
                <a16:creationId xmlns:a16="http://schemas.microsoft.com/office/drawing/2014/main" id="{1FDD7B2A-DDEC-4756-BE7C-8A0528007DD8}"/>
              </a:ext>
            </a:extLst>
          </p:cNvPr>
          <p:cNvGraphicFramePr>
            <a:graphicFrameLocks noGrp="1"/>
          </p:cNvGraphicFramePr>
          <p:nvPr>
            <p:ph idx="1"/>
            <p:extLst>
              <p:ext uri="{D42A27DB-BD31-4B8C-83A1-F6EECF244321}">
                <p14:modId xmlns:p14="http://schemas.microsoft.com/office/powerpoint/2010/main" val="2229271506"/>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5309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D7BC9-ACD8-432A-96BF-7FEFDA6A0889}"/>
              </a:ext>
            </a:extLst>
          </p:cNvPr>
          <p:cNvSpPr>
            <a:spLocks noGrp="1"/>
          </p:cNvSpPr>
          <p:nvPr>
            <p:ph type="title"/>
          </p:nvPr>
        </p:nvSpPr>
        <p:spPr/>
        <p:txBody>
          <a:bodyPr>
            <a:normAutofit fontScale="90000"/>
          </a:bodyPr>
          <a:lstStyle/>
          <a:p>
            <a:r>
              <a:rPr lang="en-SG" dirty="0"/>
              <a:t>Example-2</a:t>
            </a:r>
            <a:r>
              <a:rPr lang="en-SG" sz="2200" dirty="0"/>
              <a:t>: as in the case of </a:t>
            </a:r>
            <a:r>
              <a:rPr lang="en-US" sz="2200" i="1" dirty="0"/>
              <a:t>vipakṣe </a:t>
            </a:r>
            <a:r>
              <a:rPr lang="en-US" sz="2200" i="1" dirty="0" err="1"/>
              <a:t>sattvam</a:t>
            </a:r>
            <a:r>
              <a:rPr lang="en-US" sz="2200" dirty="0"/>
              <a:t>, here the </a:t>
            </a:r>
            <a:r>
              <a:rPr lang="en-US" sz="2200" i="1" dirty="0"/>
              <a:t>vipakṣe </a:t>
            </a:r>
            <a:r>
              <a:rPr lang="en-US" sz="2200" i="1" dirty="0" err="1"/>
              <a:t>asattvam</a:t>
            </a:r>
            <a:r>
              <a:rPr lang="en-US" sz="2200" dirty="0"/>
              <a:t> is also straightforward, for because the role of </a:t>
            </a:r>
            <a:r>
              <a:rPr lang="en-US" sz="2200" i="1" dirty="0"/>
              <a:t>vipakṣe </a:t>
            </a:r>
            <a:r>
              <a:rPr lang="en-US" sz="2200" i="1" dirty="0" err="1"/>
              <a:t>asattvam</a:t>
            </a:r>
            <a:r>
              <a:rPr lang="en-US" sz="2200" dirty="0"/>
              <a:t> is to exclude the possibility, a </a:t>
            </a:r>
            <a:r>
              <a:rPr lang="en-US" sz="2200" i="1" dirty="0"/>
              <a:t>dissimilar example</a:t>
            </a:r>
            <a:r>
              <a:rPr lang="en-US" sz="2200" dirty="0"/>
              <a:t> is given and its </a:t>
            </a:r>
            <a:r>
              <a:rPr lang="en-US" sz="2200" i="1" dirty="0"/>
              <a:t>absence</a:t>
            </a:r>
            <a:r>
              <a:rPr lang="en-US" sz="2200" dirty="0"/>
              <a:t> in the example is required;</a:t>
            </a:r>
            <a:endParaRPr lang="en-SG" sz="2200" dirty="0"/>
          </a:p>
        </p:txBody>
      </p:sp>
      <p:graphicFrame>
        <p:nvGraphicFramePr>
          <p:cNvPr id="4" name="Content Placeholder 3">
            <a:extLst>
              <a:ext uri="{FF2B5EF4-FFF2-40B4-BE49-F238E27FC236}">
                <a16:creationId xmlns:a16="http://schemas.microsoft.com/office/drawing/2014/main" id="{58975690-5A5B-4027-B4C6-D5C871A36221}"/>
              </a:ext>
            </a:extLst>
          </p:cNvPr>
          <p:cNvGraphicFramePr>
            <a:graphicFrameLocks noGrp="1"/>
          </p:cNvGraphicFramePr>
          <p:nvPr>
            <p:ph idx="1"/>
            <p:extLst>
              <p:ext uri="{D42A27DB-BD31-4B8C-83A1-F6EECF244321}">
                <p14:modId xmlns:p14="http://schemas.microsoft.com/office/powerpoint/2010/main" val="3570361451"/>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929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78F4F-7480-4D09-8A1C-F5628F4D6DB9}"/>
              </a:ext>
            </a:extLst>
          </p:cNvPr>
          <p:cNvSpPr>
            <a:spLocks noGrp="1"/>
          </p:cNvSpPr>
          <p:nvPr>
            <p:ph type="title"/>
          </p:nvPr>
        </p:nvSpPr>
        <p:spPr/>
        <p:txBody>
          <a:bodyPr>
            <a:normAutofit fontScale="90000"/>
          </a:bodyPr>
          <a:lstStyle/>
          <a:p>
            <a:r>
              <a:rPr lang="en-SG" altLang="zh-CN" dirty="0"/>
              <a:t>How</a:t>
            </a:r>
            <a:r>
              <a:rPr lang="en-SG" altLang="zh-CN" sz="2700" dirty="0"/>
              <a:t> to paint a hidden monastery</a:t>
            </a:r>
            <a:r>
              <a:rPr lang="zh-CN" altLang="en-US" sz="2700" dirty="0"/>
              <a:t> </a:t>
            </a:r>
            <a:r>
              <a:rPr lang="en-SG" altLang="zh-CN" sz="2700" dirty="0"/>
              <a:t>in</a:t>
            </a:r>
            <a:r>
              <a:rPr lang="zh-CN" altLang="en-US" sz="2700" dirty="0"/>
              <a:t> </a:t>
            </a:r>
            <a:r>
              <a:rPr lang="en-SG" altLang="zh-CN" sz="2700" dirty="0"/>
              <a:t>the</a:t>
            </a:r>
            <a:r>
              <a:rPr lang="zh-CN" altLang="en-US" sz="2700" dirty="0"/>
              <a:t> </a:t>
            </a:r>
            <a:r>
              <a:rPr lang="en-SG" altLang="zh-CN" sz="2700" dirty="0"/>
              <a:t>mountain? – before ending this lecture, I shall tell you a story so that you will remember what we have discussed in this lecture!</a:t>
            </a:r>
            <a:endParaRPr lang="en-SG" sz="2700" dirty="0"/>
          </a:p>
        </p:txBody>
      </p:sp>
      <p:sp>
        <p:nvSpPr>
          <p:cNvPr id="3" name="Content Placeholder 2">
            <a:extLst>
              <a:ext uri="{FF2B5EF4-FFF2-40B4-BE49-F238E27FC236}">
                <a16:creationId xmlns:a16="http://schemas.microsoft.com/office/drawing/2014/main" id="{41027915-5F47-4545-B8E5-06BD0E61AF9B}"/>
              </a:ext>
            </a:extLst>
          </p:cNvPr>
          <p:cNvSpPr>
            <a:spLocks noGrp="1"/>
          </p:cNvSpPr>
          <p:nvPr>
            <p:ph idx="1"/>
          </p:nvPr>
        </p:nvSpPr>
        <p:spPr/>
        <p:txBody>
          <a:bodyPr>
            <a:normAutofit fontScale="85000" lnSpcReduction="20000"/>
          </a:bodyPr>
          <a:lstStyle/>
          <a:p>
            <a:r>
              <a:rPr lang="en-SG" dirty="0"/>
              <a:t>Once upon time, a great painter is asked to paint a hidden monastery in a mountain with some dense forests and other vegetations; generally, of course, we would think of painting a monastery, probably half hidden or mostly hidden but with part of it revealing somewhere; at least there must be some exposure of the monastery to reveal the existence of it; if that is what you think, it is fine, for that is what I would think of the situation;</a:t>
            </a:r>
          </a:p>
          <a:p>
            <a:r>
              <a:rPr lang="en-SG" dirty="0"/>
              <a:t>But for a creative artist, whose talents are not only painting skills, but also ingenuity and imagination, the requirement has to be addressed subtly and even more imaginatively;</a:t>
            </a:r>
          </a:p>
          <a:p>
            <a:r>
              <a:rPr lang="en-SG" dirty="0"/>
              <a:t>As such, there is actually no monastery on the painting; instead, a stone-paved trial is leading deep into the forest-covered mountain; amidst the stairs of the trail, a monk is carrying a pair of buckets with a pole on his shudder … </a:t>
            </a:r>
          </a:p>
        </p:txBody>
      </p:sp>
    </p:spTree>
    <p:extLst>
      <p:ext uri="{BB962C8B-B14F-4D97-AF65-F5344CB8AC3E}">
        <p14:creationId xmlns:p14="http://schemas.microsoft.com/office/powerpoint/2010/main" val="2034725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2D3E0-C618-4291-9646-8E20FBED7F60}"/>
              </a:ext>
            </a:extLst>
          </p:cNvPr>
          <p:cNvSpPr>
            <a:spLocks noGrp="1"/>
          </p:cNvSpPr>
          <p:nvPr>
            <p:ph type="title"/>
          </p:nvPr>
        </p:nvSpPr>
        <p:spPr/>
        <p:txBody>
          <a:bodyPr>
            <a:normAutofit fontScale="90000"/>
          </a:bodyPr>
          <a:lstStyle/>
          <a:p>
            <a:r>
              <a:rPr lang="en-SG" dirty="0"/>
              <a:t>A hidden </a:t>
            </a:r>
            <a:r>
              <a:rPr lang="en-SG" i="1" dirty="0"/>
              <a:t>monastery</a:t>
            </a:r>
            <a:r>
              <a:rPr lang="en-SG" dirty="0"/>
              <a:t> in the mountain: if there is a </a:t>
            </a:r>
            <a:r>
              <a:rPr lang="en-SG" i="1" dirty="0"/>
              <a:t>monk</a:t>
            </a:r>
            <a:r>
              <a:rPr lang="en-SG" dirty="0"/>
              <a:t>, the must be …</a:t>
            </a:r>
          </a:p>
        </p:txBody>
      </p:sp>
      <p:pic>
        <p:nvPicPr>
          <p:cNvPr id="5" name="Content Placeholder 4">
            <a:extLst>
              <a:ext uri="{FF2B5EF4-FFF2-40B4-BE49-F238E27FC236}">
                <a16:creationId xmlns:a16="http://schemas.microsoft.com/office/drawing/2014/main" id="{7FE6602F-230E-4F73-B822-1528BEDFFF15}"/>
              </a:ext>
            </a:extLst>
          </p:cNvPr>
          <p:cNvPicPr>
            <a:picLocks noGrp="1" noChangeAspect="1"/>
          </p:cNvPicPr>
          <p:nvPr>
            <p:ph idx="1"/>
          </p:nvPr>
        </p:nvPicPr>
        <p:blipFill>
          <a:blip r:embed="rId2">
            <a:extLst>
              <a:ext uri="{BEBA8EAE-BF5A-486C-A8C5-ECC9F3942E4B}">
                <a14:imgProps xmlns:a14="http://schemas.microsoft.com/office/drawing/2010/main">
                  <a14:imgLayer r:embed="rId3">
                    <a14:imgEffect>
                      <a14:saturation sat="200000"/>
                    </a14:imgEffect>
                  </a14:imgLayer>
                </a14:imgProps>
              </a:ext>
              <a:ext uri="{28A0092B-C50C-407E-A947-70E740481C1C}">
                <a14:useLocalDpi xmlns:a14="http://schemas.microsoft.com/office/drawing/2010/main" val="0"/>
              </a:ext>
            </a:extLst>
          </a:blip>
          <a:stretch>
            <a:fillRect/>
          </a:stretch>
        </p:blipFill>
        <p:spPr>
          <a:xfrm>
            <a:off x="2441196" y="2018911"/>
            <a:ext cx="4278386" cy="3949280"/>
          </a:xfrm>
          <a:prstGeom prst="ellipse">
            <a:avLst/>
          </a:prstGeom>
          <a:ln>
            <a:noFill/>
          </a:ln>
          <a:effectLst>
            <a:softEdge rad="112500"/>
          </a:effectLst>
        </p:spPr>
      </p:pic>
    </p:spTree>
    <p:extLst>
      <p:ext uri="{BB962C8B-B14F-4D97-AF65-F5344CB8AC3E}">
        <p14:creationId xmlns:p14="http://schemas.microsoft.com/office/powerpoint/2010/main" val="41055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31D5D-1E9C-4EB5-B308-7CA98C912941}"/>
              </a:ext>
            </a:extLst>
          </p:cNvPr>
          <p:cNvSpPr>
            <a:spLocks noGrp="1"/>
          </p:cNvSpPr>
          <p:nvPr>
            <p:ph type="title"/>
          </p:nvPr>
        </p:nvSpPr>
        <p:spPr/>
        <p:txBody>
          <a:bodyPr/>
          <a:lstStyle/>
          <a:p>
            <a:r>
              <a:rPr lang="en-US" dirty="0"/>
              <a:t>Exercises/assignments #10</a:t>
            </a:r>
            <a:endParaRPr lang="en-SG" dirty="0"/>
          </a:p>
        </p:txBody>
      </p:sp>
      <p:sp>
        <p:nvSpPr>
          <p:cNvPr id="3" name="Content Placeholder 2">
            <a:extLst>
              <a:ext uri="{FF2B5EF4-FFF2-40B4-BE49-F238E27FC236}">
                <a16:creationId xmlns:a16="http://schemas.microsoft.com/office/drawing/2014/main" id="{B6E364F2-8493-439C-8E8E-80FFCF5CE876}"/>
              </a:ext>
            </a:extLst>
          </p:cNvPr>
          <p:cNvSpPr>
            <a:spLocks noGrp="1"/>
          </p:cNvSpPr>
          <p:nvPr>
            <p:ph idx="1"/>
          </p:nvPr>
        </p:nvSpPr>
        <p:spPr/>
        <p:txBody>
          <a:bodyPr>
            <a:normAutofit fontScale="85000" lnSpcReduction="10000"/>
          </a:bodyPr>
          <a:lstStyle/>
          <a:p>
            <a:r>
              <a:rPr lang="en-SG" dirty="0"/>
              <a:t>Do the following exercises and submit them via email (</a:t>
            </a:r>
            <a:r>
              <a:rPr lang="en-SG" dirty="0">
                <a:hlinkClick r:id="rId2"/>
              </a:rPr>
              <a:t>chuanqing@bcs.edu.sg</a:t>
            </a:r>
            <a:r>
              <a:rPr lang="en-SG" dirty="0"/>
              <a:t>) to me by 5:00 pm, on 11</a:t>
            </a:r>
            <a:r>
              <a:rPr lang="en-SG" baseline="30000" dirty="0"/>
              <a:t>th</a:t>
            </a:r>
            <a:r>
              <a:rPr lang="en-SG" dirty="0"/>
              <a:t> November (Wednesday); as usual, please send the exercises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endParaRPr lang="en-US" dirty="0"/>
          </a:p>
          <a:p>
            <a:r>
              <a:rPr lang="en-US" dirty="0"/>
              <a:t>1, Can you provide an example of the 3-membered logical reasoning method? Again please do not use the classical example we have used and if possible, do not use what you have used before. Please create a new one this time.</a:t>
            </a:r>
          </a:p>
          <a:p>
            <a:r>
              <a:rPr lang="en-US" dirty="0"/>
              <a:t>2, Please identify the three aspects of the </a:t>
            </a:r>
            <a:r>
              <a:rPr lang="en-US" i="1" dirty="0" err="1"/>
              <a:t>trairūpya</a:t>
            </a:r>
            <a:r>
              <a:rPr lang="en-US" dirty="0"/>
              <a:t> in </a:t>
            </a:r>
            <a:r>
              <a:rPr lang="en-US" u="sng" dirty="0"/>
              <a:t>the example you are asked to provide</a:t>
            </a:r>
            <a:r>
              <a:rPr lang="en-US" dirty="0"/>
              <a:t>. In other words, which one is </a:t>
            </a:r>
            <a:r>
              <a:rPr lang="en-US" i="1" dirty="0" err="1"/>
              <a:t>v</a:t>
            </a:r>
            <a:r>
              <a:rPr lang="en-US" i="1" dirty="0" err="1">
                <a:latin typeface="Times New Roman" panose="02020603050405020304" pitchFamily="18" charset="0"/>
                <a:cs typeface="Times New Roman" panose="02020603050405020304" pitchFamily="18" charset="0"/>
              </a:rPr>
              <a:t>ā</a:t>
            </a:r>
            <a:r>
              <a:rPr lang="en-US" i="1" dirty="0" err="1"/>
              <a:t>ypti</a:t>
            </a:r>
            <a:r>
              <a:rPr lang="en-US" dirty="0"/>
              <a:t> in your logical reasoning method </a:t>
            </a:r>
            <a:r>
              <a:rPr lang="en-US" u="sng" dirty="0"/>
              <a:t>in the question no. 1</a:t>
            </a:r>
            <a:r>
              <a:rPr lang="en-US" dirty="0"/>
              <a:t>? Which one are the similar and dissimilar examples?</a:t>
            </a:r>
            <a:endParaRPr lang="en-SG" dirty="0"/>
          </a:p>
          <a:p>
            <a:endParaRPr lang="en-SG" dirty="0"/>
          </a:p>
          <a:p>
            <a:endParaRPr lang="en-SG" dirty="0"/>
          </a:p>
        </p:txBody>
      </p:sp>
    </p:spTree>
    <p:extLst>
      <p:ext uri="{BB962C8B-B14F-4D97-AF65-F5344CB8AC3E}">
        <p14:creationId xmlns:p14="http://schemas.microsoft.com/office/powerpoint/2010/main" val="431841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AC494-0871-4932-8384-40F92B57F32B}"/>
              </a:ext>
            </a:extLst>
          </p:cNvPr>
          <p:cNvSpPr>
            <a:spLocks noGrp="1"/>
          </p:cNvSpPr>
          <p:nvPr>
            <p:ph type="title"/>
          </p:nvPr>
        </p:nvSpPr>
        <p:spPr/>
        <p:txBody>
          <a:bodyPr/>
          <a:lstStyle/>
          <a:p>
            <a:r>
              <a:rPr lang="en-US" dirty="0" err="1"/>
              <a:t>Vasubandhu’s</a:t>
            </a:r>
            <a:r>
              <a:rPr lang="en-US" dirty="0"/>
              <a:t> </a:t>
            </a:r>
            <a:r>
              <a:rPr lang="en-US" sz="3200" i="1" dirty="0"/>
              <a:t>invariable concomitance</a:t>
            </a:r>
            <a:endParaRPr lang="en-SG" sz="3200" i="1" dirty="0"/>
          </a:p>
        </p:txBody>
      </p:sp>
      <p:sp>
        <p:nvSpPr>
          <p:cNvPr id="3" name="Content Placeholder 2">
            <a:extLst>
              <a:ext uri="{FF2B5EF4-FFF2-40B4-BE49-F238E27FC236}">
                <a16:creationId xmlns:a16="http://schemas.microsoft.com/office/drawing/2014/main" id="{23DD6AFD-A7D6-45D9-8BAA-7D033C96AE25}"/>
              </a:ext>
            </a:extLst>
          </p:cNvPr>
          <p:cNvSpPr>
            <a:spLocks noGrp="1"/>
          </p:cNvSpPr>
          <p:nvPr>
            <p:ph idx="1"/>
          </p:nvPr>
        </p:nvSpPr>
        <p:spPr/>
        <p:txBody>
          <a:bodyPr>
            <a:normAutofit fontScale="85000" lnSpcReduction="10000"/>
          </a:bodyPr>
          <a:lstStyle/>
          <a:p>
            <a:r>
              <a:rPr lang="en-SG" dirty="0"/>
              <a:t>As we discussed, </a:t>
            </a:r>
            <a:r>
              <a:rPr lang="en-SG" i="1" u="sng" dirty="0"/>
              <a:t>invariable</a:t>
            </a:r>
            <a:r>
              <a:rPr lang="en-SG" dirty="0"/>
              <a:t> means constant and never changing; it suggests that it is not </a:t>
            </a:r>
            <a:r>
              <a:rPr lang="en-SG" i="1" dirty="0"/>
              <a:t>variable</a:t>
            </a:r>
            <a:r>
              <a:rPr lang="en-SG" dirty="0"/>
              <a:t> and therefore always the same; </a:t>
            </a:r>
            <a:r>
              <a:rPr lang="en-SG" i="1" u="sng" dirty="0"/>
              <a:t>concomitance</a:t>
            </a:r>
            <a:r>
              <a:rPr lang="en-SG" dirty="0"/>
              <a:t> means that if one thing happens, the other would follow; so the two words together suggest that in a constant fashion, if one thing happens or exists, the other would follow or exist;</a:t>
            </a:r>
          </a:p>
          <a:p>
            <a:r>
              <a:rPr lang="en-SG" dirty="0"/>
              <a:t>As we mentioned many times, the key point of proving that </a:t>
            </a:r>
            <a:r>
              <a:rPr lang="en-SG" i="1" dirty="0"/>
              <a:t>fire </a:t>
            </a:r>
            <a:r>
              <a:rPr lang="en-SG" dirty="0"/>
              <a:t>can be inferred from </a:t>
            </a:r>
            <a:r>
              <a:rPr lang="en-SG" i="1" dirty="0"/>
              <a:t>smoke</a:t>
            </a:r>
            <a:r>
              <a:rPr lang="en-SG" dirty="0"/>
              <a:t> because whenever there is a fire, the would be smoke; it means that these two event would take place together – always and constant, and as such, there is a relationship of </a:t>
            </a:r>
            <a:r>
              <a:rPr lang="en-SG" i="1" dirty="0"/>
              <a:t>invariable concomitance</a:t>
            </a:r>
            <a:r>
              <a:rPr lang="en-SG" dirty="0"/>
              <a:t> between these two events; this rule also applies to </a:t>
            </a:r>
            <a:r>
              <a:rPr lang="en-SG" i="1" dirty="0"/>
              <a:t>produced-ness/conditioned-ness</a:t>
            </a:r>
            <a:r>
              <a:rPr lang="en-SG" dirty="0"/>
              <a:t> and </a:t>
            </a:r>
            <a:r>
              <a:rPr lang="en-SG" i="1" dirty="0"/>
              <a:t>impermanence</a:t>
            </a:r>
            <a:r>
              <a:rPr lang="en-SG" dirty="0"/>
              <a:t>: whatever produced must be impermanent – </a:t>
            </a:r>
            <a:r>
              <a:rPr lang="en-SG" i="1" dirty="0"/>
              <a:t>sound</a:t>
            </a:r>
            <a:r>
              <a:rPr lang="en-SG" dirty="0"/>
              <a:t> and </a:t>
            </a:r>
            <a:r>
              <a:rPr lang="en-SG" i="1" dirty="0"/>
              <a:t>pot</a:t>
            </a:r>
            <a:r>
              <a:rPr lang="en-SG" dirty="0"/>
              <a:t>;</a:t>
            </a:r>
          </a:p>
        </p:txBody>
      </p:sp>
    </p:spTree>
    <p:extLst>
      <p:ext uri="{BB962C8B-B14F-4D97-AF65-F5344CB8AC3E}">
        <p14:creationId xmlns:p14="http://schemas.microsoft.com/office/powerpoint/2010/main" val="2547783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9DD4-8193-4658-9BBF-C69B4E0730A2}"/>
              </a:ext>
            </a:extLst>
          </p:cNvPr>
          <p:cNvSpPr>
            <a:spLocks noGrp="1"/>
          </p:cNvSpPr>
          <p:nvPr>
            <p:ph type="title"/>
          </p:nvPr>
        </p:nvSpPr>
        <p:spPr/>
        <p:txBody>
          <a:bodyPr>
            <a:normAutofit fontScale="90000"/>
          </a:bodyPr>
          <a:lstStyle/>
          <a:p>
            <a:r>
              <a:rPr lang="en-SG" dirty="0"/>
              <a:t>Invariable concomitance</a:t>
            </a:r>
            <a:r>
              <a:rPr lang="en-SG" sz="2700" dirty="0"/>
              <a:t>: the example of fire and smoke; </a:t>
            </a:r>
            <a:r>
              <a:rPr lang="en-SG" sz="2700" i="1" u="sng" dirty="0"/>
              <a:t>corroboration</a:t>
            </a:r>
            <a:r>
              <a:rPr lang="en-SG" sz="2700" dirty="0"/>
              <a:t> – if one exists then the other exists;</a:t>
            </a:r>
          </a:p>
        </p:txBody>
      </p:sp>
      <p:graphicFrame>
        <p:nvGraphicFramePr>
          <p:cNvPr id="4" name="Content Placeholder 3">
            <a:extLst>
              <a:ext uri="{FF2B5EF4-FFF2-40B4-BE49-F238E27FC236}">
                <a16:creationId xmlns:a16="http://schemas.microsoft.com/office/drawing/2014/main" id="{5D76DF28-DE8F-4D8B-8050-B3E68FCC71BD}"/>
              </a:ext>
            </a:extLst>
          </p:cNvPr>
          <p:cNvGraphicFramePr>
            <a:graphicFrameLocks noGrp="1"/>
          </p:cNvGraphicFramePr>
          <p:nvPr>
            <p:ph idx="1"/>
            <p:extLst>
              <p:ext uri="{D42A27DB-BD31-4B8C-83A1-F6EECF244321}">
                <p14:modId xmlns:p14="http://schemas.microsoft.com/office/powerpoint/2010/main" val="50840748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6872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9B55A-76BA-460B-9944-9CD4338CBFB3}"/>
              </a:ext>
            </a:extLst>
          </p:cNvPr>
          <p:cNvSpPr>
            <a:spLocks noGrp="1"/>
          </p:cNvSpPr>
          <p:nvPr>
            <p:ph type="title"/>
          </p:nvPr>
        </p:nvSpPr>
        <p:spPr/>
        <p:txBody>
          <a:bodyPr>
            <a:normAutofit fontScale="90000"/>
          </a:bodyPr>
          <a:lstStyle/>
          <a:p>
            <a:r>
              <a:rPr lang="en-SG" dirty="0"/>
              <a:t>Invariable concomitance</a:t>
            </a:r>
            <a:r>
              <a:rPr lang="en-SG" sz="2000" dirty="0"/>
              <a:t>: </a:t>
            </a:r>
            <a:r>
              <a:rPr lang="en-SG" sz="2000" i="1" u="sng" dirty="0"/>
              <a:t>exclusion</a:t>
            </a:r>
            <a:r>
              <a:rPr lang="en-SG" sz="2000" dirty="0"/>
              <a:t> – if one cesses, then the another follows; please notice that in Buddhist logical reasoning, here </a:t>
            </a:r>
            <a:r>
              <a:rPr lang="en-SG" sz="2000" i="1" dirty="0"/>
              <a:t>fire</a:t>
            </a:r>
            <a:r>
              <a:rPr lang="en-SG" sz="2000" dirty="0"/>
              <a:t> and </a:t>
            </a:r>
            <a:r>
              <a:rPr lang="en-SG" sz="2000" i="1" dirty="0"/>
              <a:t>smoke</a:t>
            </a:r>
            <a:r>
              <a:rPr lang="en-SG" sz="2000" dirty="0"/>
              <a:t> and the </a:t>
            </a:r>
            <a:r>
              <a:rPr lang="en-SG" sz="2000" i="1" u="sng" dirty="0"/>
              <a:t>invariable concomitance</a:t>
            </a:r>
            <a:r>
              <a:rPr lang="en-SG" sz="2000" dirty="0"/>
              <a:t> of those two are just employed to show that in order to guarantee the validity of the thesis, </a:t>
            </a:r>
            <a:r>
              <a:rPr lang="en-SG" sz="2000" i="1" dirty="0"/>
              <a:t>fire</a:t>
            </a:r>
            <a:r>
              <a:rPr lang="en-SG" sz="2000" dirty="0"/>
              <a:t> and </a:t>
            </a:r>
            <a:r>
              <a:rPr lang="en-SG" sz="2000" i="1" dirty="0"/>
              <a:t>smoke</a:t>
            </a:r>
            <a:r>
              <a:rPr lang="en-SG" sz="2000" dirty="0"/>
              <a:t> will occur concomitantly and cease to exist constantly; in modern time, of course we know that there are occasions when there is a </a:t>
            </a:r>
            <a:r>
              <a:rPr lang="en-SG" sz="2000" i="1" dirty="0"/>
              <a:t>fire</a:t>
            </a:r>
            <a:r>
              <a:rPr lang="en-SG" sz="2000" dirty="0"/>
              <a:t> without </a:t>
            </a:r>
            <a:r>
              <a:rPr lang="en-SG" sz="2000" i="1" dirty="0"/>
              <a:t>smoke</a:t>
            </a:r>
            <a:r>
              <a:rPr lang="en-SG" sz="2000" dirty="0"/>
              <a:t> and vice versa; this observation also applies to the example of produced-ness and impermanent;</a:t>
            </a:r>
          </a:p>
        </p:txBody>
      </p:sp>
      <p:graphicFrame>
        <p:nvGraphicFramePr>
          <p:cNvPr id="4" name="Content Placeholder 3">
            <a:extLst>
              <a:ext uri="{FF2B5EF4-FFF2-40B4-BE49-F238E27FC236}">
                <a16:creationId xmlns:a16="http://schemas.microsoft.com/office/drawing/2014/main" id="{7E458641-1F64-4EDB-A15C-D24FD4FE1B51}"/>
              </a:ext>
            </a:extLst>
          </p:cNvPr>
          <p:cNvGraphicFramePr>
            <a:graphicFrameLocks noGrp="1"/>
          </p:cNvGraphicFramePr>
          <p:nvPr>
            <p:ph idx="1"/>
            <p:extLst>
              <p:ext uri="{D42A27DB-BD31-4B8C-83A1-F6EECF244321}">
                <p14:modId xmlns:p14="http://schemas.microsoft.com/office/powerpoint/2010/main" val="1586606640"/>
              </p:ext>
            </p:extLst>
          </p:nvPr>
        </p:nvGraphicFramePr>
        <p:xfrm>
          <a:off x="628650" y="2197915"/>
          <a:ext cx="7886700" cy="3979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5022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0EC08-3575-4359-9BCB-7E99B313E66B}"/>
              </a:ext>
            </a:extLst>
          </p:cNvPr>
          <p:cNvSpPr>
            <a:spLocks noGrp="1"/>
          </p:cNvSpPr>
          <p:nvPr>
            <p:ph type="title"/>
          </p:nvPr>
        </p:nvSpPr>
        <p:spPr/>
        <p:txBody>
          <a:bodyPr/>
          <a:lstStyle/>
          <a:p>
            <a:r>
              <a:rPr lang="en-US" i="1" dirty="0"/>
              <a:t>Trairūpya</a:t>
            </a:r>
            <a:r>
              <a:rPr lang="en-US" sz="2400" dirty="0"/>
              <a:t>: some further explanations</a:t>
            </a:r>
            <a:endParaRPr lang="en-SG" dirty="0"/>
          </a:p>
        </p:txBody>
      </p:sp>
      <p:sp>
        <p:nvSpPr>
          <p:cNvPr id="3" name="Content Placeholder 2">
            <a:extLst>
              <a:ext uri="{FF2B5EF4-FFF2-40B4-BE49-F238E27FC236}">
                <a16:creationId xmlns:a16="http://schemas.microsoft.com/office/drawing/2014/main" id="{59C58B79-DFE8-4973-A648-FC04A64880A8}"/>
              </a:ext>
            </a:extLst>
          </p:cNvPr>
          <p:cNvSpPr>
            <a:spLocks noGrp="1"/>
          </p:cNvSpPr>
          <p:nvPr>
            <p:ph idx="1"/>
          </p:nvPr>
        </p:nvSpPr>
        <p:spPr/>
        <p:txBody>
          <a:bodyPr>
            <a:normAutofit fontScale="85000" lnSpcReduction="20000"/>
          </a:bodyPr>
          <a:lstStyle/>
          <a:p>
            <a:r>
              <a:rPr lang="en-US" i="1" dirty="0"/>
              <a:t>Trairūpya</a:t>
            </a:r>
            <a:r>
              <a:rPr lang="en-US" dirty="0"/>
              <a:t>: instead of understanding the term as a concept, it might be helpful to understand it as a theory; in other words, the term means </a:t>
            </a:r>
            <a:r>
              <a:rPr lang="en-US" i="1" dirty="0" err="1"/>
              <a:t>trai</a:t>
            </a:r>
            <a:r>
              <a:rPr lang="en-US" dirty="0"/>
              <a:t>/three + </a:t>
            </a:r>
            <a:r>
              <a:rPr lang="en-US" i="1" dirty="0" err="1"/>
              <a:t>rūpa</a:t>
            </a:r>
            <a:r>
              <a:rPr lang="en-US" dirty="0"/>
              <a:t>/matter = </a:t>
            </a:r>
            <a:r>
              <a:rPr lang="en-US" i="1" dirty="0"/>
              <a:t>three matters</a:t>
            </a:r>
            <a:r>
              <a:rPr lang="en-US" dirty="0"/>
              <a:t>, or it is generally translated as three characteristics of the </a:t>
            </a:r>
            <a:r>
              <a:rPr lang="en-US" i="1" dirty="0" err="1"/>
              <a:t>hetu</a:t>
            </a:r>
            <a:r>
              <a:rPr lang="en-US" i="1" dirty="0"/>
              <a:t>/reason</a:t>
            </a:r>
            <a:r>
              <a:rPr lang="en-US" dirty="0"/>
              <a:t>;</a:t>
            </a:r>
          </a:p>
          <a:p>
            <a:r>
              <a:rPr lang="en-US" dirty="0"/>
              <a:t>As we mentioned in the lecture notes, the discussion of the concept of the three aspects of the reason and the relationship between the thesis/subject and the reason can probably be dated back to the early </a:t>
            </a:r>
            <a:r>
              <a:rPr lang="en-US" dirty="0" err="1"/>
              <a:t>Ny</a:t>
            </a:r>
            <a:r>
              <a:rPr lang="en-US" dirty="0" err="1">
                <a:latin typeface="Times New Roman" panose="02020603050405020304" pitchFamily="18" charset="0"/>
                <a:cs typeface="Times New Roman" panose="02020603050405020304" pitchFamily="18" charset="0"/>
              </a:rPr>
              <a:t>āya</a:t>
            </a:r>
            <a:r>
              <a:rPr lang="en-US" dirty="0">
                <a:latin typeface="Times New Roman" panose="02020603050405020304" pitchFamily="18" charset="0"/>
                <a:cs typeface="Times New Roman" panose="02020603050405020304" pitchFamily="18" charset="0"/>
              </a:rPr>
              <a:t> logical method, for as early as the time of </a:t>
            </a:r>
            <a:r>
              <a:rPr lang="en-US" dirty="0" err="1">
                <a:latin typeface="Times New Roman" panose="02020603050405020304" pitchFamily="18" charset="0"/>
                <a:cs typeface="Times New Roman" panose="02020603050405020304" pitchFamily="18" charset="0"/>
              </a:rPr>
              <a:t>Asaṅga</a:t>
            </a:r>
            <a:r>
              <a:rPr lang="en-US" dirty="0">
                <a:latin typeface="Times New Roman" panose="02020603050405020304" pitchFamily="18" charset="0"/>
                <a:cs typeface="Times New Roman" panose="02020603050405020304" pitchFamily="18" charset="0"/>
              </a:rPr>
              <a:t>, he already made some criticism about the </a:t>
            </a:r>
            <a:r>
              <a:rPr lang="en-US" i="1" dirty="0" err="1">
                <a:latin typeface="Times New Roman" panose="02020603050405020304" pitchFamily="18" charset="0"/>
                <a:cs typeface="Times New Roman" panose="02020603050405020304" pitchFamily="18" charset="0"/>
              </a:rPr>
              <a:t>tr</a:t>
            </a:r>
            <a:r>
              <a:rPr lang="en-US" i="1" dirty="0" err="1"/>
              <a:t>airūpya</a:t>
            </a:r>
            <a:r>
              <a:rPr lang="en-US" dirty="0"/>
              <a:t>; his brother, despite being a contemporary, actually accepted the concept; </a:t>
            </a:r>
          </a:p>
          <a:p>
            <a:r>
              <a:rPr lang="en-US" dirty="0"/>
              <a:t>But not until the time of Dign</a:t>
            </a:r>
            <a:r>
              <a:rPr lang="en-US" dirty="0">
                <a:latin typeface="Times New Roman" panose="02020603050405020304" pitchFamily="18" charset="0"/>
                <a:cs typeface="Times New Roman" panose="02020603050405020304" pitchFamily="18" charset="0"/>
              </a:rPr>
              <a:t>āga, he explicitly articulated some clear definitions of the concept as well as specified that the three characteristics of the reason are necessary;</a:t>
            </a:r>
            <a:endParaRPr lang="en-SG" dirty="0"/>
          </a:p>
        </p:txBody>
      </p:sp>
    </p:spTree>
    <p:extLst>
      <p:ext uri="{BB962C8B-B14F-4D97-AF65-F5344CB8AC3E}">
        <p14:creationId xmlns:p14="http://schemas.microsoft.com/office/powerpoint/2010/main" val="4219915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E4C46-BABD-43BF-B948-1AF096466BF3}"/>
              </a:ext>
            </a:extLst>
          </p:cNvPr>
          <p:cNvSpPr>
            <a:spLocks noGrp="1"/>
          </p:cNvSpPr>
          <p:nvPr>
            <p:ph type="title"/>
          </p:nvPr>
        </p:nvSpPr>
        <p:spPr/>
        <p:txBody>
          <a:bodyPr>
            <a:normAutofit fontScale="90000"/>
          </a:bodyPr>
          <a:lstStyle/>
          <a:p>
            <a:r>
              <a:rPr lang="en-US" i="1" dirty="0"/>
              <a:t>Trairūpya</a:t>
            </a:r>
            <a:r>
              <a:rPr lang="en-US" sz="2000" dirty="0"/>
              <a:t>: below the diagram demonstrates the development of </a:t>
            </a:r>
            <a:r>
              <a:rPr lang="en-US" sz="2000" i="1" dirty="0" err="1"/>
              <a:t>trairūpya</a:t>
            </a:r>
            <a:r>
              <a:rPr lang="en-US" sz="2000" i="1" dirty="0"/>
              <a:t> </a:t>
            </a:r>
            <a:r>
              <a:rPr lang="en-US" sz="2000" dirty="0"/>
              <a:t>theory; please note that although from some translated fragmentary Chinese texts we are informed that </a:t>
            </a:r>
            <a:r>
              <a:rPr lang="en-US" sz="2000" dirty="0" err="1"/>
              <a:t>Asaṅga</a:t>
            </a:r>
            <a:r>
              <a:rPr lang="en-US" sz="2000" dirty="0"/>
              <a:t> criticized the theory, while his brother </a:t>
            </a:r>
            <a:r>
              <a:rPr lang="en-US" sz="2000" dirty="0" err="1"/>
              <a:t>Vasubandhu</a:t>
            </a:r>
            <a:r>
              <a:rPr lang="en-US" sz="2000" dirty="0"/>
              <a:t> supported it, because of the difficulty in dating those sources, all we can be certain is that the theory developed before Dign</a:t>
            </a:r>
            <a:r>
              <a:rPr lang="en-US" sz="2000" dirty="0">
                <a:latin typeface="Times New Roman" panose="02020603050405020304" pitchFamily="18" charset="0"/>
                <a:cs typeface="Times New Roman" panose="02020603050405020304" pitchFamily="18" charset="0"/>
              </a:rPr>
              <a:t>āga but it was he who have clarified and made it a necessary condition for Buddhist logical reasoning;</a:t>
            </a:r>
            <a:endParaRPr lang="en-SG" sz="2000" dirty="0"/>
          </a:p>
        </p:txBody>
      </p:sp>
      <p:graphicFrame>
        <p:nvGraphicFramePr>
          <p:cNvPr id="4" name="Content Placeholder 3">
            <a:extLst>
              <a:ext uri="{FF2B5EF4-FFF2-40B4-BE49-F238E27FC236}">
                <a16:creationId xmlns:a16="http://schemas.microsoft.com/office/drawing/2014/main" id="{4250D497-F8C1-41CB-A522-578522627B27}"/>
              </a:ext>
            </a:extLst>
          </p:cNvPr>
          <p:cNvGraphicFramePr>
            <a:graphicFrameLocks noGrp="1"/>
          </p:cNvGraphicFramePr>
          <p:nvPr>
            <p:ph idx="1"/>
            <p:extLst>
              <p:ext uri="{D42A27DB-BD31-4B8C-83A1-F6EECF244321}">
                <p14:modId xmlns:p14="http://schemas.microsoft.com/office/powerpoint/2010/main" val="34538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5652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E7B7D-FD6F-4CE9-93FE-932850948882}"/>
              </a:ext>
            </a:extLst>
          </p:cNvPr>
          <p:cNvSpPr>
            <a:spLocks noGrp="1"/>
          </p:cNvSpPr>
          <p:nvPr>
            <p:ph type="title"/>
          </p:nvPr>
        </p:nvSpPr>
        <p:spPr/>
        <p:txBody>
          <a:bodyPr>
            <a:normAutofit fontScale="90000"/>
          </a:bodyPr>
          <a:lstStyle/>
          <a:p>
            <a:r>
              <a:rPr lang="en-US" i="1" dirty="0"/>
              <a:t>Vy</a:t>
            </a:r>
            <a:r>
              <a:rPr lang="en-US" i="1" dirty="0">
                <a:latin typeface="Times New Roman" panose="02020603050405020304" pitchFamily="18" charset="0"/>
                <a:cs typeface="Times New Roman" panose="02020603050405020304" pitchFamily="18" charset="0"/>
              </a:rPr>
              <a:t>ā</a:t>
            </a:r>
            <a:r>
              <a:rPr lang="en-US" i="1" dirty="0"/>
              <a:t>pti</a:t>
            </a:r>
            <a:r>
              <a:rPr lang="en-US" sz="2200" dirty="0"/>
              <a:t>: we shall first of all explain this term and some other related terms; although it is clear from the examples such as </a:t>
            </a:r>
            <a:r>
              <a:rPr lang="en-US" sz="2200" i="1" dirty="0"/>
              <a:t>fire/smoke </a:t>
            </a:r>
            <a:r>
              <a:rPr lang="en-US" sz="2200" dirty="0"/>
              <a:t>or </a:t>
            </a:r>
            <a:r>
              <a:rPr lang="en-US" sz="2200" i="1" dirty="0"/>
              <a:t>sound/produced-ness/impermanent</a:t>
            </a:r>
            <a:r>
              <a:rPr lang="en-US" sz="2200" dirty="0"/>
              <a:t> what the term means, by explaining further we may understand how the Buddhist method actually works;</a:t>
            </a:r>
            <a:endParaRPr lang="en-SG" sz="2200" dirty="0"/>
          </a:p>
        </p:txBody>
      </p:sp>
      <p:sp>
        <p:nvSpPr>
          <p:cNvPr id="3" name="Content Placeholder 2">
            <a:extLst>
              <a:ext uri="{FF2B5EF4-FFF2-40B4-BE49-F238E27FC236}">
                <a16:creationId xmlns:a16="http://schemas.microsoft.com/office/drawing/2014/main" id="{2B66A1C7-D167-43EB-8610-5A0E3C512AF0}"/>
              </a:ext>
            </a:extLst>
          </p:cNvPr>
          <p:cNvSpPr>
            <a:spLocks noGrp="1"/>
          </p:cNvSpPr>
          <p:nvPr>
            <p:ph idx="1"/>
          </p:nvPr>
        </p:nvSpPr>
        <p:spPr/>
        <p:txBody>
          <a:bodyPr>
            <a:normAutofit fontScale="77500" lnSpcReduction="20000"/>
          </a:bodyPr>
          <a:lstStyle/>
          <a:p>
            <a:r>
              <a:rPr lang="en-US" dirty="0"/>
              <a:t>As we discussed, this term may not have been invented by Buddhist scholars, nor was it even an invention of Dign</a:t>
            </a:r>
            <a:r>
              <a:rPr lang="en-US" dirty="0">
                <a:latin typeface="Times New Roman" panose="02020603050405020304" pitchFamily="18" charset="0"/>
                <a:cs typeface="Times New Roman" panose="02020603050405020304" pitchFamily="18" charset="0"/>
              </a:rPr>
              <a:t>āga himself; in fact, according to </a:t>
            </a:r>
            <a:r>
              <a:rPr lang="en-US" dirty="0" err="1">
                <a:latin typeface="Times New Roman" panose="02020603050405020304" pitchFamily="18" charset="0"/>
                <a:cs typeface="Times New Roman" panose="02020603050405020304" pitchFamily="18" charset="0"/>
              </a:rPr>
              <a:t>Barlingay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Barlingay</a:t>
            </a:r>
            <a:r>
              <a:rPr lang="en-US" dirty="0">
                <a:latin typeface="Times New Roman" panose="02020603050405020304" pitchFamily="18" charset="0"/>
                <a:cs typeface="Times New Roman" panose="02020603050405020304" pitchFamily="18" charset="0"/>
              </a:rPr>
              <a:t>, 1965:109), sometimes Buddhist logicians actually used the term </a:t>
            </a:r>
            <a:r>
              <a:rPr lang="en-US" i="1" dirty="0">
                <a:latin typeface="Times New Roman" panose="02020603050405020304" pitchFamily="18" charset="0"/>
                <a:cs typeface="Times New Roman" panose="02020603050405020304" pitchFamily="18" charset="0"/>
              </a:rPr>
              <a:t>hetusādhyapratibandha</a:t>
            </a:r>
            <a:r>
              <a:rPr lang="en-US" dirty="0">
                <a:latin typeface="Times New Roman" panose="02020603050405020304" pitchFamily="18" charset="0"/>
                <a:cs typeface="Times New Roman" panose="02020603050405020304" pitchFamily="18" charset="0"/>
              </a:rPr>
              <a:t> or connection of the </a:t>
            </a:r>
            <a:r>
              <a:rPr lang="en-US" i="1" dirty="0" err="1">
                <a:latin typeface="Times New Roman" panose="02020603050405020304" pitchFamily="18" charset="0"/>
                <a:cs typeface="Times New Roman" panose="02020603050405020304" pitchFamily="18" charset="0"/>
              </a:rPr>
              <a:t>hetu</a:t>
            </a:r>
            <a:r>
              <a:rPr lang="en-US" i="1" dirty="0">
                <a:latin typeface="Times New Roman" panose="02020603050405020304" pitchFamily="18" charset="0"/>
                <a:cs typeface="Times New Roman" panose="02020603050405020304" pitchFamily="18" charset="0"/>
              </a:rPr>
              <a:t>/reason</a:t>
            </a:r>
            <a:r>
              <a:rPr lang="en-US" dirty="0">
                <a:latin typeface="Times New Roman" panose="02020603050405020304" pitchFamily="18" charset="0"/>
                <a:cs typeface="Times New Roman" panose="02020603050405020304" pitchFamily="18" charset="0"/>
              </a:rPr>
              <a:t> and the </a:t>
            </a:r>
            <a:r>
              <a:rPr lang="en-US" i="1" dirty="0" err="1">
                <a:latin typeface="Times New Roman" panose="02020603050405020304" pitchFamily="18" charset="0"/>
                <a:cs typeface="Times New Roman" panose="02020603050405020304" pitchFamily="18" charset="0"/>
              </a:rPr>
              <a:t>sādhya</a:t>
            </a:r>
            <a:r>
              <a:rPr lang="en-US" i="1" dirty="0">
                <a:latin typeface="Times New Roman" panose="02020603050405020304" pitchFamily="18" charset="0"/>
                <a:cs typeface="Times New Roman" panose="02020603050405020304" pitchFamily="18" charset="0"/>
              </a:rPr>
              <a:t>/the property of the subject</a:t>
            </a:r>
            <a:r>
              <a:rPr lang="en-US" dirty="0">
                <a:latin typeface="Times New Roman" panose="02020603050405020304" pitchFamily="18" charset="0"/>
                <a:cs typeface="Times New Roman" panose="02020603050405020304" pitchFamily="18" charset="0"/>
              </a:rPr>
              <a:t>; however, started from Dignāga, the term was treated like a theory rather than a mere concept, which expanded its definition;</a:t>
            </a:r>
          </a:p>
          <a:p>
            <a:r>
              <a:rPr lang="en-SG" i="1" dirty="0" err="1"/>
              <a:t>Vy</a:t>
            </a:r>
            <a:r>
              <a:rPr lang="en-US" i="1" dirty="0" err="1">
                <a:latin typeface="Times New Roman" panose="02020603050405020304" pitchFamily="18" charset="0"/>
                <a:cs typeface="Times New Roman" panose="02020603050405020304" pitchFamily="18" charset="0"/>
              </a:rPr>
              <a:t>āpti</a:t>
            </a:r>
            <a:r>
              <a:rPr lang="en-US" dirty="0">
                <a:latin typeface="Times New Roman" panose="02020603050405020304" pitchFamily="18" charset="0"/>
                <a:cs typeface="Times New Roman" panose="02020603050405020304" pitchFamily="18" charset="0"/>
              </a:rPr>
              <a:t>: it means </a:t>
            </a:r>
            <a:r>
              <a:rPr lang="en-US" i="1" dirty="0">
                <a:latin typeface="Times New Roman" panose="02020603050405020304" pitchFamily="18" charset="0"/>
                <a:cs typeface="Times New Roman" panose="02020603050405020304" pitchFamily="18" charset="0"/>
              </a:rPr>
              <a:t>universal pervasion</a:t>
            </a:r>
            <a:r>
              <a:rPr lang="en-US" dirty="0">
                <a:latin typeface="Times New Roman" panose="02020603050405020304" pitchFamily="18" charset="0"/>
                <a:cs typeface="Times New Roman" panose="02020603050405020304" pitchFamily="18" charset="0"/>
              </a:rPr>
              <a:t> or similar to the </a:t>
            </a:r>
            <a:r>
              <a:rPr lang="en-US" i="1" dirty="0">
                <a:latin typeface="Times New Roman" panose="02020603050405020304" pitchFamily="18" charset="0"/>
                <a:cs typeface="Times New Roman" panose="02020603050405020304" pitchFamily="18" charset="0"/>
              </a:rPr>
              <a:t>invariable concomitance</a:t>
            </a:r>
            <a:r>
              <a:rPr lang="en-US" dirty="0">
                <a:latin typeface="Times New Roman" panose="02020603050405020304" pitchFamily="18" charset="0"/>
                <a:cs typeface="Times New Roman" panose="02020603050405020304" pitchFamily="18" charset="0"/>
              </a:rPr>
              <a:t>; and we shall provide two more related terms so that the term itself would be clearer;</a:t>
            </a:r>
          </a:p>
          <a:p>
            <a:r>
              <a:rPr lang="en-US" i="1" dirty="0">
                <a:latin typeface="Times New Roman" panose="02020603050405020304" pitchFamily="18" charset="0"/>
                <a:cs typeface="Times New Roman" panose="02020603050405020304" pitchFamily="18" charset="0"/>
              </a:rPr>
              <a:t>Vyāpaka</a:t>
            </a:r>
            <a:r>
              <a:rPr lang="en-US" dirty="0">
                <a:latin typeface="Times New Roman" panose="02020603050405020304" pitchFamily="18" charset="0"/>
                <a:cs typeface="Times New Roman" panose="02020603050405020304" pitchFamily="18" charset="0"/>
              </a:rPr>
              <a:t>: it means </a:t>
            </a:r>
            <a:r>
              <a:rPr lang="en-US" i="1" dirty="0" err="1">
                <a:latin typeface="Times New Roman" panose="02020603050405020304" pitchFamily="18" charset="0"/>
                <a:cs typeface="Times New Roman" panose="02020603050405020304" pitchFamily="18" charset="0"/>
              </a:rPr>
              <a:t>pervader</a:t>
            </a:r>
            <a:r>
              <a:rPr lang="en-US" dirty="0">
                <a:latin typeface="Times New Roman" panose="02020603050405020304" pitchFamily="18" charset="0"/>
                <a:cs typeface="Times New Roman" panose="02020603050405020304" pitchFamily="18" charset="0"/>
              </a:rPr>
              <a:t>, or </a:t>
            </a:r>
            <a:r>
              <a:rPr lang="en-US" i="1" dirty="0" err="1">
                <a:latin typeface="Times New Roman" panose="02020603050405020304" pitchFamily="18" charset="0"/>
                <a:cs typeface="Times New Roman" panose="02020603050405020304" pitchFamily="18" charset="0"/>
              </a:rPr>
              <a:t>probandum</a:t>
            </a:r>
            <a:r>
              <a:rPr lang="en-US" dirty="0">
                <a:latin typeface="Times New Roman" panose="02020603050405020304" pitchFamily="18" charset="0"/>
                <a:cs typeface="Times New Roman" panose="02020603050405020304" pitchFamily="18" charset="0"/>
              </a:rPr>
              <a:t>, or </a:t>
            </a:r>
            <a:r>
              <a:rPr lang="en-US" i="1" dirty="0">
                <a:latin typeface="Times New Roman" panose="02020603050405020304" pitchFamily="18" charset="0"/>
                <a:cs typeface="Times New Roman" panose="02020603050405020304" pitchFamily="18" charset="0"/>
              </a:rPr>
              <a:t>something that needs to be proved</a:t>
            </a:r>
            <a:r>
              <a:rPr lang="en-US" dirty="0">
                <a:latin typeface="Times New Roman" panose="02020603050405020304" pitchFamily="18" charset="0"/>
                <a:cs typeface="Times New Roman" panose="02020603050405020304" pitchFamily="18" charset="0"/>
              </a:rPr>
              <a:t>; here it means </a:t>
            </a:r>
            <a:r>
              <a:rPr lang="en-US" i="1" dirty="0" err="1">
                <a:latin typeface="Times New Roman" panose="02020603050405020304" pitchFamily="18" charset="0"/>
                <a:cs typeface="Times New Roman" panose="02020603050405020304" pitchFamily="18" charset="0"/>
              </a:rPr>
              <a:t>sādhya</a:t>
            </a:r>
            <a:r>
              <a:rPr lang="en-US" i="1" dirty="0">
                <a:latin typeface="Times New Roman" panose="02020603050405020304" pitchFamily="18" charset="0"/>
                <a:cs typeface="Times New Roman" panose="02020603050405020304" pitchFamily="18" charset="0"/>
              </a:rPr>
              <a:t>/property of the subject</a:t>
            </a:r>
            <a:r>
              <a:rPr lang="en-US" dirty="0">
                <a:latin typeface="Times New Roman" panose="02020603050405020304" pitchFamily="18" charset="0"/>
                <a:cs typeface="Times New Roman" panose="02020603050405020304" pitchFamily="18" charset="0"/>
              </a:rPr>
              <a:t>;</a:t>
            </a:r>
          </a:p>
          <a:p>
            <a:r>
              <a:rPr lang="en-US" i="1" dirty="0" err="1">
                <a:latin typeface="Times New Roman" panose="02020603050405020304" pitchFamily="18" charset="0"/>
                <a:cs typeface="Times New Roman" panose="02020603050405020304" pitchFamily="18" charset="0"/>
              </a:rPr>
              <a:t>Vyāpya</a:t>
            </a:r>
            <a:r>
              <a:rPr lang="en-US" dirty="0">
                <a:latin typeface="Times New Roman" panose="02020603050405020304" pitchFamily="18" charset="0"/>
                <a:cs typeface="Times New Roman" panose="02020603050405020304" pitchFamily="18" charset="0"/>
              </a:rPr>
              <a:t>: this is another term derived from </a:t>
            </a:r>
            <a:r>
              <a:rPr lang="en-US" i="1" dirty="0">
                <a:latin typeface="Times New Roman" panose="02020603050405020304" pitchFamily="18" charset="0"/>
                <a:cs typeface="Times New Roman" panose="02020603050405020304" pitchFamily="18" charset="0"/>
              </a:rPr>
              <a:t>vyāpti</a:t>
            </a:r>
            <a:r>
              <a:rPr lang="en-US" dirty="0">
                <a:latin typeface="Times New Roman" panose="02020603050405020304" pitchFamily="18" charset="0"/>
                <a:cs typeface="Times New Roman" panose="02020603050405020304" pitchFamily="18" charset="0"/>
              </a:rPr>
              <a:t>, which means </a:t>
            </a:r>
            <a:r>
              <a:rPr lang="en-US" i="1" dirty="0">
                <a:latin typeface="Times New Roman" panose="02020603050405020304" pitchFamily="18" charset="0"/>
                <a:cs typeface="Times New Roman" panose="02020603050405020304" pitchFamily="18" charset="0"/>
              </a:rPr>
              <a:t>pervaded</a:t>
            </a:r>
            <a:r>
              <a:rPr lang="en-US" dirty="0">
                <a:latin typeface="Times New Roman" panose="02020603050405020304" pitchFamily="18" charset="0"/>
                <a:cs typeface="Times New Roman" panose="02020603050405020304" pitchFamily="18" charset="0"/>
              </a:rPr>
              <a:t>, or </a:t>
            </a:r>
            <a:r>
              <a:rPr lang="en-US" i="1" dirty="0" err="1">
                <a:latin typeface="Times New Roman" panose="02020603050405020304" pitchFamily="18" charset="0"/>
                <a:cs typeface="Times New Roman" panose="02020603050405020304" pitchFamily="18" charset="0"/>
              </a:rPr>
              <a:t>probans</a:t>
            </a:r>
            <a:r>
              <a:rPr lang="en-US" dirty="0">
                <a:latin typeface="Times New Roman" panose="02020603050405020304" pitchFamily="18" charset="0"/>
                <a:cs typeface="Times New Roman" panose="02020603050405020304" pitchFamily="18" charset="0"/>
              </a:rPr>
              <a:t>, or the </a:t>
            </a:r>
            <a:r>
              <a:rPr lang="en-US" i="1" dirty="0">
                <a:latin typeface="Times New Roman" panose="02020603050405020304" pitchFamily="18" charset="0"/>
                <a:cs typeface="Times New Roman" panose="02020603050405020304" pitchFamily="18" charset="0"/>
              </a:rPr>
              <a:t>proof</a:t>
            </a:r>
            <a:r>
              <a:rPr lang="en-US" dirty="0">
                <a:latin typeface="Times New Roman" panose="02020603050405020304" pitchFamily="18" charset="0"/>
                <a:cs typeface="Times New Roman" panose="02020603050405020304" pitchFamily="18" charset="0"/>
              </a:rPr>
              <a:t>; here it means </a:t>
            </a:r>
            <a:r>
              <a:rPr lang="en-US" i="1" dirty="0" err="1">
                <a:latin typeface="Times New Roman" panose="02020603050405020304" pitchFamily="18" charset="0"/>
                <a:cs typeface="Times New Roman" panose="02020603050405020304" pitchFamily="18" charset="0"/>
              </a:rPr>
              <a:t>hetu</a:t>
            </a:r>
            <a:r>
              <a:rPr lang="en-US" i="1" dirty="0">
                <a:latin typeface="Times New Roman" panose="02020603050405020304" pitchFamily="18" charset="0"/>
                <a:cs typeface="Times New Roman" panose="02020603050405020304" pitchFamily="18" charset="0"/>
              </a:rPr>
              <a:t>/reason </a:t>
            </a:r>
            <a:r>
              <a:rPr lang="en-US" dirty="0">
                <a:latin typeface="Times New Roman" panose="02020603050405020304" pitchFamily="18" charset="0"/>
                <a:cs typeface="Times New Roman" panose="02020603050405020304" pitchFamily="18" charset="0"/>
              </a:rPr>
              <a:t>or </a:t>
            </a:r>
            <a:r>
              <a:rPr lang="en-US" i="1" dirty="0" err="1">
                <a:latin typeface="Times New Roman" panose="02020603050405020304" pitchFamily="18" charset="0"/>
                <a:cs typeface="Times New Roman" panose="02020603050405020304" pitchFamily="18" charset="0"/>
              </a:rPr>
              <a:t>liṅga</a:t>
            </a:r>
            <a:r>
              <a:rPr lang="en-US" i="1" dirty="0">
                <a:latin typeface="Times New Roman" panose="02020603050405020304" pitchFamily="18" charset="0"/>
                <a:cs typeface="Times New Roman" panose="02020603050405020304" pitchFamily="18" charset="0"/>
              </a:rPr>
              <a:t>/sign/mark;</a:t>
            </a:r>
            <a:endParaRPr lang="en-SG" dirty="0"/>
          </a:p>
        </p:txBody>
      </p:sp>
    </p:spTree>
    <p:extLst>
      <p:ext uri="{BB962C8B-B14F-4D97-AF65-F5344CB8AC3E}">
        <p14:creationId xmlns:p14="http://schemas.microsoft.com/office/powerpoint/2010/main" val="1508425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0023A-A70D-4C08-8662-54431491EF37}"/>
              </a:ext>
            </a:extLst>
          </p:cNvPr>
          <p:cNvSpPr>
            <a:spLocks noGrp="1"/>
          </p:cNvSpPr>
          <p:nvPr>
            <p:ph type="title"/>
          </p:nvPr>
        </p:nvSpPr>
        <p:spPr/>
        <p:txBody>
          <a:bodyPr>
            <a:normAutofit fontScale="90000"/>
          </a:bodyPr>
          <a:lstStyle/>
          <a:p>
            <a:r>
              <a:rPr lang="en-US" i="1" dirty="0"/>
              <a:t>Vy</a:t>
            </a:r>
            <a:r>
              <a:rPr lang="en-US" i="1" dirty="0">
                <a:latin typeface="Times New Roman" panose="02020603050405020304" pitchFamily="18" charset="0"/>
                <a:cs typeface="Times New Roman" panose="02020603050405020304" pitchFamily="18" charset="0"/>
              </a:rPr>
              <a:t>āpti</a:t>
            </a:r>
            <a:r>
              <a:rPr lang="en-US" i="1" dirty="0"/>
              <a:t> – </a:t>
            </a:r>
            <a:r>
              <a:rPr lang="en-US" i="1" dirty="0" err="1"/>
              <a:t>Vy</a:t>
            </a:r>
            <a:r>
              <a:rPr lang="en-US" i="1" dirty="0" err="1">
                <a:latin typeface="Times New Roman" panose="02020603050405020304" pitchFamily="18" charset="0"/>
                <a:cs typeface="Times New Roman" panose="02020603050405020304" pitchFamily="18" charset="0"/>
              </a:rPr>
              <a:t>ā</a:t>
            </a:r>
            <a:r>
              <a:rPr lang="en-US" i="1" dirty="0" err="1"/>
              <a:t>pya</a:t>
            </a:r>
            <a:r>
              <a:rPr lang="en-US" i="1" dirty="0"/>
              <a:t> – Vy</a:t>
            </a:r>
            <a:r>
              <a:rPr lang="en-US" i="1" dirty="0">
                <a:latin typeface="Times New Roman" panose="02020603050405020304" pitchFamily="18" charset="0"/>
                <a:cs typeface="Times New Roman" panose="02020603050405020304" pitchFamily="18" charset="0"/>
              </a:rPr>
              <a:t>ā</a:t>
            </a:r>
            <a:r>
              <a:rPr lang="en-US" i="1" dirty="0"/>
              <a:t>paka</a:t>
            </a:r>
            <a:r>
              <a:rPr lang="en-US" sz="2000" dirty="0"/>
              <a:t>: here, the </a:t>
            </a:r>
            <a:r>
              <a:rPr lang="en-US" sz="2000" i="1" dirty="0" err="1"/>
              <a:t>vy</a:t>
            </a:r>
            <a:r>
              <a:rPr lang="en-US" sz="2000" i="1" dirty="0" err="1">
                <a:latin typeface="Times New Roman" panose="02020603050405020304" pitchFamily="18" charset="0"/>
                <a:cs typeface="Times New Roman" panose="02020603050405020304" pitchFamily="18" charset="0"/>
              </a:rPr>
              <a:t>ā</a:t>
            </a:r>
            <a:r>
              <a:rPr lang="en-US" sz="2000" i="1" dirty="0" err="1"/>
              <a:t>paka</a:t>
            </a:r>
            <a:r>
              <a:rPr lang="en-US" sz="2000" dirty="0"/>
              <a:t> is the thing that needs to be proved, and with the </a:t>
            </a:r>
            <a:r>
              <a:rPr lang="en-US" sz="2000" i="1" dirty="0"/>
              <a:t>universal pervasion</a:t>
            </a:r>
            <a:r>
              <a:rPr lang="en-US" sz="2000" dirty="0"/>
              <a:t> – </a:t>
            </a:r>
            <a:r>
              <a:rPr lang="en-US" sz="2000" i="1" dirty="0"/>
              <a:t>vy</a:t>
            </a:r>
            <a:r>
              <a:rPr lang="en-US" sz="2000" i="1" dirty="0">
                <a:latin typeface="Times New Roman" panose="02020603050405020304" pitchFamily="18" charset="0"/>
                <a:cs typeface="Times New Roman" panose="02020603050405020304" pitchFamily="18" charset="0"/>
              </a:rPr>
              <a:t>ā</a:t>
            </a:r>
            <a:r>
              <a:rPr lang="en-US" sz="2000" i="1" dirty="0"/>
              <a:t>pti</a:t>
            </a:r>
            <a:r>
              <a:rPr lang="en-US" sz="2000" dirty="0"/>
              <a:t> of the </a:t>
            </a:r>
            <a:r>
              <a:rPr lang="en-US" sz="2000" i="1" dirty="0" err="1"/>
              <a:t>vy</a:t>
            </a:r>
            <a:r>
              <a:rPr lang="en-US" sz="2000" i="1" dirty="0" err="1">
                <a:latin typeface="Times New Roman" panose="02020603050405020304" pitchFamily="18" charset="0"/>
                <a:cs typeface="Times New Roman" panose="02020603050405020304" pitchFamily="18" charset="0"/>
              </a:rPr>
              <a:t>ā</a:t>
            </a:r>
            <a:r>
              <a:rPr lang="en-US" sz="2000" i="1" dirty="0" err="1"/>
              <a:t>paka</a:t>
            </a:r>
            <a:r>
              <a:rPr lang="en-US" sz="2000" i="1" dirty="0"/>
              <a:t> </a:t>
            </a:r>
            <a:r>
              <a:rPr lang="en-US" sz="2000" dirty="0"/>
              <a:t>and </a:t>
            </a:r>
            <a:r>
              <a:rPr lang="en-US" sz="2000" i="1" dirty="0" err="1"/>
              <a:t>vy</a:t>
            </a:r>
            <a:r>
              <a:rPr lang="en-US" sz="2000" i="1" dirty="0" err="1">
                <a:latin typeface="Times New Roman" panose="02020603050405020304" pitchFamily="18" charset="0"/>
                <a:cs typeface="Times New Roman" panose="02020603050405020304" pitchFamily="18" charset="0"/>
              </a:rPr>
              <a:t>ā</a:t>
            </a:r>
            <a:r>
              <a:rPr lang="en-US" sz="2000" i="1" dirty="0" err="1"/>
              <a:t>pya</a:t>
            </a:r>
            <a:r>
              <a:rPr lang="en-US" sz="2000" dirty="0"/>
              <a:t> – </a:t>
            </a:r>
            <a:r>
              <a:rPr lang="en-US" sz="2000" i="1" dirty="0"/>
              <a:t>proof/</a:t>
            </a:r>
            <a:r>
              <a:rPr lang="en-US" sz="2000" i="1" dirty="0" err="1"/>
              <a:t>hetu</a:t>
            </a:r>
            <a:r>
              <a:rPr lang="en-US" sz="2000" i="1" dirty="0"/>
              <a:t>/</a:t>
            </a:r>
            <a:r>
              <a:rPr lang="en-US" sz="2000" i="1" dirty="0" err="1"/>
              <a:t>linga</a:t>
            </a:r>
            <a:r>
              <a:rPr lang="en-US" sz="2000" dirty="0"/>
              <a:t>, the whole inference process is complete;</a:t>
            </a:r>
            <a:endParaRPr lang="en-SG" sz="2000" dirty="0"/>
          </a:p>
        </p:txBody>
      </p:sp>
      <p:graphicFrame>
        <p:nvGraphicFramePr>
          <p:cNvPr id="4" name="Content Placeholder 3">
            <a:extLst>
              <a:ext uri="{FF2B5EF4-FFF2-40B4-BE49-F238E27FC236}">
                <a16:creationId xmlns:a16="http://schemas.microsoft.com/office/drawing/2014/main" id="{22901CBD-6D20-42FB-B50C-9DF65B0E7115}"/>
              </a:ext>
            </a:extLst>
          </p:cNvPr>
          <p:cNvGraphicFramePr>
            <a:graphicFrameLocks noGrp="1"/>
          </p:cNvGraphicFramePr>
          <p:nvPr>
            <p:ph idx="1"/>
            <p:extLst>
              <p:ext uri="{D42A27DB-BD31-4B8C-83A1-F6EECF244321}">
                <p14:modId xmlns:p14="http://schemas.microsoft.com/office/powerpoint/2010/main" val="173673355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0524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91DE1-4248-4C24-8529-F34D5C957797}"/>
              </a:ext>
            </a:extLst>
          </p:cNvPr>
          <p:cNvSpPr>
            <a:spLocks noGrp="1"/>
          </p:cNvSpPr>
          <p:nvPr>
            <p:ph type="title"/>
          </p:nvPr>
        </p:nvSpPr>
        <p:spPr/>
        <p:txBody>
          <a:bodyPr>
            <a:normAutofit fontScale="90000"/>
          </a:bodyPr>
          <a:lstStyle/>
          <a:p>
            <a:r>
              <a:rPr lang="en-US" dirty="0"/>
              <a:t>Example-1</a:t>
            </a:r>
            <a:r>
              <a:rPr lang="en-US" sz="2200" dirty="0"/>
              <a:t>: </a:t>
            </a:r>
            <a:r>
              <a:rPr lang="en-US" sz="2200" i="1" dirty="0"/>
              <a:t>Vy</a:t>
            </a:r>
            <a:r>
              <a:rPr lang="en-US" sz="2200" i="1" dirty="0">
                <a:latin typeface="Times New Roman" panose="02020603050405020304" pitchFamily="18" charset="0"/>
                <a:cs typeface="Times New Roman" panose="02020603050405020304" pitchFamily="18" charset="0"/>
              </a:rPr>
              <a:t>ā</a:t>
            </a:r>
            <a:r>
              <a:rPr lang="en-US" sz="2200" i="1" dirty="0"/>
              <a:t>pti – </a:t>
            </a:r>
            <a:r>
              <a:rPr lang="en-US" sz="2200" i="1" dirty="0" err="1"/>
              <a:t>Vy</a:t>
            </a:r>
            <a:r>
              <a:rPr lang="en-US" sz="2200" i="1" dirty="0" err="1">
                <a:latin typeface="Times New Roman" panose="02020603050405020304" pitchFamily="18" charset="0"/>
                <a:cs typeface="Times New Roman" panose="02020603050405020304" pitchFamily="18" charset="0"/>
              </a:rPr>
              <a:t>ā</a:t>
            </a:r>
            <a:r>
              <a:rPr lang="en-US" sz="2200" i="1" dirty="0" err="1"/>
              <a:t>pya</a:t>
            </a:r>
            <a:r>
              <a:rPr lang="en-US" sz="2200" i="1" dirty="0"/>
              <a:t> – Vy</a:t>
            </a:r>
            <a:r>
              <a:rPr lang="en-US" sz="2200" i="1" dirty="0">
                <a:latin typeface="Times New Roman" panose="02020603050405020304" pitchFamily="18" charset="0"/>
                <a:cs typeface="Times New Roman" panose="02020603050405020304" pitchFamily="18" charset="0"/>
              </a:rPr>
              <a:t>ā</a:t>
            </a:r>
            <a:r>
              <a:rPr lang="en-US" sz="2200" i="1" dirty="0"/>
              <a:t>paka</a:t>
            </a:r>
            <a:r>
              <a:rPr lang="en-US" sz="2200" dirty="0"/>
              <a:t>; please note that when we discussed the </a:t>
            </a:r>
            <a:r>
              <a:rPr lang="en-US" sz="2200" i="1" dirty="0"/>
              <a:t>invariable concomitance</a:t>
            </a:r>
            <a:r>
              <a:rPr lang="en-US" sz="2200" dirty="0"/>
              <a:t>, we suggests that </a:t>
            </a:r>
            <a:r>
              <a:rPr lang="en-US" sz="2200" i="1" dirty="0"/>
              <a:t>fire</a:t>
            </a:r>
            <a:r>
              <a:rPr lang="en-US" sz="2200" dirty="0"/>
              <a:t> + </a:t>
            </a:r>
            <a:r>
              <a:rPr lang="en-US" sz="2200" i="1" dirty="0"/>
              <a:t>smoke</a:t>
            </a:r>
            <a:r>
              <a:rPr lang="en-US" sz="2200" dirty="0"/>
              <a:t> = </a:t>
            </a:r>
            <a:r>
              <a:rPr lang="en-US" sz="2200" i="1" dirty="0"/>
              <a:t>invariable concomitance</a:t>
            </a:r>
            <a:r>
              <a:rPr lang="en-US" sz="2200" dirty="0"/>
              <a:t>; that is not a mathematical equation; rather it is a mere simplified illustration; below we shall use the chain of gears to demonstrate the mechanism of </a:t>
            </a:r>
            <a:r>
              <a:rPr lang="en-US" sz="2200" i="1" dirty="0"/>
              <a:t>vy</a:t>
            </a:r>
            <a:r>
              <a:rPr lang="en-US" sz="2200" i="1" dirty="0">
                <a:latin typeface="Times New Roman" panose="02020603050405020304" pitchFamily="18" charset="0"/>
                <a:cs typeface="Times New Roman" panose="02020603050405020304" pitchFamily="18" charset="0"/>
              </a:rPr>
              <a:t>ā</a:t>
            </a:r>
            <a:r>
              <a:rPr lang="en-US" sz="2200" i="1" dirty="0"/>
              <a:t>pti</a:t>
            </a:r>
            <a:r>
              <a:rPr lang="en-US" sz="2200" dirty="0"/>
              <a:t>;</a:t>
            </a:r>
            <a:endParaRPr lang="en-SG" sz="2200" dirty="0"/>
          </a:p>
        </p:txBody>
      </p:sp>
      <p:graphicFrame>
        <p:nvGraphicFramePr>
          <p:cNvPr id="4" name="Content Placeholder 3">
            <a:extLst>
              <a:ext uri="{FF2B5EF4-FFF2-40B4-BE49-F238E27FC236}">
                <a16:creationId xmlns:a16="http://schemas.microsoft.com/office/drawing/2014/main" id="{92B25477-FE1E-4209-8565-3D9DD308AAC4}"/>
              </a:ext>
            </a:extLst>
          </p:cNvPr>
          <p:cNvGraphicFramePr>
            <a:graphicFrameLocks noGrp="1"/>
          </p:cNvGraphicFramePr>
          <p:nvPr>
            <p:ph idx="1"/>
            <p:extLst>
              <p:ext uri="{D42A27DB-BD31-4B8C-83A1-F6EECF244321}">
                <p14:modId xmlns:p14="http://schemas.microsoft.com/office/powerpoint/2010/main" val="3012029455"/>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67592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2">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579</TotalTime>
  <Words>1933</Words>
  <Application>Microsoft Office PowerPoint</Application>
  <PresentationFormat>On-screen Show (4:3)</PresentationFormat>
  <Paragraphs>88</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Times New Roman</vt:lpstr>
      <vt:lpstr>Office Theme</vt:lpstr>
      <vt:lpstr>Lecture 10: Trairūpya and its importance in Buddhist logical method</vt:lpstr>
      <vt:lpstr>Vasubandhu’s invariable concomitance</vt:lpstr>
      <vt:lpstr>Invariable concomitance: the example of fire and smoke; corroboration – if one exists then the other exists;</vt:lpstr>
      <vt:lpstr>Invariable concomitance: exclusion – if one cesses, then the another follows; please notice that in Buddhist logical reasoning, here fire and smoke and the invariable concomitance of those two are just employed to show that in order to guarantee the validity of the thesis, fire and smoke will occur concomitantly and cease to exist constantly; in modern time, of course we know that there are occasions when there is a fire without smoke and vice versa; this observation also applies to the example of produced-ness and impermanent;</vt:lpstr>
      <vt:lpstr>Trairūpya: some further explanations</vt:lpstr>
      <vt:lpstr>Trairūpya: below the diagram demonstrates the development of trairūpya theory; please note that although from some translated fragmentary Chinese texts we are informed that Asaṅga criticized the theory, while his brother Vasubandhu supported it, because of the difficulty in dating those sources, all we can be certain is that the theory developed before Dignāga but it was he who have clarified and made it a necessary condition for Buddhist logical reasoning;</vt:lpstr>
      <vt:lpstr>Vyāpti: we shall first of all explain this term and some other related terms; although it is clear from the examples such as fire/smoke or sound/produced-ness/impermanent what the term means, by explaining further we may understand how the Buddhist method actually works;</vt:lpstr>
      <vt:lpstr>Vyāpti – Vyāpya – Vyāpaka: here, the vyāpaka is the thing that needs to be proved, and with the universal pervasion – vyāpti of the vyāpaka and vyāpya – proof/hetu/linga, the whole inference process is complete;</vt:lpstr>
      <vt:lpstr>Example-1: Vyāpti – Vyāpya – Vyāpaka; please note that when we discussed the invariable concomitance, we suggests that fire + smoke = invariable concomitance; that is not a mathematical equation; rather it is a mere simplified illustration; below we shall use the chain of gears to demonstrate the mechanism of vyāpti;</vt:lpstr>
      <vt:lpstr>Example-2: below we are employing the other classical example to illustrate the working mechanism of the Vyāpti – Vyāpya – Vyāpaka; please note that while the previous fire &amp; smoke example tries to prove the existence and locus of the event, the sound – produced-ness &amp; non-eternal is to prove the property of non-eternality/impermanence;</vt:lpstr>
      <vt:lpstr>2nd characteristic: sapakṣe sattvam, which means reason is present in the similar example; this aspect is rather straightforward, for as we mentioned on many early occasions, a similar example of smoke (and also fire; here remember the function of hetu/reason, which is sign/reason to qualify the property of the subject – mountain on fire), would be present in a kitchen; when we discuss the 2nd condition of the trairūpya, please remember the first one or the vāypti; </vt:lpstr>
      <vt:lpstr>Example-2: please see below in the example of sound and its property of non-eternality; here, because of the vāypti, we know that sound is non-eternal due to it is produced; so in order to prove the validity of the hetu/reason/mark – non-eternality because it is produced – we need a example where reason and the property of produced-ness – non-eternality, are both present; so both pot (example) and produced-ness (hetu/reason) share the similar property – non-eternality;</vt:lpstr>
      <vt:lpstr>3rd condition/characteristic: now we come to the last and the third condition of the trairūpya, which is vipakṣe asattvam, or absence in the dissimilar example; as you can see, asattvam is the negation prefix a + sattvam, which means absence or non-existence; so the term is straightforward;</vt:lpstr>
      <vt:lpstr>Example-2: as in the case of vipakṣe sattvam, here the vipakṣe asattvam is also straightforward, for because the role of vipakṣe asattvam is to exclude the possibility, a dissimilar example is given and its absence in the example is required;</vt:lpstr>
      <vt:lpstr>How to paint a hidden monastery in the mountain? – before ending this lecture, I shall tell you a story so that you will remember what we have discussed in this lecture!</vt:lpstr>
      <vt:lpstr>A hidden monastery in the mountain: if there is a monk, the must be …</vt:lpstr>
      <vt:lpstr>Exercises/assignments #10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10: Trairūpya and its importance in Buddhist logical method</dc:title>
  <dc:creator>[BCS Lecturer] Ven Chuan Qing</dc:creator>
  <cp:lastModifiedBy>[BCS Lecturer] Ven Chuan Qing</cp:lastModifiedBy>
  <cp:revision>25</cp:revision>
  <dcterms:created xsi:type="dcterms:W3CDTF">2020-10-26T12:31:21Z</dcterms:created>
  <dcterms:modified xsi:type="dcterms:W3CDTF">2020-10-28T07:38:35Z</dcterms:modified>
</cp:coreProperties>
</file>