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75" r:id="rId4"/>
    <p:sldId id="276" r:id="rId5"/>
    <p:sldId id="277" r:id="rId6"/>
    <p:sldId id="281" r:id="rId7"/>
    <p:sldId id="282" r:id="rId8"/>
    <p:sldId id="280" r:id="rId9"/>
    <p:sldId id="291" r:id="rId10"/>
    <p:sldId id="292" r:id="rId11"/>
    <p:sldId id="293" r:id="rId12"/>
    <p:sldId id="283" r:id="rId13"/>
    <p:sldId id="284" r:id="rId14"/>
    <p:sldId id="294" r:id="rId15"/>
    <p:sldId id="285" r:id="rId16"/>
    <p:sldId id="286" r:id="rId17"/>
    <p:sldId id="290" r:id="rId18"/>
    <p:sldId id="287" r:id="rId19"/>
    <p:sldId id="288" r:id="rId20"/>
    <p:sldId id="289" r:id="rId21"/>
    <p:sldId id="278" r:id="rId22"/>
    <p:sldId id="27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388A2-BEA6-4706-8EC9-63E6E18CADD0}" type="doc">
      <dgm:prSet loTypeId="urn:microsoft.com/office/officeart/2005/8/layout/chart3" loCatId="cycle" qsTypeId="urn:microsoft.com/office/officeart/2005/8/quickstyle/3d5" qsCatId="3D" csTypeId="urn:microsoft.com/office/officeart/2005/8/colors/colorful1" csCatId="colorful" phldr="1"/>
      <dgm:spPr/>
      <dgm:t>
        <a:bodyPr/>
        <a:lstStyle/>
        <a:p>
          <a:endParaRPr lang="en-SG"/>
        </a:p>
      </dgm:t>
    </dgm:pt>
    <dgm:pt modelId="{7475F0E0-3065-4828-9A76-6AB168FC8B04}">
      <dgm:prSet phldrT="[Text]"/>
      <dgm:spPr/>
      <dgm:t>
        <a:bodyPr/>
        <a:lstStyle/>
        <a:p>
          <a:r>
            <a:rPr lang="en-SG" dirty="0"/>
            <a:t>Debate itself</a:t>
          </a:r>
        </a:p>
      </dgm:t>
    </dgm:pt>
    <dgm:pt modelId="{2D3F27BA-7432-4967-9FD0-95BAE8A5B445}" type="parTrans" cxnId="{C15087C4-694F-4058-A0E4-899C78B659A6}">
      <dgm:prSet/>
      <dgm:spPr/>
      <dgm:t>
        <a:bodyPr/>
        <a:lstStyle/>
        <a:p>
          <a:endParaRPr lang="en-SG"/>
        </a:p>
      </dgm:t>
    </dgm:pt>
    <dgm:pt modelId="{E10C1E01-979E-4900-9D32-074241BAE130}" type="sibTrans" cxnId="{C15087C4-694F-4058-A0E4-899C78B659A6}">
      <dgm:prSet/>
      <dgm:spPr/>
      <dgm:t>
        <a:bodyPr/>
        <a:lstStyle/>
        <a:p>
          <a:endParaRPr lang="en-SG"/>
        </a:p>
      </dgm:t>
    </dgm:pt>
    <dgm:pt modelId="{C59C074B-E40E-48D8-834F-15C15CB315DA}">
      <dgm:prSet phldrT="[Text]"/>
      <dgm:spPr/>
      <dgm:t>
        <a:bodyPr/>
        <a:lstStyle/>
        <a:p>
          <a:r>
            <a:rPr lang="en-SG" dirty="0"/>
            <a:t>Court-room of the debate</a:t>
          </a:r>
        </a:p>
      </dgm:t>
    </dgm:pt>
    <dgm:pt modelId="{860F2D0E-E04B-46D0-8421-16ADF4EAC52A}" type="parTrans" cxnId="{8339980D-EA07-4268-A3D8-5B0812CE88BA}">
      <dgm:prSet/>
      <dgm:spPr/>
      <dgm:t>
        <a:bodyPr/>
        <a:lstStyle/>
        <a:p>
          <a:endParaRPr lang="en-SG"/>
        </a:p>
      </dgm:t>
    </dgm:pt>
    <dgm:pt modelId="{DCEDE97A-B465-4D4F-9FE8-C7B02ABF035A}" type="sibTrans" cxnId="{8339980D-EA07-4268-A3D8-5B0812CE88BA}">
      <dgm:prSet/>
      <dgm:spPr/>
      <dgm:t>
        <a:bodyPr/>
        <a:lstStyle/>
        <a:p>
          <a:endParaRPr lang="en-SG"/>
        </a:p>
      </dgm:t>
    </dgm:pt>
    <dgm:pt modelId="{ABD7B51D-8BE3-47FC-A921-C806A2009966}">
      <dgm:prSet phldrT="[Text]"/>
      <dgm:spPr/>
      <dgm:t>
        <a:bodyPr/>
        <a:lstStyle/>
        <a:p>
          <a:r>
            <a:rPr lang="en-SG" dirty="0"/>
            <a:t>Foundation of the debate</a:t>
          </a:r>
        </a:p>
      </dgm:t>
    </dgm:pt>
    <dgm:pt modelId="{0FB4E745-4E03-4B07-BC08-4E175FA19F60}" type="parTrans" cxnId="{4D9FDFCD-982D-4B1E-8F6B-A5307EB4523E}">
      <dgm:prSet/>
      <dgm:spPr/>
      <dgm:t>
        <a:bodyPr/>
        <a:lstStyle/>
        <a:p>
          <a:endParaRPr lang="en-SG"/>
        </a:p>
      </dgm:t>
    </dgm:pt>
    <dgm:pt modelId="{8DA74C57-9DF2-42EA-ABD0-44FE424615A2}" type="sibTrans" cxnId="{4D9FDFCD-982D-4B1E-8F6B-A5307EB4523E}">
      <dgm:prSet/>
      <dgm:spPr/>
      <dgm:t>
        <a:bodyPr/>
        <a:lstStyle/>
        <a:p>
          <a:endParaRPr lang="en-SG"/>
        </a:p>
      </dgm:t>
    </dgm:pt>
    <dgm:pt modelId="{5A3C12A5-F43A-4B2A-B422-498D545C09B3}">
      <dgm:prSet phldrT="[Text]"/>
      <dgm:spPr/>
      <dgm:t>
        <a:bodyPr/>
        <a:lstStyle/>
        <a:p>
          <a:r>
            <a:rPr lang="en-SG" dirty="0"/>
            <a:t>Adequacies for debate</a:t>
          </a:r>
        </a:p>
      </dgm:t>
    </dgm:pt>
    <dgm:pt modelId="{B81A9CE2-E38F-4B64-A77A-CBB975668BF8}" type="parTrans" cxnId="{FE177596-1DD2-45BE-AA66-C391CB45CB85}">
      <dgm:prSet/>
      <dgm:spPr/>
      <dgm:t>
        <a:bodyPr/>
        <a:lstStyle/>
        <a:p>
          <a:endParaRPr lang="en-SG"/>
        </a:p>
      </dgm:t>
    </dgm:pt>
    <dgm:pt modelId="{79C58631-197B-469E-8105-18E7132805C7}" type="sibTrans" cxnId="{FE177596-1DD2-45BE-AA66-C391CB45CB85}">
      <dgm:prSet/>
      <dgm:spPr/>
      <dgm:t>
        <a:bodyPr/>
        <a:lstStyle/>
        <a:p>
          <a:endParaRPr lang="en-SG"/>
        </a:p>
      </dgm:t>
    </dgm:pt>
    <dgm:pt modelId="{734B1D0F-EE15-4C7F-9E48-2268FF87F49D}">
      <dgm:prSet phldrT="[Text]"/>
      <dgm:spPr/>
      <dgm:t>
        <a:bodyPr/>
        <a:lstStyle/>
        <a:p>
          <a:r>
            <a:rPr lang="en-SG" dirty="0"/>
            <a:t>Point of defeat in the debate</a:t>
          </a:r>
        </a:p>
      </dgm:t>
    </dgm:pt>
    <dgm:pt modelId="{B8A73E46-3255-4D3B-8947-154F92EF2842}" type="parTrans" cxnId="{D4C28111-DFE6-4750-BE34-2B23AADB664B}">
      <dgm:prSet/>
      <dgm:spPr/>
      <dgm:t>
        <a:bodyPr/>
        <a:lstStyle/>
        <a:p>
          <a:endParaRPr lang="en-SG"/>
        </a:p>
      </dgm:t>
    </dgm:pt>
    <dgm:pt modelId="{4EA8F0F9-AFFB-4521-9C73-4F1063E5A064}" type="sibTrans" cxnId="{D4C28111-DFE6-4750-BE34-2B23AADB664B}">
      <dgm:prSet/>
      <dgm:spPr/>
      <dgm:t>
        <a:bodyPr/>
        <a:lstStyle/>
        <a:p>
          <a:endParaRPr lang="en-SG"/>
        </a:p>
      </dgm:t>
    </dgm:pt>
    <dgm:pt modelId="{EDE51D55-4CA2-4870-A890-B69C1A884143}">
      <dgm:prSet phldrT="[Text]"/>
      <dgm:spPr/>
      <dgm:t>
        <a:bodyPr/>
        <a:lstStyle/>
        <a:p>
          <a:r>
            <a:rPr lang="en-SG" dirty="0"/>
            <a:t>Decision to undertake debate</a:t>
          </a:r>
        </a:p>
      </dgm:t>
    </dgm:pt>
    <dgm:pt modelId="{892B85EB-882C-42C6-880C-3EEC11D366E0}" type="parTrans" cxnId="{384154BD-00D5-44DB-85FE-715DA18E6DB7}">
      <dgm:prSet/>
      <dgm:spPr/>
      <dgm:t>
        <a:bodyPr/>
        <a:lstStyle/>
        <a:p>
          <a:endParaRPr lang="en-SG"/>
        </a:p>
      </dgm:t>
    </dgm:pt>
    <dgm:pt modelId="{A2DE5E0B-7D1D-4FED-B7DE-EECCDFCA0937}" type="sibTrans" cxnId="{384154BD-00D5-44DB-85FE-715DA18E6DB7}">
      <dgm:prSet/>
      <dgm:spPr/>
      <dgm:t>
        <a:bodyPr/>
        <a:lstStyle/>
        <a:p>
          <a:endParaRPr lang="en-SG"/>
        </a:p>
      </dgm:t>
    </dgm:pt>
    <dgm:pt modelId="{C829A03F-4561-4D2C-8BFA-88D8C05247E2}">
      <dgm:prSet phldrT="[Text]"/>
      <dgm:spPr/>
      <dgm:t>
        <a:bodyPr/>
        <a:lstStyle/>
        <a:p>
          <a:r>
            <a:rPr lang="en-SG" dirty="0"/>
            <a:t>Attribute of the most utility in the debate</a:t>
          </a:r>
        </a:p>
      </dgm:t>
    </dgm:pt>
    <dgm:pt modelId="{5896E956-C445-4DCD-8EEA-E93892541016}" type="parTrans" cxnId="{D99BCEF9-6A79-46B2-BD7F-ED771DAC5A10}">
      <dgm:prSet/>
      <dgm:spPr/>
      <dgm:t>
        <a:bodyPr/>
        <a:lstStyle/>
        <a:p>
          <a:endParaRPr lang="en-SG"/>
        </a:p>
      </dgm:t>
    </dgm:pt>
    <dgm:pt modelId="{595E9083-8290-4477-B801-8C769F3AE399}" type="sibTrans" cxnId="{D99BCEF9-6A79-46B2-BD7F-ED771DAC5A10}">
      <dgm:prSet/>
      <dgm:spPr/>
      <dgm:t>
        <a:bodyPr/>
        <a:lstStyle/>
        <a:p>
          <a:endParaRPr lang="en-SG"/>
        </a:p>
      </dgm:t>
    </dgm:pt>
    <dgm:pt modelId="{21A490DA-5AF8-4E6F-B97B-34062C326E2C}" type="pres">
      <dgm:prSet presAssocID="{353388A2-BEA6-4706-8EC9-63E6E18CADD0}" presName="compositeShape" presStyleCnt="0">
        <dgm:presLayoutVars>
          <dgm:chMax val="7"/>
          <dgm:dir/>
          <dgm:resizeHandles val="exact"/>
        </dgm:presLayoutVars>
      </dgm:prSet>
      <dgm:spPr/>
    </dgm:pt>
    <dgm:pt modelId="{577139E2-9708-43BB-B151-764E0A383B79}" type="pres">
      <dgm:prSet presAssocID="{353388A2-BEA6-4706-8EC9-63E6E18CADD0}" presName="wedge1" presStyleLbl="node1" presStyleIdx="0" presStyleCnt="7"/>
      <dgm:spPr/>
    </dgm:pt>
    <dgm:pt modelId="{8E837C63-EFD2-4D2E-9325-61F686C37099}" type="pres">
      <dgm:prSet presAssocID="{353388A2-BEA6-4706-8EC9-63E6E18CADD0}" presName="wedge1Tx" presStyleLbl="node1" presStyleIdx="0" presStyleCnt="7">
        <dgm:presLayoutVars>
          <dgm:chMax val="0"/>
          <dgm:chPref val="0"/>
          <dgm:bulletEnabled val="1"/>
        </dgm:presLayoutVars>
      </dgm:prSet>
      <dgm:spPr/>
    </dgm:pt>
    <dgm:pt modelId="{A4C59FA1-5FBA-4731-B498-0DA0ED90FC24}" type="pres">
      <dgm:prSet presAssocID="{353388A2-BEA6-4706-8EC9-63E6E18CADD0}" presName="wedge2" presStyleLbl="node1" presStyleIdx="1" presStyleCnt="7"/>
      <dgm:spPr/>
    </dgm:pt>
    <dgm:pt modelId="{83DE39E0-AA7F-4095-A7B5-4A496A27A2B3}" type="pres">
      <dgm:prSet presAssocID="{353388A2-BEA6-4706-8EC9-63E6E18CADD0}" presName="wedge2Tx" presStyleLbl="node1" presStyleIdx="1" presStyleCnt="7">
        <dgm:presLayoutVars>
          <dgm:chMax val="0"/>
          <dgm:chPref val="0"/>
          <dgm:bulletEnabled val="1"/>
        </dgm:presLayoutVars>
      </dgm:prSet>
      <dgm:spPr/>
    </dgm:pt>
    <dgm:pt modelId="{4EC2AA8E-9B29-40F1-B17B-43CD21D79BE3}" type="pres">
      <dgm:prSet presAssocID="{353388A2-BEA6-4706-8EC9-63E6E18CADD0}" presName="wedge3" presStyleLbl="node1" presStyleIdx="2" presStyleCnt="7"/>
      <dgm:spPr/>
    </dgm:pt>
    <dgm:pt modelId="{BA31F235-44A2-4B5A-9ED8-3BB3A5C8E66F}" type="pres">
      <dgm:prSet presAssocID="{353388A2-BEA6-4706-8EC9-63E6E18CADD0}" presName="wedge3Tx" presStyleLbl="node1" presStyleIdx="2" presStyleCnt="7">
        <dgm:presLayoutVars>
          <dgm:chMax val="0"/>
          <dgm:chPref val="0"/>
          <dgm:bulletEnabled val="1"/>
        </dgm:presLayoutVars>
      </dgm:prSet>
      <dgm:spPr/>
    </dgm:pt>
    <dgm:pt modelId="{F5E1132B-8181-4BDA-A50C-1B45FBEB7F48}" type="pres">
      <dgm:prSet presAssocID="{353388A2-BEA6-4706-8EC9-63E6E18CADD0}" presName="wedge4" presStyleLbl="node1" presStyleIdx="3" presStyleCnt="7"/>
      <dgm:spPr/>
    </dgm:pt>
    <dgm:pt modelId="{A2961E7E-C3BD-4317-B5BF-1DE525FCB507}" type="pres">
      <dgm:prSet presAssocID="{353388A2-BEA6-4706-8EC9-63E6E18CADD0}" presName="wedge4Tx" presStyleLbl="node1" presStyleIdx="3" presStyleCnt="7">
        <dgm:presLayoutVars>
          <dgm:chMax val="0"/>
          <dgm:chPref val="0"/>
          <dgm:bulletEnabled val="1"/>
        </dgm:presLayoutVars>
      </dgm:prSet>
      <dgm:spPr/>
    </dgm:pt>
    <dgm:pt modelId="{E7587184-E321-499E-B3C6-0BCA48E226E7}" type="pres">
      <dgm:prSet presAssocID="{353388A2-BEA6-4706-8EC9-63E6E18CADD0}" presName="wedge5" presStyleLbl="node1" presStyleIdx="4" presStyleCnt="7"/>
      <dgm:spPr/>
    </dgm:pt>
    <dgm:pt modelId="{B9DF35DF-E8C1-48C1-9D65-26D7A0115AEC}" type="pres">
      <dgm:prSet presAssocID="{353388A2-BEA6-4706-8EC9-63E6E18CADD0}" presName="wedge5Tx" presStyleLbl="node1" presStyleIdx="4" presStyleCnt="7">
        <dgm:presLayoutVars>
          <dgm:chMax val="0"/>
          <dgm:chPref val="0"/>
          <dgm:bulletEnabled val="1"/>
        </dgm:presLayoutVars>
      </dgm:prSet>
      <dgm:spPr/>
    </dgm:pt>
    <dgm:pt modelId="{75486CB0-F538-4359-B908-FCF3C75A9B0F}" type="pres">
      <dgm:prSet presAssocID="{353388A2-BEA6-4706-8EC9-63E6E18CADD0}" presName="wedge6" presStyleLbl="node1" presStyleIdx="5" presStyleCnt="7"/>
      <dgm:spPr/>
    </dgm:pt>
    <dgm:pt modelId="{3221AE02-453D-4A87-881F-1AE9D1281131}" type="pres">
      <dgm:prSet presAssocID="{353388A2-BEA6-4706-8EC9-63E6E18CADD0}" presName="wedge6Tx" presStyleLbl="node1" presStyleIdx="5" presStyleCnt="7">
        <dgm:presLayoutVars>
          <dgm:chMax val="0"/>
          <dgm:chPref val="0"/>
          <dgm:bulletEnabled val="1"/>
        </dgm:presLayoutVars>
      </dgm:prSet>
      <dgm:spPr/>
    </dgm:pt>
    <dgm:pt modelId="{39125922-FC20-4479-A9A3-394E9684611B}" type="pres">
      <dgm:prSet presAssocID="{353388A2-BEA6-4706-8EC9-63E6E18CADD0}" presName="wedge7" presStyleLbl="node1" presStyleIdx="6" presStyleCnt="7"/>
      <dgm:spPr/>
    </dgm:pt>
    <dgm:pt modelId="{26153CD5-0719-4085-8DC6-91C32A26CB46}" type="pres">
      <dgm:prSet presAssocID="{353388A2-BEA6-4706-8EC9-63E6E18CADD0}" presName="wedge7Tx" presStyleLbl="node1" presStyleIdx="6" presStyleCnt="7">
        <dgm:presLayoutVars>
          <dgm:chMax val="0"/>
          <dgm:chPref val="0"/>
          <dgm:bulletEnabled val="1"/>
        </dgm:presLayoutVars>
      </dgm:prSet>
      <dgm:spPr/>
    </dgm:pt>
  </dgm:ptLst>
  <dgm:cxnLst>
    <dgm:cxn modelId="{8339980D-EA07-4268-A3D8-5B0812CE88BA}" srcId="{353388A2-BEA6-4706-8EC9-63E6E18CADD0}" destId="{C59C074B-E40E-48D8-834F-15C15CB315DA}" srcOrd="1" destOrd="0" parTransId="{860F2D0E-E04B-46D0-8421-16ADF4EAC52A}" sibTransId="{DCEDE97A-B465-4D4F-9FE8-C7B02ABF035A}"/>
    <dgm:cxn modelId="{D4C28111-DFE6-4750-BE34-2B23AADB664B}" srcId="{353388A2-BEA6-4706-8EC9-63E6E18CADD0}" destId="{734B1D0F-EE15-4C7F-9E48-2268FF87F49D}" srcOrd="4" destOrd="0" parTransId="{B8A73E46-3255-4D3B-8947-154F92EF2842}" sibTransId="{4EA8F0F9-AFFB-4521-9C73-4F1063E5A064}"/>
    <dgm:cxn modelId="{4220911D-EAC1-44A6-B318-8063EE39E663}" type="presOf" srcId="{C829A03F-4561-4D2C-8BFA-88D8C05247E2}" destId="{26153CD5-0719-4085-8DC6-91C32A26CB46}" srcOrd="1" destOrd="0" presId="urn:microsoft.com/office/officeart/2005/8/layout/chart3"/>
    <dgm:cxn modelId="{D1F5FD2C-2BAC-4341-B918-9B30D1BB6EFE}" type="presOf" srcId="{EDE51D55-4CA2-4870-A890-B69C1A884143}" destId="{75486CB0-F538-4359-B908-FCF3C75A9B0F}" srcOrd="0" destOrd="0" presId="urn:microsoft.com/office/officeart/2005/8/layout/chart3"/>
    <dgm:cxn modelId="{B611C63C-1E86-41BB-8EFD-5708B4FBA798}" type="presOf" srcId="{734B1D0F-EE15-4C7F-9E48-2268FF87F49D}" destId="{B9DF35DF-E8C1-48C1-9D65-26D7A0115AEC}" srcOrd="1" destOrd="0" presId="urn:microsoft.com/office/officeart/2005/8/layout/chart3"/>
    <dgm:cxn modelId="{7C119C5C-FF60-4EFB-B12B-1737D9C25625}" type="presOf" srcId="{734B1D0F-EE15-4C7F-9E48-2268FF87F49D}" destId="{E7587184-E321-499E-B3C6-0BCA48E226E7}" srcOrd="0" destOrd="0" presId="urn:microsoft.com/office/officeart/2005/8/layout/chart3"/>
    <dgm:cxn modelId="{09DE654F-C5A3-468E-ACBF-A39BAE89704E}" type="presOf" srcId="{C59C074B-E40E-48D8-834F-15C15CB315DA}" destId="{83DE39E0-AA7F-4095-A7B5-4A496A27A2B3}" srcOrd="1" destOrd="0" presId="urn:microsoft.com/office/officeart/2005/8/layout/chart3"/>
    <dgm:cxn modelId="{1F3D9E7F-2545-4DB9-A151-5FD8AC065C9C}" type="presOf" srcId="{5A3C12A5-F43A-4B2A-B422-498D545C09B3}" destId="{A2961E7E-C3BD-4317-B5BF-1DE525FCB507}" srcOrd="1" destOrd="0" presId="urn:microsoft.com/office/officeart/2005/8/layout/chart3"/>
    <dgm:cxn modelId="{F6B99581-7DA2-42BB-8104-BA8F582962D0}" type="presOf" srcId="{ABD7B51D-8BE3-47FC-A921-C806A2009966}" destId="{BA31F235-44A2-4B5A-9ED8-3BB3A5C8E66F}" srcOrd="1" destOrd="0" presId="urn:microsoft.com/office/officeart/2005/8/layout/chart3"/>
    <dgm:cxn modelId="{BAAF6084-2BDC-4D26-B9B3-F8C900EA7C54}" type="presOf" srcId="{5A3C12A5-F43A-4B2A-B422-498D545C09B3}" destId="{F5E1132B-8181-4BDA-A50C-1B45FBEB7F48}" srcOrd="0" destOrd="0" presId="urn:microsoft.com/office/officeart/2005/8/layout/chart3"/>
    <dgm:cxn modelId="{3B922386-7AD2-4005-8D3B-946901BB27B6}" type="presOf" srcId="{C829A03F-4561-4D2C-8BFA-88D8C05247E2}" destId="{39125922-FC20-4479-A9A3-394E9684611B}" srcOrd="0" destOrd="0" presId="urn:microsoft.com/office/officeart/2005/8/layout/chart3"/>
    <dgm:cxn modelId="{15DF258B-1E98-49E8-823D-F13AA76691DB}" type="presOf" srcId="{7475F0E0-3065-4828-9A76-6AB168FC8B04}" destId="{577139E2-9708-43BB-B151-764E0A383B79}" srcOrd="0" destOrd="0" presId="urn:microsoft.com/office/officeart/2005/8/layout/chart3"/>
    <dgm:cxn modelId="{F010358C-731A-4BC7-9403-45A10FD624CC}" type="presOf" srcId="{ABD7B51D-8BE3-47FC-A921-C806A2009966}" destId="{4EC2AA8E-9B29-40F1-B17B-43CD21D79BE3}" srcOrd="0" destOrd="0" presId="urn:microsoft.com/office/officeart/2005/8/layout/chart3"/>
    <dgm:cxn modelId="{24830A94-DE6D-45E7-9303-825B2E5C5941}" type="presOf" srcId="{353388A2-BEA6-4706-8EC9-63E6E18CADD0}" destId="{21A490DA-5AF8-4E6F-B97B-34062C326E2C}" srcOrd="0" destOrd="0" presId="urn:microsoft.com/office/officeart/2005/8/layout/chart3"/>
    <dgm:cxn modelId="{FE177596-1DD2-45BE-AA66-C391CB45CB85}" srcId="{353388A2-BEA6-4706-8EC9-63E6E18CADD0}" destId="{5A3C12A5-F43A-4B2A-B422-498D545C09B3}" srcOrd="3" destOrd="0" parTransId="{B81A9CE2-E38F-4B64-A77A-CBB975668BF8}" sibTransId="{79C58631-197B-469E-8105-18E7132805C7}"/>
    <dgm:cxn modelId="{A4DCB7A3-B803-4F16-8280-359D66120475}" type="presOf" srcId="{EDE51D55-4CA2-4870-A890-B69C1A884143}" destId="{3221AE02-453D-4A87-881F-1AE9D1281131}" srcOrd="1" destOrd="0" presId="urn:microsoft.com/office/officeart/2005/8/layout/chart3"/>
    <dgm:cxn modelId="{384154BD-00D5-44DB-85FE-715DA18E6DB7}" srcId="{353388A2-BEA6-4706-8EC9-63E6E18CADD0}" destId="{EDE51D55-4CA2-4870-A890-B69C1A884143}" srcOrd="5" destOrd="0" parTransId="{892B85EB-882C-42C6-880C-3EEC11D366E0}" sibTransId="{A2DE5E0B-7D1D-4FED-B7DE-EECCDFCA0937}"/>
    <dgm:cxn modelId="{C15087C4-694F-4058-A0E4-899C78B659A6}" srcId="{353388A2-BEA6-4706-8EC9-63E6E18CADD0}" destId="{7475F0E0-3065-4828-9A76-6AB168FC8B04}" srcOrd="0" destOrd="0" parTransId="{2D3F27BA-7432-4967-9FD0-95BAE8A5B445}" sibTransId="{E10C1E01-979E-4900-9D32-074241BAE130}"/>
    <dgm:cxn modelId="{4D9FDFCD-982D-4B1E-8F6B-A5307EB4523E}" srcId="{353388A2-BEA6-4706-8EC9-63E6E18CADD0}" destId="{ABD7B51D-8BE3-47FC-A921-C806A2009966}" srcOrd="2" destOrd="0" parTransId="{0FB4E745-4E03-4B07-BC08-4E175FA19F60}" sibTransId="{8DA74C57-9DF2-42EA-ABD0-44FE424615A2}"/>
    <dgm:cxn modelId="{79C379F1-0A82-46DF-8CF0-064F2BF0C4BB}" type="presOf" srcId="{C59C074B-E40E-48D8-834F-15C15CB315DA}" destId="{A4C59FA1-5FBA-4731-B498-0DA0ED90FC24}" srcOrd="0" destOrd="0" presId="urn:microsoft.com/office/officeart/2005/8/layout/chart3"/>
    <dgm:cxn modelId="{E5326BF4-38AC-4B78-998B-00943C9FBC1E}" type="presOf" srcId="{7475F0E0-3065-4828-9A76-6AB168FC8B04}" destId="{8E837C63-EFD2-4D2E-9325-61F686C37099}" srcOrd="1" destOrd="0" presId="urn:microsoft.com/office/officeart/2005/8/layout/chart3"/>
    <dgm:cxn modelId="{D99BCEF9-6A79-46B2-BD7F-ED771DAC5A10}" srcId="{353388A2-BEA6-4706-8EC9-63E6E18CADD0}" destId="{C829A03F-4561-4D2C-8BFA-88D8C05247E2}" srcOrd="6" destOrd="0" parTransId="{5896E956-C445-4DCD-8EEA-E93892541016}" sibTransId="{595E9083-8290-4477-B801-8C769F3AE399}"/>
    <dgm:cxn modelId="{869FC41B-7D45-43F1-9739-0C19C5F1A406}" type="presParOf" srcId="{21A490DA-5AF8-4E6F-B97B-34062C326E2C}" destId="{577139E2-9708-43BB-B151-764E0A383B79}" srcOrd="0" destOrd="0" presId="urn:microsoft.com/office/officeart/2005/8/layout/chart3"/>
    <dgm:cxn modelId="{D57A9C8C-C91D-4B70-9756-139298F0DFC6}" type="presParOf" srcId="{21A490DA-5AF8-4E6F-B97B-34062C326E2C}" destId="{8E837C63-EFD2-4D2E-9325-61F686C37099}" srcOrd="1" destOrd="0" presId="urn:microsoft.com/office/officeart/2005/8/layout/chart3"/>
    <dgm:cxn modelId="{6686B051-3214-4BB4-B07A-48A62571E25F}" type="presParOf" srcId="{21A490DA-5AF8-4E6F-B97B-34062C326E2C}" destId="{A4C59FA1-5FBA-4731-B498-0DA0ED90FC24}" srcOrd="2" destOrd="0" presId="urn:microsoft.com/office/officeart/2005/8/layout/chart3"/>
    <dgm:cxn modelId="{97B52F68-BA1C-406C-BD66-DF41F5858901}" type="presParOf" srcId="{21A490DA-5AF8-4E6F-B97B-34062C326E2C}" destId="{83DE39E0-AA7F-4095-A7B5-4A496A27A2B3}" srcOrd="3" destOrd="0" presId="urn:microsoft.com/office/officeart/2005/8/layout/chart3"/>
    <dgm:cxn modelId="{AEC924B0-6ED9-401E-A472-7437577E7A0A}" type="presParOf" srcId="{21A490DA-5AF8-4E6F-B97B-34062C326E2C}" destId="{4EC2AA8E-9B29-40F1-B17B-43CD21D79BE3}" srcOrd="4" destOrd="0" presId="urn:microsoft.com/office/officeart/2005/8/layout/chart3"/>
    <dgm:cxn modelId="{4583B801-7C0B-47A4-90D1-5A53524BCFC5}" type="presParOf" srcId="{21A490DA-5AF8-4E6F-B97B-34062C326E2C}" destId="{BA31F235-44A2-4B5A-9ED8-3BB3A5C8E66F}" srcOrd="5" destOrd="0" presId="urn:microsoft.com/office/officeart/2005/8/layout/chart3"/>
    <dgm:cxn modelId="{F52708DD-3A59-4273-8178-6EFE15E52967}" type="presParOf" srcId="{21A490DA-5AF8-4E6F-B97B-34062C326E2C}" destId="{F5E1132B-8181-4BDA-A50C-1B45FBEB7F48}" srcOrd="6" destOrd="0" presId="urn:microsoft.com/office/officeart/2005/8/layout/chart3"/>
    <dgm:cxn modelId="{BFD70DA8-EF73-4C59-99BB-AD30ECEA40D5}" type="presParOf" srcId="{21A490DA-5AF8-4E6F-B97B-34062C326E2C}" destId="{A2961E7E-C3BD-4317-B5BF-1DE525FCB507}" srcOrd="7" destOrd="0" presId="urn:microsoft.com/office/officeart/2005/8/layout/chart3"/>
    <dgm:cxn modelId="{93FBD086-2052-4E4B-B6D3-9DB3AB2BDA61}" type="presParOf" srcId="{21A490DA-5AF8-4E6F-B97B-34062C326E2C}" destId="{E7587184-E321-499E-B3C6-0BCA48E226E7}" srcOrd="8" destOrd="0" presId="urn:microsoft.com/office/officeart/2005/8/layout/chart3"/>
    <dgm:cxn modelId="{DB0CB7F0-211F-4C4A-9288-17662AD6EC2A}" type="presParOf" srcId="{21A490DA-5AF8-4E6F-B97B-34062C326E2C}" destId="{B9DF35DF-E8C1-48C1-9D65-26D7A0115AEC}" srcOrd="9" destOrd="0" presId="urn:microsoft.com/office/officeart/2005/8/layout/chart3"/>
    <dgm:cxn modelId="{FDECEAEA-27F4-4A0A-B6A8-AE5F22C65985}" type="presParOf" srcId="{21A490DA-5AF8-4E6F-B97B-34062C326E2C}" destId="{75486CB0-F538-4359-B908-FCF3C75A9B0F}" srcOrd="10" destOrd="0" presId="urn:microsoft.com/office/officeart/2005/8/layout/chart3"/>
    <dgm:cxn modelId="{26FDECA2-5063-4B07-A057-34CB8EF0D4AF}" type="presParOf" srcId="{21A490DA-5AF8-4E6F-B97B-34062C326E2C}" destId="{3221AE02-453D-4A87-881F-1AE9D1281131}" srcOrd="11" destOrd="0" presId="urn:microsoft.com/office/officeart/2005/8/layout/chart3"/>
    <dgm:cxn modelId="{A7571E65-BD28-49CA-B5A5-3BF4997885AE}" type="presParOf" srcId="{21A490DA-5AF8-4E6F-B97B-34062C326E2C}" destId="{39125922-FC20-4479-A9A3-394E9684611B}" srcOrd="12" destOrd="0" presId="urn:microsoft.com/office/officeart/2005/8/layout/chart3"/>
    <dgm:cxn modelId="{4850EBB6-0C69-4593-BBBC-52789C8F2D73}" type="presParOf" srcId="{21A490DA-5AF8-4E6F-B97B-34062C326E2C}" destId="{26153CD5-0719-4085-8DC6-91C32A26CB46}" srcOrd="13"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1A55847-6C6E-43F3-A183-59810D8ABB42}" type="doc">
      <dgm:prSet loTypeId="urn:microsoft.com/office/officeart/2005/8/layout/hProcess4" loCatId="process" qsTypeId="urn:microsoft.com/office/officeart/2005/8/quickstyle/simple1" qsCatId="simple" csTypeId="urn:microsoft.com/office/officeart/2005/8/colors/colorful4" csCatId="colorful" phldr="1"/>
      <dgm:spPr/>
      <dgm:t>
        <a:bodyPr/>
        <a:lstStyle/>
        <a:p>
          <a:endParaRPr lang="en-SG"/>
        </a:p>
      </dgm:t>
    </dgm:pt>
    <dgm:pt modelId="{497C95FC-B2F1-48F2-BBD4-42820FDCEF02}">
      <dgm:prSet phldrT="[Text]"/>
      <dgm:spPr/>
      <dgm:t>
        <a:bodyPr/>
        <a:lstStyle/>
        <a:p>
          <a:r>
            <a:rPr lang="en-SG" dirty="0"/>
            <a:t>Thesis and reason</a:t>
          </a:r>
        </a:p>
      </dgm:t>
    </dgm:pt>
    <dgm:pt modelId="{633F4AFD-516A-435F-A9F5-EA67872713F8}" type="parTrans" cxnId="{EC5C6CBA-CC16-4480-981C-D12BE0699818}">
      <dgm:prSet/>
      <dgm:spPr/>
      <dgm:t>
        <a:bodyPr/>
        <a:lstStyle/>
        <a:p>
          <a:endParaRPr lang="en-SG"/>
        </a:p>
      </dgm:t>
    </dgm:pt>
    <dgm:pt modelId="{844825E4-1FCE-4F66-B62D-CF00700309EE}" type="sibTrans" cxnId="{EC5C6CBA-CC16-4480-981C-D12BE0699818}">
      <dgm:prSet/>
      <dgm:spPr/>
      <dgm:t>
        <a:bodyPr/>
        <a:lstStyle/>
        <a:p>
          <a:endParaRPr lang="en-SG"/>
        </a:p>
      </dgm:t>
    </dgm:pt>
    <dgm:pt modelId="{CBCFFC3D-66CD-493F-83EF-85C975F4CBEE}">
      <dgm:prSet phldrT="[Text]"/>
      <dgm:spPr/>
      <dgm:t>
        <a:bodyPr/>
        <a:lstStyle/>
        <a:p>
          <a:r>
            <a:rPr lang="en-SG" dirty="0"/>
            <a:t>Invariable concomitance</a:t>
          </a:r>
        </a:p>
      </dgm:t>
    </dgm:pt>
    <dgm:pt modelId="{AA8C959A-590D-408E-8283-F26927510075}" type="parTrans" cxnId="{5734A853-DF8D-4A56-B346-5C2AF8DDC891}">
      <dgm:prSet/>
      <dgm:spPr/>
      <dgm:t>
        <a:bodyPr/>
        <a:lstStyle/>
        <a:p>
          <a:endParaRPr lang="en-SG"/>
        </a:p>
      </dgm:t>
    </dgm:pt>
    <dgm:pt modelId="{80100282-933F-49D6-8F01-37DB5C2A30D4}" type="sibTrans" cxnId="{5734A853-DF8D-4A56-B346-5C2AF8DDC891}">
      <dgm:prSet/>
      <dgm:spPr/>
      <dgm:t>
        <a:bodyPr/>
        <a:lstStyle/>
        <a:p>
          <a:endParaRPr lang="en-SG"/>
        </a:p>
      </dgm:t>
    </dgm:pt>
    <dgm:pt modelId="{39D5D8D3-B88F-4DB3-8852-B023B67E71B2}">
      <dgm:prSet phldrT="[Text]"/>
      <dgm:spPr/>
      <dgm:t>
        <a:bodyPr/>
        <a:lstStyle/>
        <a:p>
          <a:r>
            <a:rPr lang="en-SG" dirty="0"/>
            <a:t>Reason and examples</a:t>
          </a:r>
        </a:p>
      </dgm:t>
    </dgm:pt>
    <dgm:pt modelId="{0FCDE186-E8B8-407F-A8DF-23AE091CED5A}" type="parTrans" cxnId="{AEA440C1-1FBC-49F9-BAF5-72EEF83C1161}">
      <dgm:prSet/>
      <dgm:spPr/>
      <dgm:t>
        <a:bodyPr/>
        <a:lstStyle/>
        <a:p>
          <a:endParaRPr lang="en-SG"/>
        </a:p>
      </dgm:t>
    </dgm:pt>
    <dgm:pt modelId="{8CFD8400-BEE7-4448-A858-1285689472FB}" type="sibTrans" cxnId="{AEA440C1-1FBC-49F9-BAF5-72EEF83C1161}">
      <dgm:prSet/>
      <dgm:spPr/>
      <dgm:t>
        <a:bodyPr/>
        <a:lstStyle/>
        <a:p>
          <a:endParaRPr lang="en-SG"/>
        </a:p>
      </dgm:t>
    </dgm:pt>
    <dgm:pt modelId="{C02E830E-0347-4421-83CB-2A633DC9F992}">
      <dgm:prSet phldrT="[Text]"/>
      <dgm:spPr/>
      <dgm:t>
        <a:bodyPr/>
        <a:lstStyle/>
        <a:p>
          <a:r>
            <a:rPr lang="en-SG" dirty="0"/>
            <a:t>Corroboration &amp; exclusion</a:t>
          </a:r>
        </a:p>
      </dgm:t>
    </dgm:pt>
    <dgm:pt modelId="{BADE18C8-8644-4256-A6B9-A2A0D32FC293}" type="parTrans" cxnId="{B127E5E5-322F-451C-8DA8-DAB57D57B54E}">
      <dgm:prSet/>
      <dgm:spPr/>
      <dgm:t>
        <a:bodyPr/>
        <a:lstStyle/>
        <a:p>
          <a:endParaRPr lang="en-SG"/>
        </a:p>
      </dgm:t>
    </dgm:pt>
    <dgm:pt modelId="{D684004C-873C-46C8-BC03-637576EABCF6}" type="sibTrans" cxnId="{B127E5E5-322F-451C-8DA8-DAB57D57B54E}">
      <dgm:prSet/>
      <dgm:spPr/>
      <dgm:t>
        <a:bodyPr/>
        <a:lstStyle/>
        <a:p>
          <a:endParaRPr lang="en-SG"/>
        </a:p>
      </dgm:t>
    </dgm:pt>
    <dgm:pt modelId="{C7EB2912-2675-482D-B33D-CF52968687AE}">
      <dgm:prSet phldrT="[Text]"/>
      <dgm:spPr/>
      <dgm:t>
        <a:bodyPr/>
        <a:lstStyle/>
        <a:p>
          <a:r>
            <a:rPr lang="en-SG" dirty="0"/>
            <a:t>Thesis-reason-examples</a:t>
          </a:r>
        </a:p>
      </dgm:t>
    </dgm:pt>
    <dgm:pt modelId="{70FBEBE7-4C89-4297-8077-85DCADF951B5}" type="parTrans" cxnId="{4D25FB1A-BC18-40DA-8FF1-27430F6BA0B5}">
      <dgm:prSet/>
      <dgm:spPr/>
      <dgm:t>
        <a:bodyPr/>
        <a:lstStyle/>
        <a:p>
          <a:endParaRPr lang="en-SG"/>
        </a:p>
      </dgm:t>
    </dgm:pt>
    <dgm:pt modelId="{43136C4B-DE59-4713-A921-D39722FF5CE9}" type="sibTrans" cxnId="{4D25FB1A-BC18-40DA-8FF1-27430F6BA0B5}">
      <dgm:prSet/>
      <dgm:spPr/>
      <dgm:t>
        <a:bodyPr/>
        <a:lstStyle/>
        <a:p>
          <a:endParaRPr lang="en-SG"/>
        </a:p>
      </dgm:t>
    </dgm:pt>
    <dgm:pt modelId="{036800AF-F28A-4873-BCAD-8F4DB37B2833}">
      <dgm:prSet phldrT="[Text]"/>
      <dgm:spPr/>
      <dgm:t>
        <a:bodyPr/>
        <a:lstStyle/>
        <a:p>
          <a:r>
            <a:rPr lang="en-SG" dirty="0"/>
            <a:t>Connection</a:t>
          </a:r>
        </a:p>
      </dgm:t>
    </dgm:pt>
    <dgm:pt modelId="{3BD31263-893D-4775-9AF4-530BB9AEE63C}" type="parTrans" cxnId="{A71DE51E-8C4E-444D-AE15-DCA8A56F0E1D}">
      <dgm:prSet/>
      <dgm:spPr/>
      <dgm:t>
        <a:bodyPr/>
        <a:lstStyle/>
        <a:p>
          <a:endParaRPr lang="en-SG"/>
        </a:p>
      </dgm:t>
    </dgm:pt>
    <dgm:pt modelId="{B6F4E85D-0678-4353-A057-5265770AEF66}" type="sibTrans" cxnId="{A71DE51E-8C4E-444D-AE15-DCA8A56F0E1D}">
      <dgm:prSet/>
      <dgm:spPr/>
      <dgm:t>
        <a:bodyPr/>
        <a:lstStyle/>
        <a:p>
          <a:endParaRPr lang="en-SG"/>
        </a:p>
      </dgm:t>
    </dgm:pt>
    <dgm:pt modelId="{87669CAB-5D29-4971-A87F-E9A888F58F99}">
      <dgm:prSet/>
      <dgm:spPr/>
      <dgm:t>
        <a:bodyPr/>
        <a:lstStyle/>
        <a:p>
          <a:r>
            <a:rPr lang="en-US" dirty="0"/>
            <a:t>Thesis proved</a:t>
          </a:r>
          <a:endParaRPr lang="en-SG" dirty="0"/>
        </a:p>
      </dgm:t>
    </dgm:pt>
    <dgm:pt modelId="{A422A24B-DAB8-4078-80F4-5E25C1703862}" type="parTrans" cxnId="{6612C6A2-0E0D-4B31-87D9-4ACB05018F81}">
      <dgm:prSet/>
      <dgm:spPr/>
      <dgm:t>
        <a:bodyPr/>
        <a:lstStyle/>
        <a:p>
          <a:endParaRPr lang="en-SG"/>
        </a:p>
      </dgm:t>
    </dgm:pt>
    <dgm:pt modelId="{6DC44BC7-6A29-4BE1-9972-A8D2097C9F3D}" type="sibTrans" cxnId="{6612C6A2-0E0D-4B31-87D9-4ACB05018F81}">
      <dgm:prSet/>
      <dgm:spPr/>
      <dgm:t>
        <a:bodyPr/>
        <a:lstStyle/>
        <a:p>
          <a:endParaRPr lang="en-SG"/>
        </a:p>
      </dgm:t>
    </dgm:pt>
    <dgm:pt modelId="{A59F4110-1AB5-4610-A6A6-0ED1CB4F4375}">
      <dgm:prSet/>
      <dgm:spPr/>
      <dgm:t>
        <a:bodyPr/>
        <a:lstStyle/>
        <a:p>
          <a:r>
            <a:rPr lang="en-US" dirty="0"/>
            <a:t>Valid inference</a:t>
          </a:r>
          <a:endParaRPr lang="en-SG" dirty="0"/>
        </a:p>
      </dgm:t>
    </dgm:pt>
    <dgm:pt modelId="{9A79EE44-CFF1-44AB-BBD3-EEECB9D9C758}" type="parTrans" cxnId="{39B3EB73-7E08-44FD-B800-4D9BC48B8B4A}">
      <dgm:prSet/>
      <dgm:spPr/>
      <dgm:t>
        <a:bodyPr/>
        <a:lstStyle/>
        <a:p>
          <a:endParaRPr lang="en-SG"/>
        </a:p>
      </dgm:t>
    </dgm:pt>
    <dgm:pt modelId="{DEE0DCBB-BE88-4023-AC83-A802E2B6A3E3}" type="sibTrans" cxnId="{39B3EB73-7E08-44FD-B800-4D9BC48B8B4A}">
      <dgm:prSet/>
      <dgm:spPr/>
      <dgm:t>
        <a:bodyPr/>
        <a:lstStyle/>
        <a:p>
          <a:endParaRPr lang="en-SG"/>
        </a:p>
      </dgm:t>
    </dgm:pt>
    <dgm:pt modelId="{6745D5A3-B671-4661-9C9A-2C53A0F7D94A}" type="pres">
      <dgm:prSet presAssocID="{C1A55847-6C6E-43F3-A183-59810D8ABB42}" presName="Name0" presStyleCnt="0">
        <dgm:presLayoutVars>
          <dgm:dir/>
          <dgm:animLvl val="lvl"/>
          <dgm:resizeHandles val="exact"/>
        </dgm:presLayoutVars>
      </dgm:prSet>
      <dgm:spPr/>
    </dgm:pt>
    <dgm:pt modelId="{D817A19D-FDAA-4B1D-9AAB-4CFCC0E5DC40}" type="pres">
      <dgm:prSet presAssocID="{C1A55847-6C6E-43F3-A183-59810D8ABB42}" presName="tSp" presStyleCnt="0"/>
      <dgm:spPr/>
    </dgm:pt>
    <dgm:pt modelId="{8580ECE9-65A5-4F66-83E8-716E73D791C7}" type="pres">
      <dgm:prSet presAssocID="{C1A55847-6C6E-43F3-A183-59810D8ABB42}" presName="bSp" presStyleCnt="0"/>
      <dgm:spPr/>
    </dgm:pt>
    <dgm:pt modelId="{46C1FD01-11DA-4686-BEC9-7252617CF6F6}" type="pres">
      <dgm:prSet presAssocID="{C1A55847-6C6E-43F3-A183-59810D8ABB42}" presName="process" presStyleCnt="0"/>
      <dgm:spPr/>
    </dgm:pt>
    <dgm:pt modelId="{273316D4-379E-4A37-AE63-A6BE7F3926A6}" type="pres">
      <dgm:prSet presAssocID="{497C95FC-B2F1-48F2-BBD4-42820FDCEF02}" presName="composite1" presStyleCnt="0"/>
      <dgm:spPr/>
    </dgm:pt>
    <dgm:pt modelId="{2B806551-D130-486D-B645-492DBF4F4966}" type="pres">
      <dgm:prSet presAssocID="{497C95FC-B2F1-48F2-BBD4-42820FDCEF02}" presName="dummyNode1" presStyleLbl="node1" presStyleIdx="0" presStyleCnt="4"/>
      <dgm:spPr/>
    </dgm:pt>
    <dgm:pt modelId="{3A0415F4-A852-4B31-B0B5-11AD2DA7C2EB}" type="pres">
      <dgm:prSet presAssocID="{497C95FC-B2F1-48F2-BBD4-42820FDCEF02}" presName="childNode1" presStyleLbl="bgAcc1" presStyleIdx="0" presStyleCnt="4">
        <dgm:presLayoutVars>
          <dgm:bulletEnabled val="1"/>
        </dgm:presLayoutVars>
      </dgm:prSet>
      <dgm:spPr/>
    </dgm:pt>
    <dgm:pt modelId="{D0CFF134-AD5D-41AB-9618-5C2AE2709483}" type="pres">
      <dgm:prSet presAssocID="{497C95FC-B2F1-48F2-BBD4-42820FDCEF02}" presName="childNode1tx" presStyleLbl="bgAcc1" presStyleIdx="0" presStyleCnt="4">
        <dgm:presLayoutVars>
          <dgm:bulletEnabled val="1"/>
        </dgm:presLayoutVars>
      </dgm:prSet>
      <dgm:spPr/>
    </dgm:pt>
    <dgm:pt modelId="{0CEB41A9-D438-4B16-B280-A5D967FFB4F4}" type="pres">
      <dgm:prSet presAssocID="{497C95FC-B2F1-48F2-BBD4-42820FDCEF02}" presName="parentNode1" presStyleLbl="node1" presStyleIdx="0" presStyleCnt="4">
        <dgm:presLayoutVars>
          <dgm:chMax val="1"/>
          <dgm:bulletEnabled val="1"/>
        </dgm:presLayoutVars>
      </dgm:prSet>
      <dgm:spPr/>
    </dgm:pt>
    <dgm:pt modelId="{A4385DAE-4538-4A1B-89FD-3DFA85C1F4F3}" type="pres">
      <dgm:prSet presAssocID="{497C95FC-B2F1-48F2-BBD4-42820FDCEF02}" presName="connSite1" presStyleCnt="0"/>
      <dgm:spPr/>
    </dgm:pt>
    <dgm:pt modelId="{6473343E-F6C7-4C5D-B659-4BF8D27E7E9F}" type="pres">
      <dgm:prSet presAssocID="{844825E4-1FCE-4F66-B62D-CF00700309EE}" presName="Name9" presStyleLbl="sibTrans2D1" presStyleIdx="0" presStyleCnt="3"/>
      <dgm:spPr/>
    </dgm:pt>
    <dgm:pt modelId="{75E846A1-FBD4-49EA-A077-A297B5D17D34}" type="pres">
      <dgm:prSet presAssocID="{39D5D8D3-B88F-4DB3-8852-B023B67E71B2}" presName="composite2" presStyleCnt="0"/>
      <dgm:spPr/>
    </dgm:pt>
    <dgm:pt modelId="{0A176B3D-9D0D-472B-AF95-327F2849309B}" type="pres">
      <dgm:prSet presAssocID="{39D5D8D3-B88F-4DB3-8852-B023B67E71B2}" presName="dummyNode2" presStyleLbl="node1" presStyleIdx="0" presStyleCnt="4"/>
      <dgm:spPr/>
    </dgm:pt>
    <dgm:pt modelId="{F7B150A0-54B5-470C-BB9E-0F43297D5D93}" type="pres">
      <dgm:prSet presAssocID="{39D5D8D3-B88F-4DB3-8852-B023B67E71B2}" presName="childNode2" presStyleLbl="bgAcc1" presStyleIdx="1" presStyleCnt="4">
        <dgm:presLayoutVars>
          <dgm:bulletEnabled val="1"/>
        </dgm:presLayoutVars>
      </dgm:prSet>
      <dgm:spPr/>
    </dgm:pt>
    <dgm:pt modelId="{3C2EB4F2-04CE-47D6-8CCE-4813A5AC31EB}" type="pres">
      <dgm:prSet presAssocID="{39D5D8D3-B88F-4DB3-8852-B023B67E71B2}" presName="childNode2tx" presStyleLbl="bgAcc1" presStyleIdx="1" presStyleCnt="4">
        <dgm:presLayoutVars>
          <dgm:bulletEnabled val="1"/>
        </dgm:presLayoutVars>
      </dgm:prSet>
      <dgm:spPr/>
    </dgm:pt>
    <dgm:pt modelId="{E6B2EA04-78A5-4B92-8F33-8DDE9C725225}" type="pres">
      <dgm:prSet presAssocID="{39D5D8D3-B88F-4DB3-8852-B023B67E71B2}" presName="parentNode2" presStyleLbl="node1" presStyleIdx="1" presStyleCnt="4">
        <dgm:presLayoutVars>
          <dgm:chMax val="0"/>
          <dgm:bulletEnabled val="1"/>
        </dgm:presLayoutVars>
      </dgm:prSet>
      <dgm:spPr/>
    </dgm:pt>
    <dgm:pt modelId="{5A058E4E-A495-4D74-A314-E06A5FB8FD59}" type="pres">
      <dgm:prSet presAssocID="{39D5D8D3-B88F-4DB3-8852-B023B67E71B2}" presName="connSite2" presStyleCnt="0"/>
      <dgm:spPr/>
    </dgm:pt>
    <dgm:pt modelId="{00BE27CE-E03D-4578-8DA0-54D25E12215B}" type="pres">
      <dgm:prSet presAssocID="{8CFD8400-BEE7-4448-A858-1285689472FB}" presName="Name18" presStyleLbl="sibTrans2D1" presStyleIdx="1" presStyleCnt="3"/>
      <dgm:spPr/>
    </dgm:pt>
    <dgm:pt modelId="{ED61A565-060B-47F6-85F8-366706948251}" type="pres">
      <dgm:prSet presAssocID="{C7EB2912-2675-482D-B33D-CF52968687AE}" presName="composite1" presStyleCnt="0"/>
      <dgm:spPr/>
    </dgm:pt>
    <dgm:pt modelId="{09033B33-1450-42B8-93DE-39FBFD95E972}" type="pres">
      <dgm:prSet presAssocID="{C7EB2912-2675-482D-B33D-CF52968687AE}" presName="dummyNode1" presStyleLbl="node1" presStyleIdx="1" presStyleCnt="4"/>
      <dgm:spPr/>
    </dgm:pt>
    <dgm:pt modelId="{651B0A3D-2AF3-4A0F-9816-B492B06BA31A}" type="pres">
      <dgm:prSet presAssocID="{C7EB2912-2675-482D-B33D-CF52968687AE}" presName="childNode1" presStyleLbl="bgAcc1" presStyleIdx="2" presStyleCnt="4">
        <dgm:presLayoutVars>
          <dgm:bulletEnabled val="1"/>
        </dgm:presLayoutVars>
      </dgm:prSet>
      <dgm:spPr/>
    </dgm:pt>
    <dgm:pt modelId="{02B72605-E981-409A-9FA6-E3D6680D0AEF}" type="pres">
      <dgm:prSet presAssocID="{C7EB2912-2675-482D-B33D-CF52968687AE}" presName="childNode1tx" presStyleLbl="bgAcc1" presStyleIdx="2" presStyleCnt="4">
        <dgm:presLayoutVars>
          <dgm:bulletEnabled val="1"/>
        </dgm:presLayoutVars>
      </dgm:prSet>
      <dgm:spPr/>
    </dgm:pt>
    <dgm:pt modelId="{56996E82-DF88-4707-855E-246B2932F7F5}" type="pres">
      <dgm:prSet presAssocID="{C7EB2912-2675-482D-B33D-CF52968687AE}" presName="parentNode1" presStyleLbl="node1" presStyleIdx="2" presStyleCnt="4">
        <dgm:presLayoutVars>
          <dgm:chMax val="1"/>
          <dgm:bulletEnabled val="1"/>
        </dgm:presLayoutVars>
      </dgm:prSet>
      <dgm:spPr/>
    </dgm:pt>
    <dgm:pt modelId="{71C2B501-FEDF-41E1-9C00-F2CA3133505A}" type="pres">
      <dgm:prSet presAssocID="{C7EB2912-2675-482D-B33D-CF52968687AE}" presName="connSite1" presStyleCnt="0"/>
      <dgm:spPr/>
    </dgm:pt>
    <dgm:pt modelId="{7BCBADB3-7E96-49EC-B8C4-23816A2D57C3}" type="pres">
      <dgm:prSet presAssocID="{43136C4B-DE59-4713-A921-D39722FF5CE9}" presName="Name9" presStyleLbl="sibTrans2D1" presStyleIdx="2" presStyleCnt="3"/>
      <dgm:spPr/>
    </dgm:pt>
    <dgm:pt modelId="{21D5D9E6-65AD-4948-8AA4-7FE399F51771}" type="pres">
      <dgm:prSet presAssocID="{87669CAB-5D29-4971-A87F-E9A888F58F99}" presName="composite2" presStyleCnt="0"/>
      <dgm:spPr/>
    </dgm:pt>
    <dgm:pt modelId="{FBC2C759-0E2B-492B-9E62-0852753B17EF}" type="pres">
      <dgm:prSet presAssocID="{87669CAB-5D29-4971-A87F-E9A888F58F99}" presName="dummyNode2" presStyleLbl="node1" presStyleIdx="2" presStyleCnt="4"/>
      <dgm:spPr/>
    </dgm:pt>
    <dgm:pt modelId="{06DD13EF-9208-4406-8F54-694DC6FEAFA1}" type="pres">
      <dgm:prSet presAssocID="{87669CAB-5D29-4971-A87F-E9A888F58F99}" presName="childNode2" presStyleLbl="bgAcc1" presStyleIdx="3" presStyleCnt="4">
        <dgm:presLayoutVars>
          <dgm:bulletEnabled val="1"/>
        </dgm:presLayoutVars>
      </dgm:prSet>
      <dgm:spPr/>
    </dgm:pt>
    <dgm:pt modelId="{3A445AF7-2A43-4E93-AA77-1D67CE8FBA10}" type="pres">
      <dgm:prSet presAssocID="{87669CAB-5D29-4971-A87F-E9A888F58F99}" presName="childNode2tx" presStyleLbl="bgAcc1" presStyleIdx="3" presStyleCnt="4">
        <dgm:presLayoutVars>
          <dgm:bulletEnabled val="1"/>
        </dgm:presLayoutVars>
      </dgm:prSet>
      <dgm:spPr/>
    </dgm:pt>
    <dgm:pt modelId="{97FE4B40-BCE3-47B9-AC09-C72107C0BB20}" type="pres">
      <dgm:prSet presAssocID="{87669CAB-5D29-4971-A87F-E9A888F58F99}" presName="parentNode2" presStyleLbl="node1" presStyleIdx="3" presStyleCnt="4">
        <dgm:presLayoutVars>
          <dgm:chMax val="0"/>
          <dgm:bulletEnabled val="1"/>
        </dgm:presLayoutVars>
      </dgm:prSet>
      <dgm:spPr/>
    </dgm:pt>
    <dgm:pt modelId="{BB02723B-94DB-4B38-9DF5-3E1854BEFBEC}" type="pres">
      <dgm:prSet presAssocID="{87669CAB-5D29-4971-A87F-E9A888F58F99}" presName="connSite2" presStyleCnt="0"/>
      <dgm:spPr/>
    </dgm:pt>
  </dgm:ptLst>
  <dgm:cxnLst>
    <dgm:cxn modelId="{4D25FB1A-BC18-40DA-8FF1-27430F6BA0B5}" srcId="{C1A55847-6C6E-43F3-A183-59810D8ABB42}" destId="{C7EB2912-2675-482D-B33D-CF52968687AE}" srcOrd="2" destOrd="0" parTransId="{70FBEBE7-4C89-4297-8077-85DCADF951B5}" sibTransId="{43136C4B-DE59-4713-A921-D39722FF5CE9}"/>
    <dgm:cxn modelId="{A71DE51E-8C4E-444D-AE15-DCA8A56F0E1D}" srcId="{C7EB2912-2675-482D-B33D-CF52968687AE}" destId="{036800AF-F28A-4873-BCAD-8F4DB37B2833}" srcOrd="0" destOrd="0" parTransId="{3BD31263-893D-4775-9AF4-530BB9AEE63C}" sibTransId="{B6F4E85D-0678-4353-A057-5265770AEF66}"/>
    <dgm:cxn modelId="{F3E20730-F240-4465-BD22-73D68FBF0B15}" type="presOf" srcId="{C02E830E-0347-4421-83CB-2A633DC9F992}" destId="{3C2EB4F2-04CE-47D6-8CCE-4813A5AC31EB}" srcOrd="1" destOrd="0" presId="urn:microsoft.com/office/officeart/2005/8/layout/hProcess4"/>
    <dgm:cxn modelId="{ADAE1D39-0FCB-41C2-8963-CE4C053C32E7}" type="presOf" srcId="{A59F4110-1AB5-4610-A6A6-0ED1CB4F4375}" destId="{3A445AF7-2A43-4E93-AA77-1D67CE8FBA10}" srcOrd="1" destOrd="0" presId="urn:microsoft.com/office/officeart/2005/8/layout/hProcess4"/>
    <dgm:cxn modelId="{378C445E-057C-4807-8395-BFF557E2A14B}" type="presOf" srcId="{8CFD8400-BEE7-4448-A858-1285689472FB}" destId="{00BE27CE-E03D-4578-8DA0-54D25E12215B}" srcOrd="0" destOrd="0" presId="urn:microsoft.com/office/officeart/2005/8/layout/hProcess4"/>
    <dgm:cxn modelId="{458FA344-915E-44C2-9434-379C09BD854E}" type="presOf" srcId="{C02E830E-0347-4421-83CB-2A633DC9F992}" destId="{F7B150A0-54B5-470C-BB9E-0F43297D5D93}" srcOrd="0" destOrd="0" presId="urn:microsoft.com/office/officeart/2005/8/layout/hProcess4"/>
    <dgm:cxn modelId="{95BD0E67-59BA-4960-9D0E-06E5689C06D3}" type="presOf" srcId="{036800AF-F28A-4873-BCAD-8F4DB37B2833}" destId="{02B72605-E981-409A-9FA6-E3D6680D0AEF}" srcOrd="1" destOrd="0" presId="urn:microsoft.com/office/officeart/2005/8/layout/hProcess4"/>
    <dgm:cxn modelId="{4C7C0868-20FA-4D0D-A7CF-3EFFD216AB65}" type="presOf" srcId="{497C95FC-B2F1-48F2-BBD4-42820FDCEF02}" destId="{0CEB41A9-D438-4B16-B280-A5D967FFB4F4}" srcOrd="0" destOrd="0" presId="urn:microsoft.com/office/officeart/2005/8/layout/hProcess4"/>
    <dgm:cxn modelId="{45265749-F55C-4883-B899-29CFDC1EF169}" type="presOf" srcId="{CBCFFC3D-66CD-493F-83EF-85C975F4CBEE}" destId="{D0CFF134-AD5D-41AB-9618-5C2AE2709483}" srcOrd="1" destOrd="0" presId="urn:microsoft.com/office/officeart/2005/8/layout/hProcess4"/>
    <dgm:cxn modelId="{1457AA49-20A5-4F6F-8473-14A2E1774F44}" type="presOf" srcId="{844825E4-1FCE-4F66-B62D-CF00700309EE}" destId="{6473343E-F6C7-4C5D-B659-4BF8D27E7E9F}" srcOrd="0" destOrd="0" presId="urn:microsoft.com/office/officeart/2005/8/layout/hProcess4"/>
    <dgm:cxn modelId="{5734A853-DF8D-4A56-B346-5C2AF8DDC891}" srcId="{497C95FC-B2F1-48F2-BBD4-42820FDCEF02}" destId="{CBCFFC3D-66CD-493F-83EF-85C975F4CBEE}" srcOrd="0" destOrd="0" parTransId="{AA8C959A-590D-408E-8283-F26927510075}" sibTransId="{80100282-933F-49D6-8F01-37DB5C2A30D4}"/>
    <dgm:cxn modelId="{39B3EB73-7E08-44FD-B800-4D9BC48B8B4A}" srcId="{87669CAB-5D29-4971-A87F-E9A888F58F99}" destId="{A59F4110-1AB5-4610-A6A6-0ED1CB4F4375}" srcOrd="0" destOrd="0" parTransId="{9A79EE44-CFF1-44AB-BBD3-EEECB9D9C758}" sibTransId="{DEE0DCBB-BE88-4023-AC83-A802E2B6A3E3}"/>
    <dgm:cxn modelId="{75B6CB7B-E279-4DDC-A76B-6F5DE06FE307}" type="presOf" srcId="{A59F4110-1AB5-4610-A6A6-0ED1CB4F4375}" destId="{06DD13EF-9208-4406-8F54-694DC6FEAFA1}" srcOrd="0" destOrd="0" presId="urn:microsoft.com/office/officeart/2005/8/layout/hProcess4"/>
    <dgm:cxn modelId="{FFBDE57C-9779-4113-AA23-C9F534D7B3C6}" type="presOf" srcId="{CBCFFC3D-66CD-493F-83EF-85C975F4CBEE}" destId="{3A0415F4-A852-4B31-B0B5-11AD2DA7C2EB}" srcOrd="0" destOrd="0" presId="urn:microsoft.com/office/officeart/2005/8/layout/hProcess4"/>
    <dgm:cxn modelId="{1014CD9F-44E5-4B04-95F9-197B5E0BB2D6}" type="presOf" srcId="{036800AF-F28A-4873-BCAD-8F4DB37B2833}" destId="{651B0A3D-2AF3-4A0F-9816-B492B06BA31A}" srcOrd="0" destOrd="0" presId="urn:microsoft.com/office/officeart/2005/8/layout/hProcess4"/>
    <dgm:cxn modelId="{6612C6A2-0E0D-4B31-87D9-4ACB05018F81}" srcId="{C1A55847-6C6E-43F3-A183-59810D8ABB42}" destId="{87669CAB-5D29-4971-A87F-E9A888F58F99}" srcOrd="3" destOrd="0" parTransId="{A422A24B-DAB8-4078-80F4-5E25C1703862}" sibTransId="{6DC44BC7-6A29-4BE1-9972-A8D2097C9F3D}"/>
    <dgm:cxn modelId="{AAFC55A8-B05B-4DBC-9718-63CBF9E48CEF}" type="presOf" srcId="{43136C4B-DE59-4713-A921-D39722FF5CE9}" destId="{7BCBADB3-7E96-49EC-B8C4-23816A2D57C3}" srcOrd="0" destOrd="0" presId="urn:microsoft.com/office/officeart/2005/8/layout/hProcess4"/>
    <dgm:cxn modelId="{393B40AB-0357-4CEC-94B2-B3151F00989D}" type="presOf" srcId="{C7EB2912-2675-482D-B33D-CF52968687AE}" destId="{56996E82-DF88-4707-855E-246B2932F7F5}" srcOrd="0" destOrd="0" presId="urn:microsoft.com/office/officeart/2005/8/layout/hProcess4"/>
    <dgm:cxn modelId="{83BD1ABA-4BE8-45FC-B813-21105DA793AA}" type="presOf" srcId="{87669CAB-5D29-4971-A87F-E9A888F58F99}" destId="{97FE4B40-BCE3-47B9-AC09-C72107C0BB20}" srcOrd="0" destOrd="0" presId="urn:microsoft.com/office/officeart/2005/8/layout/hProcess4"/>
    <dgm:cxn modelId="{EC5C6CBA-CC16-4480-981C-D12BE0699818}" srcId="{C1A55847-6C6E-43F3-A183-59810D8ABB42}" destId="{497C95FC-B2F1-48F2-BBD4-42820FDCEF02}" srcOrd="0" destOrd="0" parTransId="{633F4AFD-516A-435F-A9F5-EA67872713F8}" sibTransId="{844825E4-1FCE-4F66-B62D-CF00700309EE}"/>
    <dgm:cxn modelId="{AEA440C1-1FBC-49F9-BAF5-72EEF83C1161}" srcId="{C1A55847-6C6E-43F3-A183-59810D8ABB42}" destId="{39D5D8D3-B88F-4DB3-8852-B023B67E71B2}" srcOrd="1" destOrd="0" parTransId="{0FCDE186-E8B8-407F-A8DF-23AE091CED5A}" sibTransId="{8CFD8400-BEE7-4448-A858-1285689472FB}"/>
    <dgm:cxn modelId="{53DA5DD0-B46C-4C13-926E-CCC515AD513E}" type="presOf" srcId="{C1A55847-6C6E-43F3-A183-59810D8ABB42}" destId="{6745D5A3-B671-4661-9C9A-2C53A0F7D94A}" srcOrd="0" destOrd="0" presId="urn:microsoft.com/office/officeart/2005/8/layout/hProcess4"/>
    <dgm:cxn modelId="{B127E5E5-322F-451C-8DA8-DAB57D57B54E}" srcId="{39D5D8D3-B88F-4DB3-8852-B023B67E71B2}" destId="{C02E830E-0347-4421-83CB-2A633DC9F992}" srcOrd="0" destOrd="0" parTransId="{BADE18C8-8644-4256-A6B9-A2A0D32FC293}" sibTransId="{D684004C-873C-46C8-BC03-637576EABCF6}"/>
    <dgm:cxn modelId="{263E14FF-AFA9-4E32-A24D-F9F054C77E37}" type="presOf" srcId="{39D5D8D3-B88F-4DB3-8852-B023B67E71B2}" destId="{E6B2EA04-78A5-4B92-8F33-8DDE9C725225}" srcOrd="0" destOrd="0" presId="urn:microsoft.com/office/officeart/2005/8/layout/hProcess4"/>
    <dgm:cxn modelId="{185667D3-4F91-4F3A-B25F-9DA2D9EDDC74}" type="presParOf" srcId="{6745D5A3-B671-4661-9C9A-2C53A0F7D94A}" destId="{D817A19D-FDAA-4B1D-9AAB-4CFCC0E5DC40}" srcOrd="0" destOrd="0" presId="urn:microsoft.com/office/officeart/2005/8/layout/hProcess4"/>
    <dgm:cxn modelId="{5A6613FD-9344-463F-AE84-A95F50A3382C}" type="presParOf" srcId="{6745D5A3-B671-4661-9C9A-2C53A0F7D94A}" destId="{8580ECE9-65A5-4F66-83E8-716E73D791C7}" srcOrd="1" destOrd="0" presId="urn:microsoft.com/office/officeart/2005/8/layout/hProcess4"/>
    <dgm:cxn modelId="{73270DC2-329F-43DE-A899-8E4D6B7D3D9C}" type="presParOf" srcId="{6745D5A3-B671-4661-9C9A-2C53A0F7D94A}" destId="{46C1FD01-11DA-4686-BEC9-7252617CF6F6}" srcOrd="2" destOrd="0" presId="urn:microsoft.com/office/officeart/2005/8/layout/hProcess4"/>
    <dgm:cxn modelId="{364F9A1F-DD75-45BA-8D01-B0AC1769A101}" type="presParOf" srcId="{46C1FD01-11DA-4686-BEC9-7252617CF6F6}" destId="{273316D4-379E-4A37-AE63-A6BE7F3926A6}" srcOrd="0" destOrd="0" presId="urn:microsoft.com/office/officeart/2005/8/layout/hProcess4"/>
    <dgm:cxn modelId="{9195C764-B0DB-4028-B86E-C98FE44EA0BB}" type="presParOf" srcId="{273316D4-379E-4A37-AE63-A6BE7F3926A6}" destId="{2B806551-D130-486D-B645-492DBF4F4966}" srcOrd="0" destOrd="0" presId="urn:microsoft.com/office/officeart/2005/8/layout/hProcess4"/>
    <dgm:cxn modelId="{9C465D4E-5F02-4642-8666-C7D558EDA6BD}" type="presParOf" srcId="{273316D4-379E-4A37-AE63-A6BE7F3926A6}" destId="{3A0415F4-A852-4B31-B0B5-11AD2DA7C2EB}" srcOrd="1" destOrd="0" presId="urn:microsoft.com/office/officeart/2005/8/layout/hProcess4"/>
    <dgm:cxn modelId="{51B07D65-F741-4C77-A249-58FA6E865F07}" type="presParOf" srcId="{273316D4-379E-4A37-AE63-A6BE7F3926A6}" destId="{D0CFF134-AD5D-41AB-9618-5C2AE2709483}" srcOrd="2" destOrd="0" presId="urn:microsoft.com/office/officeart/2005/8/layout/hProcess4"/>
    <dgm:cxn modelId="{77313D0C-DAB8-497A-8DCB-529267008725}" type="presParOf" srcId="{273316D4-379E-4A37-AE63-A6BE7F3926A6}" destId="{0CEB41A9-D438-4B16-B280-A5D967FFB4F4}" srcOrd="3" destOrd="0" presId="urn:microsoft.com/office/officeart/2005/8/layout/hProcess4"/>
    <dgm:cxn modelId="{1C771B82-C7EB-4C7D-A2FE-7C431A564006}" type="presParOf" srcId="{273316D4-379E-4A37-AE63-A6BE7F3926A6}" destId="{A4385DAE-4538-4A1B-89FD-3DFA85C1F4F3}" srcOrd="4" destOrd="0" presId="urn:microsoft.com/office/officeart/2005/8/layout/hProcess4"/>
    <dgm:cxn modelId="{C359E840-14BE-4B24-AA8D-0EB20349000D}" type="presParOf" srcId="{46C1FD01-11DA-4686-BEC9-7252617CF6F6}" destId="{6473343E-F6C7-4C5D-B659-4BF8D27E7E9F}" srcOrd="1" destOrd="0" presId="urn:microsoft.com/office/officeart/2005/8/layout/hProcess4"/>
    <dgm:cxn modelId="{522A995A-9726-44B1-A8B3-FB3776F09BB5}" type="presParOf" srcId="{46C1FD01-11DA-4686-BEC9-7252617CF6F6}" destId="{75E846A1-FBD4-49EA-A077-A297B5D17D34}" srcOrd="2" destOrd="0" presId="urn:microsoft.com/office/officeart/2005/8/layout/hProcess4"/>
    <dgm:cxn modelId="{6BD4AD5F-5419-46D9-BDEA-0D9AB7747576}" type="presParOf" srcId="{75E846A1-FBD4-49EA-A077-A297B5D17D34}" destId="{0A176B3D-9D0D-472B-AF95-327F2849309B}" srcOrd="0" destOrd="0" presId="urn:microsoft.com/office/officeart/2005/8/layout/hProcess4"/>
    <dgm:cxn modelId="{AB53AA5E-EFF3-482A-A056-42ADE7126AA6}" type="presParOf" srcId="{75E846A1-FBD4-49EA-A077-A297B5D17D34}" destId="{F7B150A0-54B5-470C-BB9E-0F43297D5D93}" srcOrd="1" destOrd="0" presId="urn:microsoft.com/office/officeart/2005/8/layout/hProcess4"/>
    <dgm:cxn modelId="{86C712BB-90A7-4F64-A3BE-4AAE9654457A}" type="presParOf" srcId="{75E846A1-FBD4-49EA-A077-A297B5D17D34}" destId="{3C2EB4F2-04CE-47D6-8CCE-4813A5AC31EB}" srcOrd="2" destOrd="0" presId="urn:microsoft.com/office/officeart/2005/8/layout/hProcess4"/>
    <dgm:cxn modelId="{A8494CA0-C6C8-4010-852E-35039950CD73}" type="presParOf" srcId="{75E846A1-FBD4-49EA-A077-A297B5D17D34}" destId="{E6B2EA04-78A5-4B92-8F33-8DDE9C725225}" srcOrd="3" destOrd="0" presId="urn:microsoft.com/office/officeart/2005/8/layout/hProcess4"/>
    <dgm:cxn modelId="{1E722B9D-7083-482B-AF24-3D43B8BC0949}" type="presParOf" srcId="{75E846A1-FBD4-49EA-A077-A297B5D17D34}" destId="{5A058E4E-A495-4D74-A314-E06A5FB8FD59}" srcOrd="4" destOrd="0" presId="urn:microsoft.com/office/officeart/2005/8/layout/hProcess4"/>
    <dgm:cxn modelId="{D69EE2E3-B98E-4D99-9DF4-0C8D9FE13671}" type="presParOf" srcId="{46C1FD01-11DA-4686-BEC9-7252617CF6F6}" destId="{00BE27CE-E03D-4578-8DA0-54D25E12215B}" srcOrd="3" destOrd="0" presId="urn:microsoft.com/office/officeart/2005/8/layout/hProcess4"/>
    <dgm:cxn modelId="{0B5BB7DC-EC3E-43FB-AB68-59BB6710DD38}" type="presParOf" srcId="{46C1FD01-11DA-4686-BEC9-7252617CF6F6}" destId="{ED61A565-060B-47F6-85F8-366706948251}" srcOrd="4" destOrd="0" presId="urn:microsoft.com/office/officeart/2005/8/layout/hProcess4"/>
    <dgm:cxn modelId="{DAEABDD7-5619-4545-BCAA-FA5481BE95D2}" type="presParOf" srcId="{ED61A565-060B-47F6-85F8-366706948251}" destId="{09033B33-1450-42B8-93DE-39FBFD95E972}" srcOrd="0" destOrd="0" presId="urn:microsoft.com/office/officeart/2005/8/layout/hProcess4"/>
    <dgm:cxn modelId="{D08898BC-6127-4A27-9A31-4B19AE160D74}" type="presParOf" srcId="{ED61A565-060B-47F6-85F8-366706948251}" destId="{651B0A3D-2AF3-4A0F-9816-B492B06BA31A}" srcOrd="1" destOrd="0" presId="urn:microsoft.com/office/officeart/2005/8/layout/hProcess4"/>
    <dgm:cxn modelId="{4EDBED79-80AF-4912-A950-15452489C958}" type="presParOf" srcId="{ED61A565-060B-47F6-85F8-366706948251}" destId="{02B72605-E981-409A-9FA6-E3D6680D0AEF}" srcOrd="2" destOrd="0" presId="urn:microsoft.com/office/officeart/2005/8/layout/hProcess4"/>
    <dgm:cxn modelId="{2AFA9CCE-2ED4-4834-AC8D-349C78064807}" type="presParOf" srcId="{ED61A565-060B-47F6-85F8-366706948251}" destId="{56996E82-DF88-4707-855E-246B2932F7F5}" srcOrd="3" destOrd="0" presId="urn:microsoft.com/office/officeart/2005/8/layout/hProcess4"/>
    <dgm:cxn modelId="{CF2FD6B4-E043-4B84-97CB-76192BBEDB92}" type="presParOf" srcId="{ED61A565-060B-47F6-85F8-366706948251}" destId="{71C2B501-FEDF-41E1-9C00-F2CA3133505A}" srcOrd="4" destOrd="0" presId="urn:microsoft.com/office/officeart/2005/8/layout/hProcess4"/>
    <dgm:cxn modelId="{CBEC9B4D-B88B-4316-B1D4-288C01645D82}" type="presParOf" srcId="{46C1FD01-11DA-4686-BEC9-7252617CF6F6}" destId="{7BCBADB3-7E96-49EC-B8C4-23816A2D57C3}" srcOrd="5" destOrd="0" presId="urn:microsoft.com/office/officeart/2005/8/layout/hProcess4"/>
    <dgm:cxn modelId="{64C7D097-AF76-416F-A1ED-9D71B350D68C}" type="presParOf" srcId="{46C1FD01-11DA-4686-BEC9-7252617CF6F6}" destId="{21D5D9E6-65AD-4948-8AA4-7FE399F51771}" srcOrd="6" destOrd="0" presId="urn:microsoft.com/office/officeart/2005/8/layout/hProcess4"/>
    <dgm:cxn modelId="{4AC8404A-AE55-444C-94C8-56F7821A891D}" type="presParOf" srcId="{21D5D9E6-65AD-4948-8AA4-7FE399F51771}" destId="{FBC2C759-0E2B-492B-9E62-0852753B17EF}" srcOrd="0" destOrd="0" presId="urn:microsoft.com/office/officeart/2005/8/layout/hProcess4"/>
    <dgm:cxn modelId="{709E0D86-10FC-4B52-80F4-AE17F0E750A2}" type="presParOf" srcId="{21D5D9E6-65AD-4948-8AA4-7FE399F51771}" destId="{06DD13EF-9208-4406-8F54-694DC6FEAFA1}" srcOrd="1" destOrd="0" presId="urn:microsoft.com/office/officeart/2005/8/layout/hProcess4"/>
    <dgm:cxn modelId="{2BE02C4A-E6E0-44CA-8262-788B186C0EE2}" type="presParOf" srcId="{21D5D9E6-65AD-4948-8AA4-7FE399F51771}" destId="{3A445AF7-2A43-4E93-AA77-1D67CE8FBA10}" srcOrd="2" destOrd="0" presId="urn:microsoft.com/office/officeart/2005/8/layout/hProcess4"/>
    <dgm:cxn modelId="{C68B5CF7-4AC2-4C2A-88F3-DE13E07DD411}" type="presParOf" srcId="{21D5D9E6-65AD-4948-8AA4-7FE399F51771}" destId="{97FE4B40-BCE3-47B9-AC09-C72107C0BB20}" srcOrd="3" destOrd="0" presId="urn:microsoft.com/office/officeart/2005/8/layout/hProcess4"/>
    <dgm:cxn modelId="{566D5C83-13BD-47B5-82C2-36538476DE31}" type="presParOf" srcId="{21D5D9E6-65AD-4948-8AA4-7FE399F51771}" destId="{BB02723B-94DB-4B38-9DF5-3E1854BEFBEC}"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742B2C-26B9-4CB5-BB93-E9801956B6CF}" type="doc">
      <dgm:prSet loTypeId="urn:microsoft.com/office/officeart/2005/8/layout/chart3" loCatId="cycle" qsTypeId="urn:microsoft.com/office/officeart/2005/8/quickstyle/simple1" qsCatId="simple" csTypeId="urn:microsoft.com/office/officeart/2005/8/colors/colorful4" csCatId="colorful" phldr="1"/>
      <dgm:spPr/>
    </dgm:pt>
    <dgm:pt modelId="{7AA0568D-EC80-4ACC-BFEE-7F506FBCA1BB}">
      <dgm:prSet phldrT="[Text]"/>
      <dgm:spPr/>
      <dgm:t>
        <a:bodyPr/>
        <a:lstStyle/>
        <a:p>
          <a:r>
            <a:rPr lang="en-SG" i="1" u="sng" dirty="0"/>
            <a:t>Reason</a:t>
          </a:r>
          <a:r>
            <a:rPr lang="en-SG" dirty="0"/>
            <a:t>: because there is some smoke</a:t>
          </a:r>
        </a:p>
      </dgm:t>
    </dgm:pt>
    <dgm:pt modelId="{07488FEB-C500-4564-9FCE-FE9D5BC481A5}" type="parTrans" cxnId="{1D87E1D4-6A43-43FE-9934-9C1E37F40BAE}">
      <dgm:prSet/>
      <dgm:spPr/>
      <dgm:t>
        <a:bodyPr/>
        <a:lstStyle/>
        <a:p>
          <a:endParaRPr lang="en-SG"/>
        </a:p>
      </dgm:t>
    </dgm:pt>
    <dgm:pt modelId="{F2335C4C-8CD2-4B73-AB69-757384FB78E6}" type="sibTrans" cxnId="{1D87E1D4-6A43-43FE-9934-9C1E37F40BAE}">
      <dgm:prSet/>
      <dgm:spPr/>
      <dgm:t>
        <a:bodyPr/>
        <a:lstStyle/>
        <a:p>
          <a:endParaRPr lang="en-SG"/>
        </a:p>
      </dgm:t>
    </dgm:pt>
    <dgm:pt modelId="{93882F16-3ABD-4CCD-A9A5-52AD95B5664F}">
      <dgm:prSet phldrT="[Text]"/>
      <dgm:spPr/>
      <dgm:t>
        <a:bodyPr/>
        <a:lstStyle/>
        <a:p>
          <a:r>
            <a:rPr lang="en-SG" i="1" u="sng" dirty="0"/>
            <a:t>Dissimilar</a:t>
          </a:r>
          <a:r>
            <a:rPr lang="en-SG" dirty="0"/>
            <a:t>: unlike in a lake (excluding)</a:t>
          </a:r>
        </a:p>
      </dgm:t>
    </dgm:pt>
    <dgm:pt modelId="{0DCD8EF8-C87C-4101-9184-14FA6797C0AF}" type="parTrans" cxnId="{3F5BC308-5AB0-4107-BD4B-99C3CAD6ECC5}">
      <dgm:prSet/>
      <dgm:spPr/>
      <dgm:t>
        <a:bodyPr/>
        <a:lstStyle/>
        <a:p>
          <a:endParaRPr lang="en-SG"/>
        </a:p>
      </dgm:t>
    </dgm:pt>
    <dgm:pt modelId="{9CB940ED-F447-4D24-BFCE-73009DD1B8FE}" type="sibTrans" cxnId="{3F5BC308-5AB0-4107-BD4B-99C3CAD6ECC5}">
      <dgm:prSet/>
      <dgm:spPr/>
      <dgm:t>
        <a:bodyPr/>
        <a:lstStyle/>
        <a:p>
          <a:endParaRPr lang="en-SG"/>
        </a:p>
      </dgm:t>
    </dgm:pt>
    <dgm:pt modelId="{662E01A2-76DE-47CA-B682-43070074811F}">
      <dgm:prSet phldrT="[Text]"/>
      <dgm:spPr/>
      <dgm:t>
        <a:bodyPr/>
        <a:lstStyle/>
        <a:p>
          <a:r>
            <a:rPr lang="en-SG" i="1" u="sng" dirty="0"/>
            <a:t>Similar example</a:t>
          </a:r>
          <a:r>
            <a:rPr lang="en-SG" dirty="0"/>
            <a:t>: like in a kitchen (supporting) </a:t>
          </a:r>
        </a:p>
      </dgm:t>
    </dgm:pt>
    <dgm:pt modelId="{D574B103-ED33-4504-8013-529831C665E3}" type="parTrans" cxnId="{72D92E1A-6CE6-44F4-8245-D96172B94270}">
      <dgm:prSet/>
      <dgm:spPr/>
      <dgm:t>
        <a:bodyPr/>
        <a:lstStyle/>
        <a:p>
          <a:endParaRPr lang="en-SG"/>
        </a:p>
      </dgm:t>
    </dgm:pt>
    <dgm:pt modelId="{F6C81AA5-CE89-42AA-80F7-129BD7482853}" type="sibTrans" cxnId="{72D92E1A-6CE6-44F4-8245-D96172B94270}">
      <dgm:prSet/>
      <dgm:spPr/>
      <dgm:t>
        <a:bodyPr/>
        <a:lstStyle/>
        <a:p>
          <a:endParaRPr lang="en-SG"/>
        </a:p>
      </dgm:t>
    </dgm:pt>
    <dgm:pt modelId="{0A245622-A456-4EF2-96D9-91FD70D8C23E}" type="pres">
      <dgm:prSet presAssocID="{FA742B2C-26B9-4CB5-BB93-E9801956B6CF}" presName="compositeShape" presStyleCnt="0">
        <dgm:presLayoutVars>
          <dgm:chMax val="7"/>
          <dgm:dir/>
          <dgm:resizeHandles val="exact"/>
        </dgm:presLayoutVars>
      </dgm:prSet>
      <dgm:spPr/>
    </dgm:pt>
    <dgm:pt modelId="{07CDE26E-5123-44D2-AB03-451BFCFFAA7B}" type="pres">
      <dgm:prSet presAssocID="{FA742B2C-26B9-4CB5-BB93-E9801956B6CF}" presName="wedge1" presStyleLbl="node1" presStyleIdx="0" presStyleCnt="3"/>
      <dgm:spPr/>
    </dgm:pt>
    <dgm:pt modelId="{B62C667A-21C1-498E-8CCC-6C6FC4B6BF3E}" type="pres">
      <dgm:prSet presAssocID="{FA742B2C-26B9-4CB5-BB93-E9801956B6CF}" presName="wedge1Tx" presStyleLbl="node1" presStyleIdx="0" presStyleCnt="3">
        <dgm:presLayoutVars>
          <dgm:chMax val="0"/>
          <dgm:chPref val="0"/>
          <dgm:bulletEnabled val="1"/>
        </dgm:presLayoutVars>
      </dgm:prSet>
      <dgm:spPr/>
    </dgm:pt>
    <dgm:pt modelId="{AC540B0E-9F6C-4962-8C1A-8F9B7E6562B3}" type="pres">
      <dgm:prSet presAssocID="{FA742B2C-26B9-4CB5-BB93-E9801956B6CF}" presName="wedge2" presStyleLbl="node1" presStyleIdx="1" presStyleCnt="3"/>
      <dgm:spPr/>
    </dgm:pt>
    <dgm:pt modelId="{7A1EAE18-8A2E-442A-84AF-D30482E04E48}" type="pres">
      <dgm:prSet presAssocID="{FA742B2C-26B9-4CB5-BB93-E9801956B6CF}" presName="wedge2Tx" presStyleLbl="node1" presStyleIdx="1" presStyleCnt="3">
        <dgm:presLayoutVars>
          <dgm:chMax val="0"/>
          <dgm:chPref val="0"/>
          <dgm:bulletEnabled val="1"/>
        </dgm:presLayoutVars>
      </dgm:prSet>
      <dgm:spPr/>
    </dgm:pt>
    <dgm:pt modelId="{F5677C86-CA45-4CFA-B98F-700250A0E8D1}" type="pres">
      <dgm:prSet presAssocID="{FA742B2C-26B9-4CB5-BB93-E9801956B6CF}" presName="wedge3" presStyleLbl="node1" presStyleIdx="2" presStyleCnt="3"/>
      <dgm:spPr/>
    </dgm:pt>
    <dgm:pt modelId="{72D9F07C-57C7-41C0-AA92-757933D4D004}" type="pres">
      <dgm:prSet presAssocID="{FA742B2C-26B9-4CB5-BB93-E9801956B6CF}" presName="wedge3Tx" presStyleLbl="node1" presStyleIdx="2" presStyleCnt="3">
        <dgm:presLayoutVars>
          <dgm:chMax val="0"/>
          <dgm:chPref val="0"/>
          <dgm:bulletEnabled val="1"/>
        </dgm:presLayoutVars>
      </dgm:prSet>
      <dgm:spPr/>
    </dgm:pt>
  </dgm:ptLst>
  <dgm:cxnLst>
    <dgm:cxn modelId="{3F5BC308-5AB0-4107-BD4B-99C3CAD6ECC5}" srcId="{FA742B2C-26B9-4CB5-BB93-E9801956B6CF}" destId="{93882F16-3ABD-4CCD-A9A5-52AD95B5664F}" srcOrd="1" destOrd="0" parTransId="{0DCD8EF8-C87C-4101-9184-14FA6797C0AF}" sibTransId="{9CB940ED-F447-4D24-BFCE-73009DD1B8FE}"/>
    <dgm:cxn modelId="{72D92E1A-6CE6-44F4-8245-D96172B94270}" srcId="{FA742B2C-26B9-4CB5-BB93-E9801956B6CF}" destId="{662E01A2-76DE-47CA-B682-43070074811F}" srcOrd="2" destOrd="0" parTransId="{D574B103-ED33-4504-8013-529831C665E3}" sibTransId="{F6C81AA5-CE89-42AA-80F7-129BD7482853}"/>
    <dgm:cxn modelId="{AA952024-17B8-46AE-81FE-905A6BA9FD6C}" type="presOf" srcId="{662E01A2-76DE-47CA-B682-43070074811F}" destId="{72D9F07C-57C7-41C0-AA92-757933D4D004}" srcOrd="1" destOrd="0" presId="urn:microsoft.com/office/officeart/2005/8/layout/chart3"/>
    <dgm:cxn modelId="{0A3B072F-C443-4534-BB39-D721E523E11B}" type="presOf" srcId="{93882F16-3ABD-4CCD-A9A5-52AD95B5664F}" destId="{AC540B0E-9F6C-4962-8C1A-8F9B7E6562B3}" srcOrd="0" destOrd="0" presId="urn:microsoft.com/office/officeart/2005/8/layout/chart3"/>
    <dgm:cxn modelId="{28198F63-8992-446A-992B-57156609DE1D}" type="presOf" srcId="{7AA0568D-EC80-4ACC-BFEE-7F506FBCA1BB}" destId="{B62C667A-21C1-498E-8CCC-6C6FC4B6BF3E}" srcOrd="1" destOrd="0" presId="urn:microsoft.com/office/officeart/2005/8/layout/chart3"/>
    <dgm:cxn modelId="{60DAFF6B-35D5-4FF0-9EC8-1A6F43C7B0D6}" type="presOf" srcId="{7AA0568D-EC80-4ACC-BFEE-7F506FBCA1BB}" destId="{07CDE26E-5123-44D2-AB03-451BFCFFAA7B}" srcOrd="0" destOrd="0" presId="urn:microsoft.com/office/officeart/2005/8/layout/chart3"/>
    <dgm:cxn modelId="{8711E180-D810-4DC5-B232-85403383CEFE}" type="presOf" srcId="{FA742B2C-26B9-4CB5-BB93-E9801956B6CF}" destId="{0A245622-A456-4EF2-96D9-91FD70D8C23E}" srcOrd="0" destOrd="0" presId="urn:microsoft.com/office/officeart/2005/8/layout/chart3"/>
    <dgm:cxn modelId="{0BFEDBCE-7261-444B-9584-185408196C3C}" type="presOf" srcId="{662E01A2-76DE-47CA-B682-43070074811F}" destId="{F5677C86-CA45-4CFA-B98F-700250A0E8D1}" srcOrd="0" destOrd="0" presId="urn:microsoft.com/office/officeart/2005/8/layout/chart3"/>
    <dgm:cxn modelId="{1D87E1D4-6A43-43FE-9934-9C1E37F40BAE}" srcId="{FA742B2C-26B9-4CB5-BB93-E9801956B6CF}" destId="{7AA0568D-EC80-4ACC-BFEE-7F506FBCA1BB}" srcOrd="0" destOrd="0" parTransId="{07488FEB-C500-4564-9FCE-FE9D5BC481A5}" sibTransId="{F2335C4C-8CD2-4B73-AB69-757384FB78E6}"/>
    <dgm:cxn modelId="{C264BED5-5EE0-4993-9E95-D1CE668577FF}" type="presOf" srcId="{93882F16-3ABD-4CCD-A9A5-52AD95B5664F}" destId="{7A1EAE18-8A2E-442A-84AF-D30482E04E48}" srcOrd="1" destOrd="0" presId="urn:microsoft.com/office/officeart/2005/8/layout/chart3"/>
    <dgm:cxn modelId="{770BD172-2F97-4956-BD90-6E5CD3A65861}" type="presParOf" srcId="{0A245622-A456-4EF2-96D9-91FD70D8C23E}" destId="{07CDE26E-5123-44D2-AB03-451BFCFFAA7B}" srcOrd="0" destOrd="0" presId="urn:microsoft.com/office/officeart/2005/8/layout/chart3"/>
    <dgm:cxn modelId="{520E9171-63CB-4A51-9936-0B6E41CC5BE8}" type="presParOf" srcId="{0A245622-A456-4EF2-96D9-91FD70D8C23E}" destId="{B62C667A-21C1-498E-8CCC-6C6FC4B6BF3E}" srcOrd="1" destOrd="0" presId="urn:microsoft.com/office/officeart/2005/8/layout/chart3"/>
    <dgm:cxn modelId="{58284027-A9AB-4487-9C48-BB86A2C21330}" type="presParOf" srcId="{0A245622-A456-4EF2-96D9-91FD70D8C23E}" destId="{AC540B0E-9F6C-4962-8C1A-8F9B7E6562B3}" srcOrd="2" destOrd="0" presId="urn:microsoft.com/office/officeart/2005/8/layout/chart3"/>
    <dgm:cxn modelId="{3C735ACA-2D1A-437A-BA6B-1A6A7821CA51}" type="presParOf" srcId="{0A245622-A456-4EF2-96D9-91FD70D8C23E}" destId="{7A1EAE18-8A2E-442A-84AF-D30482E04E48}" srcOrd="3" destOrd="0" presId="urn:microsoft.com/office/officeart/2005/8/layout/chart3"/>
    <dgm:cxn modelId="{D6FC0C04-ACB2-4718-8ABB-DE9A3005FA20}" type="presParOf" srcId="{0A245622-A456-4EF2-96D9-91FD70D8C23E}" destId="{F5677C86-CA45-4CFA-B98F-700250A0E8D1}" srcOrd="4" destOrd="0" presId="urn:microsoft.com/office/officeart/2005/8/layout/chart3"/>
    <dgm:cxn modelId="{9BE10219-C0B6-497B-823B-EEBC60794180}" type="presParOf" srcId="{0A245622-A456-4EF2-96D9-91FD70D8C23E}" destId="{72D9F07C-57C7-41C0-AA92-757933D4D004}"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955EEE-44CF-46A0-A96B-B21700908593}" type="doc">
      <dgm:prSet loTypeId="urn:microsoft.com/office/officeart/2005/8/layout/chart3" loCatId="cycle" qsTypeId="urn:microsoft.com/office/officeart/2005/8/quickstyle/simple1" qsCatId="simple" csTypeId="urn:microsoft.com/office/officeart/2005/8/colors/colorful2" csCatId="colorful" phldr="1"/>
      <dgm:spPr/>
    </dgm:pt>
    <dgm:pt modelId="{4BAD6593-64FB-4BB4-A715-AAE99DD6C035}">
      <dgm:prSet phldrT="[Text]"/>
      <dgm:spPr/>
      <dgm:t>
        <a:bodyPr/>
        <a:lstStyle/>
        <a:p>
          <a:r>
            <a:rPr lang="en-SG" i="1" u="sng" dirty="0"/>
            <a:t>Reason</a:t>
          </a:r>
          <a:r>
            <a:rPr lang="en-SG" dirty="0"/>
            <a:t>: because it is produced</a:t>
          </a:r>
        </a:p>
      </dgm:t>
    </dgm:pt>
    <dgm:pt modelId="{B1FC1197-C39A-402E-BBFC-E534AA8AB018}" type="parTrans" cxnId="{32F4D656-DEA4-4AC4-8FA7-531D3A194311}">
      <dgm:prSet/>
      <dgm:spPr/>
      <dgm:t>
        <a:bodyPr/>
        <a:lstStyle/>
        <a:p>
          <a:endParaRPr lang="en-SG"/>
        </a:p>
      </dgm:t>
    </dgm:pt>
    <dgm:pt modelId="{CFE04258-D2A9-4E29-918B-042B6BA5D609}" type="sibTrans" cxnId="{32F4D656-DEA4-4AC4-8FA7-531D3A194311}">
      <dgm:prSet/>
      <dgm:spPr/>
      <dgm:t>
        <a:bodyPr/>
        <a:lstStyle/>
        <a:p>
          <a:endParaRPr lang="en-SG"/>
        </a:p>
      </dgm:t>
    </dgm:pt>
    <dgm:pt modelId="{62707730-F018-48FF-8B39-2252C8A00717}">
      <dgm:prSet phldrT="[Text]"/>
      <dgm:spPr/>
      <dgm:t>
        <a:bodyPr/>
        <a:lstStyle/>
        <a:p>
          <a:r>
            <a:rPr lang="en-SG" i="1" u="sng" dirty="0"/>
            <a:t>Dissimilar</a:t>
          </a:r>
          <a:r>
            <a:rPr lang="en-SG" dirty="0"/>
            <a:t>: unlike the sky – not produced and permanent</a:t>
          </a:r>
        </a:p>
      </dgm:t>
    </dgm:pt>
    <dgm:pt modelId="{7F595166-88B7-4A34-9D20-5E8115E047E8}" type="parTrans" cxnId="{14EC3583-165F-43B5-ADFC-0E93FDB57880}">
      <dgm:prSet/>
      <dgm:spPr/>
      <dgm:t>
        <a:bodyPr/>
        <a:lstStyle/>
        <a:p>
          <a:endParaRPr lang="en-SG"/>
        </a:p>
      </dgm:t>
    </dgm:pt>
    <dgm:pt modelId="{52A935C3-67B7-4668-AA90-D12E44AB4FBA}" type="sibTrans" cxnId="{14EC3583-165F-43B5-ADFC-0E93FDB57880}">
      <dgm:prSet/>
      <dgm:spPr/>
      <dgm:t>
        <a:bodyPr/>
        <a:lstStyle/>
        <a:p>
          <a:endParaRPr lang="en-SG"/>
        </a:p>
      </dgm:t>
    </dgm:pt>
    <dgm:pt modelId="{951B7868-B09A-420E-A18A-0BDF4D2585EB}">
      <dgm:prSet phldrT="[Text]"/>
      <dgm:spPr/>
      <dgm:t>
        <a:bodyPr/>
        <a:lstStyle/>
        <a:p>
          <a:r>
            <a:rPr lang="en-SG" i="1" u="sng" dirty="0"/>
            <a:t>Similar example</a:t>
          </a:r>
          <a:r>
            <a:rPr lang="en-SG" dirty="0"/>
            <a:t>: like a pot – produced and impermanent</a:t>
          </a:r>
        </a:p>
      </dgm:t>
    </dgm:pt>
    <dgm:pt modelId="{35630EBF-8AD4-4966-B788-B4CD5332A8C4}" type="parTrans" cxnId="{5DB91F40-02CF-47BC-80CB-425AE063858D}">
      <dgm:prSet/>
      <dgm:spPr/>
      <dgm:t>
        <a:bodyPr/>
        <a:lstStyle/>
        <a:p>
          <a:endParaRPr lang="en-SG"/>
        </a:p>
      </dgm:t>
    </dgm:pt>
    <dgm:pt modelId="{94E36822-D011-43F4-9F4C-0E5FD0BD2DA7}" type="sibTrans" cxnId="{5DB91F40-02CF-47BC-80CB-425AE063858D}">
      <dgm:prSet/>
      <dgm:spPr/>
      <dgm:t>
        <a:bodyPr/>
        <a:lstStyle/>
        <a:p>
          <a:endParaRPr lang="en-SG"/>
        </a:p>
      </dgm:t>
    </dgm:pt>
    <dgm:pt modelId="{101B7E90-28D0-4682-9E7D-3326F89E1929}" type="pres">
      <dgm:prSet presAssocID="{93955EEE-44CF-46A0-A96B-B21700908593}" presName="compositeShape" presStyleCnt="0">
        <dgm:presLayoutVars>
          <dgm:chMax val="7"/>
          <dgm:dir/>
          <dgm:resizeHandles val="exact"/>
        </dgm:presLayoutVars>
      </dgm:prSet>
      <dgm:spPr/>
    </dgm:pt>
    <dgm:pt modelId="{A728FEA8-5EA0-4747-9B6D-E602BD209D7A}" type="pres">
      <dgm:prSet presAssocID="{93955EEE-44CF-46A0-A96B-B21700908593}" presName="wedge1" presStyleLbl="node1" presStyleIdx="0" presStyleCnt="3"/>
      <dgm:spPr/>
    </dgm:pt>
    <dgm:pt modelId="{1D1E7421-10AC-4C8C-8675-82DC4353ACBC}" type="pres">
      <dgm:prSet presAssocID="{93955EEE-44CF-46A0-A96B-B21700908593}" presName="wedge1Tx" presStyleLbl="node1" presStyleIdx="0" presStyleCnt="3">
        <dgm:presLayoutVars>
          <dgm:chMax val="0"/>
          <dgm:chPref val="0"/>
          <dgm:bulletEnabled val="1"/>
        </dgm:presLayoutVars>
      </dgm:prSet>
      <dgm:spPr/>
    </dgm:pt>
    <dgm:pt modelId="{FE50E632-C68F-49F4-85A7-14A02F09966D}" type="pres">
      <dgm:prSet presAssocID="{93955EEE-44CF-46A0-A96B-B21700908593}" presName="wedge2" presStyleLbl="node1" presStyleIdx="1" presStyleCnt="3"/>
      <dgm:spPr/>
    </dgm:pt>
    <dgm:pt modelId="{8830429C-C024-4799-8A25-F1DE505A3E69}" type="pres">
      <dgm:prSet presAssocID="{93955EEE-44CF-46A0-A96B-B21700908593}" presName="wedge2Tx" presStyleLbl="node1" presStyleIdx="1" presStyleCnt="3">
        <dgm:presLayoutVars>
          <dgm:chMax val="0"/>
          <dgm:chPref val="0"/>
          <dgm:bulletEnabled val="1"/>
        </dgm:presLayoutVars>
      </dgm:prSet>
      <dgm:spPr/>
    </dgm:pt>
    <dgm:pt modelId="{52E450E7-C0B2-4473-B3A9-5824BA45BF5B}" type="pres">
      <dgm:prSet presAssocID="{93955EEE-44CF-46A0-A96B-B21700908593}" presName="wedge3" presStyleLbl="node1" presStyleIdx="2" presStyleCnt="3"/>
      <dgm:spPr/>
    </dgm:pt>
    <dgm:pt modelId="{23E26901-DC6B-4E27-A659-6D565D4CCC46}" type="pres">
      <dgm:prSet presAssocID="{93955EEE-44CF-46A0-A96B-B21700908593}" presName="wedge3Tx" presStyleLbl="node1" presStyleIdx="2" presStyleCnt="3">
        <dgm:presLayoutVars>
          <dgm:chMax val="0"/>
          <dgm:chPref val="0"/>
          <dgm:bulletEnabled val="1"/>
        </dgm:presLayoutVars>
      </dgm:prSet>
      <dgm:spPr/>
    </dgm:pt>
  </dgm:ptLst>
  <dgm:cxnLst>
    <dgm:cxn modelId="{863CC12B-62E9-4005-85F7-E244255B21CB}" type="presOf" srcId="{62707730-F018-48FF-8B39-2252C8A00717}" destId="{FE50E632-C68F-49F4-85A7-14A02F09966D}" srcOrd="0" destOrd="0" presId="urn:microsoft.com/office/officeart/2005/8/layout/chart3"/>
    <dgm:cxn modelId="{5DB91F40-02CF-47BC-80CB-425AE063858D}" srcId="{93955EEE-44CF-46A0-A96B-B21700908593}" destId="{951B7868-B09A-420E-A18A-0BDF4D2585EB}" srcOrd="2" destOrd="0" parTransId="{35630EBF-8AD4-4966-B788-B4CD5332A8C4}" sibTransId="{94E36822-D011-43F4-9F4C-0E5FD0BD2DA7}"/>
    <dgm:cxn modelId="{21CF3547-D85A-4ED6-ABAB-DE751BE25B6A}" type="presOf" srcId="{951B7868-B09A-420E-A18A-0BDF4D2585EB}" destId="{52E450E7-C0B2-4473-B3A9-5824BA45BF5B}" srcOrd="0" destOrd="0" presId="urn:microsoft.com/office/officeart/2005/8/layout/chart3"/>
    <dgm:cxn modelId="{8A0DCF48-CC0A-4519-AD65-F3D7FA97123A}" type="presOf" srcId="{62707730-F018-48FF-8B39-2252C8A00717}" destId="{8830429C-C024-4799-8A25-F1DE505A3E69}" srcOrd="1" destOrd="0" presId="urn:microsoft.com/office/officeart/2005/8/layout/chart3"/>
    <dgm:cxn modelId="{32F4D656-DEA4-4AC4-8FA7-531D3A194311}" srcId="{93955EEE-44CF-46A0-A96B-B21700908593}" destId="{4BAD6593-64FB-4BB4-A715-AAE99DD6C035}" srcOrd="0" destOrd="0" parTransId="{B1FC1197-C39A-402E-BBFC-E534AA8AB018}" sibTransId="{CFE04258-D2A9-4E29-918B-042B6BA5D609}"/>
    <dgm:cxn modelId="{3D91CB7A-AB97-4EF0-BFD5-7E6DC5495AFC}" type="presOf" srcId="{93955EEE-44CF-46A0-A96B-B21700908593}" destId="{101B7E90-28D0-4682-9E7D-3326F89E1929}" srcOrd="0" destOrd="0" presId="urn:microsoft.com/office/officeart/2005/8/layout/chart3"/>
    <dgm:cxn modelId="{14EC3583-165F-43B5-ADFC-0E93FDB57880}" srcId="{93955EEE-44CF-46A0-A96B-B21700908593}" destId="{62707730-F018-48FF-8B39-2252C8A00717}" srcOrd="1" destOrd="0" parTransId="{7F595166-88B7-4A34-9D20-5E8115E047E8}" sibTransId="{52A935C3-67B7-4668-AA90-D12E44AB4FBA}"/>
    <dgm:cxn modelId="{02C3958C-446E-4B2C-B095-4F01A61DD11E}" type="presOf" srcId="{951B7868-B09A-420E-A18A-0BDF4D2585EB}" destId="{23E26901-DC6B-4E27-A659-6D565D4CCC46}" srcOrd="1" destOrd="0" presId="urn:microsoft.com/office/officeart/2005/8/layout/chart3"/>
    <dgm:cxn modelId="{6B5CBB9C-C024-413D-A065-0793F10B2625}" type="presOf" srcId="{4BAD6593-64FB-4BB4-A715-AAE99DD6C035}" destId="{1D1E7421-10AC-4C8C-8675-82DC4353ACBC}" srcOrd="1" destOrd="0" presId="urn:microsoft.com/office/officeart/2005/8/layout/chart3"/>
    <dgm:cxn modelId="{E92507E9-87A7-48A8-BE39-B5AAE531A047}" type="presOf" srcId="{4BAD6593-64FB-4BB4-A715-AAE99DD6C035}" destId="{A728FEA8-5EA0-4747-9B6D-E602BD209D7A}" srcOrd="0" destOrd="0" presId="urn:microsoft.com/office/officeart/2005/8/layout/chart3"/>
    <dgm:cxn modelId="{4F5807D7-6B05-4BD3-99BA-D57B45A237EE}" type="presParOf" srcId="{101B7E90-28D0-4682-9E7D-3326F89E1929}" destId="{A728FEA8-5EA0-4747-9B6D-E602BD209D7A}" srcOrd="0" destOrd="0" presId="urn:microsoft.com/office/officeart/2005/8/layout/chart3"/>
    <dgm:cxn modelId="{C7BBA978-1DCF-4DF9-9934-52380D340535}" type="presParOf" srcId="{101B7E90-28D0-4682-9E7D-3326F89E1929}" destId="{1D1E7421-10AC-4C8C-8675-82DC4353ACBC}" srcOrd="1" destOrd="0" presId="urn:microsoft.com/office/officeart/2005/8/layout/chart3"/>
    <dgm:cxn modelId="{0C84FE3B-E58D-4846-8D03-69A88469AEF9}" type="presParOf" srcId="{101B7E90-28D0-4682-9E7D-3326F89E1929}" destId="{FE50E632-C68F-49F4-85A7-14A02F09966D}" srcOrd="2" destOrd="0" presId="urn:microsoft.com/office/officeart/2005/8/layout/chart3"/>
    <dgm:cxn modelId="{1F1172A4-85A5-42DD-AFDB-7D3C70460B3C}" type="presParOf" srcId="{101B7E90-28D0-4682-9E7D-3326F89E1929}" destId="{8830429C-C024-4799-8A25-F1DE505A3E69}" srcOrd="3" destOrd="0" presId="urn:microsoft.com/office/officeart/2005/8/layout/chart3"/>
    <dgm:cxn modelId="{18B45938-6279-4B3C-8806-46B31BAF3E09}" type="presParOf" srcId="{101B7E90-28D0-4682-9E7D-3326F89E1929}" destId="{52E450E7-C0B2-4473-B3A9-5824BA45BF5B}" srcOrd="4" destOrd="0" presId="urn:microsoft.com/office/officeart/2005/8/layout/chart3"/>
    <dgm:cxn modelId="{3A07300C-BB59-48C2-A862-D68D59F5E76D}" type="presParOf" srcId="{101B7E90-28D0-4682-9E7D-3326F89E1929}" destId="{23E26901-DC6B-4E27-A659-6D565D4CCC46}"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618113-A8FA-4B3B-A18A-D0C921819834}" type="doc">
      <dgm:prSet loTypeId="urn:microsoft.com/office/officeart/2005/8/layout/chart3" loCatId="cycle" qsTypeId="urn:microsoft.com/office/officeart/2005/8/quickstyle/simple2" qsCatId="simple" csTypeId="urn:microsoft.com/office/officeart/2005/8/colors/colorful1" csCatId="colorful" phldr="1"/>
      <dgm:spPr/>
    </dgm:pt>
    <dgm:pt modelId="{DD9C8686-B846-4AB9-8281-6E6EB92C7C71}">
      <dgm:prSet phldrT="[Text]"/>
      <dgm:spPr/>
      <dgm:t>
        <a:bodyPr/>
        <a:lstStyle/>
        <a:p>
          <a:r>
            <a:rPr lang="en-US" dirty="0"/>
            <a:t>Pak</a:t>
          </a:r>
          <a:r>
            <a:rPr lang="en-US" dirty="0">
              <a:latin typeface="Times New Roman" panose="02020603050405020304" pitchFamily="18" charset="0"/>
              <a:cs typeface="Times New Roman" panose="02020603050405020304" pitchFamily="18" charset="0"/>
            </a:rPr>
            <a:t>ṣa/topic</a:t>
          </a:r>
          <a:endParaRPr lang="en-SG" dirty="0"/>
        </a:p>
      </dgm:t>
    </dgm:pt>
    <dgm:pt modelId="{99B420F0-4548-4CB5-9585-7CD2BE24F37C}" type="parTrans" cxnId="{D473C576-A0B6-44D0-9DC4-E5FDB8216670}">
      <dgm:prSet/>
      <dgm:spPr/>
      <dgm:t>
        <a:bodyPr/>
        <a:lstStyle/>
        <a:p>
          <a:endParaRPr lang="en-SG"/>
        </a:p>
      </dgm:t>
    </dgm:pt>
    <dgm:pt modelId="{34131E66-3F7F-4493-9930-F103834DF176}" type="sibTrans" cxnId="{D473C576-A0B6-44D0-9DC4-E5FDB8216670}">
      <dgm:prSet/>
      <dgm:spPr/>
      <dgm:t>
        <a:bodyPr/>
        <a:lstStyle/>
        <a:p>
          <a:endParaRPr lang="en-SG"/>
        </a:p>
      </dgm:t>
    </dgm:pt>
    <dgm:pt modelId="{21E1259F-FD14-417C-9DE3-AD1FB5C767B1}">
      <dgm:prSet phldrT="[Text]"/>
      <dgm:spPr/>
      <dgm:t>
        <a:bodyPr/>
        <a:lstStyle/>
        <a:p>
          <a:r>
            <a:rPr lang="en-US" dirty="0"/>
            <a:t>Justification/</a:t>
          </a:r>
        </a:p>
        <a:p>
          <a:r>
            <a:rPr lang="en-US" dirty="0"/>
            <a:t>Reason</a:t>
          </a:r>
        </a:p>
      </dgm:t>
    </dgm:pt>
    <dgm:pt modelId="{DC9B0DEF-B374-45E1-9D2D-59EBC649EA2D}" type="parTrans" cxnId="{A85B498D-9DA6-496A-8997-3D2ADFAF3DCB}">
      <dgm:prSet/>
      <dgm:spPr/>
      <dgm:t>
        <a:bodyPr/>
        <a:lstStyle/>
        <a:p>
          <a:endParaRPr lang="en-SG"/>
        </a:p>
      </dgm:t>
    </dgm:pt>
    <dgm:pt modelId="{9FA113F1-10B0-4A35-9C30-F39A90C53829}" type="sibTrans" cxnId="{A85B498D-9DA6-496A-8997-3D2ADFAF3DCB}">
      <dgm:prSet/>
      <dgm:spPr/>
      <dgm:t>
        <a:bodyPr/>
        <a:lstStyle/>
        <a:p>
          <a:endParaRPr lang="en-SG"/>
        </a:p>
      </dgm:t>
    </dgm:pt>
    <dgm:pt modelId="{28AB0A4E-E5BC-42A1-9BD1-A81DF5F25467}">
      <dgm:prSet phldrT="[Text]"/>
      <dgm:spPr/>
      <dgm:t>
        <a:bodyPr/>
        <a:lstStyle/>
        <a:p>
          <a:r>
            <a:rPr lang="en-US" dirty="0"/>
            <a:t>Exemplification</a:t>
          </a:r>
          <a:endParaRPr lang="en-SG" dirty="0"/>
        </a:p>
      </dgm:t>
    </dgm:pt>
    <dgm:pt modelId="{B0192136-9A2B-47BA-84BC-1A4814127860}" type="parTrans" cxnId="{7BF98174-F97D-4AB2-ACAA-1ACE7CDE28AD}">
      <dgm:prSet/>
      <dgm:spPr/>
      <dgm:t>
        <a:bodyPr/>
        <a:lstStyle/>
        <a:p>
          <a:endParaRPr lang="en-SG"/>
        </a:p>
      </dgm:t>
    </dgm:pt>
    <dgm:pt modelId="{9138281E-EE50-40C5-818F-2F6DC7348636}" type="sibTrans" cxnId="{7BF98174-F97D-4AB2-ACAA-1ACE7CDE28AD}">
      <dgm:prSet/>
      <dgm:spPr/>
      <dgm:t>
        <a:bodyPr/>
        <a:lstStyle/>
        <a:p>
          <a:endParaRPr lang="en-SG"/>
        </a:p>
      </dgm:t>
    </dgm:pt>
    <dgm:pt modelId="{32F699A5-6199-4F48-8347-852F9AC7EB12}">
      <dgm:prSet/>
      <dgm:spPr/>
      <dgm:t>
        <a:bodyPr/>
        <a:lstStyle/>
        <a:p>
          <a:r>
            <a:rPr lang="en-US" dirty="0"/>
            <a:t>Thesis</a:t>
          </a:r>
          <a:endParaRPr lang="en-SG" dirty="0"/>
        </a:p>
      </dgm:t>
    </dgm:pt>
    <dgm:pt modelId="{A6FD31EB-9C43-44BC-A265-669381A4BAFE}" type="parTrans" cxnId="{5D1597CA-21D7-47E2-B5E5-355B9D5A453E}">
      <dgm:prSet/>
      <dgm:spPr/>
      <dgm:t>
        <a:bodyPr/>
        <a:lstStyle/>
        <a:p>
          <a:endParaRPr lang="en-SG"/>
        </a:p>
      </dgm:t>
    </dgm:pt>
    <dgm:pt modelId="{DB0B290D-2858-4400-BE3D-7C47F54AA09E}" type="sibTrans" cxnId="{5D1597CA-21D7-47E2-B5E5-355B9D5A453E}">
      <dgm:prSet/>
      <dgm:spPr/>
      <dgm:t>
        <a:bodyPr/>
        <a:lstStyle/>
        <a:p>
          <a:endParaRPr lang="en-SG"/>
        </a:p>
      </dgm:t>
    </dgm:pt>
    <dgm:pt modelId="{3C4E454F-AA4F-47A1-BAAE-DE55B5E17716}" type="pres">
      <dgm:prSet presAssocID="{CF618113-A8FA-4B3B-A18A-D0C921819834}" presName="compositeShape" presStyleCnt="0">
        <dgm:presLayoutVars>
          <dgm:chMax val="7"/>
          <dgm:dir/>
          <dgm:resizeHandles val="exact"/>
        </dgm:presLayoutVars>
      </dgm:prSet>
      <dgm:spPr/>
    </dgm:pt>
    <dgm:pt modelId="{3B821081-E045-492F-A88B-E7A9309D0DA2}" type="pres">
      <dgm:prSet presAssocID="{CF618113-A8FA-4B3B-A18A-D0C921819834}" presName="wedge1" presStyleLbl="node1" presStyleIdx="0" presStyleCnt="4"/>
      <dgm:spPr/>
    </dgm:pt>
    <dgm:pt modelId="{10A675C5-F6D3-4E26-AF35-C7EB06409ABC}" type="pres">
      <dgm:prSet presAssocID="{CF618113-A8FA-4B3B-A18A-D0C921819834}" presName="wedge1Tx" presStyleLbl="node1" presStyleIdx="0" presStyleCnt="4">
        <dgm:presLayoutVars>
          <dgm:chMax val="0"/>
          <dgm:chPref val="0"/>
          <dgm:bulletEnabled val="1"/>
        </dgm:presLayoutVars>
      </dgm:prSet>
      <dgm:spPr/>
    </dgm:pt>
    <dgm:pt modelId="{E4CAA514-5585-44FE-A1D2-ECD339F1EE73}" type="pres">
      <dgm:prSet presAssocID="{CF618113-A8FA-4B3B-A18A-D0C921819834}" presName="wedge2" presStyleLbl="node1" presStyleIdx="1" presStyleCnt="4"/>
      <dgm:spPr/>
    </dgm:pt>
    <dgm:pt modelId="{3B4A12A4-C20A-40BF-9E77-978BED3D925E}" type="pres">
      <dgm:prSet presAssocID="{CF618113-A8FA-4B3B-A18A-D0C921819834}" presName="wedge2Tx" presStyleLbl="node1" presStyleIdx="1" presStyleCnt="4">
        <dgm:presLayoutVars>
          <dgm:chMax val="0"/>
          <dgm:chPref val="0"/>
          <dgm:bulletEnabled val="1"/>
        </dgm:presLayoutVars>
      </dgm:prSet>
      <dgm:spPr/>
    </dgm:pt>
    <dgm:pt modelId="{B6102E1F-0BE7-4D06-B886-78536FD52897}" type="pres">
      <dgm:prSet presAssocID="{CF618113-A8FA-4B3B-A18A-D0C921819834}" presName="wedge3" presStyleLbl="node1" presStyleIdx="2" presStyleCnt="4"/>
      <dgm:spPr/>
    </dgm:pt>
    <dgm:pt modelId="{7BECFF27-3429-4A7D-8168-40F146ED012D}" type="pres">
      <dgm:prSet presAssocID="{CF618113-A8FA-4B3B-A18A-D0C921819834}" presName="wedge3Tx" presStyleLbl="node1" presStyleIdx="2" presStyleCnt="4">
        <dgm:presLayoutVars>
          <dgm:chMax val="0"/>
          <dgm:chPref val="0"/>
          <dgm:bulletEnabled val="1"/>
        </dgm:presLayoutVars>
      </dgm:prSet>
      <dgm:spPr/>
    </dgm:pt>
    <dgm:pt modelId="{D0084D66-6893-4E4F-B93C-49274341B836}" type="pres">
      <dgm:prSet presAssocID="{CF618113-A8FA-4B3B-A18A-D0C921819834}" presName="wedge4" presStyleLbl="node1" presStyleIdx="3" presStyleCnt="4"/>
      <dgm:spPr/>
    </dgm:pt>
    <dgm:pt modelId="{10A63359-04AF-40AE-AAC7-822031AEF723}" type="pres">
      <dgm:prSet presAssocID="{CF618113-A8FA-4B3B-A18A-D0C921819834}" presName="wedge4Tx" presStyleLbl="node1" presStyleIdx="3" presStyleCnt="4">
        <dgm:presLayoutVars>
          <dgm:chMax val="0"/>
          <dgm:chPref val="0"/>
          <dgm:bulletEnabled val="1"/>
        </dgm:presLayoutVars>
      </dgm:prSet>
      <dgm:spPr/>
    </dgm:pt>
  </dgm:ptLst>
  <dgm:cxnLst>
    <dgm:cxn modelId="{85999704-4715-40DF-8EEC-B3251382D532}" type="presOf" srcId="{21E1259F-FD14-417C-9DE3-AD1FB5C767B1}" destId="{7BECFF27-3429-4A7D-8168-40F146ED012D}" srcOrd="1" destOrd="0" presId="urn:microsoft.com/office/officeart/2005/8/layout/chart3"/>
    <dgm:cxn modelId="{8060786B-FF6E-4D3F-8A78-09B6E59AF638}" type="presOf" srcId="{DD9C8686-B846-4AB9-8281-6E6EB92C7C71}" destId="{10A675C5-F6D3-4E26-AF35-C7EB06409ABC}" srcOrd="1" destOrd="0" presId="urn:microsoft.com/office/officeart/2005/8/layout/chart3"/>
    <dgm:cxn modelId="{8B853451-9B82-4E4E-9CD2-801A4A26F43C}" type="presOf" srcId="{21E1259F-FD14-417C-9DE3-AD1FB5C767B1}" destId="{B6102E1F-0BE7-4D06-B886-78536FD52897}" srcOrd="0" destOrd="0" presId="urn:microsoft.com/office/officeart/2005/8/layout/chart3"/>
    <dgm:cxn modelId="{7BF98174-F97D-4AB2-ACAA-1ACE7CDE28AD}" srcId="{CF618113-A8FA-4B3B-A18A-D0C921819834}" destId="{28AB0A4E-E5BC-42A1-9BD1-A81DF5F25467}" srcOrd="3" destOrd="0" parTransId="{B0192136-9A2B-47BA-84BC-1A4814127860}" sibTransId="{9138281E-EE50-40C5-818F-2F6DC7348636}"/>
    <dgm:cxn modelId="{D473C576-A0B6-44D0-9DC4-E5FDB8216670}" srcId="{CF618113-A8FA-4B3B-A18A-D0C921819834}" destId="{DD9C8686-B846-4AB9-8281-6E6EB92C7C71}" srcOrd="0" destOrd="0" parTransId="{99B420F0-4548-4CB5-9585-7CD2BE24F37C}" sibTransId="{34131E66-3F7F-4493-9930-F103834DF176}"/>
    <dgm:cxn modelId="{DA8C3459-E438-4FB3-892A-EED9785CA244}" type="presOf" srcId="{32F699A5-6199-4F48-8347-852F9AC7EB12}" destId="{E4CAA514-5585-44FE-A1D2-ECD339F1EE73}" srcOrd="0" destOrd="0" presId="urn:microsoft.com/office/officeart/2005/8/layout/chart3"/>
    <dgm:cxn modelId="{E7B86D87-8ADF-4173-86B9-5794AEAE1A4B}" type="presOf" srcId="{CF618113-A8FA-4B3B-A18A-D0C921819834}" destId="{3C4E454F-AA4F-47A1-BAAE-DE55B5E17716}" srcOrd="0" destOrd="0" presId="urn:microsoft.com/office/officeart/2005/8/layout/chart3"/>
    <dgm:cxn modelId="{A85B498D-9DA6-496A-8997-3D2ADFAF3DCB}" srcId="{CF618113-A8FA-4B3B-A18A-D0C921819834}" destId="{21E1259F-FD14-417C-9DE3-AD1FB5C767B1}" srcOrd="2" destOrd="0" parTransId="{DC9B0DEF-B374-45E1-9D2D-59EBC649EA2D}" sibTransId="{9FA113F1-10B0-4A35-9C30-F39A90C53829}"/>
    <dgm:cxn modelId="{B3240A8E-9AF6-4AA2-8B58-0E24A53C249C}" type="presOf" srcId="{28AB0A4E-E5BC-42A1-9BD1-A81DF5F25467}" destId="{10A63359-04AF-40AE-AAC7-822031AEF723}" srcOrd="1" destOrd="0" presId="urn:microsoft.com/office/officeart/2005/8/layout/chart3"/>
    <dgm:cxn modelId="{2FC29E9B-95BB-4666-8E5D-8332F2B61F92}" type="presOf" srcId="{DD9C8686-B846-4AB9-8281-6E6EB92C7C71}" destId="{3B821081-E045-492F-A88B-E7A9309D0DA2}" srcOrd="0" destOrd="0" presId="urn:microsoft.com/office/officeart/2005/8/layout/chart3"/>
    <dgm:cxn modelId="{99375EA1-CB2E-4DA4-BDF0-35EF0F329698}" type="presOf" srcId="{28AB0A4E-E5BC-42A1-9BD1-A81DF5F25467}" destId="{D0084D66-6893-4E4F-B93C-49274341B836}" srcOrd="0" destOrd="0" presId="urn:microsoft.com/office/officeart/2005/8/layout/chart3"/>
    <dgm:cxn modelId="{5D1597CA-21D7-47E2-B5E5-355B9D5A453E}" srcId="{CF618113-A8FA-4B3B-A18A-D0C921819834}" destId="{32F699A5-6199-4F48-8347-852F9AC7EB12}" srcOrd="1" destOrd="0" parTransId="{A6FD31EB-9C43-44BC-A265-669381A4BAFE}" sibTransId="{DB0B290D-2858-4400-BE3D-7C47F54AA09E}"/>
    <dgm:cxn modelId="{4D2552FF-1976-4FB2-AF9A-D7DC600E3504}" type="presOf" srcId="{32F699A5-6199-4F48-8347-852F9AC7EB12}" destId="{3B4A12A4-C20A-40BF-9E77-978BED3D925E}" srcOrd="1" destOrd="0" presId="urn:microsoft.com/office/officeart/2005/8/layout/chart3"/>
    <dgm:cxn modelId="{575E75FC-7D05-4487-A4B0-57BC10122610}" type="presParOf" srcId="{3C4E454F-AA4F-47A1-BAAE-DE55B5E17716}" destId="{3B821081-E045-492F-A88B-E7A9309D0DA2}" srcOrd="0" destOrd="0" presId="urn:microsoft.com/office/officeart/2005/8/layout/chart3"/>
    <dgm:cxn modelId="{BAD9E23F-38C3-4C3C-B935-09223EBAE7AC}" type="presParOf" srcId="{3C4E454F-AA4F-47A1-BAAE-DE55B5E17716}" destId="{10A675C5-F6D3-4E26-AF35-C7EB06409ABC}" srcOrd="1" destOrd="0" presId="urn:microsoft.com/office/officeart/2005/8/layout/chart3"/>
    <dgm:cxn modelId="{148FABAB-C678-437E-A6CB-75B68ECFDD1F}" type="presParOf" srcId="{3C4E454F-AA4F-47A1-BAAE-DE55B5E17716}" destId="{E4CAA514-5585-44FE-A1D2-ECD339F1EE73}" srcOrd="2" destOrd="0" presId="urn:microsoft.com/office/officeart/2005/8/layout/chart3"/>
    <dgm:cxn modelId="{23B20BD8-965C-407F-9816-0ADF179ED78B}" type="presParOf" srcId="{3C4E454F-AA4F-47A1-BAAE-DE55B5E17716}" destId="{3B4A12A4-C20A-40BF-9E77-978BED3D925E}" srcOrd="3" destOrd="0" presId="urn:microsoft.com/office/officeart/2005/8/layout/chart3"/>
    <dgm:cxn modelId="{5816AC1F-5FA5-4D9C-8706-8D504EE38A30}" type="presParOf" srcId="{3C4E454F-AA4F-47A1-BAAE-DE55B5E17716}" destId="{B6102E1F-0BE7-4D06-B886-78536FD52897}" srcOrd="4" destOrd="0" presId="urn:microsoft.com/office/officeart/2005/8/layout/chart3"/>
    <dgm:cxn modelId="{02AB80E7-1CEE-498C-8E20-945B575FF372}" type="presParOf" srcId="{3C4E454F-AA4F-47A1-BAAE-DE55B5E17716}" destId="{7BECFF27-3429-4A7D-8168-40F146ED012D}" srcOrd="5" destOrd="0" presId="urn:microsoft.com/office/officeart/2005/8/layout/chart3"/>
    <dgm:cxn modelId="{37BFE253-69F5-46D0-A4B7-A9DD7D713F73}" type="presParOf" srcId="{3C4E454F-AA4F-47A1-BAAE-DE55B5E17716}" destId="{D0084D66-6893-4E4F-B93C-49274341B836}" srcOrd="6" destOrd="0" presId="urn:microsoft.com/office/officeart/2005/8/layout/chart3"/>
    <dgm:cxn modelId="{6D3D8A8B-BE63-470D-9D3E-9CA2A5D3AE52}" type="presParOf" srcId="{3C4E454F-AA4F-47A1-BAAE-DE55B5E17716}" destId="{10A63359-04AF-40AE-AAC7-822031AEF723}"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65106B-7885-4DFC-8A60-B72D26845EF6}" type="doc">
      <dgm:prSet loTypeId="urn:microsoft.com/office/officeart/2005/8/layout/pyramid2" loCatId="list" qsTypeId="urn:microsoft.com/office/officeart/2005/8/quickstyle/simple1" qsCatId="simple" csTypeId="urn:microsoft.com/office/officeart/2005/8/colors/colorful5" csCatId="colorful" phldr="1"/>
      <dgm:spPr/>
      <dgm:t>
        <a:bodyPr/>
        <a:lstStyle/>
        <a:p>
          <a:endParaRPr lang="en-SG"/>
        </a:p>
      </dgm:t>
    </dgm:pt>
    <dgm:pt modelId="{5BC93F3E-54F6-473A-A567-4A0924751E3C}">
      <dgm:prSet phldrT="[Text]"/>
      <dgm:spPr/>
      <dgm:t>
        <a:bodyPr/>
        <a:lstStyle/>
        <a:p>
          <a:r>
            <a:rPr lang="en-US" dirty="0"/>
            <a:t>Thesis</a:t>
          </a:r>
          <a:endParaRPr lang="en-SG" dirty="0"/>
        </a:p>
      </dgm:t>
    </dgm:pt>
    <dgm:pt modelId="{BB7B74C1-96CA-4AD7-ADF7-9A896944ADD5}" type="parTrans" cxnId="{305501AF-286B-4102-A267-2ED529560552}">
      <dgm:prSet/>
      <dgm:spPr/>
      <dgm:t>
        <a:bodyPr/>
        <a:lstStyle/>
        <a:p>
          <a:endParaRPr lang="en-SG"/>
        </a:p>
      </dgm:t>
    </dgm:pt>
    <dgm:pt modelId="{ACB3292F-576A-4768-985F-13488471AAFB}" type="sibTrans" cxnId="{305501AF-286B-4102-A267-2ED529560552}">
      <dgm:prSet/>
      <dgm:spPr/>
      <dgm:t>
        <a:bodyPr/>
        <a:lstStyle/>
        <a:p>
          <a:endParaRPr lang="en-SG"/>
        </a:p>
      </dgm:t>
    </dgm:pt>
    <dgm:pt modelId="{2D56515F-92DD-4F72-B68A-3915E630E629}">
      <dgm:prSet phldrT="[Text]"/>
      <dgm:spPr/>
      <dgm:t>
        <a:bodyPr/>
        <a:lstStyle/>
        <a:p>
          <a:r>
            <a:rPr lang="en-US" dirty="0"/>
            <a:t>Inferable event – fire</a:t>
          </a:r>
          <a:endParaRPr lang="en-SG" dirty="0"/>
        </a:p>
      </dgm:t>
    </dgm:pt>
    <dgm:pt modelId="{9C03E1D5-68AC-43DF-86DC-F78D02ED8567}" type="parTrans" cxnId="{74C6A86E-A9F0-41E3-8ED6-F05016B71BD0}">
      <dgm:prSet/>
      <dgm:spPr/>
      <dgm:t>
        <a:bodyPr/>
        <a:lstStyle/>
        <a:p>
          <a:endParaRPr lang="en-SG"/>
        </a:p>
      </dgm:t>
    </dgm:pt>
    <dgm:pt modelId="{AD98DD6B-100B-4F2F-9E91-FF14FCB3D711}" type="sibTrans" cxnId="{74C6A86E-A9F0-41E3-8ED6-F05016B71BD0}">
      <dgm:prSet/>
      <dgm:spPr/>
      <dgm:t>
        <a:bodyPr/>
        <a:lstStyle/>
        <a:p>
          <a:endParaRPr lang="en-SG"/>
        </a:p>
      </dgm:t>
    </dgm:pt>
    <dgm:pt modelId="{A2AE9A28-5081-4F45-9DB5-6A438C7C3BA9}">
      <dgm:prSet phldrT="[Text]"/>
      <dgm:spPr/>
      <dgm:t>
        <a:bodyPr/>
        <a:lstStyle/>
        <a:p>
          <a:r>
            <a:rPr lang="en-US" dirty="0"/>
            <a:t>Event-associate – fire-smoke connection</a:t>
          </a:r>
          <a:endParaRPr lang="en-SG" dirty="0"/>
        </a:p>
      </dgm:t>
    </dgm:pt>
    <dgm:pt modelId="{D40D2B20-9231-4BFF-88BD-C9AEBA9B7CB6}" type="parTrans" cxnId="{99827188-2138-44B3-B45C-4AAE10931D1B}">
      <dgm:prSet/>
      <dgm:spPr/>
      <dgm:t>
        <a:bodyPr/>
        <a:lstStyle/>
        <a:p>
          <a:endParaRPr lang="en-SG"/>
        </a:p>
      </dgm:t>
    </dgm:pt>
    <dgm:pt modelId="{1BFE61ED-4957-49BA-ABEB-76FBBCDED30E}" type="sibTrans" cxnId="{99827188-2138-44B3-B45C-4AAE10931D1B}">
      <dgm:prSet/>
      <dgm:spPr/>
      <dgm:t>
        <a:bodyPr/>
        <a:lstStyle/>
        <a:p>
          <a:endParaRPr lang="en-SG"/>
        </a:p>
      </dgm:t>
    </dgm:pt>
    <dgm:pt modelId="{430CB365-E39F-49C0-973E-F1F89BB585B1}">
      <dgm:prSet phldrT="[Text]"/>
      <dgm:spPr/>
      <dgm:t>
        <a:bodyPr/>
        <a:lstStyle/>
        <a:p>
          <a:r>
            <a:rPr lang="en-US" dirty="0"/>
            <a:t>Non-thesis</a:t>
          </a:r>
          <a:endParaRPr lang="en-SG" dirty="0"/>
        </a:p>
      </dgm:t>
    </dgm:pt>
    <dgm:pt modelId="{38188DEE-8EC5-47DB-986C-B668C46607FD}" type="parTrans" cxnId="{D7F912F5-21C7-419F-B222-7ECFFCD9625B}">
      <dgm:prSet/>
      <dgm:spPr/>
      <dgm:t>
        <a:bodyPr/>
        <a:lstStyle/>
        <a:p>
          <a:endParaRPr lang="en-SG"/>
        </a:p>
      </dgm:t>
    </dgm:pt>
    <dgm:pt modelId="{052B452E-BB99-4B29-9D42-2DB95FFE6FC1}" type="sibTrans" cxnId="{D7F912F5-21C7-419F-B222-7ECFFCD9625B}">
      <dgm:prSet/>
      <dgm:spPr/>
      <dgm:t>
        <a:bodyPr/>
        <a:lstStyle/>
        <a:p>
          <a:endParaRPr lang="en-SG"/>
        </a:p>
      </dgm:t>
    </dgm:pt>
    <dgm:pt modelId="{DAB5DE0A-E196-4782-A18B-71DBE09CAEA5}">
      <dgm:prSet phldrT="[Text]"/>
      <dgm:spPr/>
      <dgm:t>
        <a:bodyPr/>
        <a:lstStyle/>
        <a:p>
          <a:r>
            <a:rPr lang="en-US" dirty="0"/>
            <a:t>No event-associate – water-fire/smoke opposite to each other</a:t>
          </a:r>
          <a:endParaRPr lang="en-SG" dirty="0"/>
        </a:p>
      </dgm:t>
    </dgm:pt>
    <dgm:pt modelId="{DDD5458D-3E21-4F03-B054-B1D681F7B30C}" type="parTrans" cxnId="{10E16A21-08A1-4C7F-9FAE-51781A7693EC}">
      <dgm:prSet/>
      <dgm:spPr/>
      <dgm:t>
        <a:bodyPr/>
        <a:lstStyle/>
        <a:p>
          <a:endParaRPr lang="en-SG"/>
        </a:p>
      </dgm:t>
    </dgm:pt>
    <dgm:pt modelId="{360B24EF-EF1E-4FCE-AB6A-9F4C2FDFDB62}" type="sibTrans" cxnId="{10E16A21-08A1-4C7F-9FAE-51781A7693EC}">
      <dgm:prSet/>
      <dgm:spPr/>
      <dgm:t>
        <a:bodyPr/>
        <a:lstStyle/>
        <a:p>
          <a:endParaRPr lang="en-SG"/>
        </a:p>
      </dgm:t>
    </dgm:pt>
    <dgm:pt modelId="{83FA4429-368D-43EA-AF97-2976C294C00E}">
      <dgm:prSet phldrT="[Text]"/>
      <dgm:spPr/>
      <dgm:t>
        <a:bodyPr/>
        <a:lstStyle/>
        <a:p>
          <a:r>
            <a:rPr lang="en-US" dirty="0"/>
            <a:t>Event – smoke (happening)</a:t>
          </a:r>
          <a:endParaRPr lang="en-SG" dirty="0"/>
        </a:p>
      </dgm:t>
    </dgm:pt>
    <dgm:pt modelId="{22333F30-E4C8-4C50-B34B-107A1B46F968}" type="parTrans" cxnId="{64C655F6-CF1B-468F-9684-030C894DD9D9}">
      <dgm:prSet/>
      <dgm:spPr/>
      <dgm:t>
        <a:bodyPr/>
        <a:lstStyle/>
        <a:p>
          <a:endParaRPr lang="en-SG"/>
        </a:p>
      </dgm:t>
    </dgm:pt>
    <dgm:pt modelId="{586EABFF-2DC9-412C-AB62-C1DC0C13B8C8}" type="sibTrans" cxnId="{64C655F6-CF1B-468F-9684-030C894DD9D9}">
      <dgm:prSet/>
      <dgm:spPr/>
      <dgm:t>
        <a:bodyPr/>
        <a:lstStyle/>
        <a:p>
          <a:endParaRPr lang="en-SG"/>
        </a:p>
      </dgm:t>
    </dgm:pt>
    <dgm:pt modelId="{99B77D8B-4C38-4E4B-9615-C82AE5B78C85}">
      <dgm:prSet phldrT="[Text]"/>
      <dgm:spPr/>
      <dgm:t>
        <a:bodyPr/>
        <a:lstStyle/>
        <a:p>
          <a:r>
            <a:rPr lang="en-US" dirty="0"/>
            <a:t>Not connection – not a thesis</a:t>
          </a:r>
          <a:endParaRPr lang="en-SG" dirty="0"/>
        </a:p>
      </dgm:t>
    </dgm:pt>
    <dgm:pt modelId="{1001F8FE-69A7-475F-9259-7D5E91B88FF1}" type="parTrans" cxnId="{2251A3A6-0BC8-4FD0-ACF7-D6A8A94B1F94}">
      <dgm:prSet/>
      <dgm:spPr/>
      <dgm:t>
        <a:bodyPr/>
        <a:lstStyle/>
        <a:p>
          <a:endParaRPr lang="en-SG"/>
        </a:p>
      </dgm:t>
    </dgm:pt>
    <dgm:pt modelId="{BD1A340E-95C2-45F0-8AB0-90212D898EDE}" type="sibTrans" cxnId="{2251A3A6-0BC8-4FD0-ACF7-D6A8A94B1F94}">
      <dgm:prSet/>
      <dgm:spPr/>
      <dgm:t>
        <a:bodyPr/>
        <a:lstStyle/>
        <a:p>
          <a:endParaRPr lang="en-SG"/>
        </a:p>
      </dgm:t>
    </dgm:pt>
    <dgm:pt modelId="{B29F9E85-5274-4D00-AE69-B6A3BE85138E}">
      <dgm:prSet phldrT="[Text]"/>
      <dgm:spPr/>
      <dgm:t>
        <a:bodyPr/>
        <a:lstStyle/>
        <a:p>
          <a:r>
            <a:rPr lang="en-US" dirty="0"/>
            <a:t>Inferable event – fire</a:t>
          </a:r>
          <a:endParaRPr lang="en-SG" dirty="0"/>
        </a:p>
      </dgm:t>
    </dgm:pt>
    <dgm:pt modelId="{FB3CCD47-3A29-4AC6-8AE4-5495B7D75F22}" type="parTrans" cxnId="{62D1FA05-EC2C-47BB-8432-ACDE2C4CC656}">
      <dgm:prSet/>
      <dgm:spPr/>
      <dgm:t>
        <a:bodyPr/>
        <a:lstStyle/>
        <a:p>
          <a:endParaRPr lang="en-SG"/>
        </a:p>
      </dgm:t>
    </dgm:pt>
    <dgm:pt modelId="{854EF9D8-92D0-47B6-9810-FA4D00094D94}" type="sibTrans" cxnId="{62D1FA05-EC2C-47BB-8432-ACDE2C4CC656}">
      <dgm:prSet/>
      <dgm:spPr/>
      <dgm:t>
        <a:bodyPr/>
        <a:lstStyle/>
        <a:p>
          <a:endParaRPr lang="en-SG"/>
        </a:p>
      </dgm:t>
    </dgm:pt>
    <dgm:pt modelId="{69CE7648-E338-4D30-A203-FC71202DCF16}" type="pres">
      <dgm:prSet presAssocID="{3565106B-7885-4DFC-8A60-B72D26845EF6}" presName="compositeShape" presStyleCnt="0">
        <dgm:presLayoutVars>
          <dgm:dir/>
          <dgm:resizeHandles/>
        </dgm:presLayoutVars>
      </dgm:prSet>
      <dgm:spPr/>
    </dgm:pt>
    <dgm:pt modelId="{0C12AD54-BD30-4EA6-B025-4B387561B2FE}" type="pres">
      <dgm:prSet presAssocID="{3565106B-7885-4DFC-8A60-B72D26845EF6}" presName="pyramid" presStyleLbl="node1" presStyleIdx="0" presStyleCnt="1"/>
      <dgm:spPr/>
    </dgm:pt>
    <dgm:pt modelId="{ADADA937-706F-4035-8D03-F564149D3452}" type="pres">
      <dgm:prSet presAssocID="{3565106B-7885-4DFC-8A60-B72D26845EF6}" presName="theList" presStyleCnt="0"/>
      <dgm:spPr/>
    </dgm:pt>
    <dgm:pt modelId="{AA6EA1F4-FD62-4180-A403-FE977EB00E92}" type="pres">
      <dgm:prSet presAssocID="{5BC93F3E-54F6-473A-A567-4A0924751E3C}" presName="aNode" presStyleLbl="fgAcc1" presStyleIdx="0" presStyleCnt="2">
        <dgm:presLayoutVars>
          <dgm:bulletEnabled val="1"/>
        </dgm:presLayoutVars>
      </dgm:prSet>
      <dgm:spPr/>
    </dgm:pt>
    <dgm:pt modelId="{285B76A7-7A18-4BB9-AD98-1401381AA44A}" type="pres">
      <dgm:prSet presAssocID="{5BC93F3E-54F6-473A-A567-4A0924751E3C}" presName="aSpace" presStyleCnt="0"/>
      <dgm:spPr/>
    </dgm:pt>
    <dgm:pt modelId="{FD6EC3A7-2364-4922-A982-BC2FA43D32BE}" type="pres">
      <dgm:prSet presAssocID="{430CB365-E39F-49C0-973E-F1F89BB585B1}" presName="aNode" presStyleLbl="fgAcc1" presStyleIdx="1" presStyleCnt="2">
        <dgm:presLayoutVars>
          <dgm:bulletEnabled val="1"/>
        </dgm:presLayoutVars>
      </dgm:prSet>
      <dgm:spPr/>
    </dgm:pt>
    <dgm:pt modelId="{56F06071-243A-4BEE-BEC3-553F6643A049}" type="pres">
      <dgm:prSet presAssocID="{430CB365-E39F-49C0-973E-F1F89BB585B1}" presName="aSpace" presStyleCnt="0"/>
      <dgm:spPr/>
    </dgm:pt>
  </dgm:ptLst>
  <dgm:cxnLst>
    <dgm:cxn modelId="{BE12A705-2692-4F78-8726-6D743B1BAE72}" type="presOf" srcId="{99B77D8B-4C38-4E4B-9615-C82AE5B78C85}" destId="{FD6EC3A7-2364-4922-A982-BC2FA43D32BE}" srcOrd="0" destOrd="3" presId="urn:microsoft.com/office/officeart/2005/8/layout/pyramid2"/>
    <dgm:cxn modelId="{62D1FA05-EC2C-47BB-8432-ACDE2C4CC656}" srcId="{430CB365-E39F-49C0-973E-F1F89BB585B1}" destId="{B29F9E85-5274-4D00-AE69-B6A3BE85138E}" srcOrd="0" destOrd="0" parTransId="{FB3CCD47-3A29-4AC6-8AE4-5495B7D75F22}" sibTransId="{854EF9D8-92D0-47B6-9810-FA4D00094D94}"/>
    <dgm:cxn modelId="{AC8CA406-8BF7-491A-9787-827F093E7640}" type="presOf" srcId="{5BC93F3E-54F6-473A-A567-4A0924751E3C}" destId="{AA6EA1F4-FD62-4180-A403-FE977EB00E92}" srcOrd="0" destOrd="0" presId="urn:microsoft.com/office/officeart/2005/8/layout/pyramid2"/>
    <dgm:cxn modelId="{10E16A21-08A1-4C7F-9FAE-51781A7693EC}" srcId="{430CB365-E39F-49C0-973E-F1F89BB585B1}" destId="{DAB5DE0A-E196-4782-A18B-71DBE09CAEA5}" srcOrd="1" destOrd="0" parTransId="{DDD5458D-3E21-4F03-B054-B1D681F7B30C}" sibTransId="{360B24EF-EF1E-4FCE-AB6A-9F4C2FDFDB62}"/>
    <dgm:cxn modelId="{FF1E6940-690A-4F82-9454-0A4DE2C08BC7}" type="presOf" srcId="{83FA4429-368D-43EA-AF97-2976C294C00E}" destId="{AA6EA1F4-FD62-4180-A403-FE977EB00E92}" srcOrd="0" destOrd="3" presId="urn:microsoft.com/office/officeart/2005/8/layout/pyramid2"/>
    <dgm:cxn modelId="{39C4D16B-5904-483E-8E78-A84AD0D41967}" type="presOf" srcId="{B29F9E85-5274-4D00-AE69-B6A3BE85138E}" destId="{FD6EC3A7-2364-4922-A982-BC2FA43D32BE}" srcOrd="0" destOrd="1" presId="urn:microsoft.com/office/officeart/2005/8/layout/pyramid2"/>
    <dgm:cxn modelId="{74C6A86E-A9F0-41E3-8ED6-F05016B71BD0}" srcId="{5BC93F3E-54F6-473A-A567-4A0924751E3C}" destId="{2D56515F-92DD-4F72-B68A-3915E630E629}" srcOrd="0" destOrd="0" parTransId="{9C03E1D5-68AC-43DF-86DC-F78D02ED8567}" sibTransId="{AD98DD6B-100B-4F2F-9E91-FF14FCB3D711}"/>
    <dgm:cxn modelId="{8437AB6F-BA72-4661-A219-7CE151DA9B8C}" type="presOf" srcId="{2D56515F-92DD-4F72-B68A-3915E630E629}" destId="{AA6EA1F4-FD62-4180-A403-FE977EB00E92}" srcOrd="0" destOrd="1" presId="urn:microsoft.com/office/officeart/2005/8/layout/pyramid2"/>
    <dgm:cxn modelId="{99827188-2138-44B3-B45C-4AAE10931D1B}" srcId="{5BC93F3E-54F6-473A-A567-4A0924751E3C}" destId="{A2AE9A28-5081-4F45-9DB5-6A438C7C3BA9}" srcOrd="1" destOrd="0" parTransId="{D40D2B20-9231-4BFF-88BD-C9AEBA9B7CB6}" sibTransId="{1BFE61ED-4957-49BA-ABEB-76FBBCDED30E}"/>
    <dgm:cxn modelId="{6519B192-BC8E-4524-ABC1-B8AB32265D8F}" type="presOf" srcId="{430CB365-E39F-49C0-973E-F1F89BB585B1}" destId="{FD6EC3A7-2364-4922-A982-BC2FA43D32BE}" srcOrd="0" destOrd="0" presId="urn:microsoft.com/office/officeart/2005/8/layout/pyramid2"/>
    <dgm:cxn modelId="{2251A3A6-0BC8-4FD0-ACF7-D6A8A94B1F94}" srcId="{430CB365-E39F-49C0-973E-F1F89BB585B1}" destId="{99B77D8B-4C38-4E4B-9615-C82AE5B78C85}" srcOrd="2" destOrd="0" parTransId="{1001F8FE-69A7-475F-9259-7D5E91B88FF1}" sibTransId="{BD1A340E-95C2-45F0-8AB0-90212D898EDE}"/>
    <dgm:cxn modelId="{E8D361AA-C1E3-4F7C-995E-C818A259A212}" type="presOf" srcId="{DAB5DE0A-E196-4782-A18B-71DBE09CAEA5}" destId="{FD6EC3A7-2364-4922-A982-BC2FA43D32BE}" srcOrd="0" destOrd="2" presId="urn:microsoft.com/office/officeart/2005/8/layout/pyramid2"/>
    <dgm:cxn modelId="{305501AF-286B-4102-A267-2ED529560552}" srcId="{3565106B-7885-4DFC-8A60-B72D26845EF6}" destId="{5BC93F3E-54F6-473A-A567-4A0924751E3C}" srcOrd="0" destOrd="0" parTransId="{BB7B74C1-96CA-4AD7-ADF7-9A896944ADD5}" sibTransId="{ACB3292F-576A-4768-985F-13488471AAFB}"/>
    <dgm:cxn modelId="{C26F47C6-3534-42D3-AE43-DB2F7E59BFF2}" type="presOf" srcId="{A2AE9A28-5081-4F45-9DB5-6A438C7C3BA9}" destId="{AA6EA1F4-FD62-4180-A403-FE977EB00E92}" srcOrd="0" destOrd="2" presId="urn:microsoft.com/office/officeart/2005/8/layout/pyramid2"/>
    <dgm:cxn modelId="{D7F912F5-21C7-419F-B222-7ECFFCD9625B}" srcId="{3565106B-7885-4DFC-8A60-B72D26845EF6}" destId="{430CB365-E39F-49C0-973E-F1F89BB585B1}" srcOrd="1" destOrd="0" parTransId="{38188DEE-8EC5-47DB-986C-B668C46607FD}" sibTransId="{052B452E-BB99-4B29-9D42-2DB95FFE6FC1}"/>
    <dgm:cxn modelId="{64C655F6-CF1B-468F-9684-030C894DD9D9}" srcId="{5BC93F3E-54F6-473A-A567-4A0924751E3C}" destId="{83FA4429-368D-43EA-AF97-2976C294C00E}" srcOrd="2" destOrd="0" parTransId="{22333F30-E4C8-4C50-B34B-107A1B46F968}" sibTransId="{586EABFF-2DC9-412C-AB62-C1DC0C13B8C8}"/>
    <dgm:cxn modelId="{CF2959F7-A584-45A6-97E4-70D3F057E316}" type="presOf" srcId="{3565106B-7885-4DFC-8A60-B72D26845EF6}" destId="{69CE7648-E338-4D30-A203-FC71202DCF16}" srcOrd="0" destOrd="0" presId="urn:microsoft.com/office/officeart/2005/8/layout/pyramid2"/>
    <dgm:cxn modelId="{DCBEA331-5C81-4CF9-97A4-0C8C6DFD480F}" type="presParOf" srcId="{69CE7648-E338-4D30-A203-FC71202DCF16}" destId="{0C12AD54-BD30-4EA6-B025-4B387561B2FE}" srcOrd="0" destOrd="0" presId="urn:microsoft.com/office/officeart/2005/8/layout/pyramid2"/>
    <dgm:cxn modelId="{A263D5DA-BA41-45A9-B1C9-42402BECED13}" type="presParOf" srcId="{69CE7648-E338-4D30-A203-FC71202DCF16}" destId="{ADADA937-706F-4035-8D03-F564149D3452}" srcOrd="1" destOrd="0" presId="urn:microsoft.com/office/officeart/2005/8/layout/pyramid2"/>
    <dgm:cxn modelId="{C8516FD5-70AA-47B6-B771-089C3FC8F73C}" type="presParOf" srcId="{ADADA937-706F-4035-8D03-F564149D3452}" destId="{AA6EA1F4-FD62-4180-A403-FE977EB00E92}" srcOrd="0" destOrd="0" presId="urn:microsoft.com/office/officeart/2005/8/layout/pyramid2"/>
    <dgm:cxn modelId="{1D44DE92-8EA6-4A94-95C8-A99157A01C45}" type="presParOf" srcId="{ADADA937-706F-4035-8D03-F564149D3452}" destId="{285B76A7-7A18-4BB9-AD98-1401381AA44A}" srcOrd="1" destOrd="0" presId="urn:microsoft.com/office/officeart/2005/8/layout/pyramid2"/>
    <dgm:cxn modelId="{837320E7-061D-4A32-89B9-CFEBC090DAF3}" type="presParOf" srcId="{ADADA937-706F-4035-8D03-F564149D3452}" destId="{FD6EC3A7-2364-4922-A982-BC2FA43D32BE}" srcOrd="2" destOrd="0" presId="urn:microsoft.com/office/officeart/2005/8/layout/pyramid2"/>
    <dgm:cxn modelId="{0E606059-12E9-497A-8809-433F023010E3}" type="presParOf" srcId="{ADADA937-706F-4035-8D03-F564149D3452}" destId="{56F06071-243A-4BEE-BEC3-553F6643A049}"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3D65C9-6B9D-4930-A148-4E574E579BEA}" type="doc">
      <dgm:prSet loTypeId="urn:microsoft.com/office/officeart/2009/layout/CircleArrowProcess" loCatId="cycle" qsTypeId="urn:microsoft.com/office/officeart/2005/8/quickstyle/3d5" qsCatId="3D" csTypeId="urn:microsoft.com/office/officeart/2005/8/colors/colorful4" csCatId="colorful" phldr="1"/>
      <dgm:spPr/>
      <dgm:t>
        <a:bodyPr/>
        <a:lstStyle/>
        <a:p>
          <a:endParaRPr lang="en-SG"/>
        </a:p>
      </dgm:t>
    </dgm:pt>
    <dgm:pt modelId="{CDB0EFB8-A5C3-440E-8A32-2DED0152ED16}">
      <dgm:prSet phldrT="[Text]"/>
      <dgm:spPr/>
      <dgm:t>
        <a:bodyPr/>
        <a:lstStyle/>
        <a:p>
          <a:r>
            <a:rPr lang="en-US" dirty="0"/>
            <a:t>Thesis</a:t>
          </a:r>
          <a:endParaRPr lang="en-SG" dirty="0"/>
        </a:p>
      </dgm:t>
    </dgm:pt>
    <dgm:pt modelId="{DBA30EBF-0E23-44E8-8371-5849AA56CCC8}" type="parTrans" cxnId="{47ECD31C-E7B2-4D70-842C-2EC4034F4BB0}">
      <dgm:prSet/>
      <dgm:spPr/>
      <dgm:t>
        <a:bodyPr/>
        <a:lstStyle/>
        <a:p>
          <a:endParaRPr lang="en-SG"/>
        </a:p>
      </dgm:t>
    </dgm:pt>
    <dgm:pt modelId="{A6214927-B7AD-4062-93CB-CE2F4852DBE8}" type="sibTrans" cxnId="{47ECD31C-E7B2-4D70-842C-2EC4034F4BB0}">
      <dgm:prSet/>
      <dgm:spPr/>
      <dgm:t>
        <a:bodyPr/>
        <a:lstStyle/>
        <a:p>
          <a:endParaRPr lang="en-SG"/>
        </a:p>
      </dgm:t>
    </dgm:pt>
    <dgm:pt modelId="{76F298EB-626A-4F20-ABA5-174FB4517C35}">
      <dgm:prSet phldrT="[Text]"/>
      <dgm:spPr/>
      <dgm:t>
        <a:bodyPr/>
        <a:lstStyle/>
        <a:p>
          <a:r>
            <a:rPr lang="en-US" dirty="0"/>
            <a:t>Invariable concomitance</a:t>
          </a:r>
          <a:endParaRPr lang="en-SG" dirty="0"/>
        </a:p>
      </dgm:t>
    </dgm:pt>
    <dgm:pt modelId="{15E5388A-B250-4A70-AB01-F14643FC5006}" type="parTrans" cxnId="{CF0E9C9A-4BF6-468F-888E-B9C56DE84BE0}">
      <dgm:prSet/>
      <dgm:spPr/>
      <dgm:t>
        <a:bodyPr/>
        <a:lstStyle/>
        <a:p>
          <a:endParaRPr lang="en-SG"/>
        </a:p>
      </dgm:t>
    </dgm:pt>
    <dgm:pt modelId="{2D8D058B-EDB1-4A49-BCAB-B41958903969}" type="sibTrans" cxnId="{CF0E9C9A-4BF6-468F-888E-B9C56DE84BE0}">
      <dgm:prSet/>
      <dgm:spPr/>
      <dgm:t>
        <a:bodyPr/>
        <a:lstStyle/>
        <a:p>
          <a:endParaRPr lang="en-SG"/>
        </a:p>
      </dgm:t>
    </dgm:pt>
    <dgm:pt modelId="{C634FF22-5C94-4DEF-A13C-792740A3F21A}">
      <dgm:prSet phldrT="[Text]"/>
      <dgm:spPr/>
      <dgm:t>
        <a:bodyPr/>
        <a:lstStyle/>
        <a:p>
          <a:r>
            <a:rPr lang="en-US" dirty="0"/>
            <a:t>Reason</a:t>
          </a:r>
          <a:endParaRPr lang="en-SG" dirty="0"/>
        </a:p>
      </dgm:t>
    </dgm:pt>
    <dgm:pt modelId="{00566991-8ACA-4B6A-A0E1-21EC221DEABA}" type="parTrans" cxnId="{9AC7E52C-1977-40BD-A578-03607C9DCD53}">
      <dgm:prSet/>
      <dgm:spPr/>
      <dgm:t>
        <a:bodyPr/>
        <a:lstStyle/>
        <a:p>
          <a:endParaRPr lang="en-SG"/>
        </a:p>
      </dgm:t>
    </dgm:pt>
    <dgm:pt modelId="{075EBAA9-2F15-4969-BD29-E6C5F1E13FBB}" type="sibTrans" cxnId="{9AC7E52C-1977-40BD-A578-03607C9DCD53}">
      <dgm:prSet/>
      <dgm:spPr/>
      <dgm:t>
        <a:bodyPr/>
        <a:lstStyle/>
        <a:p>
          <a:endParaRPr lang="en-SG"/>
        </a:p>
      </dgm:t>
    </dgm:pt>
    <dgm:pt modelId="{888FA9DE-7C20-4A0F-BFBC-7B82EFD9439B}" type="pres">
      <dgm:prSet presAssocID="{CD3D65C9-6B9D-4930-A148-4E574E579BEA}" presName="Name0" presStyleCnt="0">
        <dgm:presLayoutVars>
          <dgm:chMax val="7"/>
          <dgm:chPref val="7"/>
          <dgm:dir/>
          <dgm:animLvl val="lvl"/>
        </dgm:presLayoutVars>
      </dgm:prSet>
      <dgm:spPr/>
    </dgm:pt>
    <dgm:pt modelId="{AB20BC4A-0789-4D78-A0F6-D57A6C8EE7EA}" type="pres">
      <dgm:prSet presAssocID="{CDB0EFB8-A5C3-440E-8A32-2DED0152ED16}" presName="Accent1" presStyleCnt="0"/>
      <dgm:spPr/>
    </dgm:pt>
    <dgm:pt modelId="{AECE8F1E-749E-4BB5-B4CE-40347FFD1B5A}" type="pres">
      <dgm:prSet presAssocID="{CDB0EFB8-A5C3-440E-8A32-2DED0152ED16}" presName="Accent" presStyleLbl="node1" presStyleIdx="0" presStyleCnt="3"/>
      <dgm:spPr/>
    </dgm:pt>
    <dgm:pt modelId="{D47800AA-C830-43E6-BB93-F0FCA7DEC3CE}" type="pres">
      <dgm:prSet presAssocID="{CDB0EFB8-A5C3-440E-8A32-2DED0152ED16}" presName="Parent1" presStyleLbl="revTx" presStyleIdx="0" presStyleCnt="3">
        <dgm:presLayoutVars>
          <dgm:chMax val="1"/>
          <dgm:chPref val="1"/>
          <dgm:bulletEnabled val="1"/>
        </dgm:presLayoutVars>
      </dgm:prSet>
      <dgm:spPr/>
    </dgm:pt>
    <dgm:pt modelId="{DD6EABB9-5611-4583-97C8-8EA68FC27564}" type="pres">
      <dgm:prSet presAssocID="{76F298EB-626A-4F20-ABA5-174FB4517C35}" presName="Accent2" presStyleCnt="0"/>
      <dgm:spPr/>
    </dgm:pt>
    <dgm:pt modelId="{C32051B6-6313-446C-97B1-C5123D787D4D}" type="pres">
      <dgm:prSet presAssocID="{76F298EB-626A-4F20-ABA5-174FB4517C35}" presName="Accent" presStyleLbl="node1" presStyleIdx="1" presStyleCnt="3"/>
      <dgm:spPr/>
    </dgm:pt>
    <dgm:pt modelId="{C6D21AC9-451E-4406-BF0C-108A14C77C99}" type="pres">
      <dgm:prSet presAssocID="{76F298EB-626A-4F20-ABA5-174FB4517C35}" presName="Parent2" presStyleLbl="revTx" presStyleIdx="1" presStyleCnt="3">
        <dgm:presLayoutVars>
          <dgm:chMax val="1"/>
          <dgm:chPref val="1"/>
          <dgm:bulletEnabled val="1"/>
        </dgm:presLayoutVars>
      </dgm:prSet>
      <dgm:spPr/>
    </dgm:pt>
    <dgm:pt modelId="{B299724A-D6AE-44DF-89CA-F328A143881D}" type="pres">
      <dgm:prSet presAssocID="{C634FF22-5C94-4DEF-A13C-792740A3F21A}" presName="Accent3" presStyleCnt="0"/>
      <dgm:spPr/>
    </dgm:pt>
    <dgm:pt modelId="{DEC464F9-7698-43E9-B806-8A54E9919643}" type="pres">
      <dgm:prSet presAssocID="{C634FF22-5C94-4DEF-A13C-792740A3F21A}" presName="Accent" presStyleLbl="node1" presStyleIdx="2" presStyleCnt="3"/>
      <dgm:spPr/>
    </dgm:pt>
    <dgm:pt modelId="{1347AA0E-43E4-4592-AED4-E3100A53447A}" type="pres">
      <dgm:prSet presAssocID="{C634FF22-5C94-4DEF-A13C-792740A3F21A}" presName="Parent3" presStyleLbl="revTx" presStyleIdx="2" presStyleCnt="3">
        <dgm:presLayoutVars>
          <dgm:chMax val="1"/>
          <dgm:chPref val="1"/>
          <dgm:bulletEnabled val="1"/>
        </dgm:presLayoutVars>
      </dgm:prSet>
      <dgm:spPr/>
    </dgm:pt>
  </dgm:ptLst>
  <dgm:cxnLst>
    <dgm:cxn modelId="{47ECD31C-E7B2-4D70-842C-2EC4034F4BB0}" srcId="{CD3D65C9-6B9D-4930-A148-4E574E579BEA}" destId="{CDB0EFB8-A5C3-440E-8A32-2DED0152ED16}" srcOrd="0" destOrd="0" parTransId="{DBA30EBF-0E23-44E8-8371-5849AA56CCC8}" sibTransId="{A6214927-B7AD-4062-93CB-CE2F4852DBE8}"/>
    <dgm:cxn modelId="{9AC7E52C-1977-40BD-A578-03607C9DCD53}" srcId="{CD3D65C9-6B9D-4930-A148-4E574E579BEA}" destId="{C634FF22-5C94-4DEF-A13C-792740A3F21A}" srcOrd="2" destOrd="0" parTransId="{00566991-8ACA-4B6A-A0E1-21EC221DEABA}" sibTransId="{075EBAA9-2F15-4969-BD29-E6C5F1E13FBB}"/>
    <dgm:cxn modelId="{5933AD7E-2E0E-45F2-8620-8AF2A7BBC223}" type="presOf" srcId="{CD3D65C9-6B9D-4930-A148-4E574E579BEA}" destId="{888FA9DE-7C20-4A0F-BFBC-7B82EFD9439B}" srcOrd="0" destOrd="0" presId="urn:microsoft.com/office/officeart/2009/layout/CircleArrowProcess"/>
    <dgm:cxn modelId="{CF0E9C9A-4BF6-468F-888E-B9C56DE84BE0}" srcId="{CD3D65C9-6B9D-4930-A148-4E574E579BEA}" destId="{76F298EB-626A-4F20-ABA5-174FB4517C35}" srcOrd="1" destOrd="0" parTransId="{15E5388A-B250-4A70-AB01-F14643FC5006}" sibTransId="{2D8D058B-EDB1-4A49-BCAB-B41958903969}"/>
    <dgm:cxn modelId="{7B7B11C1-63D4-4EA9-8145-DB02ACD78D89}" type="presOf" srcId="{C634FF22-5C94-4DEF-A13C-792740A3F21A}" destId="{1347AA0E-43E4-4592-AED4-E3100A53447A}" srcOrd="0" destOrd="0" presId="urn:microsoft.com/office/officeart/2009/layout/CircleArrowProcess"/>
    <dgm:cxn modelId="{D24915D5-3D2E-413A-B640-DFAED52A7CAD}" type="presOf" srcId="{CDB0EFB8-A5C3-440E-8A32-2DED0152ED16}" destId="{D47800AA-C830-43E6-BB93-F0FCA7DEC3CE}" srcOrd="0" destOrd="0" presId="urn:microsoft.com/office/officeart/2009/layout/CircleArrowProcess"/>
    <dgm:cxn modelId="{44EF4DF5-8A85-4488-AF60-FF26DA0AE0A9}" type="presOf" srcId="{76F298EB-626A-4F20-ABA5-174FB4517C35}" destId="{C6D21AC9-451E-4406-BF0C-108A14C77C99}" srcOrd="0" destOrd="0" presId="urn:microsoft.com/office/officeart/2009/layout/CircleArrowProcess"/>
    <dgm:cxn modelId="{D983B4BD-36CC-405C-8DA0-7CA0187E8660}" type="presParOf" srcId="{888FA9DE-7C20-4A0F-BFBC-7B82EFD9439B}" destId="{AB20BC4A-0789-4D78-A0F6-D57A6C8EE7EA}" srcOrd="0" destOrd="0" presId="urn:microsoft.com/office/officeart/2009/layout/CircleArrowProcess"/>
    <dgm:cxn modelId="{CB2E167B-00A9-4D7F-96AF-E61338CF8019}" type="presParOf" srcId="{AB20BC4A-0789-4D78-A0F6-D57A6C8EE7EA}" destId="{AECE8F1E-749E-4BB5-B4CE-40347FFD1B5A}" srcOrd="0" destOrd="0" presId="urn:microsoft.com/office/officeart/2009/layout/CircleArrowProcess"/>
    <dgm:cxn modelId="{363AE08C-9F88-402B-9CA5-FDF615C8A146}" type="presParOf" srcId="{888FA9DE-7C20-4A0F-BFBC-7B82EFD9439B}" destId="{D47800AA-C830-43E6-BB93-F0FCA7DEC3CE}" srcOrd="1" destOrd="0" presId="urn:microsoft.com/office/officeart/2009/layout/CircleArrowProcess"/>
    <dgm:cxn modelId="{E479B590-2CAA-478D-8CC5-CC96A0A75B0B}" type="presParOf" srcId="{888FA9DE-7C20-4A0F-BFBC-7B82EFD9439B}" destId="{DD6EABB9-5611-4583-97C8-8EA68FC27564}" srcOrd="2" destOrd="0" presId="urn:microsoft.com/office/officeart/2009/layout/CircleArrowProcess"/>
    <dgm:cxn modelId="{08B8FC14-62AA-4887-98E6-A68B13CAD432}" type="presParOf" srcId="{DD6EABB9-5611-4583-97C8-8EA68FC27564}" destId="{C32051B6-6313-446C-97B1-C5123D787D4D}" srcOrd="0" destOrd="0" presId="urn:microsoft.com/office/officeart/2009/layout/CircleArrowProcess"/>
    <dgm:cxn modelId="{0C2157E7-A544-41B3-815D-D83B60F2A694}" type="presParOf" srcId="{888FA9DE-7C20-4A0F-BFBC-7B82EFD9439B}" destId="{C6D21AC9-451E-4406-BF0C-108A14C77C99}" srcOrd="3" destOrd="0" presId="urn:microsoft.com/office/officeart/2009/layout/CircleArrowProcess"/>
    <dgm:cxn modelId="{241D189A-DF33-40DA-A764-2FFE32DAB0CC}" type="presParOf" srcId="{888FA9DE-7C20-4A0F-BFBC-7B82EFD9439B}" destId="{B299724A-D6AE-44DF-89CA-F328A143881D}" srcOrd="4" destOrd="0" presId="urn:microsoft.com/office/officeart/2009/layout/CircleArrowProcess"/>
    <dgm:cxn modelId="{1D978D69-3DE2-4BC8-8D84-F4B5BF6E91F6}" type="presParOf" srcId="{B299724A-D6AE-44DF-89CA-F328A143881D}" destId="{DEC464F9-7698-43E9-B806-8A54E9919643}" srcOrd="0" destOrd="0" presId="urn:microsoft.com/office/officeart/2009/layout/CircleArrowProcess"/>
    <dgm:cxn modelId="{97A23500-7377-4FCA-84A8-7D57D0038539}" type="presParOf" srcId="{888FA9DE-7C20-4A0F-BFBC-7B82EFD9439B}" destId="{1347AA0E-43E4-4592-AED4-E3100A53447A}"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6CF1E3E-B4F9-480D-B470-3E471C9CF09D}" type="doc">
      <dgm:prSet loTypeId="urn:microsoft.com/office/officeart/2005/8/layout/equation2" loCatId="process" qsTypeId="urn:microsoft.com/office/officeart/2005/8/quickstyle/simple1" qsCatId="simple" csTypeId="urn:microsoft.com/office/officeart/2005/8/colors/colorful4" csCatId="colorful" phldr="1"/>
      <dgm:spPr/>
    </dgm:pt>
    <dgm:pt modelId="{8ADE46E8-F53F-46FF-AE91-6EA05221ADCD}">
      <dgm:prSet phldrT="[Text]"/>
      <dgm:spPr/>
      <dgm:t>
        <a:bodyPr/>
        <a:lstStyle/>
        <a:p>
          <a:r>
            <a:rPr lang="en-SG" i="1" dirty="0"/>
            <a:t>Fire</a:t>
          </a:r>
          <a:r>
            <a:rPr lang="en-SG" dirty="0"/>
            <a:t>/</a:t>
          </a:r>
        </a:p>
        <a:p>
          <a:r>
            <a:rPr lang="en-SG" u="sng" dirty="0"/>
            <a:t>produced-ness</a:t>
          </a:r>
        </a:p>
      </dgm:t>
    </dgm:pt>
    <dgm:pt modelId="{01B479AF-D5FA-4721-9780-34BC546B690A}" type="parTrans" cxnId="{3A70BE96-D400-4A00-86FF-FFA51DFE3B89}">
      <dgm:prSet/>
      <dgm:spPr/>
      <dgm:t>
        <a:bodyPr/>
        <a:lstStyle/>
        <a:p>
          <a:endParaRPr lang="en-SG"/>
        </a:p>
      </dgm:t>
    </dgm:pt>
    <dgm:pt modelId="{40489BCF-F3C9-4B52-811E-3AE5284EFB71}" type="sibTrans" cxnId="{3A70BE96-D400-4A00-86FF-FFA51DFE3B89}">
      <dgm:prSet/>
      <dgm:spPr/>
      <dgm:t>
        <a:bodyPr/>
        <a:lstStyle/>
        <a:p>
          <a:endParaRPr lang="en-SG"/>
        </a:p>
      </dgm:t>
    </dgm:pt>
    <dgm:pt modelId="{BB8FBCD3-C6BF-416C-B05A-95A1D83D68AB}">
      <dgm:prSet phldrT="[Text]"/>
      <dgm:spPr/>
      <dgm:t>
        <a:bodyPr/>
        <a:lstStyle/>
        <a:p>
          <a:r>
            <a:rPr lang="en-SG" i="1" dirty="0"/>
            <a:t>Smoke</a:t>
          </a:r>
          <a:r>
            <a:rPr lang="en-SG" dirty="0"/>
            <a:t>/</a:t>
          </a:r>
          <a:r>
            <a:rPr lang="en-SG" u="sng" dirty="0" err="1"/>
            <a:t>im</a:t>
          </a:r>
          <a:r>
            <a:rPr lang="en-SG" u="sng" dirty="0"/>
            <a:t>-</a:t>
          </a:r>
        </a:p>
        <a:p>
          <a:r>
            <a:rPr lang="en-SG" u="sng" dirty="0"/>
            <a:t>Permanence</a:t>
          </a:r>
        </a:p>
      </dgm:t>
    </dgm:pt>
    <dgm:pt modelId="{CCA1BCE2-B330-4A79-934E-3E1CB15D13C5}" type="parTrans" cxnId="{58B8B5DC-E82A-466C-AA87-AE2E1ACCA2BA}">
      <dgm:prSet/>
      <dgm:spPr/>
      <dgm:t>
        <a:bodyPr/>
        <a:lstStyle/>
        <a:p>
          <a:endParaRPr lang="en-SG"/>
        </a:p>
      </dgm:t>
    </dgm:pt>
    <dgm:pt modelId="{247085A6-A5B2-40D7-A0F7-80AA50EF3471}" type="sibTrans" cxnId="{58B8B5DC-E82A-466C-AA87-AE2E1ACCA2BA}">
      <dgm:prSet/>
      <dgm:spPr/>
      <dgm:t>
        <a:bodyPr/>
        <a:lstStyle/>
        <a:p>
          <a:endParaRPr lang="en-SG"/>
        </a:p>
      </dgm:t>
    </dgm:pt>
    <dgm:pt modelId="{3884E343-97D3-4FDA-B68E-265437900C71}">
      <dgm:prSet phldrT="[Text]"/>
      <dgm:spPr/>
      <dgm:t>
        <a:bodyPr/>
        <a:lstStyle/>
        <a:p>
          <a:r>
            <a:rPr lang="en-SG" dirty="0"/>
            <a:t>Invariable concomitance</a:t>
          </a:r>
        </a:p>
      </dgm:t>
    </dgm:pt>
    <dgm:pt modelId="{3B8E3FE1-819C-48EC-8235-915B132475C8}" type="parTrans" cxnId="{F56C19C4-9F23-4F86-883D-7148DBCF5839}">
      <dgm:prSet/>
      <dgm:spPr/>
      <dgm:t>
        <a:bodyPr/>
        <a:lstStyle/>
        <a:p>
          <a:endParaRPr lang="en-SG"/>
        </a:p>
      </dgm:t>
    </dgm:pt>
    <dgm:pt modelId="{4E03CD0F-35D5-4A9A-9484-98E1E9F6DD3A}" type="sibTrans" cxnId="{F56C19C4-9F23-4F86-883D-7148DBCF5839}">
      <dgm:prSet/>
      <dgm:spPr/>
      <dgm:t>
        <a:bodyPr/>
        <a:lstStyle/>
        <a:p>
          <a:endParaRPr lang="en-SG"/>
        </a:p>
      </dgm:t>
    </dgm:pt>
    <dgm:pt modelId="{95F870F7-E4C1-4456-B396-E1D0B27DB439}" type="pres">
      <dgm:prSet presAssocID="{96CF1E3E-B4F9-480D-B470-3E471C9CF09D}" presName="Name0" presStyleCnt="0">
        <dgm:presLayoutVars>
          <dgm:dir/>
          <dgm:resizeHandles val="exact"/>
        </dgm:presLayoutVars>
      </dgm:prSet>
      <dgm:spPr/>
    </dgm:pt>
    <dgm:pt modelId="{A8DDE0CC-CAF0-48B6-AB31-0E20DE9F3FD8}" type="pres">
      <dgm:prSet presAssocID="{96CF1E3E-B4F9-480D-B470-3E471C9CF09D}" presName="vNodes" presStyleCnt="0"/>
      <dgm:spPr/>
    </dgm:pt>
    <dgm:pt modelId="{77A4E937-4635-43D7-BC3B-5D88E3FDD79A}" type="pres">
      <dgm:prSet presAssocID="{8ADE46E8-F53F-46FF-AE91-6EA05221ADCD}" presName="node" presStyleLbl="node1" presStyleIdx="0" presStyleCnt="3">
        <dgm:presLayoutVars>
          <dgm:bulletEnabled val="1"/>
        </dgm:presLayoutVars>
      </dgm:prSet>
      <dgm:spPr/>
    </dgm:pt>
    <dgm:pt modelId="{598A036B-6CFA-4BCF-9C1C-8FC4C5C04F38}" type="pres">
      <dgm:prSet presAssocID="{40489BCF-F3C9-4B52-811E-3AE5284EFB71}" presName="spacerT" presStyleCnt="0"/>
      <dgm:spPr/>
    </dgm:pt>
    <dgm:pt modelId="{1ACE256A-0552-40B8-8A2A-494A905EAEF4}" type="pres">
      <dgm:prSet presAssocID="{40489BCF-F3C9-4B52-811E-3AE5284EFB71}" presName="sibTrans" presStyleLbl="sibTrans2D1" presStyleIdx="0" presStyleCnt="2"/>
      <dgm:spPr/>
    </dgm:pt>
    <dgm:pt modelId="{BCB473BA-9FA6-44A8-A6D0-28895FF26BC8}" type="pres">
      <dgm:prSet presAssocID="{40489BCF-F3C9-4B52-811E-3AE5284EFB71}" presName="spacerB" presStyleCnt="0"/>
      <dgm:spPr/>
    </dgm:pt>
    <dgm:pt modelId="{E063F6A4-EA85-4D7A-BEF2-ED9C6E8B84DD}" type="pres">
      <dgm:prSet presAssocID="{BB8FBCD3-C6BF-416C-B05A-95A1D83D68AB}" presName="node" presStyleLbl="node1" presStyleIdx="1" presStyleCnt="3">
        <dgm:presLayoutVars>
          <dgm:bulletEnabled val="1"/>
        </dgm:presLayoutVars>
      </dgm:prSet>
      <dgm:spPr/>
    </dgm:pt>
    <dgm:pt modelId="{207C1C1A-08A0-4BA8-A7B8-218EC1668E9D}" type="pres">
      <dgm:prSet presAssocID="{96CF1E3E-B4F9-480D-B470-3E471C9CF09D}" presName="sibTransLast" presStyleLbl="sibTrans2D1" presStyleIdx="1" presStyleCnt="2"/>
      <dgm:spPr/>
    </dgm:pt>
    <dgm:pt modelId="{2B98E45F-624A-45E2-9C4D-32C28FB35E9E}" type="pres">
      <dgm:prSet presAssocID="{96CF1E3E-B4F9-480D-B470-3E471C9CF09D}" presName="connectorText" presStyleLbl="sibTrans2D1" presStyleIdx="1" presStyleCnt="2"/>
      <dgm:spPr/>
    </dgm:pt>
    <dgm:pt modelId="{59B3DEED-EE79-4D82-B76E-89C4D65BFF21}" type="pres">
      <dgm:prSet presAssocID="{96CF1E3E-B4F9-480D-B470-3E471C9CF09D}" presName="lastNode" presStyleLbl="node1" presStyleIdx="2" presStyleCnt="3">
        <dgm:presLayoutVars>
          <dgm:bulletEnabled val="1"/>
        </dgm:presLayoutVars>
      </dgm:prSet>
      <dgm:spPr/>
    </dgm:pt>
  </dgm:ptLst>
  <dgm:cxnLst>
    <dgm:cxn modelId="{9870AD0F-12D6-4935-8C99-B5A93AA204C1}" type="presOf" srcId="{8ADE46E8-F53F-46FF-AE91-6EA05221ADCD}" destId="{77A4E937-4635-43D7-BC3B-5D88E3FDD79A}" srcOrd="0" destOrd="0" presId="urn:microsoft.com/office/officeart/2005/8/layout/equation2"/>
    <dgm:cxn modelId="{6797F028-310A-4A43-ADCF-C7282C37AA27}" type="presOf" srcId="{3884E343-97D3-4FDA-B68E-265437900C71}" destId="{59B3DEED-EE79-4D82-B76E-89C4D65BFF21}" srcOrd="0" destOrd="0" presId="urn:microsoft.com/office/officeart/2005/8/layout/equation2"/>
    <dgm:cxn modelId="{2EFC1669-97DD-45C9-AC56-B1A6113490DD}" type="presOf" srcId="{96CF1E3E-B4F9-480D-B470-3E471C9CF09D}" destId="{95F870F7-E4C1-4456-B396-E1D0B27DB439}" srcOrd="0" destOrd="0" presId="urn:microsoft.com/office/officeart/2005/8/layout/equation2"/>
    <dgm:cxn modelId="{D94C966F-377B-4701-9CF1-FD8442778A80}" type="presOf" srcId="{247085A6-A5B2-40D7-A0F7-80AA50EF3471}" destId="{207C1C1A-08A0-4BA8-A7B8-218EC1668E9D}" srcOrd="0" destOrd="0" presId="urn:microsoft.com/office/officeart/2005/8/layout/equation2"/>
    <dgm:cxn modelId="{865AAB91-5CE9-4CBF-96D1-4B0A15BD200C}" type="presOf" srcId="{247085A6-A5B2-40D7-A0F7-80AA50EF3471}" destId="{2B98E45F-624A-45E2-9C4D-32C28FB35E9E}" srcOrd="1" destOrd="0" presId="urn:microsoft.com/office/officeart/2005/8/layout/equation2"/>
    <dgm:cxn modelId="{3A70BE96-D400-4A00-86FF-FFA51DFE3B89}" srcId="{96CF1E3E-B4F9-480D-B470-3E471C9CF09D}" destId="{8ADE46E8-F53F-46FF-AE91-6EA05221ADCD}" srcOrd="0" destOrd="0" parTransId="{01B479AF-D5FA-4721-9780-34BC546B690A}" sibTransId="{40489BCF-F3C9-4B52-811E-3AE5284EFB71}"/>
    <dgm:cxn modelId="{F56C19C4-9F23-4F86-883D-7148DBCF5839}" srcId="{96CF1E3E-B4F9-480D-B470-3E471C9CF09D}" destId="{3884E343-97D3-4FDA-B68E-265437900C71}" srcOrd="2" destOrd="0" parTransId="{3B8E3FE1-819C-48EC-8235-915B132475C8}" sibTransId="{4E03CD0F-35D5-4A9A-9484-98E1E9F6DD3A}"/>
    <dgm:cxn modelId="{3D9C33DB-16DA-4B13-ADE9-5784DA1DAC09}" type="presOf" srcId="{BB8FBCD3-C6BF-416C-B05A-95A1D83D68AB}" destId="{E063F6A4-EA85-4D7A-BEF2-ED9C6E8B84DD}" srcOrd="0" destOrd="0" presId="urn:microsoft.com/office/officeart/2005/8/layout/equation2"/>
    <dgm:cxn modelId="{58B8B5DC-E82A-466C-AA87-AE2E1ACCA2BA}" srcId="{96CF1E3E-B4F9-480D-B470-3E471C9CF09D}" destId="{BB8FBCD3-C6BF-416C-B05A-95A1D83D68AB}" srcOrd="1" destOrd="0" parTransId="{CCA1BCE2-B330-4A79-934E-3E1CB15D13C5}" sibTransId="{247085A6-A5B2-40D7-A0F7-80AA50EF3471}"/>
    <dgm:cxn modelId="{3F8656F0-32CF-45DF-BE1D-394D2CD4494F}" type="presOf" srcId="{40489BCF-F3C9-4B52-811E-3AE5284EFB71}" destId="{1ACE256A-0552-40B8-8A2A-494A905EAEF4}" srcOrd="0" destOrd="0" presId="urn:microsoft.com/office/officeart/2005/8/layout/equation2"/>
    <dgm:cxn modelId="{3B734C7B-F508-43D6-B571-1BE5CB529E35}" type="presParOf" srcId="{95F870F7-E4C1-4456-B396-E1D0B27DB439}" destId="{A8DDE0CC-CAF0-48B6-AB31-0E20DE9F3FD8}" srcOrd="0" destOrd="0" presId="urn:microsoft.com/office/officeart/2005/8/layout/equation2"/>
    <dgm:cxn modelId="{869C6881-2563-43D7-93A5-EA57F4C3351F}" type="presParOf" srcId="{A8DDE0CC-CAF0-48B6-AB31-0E20DE9F3FD8}" destId="{77A4E937-4635-43D7-BC3B-5D88E3FDD79A}" srcOrd="0" destOrd="0" presId="urn:microsoft.com/office/officeart/2005/8/layout/equation2"/>
    <dgm:cxn modelId="{F9AA8381-7D73-436B-9B9B-28832493C383}" type="presParOf" srcId="{A8DDE0CC-CAF0-48B6-AB31-0E20DE9F3FD8}" destId="{598A036B-6CFA-4BCF-9C1C-8FC4C5C04F38}" srcOrd="1" destOrd="0" presId="urn:microsoft.com/office/officeart/2005/8/layout/equation2"/>
    <dgm:cxn modelId="{B19AEC24-A19F-4E67-8775-E7AE33C1C25F}" type="presParOf" srcId="{A8DDE0CC-CAF0-48B6-AB31-0E20DE9F3FD8}" destId="{1ACE256A-0552-40B8-8A2A-494A905EAEF4}" srcOrd="2" destOrd="0" presId="urn:microsoft.com/office/officeart/2005/8/layout/equation2"/>
    <dgm:cxn modelId="{016F6881-2065-4272-B6D4-3D00CC475576}" type="presParOf" srcId="{A8DDE0CC-CAF0-48B6-AB31-0E20DE9F3FD8}" destId="{BCB473BA-9FA6-44A8-A6D0-28895FF26BC8}" srcOrd="3" destOrd="0" presId="urn:microsoft.com/office/officeart/2005/8/layout/equation2"/>
    <dgm:cxn modelId="{9C5B18C9-6F4C-4D8D-880C-581781D58AA9}" type="presParOf" srcId="{A8DDE0CC-CAF0-48B6-AB31-0E20DE9F3FD8}" destId="{E063F6A4-EA85-4D7A-BEF2-ED9C6E8B84DD}" srcOrd="4" destOrd="0" presId="urn:microsoft.com/office/officeart/2005/8/layout/equation2"/>
    <dgm:cxn modelId="{AD9068D3-36DC-4E3E-A8E7-03B67C42CB58}" type="presParOf" srcId="{95F870F7-E4C1-4456-B396-E1D0B27DB439}" destId="{207C1C1A-08A0-4BA8-A7B8-218EC1668E9D}" srcOrd="1" destOrd="0" presId="urn:microsoft.com/office/officeart/2005/8/layout/equation2"/>
    <dgm:cxn modelId="{21C324CD-7F27-458B-A6B8-0D10D4B96EE2}" type="presParOf" srcId="{207C1C1A-08A0-4BA8-A7B8-218EC1668E9D}" destId="{2B98E45F-624A-45E2-9C4D-32C28FB35E9E}" srcOrd="0" destOrd="0" presId="urn:microsoft.com/office/officeart/2005/8/layout/equation2"/>
    <dgm:cxn modelId="{7029C8E0-8127-483E-B659-4A399259304E}" type="presParOf" srcId="{95F870F7-E4C1-4456-B396-E1D0B27DB439}" destId="{59B3DEED-EE79-4D82-B76E-89C4D65BFF2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6BCED30-C31B-4AD1-B93E-417FF6447883}" type="doc">
      <dgm:prSet loTypeId="urn:microsoft.com/office/officeart/2005/8/layout/gear1" loCatId="cycle" qsTypeId="urn:microsoft.com/office/officeart/2005/8/quickstyle/simple1" qsCatId="simple" csTypeId="urn:microsoft.com/office/officeart/2005/8/colors/colorful4" csCatId="colorful" phldr="1"/>
      <dgm:spPr/>
    </dgm:pt>
    <dgm:pt modelId="{9FF27634-7B79-4CA3-85DA-B75B205A4B03}">
      <dgm:prSet phldrT="[Text]"/>
      <dgm:spPr/>
      <dgm:t>
        <a:bodyPr/>
        <a:lstStyle/>
        <a:p>
          <a:r>
            <a:rPr lang="en-SG" dirty="0"/>
            <a:t>Invariable concomitance</a:t>
          </a:r>
        </a:p>
      </dgm:t>
    </dgm:pt>
    <dgm:pt modelId="{08BFAA1C-6A44-4453-8FC7-067C9229A37F}" type="parTrans" cxnId="{01DA8898-63E7-4225-9151-5C0042CA1CFB}">
      <dgm:prSet/>
      <dgm:spPr/>
      <dgm:t>
        <a:bodyPr/>
        <a:lstStyle/>
        <a:p>
          <a:endParaRPr lang="en-SG"/>
        </a:p>
      </dgm:t>
    </dgm:pt>
    <dgm:pt modelId="{D1C3CFF9-5CDF-4563-8317-8AD619A51BE3}" type="sibTrans" cxnId="{01DA8898-63E7-4225-9151-5C0042CA1CFB}">
      <dgm:prSet/>
      <dgm:spPr/>
      <dgm:t>
        <a:bodyPr/>
        <a:lstStyle/>
        <a:p>
          <a:endParaRPr lang="en-SG"/>
        </a:p>
      </dgm:t>
    </dgm:pt>
    <dgm:pt modelId="{682DE6AD-B3F9-438F-96CB-25CFE5CAF999}">
      <dgm:prSet phldrT="[Text]"/>
      <dgm:spPr/>
      <dgm:t>
        <a:bodyPr/>
        <a:lstStyle/>
        <a:p>
          <a:r>
            <a:rPr lang="en-SG" i="1" dirty="0"/>
            <a:t>No fire</a:t>
          </a:r>
          <a:r>
            <a:rPr lang="en-SG" dirty="0"/>
            <a:t>/</a:t>
          </a:r>
        </a:p>
        <a:p>
          <a:r>
            <a:rPr lang="en-SG" u="sng" dirty="0"/>
            <a:t>permanent</a:t>
          </a:r>
        </a:p>
      </dgm:t>
    </dgm:pt>
    <dgm:pt modelId="{9B7BF7BB-B054-41D4-8BD8-0DEC52D9B6BC}" type="parTrans" cxnId="{FE0FAAE0-5D60-4342-926D-BEC57210D0A5}">
      <dgm:prSet/>
      <dgm:spPr/>
      <dgm:t>
        <a:bodyPr/>
        <a:lstStyle/>
        <a:p>
          <a:endParaRPr lang="en-SG"/>
        </a:p>
      </dgm:t>
    </dgm:pt>
    <dgm:pt modelId="{EACF1EA4-F465-45B9-A2BE-E9950520E766}" type="sibTrans" cxnId="{FE0FAAE0-5D60-4342-926D-BEC57210D0A5}">
      <dgm:prSet/>
      <dgm:spPr/>
      <dgm:t>
        <a:bodyPr/>
        <a:lstStyle/>
        <a:p>
          <a:endParaRPr lang="en-SG"/>
        </a:p>
      </dgm:t>
    </dgm:pt>
    <dgm:pt modelId="{D0CA5D15-6553-4CDF-9938-AC85DF62D1B2}">
      <dgm:prSet phldrT="[Text]"/>
      <dgm:spPr/>
      <dgm:t>
        <a:bodyPr/>
        <a:lstStyle/>
        <a:p>
          <a:r>
            <a:rPr lang="en-SG" i="1" dirty="0"/>
            <a:t>No smoke</a:t>
          </a:r>
          <a:r>
            <a:rPr lang="en-SG" dirty="0"/>
            <a:t>/</a:t>
          </a:r>
          <a:r>
            <a:rPr lang="en-SG" u="sng" dirty="0"/>
            <a:t>not produced</a:t>
          </a:r>
        </a:p>
      </dgm:t>
    </dgm:pt>
    <dgm:pt modelId="{08985EB9-F24C-4180-8F8B-1A5DB551FFBD}" type="parTrans" cxnId="{B240BB7B-5D07-42A1-8DC3-29D7D0E0D81B}">
      <dgm:prSet/>
      <dgm:spPr/>
      <dgm:t>
        <a:bodyPr/>
        <a:lstStyle/>
        <a:p>
          <a:endParaRPr lang="en-SG"/>
        </a:p>
      </dgm:t>
    </dgm:pt>
    <dgm:pt modelId="{06D73F40-997D-47F9-9889-A1E826B45A27}" type="sibTrans" cxnId="{B240BB7B-5D07-42A1-8DC3-29D7D0E0D81B}">
      <dgm:prSet/>
      <dgm:spPr/>
      <dgm:t>
        <a:bodyPr/>
        <a:lstStyle/>
        <a:p>
          <a:endParaRPr lang="en-SG"/>
        </a:p>
      </dgm:t>
    </dgm:pt>
    <dgm:pt modelId="{426BFA24-12A2-483E-8DBF-9FA4B34ED722}" type="pres">
      <dgm:prSet presAssocID="{96BCED30-C31B-4AD1-B93E-417FF6447883}" presName="composite" presStyleCnt="0">
        <dgm:presLayoutVars>
          <dgm:chMax val="3"/>
          <dgm:animLvl val="lvl"/>
          <dgm:resizeHandles val="exact"/>
        </dgm:presLayoutVars>
      </dgm:prSet>
      <dgm:spPr/>
    </dgm:pt>
    <dgm:pt modelId="{E04787A0-B580-4B90-B08C-6E5B9DF80855}" type="pres">
      <dgm:prSet presAssocID="{9FF27634-7B79-4CA3-85DA-B75B205A4B03}" presName="gear1" presStyleLbl="node1" presStyleIdx="0" presStyleCnt="3">
        <dgm:presLayoutVars>
          <dgm:chMax val="1"/>
          <dgm:bulletEnabled val="1"/>
        </dgm:presLayoutVars>
      </dgm:prSet>
      <dgm:spPr/>
    </dgm:pt>
    <dgm:pt modelId="{C779E4AE-D9D6-4238-9FAB-099C3C9A9BD4}" type="pres">
      <dgm:prSet presAssocID="{9FF27634-7B79-4CA3-85DA-B75B205A4B03}" presName="gear1srcNode" presStyleLbl="node1" presStyleIdx="0" presStyleCnt="3"/>
      <dgm:spPr/>
    </dgm:pt>
    <dgm:pt modelId="{59BE59A5-D733-45C4-A6E0-1044F360A3C6}" type="pres">
      <dgm:prSet presAssocID="{9FF27634-7B79-4CA3-85DA-B75B205A4B03}" presName="gear1dstNode" presStyleLbl="node1" presStyleIdx="0" presStyleCnt="3"/>
      <dgm:spPr/>
    </dgm:pt>
    <dgm:pt modelId="{4EA2F0D5-8D7B-4D6E-804D-9092E4246A28}" type="pres">
      <dgm:prSet presAssocID="{682DE6AD-B3F9-438F-96CB-25CFE5CAF999}" presName="gear2" presStyleLbl="node1" presStyleIdx="1" presStyleCnt="3">
        <dgm:presLayoutVars>
          <dgm:chMax val="1"/>
          <dgm:bulletEnabled val="1"/>
        </dgm:presLayoutVars>
      </dgm:prSet>
      <dgm:spPr/>
    </dgm:pt>
    <dgm:pt modelId="{413F333C-1E8E-411D-B394-FF6F72F09B80}" type="pres">
      <dgm:prSet presAssocID="{682DE6AD-B3F9-438F-96CB-25CFE5CAF999}" presName="gear2srcNode" presStyleLbl="node1" presStyleIdx="1" presStyleCnt="3"/>
      <dgm:spPr/>
    </dgm:pt>
    <dgm:pt modelId="{34D8532A-623E-46BA-A0CE-851D26D29506}" type="pres">
      <dgm:prSet presAssocID="{682DE6AD-B3F9-438F-96CB-25CFE5CAF999}" presName="gear2dstNode" presStyleLbl="node1" presStyleIdx="1" presStyleCnt="3"/>
      <dgm:spPr/>
    </dgm:pt>
    <dgm:pt modelId="{1DFF54E2-E2DA-43FA-AC3A-C933BAE052DF}" type="pres">
      <dgm:prSet presAssocID="{D0CA5D15-6553-4CDF-9938-AC85DF62D1B2}" presName="gear3" presStyleLbl="node1" presStyleIdx="2" presStyleCnt="3"/>
      <dgm:spPr/>
    </dgm:pt>
    <dgm:pt modelId="{C20625D4-131E-4CFC-9D9B-B96C3AA57AE2}" type="pres">
      <dgm:prSet presAssocID="{D0CA5D15-6553-4CDF-9938-AC85DF62D1B2}" presName="gear3tx" presStyleLbl="node1" presStyleIdx="2" presStyleCnt="3">
        <dgm:presLayoutVars>
          <dgm:chMax val="1"/>
          <dgm:bulletEnabled val="1"/>
        </dgm:presLayoutVars>
      </dgm:prSet>
      <dgm:spPr/>
    </dgm:pt>
    <dgm:pt modelId="{5E23945F-3C02-4FE4-BD92-119909674CD2}" type="pres">
      <dgm:prSet presAssocID="{D0CA5D15-6553-4CDF-9938-AC85DF62D1B2}" presName="gear3srcNode" presStyleLbl="node1" presStyleIdx="2" presStyleCnt="3"/>
      <dgm:spPr/>
    </dgm:pt>
    <dgm:pt modelId="{8217D988-1CC8-4A20-BA21-355DF0BBB952}" type="pres">
      <dgm:prSet presAssocID="{D0CA5D15-6553-4CDF-9938-AC85DF62D1B2}" presName="gear3dstNode" presStyleLbl="node1" presStyleIdx="2" presStyleCnt="3"/>
      <dgm:spPr/>
    </dgm:pt>
    <dgm:pt modelId="{ACBF9476-4B2C-409E-A98C-ECA57E139252}" type="pres">
      <dgm:prSet presAssocID="{D1C3CFF9-5CDF-4563-8317-8AD619A51BE3}" presName="connector1" presStyleLbl="sibTrans2D1" presStyleIdx="0" presStyleCnt="3"/>
      <dgm:spPr/>
    </dgm:pt>
    <dgm:pt modelId="{DA3DEEDE-801E-4901-B1BF-33A267EE6D64}" type="pres">
      <dgm:prSet presAssocID="{EACF1EA4-F465-45B9-A2BE-E9950520E766}" presName="connector2" presStyleLbl="sibTrans2D1" presStyleIdx="1" presStyleCnt="3"/>
      <dgm:spPr/>
    </dgm:pt>
    <dgm:pt modelId="{78E3F5BC-2CD1-4A4C-9F81-0C80EF55B062}" type="pres">
      <dgm:prSet presAssocID="{06D73F40-997D-47F9-9889-A1E826B45A27}" presName="connector3" presStyleLbl="sibTrans2D1" presStyleIdx="2" presStyleCnt="3"/>
      <dgm:spPr/>
    </dgm:pt>
  </dgm:ptLst>
  <dgm:cxnLst>
    <dgm:cxn modelId="{9B7BBA3D-0B63-4A0B-8E67-7191F11CBD8B}" type="presOf" srcId="{EACF1EA4-F465-45B9-A2BE-E9950520E766}" destId="{DA3DEEDE-801E-4901-B1BF-33A267EE6D64}" srcOrd="0" destOrd="0" presId="urn:microsoft.com/office/officeart/2005/8/layout/gear1"/>
    <dgm:cxn modelId="{A080C550-8A1E-46DA-8E83-DD43ADFAC4F9}" type="presOf" srcId="{D0CA5D15-6553-4CDF-9938-AC85DF62D1B2}" destId="{5E23945F-3C02-4FE4-BD92-119909674CD2}" srcOrd="2" destOrd="0" presId="urn:microsoft.com/office/officeart/2005/8/layout/gear1"/>
    <dgm:cxn modelId="{A8DACA75-338B-44D6-8B02-61093134C3B1}" type="presOf" srcId="{682DE6AD-B3F9-438F-96CB-25CFE5CAF999}" destId="{413F333C-1E8E-411D-B394-FF6F72F09B80}" srcOrd="1" destOrd="0" presId="urn:microsoft.com/office/officeart/2005/8/layout/gear1"/>
    <dgm:cxn modelId="{B240BB7B-5D07-42A1-8DC3-29D7D0E0D81B}" srcId="{96BCED30-C31B-4AD1-B93E-417FF6447883}" destId="{D0CA5D15-6553-4CDF-9938-AC85DF62D1B2}" srcOrd="2" destOrd="0" parTransId="{08985EB9-F24C-4180-8F8B-1A5DB551FFBD}" sibTransId="{06D73F40-997D-47F9-9889-A1E826B45A27}"/>
    <dgm:cxn modelId="{DD525381-2906-405B-8FE8-36B1EE13E876}" type="presOf" srcId="{D0CA5D15-6553-4CDF-9938-AC85DF62D1B2}" destId="{8217D988-1CC8-4A20-BA21-355DF0BBB952}" srcOrd="3" destOrd="0" presId="urn:microsoft.com/office/officeart/2005/8/layout/gear1"/>
    <dgm:cxn modelId="{CE61128D-FB98-49E3-A436-2608955E3DAF}" type="presOf" srcId="{96BCED30-C31B-4AD1-B93E-417FF6447883}" destId="{426BFA24-12A2-483E-8DBF-9FA4B34ED722}" srcOrd="0" destOrd="0" presId="urn:microsoft.com/office/officeart/2005/8/layout/gear1"/>
    <dgm:cxn modelId="{62C88395-607A-499E-8AFF-317F6D686C80}" type="presOf" srcId="{682DE6AD-B3F9-438F-96CB-25CFE5CAF999}" destId="{34D8532A-623E-46BA-A0CE-851D26D29506}" srcOrd="2" destOrd="0" presId="urn:microsoft.com/office/officeart/2005/8/layout/gear1"/>
    <dgm:cxn modelId="{01DA8898-63E7-4225-9151-5C0042CA1CFB}" srcId="{96BCED30-C31B-4AD1-B93E-417FF6447883}" destId="{9FF27634-7B79-4CA3-85DA-B75B205A4B03}" srcOrd="0" destOrd="0" parTransId="{08BFAA1C-6A44-4453-8FC7-067C9229A37F}" sibTransId="{D1C3CFF9-5CDF-4563-8317-8AD619A51BE3}"/>
    <dgm:cxn modelId="{E473129E-22D3-49D8-9B7C-723106FCEBD5}" type="presOf" srcId="{9FF27634-7B79-4CA3-85DA-B75B205A4B03}" destId="{59BE59A5-D733-45C4-A6E0-1044F360A3C6}" srcOrd="2" destOrd="0" presId="urn:microsoft.com/office/officeart/2005/8/layout/gear1"/>
    <dgm:cxn modelId="{ED97C6B1-D970-4B32-BD4C-4AF9FD778A74}" type="presOf" srcId="{9FF27634-7B79-4CA3-85DA-B75B205A4B03}" destId="{E04787A0-B580-4B90-B08C-6E5B9DF80855}" srcOrd="0" destOrd="0" presId="urn:microsoft.com/office/officeart/2005/8/layout/gear1"/>
    <dgm:cxn modelId="{B583B2B6-A0EC-4C8A-B11D-2D76731F7870}" type="presOf" srcId="{9FF27634-7B79-4CA3-85DA-B75B205A4B03}" destId="{C779E4AE-D9D6-4238-9FAB-099C3C9A9BD4}" srcOrd="1" destOrd="0" presId="urn:microsoft.com/office/officeart/2005/8/layout/gear1"/>
    <dgm:cxn modelId="{87B30CBA-6487-40C5-A291-0F711B9D6720}" type="presOf" srcId="{D1C3CFF9-5CDF-4563-8317-8AD619A51BE3}" destId="{ACBF9476-4B2C-409E-A98C-ECA57E139252}" srcOrd="0" destOrd="0" presId="urn:microsoft.com/office/officeart/2005/8/layout/gear1"/>
    <dgm:cxn modelId="{4EAE23C8-746C-42E4-A678-BD11D4C5F742}" type="presOf" srcId="{D0CA5D15-6553-4CDF-9938-AC85DF62D1B2}" destId="{1DFF54E2-E2DA-43FA-AC3A-C933BAE052DF}" srcOrd="0" destOrd="0" presId="urn:microsoft.com/office/officeart/2005/8/layout/gear1"/>
    <dgm:cxn modelId="{95C921CD-1694-40A0-B2D0-B6D8A4963EE1}" type="presOf" srcId="{06D73F40-997D-47F9-9889-A1E826B45A27}" destId="{78E3F5BC-2CD1-4A4C-9F81-0C80EF55B062}" srcOrd="0" destOrd="0" presId="urn:microsoft.com/office/officeart/2005/8/layout/gear1"/>
    <dgm:cxn modelId="{E2BDD1DD-09AD-43F6-B449-C7E3B33021FF}" type="presOf" srcId="{682DE6AD-B3F9-438F-96CB-25CFE5CAF999}" destId="{4EA2F0D5-8D7B-4D6E-804D-9092E4246A28}" srcOrd="0" destOrd="0" presId="urn:microsoft.com/office/officeart/2005/8/layout/gear1"/>
    <dgm:cxn modelId="{FE0FAAE0-5D60-4342-926D-BEC57210D0A5}" srcId="{96BCED30-C31B-4AD1-B93E-417FF6447883}" destId="{682DE6AD-B3F9-438F-96CB-25CFE5CAF999}" srcOrd="1" destOrd="0" parTransId="{9B7BF7BB-B054-41D4-8BD8-0DEC52D9B6BC}" sibTransId="{EACF1EA4-F465-45B9-A2BE-E9950520E766}"/>
    <dgm:cxn modelId="{F543C9F6-2C18-4AC7-BADA-B3AFB3A8F413}" type="presOf" srcId="{D0CA5D15-6553-4CDF-9938-AC85DF62D1B2}" destId="{C20625D4-131E-4CFC-9D9B-B96C3AA57AE2}" srcOrd="1" destOrd="0" presId="urn:microsoft.com/office/officeart/2005/8/layout/gear1"/>
    <dgm:cxn modelId="{F6EE582D-F682-42B3-AFDE-4C5104421225}" type="presParOf" srcId="{426BFA24-12A2-483E-8DBF-9FA4B34ED722}" destId="{E04787A0-B580-4B90-B08C-6E5B9DF80855}" srcOrd="0" destOrd="0" presId="urn:microsoft.com/office/officeart/2005/8/layout/gear1"/>
    <dgm:cxn modelId="{0909B50C-71BB-47EE-9556-1EA70652540F}" type="presParOf" srcId="{426BFA24-12A2-483E-8DBF-9FA4B34ED722}" destId="{C779E4AE-D9D6-4238-9FAB-099C3C9A9BD4}" srcOrd="1" destOrd="0" presId="urn:microsoft.com/office/officeart/2005/8/layout/gear1"/>
    <dgm:cxn modelId="{11D6CECA-DE91-4351-A6FC-42C5766437AF}" type="presParOf" srcId="{426BFA24-12A2-483E-8DBF-9FA4B34ED722}" destId="{59BE59A5-D733-45C4-A6E0-1044F360A3C6}" srcOrd="2" destOrd="0" presId="urn:microsoft.com/office/officeart/2005/8/layout/gear1"/>
    <dgm:cxn modelId="{ABD15D0E-8E53-40B9-8B0B-420DA1383FD2}" type="presParOf" srcId="{426BFA24-12A2-483E-8DBF-9FA4B34ED722}" destId="{4EA2F0D5-8D7B-4D6E-804D-9092E4246A28}" srcOrd="3" destOrd="0" presId="urn:microsoft.com/office/officeart/2005/8/layout/gear1"/>
    <dgm:cxn modelId="{38468606-3DDD-4557-B0DC-477BE56634E9}" type="presParOf" srcId="{426BFA24-12A2-483E-8DBF-9FA4B34ED722}" destId="{413F333C-1E8E-411D-B394-FF6F72F09B80}" srcOrd="4" destOrd="0" presId="urn:microsoft.com/office/officeart/2005/8/layout/gear1"/>
    <dgm:cxn modelId="{23A6946A-1192-4140-810F-B0341B4818CF}" type="presParOf" srcId="{426BFA24-12A2-483E-8DBF-9FA4B34ED722}" destId="{34D8532A-623E-46BA-A0CE-851D26D29506}" srcOrd="5" destOrd="0" presId="urn:microsoft.com/office/officeart/2005/8/layout/gear1"/>
    <dgm:cxn modelId="{DFBF4179-6F23-4FC0-A60D-110D85E9042B}" type="presParOf" srcId="{426BFA24-12A2-483E-8DBF-9FA4B34ED722}" destId="{1DFF54E2-E2DA-43FA-AC3A-C933BAE052DF}" srcOrd="6" destOrd="0" presId="urn:microsoft.com/office/officeart/2005/8/layout/gear1"/>
    <dgm:cxn modelId="{7D3F10BE-2C4E-43F7-84DE-A82CED795EDA}" type="presParOf" srcId="{426BFA24-12A2-483E-8DBF-9FA4B34ED722}" destId="{C20625D4-131E-4CFC-9D9B-B96C3AA57AE2}" srcOrd="7" destOrd="0" presId="urn:microsoft.com/office/officeart/2005/8/layout/gear1"/>
    <dgm:cxn modelId="{4E150039-3BCB-4C95-A67D-D4D0914A2D72}" type="presParOf" srcId="{426BFA24-12A2-483E-8DBF-9FA4B34ED722}" destId="{5E23945F-3C02-4FE4-BD92-119909674CD2}" srcOrd="8" destOrd="0" presId="urn:microsoft.com/office/officeart/2005/8/layout/gear1"/>
    <dgm:cxn modelId="{1965B331-85E6-4497-A0AC-82F664196F56}" type="presParOf" srcId="{426BFA24-12A2-483E-8DBF-9FA4B34ED722}" destId="{8217D988-1CC8-4A20-BA21-355DF0BBB952}" srcOrd="9" destOrd="0" presId="urn:microsoft.com/office/officeart/2005/8/layout/gear1"/>
    <dgm:cxn modelId="{18BDBA34-C2C9-4163-8BF1-B38B16652F9D}" type="presParOf" srcId="{426BFA24-12A2-483E-8DBF-9FA4B34ED722}" destId="{ACBF9476-4B2C-409E-A98C-ECA57E139252}" srcOrd="10" destOrd="0" presId="urn:microsoft.com/office/officeart/2005/8/layout/gear1"/>
    <dgm:cxn modelId="{58AA1851-BD72-4310-9729-3B1361B8167A}" type="presParOf" srcId="{426BFA24-12A2-483E-8DBF-9FA4B34ED722}" destId="{DA3DEEDE-801E-4901-B1BF-33A267EE6D64}" srcOrd="11" destOrd="0" presId="urn:microsoft.com/office/officeart/2005/8/layout/gear1"/>
    <dgm:cxn modelId="{5546FB37-41CE-4E53-A097-AC361F3BC441}" type="presParOf" srcId="{426BFA24-12A2-483E-8DBF-9FA4B34ED722}" destId="{78E3F5BC-2CD1-4A4C-9F81-0C80EF55B06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EA9FFC3-BDF4-4273-85BB-C8D72F3C93CE}" type="doc">
      <dgm:prSet loTypeId="urn:microsoft.com/office/officeart/2005/8/layout/arrow6" loCatId="process" qsTypeId="urn:microsoft.com/office/officeart/2009/2/quickstyle/3d8" qsCatId="3D" csTypeId="urn:microsoft.com/office/officeart/2005/8/colors/colorful5" csCatId="colorful" phldr="1"/>
      <dgm:spPr/>
      <dgm:t>
        <a:bodyPr/>
        <a:lstStyle/>
        <a:p>
          <a:endParaRPr lang="en-SG"/>
        </a:p>
      </dgm:t>
    </dgm:pt>
    <dgm:pt modelId="{44040E84-5CCA-4EB6-8B07-A02CEC745ADF}">
      <dgm:prSet phldrT="[Text]"/>
      <dgm:spPr/>
      <dgm:t>
        <a:bodyPr/>
        <a:lstStyle/>
        <a:p>
          <a:r>
            <a:rPr lang="en-SG" dirty="0"/>
            <a:t>Invariable concomitance</a:t>
          </a:r>
        </a:p>
      </dgm:t>
    </dgm:pt>
    <dgm:pt modelId="{7FCD6C16-EA94-41AD-B971-40CC8E3C6D6D}" type="parTrans" cxnId="{48D31AED-5C54-4D3D-B3B6-338438ECD80F}">
      <dgm:prSet/>
      <dgm:spPr/>
      <dgm:t>
        <a:bodyPr/>
        <a:lstStyle/>
        <a:p>
          <a:endParaRPr lang="en-SG"/>
        </a:p>
      </dgm:t>
    </dgm:pt>
    <dgm:pt modelId="{36B89077-64BA-4C8F-9133-FC7D8B38387B}" type="sibTrans" cxnId="{48D31AED-5C54-4D3D-B3B6-338438ECD80F}">
      <dgm:prSet/>
      <dgm:spPr/>
      <dgm:t>
        <a:bodyPr/>
        <a:lstStyle/>
        <a:p>
          <a:endParaRPr lang="en-SG"/>
        </a:p>
      </dgm:t>
    </dgm:pt>
    <dgm:pt modelId="{28ACA02B-9D23-4810-B027-82A53CADC7CA}">
      <dgm:prSet phldrT="[Text]"/>
      <dgm:spPr/>
      <dgm:t>
        <a:bodyPr/>
        <a:lstStyle/>
        <a:p>
          <a:r>
            <a:rPr lang="en-SG" dirty="0"/>
            <a:t>Sound is non-eternal</a:t>
          </a:r>
        </a:p>
      </dgm:t>
    </dgm:pt>
    <dgm:pt modelId="{514492DC-B5BC-48EF-864B-1E46F91F41C1}" type="parTrans" cxnId="{D6079FE4-EF6E-40A3-8CD6-3AC38E641777}">
      <dgm:prSet/>
      <dgm:spPr/>
      <dgm:t>
        <a:bodyPr/>
        <a:lstStyle/>
        <a:p>
          <a:endParaRPr lang="en-SG"/>
        </a:p>
      </dgm:t>
    </dgm:pt>
    <dgm:pt modelId="{ECFF6E74-1C8F-48AC-A856-76DA0FAA9A2F}" type="sibTrans" cxnId="{D6079FE4-EF6E-40A3-8CD6-3AC38E641777}">
      <dgm:prSet/>
      <dgm:spPr/>
      <dgm:t>
        <a:bodyPr/>
        <a:lstStyle/>
        <a:p>
          <a:endParaRPr lang="en-SG"/>
        </a:p>
      </dgm:t>
    </dgm:pt>
    <dgm:pt modelId="{12613979-B600-4C8C-8F1C-A94B4255F323}">
      <dgm:prSet phldrT="[Text]"/>
      <dgm:spPr/>
      <dgm:t>
        <a:bodyPr/>
        <a:lstStyle/>
        <a:p>
          <a:r>
            <a:rPr lang="en-SG" dirty="0"/>
            <a:t>Because it is produced by some effort</a:t>
          </a:r>
        </a:p>
      </dgm:t>
    </dgm:pt>
    <dgm:pt modelId="{2D3133CA-355D-492B-A9F1-760902ADE0D1}" type="parTrans" cxnId="{548ABF47-2955-4B6E-8A0E-B24D52EC4666}">
      <dgm:prSet/>
      <dgm:spPr/>
      <dgm:t>
        <a:bodyPr/>
        <a:lstStyle/>
        <a:p>
          <a:endParaRPr lang="en-SG"/>
        </a:p>
      </dgm:t>
    </dgm:pt>
    <dgm:pt modelId="{29E9B27B-03FB-47B6-952F-5D5C9141D64F}" type="sibTrans" cxnId="{548ABF47-2955-4B6E-8A0E-B24D52EC4666}">
      <dgm:prSet/>
      <dgm:spPr/>
      <dgm:t>
        <a:bodyPr/>
        <a:lstStyle/>
        <a:p>
          <a:endParaRPr lang="en-SG"/>
        </a:p>
      </dgm:t>
    </dgm:pt>
    <dgm:pt modelId="{2C21ABAE-8DCA-48DF-BB87-BDC8ED62B6F1}">
      <dgm:prSet phldrT="[Text]"/>
      <dgm:spPr/>
      <dgm:t>
        <a:bodyPr/>
        <a:lstStyle/>
        <a:p>
          <a:r>
            <a:rPr lang="en-SG" dirty="0"/>
            <a:t>Neither justification nor invariable concomitance – irrelevant</a:t>
          </a:r>
        </a:p>
      </dgm:t>
    </dgm:pt>
    <dgm:pt modelId="{9606CDFE-B921-4127-88BA-A19791677EBC}" type="parTrans" cxnId="{6F280397-5D21-42A9-83A6-2FAA1447CFB2}">
      <dgm:prSet/>
      <dgm:spPr/>
      <dgm:t>
        <a:bodyPr/>
        <a:lstStyle/>
        <a:p>
          <a:endParaRPr lang="en-SG"/>
        </a:p>
      </dgm:t>
    </dgm:pt>
    <dgm:pt modelId="{D44A9F9F-06A8-40C8-ABA4-79B43C6A3F27}" type="sibTrans" cxnId="{6F280397-5D21-42A9-83A6-2FAA1447CFB2}">
      <dgm:prSet/>
      <dgm:spPr/>
      <dgm:t>
        <a:bodyPr/>
        <a:lstStyle/>
        <a:p>
          <a:endParaRPr lang="en-SG"/>
        </a:p>
      </dgm:t>
    </dgm:pt>
    <dgm:pt modelId="{73012FF1-D873-4AE0-A56A-8082671D6623}">
      <dgm:prSet phldrT="[Text]"/>
      <dgm:spPr/>
      <dgm:t>
        <a:bodyPr/>
        <a:lstStyle/>
        <a:p>
          <a:r>
            <a:rPr lang="en-SG" dirty="0"/>
            <a:t>Sound is non-eternal</a:t>
          </a:r>
        </a:p>
      </dgm:t>
    </dgm:pt>
    <dgm:pt modelId="{0434A6D7-B344-4F10-9E81-FBA92D5D1663}" type="parTrans" cxnId="{DFCDCDBE-E521-470C-8238-63B646EF7E94}">
      <dgm:prSet/>
      <dgm:spPr/>
      <dgm:t>
        <a:bodyPr/>
        <a:lstStyle/>
        <a:p>
          <a:endParaRPr lang="en-SG"/>
        </a:p>
      </dgm:t>
    </dgm:pt>
    <dgm:pt modelId="{693E7FC9-06BB-4B34-918F-508817F5D4EC}" type="sibTrans" cxnId="{DFCDCDBE-E521-470C-8238-63B646EF7E94}">
      <dgm:prSet/>
      <dgm:spPr/>
      <dgm:t>
        <a:bodyPr/>
        <a:lstStyle/>
        <a:p>
          <a:endParaRPr lang="en-SG"/>
        </a:p>
      </dgm:t>
    </dgm:pt>
    <dgm:pt modelId="{72DDB1AD-0FD8-47B8-90D9-C7543C89AB0F}">
      <dgm:prSet phldrT="[Text]"/>
      <dgm:spPr/>
      <dgm:t>
        <a:bodyPr/>
        <a:lstStyle/>
        <a:p>
          <a:r>
            <a:rPr lang="en-SG" dirty="0"/>
            <a:t>Because it is perceivable by eyes</a:t>
          </a:r>
        </a:p>
      </dgm:t>
    </dgm:pt>
    <dgm:pt modelId="{A9153BC5-9E56-4FF7-80A5-5C4F2F8B1D47}" type="parTrans" cxnId="{8BA077D6-B7BA-4656-A436-D1CAAFB61119}">
      <dgm:prSet/>
      <dgm:spPr/>
      <dgm:t>
        <a:bodyPr/>
        <a:lstStyle/>
        <a:p>
          <a:endParaRPr lang="en-SG"/>
        </a:p>
      </dgm:t>
    </dgm:pt>
    <dgm:pt modelId="{CCA162B9-2B8C-4DE6-B676-80B706EC5CB7}" type="sibTrans" cxnId="{8BA077D6-B7BA-4656-A436-D1CAAFB61119}">
      <dgm:prSet/>
      <dgm:spPr/>
      <dgm:t>
        <a:bodyPr/>
        <a:lstStyle/>
        <a:p>
          <a:endParaRPr lang="en-SG"/>
        </a:p>
      </dgm:t>
    </dgm:pt>
    <dgm:pt modelId="{FEA68AFF-98E3-4BB6-ADE3-2231DA21C5FE}" type="pres">
      <dgm:prSet presAssocID="{FEA9FFC3-BDF4-4273-85BB-C8D72F3C93CE}" presName="compositeShape" presStyleCnt="0">
        <dgm:presLayoutVars>
          <dgm:chMax val="2"/>
          <dgm:dir/>
          <dgm:resizeHandles val="exact"/>
        </dgm:presLayoutVars>
      </dgm:prSet>
      <dgm:spPr/>
    </dgm:pt>
    <dgm:pt modelId="{F6943DF0-6313-4F2F-8EBB-5A7ABB73F3FA}" type="pres">
      <dgm:prSet presAssocID="{FEA9FFC3-BDF4-4273-85BB-C8D72F3C93CE}" presName="ribbon" presStyleLbl="node1" presStyleIdx="0" presStyleCnt="1"/>
      <dgm:spPr/>
    </dgm:pt>
    <dgm:pt modelId="{25AF6B76-EA8B-4D86-A560-91EF37B4CE79}" type="pres">
      <dgm:prSet presAssocID="{FEA9FFC3-BDF4-4273-85BB-C8D72F3C93CE}" presName="leftArrowText" presStyleLbl="node1" presStyleIdx="0" presStyleCnt="1">
        <dgm:presLayoutVars>
          <dgm:chMax val="0"/>
          <dgm:bulletEnabled val="1"/>
        </dgm:presLayoutVars>
      </dgm:prSet>
      <dgm:spPr/>
    </dgm:pt>
    <dgm:pt modelId="{BE731C4D-49C3-4FF9-B575-DDD9EFD282DC}" type="pres">
      <dgm:prSet presAssocID="{FEA9FFC3-BDF4-4273-85BB-C8D72F3C93CE}" presName="rightArrowText" presStyleLbl="node1" presStyleIdx="0" presStyleCnt="1">
        <dgm:presLayoutVars>
          <dgm:chMax val="0"/>
          <dgm:bulletEnabled val="1"/>
        </dgm:presLayoutVars>
      </dgm:prSet>
      <dgm:spPr/>
    </dgm:pt>
  </dgm:ptLst>
  <dgm:cxnLst>
    <dgm:cxn modelId="{50D97610-9EC2-47D7-B77B-F6E60B3BC536}" type="presOf" srcId="{FEA9FFC3-BDF4-4273-85BB-C8D72F3C93CE}" destId="{FEA68AFF-98E3-4BB6-ADE3-2231DA21C5FE}" srcOrd="0" destOrd="0" presId="urn:microsoft.com/office/officeart/2005/8/layout/arrow6"/>
    <dgm:cxn modelId="{2AD8B713-DCFE-4D06-B101-FE9C25ECFB07}" type="presOf" srcId="{12613979-B600-4C8C-8F1C-A94B4255F323}" destId="{25AF6B76-EA8B-4D86-A560-91EF37B4CE79}" srcOrd="0" destOrd="2" presId="urn:microsoft.com/office/officeart/2005/8/layout/arrow6"/>
    <dgm:cxn modelId="{77F03839-24B2-4B23-98EF-6B101A3D6ECE}" type="presOf" srcId="{44040E84-5CCA-4EB6-8B07-A02CEC745ADF}" destId="{25AF6B76-EA8B-4D86-A560-91EF37B4CE79}" srcOrd="0" destOrd="0" presId="urn:microsoft.com/office/officeart/2005/8/layout/arrow6"/>
    <dgm:cxn modelId="{C6EF2F41-5D51-4430-A83A-3FCECE90B400}" type="presOf" srcId="{72DDB1AD-0FD8-47B8-90D9-C7543C89AB0F}" destId="{BE731C4D-49C3-4FF9-B575-DDD9EFD282DC}" srcOrd="0" destOrd="2" presId="urn:microsoft.com/office/officeart/2005/8/layout/arrow6"/>
    <dgm:cxn modelId="{548ABF47-2955-4B6E-8A0E-B24D52EC4666}" srcId="{44040E84-5CCA-4EB6-8B07-A02CEC745ADF}" destId="{12613979-B600-4C8C-8F1C-A94B4255F323}" srcOrd="1" destOrd="0" parTransId="{2D3133CA-355D-492B-A9F1-760902ADE0D1}" sibTransId="{29E9B27B-03FB-47B6-952F-5D5C9141D64F}"/>
    <dgm:cxn modelId="{0E8F628A-F300-4C17-8A77-F339163C9DC9}" type="presOf" srcId="{2C21ABAE-8DCA-48DF-BB87-BDC8ED62B6F1}" destId="{BE731C4D-49C3-4FF9-B575-DDD9EFD282DC}" srcOrd="0" destOrd="0" presId="urn:microsoft.com/office/officeart/2005/8/layout/arrow6"/>
    <dgm:cxn modelId="{6F280397-5D21-42A9-83A6-2FAA1447CFB2}" srcId="{FEA9FFC3-BDF4-4273-85BB-C8D72F3C93CE}" destId="{2C21ABAE-8DCA-48DF-BB87-BDC8ED62B6F1}" srcOrd="1" destOrd="0" parTransId="{9606CDFE-B921-4127-88BA-A19791677EBC}" sibTransId="{D44A9F9F-06A8-40C8-ABA4-79B43C6A3F27}"/>
    <dgm:cxn modelId="{A7C5FBB1-1071-4525-82DE-97A1E6313BC0}" type="presOf" srcId="{28ACA02B-9D23-4810-B027-82A53CADC7CA}" destId="{25AF6B76-EA8B-4D86-A560-91EF37B4CE79}" srcOrd="0" destOrd="1" presId="urn:microsoft.com/office/officeart/2005/8/layout/arrow6"/>
    <dgm:cxn modelId="{DFCDCDBE-E521-470C-8238-63B646EF7E94}" srcId="{2C21ABAE-8DCA-48DF-BB87-BDC8ED62B6F1}" destId="{73012FF1-D873-4AE0-A56A-8082671D6623}" srcOrd="0" destOrd="0" parTransId="{0434A6D7-B344-4F10-9E81-FBA92D5D1663}" sibTransId="{693E7FC9-06BB-4B34-918F-508817F5D4EC}"/>
    <dgm:cxn modelId="{0BA316C4-AD8E-4258-90A7-5685A7B1B2E7}" type="presOf" srcId="{73012FF1-D873-4AE0-A56A-8082671D6623}" destId="{BE731C4D-49C3-4FF9-B575-DDD9EFD282DC}" srcOrd="0" destOrd="1" presId="urn:microsoft.com/office/officeart/2005/8/layout/arrow6"/>
    <dgm:cxn modelId="{8BA077D6-B7BA-4656-A436-D1CAAFB61119}" srcId="{2C21ABAE-8DCA-48DF-BB87-BDC8ED62B6F1}" destId="{72DDB1AD-0FD8-47B8-90D9-C7543C89AB0F}" srcOrd="1" destOrd="0" parTransId="{A9153BC5-9E56-4FF7-80A5-5C4F2F8B1D47}" sibTransId="{CCA162B9-2B8C-4DE6-B676-80B706EC5CB7}"/>
    <dgm:cxn modelId="{D6079FE4-EF6E-40A3-8CD6-3AC38E641777}" srcId="{44040E84-5CCA-4EB6-8B07-A02CEC745ADF}" destId="{28ACA02B-9D23-4810-B027-82A53CADC7CA}" srcOrd="0" destOrd="0" parTransId="{514492DC-B5BC-48EF-864B-1E46F91F41C1}" sibTransId="{ECFF6E74-1C8F-48AC-A856-76DA0FAA9A2F}"/>
    <dgm:cxn modelId="{48D31AED-5C54-4D3D-B3B6-338438ECD80F}" srcId="{FEA9FFC3-BDF4-4273-85BB-C8D72F3C93CE}" destId="{44040E84-5CCA-4EB6-8B07-A02CEC745ADF}" srcOrd="0" destOrd="0" parTransId="{7FCD6C16-EA94-41AD-B971-40CC8E3C6D6D}" sibTransId="{36B89077-64BA-4C8F-9133-FC7D8B38387B}"/>
    <dgm:cxn modelId="{5F4562C6-41CE-4A49-87D5-2D846EC418F2}" type="presParOf" srcId="{FEA68AFF-98E3-4BB6-ADE3-2231DA21C5FE}" destId="{F6943DF0-6313-4F2F-8EBB-5A7ABB73F3FA}" srcOrd="0" destOrd="0" presId="urn:microsoft.com/office/officeart/2005/8/layout/arrow6"/>
    <dgm:cxn modelId="{57474822-AB2D-43B2-83A3-2B8A37352D8A}" type="presParOf" srcId="{FEA68AFF-98E3-4BB6-ADE3-2231DA21C5FE}" destId="{25AF6B76-EA8B-4D86-A560-91EF37B4CE79}" srcOrd="1" destOrd="0" presId="urn:microsoft.com/office/officeart/2005/8/layout/arrow6"/>
    <dgm:cxn modelId="{F7522712-CE15-46EA-BB21-7E18EAF52983}" type="presParOf" srcId="{FEA68AFF-98E3-4BB6-ADE3-2231DA21C5FE}" destId="{BE731C4D-49C3-4FF9-B575-DDD9EFD282DC}"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139E2-9708-43BB-B151-764E0A383B79}">
      <dsp:nvSpPr>
        <dsp:cNvPr id="0" name=""/>
        <dsp:cNvSpPr/>
      </dsp:nvSpPr>
      <dsp:spPr>
        <a:xfrm>
          <a:off x="2163000" y="250201"/>
          <a:ext cx="3655123" cy="3655123"/>
        </a:xfrm>
        <a:prstGeom prst="pie">
          <a:avLst>
            <a:gd name="adj1" fmla="val 16200000"/>
            <a:gd name="adj2" fmla="val 19285716"/>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Debate itself</a:t>
          </a:r>
        </a:p>
      </dsp:txBody>
      <dsp:txXfrm>
        <a:off x="4026678" y="598308"/>
        <a:ext cx="1000807" cy="630944"/>
      </dsp:txXfrm>
    </dsp:sp>
    <dsp:sp modelId="{A4C59FA1-5FBA-4731-B498-0DA0ED90FC24}">
      <dsp:nvSpPr>
        <dsp:cNvPr id="0" name=""/>
        <dsp:cNvSpPr/>
      </dsp:nvSpPr>
      <dsp:spPr>
        <a:xfrm>
          <a:off x="2068576" y="446012"/>
          <a:ext cx="3655123" cy="3655123"/>
        </a:xfrm>
        <a:prstGeom prst="pie">
          <a:avLst>
            <a:gd name="adj1" fmla="val 19285716"/>
            <a:gd name="adj2" fmla="val 771428"/>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Court-room of the debate</a:t>
          </a:r>
        </a:p>
      </dsp:txBody>
      <dsp:txXfrm>
        <a:off x="4570595" y="1751413"/>
        <a:ext cx="1061726" cy="674457"/>
      </dsp:txXfrm>
    </dsp:sp>
    <dsp:sp modelId="{4EC2AA8E-9B29-40F1-B17B-43CD21D79BE3}">
      <dsp:nvSpPr>
        <dsp:cNvPr id="0" name=""/>
        <dsp:cNvSpPr/>
      </dsp:nvSpPr>
      <dsp:spPr>
        <a:xfrm>
          <a:off x="2068576" y="446012"/>
          <a:ext cx="3655123" cy="3655123"/>
        </a:xfrm>
        <a:prstGeom prst="pie">
          <a:avLst>
            <a:gd name="adj1" fmla="val 771428"/>
            <a:gd name="adj2" fmla="val 3857143"/>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Foundation of the debate</a:t>
          </a:r>
        </a:p>
      </dsp:txBody>
      <dsp:txXfrm>
        <a:off x="4418298" y="2621681"/>
        <a:ext cx="957294" cy="696214"/>
      </dsp:txXfrm>
    </dsp:sp>
    <dsp:sp modelId="{F5E1132B-8181-4BDA-A50C-1B45FBEB7F48}">
      <dsp:nvSpPr>
        <dsp:cNvPr id="0" name=""/>
        <dsp:cNvSpPr/>
      </dsp:nvSpPr>
      <dsp:spPr>
        <a:xfrm>
          <a:off x="2068576" y="446012"/>
          <a:ext cx="3655123" cy="3655123"/>
        </a:xfrm>
        <a:prstGeom prst="pie">
          <a:avLst>
            <a:gd name="adj1" fmla="val 3857226"/>
            <a:gd name="adj2" fmla="val 6942858"/>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Adequacies for debate</a:t>
          </a:r>
        </a:p>
      </dsp:txBody>
      <dsp:txXfrm>
        <a:off x="3406612" y="3317895"/>
        <a:ext cx="979051" cy="696214"/>
      </dsp:txXfrm>
    </dsp:sp>
    <dsp:sp modelId="{E7587184-E321-499E-B3C6-0BCA48E226E7}">
      <dsp:nvSpPr>
        <dsp:cNvPr id="0" name=""/>
        <dsp:cNvSpPr/>
      </dsp:nvSpPr>
      <dsp:spPr>
        <a:xfrm>
          <a:off x="2068576" y="446012"/>
          <a:ext cx="3655123" cy="3655123"/>
        </a:xfrm>
        <a:prstGeom prst="pie">
          <a:avLst>
            <a:gd name="adj1" fmla="val 6942858"/>
            <a:gd name="adj2" fmla="val 10028574"/>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Point of defeat in the debate</a:t>
          </a:r>
        </a:p>
      </dsp:txBody>
      <dsp:txXfrm>
        <a:off x="2416683" y="2621681"/>
        <a:ext cx="957294" cy="696214"/>
      </dsp:txXfrm>
    </dsp:sp>
    <dsp:sp modelId="{75486CB0-F538-4359-B908-FCF3C75A9B0F}">
      <dsp:nvSpPr>
        <dsp:cNvPr id="0" name=""/>
        <dsp:cNvSpPr/>
      </dsp:nvSpPr>
      <dsp:spPr>
        <a:xfrm>
          <a:off x="2068576" y="446012"/>
          <a:ext cx="3655123" cy="3655123"/>
        </a:xfrm>
        <a:prstGeom prst="pie">
          <a:avLst>
            <a:gd name="adj1" fmla="val 10028574"/>
            <a:gd name="adj2" fmla="val 13114284"/>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Decision to undertake debate</a:t>
          </a:r>
        </a:p>
      </dsp:txBody>
      <dsp:txXfrm>
        <a:off x="2159954" y="1751413"/>
        <a:ext cx="1061726" cy="674457"/>
      </dsp:txXfrm>
    </dsp:sp>
    <dsp:sp modelId="{39125922-FC20-4479-A9A3-394E9684611B}">
      <dsp:nvSpPr>
        <dsp:cNvPr id="0" name=""/>
        <dsp:cNvSpPr/>
      </dsp:nvSpPr>
      <dsp:spPr>
        <a:xfrm>
          <a:off x="2068576" y="446012"/>
          <a:ext cx="3655123" cy="3655123"/>
        </a:xfrm>
        <a:prstGeom prst="pie">
          <a:avLst>
            <a:gd name="adj1" fmla="val 13114284"/>
            <a:gd name="adj2" fmla="val 1620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Attribute of the most utility in the debate</a:t>
          </a:r>
        </a:p>
      </dsp:txBody>
      <dsp:txXfrm>
        <a:off x="2860519" y="794119"/>
        <a:ext cx="1000807" cy="6309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415F4-A852-4B31-B0B5-11AD2DA7C2EB}">
      <dsp:nvSpPr>
        <dsp:cNvPr id="0" name=""/>
        <dsp:cNvSpPr/>
      </dsp:nvSpPr>
      <dsp:spPr>
        <a:xfrm>
          <a:off x="1826" y="1512493"/>
          <a:ext cx="1608105" cy="132635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SG" sz="1800" kern="1200" dirty="0"/>
            <a:t>Invariable concomitance</a:t>
          </a:r>
        </a:p>
      </dsp:txBody>
      <dsp:txXfrm>
        <a:off x="32349" y="1543016"/>
        <a:ext cx="1547059" cy="981086"/>
      </dsp:txXfrm>
    </dsp:sp>
    <dsp:sp modelId="{6473343E-F6C7-4C5D-B659-4BF8D27E7E9F}">
      <dsp:nvSpPr>
        <dsp:cNvPr id="0" name=""/>
        <dsp:cNvSpPr/>
      </dsp:nvSpPr>
      <dsp:spPr>
        <a:xfrm>
          <a:off x="911916" y="1851291"/>
          <a:ext cx="1739608" cy="1739608"/>
        </a:xfrm>
        <a:prstGeom prst="leftCircularArrow">
          <a:avLst>
            <a:gd name="adj1" fmla="val 2961"/>
            <a:gd name="adj2" fmla="val 362765"/>
            <a:gd name="adj3" fmla="val 2138276"/>
            <a:gd name="adj4" fmla="val 9024489"/>
            <a:gd name="adj5" fmla="val 3455"/>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EB41A9-D438-4B16-B280-A5D967FFB4F4}">
      <dsp:nvSpPr>
        <dsp:cNvPr id="0" name=""/>
        <dsp:cNvSpPr/>
      </dsp:nvSpPr>
      <dsp:spPr>
        <a:xfrm>
          <a:off x="359182" y="2554626"/>
          <a:ext cx="1429427" cy="56843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Thesis and reason</a:t>
          </a:r>
        </a:p>
      </dsp:txBody>
      <dsp:txXfrm>
        <a:off x="375831" y="2571275"/>
        <a:ext cx="1396129" cy="535138"/>
      </dsp:txXfrm>
    </dsp:sp>
    <dsp:sp modelId="{F7B150A0-54B5-470C-BB9E-0F43297D5D93}">
      <dsp:nvSpPr>
        <dsp:cNvPr id="0" name=""/>
        <dsp:cNvSpPr/>
      </dsp:nvSpPr>
      <dsp:spPr>
        <a:xfrm>
          <a:off x="2033914" y="1512493"/>
          <a:ext cx="1608105" cy="132635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3732583"/>
              <a:satOff val="1753"/>
              <a:lumOff val="6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SG" sz="1800" kern="1200" dirty="0"/>
            <a:t>Corroboration &amp; exclusion</a:t>
          </a:r>
        </a:p>
      </dsp:txBody>
      <dsp:txXfrm>
        <a:off x="2064437" y="1827234"/>
        <a:ext cx="1547059" cy="981086"/>
      </dsp:txXfrm>
    </dsp:sp>
    <dsp:sp modelId="{00BE27CE-E03D-4578-8DA0-54D25E12215B}">
      <dsp:nvSpPr>
        <dsp:cNvPr id="0" name=""/>
        <dsp:cNvSpPr/>
      </dsp:nvSpPr>
      <dsp:spPr>
        <a:xfrm>
          <a:off x="2930603" y="708433"/>
          <a:ext cx="1945088" cy="1945088"/>
        </a:xfrm>
        <a:prstGeom prst="circularArrow">
          <a:avLst>
            <a:gd name="adj1" fmla="val 2648"/>
            <a:gd name="adj2" fmla="val 322078"/>
            <a:gd name="adj3" fmla="val 19502412"/>
            <a:gd name="adj4" fmla="val 12575511"/>
            <a:gd name="adj5" fmla="val 3090"/>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B2EA04-78A5-4B92-8F33-8DDE9C725225}">
      <dsp:nvSpPr>
        <dsp:cNvPr id="0" name=""/>
        <dsp:cNvSpPr/>
      </dsp:nvSpPr>
      <dsp:spPr>
        <a:xfrm>
          <a:off x="2391270" y="1228275"/>
          <a:ext cx="1429427" cy="568436"/>
        </a:xfrm>
        <a:prstGeom prst="roundRect">
          <a:avLst>
            <a:gd name="adj" fmla="val 10000"/>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Reason and examples</a:t>
          </a:r>
        </a:p>
      </dsp:txBody>
      <dsp:txXfrm>
        <a:off x="2407919" y="1244924"/>
        <a:ext cx="1396129" cy="535138"/>
      </dsp:txXfrm>
    </dsp:sp>
    <dsp:sp modelId="{651B0A3D-2AF3-4A0F-9816-B492B06BA31A}">
      <dsp:nvSpPr>
        <dsp:cNvPr id="0" name=""/>
        <dsp:cNvSpPr/>
      </dsp:nvSpPr>
      <dsp:spPr>
        <a:xfrm>
          <a:off x="4066002" y="1512493"/>
          <a:ext cx="1608105" cy="132635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7465166"/>
              <a:satOff val="3507"/>
              <a:lumOff val="13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SG" sz="1800" kern="1200" dirty="0"/>
            <a:t>Connection</a:t>
          </a:r>
        </a:p>
      </dsp:txBody>
      <dsp:txXfrm>
        <a:off x="4096525" y="1543016"/>
        <a:ext cx="1547059" cy="981086"/>
      </dsp:txXfrm>
    </dsp:sp>
    <dsp:sp modelId="{7BCBADB3-7E96-49EC-B8C4-23816A2D57C3}">
      <dsp:nvSpPr>
        <dsp:cNvPr id="0" name=""/>
        <dsp:cNvSpPr/>
      </dsp:nvSpPr>
      <dsp:spPr>
        <a:xfrm>
          <a:off x="4976092" y="1851291"/>
          <a:ext cx="1739608" cy="1739608"/>
        </a:xfrm>
        <a:prstGeom prst="leftCircularArrow">
          <a:avLst>
            <a:gd name="adj1" fmla="val 2961"/>
            <a:gd name="adj2" fmla="val 362765"/>
            <a:gd name="adj3" fmla="val 2138276"/>
            <a:gd name="adj4" fmla="val 9024489"/>
            <a:gd name="adj5" fmla="val 3455"/>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996E82-DF88-4707-855E-246B2932F7F5}">
      <dsp:nvSpPr>
        <dsp:cNvPr id="0" name=""/>
        <dsp:cNvSpPr/>
      </dsp:nvSpPr>
      <dsp:spPr>
        <a:xfrm>
          <a:off x="4423358" y="2554626"/>
          <a:ext cx="1429427" cy="568436"/>
        </a:xfrm>
        <a:prstGeom prst="roundRect">
          <a:avLst>
            <a:gd name="adj" fmla="val 10000"/>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Thesis-reason-examples</a:t>
          </a:r>
        </a:p>
      </dsp:txBody>
      <dsp:txXfrm>
        <a:off x="4440007" y="2571275"/>
        <a:ext cx="1396129" cy="535138"/>
      </dsp:txXfrm>
    </dsp:sp>
    <dsp:sp modelId="{06DD13EF-9208-4406-8F54-694DC6FEAFA1}">
      <dsp:nvSpPr>
        <dsp:cNvPr id="0" name=""/>
        <dsp:cNvSpPr/>
      </dsp:nvSpPr>
      <dsp:spPr>
        <a:xfrm>
          <a:off x="6098090" y="1512493"/>
          <a:ext cx="1608105" cy="132635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Valid inference</a:t>
          </a:r>
          <a:endParaRPr lang="en-SG" sz="1800" kern="1200" dirty="0"/>
        </a:p>
      </dsp:txBody>
      <dsp:txXfrm>
        <a:off x="6128613" y="1827234"/>
        <a:ext cx="1547059" cy="981086"/>
      </dsp:txXfrm>
    </dsp:sp>
    <dsp:sp modelId="{97FE4B40-BCE3-47B9-AC09-C72107C0BB20}">
      <dsp:nvSpPr>
        <dsp:cNvPr id="0" name=""/>
        <dsp:cNvSpPr/>
      </dsp:nvSpPr>
      <dsp:spPr>
        <a:xfrm>
          <a:off x="6455446" y="1228275"/>
          <a:ext cx="1429427" cy="568436"/>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Thesis proved</a:t>
          </a:r>
          <a:endParaRPr lang="en-SG" sz="1700" kern="1200" dirty="0"/>
        </a:p>
      </dsp:txBody>
      <dsp:txXfrm>
        <a:off x="6472095" y="1244924"/>
        <a:ext cx="1396129" cy="535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DE26E-5123-44D2-AB03-451BFCFFAA7B}">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Reason</a:t>
          </a:r>
          <a:r>
            <a:rPr lang="en-SG" sz="1700" kern="1200" dirty="0"/>
            <a:t>: because there is some smoke</a:t>
          </a:r>
        </a:p>
      </dsp:txBody>
      <dsp:txXfrm>
        <a:off x="4197250" y="968172"/>
        <a:ext cx="1240131" cy="1218374"/>
      </dsp:txXfrm>
    </dsp:sp>
    <dsp:sp modelId="{AC540B0E-9F6C-4962-8C1A-8F9B7E6562B3}">
      <dsp:nvSpPr>
        <dsp:cNvPr id="0" name=""/>
        <dsp:cNvSpPr/>
      </dsp:nvSpPr>
      <dsp:spPr>
        <a:xfrm>
          <a:off x="2021581" y="402498"/>
          <a:ext cx="3655123" cy="3655123"/>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Dissimilar</a:t>
          </a:r>
          <a:r>
            <a:rPr lang="en-SG" sz="1700" kern="1200" dirty="0"/>
            <a:t>: unlike in a lake (excluding)</a:t>
          </a:r>
        </a:p>
      </dsp:txBody>
      <dsp:txXfrm>
        <a:off x="3022389" y="2708707"/>
        <a:ext cx="1653508" cy="1131347"/>
      </dsp:txXfrm>
    </dsp:sp>
    <dsp:sp modelId="{F5677C86-CA45-4CFA-B98F-700250A0E8D1}">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Similar example</a:t>
          </a:r>
          <a:r>
            <a:rPr lang="en-SG" sz="1700" kern="1200" dirty="0"/>
            <a:t>: like in a kitchen (supporting) </a:t>
          </a:r>
        </a:p>
      </dsp:txBody>
      <dsp:txXfrm>
        <a:off x="2413201" y="1120469"/>
        <a:ext cx="1240131" cy="1218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28FEA8-5EA0-4747-9B6D-E602BD209D7A}">
      <dsp:nvSpPr>
        <dsp:cNvPr id="0" name=""/>
        <dsp:cNvSpPr/>
      </dsp:nvSpPr>
      <dsp:spPr>
        <a:xfrm>
          <a:off x="2209994" y="293715"/>
          <a:ext cx="3655123" cy="3655123"/>
        </a:xfrm>
        <a:prstGeom prst="pie">
          <a:avLst>
            <a:gd name="adj1" fmla="val 16200000"/>
            <a:gd name="adj2" fmla="val 18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Reason</a:t>
          </a:r>
          <a:r>
            <a:rPr lang="en-SG" sz="1700" kern="1200" dirty="0"/>
            <a:t>: because it is produced</a:t>
          </a:r>
        </a:p>
      </dsp:txBody>
      <dsp:txXfrm>
        <a:off x="4197250" y="968172"/>
        <a:ext cx="1240131" cy="1218374"/>
      </dsp:txXfrm>
    </dsp:sp>
    <dsp:sp modelId="{FE50E632-C68F-49F4-85A7-14A02F09966D}">
      <dsp:nvSpPr>
        <dsp:cNvPr id="0" name=""/>
        <dsp:cNvSpPr/>
      </dsp:nvSpPr>
      <dsp:spPr>
        <a:xfrm>
          <a:off x="2021581" y="402498"/>
          <a:ext cx="3655123" cy="3655123"/>
        </a:xfrm>
        <a:prstGeom prst="pie">
          <a:avLst>
            <a:gd name="adj1" fmla="val 1800000"/>
            <a:gd name="adj2" fmla="val 9000000"/>
          </a:avLst>
        </a:prstGeom>
        <a:solidFill>
          <a:schemeClr val="accent2">
            <a:hueOff val="3183231"/>
            <a:satOff val="5400"/>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Dissimilar</a:t>
          </a:r>
          <a:r>
            <a:rPr lang="en-SG" sz="1700" kern="1200" dirty="0"/>
            <a:t>: unlike the sky – not produced and permanent</a:t>
          </a:r>
        </a:p>
      </dsp:txBody>
      <dsp:txXfrm>
        <a:off x="3022389" y="2708707"/>
        <a:ext cx="1653508" cy="1131347"/>
      </dsp:txXfrm>
    </dsp:sp>
    <dsp:sp modelId="{52E450E7-C0B2-4473-B3A9-5824BA45BF5B}">
      <dsp:nvSpPr>
        <dsp:cNvPr id="0" name=""/>
        <dsp:cNvSpPr/>
      </dsp:nvSpPr>
      <dsp:spPr>
        <a:xfrm>
          <a:off x="2021581" y="402498"/>
          <a:ext cx="3655123" cy="3655123"/>
        </a:xfrm>
        <a:prstGeom prst="pie">
          <a:avLst>
            <a:gd name="adj1" fmla="val 9000000"/>
            <a:gd name="adj2" fmla="val 16200000"/>
          </a:avLst>
        </a:prstGeom>
        <a:solidFill>
          <a:schemeClr val="accent2">
            <a:hueOff val="6366461"/>
            <a:satOff val="1080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u="sng" kern="1200" dirty="0"/>
            <a:t>Similar example</a:t>
          </a:r>
          <a:r>
            <a:rPr lang="en-SG" sz="1700" kern="1200" dirty="0"/>
            <a:t>: like a pot – produced and impermanent</a:t>
          </a:r>
        </a:p>
      </dsp:txBody>
      <dsp:txXfrm>
        <a:off x="2413201" y="1120469"/>
        <a:ext cx="1240131" cy="12183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21081-E045-492F-A88B-E7A9309D0DA2}">
      <dsp:nvSpPr>
        <dsp:cNvPr id="0" name=""/>
        <dsp:cNvSpPr/>
      </dsp:nvSpPr>
      <dsp:spPr>
        <a:xfrm>
          <a:off x="2396577" y="239532"/>
          <a:ext cx="3229652" cy="3229652"/>
        </a:xfrm>
        <a:prstGeom prst="pie">
          <a:avLst>
            <a:gd name="adj1" fmla="val 16200000"/>
            <a:gd name="adj2" fmla="val 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Pak</a:t>
          </a:r>
          <a:r>
            <a:rPr lang="en-US" sz="1400" kern="1200" dirty="0">
              <a:latin typeface="Times New Roman" panose="02020603050405020304" pitchFamily="18" charset="0"/>
              <a:cs typeface="Times New Roman" panose="02020603050405020304" pitchFamily="18" charset="0"/>
            </a:rPr>
            <a:t>ṣa/topic</a:t>
          </a:r>
          <a:endParaRPr lang="en-SG" sz="1400" kern="1200" dirty="0"/>
        </a:p>
      </dsp:txBody>
      <dsp:txXfrm>
        <a:off x="4048313" y="837018"/>
        <a:ext cx="1191895" cy="961206"/>
      </dsp:txXfrm>
    </dsp:sp>
    <dsp:sp modelId="{E4CAA514-5585-44FE-A1D2-ECD339F1EE73}">
      <dsp:nvSpPr>
        <dsp:cNvPr id="0" name=""/>
        <dsp:cNvSpPr/>
      </dsp:nvSpPr>
      <dsp:spPr>
        <a:xfrm>
          <a:off x="2260470" y="375639"/>
          <a:ext cx="3229652" cy="3229652"/>
        </a:xfrm>
        <a:prstGeom prst="pie">
          <a:avLst>
            <a:gd name="adj1" fmla="val 0"/>
            <a:gd name="adj2" fmla="val 54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Thesis</a:t>
          </a:r>
          <a:endParaRPr lang="en-SG" sz="1400" kern="1200" dirty="0"/>
        </a:p>
      </dsp:txBody>
      <dsp:txXfrm>
        <a:off x="3932968" y="2048137"/>
        <a:ext cx="1191895" cy="961206"/>
      </dsp:txXfrm>
    </dsp:sp>
    <dsp:sp modelId="{B6102E1F-0BE7-4D06-B886-78536FD52897}">
      <dsp:nvSpPr>
        <dsp:cNvPr id="0" name=""/>
        <dsp:cNvSpPr/>
      </dsp:nvSpPr>
      <dsp:spPr>
        <a:xfrm>
          <a:off x="2260470" y="375639"/>
          <a:ext cx="3229652" cy="3229652"/>
        </a:xfrm>
        <a:prstGeom prst="pie">
          <a:avLst>
            <a:gd name="adj1" fmla="val 5400000"/>
            <a:gd name="adj2" fmla="val 1080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Justification/</a:t>
          </a:r>
        </a:p>
        <a:p>
          <a:pPr marL="0" lvl="0" indent="0" algn="ctr" defTabSz="622300">
            <a:lnSpc>
              <a:spcPct val="90000"/>
            </a:lnSpc>
            <a:spcBef>
              <a:spcPct val="0"/>
            </a:spcBef>
            <a:spcAft>
              <a:spcPct val="35000"/>
            </a:spcAft>
            <a:buNone/>
          </a:pPr>
          <a:r>
            <a:rPr lang="en-US" sz="1400" kern="1200" dirty="0"/>
            <a:t>Reason</a:t>
          </a:r>
        </a:p>
      </dsp:txBody>
      <dsp:txXfrm>
        <a:off x="2625728" y="2048137"/>
        <a:ext cx="1191895" cy="961206"/>
      </dsp:txXfrm>
    </dsp:sp>
    <dsp:sp modelId="{D0084D66-6893-4E4F-B93C-49274341B836}">
      <dsp:nvSpPr>
        <dsp:cNvPr id="0" name=""/>
        <dsp:cNvSpPr/>
      </dsp:nvSpPr>
      <dsp:spPr>
        <a:xfrm>
          <a:off x="2260470" y="375639"/>
          <a:ext cx="3229652" cy="3229652"/>
        </a:xfrm>
        <a:prstGeom prst="pie">
          <a:avLst>
            <a:gd name="adj1" fmla="val 10800000"/>
            <a:gd name="adj2" fmla="val 1620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Exemplification</a:t>
          </a:r>
          <a:endParaRPr lang="en-SG" sz="1400" kern="1200" dirty="0"/>
        </a:p>
      </dsp:txBody>
      <dsp:txXfrm>
        <a:off x="2625728" y="971587"/>
        <a:ext cx="1191895" cy="961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2AD54-BD30-4EA6-B025-4B387561B2FE}">
      <dsp:nvSpPr>
        <dsp:cNvPr id="0" name=""/>
        <dsp:cNvSpPr/>
      </dsp:nvSpPr>
      <dsp:spPr>
        <a:xfrm>
          <a:off x="1441330" y="0"/>
          <a:ext cx="4351338" cy="4351338"/>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6EA1F4-FD62-4180-A403-FE977EB00E92}">
      <dsp:nvSpPr>
        <dsp:cNvPr id="0" name=""/>
        <dsp:cNvSpPr/>
      </dsp:nvSpPr>
      <dsp:spPr>
        <a:xfrm>
          <a:off x="3616999" y="435558"/>
          <a:ext cx="2828369" cy="1546764"/>
        </a:xfrm>
        <a:prstGeom prst="round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Thesis</a:t>
          </a:r>
          <a:endParaRPr lang="en-SG" sz="1800" kern="1200" dirty="0"/>
        </a:p>
        <a:p>
          <a:pPr marL="114300" lvl="1" indent="-114300" algn="l" defTabSz="622300">
            <a:lnSpc>
              <a:spcPct val="90000"/>
            </a:lnSpc>
            <a:spcBef>
              <a:spcPct val="0"/>
            </a:spcBef>
            <a:spcAft>
              <a:spcPct val="15000"/>
            </a:spcAft>
            <a:buChar char="•"/>
          </a:pPr>
          <a:r>
            <a:rPr lang="en-US" sz="1400" kern="1200" dirty="0"/>
            <a:t>Inferable event – fire</a:t>
          </a:r>
          <a:endParaRPr lang="en-SG" sz="1400" kern="1200" dirty="0"/>
        </a:p>
        <a:p>
          <a:pPr marL="114300" lvl="1" indent="-114300" algn="l" defTabSz="622300">
            <a:lnSpc>
              <a:spcPct val="90000"/>
            </a:lnSpc>
            <a:spcBef>
              <a:spcPct val="0"/>
            </a:spcBef>
            <a:spcAft>
              <a:spcPct val="15000"/>
            </a:spcAft>
            <a:buChar char="•"/>
          </a:pPr>
          <a:r>
            <a:rPr lang="en-US" sz="1400" kern="1200" dirty="0"/>
            <a:t>Event-associate – fire-smoke connection</a:t>
          </a:r>
          <a:endParaRPr lang="en-SG" sz="1400" kern="1200" dirty="0"/>
        </a:p>
        <a:p>
          <a:pPr marL="114300" lvl="1" indent="-114300" algn="l" defTabSz="622300">
            <a:lnSpc>
              <a:spcPct val="90000"/>
            </a:lnSpc>
            <a:spcBef>
              <a:spcPct val="0"/>
            </a:spcBef>
            <a:spcAft>
              <a:spcPct val="15000"/>
            </a:spcAft>
            <a:buChar char="•"/>
          </a:pPr>
          <a:r>
            <a:rPr lang="en-US" sz="1400" kern="1200" dirty="0"/>
            <a:t>Event – smoke (happening)</a:t>
          </a:r>
          <a:endParaRPr lang="en-SG" sz="1400" kern="1200" dirty="0"/>
        </a:p>
      </dsp:txBody>
      <dsp:txXfrm>
        <a:off x="3692506" y="511065"/>
        <a:ext cx="2677355" cy="1395750"/>
      </dsp:txXfrm>
    </dsp:sp>
    <dsp:sp modelId="{FD6EC3A7-2364-4922-A982-BC2FA43D32BE}">
      <dsp:nvSpPr>
        <dsp:cNvPr id="0" name=""/>
        <dsp:cNvSpPr/>
      </dsp:nvSpPr>
      <dsp:spPr>
        <a:xfrm>
          <a:off x="3616999" y="2175669"/>
          <a:ext cx="2828369" cy="1546764"/>
        </a:xfrm>
        <a:prstGeom prst="roundRect">
          <a:avLst/>
        </a:prstGeom>
        <a:solidFill>
          <a:schemeClr val="lt1">
            <a:alpha val="90000"/>
            <a:hueOff val="0"/>
            <a:satOff val="0"/>
            <a:lumOff val="0"/>
            <a:alphaOff val="0"/>
          </a:schemeClr>
        </a:solidFill>
        <a:ln w="12700" cap="flat" cmpd="sng" algn="ctr">
          <a:solidFill>
            <a:schemeClr val="accent5">
              <a:hueOff val="1106248"/>
              <a:satOff val="12561"/>
              <a:lumOff val="1137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Non-thesis</a:t>
          </a:r>
          <a:endParaRPr lang="en-SG" sz="1800" kern="1200" dirty="0"/>
        </a:p>
        <a:p>
          <a:pPr marL="114300" lvl="1" indent="-114300" algn="l" defTabSz="622300">
            <a:lnSpc>
              <a:spcPct val="90000"/>
            </a:lnSpc>
            <a:spcBef>
              <a:spcPct val="0"/>
            </a:spcBef>
            <a:spcAft>
              <a:spcPct val="15000"/>
            </a:spcAft>
            <a:buChar char="•"/>
          </a:pPr>
          <a:r>
            <a:rPr lang="en-US" sz="1400" kern="1200" dirty="0"/>
            <a:t>Inferable event – fire</a:t>
          </a:r>
          <a:endParaRPr lang="en-SG" sz="1400" kern="1200" dirty="0"/>
        </a:p>
        <a:p>
          <a:pPr marL="114300" lvl="1" indent="-114300" algn="l" defTabSz="622300">
            <a:lnSpc>
              <a:spcPct val="90000"/>
            </a:lnSpc>
            <a:spcBef>
              <a:spcPct val="0"/>
            </a:spcBef>
            <a:spcAft>
              <a:spcPct val="15000"/>
            </a:spcAft>
            <a:buChar char="•"/>
          </a:pPr>
          <a:r>
            <a:rPr lang="en-US" sz="1400" kern="1200" dirty="0"/>
            <a:t>No event-associate – water-fire/smoke opposite to each other</a:t>
          </a:r>
          <a:endParaRPr lang="en-SG" sz="1400" kern="1200" dirty="0"/>
        </a:p>
        <a:p>
          <a:pPr marL="114300" lvl="1" indent="-114300" algn="l" defTabSz="622300">
            <a:lnSpc>
              <a:spcPct val="90000"/>
            </a:lnSpc>
            <a:spcBef>
              <a:spcPct val="0"/>
            </a:spcBef>
            <a:spcAft>
              <a:spcPct val="15000"/>
            </a:spcAft>
            <a:buChar char="•"/>
          </a:pPr>
          <a:r>
            <a:rPr lang="en-US" sz="1400" kern="1200" dirty="0"/>
            <a:t>Not connection – not a thesis</a:t>
          </a:r>
          <a:endParaRPr lang="en-SG" sz="1400" kern="1200" dirty="0"/>
        </a:p>
      </dsp:txBody>
      <dsp:txXfrm>
        <a:off x="3692506" y="2251176"/>
        <a:ext cx="2677355" cy="1395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E8F1E-749E-4BB5-B4CE-40347FFD1B5A}">
      <dsp:nvSpPr>
        <dsp:cNvPr id="0" name=""/>
        <dsp:cNvSpPr/>
      </dsp:nvSpPr>
      <dsp:spPr>
        <a:xfrm>
          <a:off x="3187000" y="0"/>
          <a:ext cx="2094415" cy="2094734"/>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47800AA-C830-43E6-BB93-F0FCA7DEC3CE}">
      <dsp:nvSpPr>
        <dsp:cNvPr id="0" name=""/>
        <dsp:cNvSpPr/>
      </dsp:nvSpPr>
      <dsp:spPr>
        <a:xfrm>
          <a:off x="3649935"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Thesis</a:t>
          </a:r>
          <a:endParaRPr lang="en-SG" sz="1600" kern="1200" dirty="0"/>
        </a:p>
      </dsp:txBody>
      <dsp:txXfrm>
        <a:off x="3649935" y="756262"/>
        <a:ext cx="1163826" cy="581773"/>
      </dsp:txXfrm>
    </dsp:sp>
    <dsp:sp modelId="{C32051B6-6313-446C-97B1-C5123D787D4D}">
      <dsp:nvSpPr>
        <dsp:cNvPr id="0" name=""/>
        <dsp:cNvSpPr/>
      </dsp:nvSpPr>
      <dsp:spPr>
        <a:xfrm>
          <a:off x="2605284" y="1203580"/>
          <a:ext cx="2094415" cy="2094734"/>
        </a:xfrm>
        <a:prstGeom prst="leftCircularArrow">
          <a:avLst>
            <a:gd name="adj1" fmla="val 10980"/>
            <a:gd name="adj2" fmla="val 1142322"/>
            <a:gd name="adj3" fmla="val 6300000"/>
            <a:gd name="adj4" fmla="val 18900000"/>
            <a:gd name="adj5" fmla="val 12500"/>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6D21AC9-451E-4406-BF0C-108A14C77C99}">
      <dsp:nvSpPr>
        <dsp:cNvPr id="0" name=""/>
        <dsp:cNvSpPr/>
      </dsp:nvSpPr>
      <dsp:spPr>
        <a:xfrm>
          <a:off x="3070578" y="1966804"/>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Invariable concomitance</a:t>
          </a:r>
          <a:endParaRPr lang="en-SG" sz="1600" kern="1200" dirty="0"/>
        </a:p>
      </dsp:txBody>
      <dsp:txXfrm>
        <a:off x="3070578" y="1966804"/>
        <a:ext cx="1163826" cy="581773"/>
      </dsp:txXfrm>
    </dsp:sp>
    <dsp:sp modelId="{DEC464F9-7698-43E9-B806-8A54E9919643}">
      <dsp:nvSpPr>
        <dsp:cNvPr id="0" name=""/>
        <dsp:cNvSpPr/>
      </dsp:nvSpPr>
      <dsp:spPr>
        <a:xfrm>
          <a:off x="3336067" y="2551189"/>
          <a:ext cx="1799427" cy="1800148"/>
        </a:xfrm>
        <a:prstGeom prst="blockArc">
          <a:avLst>
            <a:gd name="adj1" fmla="val 13500000"/>
            <a:gd name="adj2" fmla="val 10800000"/>
            <a:gd name="adj3" fmla="val 1274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347AA0E-43E4-4592-AED4-E3100A53447A}">
      <dsp:nvSpPr>
        <dsp:cNvPr id="0" name=""/>
        <dsp:cNvSpPr/>
      </dsp:nvSpPr>
      <dsp:spPr>
        <a:xfrm>
          <a:off x="3652688"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Reason</a:t>
          </a:r>
          <a:endParaRPr lang="en-SG" sz="1600" kern="1200" dirty="0"/>
        </a:p>
      </dsp:txBody>
      <dsp:txXfrm>
        <a:off x="3652688" y="3179087"/>
        <a:ext cx="1163826" cy="5817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A4E937-4635-43D7-BC3B-5D88E3FDD79A}">
      <dsp:nvSpPr>
        <dsp:cNvPr id="0" name=""/>
        <dsp:cNvSpPr/>
      </dsp:nvSpPr>
      <dsp:spPr>
        <a:xfrm>
          <a:off x="1087501" y="147"/>
          <a:ext cx="1586582" cy="158658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kern="1200" dirty="0"/>
            <a:t>Fire</a:t>
          </a:r>
          <a:r>
            <a:rPr lang="en-SG" sz="1700" kern="1200" dirty="0"/>
            <a:t>/</a:t>
          </a:r>
        </a:p>
        <a:p>
          <a:pPr marL="0" lvl="0" indent="0" algn="ctr" defTabSz="755650">
            <a:lnSpc>
              <a:spcPct val="90000"/>
            </a:lnSpc>
            <a:spcBef>
              <a:spcPct val="0"/>
            </a:spcBef>
            <a:spcAft>
              <a:spcPct val="35000"/>
            </a:spcAft>
            <a:buNone/>
          </a:pPr>
          <a:r>
            <a:rPr lang="en-SG" sz="1700" u="sng" kern="1200" dirty="0"/>
            <a:t>produced-ness</a:t>
          </a:r>
        </a:p>
      </dsp:txBody>
      <dsp:txXfrm>
        <a:off x="1319851" y="232497"/>
        <a:ext cx="1121882" cy="1121882"/>
      </dsp:txXfrm>
    </dsp:sp>
    <dsp:sp modelId="{1ACE256A-0552-40B8-8A2A-494A905EAEF4}">
      <dsp:nvSpPr>
        <dsp:cNvPr id="0" name=""/>
        <dsp:cNvSpPr/>
      </dsp:nvSpPr>
      <dsp:spPr>
        <a:xfrm>
          <a:off x="1420684" y="1715560"/>
          <a:ext cx="920217" cy="920217"/>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SG" sz="1300" kern="1200"/>
        </a:p>
      </dsp:txBody>
      <dsp:txXfrm>
        <a:off x="1542659" y="2067451"/>
        <a:ext cx="676267" cy="216435"/>
      </dsp:txXfrm>
    </dsp:sp>
    <dsp:sp modelId="{E063F6A4-EA85-4D7A-BEF2-ED9C6E8B84DD}">
      <dsp:nvSpPr>
        <dsp:cNvPr id="0" name=""/>
        <dsp:cNvSpPr/>
      </dsp:nvSpPr>
      <dsp:spPr>
        <a:xfrm>
          <a:off x="1087501" y="2764608"/>
          <a:ext cx="1586582" cy="1586582"/>
        </a:xfrm>
        <a:prstGeom prst="ellipse">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kern="1200" dirty="0"/>
            <a:t>Smoke</a:t>
          </a:r>
          <a:r>
            <a:rPr lang="en-SG" sz="1700" kern="1200" dirty="0"/>
            <a:t>/</a:t>
          </a:r>
          <a:r>
            <a:rPr lang="en-SG" sz="1700" u="sng" kern="1200" dirty="0" err="1"/>
            <a:t>im</a:t>
          </a:r>
          <a:r>
            <a:rPr lang="en-SG" sz="1700" u="sng" kern="1200" dirty="0"/>
            <a:t>-</a:t>
          </a:r>
        </a:p>
        <a:p>
          <a:pPr marL="0" lvl="0" indent="0" algn="ctr" defTabSz="755650">
            <a:lnSpc>
              <a:spcPct val="90000"/>
            </a:lnSpc>
            <a:spcBef>
              <a:spcPct val="0"/>
            </a:spcBef>
            <a:spcAft>
              <a:spcPct val="35000"/>
            </a:spcAft>
            <a:buNone/>
          </a:pPr>
          <a:r>
            <a:rPr lang="en-SG" sz="1700" u="sng" kern="1200" dirty="0"/>
            <a:t>Permanence</a:t>
          </a:r>
        </a:p>
      </dsp:txBody>
      <dsp:txXfrm>
        <a:off x="1319851" y="2996958"/>
        <a:ext cx="1121882" cy="1121882"/>
      </dsp:txXfrm>
    </dsp:sp>
    <dsp:sp modelId="{207C1C1A-08A0-4BA8-A7B8-218EC1668E9D}">
      <dsp:nvSpPr>
        <dsp:cNvPr id="0" name=""/>
        <dsp:cNvSpPr/>
      </dsp:nvSpPr>
      <dsp:spPr>
        <a:xfrm>
          <a:off x="2912071" y="1880564"/>
          <a:ext cx="504533" cy="590208"/>
        </a:xfrm>
        <a:prstGeom prst="rightArrow">
          <a:avLst>
            <a:gd name="adj1" fmla="val 60000"/>
            <a:gd name="adj2" fmla="val 5000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SG" sz="1300" kern="1200"/>
        </a:p>
      </dsp:txBody>
      <dsp:txXfrm>
        <a:off x="2912071" y="1998606"/>
        <a:ext cx="353173" cy="354124"/>
      </dsp:txXfrm>
    </dsp:sp>
    <dsp:sp modelId="{59B3DEED-EE79-4D82-B76E-89C4D65BFF21}">
      <dsp:nvSpPr>
        <dsp:cNvPr id="0" name=""/>
        <dsp:cNvSpPr/>
      </dsp:nvSpPr>
      <dsp:spPr>
        <a:xfrm>
          <a:off x="3626033" y="589086"/>
          <a:ext cx="3173164" cy="3173164"/>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SG" sz="3000" kern="1200" dirty="0"/>
            <a:t>Invariable concomitance</a:t>
          </a:r>
        </a:p>
      </dsp:txBody>
      <dsp:txXfrm>
        <a:off x="4090732" y="1053785"/>
        <a:ext cx="2243766" cy="22437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787A0-B580-4B90-B08C-6E5B9DF80855}">
      <dsp:nvSpPr>
        <dsp:cNvPr id="0" name=""/>
        <dsp:cNvSpPr/>
      </dsp:nvSpPr>
      <dsp:spPr>
        <a:xfrm>
          <a:off x="3744397" y="1790571"/>
          <a:ext cx="2188475" cy="2188475"/>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Invariable concomitance</a:t>
          </a:r>
        </a:p>
      </dsp:txBody>
      <dsp:txXfrm>
        <a:off x="4184378" y="2303211"/>
        <a:ext cx="1308513" cy="1124921"/>
      </dsp:txXfrm>
    </dsp:sp>
    <dsp:sp modelId="{4EA2F0D5-8D7B-4D6E-804D-9092E4246A28}">
      <dsp:nvSpPr>
        <dsp:cNvPr id="0" name=""/>
        <dsp:cNvSpPr/>
      </dsp:nvSpPr>
      <dsp:spPr>
        <a:xfrm>
          <a:off x="2471102" y="1273295"/>
          <a:ext cx="1591618" cy="1591618"/>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i="1" kern="1200" dirty="0"/>
            <a:t>No fire</a:t>
          </a:r>
          <a:r>
            <a:rPr lang="en-SG" sz="1400" kern="1200" dirty="0"/>
            <a:t>/</a:t>
          </a:r>
        </a:p>
        <a:p>
          <a:pPr marL="0" lvl="0" indent="0" algn="ctr" defTabSz="622300">
            <a:lnSpc>
              <a:spcPct val="90000"/>
            </a:lnSpc>
            <a:spcBef>
              <a:spcPct val="0"/>
            </a:spcBef>
            <a:spcAft>
              <a:spcPct val="35000"/>
            </a:spcAft>
            <a:buNone/>
          </a:pPr>
          <a:r>
            <a:rPr lang="en-SG" sz="1400" u="sng" kern="1200" dirty="0"/>
            <a:t>permanent</a:t>
          </a:r>
        </a:p>
      </dsp:txBody>
      <dsp:txXfrm>
        <a:off x="2871797" y="1676411"/>
        <a:ext cx="790228" cy="785386"/>
      </dsp:txXfrm>
    </dsp:sp>
    <dsp:sp modelId="{1DFF54E2-E2DA-43FA-AC3A-C933BAE052DF}">
      <dsp:nvSpPr>
        <dsp:cNvPr id="0" name=""/>
        <dsp:cNvSpPr/>
      </dsp:nvSpPr>
      <dsp:spPr>
        <a:xfrm rot="20700000">
          <a:off x="3362571" y="175240"/>
          <a:ext cx="1559461" cy="1559461"/>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i="1" kern="1200" dirty="0"/>
            <a:t>No smoke</a:t>
          </a:r>
          <a:r>
            <a:rPr lang="en-SG" sz="1400" kern="1200" dirty="0"/>
            <a:t>/</a:t>
          </a:r>
          <a:r>
            <a:rPr lang="en-SG" sz="1400" u="sng" kern="1200" dirty="0"/>
            <a:t>not produced</a:t>
          </a:r>
        </a:p>
      </dsp:txBody>
      <dsp:txXfrm rot="-20700000">
        <a:off x="3704607" y="517276"/>
        <a:ext cx="875390" cy="875390"/>
      </dsp:txXfrm>
    </dsp:sp>
    <dsp:sp modelId="{ACBF9476-4B2C-409E-A98C-ECA57E139252}">
      <dsp:nvSpPr>
        <dsp:cNvPr id="0" name=""/>
        <dsp:cNvSpPr/>
      </dsp:nvSpPr>
      <dsp:spPr>
        <a:xfrm>
          <a:off x="3573773" y="1461665"/>
          <a:ext cx="2801249" cy="2801249"/>
        </a:xfrm>
        <a:prstGeom prst="circularArrow">
          <a:avLst>
            <a:gd name="adj1" fmla="val 4688"/>
            <a:gd name="adj2" fmla="val 299029"/>
            <a:gd name="adj3" fmla="val 2510925"/>
            <a:gd name="adj4" fmla="val 15872613"/>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3DEEDE-801E-4901-B1BF-33A267EE6D64}">
      <dsp:nvSpPr>
        <dsp:cNvPr id="0" name=""/>
        <dsp:cNvSpPr/>
      </dsp:nvSpPr>
      <dsp:spPr>
        <a:xfrm>
          <a:off x="2189229" y="922053"/>
          <a:ext cx="2035282" cy="2035282"/>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E3F5BC-2CD1-4A4C-9F81-0C80EF55B062}">
      <dsp:nvSpPr>
        <dsp:cNvPr id="0" name=""/>
        <dsp:cNvSpPr/>
      </dsp:nvSpPr>
      <dsp:spPr>
        <a:xfrm>
          <a:off x="3001852" y="-165416"/>
          <a:ext cx="2194444" cy="2194444"/>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43DF0-6313-4F2F-8EBB-5A7ABB73F3FA}">
      <dsp:nvSpPr>
        <dsp:cNvPr id="0" name=""/>
        <dsp:cNvSpPr/>
      </dsp:nvSpPr>
      <dsp:spPr>
        <a:xfrm>
          <a:off x="0" y="598329"/>
          <a:ext cx="7886700" cy="3154680"/>
        </a:xfrm>
        <a:prstGeom prst="leftRightRibbon">
          <a:avLst/>
        </a:prstGeom>
        <a:solidFill>
          <a:schemeClr val="accent5">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5AF6B76-EA8B-4D86-A560-91EF37B4CE79}">
      <dsp:nvSpPr>
        <dsp:cNvPr id="0" name=""/>
        <dsp:cNvSpPr/>
      </dsp:nvSpPr>
      <dsp:spPr>
        <a:xfrm>
          <a:off x="946404" y="1150397"/>
          <a:ext cx="2602610" cy="1545793"/>
        </a:xfrm>
        <a:prstGeom prst="rect">
          <a:avLst/>
        </a:prstGeom>
        <a:noFill/>
        <a:ln>
          <a:noFill/>
        </a:ln>
        <a:effectLst/>
        <a:sp3d/>
      </dsp:spPr>
      <dsp:style>
        <a:lnRef idx="0">
          <a:scrgbClr r="0" g="0" b="0"/>
        </a:lnRef>
        <a:fillRef idx="1">
          <a:scrgbClr r="0" g="0" b="0"/>
        </a:fillRef>
        <a:effectRef idx="2">
          <a:scrgbClr r="0" g="0" b="0"/>
        </a:effectRef>
        <a:fontRef idx="minor">
          <a:schemeClr val="lt1"/>
        </a:fontRef>
      </dsp:style>
      <dsp:txBody>
        <a:bodyPr spcFirstLastPara="0" vert="horz" wrap="square" lIns="0" tIns="74676" rIns="0" bIns="80010" numCol="1" spcCol="1270" anchor="ctr" anchorCtr="0">
          <a:noAutofit/>
        </a:bodyPr>
        <a:lstStyle/>
        <a:p>
          <a:pPr marL="0" lvl="0" indent="0" algn="l" defTabSz="933450">
            <a:lnSpc>
              <a:spcPct val="90000"/>
            </a:lnSpc>
            <a:spcBef>
              <a:spcPct val="0"/>
            </a:spcBef>
            <a:spcAft>
              <a:spcPct val="35000"/>
            </a:spcAft>
            <a:buNone/>
          </a:pPr>
          <a:r>
            <a:rPr lang="en-SG" sz="2100" kern="1200" dirty="0"/>
            <a:t>Invariable concomitance</a:t>
          </a:r>
        </a:p>
        <a:p>
          <a:pPr marL="171450" lvl="1" indent="-171450" algn="l" defTabSz="711200">
            <a:lnSpc>
              <a:spcPct val="90000"/>
            </a:lnSpc>
            <a:spcBef>
              <a:spcPct val="0"/>
            </a:spcBef>
            <a:spcAft>
              <a:spcPct val="15000"/>
            </a:spcAft>
            <a:buChar char="•"/>
          </a:pPr>
          <a:r>
            <a:rPr lang="en-SG" sz="1600" kern="1200" dirty="0"/>
            <a:t>Sound is non-eternal</a:t>
          </a:r>
        </a:p>
        <a:p>
          <a:pPr marL="171450" lvl="1" indent="-171450" algn="l" defTabSz="711200">
            <a:lnSpc>
              <a:spcPct val="90000"/>
            </a:lnSpc>
            <a:spcBef>
              <a:spcPct val="0"/>
            </a:spcBef>
            <a:spcAft>
              <a:spcPct val="15000"/>
            </a:spcAft>
            <a:buChar char="•"/>
          </a:pPr>
          <a:r>
            <a:rPr lang="en-SG" sz="1600" kern="1200" dirty="0"/>
            <a:t>Because it is produced by some effort</a:t>
          </a:r>
        </a:p>
      </dsp:txBody>
      <dsp:txXfrm>
        <a:off x="946404" y="1150397"/>
        <a:ext cx="2602610" cy="1545793"/>
      </dsp:txXfrm>
    </dsp:sp>
    <dsp:sp modelId="{BE731C4D-49C3-4FF9-B575-DDD9EFD282DC}">
      <dsp:nvSpPr>
        <dsp:cNvPr id="0" name=""/>
        <dsp:cNvSpPr/>
      </dsp:nvSpPr>
      <dsp:spPr>
        <a:xfrm>
          <a:off x="3943350" y="1655146"/>
          <a:ext cx="3075813" cy="1545793"/>
        </a:xfrm>
        <a:prstGeom prst="rect">
          <a:avLst/>
        </a:prstGeom>
        <a:noFill/>
        <a:ln>
          <a:noFill/>
        </a:ln>
        <a:effectLst/>
        <a:sp3d/>
      </dsp:spPr>
      <dsp:style>
        <a:lnRef idx="0">
          <a:scrgbClr r="0" g="0" b="0"/>
        </a:lnRef>
        <a:fillRef idx="1">
          <a:scrgbClr r="0" g="0" b="0"/>
        </a:fillRef>
        <a:effectRef idx="2">
          <a:scrgbClr r="0" g="0" b="0"/>
        </a:effectRef>
        <a:fontRef idx="minor">
          <a:schemeClr val="lt1"/>
        </a:fontRef>
      </dsp:style>
      <dsp:txBody>
        <a:bodyPr spcFirstLastPara="0" vert="horz" wrap="square" lIns="0" tIns="74676" rIns="0" bIns="80010" numCol="1" spcCol="1270" anchor="ctr" anchorCtr="0">
          <a:noAutofit/>
        </a:bodyPr>
        <a:lstStyle/>
        <a:p>
          <a:pPr marL="0" lvl="0" indent="0" algn="l" defTabSz="933450">
            <a:lnSpc>
              <a:spcPct val="90000"/>
            </a:lnSpc>
            <a:spcBef>
              <a:spcPct val="0"/>
            </a:spcBef>
            <a:spcAft>
              <a:spcPct val="35000"/>
            </a:spcAft>
            <a:buNone/>
          </a:pPr>
          <a:r>
            <a:rPr lang="en-SG" sz="2100" kern="1200" dirty="0"/>
            <a:t>Neither justification nor invariable concomitance – irrelevant</a:t>
          </a:r>
        </a:p>
        <a:p>
          <a:pPr marL="171450" lvl="1" indent="-171450" algn="l" defTabSz="711200">
            <a:lnSpc>
              <a:spcPct val="90000"/>
            </a:lnSpc>
            <a:spcBef>
              <a:spcPct val="0"/>
            </a:spcBef>
            <a:spcAft>
              <a:spcPct val="15000"/>
            </a:spcAft>
            <a:buChar char="•"/>
          </a:pPr>
          <a:r>
            <a:rPr lang="en-SG" sz="1600" kern="1200" dirty="0"/>
            <a:t>Sound is non-eternal</a:t>
          </a:r>
        </a:p>
        <a:p>
          <a:pPr marL="171450" lvl="1" indent="-171450" algn="l" defTabSz="711200">
            <a:lnSpc>
              <a:spcPct val="90000"/>
            </a:lnSpc>
            <a:spcBef>
              <a:spcPct val="0"/>
            </a:spcBef>
            <a:spcAft>
              <a:spcPct val="15000"/>
            </a:spcAft>
            <a:buChar char="•"/>
          </a:pPr>
          <a:r>
            <a:rPr lang="en-SG" sz="1600" kern="1200" dirty="0"/>
            <a:t>Because it is perceivable by eyes</a:t>
          </a:r>
        </a:p>
      </dsp:txBody>
      <dsp:txXfrm>
        <a:off x="3943350" y="1655146"/>
        <a:ext cx="3075813" cy="1545793"/>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0.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0DEC16-CA4C-4F66-AF29-F08EEFEDF4E1}"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83899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DEC16-CA4C-4F66-AF29-F08EEFEDF4E1}"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72647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DEC16-CA4C-4F66-AF29-F08EEFEDF4E1}"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19460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DEC16-CA4C-4F66-AF29-F08EEFEDF4E1}"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2621713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0DEC16-CA4C-4F66-AF29-F08EEFEDF4E1}"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291761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0DEC16-CA4C-4F66-AF29-F08EEFEDF4E1}"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292778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0DEC16-CA4C-4F66-AF29-F08EEFEDF4E1}" type="datetimeFigureOut">
              <a:rPr lang="en-SG" smtClean="0"/>
              <a:t>30/9/2020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58585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0DEC16-CA4C-4F66-AF29-F08EEFEDF4E1}" type="datetimeFigureOut">
              <a:rPr lang="en-SG" smtClean="0"/>
              <a:t>30/9/2020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379404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DEC16-CA4C-4F66-AF29-F08EEFEDF4E1}" type="datetimeFigureOut">
              <a:rPr lang="en-SG" smtClean="0"/>
              <a:t>30/9/2020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395258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0DEC16-CA4C-4F66-AF29-F08EEFEDF4E1}"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373226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0DEC16-CA4C-4F66-AF29-F08EEFEDF4E1}"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6648EAEE-5C76-47FC-BBA7-D364E0696761}" type="slidenum">
              <a:rPr lang="en-SG" smtClean="0"/>
              <a:t>‹#›</a:t>
            </a:fld>
            <a:endParaRPr lang="en-SG"/>
          </a:p>
        </p:txBody>
      </p:sp>
    </p:spTree>
    <p:extLst>
      <p:ext uri="{BB962C8B-B14F-4D97-AF65-F5344CB8AC3E}">
        <p14:creationId xmlns:p14="http://schemas.microsoft.com/office/powerpoint/2010/main" val="155146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DEC16-CA4C-4F66-AF29-F08EEFEDF4E1}" type="datetimeFigureOut">
              <a:rPr lang="en-SG" smtClean="0"/>
              <a:t>30/9/2020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8EAEE-5C76-47FC-BBA7-D364E0696761}" type="slidenum">
              <a:rPr lang="en-SG" smtClean="0"/>
              <a:t>‹#›</a:t>
            </a:fld>
            <a:endParaRPr lang="en-SG"/>
          </a:p>
        </p:txBody>
      </p:sp>
    </p:spTree>
    <p:extLst>
      <p:ext uri="{BB962C8B-B14F-4D97-AF65-F5344CB8AC3E}">
        <p14:creationId xmlns:p14="http://schemas.microsoft.com/office/powerpoint/2010/main" val="16915985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2FF90C-192E-48C7-8DC1-0922818103CC}"/>
              </a:ext>
            </a:extLst>
          </p:cNvPr>
          <p:cNvSpPr>
            <a:spLocks noGrp="1"/>
          </p:cNvSpPr>
          <p:nvPr>
            <p:ph type="title"/>
          </p:nvPr>
        </p:nvSpPr>
        <p:spPr/>
        <p:txBody>
          <a:bodyPr>
            <a:normAutofit/>
          </a:bodyPr>
          <a:lstStyle/>
          <a:p>
            <a:r>
              <a:rPr lang="en-US" dirty="0"/>
              <a:t>Lecture 6</a:t>
            </a:r>
            <a:r>
              <a:rPr lang="en-US" sz="3200" dirty="0"/>
              <a:t>: </a:t>
            </a:r>
            <a:r>
              <a:rPr lang="en-US" sz="3200" i="1" dirty="0"/>
              <a:t>Asaṅga, </a:t>
            </a:r>
            <a:r>
              <a:rPr lang="en-US" sz="3200" i="1" dirty="0" err="1"/>
              <a:t>Vasubandhu</a:t>
            </a:r>
            <a:r>
              <a:rPr lang="en-US" sz="3200" i="1" dirty="0"/>
              <a:t> and Their Contributions to Buddhist Logic</a:t>
            </a:r>
            <a:endParaRPr lang="en-SG" sz="3200" i="1" dirty="0"/>
          </a:p>
        </p:txBody>
      </p:sp>
      <p:sp>
        <p:nvSpPr>
          <p:cNvPr id="5" name="Content Placeholder 4">
            <a:extLst>
              <a:ext uri="{FF2B5EF4-FFF2-40B4-BE49-F238E27FC236}">
                <a16:creationId xmlns:a16="http://schemas.microsoft.com/office/drawing/2014/main" id="{1EB9BFCB-A915-4FB9-ADB7-E4713ADC171F}"/>
              </a:ext>
            </a:extLst>
          </p:cNvPr>
          <p:cNvSpPr>
            <a:spLocks noGrp="1"/>
          </p:cNvSpPr>
          <p:nvPr>
            <p:ph idx="1"/>
          </p:nvPr>
        </p:nvSpPr>
        <p:spPr/>
        <p:txBody>
          <a:bodyPr>
            <a:normAutofit fontScale="85000" lnSpcReduction="20000"/>
          </a:bodyPr>
          <a:lstStyle/>
          <a:p>
            <a:r>
              <a:rPr lang="en-SG" dirty="0"/>
              <a:t>In the last lecture, we discussed about the 5-membered traditional Indian logical method, its introduction to Buddhist philosophical tradition and the two most important Buddhist philosophers – Asa</a:t>
            </a:r>
            <a:r>
              <a:rPr lang="en-SG" dirty="0">
                <a:latin typeface="Times New Roman" panose="02020603050405020304" pitchFamily="18" charset="0"/>
                <a:cs typeface="Times New Roman" panose="02020603050405020304" pitchFamily="18" charset="0"/>
              </a:rPr>
              <a:t>ṅga and </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 – </a:t>
            </a:r>
            <a:r>
              <a:rPr lang="en-SG" dirty="0"/>
              <a:t>during the early stage of Buddhist logical development; in this lecture, we shall provide some more information regarding the contributions of those two early philosophers made to the development of Buddhist logical method;</a:t>
            </a:r>
          </a:p>
          <a:p>
            <a:r>
              <a:rPr lang="en-SG" dirty="0"/>
              <a:t>Table of contents:</a:t>
            </a:r>
          </a:p>
          <a:p>
            <a:r>
              <a:rPr lang="en-SG" dirty="0"/>
              <a:t>Asa</a:t>
            </a:r>
            <a:r>
              <a:rPr lang="en-SG" dirty="0">
                <a:latin typeface="Times New Roman" panose="02020603050405020304" pitchFamily="18" charset="0"/>
                <a:cs typeface="Times New Roman" panose="02020603050405020304" pitchFamily="18" charset="0"/>
              </a:rPr>
              <a:t>ṅ</a:t>
            </a:r>
            <a:r>
              <a:rPr lang="en-SG" dirty="0"/>
              <a:t>ga and his logical rules</a:t>
            </a:r>
          </a:p>
          <a:p>
            <a:r>
              <a:rPr lang="en-SG" dirty="0" err="1"/>
              <a:t>Vasubandhu</a:t>
            </a:r>
            <a:r>
              <a:rPr lang="en-SG" dirty="0"/>
              <a:t> and his logical method</a:t>
            </a:r>
          </a:p>
          <a:p>
            <a:r>
              <a:rPr lang="en-SG" dirty="0"/>
              <a:t>Summary and facts-check</a:t>
            </a:r>
          </a:p>
          <a:p>
            <a:r>
              <a:rPr lang="en-SG" dirty="0"/>
              <a:t>Exercises#6</a:t>
            </a:r>
          </a:p>
          <a:p>
            <a:endParaRPr lang="en-SG" dirty="0"/>
          </a:p>
        </p:txBody>
      </p:sp>
    </p:spTree>
    <p:extLst>
      <p:ext uri="{BB962C8B-B14F-4D97-AF65-F5344CB8AC3E}">
        <p14:creationId xmlns:p14="http://schemas.microsoft.com/office/powerpoint/2010/main" val="3058729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6DCC-2577-49A8-8C93-2B82399853D4}"/>
              </a:ext>
            </a:extLst>
          </p:cNvPr>
          <p:cNvSpPr>
            <a:spLocks noGrp="1"/>
          </p:cNvSpPr>
          <p:nvPr>
            <p:ph type="title"/>
          </p:nvPr>
        </p:nvSpPr>
        <p:spPr/>
        <p:txBody>
          <a:bodyPr/>
          <a:lstStyle/>
          <a:p>
            <a:r>
              <a:rPr lang="en-US" dirty="0" err="1"/>
              <a:t>Vasubandhu’s</a:t>
            </a:r>
            <a:r>
              <a:rPr lang="en-US" dirty="0"/>
              <a:t> treatise</a:t>
            </a:r>
            <a:r>
              <a:rPr lang="en-US" sz="3600" dirty="0"/>
              <a:t>: explanations</a:t>
            </a:r>
            <a:endParaRPr lang="en-SG" sz="3600" dirty="0"/>
          </a:p>
        </p:txBody>
      </p:sp>
      <p:sp>
        <p:nvSpPr>
          <p:cNvPr id="3" name="Content Placeholder 2">
            <a:extLst>
              <a:ext uri="{FF2B5EF4-FFF2-40B4-BE49-F238E27FC236}">
                <a16:creationId xmlns:a16="http://schemas.microsoft.com/office/drawing/2014/main" id="{005CB2E9-9979-4306-A66E-1B227E9ECE7C}"/>
              </a:ext>
            </a:extLst>
          </p:cNvPr>
          <p:cNvSpPr>
            <a:spLocks noGrp="1"/>
          </p:cNvSpPr>
          <p:nvPr>
            <p:ph idx="1"/>
          </p:nvPr>
        </p:nvSpPr>
        <p:spPr/>
        <p:txBody>
          <a:bodyPr>
            <a:normAutofit fontScale="77500" lnSpcReduction="20000"/>
          </a:bodyPr>
          <a:lstStyle/>
          <a:p>
            <a:r>
              <a:rPr lang="en-US" dirty="0"/>
              <a:t>As mentioned previously, the first 8 important sections are arranged into 4 categories; </a:t>
            </a:r>
            <a:r>
              <a:rPr lang="en-US" i="1" u="sng" dirty="0"/>
              <a:t>pak</a:t>
            </a:r>
            <a:r>
              <a:rPr lang="en-US" i="1" u="sng"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 means topic, and this is one part of thesis; please just remember this concept now because in later Buddhist logical method, it would be alternately used with </a:t>
            </a:r>
            <a:r>
              <a:rPr lang="en-SG" i="1" u="sng" dirty="0" err="1">
                <a:latin typeface="Times New Roman" panose="02020603050405020304" pitchFamily="18" charset="0"/>
                <a:cs typeface="Times New Roman" panose="02020603050405020304" pitchFamily="18" charset="0"/>
              </a:rPr>
              <a:t>p</a:t>
            </a:r>
            <a:r>
              <a:rPr lang="en-SG" i="1" u="sng" dirty="0" err="1"/>
              <a:t>ratijñā</a:t>
            </a:r>
            <a:r>
              <a:rPr lang="en-SG" i="1" dirty="0"/>
              <a:t> </a:t>
            </a:r>
            <a:r>
              <a:rPr lang="en-SG" dirty="0"/>
              <a:t>– thesis as the first member – thesis/topic of the 3-membered logical reasoning method;</a:t>
            </a:r>
            <a:endParaRPr lang="en-SG" i="1" dirty="0"/>
          </a:p>
          <a:p>
            <a:r>
              <a:rPr lang="en-SG" dirty="0"/>
              <a:t>In the section for thesis, </a:t>
            </a:r>
            <a:r>
              <a:rPr lang="en-SG" dirty="0" err="1"/>
              <a:t>Vasubandhu</a:t>
            </a:r>
            <a:r>
              <a:rPr lang="en-SG" dirty="0"/>
              <a:t> explains about a proper thesis: an inferable event (fire) and an event-associate (connection between fire and smoke), and the event – smoke; in other words, a fire can be inferred from the event-associate – fire-smoke connection; but without the event-associate – smoke-water are opposite to each other, it cannot be used in the thesis of fire;</a:t>
            </a:r>
          </a:p>
          <a:p>
            <a:r>
              <a:rPr lang="en-SG" dirty="0"/>
              <a:t>In the next few sections, </a:t>
            </a:r>
            <a:r>
              <a:rPr lang="en-SG" dirty="0" err="1"/>
              <a:t>Vadubandhu</a:t>
            </a:r>
            <a:r>
              <a:rPr lang="en-SG" dirty="0"/>
              <a:t> discusses about the importance of justification/reason and its relationship with thesis; when </a:t>
            </a:r>
            <a:r>
              <a:rPr lang="en-SG" dirty="0" err="1"/>
              <a:t>Vasubandhu</a:t>
            </a:r>
            <a:r>
              <a:rPr lang="en-SG" dirty="0"/>
              <a:t> moves to the discussion of exemplification, he particularly emphasized the necessary association of the thesis, the reason and the examples (similar and dissimilar);</a:t>
            </a:r>
          </a:p>
        </p:txBody>
      </p:sp>
    </p:spTree>
    <p:extLst>
      <p:ext uri="{BB962C8B-B14F-4D97-AF65-F5344CB8AC3E}">
        <p14:creationId xmlns:p14="http://schemas.microsoft.com/office/powerpoint/2010/main" val="1958231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8D4DC-F5AA-480E-A2CD-140788A15B46}"/>
              </a:ext>
            </a:extLst>
          </p:cNvPr>
          <p:cNvSpPr>
            <a:spLocks noGrp="1"/>
          </p:cNvSpPr>
          <p:nvPr>
            <p:ph type="title"/>
          </p:nvPr>
        </p:nvSpPr>
        <p:spPr/>
        <p:txBody>
          <a:bodyPr>
            <a:normAutofit fontScale="90000"/>
          </a:bodyPr>
          <a:lstStyle/>
          <a:p>
            <a:r>
              <a:rPr lang="en-US" dirty="0"/>
              <a:t>Thesis</a:t>
            </a:r>
            <a:r>
              <a:rPr lang="en-US" sz="2400" dirty="0"/>
              <a:t>: </a:t>
            </a:r>
            <a:r>
              <a:rPr lang="en-US" sz="2400" dirty="0" err="1"/>
              <a:t>Vasubandhu</a:t>
            </a:r>
            <a:r>
              <a:rPr lang="en-US" sz="2400" dirty="0"/>
              <a:t> explains in detail about the thesis; he suggests that as an inferable event, such as fire, which can be inferred from smoke because smoke is an event-associate with fire – the happened together; on the other hand, water or lake cannot be </a:t>
            </a:r>
            <a:endParaRPr lang="en-SG" sz="2400" dirty="0"/>
          </a:p>
        </p:txBody>
      </p:sp>
      <p:graphicFrame>
        <p:nvGraphicFramePr>
          <p:cNvPr id="4" name="Content Placeholder 3">
            <a:extLst>
              <a:ext uri="{FF2B5EF4-FFF2-40B4-BE49-F238E27FC236}">
                <a16:creationId xmlns:a16="http://schemas.microsoft.com/office/drawing/2014/main" id="{993757C4-295D-4F98-93BF-4B92B2FD40B4}"/>
              </a:ext>
            </a:extLst>
          </p:cNvPr>
          <p:cNvGraphicFramePr>
            <a:graphicFrameLocks noGrp="1"/>
          </p:cNvGraphicFramePr>
          <p:nvPr>
            <p:ph idx="1"/>
            <p:extLst>
              <p:ext uri="{D42A27DB-BD31-4B8C-83A1-F6EECF244321}">
                <p14:modId xmlns:p14="http://schemas.microsoft.com/office/powerpoint/2010/main" val="23374048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2673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A2C5-DAC2-42D7-9341-04D6E61B85F2}"/>
              </a:ext>
            </a:extLst>
          </p:cNvPr>
          <p:cNvSpPr>
            <a:spLocks noGrp="1"/>
          </p:cNvSpPr>
          <p:nvPr>
            <p:ph type="title"/>
          </p:nvPr>
        </p:nvSpPr>
        <p:spPr/>
        <p:txBody>
          <a:bodyPr/>
          <a:lstStyle/>
          <a:p>
            <a:r>
              <a:rPr lang="en-SG" dirty="0" err="1"/>
              <a:t>Vasubandhu’s</a:t>
            </a:r>
            <a:r>
              <a:rPr lang="en-SG" dirty="0"/>
              <a:t> method</a:t>
            </a:r>
            <a:r>
              <a:rPr lang="en-SG" sz="3600" dirty="0"/>
              <a:t>: 2</a:t>
            </a:r>
            <a:r>
              <a:rPr lang="en-SG" sz="3600" baseline="30000" dirty="0"/>
              <a:t>nd</a:t>
            </a:r>
            <a:r>
              <a:rPr lang="en-SG" sz="3600" dirty="0"/>
              <a:t> member – </a:t>
            </a:r>
            <a:r>
              <a:rPr lang="en-SG" sz="3600" i="1" dirty="0"/>
              <a:t>reason/justification</a:t>
            </a:r>
          </a:p>
        </p:txBody>
      </p:sp>
      <p:sp>
        <p:nvSpPr>
          <p:cNvPr id="3" name="Content Placeholder 2">
            <a:extLst>
              <a:ext uri="{FF2B5EF4-FFF2-40B4-BE49-F238E27FC236}">
                <a16:creationId xmlns:a16="http://schemas.microsoft.com/office/drawing/2014/main" id="{C268AD36-51C5-43CE-B381-161FD83E71E9}"/>
              </a:ext>
            </a:extLst>
          </p:cNvPr>
          <p:cNvSpPr>
            <a:spLocks noGrp="1"/>
          </p:cNvSpPr>
          <p:nvPr>
            <p:ph idx="1"/>
          </p:nvPr>
        </p:nvSpPr>
        <p:spPr/>
        <p:txBody>
          <a:bodyPr>
            <a:normAutofit fontScale="85000" lnSpcReduction="20000"/>
          </a:bodyPr>
          <a:lstStyle/>
          <a:p>
            <a:r>
              <a:rPr lang="en-SG" dirty="0"/>
              <a:t>Some quotations (</a:t>
            </a:r>
            <a:r>
              <a:rPr lang="en-SG" i="1" dirty="0"/>
              <a:t>The Method of Argumentation</a:t>
            </a:r>
            <a:r>
              <a:rPr lang="en-SG" dirty="0"/>
              <a:t>):</a:t>
            </a:r>
          </a:p>
          <a:p>
            <a:r>
              <a:rPr lang="en-SG" dirty="0"/>
              <a:t>“A justification is an indication of the invariable concomitance of an event with something of such-and-such-a-kind. i.e. an event’s not arising if something of such-and-such-a-kind does not exist. Something of such-and-such-a-kind in a demonstrandum is, for example, non-eternality, etc., in reference to an object like sounds of speech. There must thus be an indication of some event which does not exist unless concomitant with another, i.e. if there is a cessation of one, the other cannot exist.”</a:t>
            </a:r>
          </a:p>
          <a:p>
            <a:r>
              <a:rPr lang="en-SG" dirty="0"/>
              <a:t>From the above quotations, it is clear that </a:t>
            </a:r>
            <a:r>
              <a:rPr lang="en-SG" dirty="0" err="1"/>
              <a:t>Vasubandhu</a:t>
            </a:r>
            <a:r>
              <a:rPr lang="en-SG" dirty="0"/>
              <a:t> considers the justification/reason is crucial in the method of logical reasoning; and we notice the phrase invariable concomitance; this is a very important phrase we shall explain below;</a:t>
            </a:r>
          </a:p>
        </p:txBody>
      </p:sp>
    </p:spTree>
    <p:extLst>
      <p:ext uri="{BB962C8B-B14F-4D97-AF65-F5344CB8AC3E}">
        <p14:creationId xmlns:p14="http://schemas.microsoft.com/office/powerpoint/2010/main" val="443282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75BC-B61A-4C45-A2F7-55E7CFD2780E}"/>
              </a:ext>
            </a:extLst>
          </p:cNvPr>
          <p:cNvSpPr>
            <a:spLocks noGrp="1"/>
          </p:cNvSpPr>
          <p:nvPr>
            <p:ph type="title"/>
          </p:nvPr>
        </p:nvSpPr>
        <p:spPr/>
        <p:txBody>
          <a:bodyPr>
            <a:normAutofit/>
          </a:bodyPr>
          <a:lstStyle/>
          <a:p>
            <a:r>
              <a:rPr lang="en-SG" dirty="0"/>
              <a:t>Invariable concomitance</a:t>
            </a:r>
            <a:r>
              <a:rPr lang="en-SG" sz="4000" dirty="0"/>
              <a:t>: connection between </a:t>
            </a:r>
            <a:r>
              <a:rPr lang="en-SG" sz="4000" u="sng" dirty="0"/>
              <a:t>thesis</a:t>
            </a:r>
            <a:r>
              <a:rPr lang="en-SG" sz="4000" dirty="0"/>
              <a:t> and </a:t>
            </a:r>
            <a:r>
              <a:rPr lang="en-SG" sz="4000" u="sng" dirty="0"/>
              <a:t>reason</a:t>
            </a:r>
          </a:p>
        </p:txBody>
      </p:sp>
      <p:sp>
        <p:nvSpPr>
          <p:cNvPr id="3" name="Content Placeholder 2">
            <a:extLst>
              <a:ext uri="{FF2B5EF4-FFF2-40B4-BE49-F238E27FC236}">
                <a16:creationId xmlns:a16="http://schemas.microsoft.com/office/drawing/2014/main" id="{80C1F11D-389D-4FFC-B78A-CDCA8D1E878A}"/>
              </a:ext>
            </a:extLst>
          </p:cNvPr>
          <p:cNvSpPr>
            <a:spLocks noGrp="1"/>
          </p:cNvSpPr>
          <p:nvPr>
            <p:ph idx="1"/>
          </p:nvPr>
        </p:nvSpPr>
        <p:spPr/>
        <p:txBody>
          <a:bodyPr>
            <a:normAutofit fontScale="77500" lnSpcReduction="20000"/>
          </a:bodyPr>
          <a:lstStyle/>
          <a:p>
            <a:r>
              <a:rPr lang="en-SG" i="1" u="sng" dirty="0"/>
              <a:t>Invariable</a:t>
            </a:r>
            <a:r>
              <a:rPr lang="en-SG" dirty="0"/>
              <a:t> means constant and never changing; it suggests that it is not variable and therefore always the same. </a:t>
            </a:r>
            <a:r>
              <a:rPr lang="en-SG" i="1" u="sng" dirty="0"/>
              <a:t>Concomitance</a:t>
            </a:r>
            <a:r>
              <a:rPr lang="en-SG" dirty="0"/>
              <a:t> means that if one thing happens, the other would follow; </a:t>
            </a:r>
          </a:p>
          <a:p>
            <a:r>
              <a:rPr lang="en-SG" dirty="0"/>
              <a:t>So the two words together suggest that in a constant fashion, if one thing happens or exists, the other would follow or exist;</a:t>
            </a:r>
          </a:p>
          <a:p>
            <a:r>
              <a:rPr lang="en-SG" dirty="0"/>
              <a:t>By now I am sure you would understand what does the phrase mean; if you do not understand, never mind, here is the example: fire and smoke or produced-ness and impermanence;</a:t>
            </a:r>
          </a:p>
          <a:p>
            <a:r>
              <a:rPr lang="en-SG" dirty="0"/>
              <a:t>As we mentioned many times, the key point of proving that fire can be inferred from smoke because whenever there is fire, the would be smoke – always and constant – invariable concomitance; this also applies to produced-ness and impermanence: whatever produced must be impermanent;</a:t>
            </a:r>
          </a:p>
        </p:txBody>
      </p:sp>
    </p:spTree>
    <p:extLst>
      <p:ext uri="{BB962C8B-B14F-4D97-AF65-F5344CB8AC3E}">
        <p14:creationId xmlns:p14="http://schemas.microsoft.com/office/powerpoint/2010/main" val="164320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E60AF-EC5A-4041-9842-3EB157E43FDC}"/>
              </a:ext>
            </a:extLst>
          </p:cNvPr>
          <p:cNvSpPr>
            <a:spLocks noGrp="1"/>
          </p:cNvSpPr>
          <p:nvPr>
            <p:ph type="title"/>
          </p:nvPr>
        </p:nvSpPr>
        <p:spPr/>
        <p:txBody>
          <a:bodyPr>
            <a:normAutofit fontScale="90000"/>
          </a:bodyPr>
          <a:lstStyle/>
          <a:p>
            <a:r>
              <a:rPr lang="en-US" dirty="0"/>
              <a:t>Justification/reason</a:t>
            </a:r>
            <a:r>
              <a:rPr lang="en-US" sz="2200" dirty="0"/>
              <a:t>: as we explained in the previous slide, here </a:t>
            </a:r>
            <a:r>
              <a:rPr lang="en-US" sz="2200" dirty="0" err="1"/>
              <a:t>Vasubandhu’s</a:t>
            </a:r>
            <a:r>
              <a:rPr lang="en-US" sz="2200" dirty="0"/>
              <a:t> explanation is powerful enough to make Buddhist logical reasoning very much useful; in particular, here for the first time the </a:t>
            </a:r>
            <a:r>
              <a:rPr lang="en-US" sz="2200" i="1" u="sng" dirty="0"/>
              <a:t>invariable concomitance</a:t>
            </a:r>
            <a:r>
              <a:rPr lang="en-US" sz="2200" i="1" dirty="0"/>
              <a:t> </a:t>
            </a:r>
            <a:r>
              <a:rPr lang="en-US" sz="2200" dirty="0"/>
              <a:t>is a required prerequisite for a valid logical reasoning;</a:t>
            </a:r>
            <a:endParaRPr lang="en-SG" sz="2200" dirty="0"/>
          </a:p>
        </p:txBody>
      </p:sp>
      <p:graphicFrame>
        <p:nvGraphicFramePr>
          <p:cNvPr id="4" name="Content Placeholder 3">
            <a:extLst>
              <a:ext uri="{FF2B5EF4-FFF2-40B4-BE49-F238E27FC236}">
                <a16:creationId xmlns:a16="http://schemas.microsoft.com/office/drawing/2014/main" id="{273373BD-4D31-4C1B-AEFA-B4BEF3196795}"/>
              </a:ext>
            </a:extLst>
          </p:cNvPr>
          <p:cNvGraphicFramePr>
            <a:graphicFrameLocks noGrp="1"/>
          </p:cNvGraphicFramePr>
          <p:nvPr>
            <p:ph idx="1"/>
            <p:extLst>
              <p:ext uri="{D42A27DB-BD31-4B8C-83A1-F6EECF244321}">
                <p14:modId xmlns:p14="http://schemas.microsoft.com/office/powerpoint/2010/main" val="205416362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89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9DD4-8193-4658-9BBF-C69B4E0730A2}"/>
              </a:ext>
            </a:extLst>
          </p:cNvPr>
          <p:cNvSpPr>
            <a:spLocks noGrp="1"/>
          </p:cNvSpPr>
          <p:nvPr>
            <p:ph type="title"/>
          </p:nvPr>
        </p:nvSpPr>
        <p:spPr/>
        <p:txBody>
          <a:bodyPr>
            <a:normAutofit fontScale="90000"/>
          </a:bodyPr>
          <a:lstStyle/>
          <a:p>
            <a:r>
              <a:rPr lang="en-SG" dirty="0"/>
              <a:t>Invariable concomitance</a:t>
            </a:r>
            <a:r>
              <a:rPr lang="en-SG" sz="2700" dirty="0"/>
              <a:t>: the example of fire and smoke; </a:t>
            </a:r>
            <a:r>
              <a:rPr lang="en-SG" sz="2700" i="1" u="sng" dirty="0"/>
              <a:t>corroboration</a:t>
            </a:r>
            <a:r>
              <a:rPr lang="en-SG" sz="2700" dirty="0"/>
              <a:t> – if one exists then the other exists;</a:t>
            </a:r>
          </a:p>
        </p:txBody>
      </p:sp>
      <p:graphicFrame>
        <p:nvGraphicFramePr>
          <p:cNvPr id="4" name="Content Placeholder 3">
            <a:extLst>
              <a:ext uri="{FF2B5EF4-FFF2-40B4-BE49-F238E27FC236}">
                <a16:creationId xmlns:a16="http://schemas.microsoft.com/office/drawing/2014/main" id="{5D76DF28-DE8F-4D8B-8050-B3E68FCC71BD}"/>
              </a:ext>
            </a:extLst>
          </p:cNvPr>
          <p:cNvGraphicFramePr>
            <a:graphicFrameLocks noGrp="1"/>
          </p:cNvGraphicFramePr>
          <p:nvPr>
            <p:ph idx="1"/>
            <p:extLst>
              <p:ext uri="{D42A27DB-BD31-4B8C-83A1-F6EECF244321}">
                <p14:modId xmlns:p14="http://schemas.microsoft.com/office/powerpoint/2010/main" val="68082020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872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9B55A-76BA-460B-9944-9CD4338CBFB3}"/>
              </a:ext>
            </a:extLst>
          </p:cNvPr>
          <p:cNvSpPr>
            <a:spLocks noGrp="1"/>
          </p:cNvSpPr>
          <p:nvPr>
            <p:ph type="title"/>
          </p:nvPr>
        </p:nvSpPr>
        <p:spPr/>
        <p:txBody>
          <a:bodyPr>
            <a:normAutofit fontScale="90000"/>
          </a:bodyPr>
          <a:lstStyle/>
          <a:p>
            <a:r>
              <a:rPr lang="en-SG" dirty="0"/>
              <a:t>Invariable concomitance</a:t>
            </a:r>
            <a:r>
              <a:rPr lang="en-SG" sz="2000" dirty="0"/>
              <a:t>: </a:t>
            </a:r>
            <a:r>
              <a:rPr lang="en-SG" sz="2000" i="1" u="sng" dirty="0"/>
              <a:t>exclusion</a:t>
            </a:r>
            <a:r>
              <a:rPr lang="en-SG" sz="2000" dirty="0"/>
              <a:t> – if one cesses, then the another follows; please notice that in Buddhist logical reasoning, here fire and smoke and the </a:t>
            </a:r>
            <a:r>
              <a:rPr lang="en-SG" sz="2000" i="1" u="sng" dirty="0"/>
              <a:t>invariable concomitance</a:t>
            </a:r>
            <a:r>
              <a:rPr lang="en-SG" sz="2000" dirty="0"/>
              <a:t> of those two are just employed to show that in order to guarantee the validity of the thesis, fire and smoke will occur concomitantly and cease to exist constantly; in modern time, of course we know that there are occasions when there is a fire without smoke and vice versa; this observation also applies to the example of produced-ness and impermanent;</a:t>
            </a:r>
          </a:p>
        </p:txBody>
      </p:sp>
      <p:graphicFrame>
        <p:nvGraphicFramePr>
          <p:cNvPr id="4" name="Content Placeholder 3">
            <a:extLst>
              <a:ext uri="{FF2B5EF4-FFF2-40B4-BE49-F238E27FC236}">
                <a16:creationId xmlns:a16="http://schemas.microsoft.com/office/drawing/2014/main" id="{7E458641-1F64-4EDB-A15C-D24FD4FE1B51}"/>
              </a:ext>
            </a:extLst>
          </p:cNvPr>
          <p:cNvGraphicFramePr>
            <a:graphicFrameLocks noGrp="1"/>
          </p:cNvGraphicFramePr>
          <p:nvPr>
            <p:ph idx="1"/>
            <p:extLst>
              <p:ext uri="{D42A27DB-BD31-4B8C-83A1-F6EECF244321}">
                <p14:modId xmlns:p14="http://schemas.microsoft.com/office/powerpoint/2010/main" val="3108385486"/>
              </p:ext>
            </p:extLst>
          </p:nvPr>
        </p:nvGraphicFramePr>
        <p:xfrm>
          <a:off x="628650" y="2197915"/>
          <a:ext cx="7886700" cy="3979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022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8803-043D-4613-8448-B76D6EFC811D}"/>
              </a:ext>
            </a:extLst>
          </p:cNvPr>
          <p:cNvSpPr>
            <a:spLocks noGrp="1"/>
          </p:cNvSpPr>
          <p:nvPr>
            <p:ph type="title"/>
          </p:nvPr>
        </p:nvSpPr>
        <p:spPr/>
        <p:txBody>
          <a:bodyPr>
            <a:normAutofit fontScale="90000"/>
          </a:bodyPr>
          <a:lstStyle/>
          <a:p>
            <a:r>
              <a:rPr lang="en-SG" dirty="0"/>
              <a:t>An example of irrelevance</a:t>
            </a:r>
            <a:r>
              <a:rPr lang="en-SG" sz="2400" dirty="0"/>
              <a:t>: </a:t>
            </a:r>
            <a:r>
              <a:rPr lang="en-SG" sz="2400" dirty="0" err="1"/>
              <a:t>Vasubandhu</a:t>
            </a:r>
            <a:r>
              <a:rPr lang="en-SG" sz="2400" dirty="0"/>
              <a:t> specifically points out that the </a:t>
            </a:r>
            <a:r>
              <a:rPr lang="en-SG" sz="2400" i="1" u="sng" dirty="0"/>
              <a:t>invariable concomitance</a:t>
            </a:r>
            <a:r>
              <a:rPr lang="en-SG" sz="2400" dirty="0"/>
              <a:t> is to associate the thesis and the reason; therefore the must be a relevance between these two; other wise, there would be no justification/ reason of the invariable concomitance; it is simply irrelevant;</a:t>
            </a:r>
          </a:p>
        </p:txBody>
      </p:sp>
      <p:graphicFrame>
        <p:nvGraphicFramePr>
          <p:cNvPr id="4" name="Content Placeholder 3">
            <a:extLst>
              <a:ext uri="{FF2B5EF4-FFF2-40B4-BE49-F238E27FC236}">
                <a16:creationId xmlns:a16="http://schemas.microsoft.com/office/drawing/2014/main" id="{7EF88B21-7D18-4EA7-B8E4-BF00218CCC85}"/>
              </a:ext>
            </a:extLst>
          </p:cNvPr>
          <p:cNvGraphicFramePr>
            <a:graphicFrameLocks noGrp="1"/>
          </p:cNvGraphicFramePr>
          <p:nvPr>
            <p:ph idx="1"/>
            <p:extLst>
              <p:ext uri="{D42A27DB-BD31-4B8C-83A1-F6EECF244321}">
                <p14:modId xmlns:p14="http://schemas.microsoft.com/office/powerpoint/2010/main" val="123428178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4003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C67F-1B85-4749-B508-67D595AD3B1F}"/>
              </a:ext>
            </a:extLst>
          </p:cNvPr>
          <p:cNvSpPr>
            <a:spLocks noGrp="1"/>
          </p:cNvSpPr>
          <p:nvPr>
            <p:ph type="title"/>
          </p:nvPr>
        </p:nvSpPr>
        <p:spPr/>
        <p:txBody>
          <a:bodyPr/>
          <a:lstStyle/>
          <a:p>
            <a:r>
              <a:rPr lang="en-SG" dirty="0"/>
              <a:t>The “</a:t>
            </a:r>
            <a:r>
              <a:rPr lang="en-SG" i="1" dirty="0"/>
              <a:t>connection</a:t>
            </a:r>
            <a:r>
              <a:rPr lang="en-SG" dirty="0"/>
              <a:t>” – examples</a:t>
            </a:r>
          </a:p>
        </p:txBody>
      </p:sp>
      <p:sp>
        <p:nvSpPr>
          <p:cNvPr id="3" name="Content Placeholder 2">
            <a:extLst>
              <a:ext uri="{FF2B5EF4-FFF2-40B4-BE49-F238E27FC236}">
                <a16:creationId xmlns:a16="http://schemas.microsoft.com/office/drawing/2014/main" id="{C8C7B7B6-94BB-4C5E-9A23-7C30E0B156AC}"/>
              </a:ext>
            </a:extLst>
          </p:cNvPr>
          <p:cNvSpPr>
            <a:spLocks noGrp="1"/>
          </p:cNvSpPr>
          <p:nvPr>
            <p:ph idx="1"/>
          </p:nvPr>
        </p:nvSpPr>
        <p:spPr/>
        <p:txBody>
          <a:bodyPr>
            <a:normAutofit fontScale="85000" lnSpcReduction="20000"/>
          </a:bodyPr>
          <a:lstStyle/>
          <a:p>
            <a:r>
              <a:rPr lang="en-SG" dirty="0"/>
              <a:t>Having discussed the </a:t>
            </a:r>
            <a:r>
              <a:rPr lang="en-SG" i="1" u="sng" dirty="0"/>
              <a:t>invariable concomitance</a:t>
            </a:r>
            <a:r>
              <a:rPr lang="en-SG" dirty="0"/>
              <a:t>, </a:t>
            </a:r>
            <a:r>
              <a:rPr lang="en-SG" dirty="0" err="1"/>
              <a:t>Vasubandhu</a:t>
            </a:r>
            <a:r>
              <a:rPr lang="en-SG" dirty="0"/>
              <a:t> tackled another important issue: the </a:t>
            </a:r>
            <a:r>
              <a:rPr lang="en-SG" i="1" u="sng" dirty="0"/>
              <a:t>connection</a:t>
            </a:r>
            <a:r>
              <a:rPr lang="en-SG" dirty="0"/>
              <a:t> among the three members: </a:t>
            </a:r>
            <a:r>
              <a:rPr lang="en-SG" u="sng" dirty="0"/>
              <a:t>the thesis</a:t>
            </a:r>
            <a:r>
              <a:rPr lang="en-SG" dirty="0"/>
              <a:t>, </a:t>
            </a:r>
            <a:r>
              <a:rPr lang="en-SG" u="sng" dirty="0"/>
              <a:t>the reason</a:t>
            </a:r>
            <a:r>
              <a:rPr lang="en-SG" dirty="0"/>
              <a:t> and </a:t>
            </a:r>
            <a:r>
              <a:rPr lang="en-SG" u="sng" dirty="0"/>
              <a:t>the examples</a:t>
            </a:r>
            <a:r>
              <a:rPr lang="en-SG" dirty="0"/>
              <a:t>;</a:t>
            </a:r>
          </a:p>
          <a:p>
            <a:r>
              <a:rPr lang="en-SG" dirty="0"/>
              <a:t>Some more quotations (please read the complete quotations in the </a:t>
            </a:r>
            <a:r>
              <a:rPr lang="en-SG" i="1" dirty="0"/>
              <a:t>lecture notes</a:t>
            </a:r>
            <a:r>
              <a:rPr lang="en-SG" dirty="0"/>
              <a:t>):</a:t>
            </a:r>
          </a:p>
          <a:p>
            <a:r>
              <a:rPr lang="en-SG" dirty="0"/>
              <a:t>“The exemplification is the specific indication of the connection of the two (</a:t>
            </a:r>
            <a:r>
              <a:rPr lang="en-SG" u="sng" dirty="0"/>
              <a:t>event and event-associate</a:t>
            </a:r>
            <a:r>
              <a:rPr lang="en-SG" dirty="0"/>
              <a:t>) when one is attempting to demonstrate something. The ‘</a:t>
            </a:r>
            <a:r>
              <a:rPr lang="en-SG" u="sng" dirty="0"/>
              <a:t>connection</a:t>
            </a:r>
            <a:r>
              <a:rPr lang="en-SG" dirty="0"/>
              <a:t>’ is </a:t>
            </a:r>
            <a:r>
              <a:rPr lang="en-SG" u="sng" dirty="0"/>
              <a:t>invariable concomitance</a:t>
            </a:r>
            <a:r>
              <a:rPr lang="en-SG" dirty="0"/>
              <a:t> of the </a:t>
            </a:r>
            <a:r>
              <a:rPr lang="en-SG" u="sng" dirty="0"/>
              <a:t>demonstrandum</a:t>
            </a:r>
            <a:r>
              <a:rPr lang="en-SG" dirty="0"/>
              <a:t> and the </a:t>
            </a:r>
            <a:r>
              <a:rPr lang="en-SG" u="sng" dirty="0"/>
              <a:t>demonstrator</a:t>
            </a:r>
            <a:r>
              <a:rPr lang="en-SG" dirty="0"/>
              <a:t>, that is, </a:t>
            </a:r>
            <a:r>
              <a:rPr lang="en-SG" u="sng" dirty="0"/>
              <a:t>the non-arising of the demonstrator when the demonstrandum does not exist</a:t>
            </a:r>
            <a:r>
              <a:rPr lang="en-SG" dirty="0"/>
              <a:t>. That through which the </a:t>
            </a:r>
            <a:r>
              <a:rPr lang="en-SG" u="sng" dirty="0"/>
              <a:t>connection</a:t>
            </a:r>
            <a:r>
              <a:rPr lang="en-SG" dirty="0"/>
              <a:t>, i.e. </a:t>
            </a:r>
            <a:r>
              <a:rPr lang="en-SG" u="sng" dirty="0"/>
              <a:t>invariable concomitance</a:t>
            </a:r>
            <a:r>
              <a:rPr lang="en-SG" dirty="0"/>
              <a:t>, of the two is specifically mentioned, is called ‘the exemplification’. It must take the form of a specific </a:t>
            </a:r>
            <a:r>
              <a:rPr lang="en-SG" u="sng" dirty="0"/>
              <a:t>parallel example</a:t>
            </a:r>
            <a:r>
              <a:rPr lang="en-SG" dirty="0"/>
              <a:t>, plus the statement of an </a:t>
            </a:r>
            <a:r>
              <a:rPr lang="en-SG" u="sng" dirty="0"/>
              <a:t>invariable concomitance</a:t>
            </a:r>
            <a:r>
              <a:rPr lang="en-SG" dirty="0"/>
              <a:t>.”</a:t>
            </a:r>
          </a:p>
          <a:p>
            <a:endParaRPr lang="en-SG" dirty="0"/>
          </a:p>
        </p:txBody>
      </p:sp>
    </p:spTree>
    <p:extLst>
      <p:ext uri="{BB962C8B-B14F-4D97-AF65-F5344CB8AC3E}">
        <p14:creationId xmlns:p14="http://schemas.microsoft.com/office/powerpoint/2010/main" val="3316860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FDF46-2F01-4B2A-9EB2-B9B248C4B073}"/>
              </a:ext>
            </a:extLst>
          </p:cNvPr>
          <p:cNvSpPr>
            <a:spLocks noGrp="1"/>
          </p:cNvSpPr>
          <p:nvPr>
            <p:ph type="title"/>
          </p:nvPr>
        </p:nvSpPr>
        <p:spPr/>
        <p:txBody>
          <a:bodyPr/>
          <a:lstStyle/>
          <a:p>
            <a:r>
              <a:rPr lang="en-SG" dirty="0"/>
              <a:t>Explanations</a:t>
            </a:r>
          </a:p>
        </p:txBody>
      </p:sp>
      <p:sp>
        <p:nvSpPr>
          <p:cNvPr id="3" name="Content Placeholder 2">
            <a:extLst>
              <a:ext uri="{FF2B5EF4-FFF2-40B4-BE49-F238E27FC236}">
                <a16:creationId xmlns:a16="http://schemas.microsoft.com/office/drawing/2014/main" id="{B383B3A6-C98B-4E92-B3A9-81B83EA60A5F}"/>
              </a:ext>
            </a:extLst>
          </p:cNvPr>
          <p:cNvSpPr>
            <a:spLocks noGrp="1"/>
          </p:cNvSpPr>
          <p:nvPr>
            <p:ph idx="1"/>
          </p:nvPr>
        </p:nvSpPr>
        <p:spPr/>
        <p:txBody>
          <a:bodyPr>
            <a:normAutofit fontScale="77500" lnSpcReduction="20000"/>
          </a:bodyPr>
          <a:lstStyle/>
          <a:p>
            <a:r>
              <a:rPr lang="en-SG" dirty="0"/>
              <a:t>In the above quotations, </a:t>
            </a:r>
            <a:r>
              <a:rPr lang="en-SG" dirty="0" err="1"/>
              <a:t>Vasubandhu</a:t>
            </a:r>
            <a:r>
              <a:rPr lang="en-SG" dirty="0"/>
              <a:t> explains the </a:t>
            </a:r>
            <a:r>
              <a:rPr lang="en-SG" b="1" i="1" dirty="0"/>
              <a:t>exemplification</a:t>
            </a:r>
            <a:r>
              <a:rPr lang="en-SG" dirty="0"/>
              <a:t> – </a:t>
            </a:r>
            <a:r>
              <a:rPr lang="en-SG" i="1" dirty="0"/>
              <a:t>the</a:t>
            </a:r>
            <a:r>
              <a:rPr lang="en-SG" dirty="0"/>
              <a:t> </a:t>
            </a:r>
            <a:r>
              <a:rPr lang="en-SG" i="1" dirty="0"/>
              <a:t>indication of a connection</a:t>
            </a:r>
            <a:r>
              <a:rPr lang="en-SG" dirty="0"/>
              <a:t> between the </a:t>
            </a:r>
            <a:r>
              <a:rPr lang="en-SG" u="sng" dirty="0"/>
              <a:t>demonstrator</a:t>
            </a:r>
            <a:r>
              <a:rPr lang="en-SG" dirty="0"/>
              <a:t> and the </a:t>
            </a:r>
            <a:r>
              <a:rPr lang="en-SG" u="sng" dirty="0"/>
              <a:t>demonstrandum (what is to be demonstrated</a:t>
            </a:r>
            <a:r>
              <a:rPr lang="en-SG" dirty="0"/>
              <a:t>), i.e., the fire and the smoke, or the produced-ness and the impermanence; </a:t>
            </a:r>
          </a:p>
          <a:p>
            <a:r>
              <a:rPr lang="en-SG" dirty="0"/>
              <a:t>Also important is the </a:t>
            </a:r>
            <a:r>
              <a:rPr lang="en-SG" i="1" dirty="0"/>
              <a:t>connection</a:t>
            </a:r>
            <a:r>
              <a:rPr lang="en-SG" dirty="0"/>
              <a:t> – </a:t>
            </a:r>
            <a:r>
              <a:rPr lang="en-SG" i="1" dirty="0"/>
              <a:t>invariable concomitance</a:t>
            </a:r>
            <a:r>
              <a:rPr lang="en-SG" dirty="0"/>
              <a:t> among the thesis, the reason, and the example (especially the similar example), i.e., fire, smoke and kitchen or produced-ness, impermanence, and a pot;</a:t>
            </a:r>
          </a:p>
          <a:p>
            <a:r>
              <a:rPr lang="en-SG" dirty="0"/>
              <a:t>So here, because of the invariable concomitance, thesis and the reason are connected; and because of the exemplifications of both corroborate and contradictory, a connection between the examples and the reason is established; because of the connection of all the three members – the thesis, the reason and the examples, a valid logical reasoning structure/sequent is formed;</a:t>
            </a:r>
          </a:p>
        </p:txBody>
      </p:sp>
    </p:spTree>
    <p:extLst>
      <p:ext uri="{BB962C8B-B14F-4D97-AF65-F5344CB8AC3E}">
        <p14:creationId xmlns:p14="http://schemas.microsoft.com/office/powerpoint/2010/main" val="308525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8732-9D35-4322-A6DE-E46D863F677C}"/>
              </a:ext>
            </a:extLst>
          </p:cNvPr>
          <p:cNvSpPr>
            <a:spLocks noGrp="1"/>
          </p:cNvSpPr>
          <p:nvPr>
            <p:ph type="title"/>
          </p:nvPr>
        </p:nvSpPr>
        <p:spPr/>
        <p:txBody>
          <a:bodyPr/>
          <a:lstStyle/>
          <a:p>
            <a:r>
              <a:rPr lang="en-SG" dirty="0"/>
              <a:t>Asa</a:t>
            </a:r>
            <a:r>
              <a:rPr lang="en-SG" dirty="0">
                <a:latin typeface="Times New Roman" panose="02020603050405020304" pitchFamily="18" charset="0"/>
                <a:cs typeface="Times New Roman" panose="02020603050405020304" pitchFamily="18" charset="0"/>
              </a:rPr>
              <a:t>ṅ</a:t>
            </a:r>
            <a:r>
              <a:rPr lang="en-SG" dirty="0"/>
              <a:t>ga’s logical tracts</a:t>
            </a:r>
            <a:r>
              <a:rPr lang="en-SG" sz="2000" dirty="0"/>
              <a:t>: the tracts consist of 7 major parts, from the debate itself (</a:t>
            </a:r>
            <a:r>
              <a:rPr lang="en-SG" sz="2000" i="1" dirty="0" err="1"/>
              <a:t>vāda</a:t>
            </a:r>
            <a:r>
              <a:rPr lang="en-SG" sz="2000" dirty="0"/>
              <a:t>) to utility in the debate (</a:t>
            </a:r>
            <a:r>
              <a:rPr lang="en-SG" sz="2000" i="1" dirty="0"/>
              <a:t>vade </a:t>
            </a:r>
            <a:r>
              <a:rPr lang="en-SG" sz="2000" i="1" dirty="0" err="1"/>
              <a:t>bahukarā</a:t>
            </a:r>
            <a:r>
              <a:rPr lang="en-SG" sz="2000" i="1" dirty="0"/>
              <a:t> </a:t>
            </a:r>
            <a:r>
              <a:rPr lang="en-SG" sz="2000" i="1" dirty="0" err="1"/>
              <a:t>dharmā</a:t>
            </a:r>
            <a:r>
              <a:rPr lang="en-SG" sz="2000" dirty="0"/>
              <a:t>); please see below the outline of the text;</a:t>
            </a:r>
            <a:endParaRPr lang="en-SG" dirty="0"/>
          </a:p>
        </p:txBody>
      </p:sp>
      <p:graphicFrame>
        <p:nvGraphicFramePr>
          <p:cNvPr id="4" name="Content Placeholder 3">
            <a:extLst>
              <a:ext uri="{FF2B5EF4-FFF2-40B4-BE49-F238E27FC236}">
                <a16:creationId xmlns:a16="http://schemas.microsoft.com/office/drawing/2014/main" id="{EDAADD6C-C72B-4BC3-92C1-E6D4710DFB63}"/>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881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6AEA3-8893-41FF-AD40-482613854B3E}"/>
              </a:ext>
            </a:extLst>
          </p:cNvPr>
          <p:cNvSpPr>
            <a:spLocks noGrp="1"/>
          </p:cNvSpPr>
          <p:nvPr>
            <p:ph type="title"/>
          </p:nvPr>
        </p:nvSpPr>
        <p:spPr/>
        <p:txBody>
          <a:bodyPr>
            <a:normAutofit fontScale="90000"/>
          </a:bodyPr>
          <a:lstStyle/>
          <a:p>
            <a:r>
              <a:rPr lang="en-SG" dirty="0"/>
              <a:t>The mechanism </a:t>
            </a:r>
            <a:r>
              <a:rPr lang="en-SG" sz="2200" dirty="0"/>
              <a:t>of three members and Buddhist logical reasoning sequent: if we are to give a example, it would be like this</a:t>
            </a:r>
            <a:r>
              <a:rPr lang="en-SG" sz="2200" u="sng" dirty="0"/>
              <a:t>: If A, then B</a:t>
            </a:r>
            <a:r>
              <a:rPr lang="en-SG" sz="2200" dirty="0"/>
              <a:t>; </a:t>
            </a:r>
            <a:r>
              <a:rPr lang="en-SG" sz="2200" u="sng" dirty="0"/>
              <a:t>if B, then C</a:t>
            </a:r>
            <a:r>
              <a:rPr lang="en-SG" sz="2200" dirty="0"/>
              <a:t>; </a:t>
            </a:r>
            <a:r>
              <a:rPr lang="en-SG" sz="2200" u="sng" dirty="0"/>
              <a:t>so If A, then C</a:t>
            </a:r>
            <a:r>
              <a:rPr lang="en-SG" sz="2200" dirty="0"/>
              <a:t>; however, please do not take this example as if the two logical reasoning systems are same; as a matter of fact, they are different; I just want you to see how the Buddhist logical method works according to </a:t>
            </a:r>
            <a:r>
              <a:rPr lang="en-SG" sz="2200" dirty="0" err="1"/>
              <a:t>Vasubandhu</a:t>
            </a:r>
            <a:r>
              <a:rPr lang="en-SG" sz="2200" dirty="0"/>
              <a:t>;</a:t>
            </a:r>
          </a:p>
        </p:txBody>
      </p:sp>
      <p:graphicFrame>
        <p:nvGraphicFramePr>
          <p:cNvPr id="4" name="Content Placeholder 3">
            <a:extLst>
              <a:ext uri="{FF2B5EF4-FFF2-40B4-BE49-F238E27FC236}">
                <a16:creationId xmlns:a16="http://schemas.microsoft.com/office/drawing/2014/main" id="{860EFDC6-0504-42EB-84A7-2414C8DF3DBE}"/>
              </a:ext>
            </a:extLst>
          </p:cNvPr>
          <p:cNvGraphicFramePr>
            <a:graphicFrameLocks noGrp="1"/>
          </p:cNvGraphicFramePr>
          <p:nvPr>
            <p:ph idx="1"/>
            <p:extLst>
              <p:ext uri="{D42A27DB-BD31-4B8C-83A1-F6EECF244321}">
                <p14:modId xmlns:p14="http://schemas.microsoft.com/office/powerpoint/2010/main" val="108898377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4096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D9A4-3463-4B3E-990D-D8D3DA181485}"/>
              </a:ext>
            </a:extLst>
          </p:cNvPr>
          <p:cNvSpPr>
            <a:spLocks noGrp="1"/>
          </p:cNvSpPr>
          <p:nvPr>
            <p:ph type="title"/>
          </p:nvPr>
        </p:nvSpPr>
        <p:spPr/>
        <p:txBody>
          <a:bodyPr/>
          <a:lstStyle/>
          <a:p>
            <a:r>
              <a:rPr lang="en-SG" dirty="0"/>
              <a:t>Summary and facts-check</a:t>
            </a:r>
          </a:p>
        </p:txBody>
      </p:sp>
      <p:sp>
        <p:nvSpPr>
          <p:cNvPr id="3" name="Content Placeholder 2">
            <a:extLst>
              <a:ext uri="{FF2B5EF4-FFF2-40B4-BE49-F238E27FC236}">
                <a16:creationId xmlns:a16="http://schemas.microsoft.com/office/drawing/2014/main" id="{461D6464-CEFC-48E4-83AF-2DCB4256ECEF}"/>
              </a:ext>
            </a:extLst>
          </p:cNvPr>
          <p:cNvSpPr>
            <a:spLocks noGrp="1"/>
          </p:cNvSpPr>
          <p:nvPr>
            <p:ph idx="1"/>
          </p:nvPr>
        </p:nvSpPr>
        <p:spPr/>
        <p:txBody>
          <a:bodyPr>
            <a:normAutofit fontScale="77500" lnSpcReduction="20000"/>
          </a:bodyPr>
          <a:lstStyle/>
          <a:p>
            <a:r>
              <a:rPr lang="en-US" dirty="0"/>
              <a:t>In this lecture, we have explained in detail regarding logical rules and logical reasoning method according to Asaṅga and his brother </a:t>
            </a:r>
            <a:r>
              <a:rPr lang="en-US" dirty="0" err="1"/>
              <a:t>Vasubandhu</a:t>
            </a:r>
            <a:r>
              <a:rPr lang="en-US" dirty="0"/>
              <a:t>; </a:t>
            </a:r>
          </a:p>
          <a:p>
            <a:r>
              <a:rPr lang="en-US" dirty="0"/>
              <a:t>From Asaṅga, not only the </a:t>
            </a:r>
            <a:r>
              <a:rPr lang="en-US" u="sng" dirty="0"/>
              <a:t>5-membered</a:t>
            </a:r>
            <a:r>
              <a:rPr lang="en-US" dirty="0"/>
              <a:t> logical method was introduced to Buddhist logical tradition, but also important concepts were discussed, such as </a:t>
            </a:r>
            <a:r>
              <a:rPr lang="en-SG" i="1" u="sng" dirty="0" err="1">
                <a:latin typeface="Times New Roman" panose="02020603050405020304" pitchFamily="18" charset="0"/>
                <a:cs typeface="Times New Roman" panose="02020603050405020304" pitchFamily="18" charset="0"/>
              </a:rPr>
              <a:t>pratyakṣa,anumāna</a:t>
            </a:r>
            <a:r>
              <a:rPr lang="en-SG" i="1" u="sng" dirty="0">
                <a:latin typeface="Times New Roman" panose="02020603050405020304" pitchFamily="18" charset="0"/>
                <a:cs typeface="Times New Roman" panose="02020603050405020304" pitchFamily="18" charset="0"/>
              </a:rPr>
              <a:t>, </a:t>
            </a:r>
            <a:r>
              <a:rPr lang="en-SG" i="1" u="sng" dirty="0" err="1"/>
              <a:t>pratij</a:t>
            </a:r>
            <a:r>
              <a:rPr lang="en-SG" i="1" u="sng" dirty="0" err="1">
                <a:latin typeface="Times New Roman" panose="02020603050405020304" pitchFamily="18" charset="0"/>
                <a:cs typeface="Times New Roman" panose="02020603050405020304" pitchFamily="18" charset="0"/>
              </a:rPr>
              <a:t>ñā</a:t>
            </a:r>
            <a:r>
              <a:rPr lang="en-SG" i="1" u="sng" dirty="0">
                <a:latin typeface="Times New Roman" panose="02020603050405020304" pitchFamily="18" charset="0"/>
                <a:cs typeface="Times New Roman" panose="02020603050405020304" pitchFamily="18" charset="0"/>
              </a:rPr>
              <a:t>, </a:t>
            </a:r>
            <a:r>
              <a:rPr lang="en-SG" i="1" u="sng" dirty="0" err="1">
                <a:latin typeface="Times New Roman" panose="02020603050405020304" pitchFamily="18" charset="0"/>
                <a:cs typeface="Times New Roman" panose="02020603050405020304" pitchFamily="18" charset="0"/>
              </a:rPr>
              <a:t>hetu</a:t>
            </a:r>
            <a:r>
              <a:rPr lang="en-SG" i="1" u="sng" dirty="0">
                <a:latin typeface="Times New Roman" panose="02020603050405020304" pitchFamily="18" charset="0"/>
                <a:cs typeface="Times New Roman" panose="02020603050405020304" pitchFamily="18" charset="0"/>
              </a:rPr>
              <a:t>, and </a:t>
            </a:r>
            <a:r>
              <a:rPr lang="en-SG" i="1" u="sng" dirty="0" err="1">
                <a:latin typeface="Times New Roman" panose="02020603050405020304" pitchFamily="18" charset="0"/>
                <a:cs typeface="Times New Roman" panose="02020603050405020304" pitchFamily="18" charset="0"/>
              </a:rPr>
              <a:t>udāharaṇa</a:t>
            </a:r>
            <a:r>
              <a:rPr lang="en-SG" dirty="0">
                <a:latin typeface="Times New Roman" panose="02020603050405020304" pitchFamily="18" charset="0"/>
                <a:cs typeface="Times New Roman" panose="02020603050405020304" pitchFamily="18" charset="0"/>
              </a:rPr>
              <a:t>, in clearer manner; moreover, the </a:t>
            </a:r>
            <a:r>
              <a:rPr lang="en-SG" u="sng" dirty="0">
                <a:latin typeface="Times New Roman" panose="02020603050405020304" pitchFamily="18" charset="0"/>
                <a:cs typeface="Times New Roman" panose="02020603050405020304" pitchFamily="18" charset="0"/>
              </a:rPr>
              <a:t>two examples</a:t>
            </a:r>
            <a:r>
              <a:rPr lang="en-SG" dirty="0">
                <a:latin typeface="Times New Roman" panose="02020603050405020304" pitchFamily="18" charset="0"/>
                <a:cs typeface="Times New Roman" panose="02020603050405020304" pitchFamily="18" charset="0"/>
              </a:rPr>
              <a:t> – </a:t>
            </a:r>
            <a:r>
              <a:rPr lang="en-SG" u="sng" dirty="0">
                <a:latin typeface="Times New Roman" panose="02020603050405020304" pitchFamily="18" charset="0"/>
                <a:cs typeface="Times New Roman" panose="02020603050405020304" pitchFamily="18" charset="0"/>
              </a:rPr>
              <a:t>similar and dissimilar</a:t>
            </a:r>
            <a:r>
              <a:rPr lang="en-SG" dirty="0">
                <a:latin typeface="Times New Roman" panose="02020603050405020304" pitchFamily="18" charset="0"/>
                <a:cs typeface="Times New Roman" panose="02020603050405020304" pitchFamily="18" charset="0"/>
              </a:rPr>
              <a:t> ones are also expertly elaborated; perhaps for the first time, the </a:t>
            </a:r>
            <a:r>
              <a:rPr lang="en-SG" u="sng" dirty="0">
                <a:latin typeface="Times New Roman" panose="02020603050405020304" pitchFamily="18" charset="0"/>
                <a:cs typeface="Times New Roman" panose="02020603050405020304" pitchFamily="18" charset="0"/>
              </a:rPr>
              <a:t>association</a:t>
            </a:r>
            <a:r>
              <a:rPr lang="en-SG" dirty="0">
                <a:latin typeface="Times New Roman" panose="02020603050405020304" pitchFamily="18" charset="0"/>
                <a:cs typeface="Times New Roman" panose="02020603050405020304" pitchFamily="18" charset="0"/>
              </a:rPr>
              <a:t> amongst the </a:t>
            </a:r>
            <a:r>
              <a:rPr lang="en-SG" u="sng" dirty="0">
                <a:latin typeface="Times New Roman" panose="02020603050405020304" pitchFamily="18" charset="0"/>
                <a:cs typeface="Times New Roman" panose="02020603050405020304" pitchFamily="18" charset="0"/>
              </a:rPr>
              <a:t>three members</a:t>
            </a:r>
            <a:r>
              <a:rPr lang="en-SG" dirty="0">
                <a:latin typeface="Times New Roman" panose="02020603050405020304" pitchFamily="18" charset="0"/>
                <a:cs typeface="Times New Roman" panose="02020603050405020304" pitchFamily="18" charset="0"/>
              </a:rPr>
              <a:t> and the </a:t>
            </a:r>
            <a:r>
              <a:rPr lang="en-SG" u="sng" dirty="0">
                <a:latin typeface="Times New Roman" panose="02020603050405020304" pitchFamily="18" charset="0"/>
                <a:cs typeface="Times New Roman" panose="02020603050405020304" pitchFamily="18" charset="0"/>
              </a:rPr>
              <a:t>connection</a:t>
            </a:r>
            <a:r>
              <a:rPr lang="en-SG" dirty="0">
                <a:latin typeface="Times New Roman" panose="02020603050405020304" pitchFamily="18" charset="0"/>
                <a:cs typeface="Times New Roman" panose="02020603050405020304" pitchFamily="18" charset="0"/>
              </a:rPr>
              <a:t> between the </a:t>
            </a:r>
            <a:r>
              <a:rPr lang="en-SG" i="1" u="sng" dirty="0">
                <a:latin typeface="Times New Roman" panose="02020603050405020304" pitchFamily="18" charset="0"/>
                <a:cs typeface="Times New Roman" panose="02020603050405020304" pitchFamily="18" charset="0"/>
              </a:rPr>
              <a:t>thesis</a:t>
            </a:r>
            <a:r>
              <a:rPr lang="en-SG" dirty="0">
                <a:latin typeface="Times New Roman" panose="02020603050405020304" pitchFamily="18" charset="0"/>
                <a:cs typeface="Times New Roman" panose="02020603050405020304" pitchFamily="18" charset="0"/>
              </a:rPr>
              <a:t> and the </a:t>
            </a:r>
            <a:r>
              <a:rPr lang="en-SG" i="1" u="sng" dirty="0">
                <a:latin typeface="Times New Roman" panose="02020603050405020304" pitchFamily="18" charset="0"/>
                <a:cs typeface="Times New Roman" panose="02020603050405020304" pitchFamily="18" charset="0"/>
              </a:rPr>
              <a:t>reason</a:t>
            </a:r>
            <a:r>
              <a:rPr lang="en-SG" dirty="0">
                <a:latin typeface="Times New Roman" panose="02020603050405020304" pitchFamily="18" charset="0"/>
                <a:cs typeface="Times New Roman" panose="02020603050405020304" pitchFamily="18" charset="0"/>
              </a:rPr>
              <a:t> were made as necessary rather than the rules of thumb;</a:t>
            </a:r>
          </a:p>
          <a:p>
            <a:r>
              <a:rPr lang="en-SG" dirty="0">
                <a:latin typeface="Times New Roman" panose="02020603050405020304" pitchFamily="18" charset="0"/>
                <a:cs typeface="Times New Roman" panose="02020603050405020304" pitchFamily="18" charset="0"/>
              </a:rPr>
              <a:t>From </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 for the first time, the first </a:t>
            </a:r>
            <a:r>
              <a:rPr lang="en-SG" u="sng" dirty="0">
                <a:latin typeface="Times New Roman" panose="02020603050405020304" pitchFamily="18" charset="0"/>
                <a:cs typeface="Times New Roman" panose="02020603050405020304" pitchFamily="18" charset="0"/>
              </a:rPr>
              <a:t>3 members </a:t>
            </a:r>
            <a:r>
              <a:rPr lang="en-SG" dirty="0">
                <a:latin typeface="Times New Roman" panose="02020603050405020304" pitchFamily="18" charset="0"/>
                <a:cs typeface="Times New Roman" panose="02020603050405020304" pitchFamily="18" charset="0"/>
              </a:rPr>
              <a:t>– </a:t>
            </a:r>
            <a:r>
              <a:rPr lang="en-SG" u="sng" dirty="0">
                <a:latin typeface="Times New Roman" panose="02020603050405020304" pitchFamily="18" charset="0"/>
                <a:cs typeface="Times New Roman" panose="02020603050405020304" pitchFamily="18" charset="0"/>
              </a:rPr>
              <a:t>thesis, reason/justification</a:t>
            </a:r>
            <a:r>
              <a:rPr lang="en-SG" dirty="0">
                <a:latin typeface="Times New Roman" panose="02020603050405020304" pitchFamily="18" charset="0"/>
                <a:cs typeface="Times New Roman" panose="02020603050405020304" pitchFamily="18" charset="0"/>
              </a:rPr>
              <a:t> and </a:t>
            </a:r>
            <a:r>
              <a:rPr lang="en-SG" u="sng" dirty="0">
                <a:latin typeface="Times New Roman" panose="02020603050405020304" pitchFamily="18" charset="0"/>
                <a:cs typeface="Times New Roman" panose="02020603050405020304" pitchFamily="18" charset="0"/>
              </a:rPr>
              <a:t>exemplification</a:t>
            </a:r>
            <a:r>
              <a:rPr lang="en-SG" dirty="0">
                <a:latin typeface="Times New Roman" panose="02020603050405020304" pitchFamily="18" charset="0"/>
                <a:cs typeface="Times New Roman" panose="02020603050405020304" pitchFamily="18" charset="0"/>
              </a:rPr>
              <a:t> – are emphasized while the other two were </a:t>
            </a:r>
            <a:r>
              <a:rPr lang="en-SG" dirty="0" err="1">
                <a:latin typeface="Times New Roman" panose="02020603050405020304" pitchFamily="18" charset="0"/>
                <a:cs typeface="Times New Roman" panose="02020603050405020304" pitchFamily="18" charset="0"/>
              </a:rPr>
              <a:t>quitely</a:t>
            </a:r>
            <a:r>
              <a:rPr lang="en-SG" dirty="0">
                <a:latin typeface="Times New Roman" panose="02020603050405020304" pitchFamily="18" charset="0"/>
                <a:cs typeface="Times New Roman" panose="02020603050405020304" pitchFamily="18" charset="0"/>
              </a:rPr>
              <a:t> dropped; furthermore, the </a:t>
            </a:r>
            <a:r>
              <a:rPr lang="en-SG" u="sng" dirty="0">
                <a:latin typeface="Times New Roman" panose="02020603050405020304" pitchFamily="18" charset="0"/>
                <a:cs typeface="Times New Roman" panose="02020603050405020304" pitchFamily="18" charset="0"/>
              </a:rPr>
              <a:t>connection</a:t>
            </a:r>
            <a:r>
              <a:rPr lang="en-SG" dirty="0">
                <a:latin typeface="Times New Roman" panose="02020603050405020304" pitchFamily="18" charset="0"/>
                <a:cs typeface="Times New Roman" panose="02020603050405020304" pitchFamily="18" charset="0"/>
              </a:rPr>
              <a:t> – </a:t>
            </a:r>
            <a:r>
              <a:rPr lang="en-SG" u="sng" dirty="0">
                <a:latin typeface="Times New Roman" panose="02020603050405020304" pitchFamily="18" charset="0"/>
                <a:cs typeface="Times New Roman" panose="02020603050405020304" pitchFamily="18" charset="0"/>
              </a:rPr>
              <a:t>invariable concomitance</a:t>
            </a:r>
            <a:r>
              <a:rPr lang="en-SG" dirty="0">
                <a:latin typeface="Times New Roman" panose="02020603050405020304" pitchFamily="18" charset="0"/>
                <a:cs typeface="Times New Roman" panose="02020603050405020304" pitchFamily="18" charset="0"/>
              </a:rPr>
              <a:t> not only clearly defined by also compulsorily required; and so was the </a:t>
            </a:r>
            <a:r>
              <a:rPr lang="en-SG" u="sng" dirty="0">
                <a:latin typeface="Times New Roman" panose="02020603050405020304" pitchFamily="18" charset="0"/>
                <a:cs typeface="Times New Roman" panose="02020603050405020304" pitchFamily="18" charset="0"/>
              </a:rPr>
              <a:t>association of the 3 members</a:t>
            </a:r>
            <a:r>
              <a:rPr lang="en-SG" dirty="0">
                <a:latin typeface="Times New Roman" panose="02020603050405020304" pitchFamily="18" charset="0"/>
                <a:cs typeface="Times New Roman" panose="02020603050405020304" pitchFamily="18" charset="0"/>
              </a:rPr>
              <a:t>; also, the term </a:t>
            </a:r>
            <a:r>
              <a:rPr lang="en-US" i="1" u="sng" dirty="0"/>
              <a:t>pak</a:t>
            </a:r>
            <a:r>
              <a:rPr lang="en-US" i="1" u="sng"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 should be kept in mind for now;</a:t>
            </a:r>
            <a:endParaRPr lang="en-SG" dirty="0"/>
          </a:p>
        </p:txBody>
      </p:sp>
    </p:spTree>
    <p:extLst>
      <p:ext uri="{BB962C8B-B14F-4D97-AF65-F5344CB8AC3E}">
        <p14:creationId xmlns:p14="http://schemas.microsoft.com/office/powerpoint/2010/main" val="1206891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283B1-312B-4B0F-A100-87ACD93D59D2}"/>
              </a:ext>
            </a:extLst>
          </p:cNvPr>
          <p:cNvSpPr>
            <a:spLocks noGrp="1"/>
          </p:cNvSpPr>
          <p:nvPr>
            <p:ph type="title"/>
          </p:nvPr>
        </p:nvSpPr>
        <p:spPr/>
        <p:txBody>
          <a:bodyPr/>
          <a:lstStyle/>
          <a:p>
            <a:r>
              <a:rPr lang="en-SG" dirty="0"/>
              <a:t>Exercises</a:t>
            </a:r>
          </a:p>
        </p:txBody>
      </p:sp>
      <p:sp>
        <p:nvSpPr>
          <p:cNvPr id="3" name="Content Placeholder 2">
            <a:extLst>
              <a:ext uri="{FF2B5EF4-FFF2-40B4-BE49-F238E27FC236}">
                <a16:creationId xmlns:a16="http://schemas.microsoft.com/office/drawing/2014/main" id="{45F475E6-3AC1-48D6-A378-4082DFAA927F}"/>
              </a:ext>
            </a:extLst>
          </p:cNvPr>
          <p:cNvSpPr>
            <a:spLocks noGrp="1"/>
          </p:cNvSpPr>
          <p:nvPr>
            <p:ph idx="1"/>
          </p:nvPr>
        </p:nvSpPr>
        <p:spPr/>
        <p:txBody>
          <a:bodyPr>
            <a:normAutofit fontScale="92500" lnSpcReduction="10000"/>
          </a:bodyPr>
          <a:lstStyle/>
          <a:p>
            <a:r>
              <a:rPr lang="en-SG" dirty="0"/>
              <a:t>Do the following exercises and submit them via email (</a:t>
            </a:r>
            <a:r>
              <a:rPr lang="en-SG" dirty="0">
                <a:hlinkClick r:id="rId2"/>
              </a:rPr>
              <a:t>chuanqing@bcs.edu.sg</a:t>
            </a:r>
            <a:r>
              <a:rPr lang="en-SG" dirty="0"/>
              <a:t>) to me by 5:00 pm, on </a:t>
            </a:r>
            <a:r>
              <a:rPr lang="en-SG"/>
              <a:t>7</a:t>
            </a:r>
            <a:r>
              <a:rPr lang="en-SG" baseline="30000"/>
              <a:t>th</a:t>
            </a:r>
            <a:r>
              <a:rPr lang="en-SG"/>
              <a:t> October </a:t>
            </a:r>
            <a:r>
              <a:rPr lang="en-SG" dirty="0"/>
              <a:t>(Wednesday);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SG" dirty="0"/>
              <a:t>1, Can you give one example of an </a:t>
            </a:r>
            <a:r>
              <a:rPr lang="en-SG" u="sng" dirty="0"/>
              <a:t>invariable concomitance</a:t>
            </a:r>
            <a:r>
              <a:rPr lang="en-SG" dirty="0"/>
              <a:t>? Do not use the examples of fire and smoke, and sound and produced-ness we have discussed on many occasions.</a:t>
            </a:r>
          </a:p>
          <a:p>
            <a:r>
              <a:rPr lang="en-SG" dirty="0"/>
              <a:t>2, Why the example </a:t>
            </a:r>
            <a:r>
              <a:rPr lang="en-SG" i="1" u="sng" dirty="0"/>
              <a:t>Sound is non-eternal because it is perceivable by the eye</a:t>
            </a:r>
            <a:r>
              <a:rPr lang="en-SG" dirty="0"/>
              <a:t> is not a justification?</a:t>
            </a:r>
          </a:p>
        </p:txBody>
      </p:sp>
    </p:spTree>
    <p:extLst>
      <p:ext uri="{BB962C8B-B14F-4D97-AF65-F5344CB8AC3E}">
        <p14:creationId xmlns:p14="http://schemas.microsoft.com/office/powerpoint/2010/main" val="362172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74D0-79DF-4FAE-A98D-86D1C0FF7730}"/>
              </a:ext>
            </a:extLst>
          </p:cNvPr>
          <p:cNvSpPr>
            <a:spLocks noGrp="1"/>
          </p:cNvSpPr>
          <p:nvPr>
            <p:ph type="title"/>
          </p:nvPr>
        </p:nvSpPr>
        <p:spPr/>
        <p:txBody>
          <a:bodyPr>
            <a:normAutofit fontScale="90000"/>
          </a:bodyPr>
          <a:lstStyle/>
          <a:p>
            <a:r>
              <a:rPr lang="en-SG" dirty="0"/>
              <a:t>Foundation of the debate</a:t>
            </a:r>
            <a:r>
              <a:rPr lang="en-SG" sz="2000" dirty="0"/>
              <a:t>: out of the 7 sections, the third one, or the foundation of the debate (3</a:t>
            </a:r>
            <a:r>
              <a:rPr lang="en-SG" sz="2000" baseline="30000" dirty="0"/>
              <a:t>rd</a:t>
            </a:r>
            <a:r>
              <a:rPr lang="en-SG" sz="2000" dirty="0"/>
              <a:t> section) is one of the most important and interesting sections; in that section, 10 concepts are discussed in some detail; below are the main concepts of the 3</a:t>
            </a:r>
            <a:r>
              <a:rPr lang="en-SG" sz="2000" baseline="30000" dirty="0"/>
              <a:t>rd</a:t>
            </a:r>
            <a:r>
              <a:rPr lang="en-SG" sz="2000" dirty="0"/>
              <a:t> section;</a:t>
            </a:r>
            <a:endParaRPr lang="en-SG" dirty="0"/>
          </a:p>
        </p:txBody>
      </p:sp>
      <p:sp>
        <p:nvSpPr>
          <p:cNvPr id="3" name="Content Placeholder 2">
            <a:extLst>
              <a:ext uri="{FF2B5EF4-FFF2-40B4-BE49-F238E27FC236}">
                <a16:creationId xmlns:a16="http://schemas.microsoft.com/office/drawing/2014/main" id="{216C60CD-395A-4BAB-BB62-315F53AE575D}"/>
              </a:ext>
            </a:extLst>
          </p:cNvPr>
          <p:cNvSpPr>
            <a:spLocks noGrp="1"/>
          </p:cNvSpPr>
          <p:nvPr>
            <p:ph idx="1"/>
          </p:nvPr>
        </p:nvSpPr>
        <p:spPr/>
        <p:txBody>
          <a:bodyPr>
            <a:normAutofit fontScale="77500" lnSpcReduction="20000"/>
          </a:bodyPr>
          <a:lstStyle/>
          <a:p>
            <a:r>
              <a:rPr lang="en-SG" u="sng" dirty="0"/>
              <a:t>Two kinds of thesis</a:t>
            </a:r>
            <a:r>
              <a:rPr lang="en-SG" dirty="0"/>
              <a:t>: </a:t>
            </a:r>
          </a:p>
          <a:p>
            <a:r>
              <a:rPr lang="en-SG" dirty="0"/>
              <a:t>1, the individua presence (</a:t>
            </a:r>
            <a:r>
              <a:rPr lang="en-SG" i="1" dirty="0" err="1"/>
              <a:t>svabhāva</a:t>
            </a:r>
            <a:r>
              <a:rPr lang="en-SG" dirty="0"/>
              <a:t>) and 2, the particular qualification (</a:t>
            </a:r>
            <a:r>
              <a:rPr lang="en-SG" i="1" dirty="0" err="1"/>
              <a:t>viśeṣa</a:t>
            </a:r>
            <a:r>
              <a:rPr lang="en-SG" dirty="0"/>
              <a:t>);</a:t>
            </a:r>
          </a:p>
          <a:p>
            <a:r>
              <a:rPr lang="en-SG" u="sng" dirty="0"/>
              <a:t>Eight kinds of proof</a:t>
            </a:r>
            <a:r>
              <a:rPr lang="en-SG" dirty="0"/>
              <a:t>: </a:t>
            </a:r>
          </a:p>
          <a:p>
            <a:r>
              <a:rPr lang="en-SG" dirty="0"/>
              <a:t>1, upholding the thesis (</a:t>
            </a:r>
            <a:r>
              <a:rPr lang="en-SG" i="1" dirty="0"/>
              <a:t>pratij</a:t>
            </a:r>
            <a:r>
              <a:rPr lang="en-SG" i="1" dirty="0">
                <a:latin typeface="Times New Roman" panose="02020603050405020304" pitchFamily="18" charset="0"/>
                <a:cs typeface="Times New Roman" panose="02020603050405020304" pitchFamily="18" charset="0"/>
              </a:rPr>
              <a:t>ñā</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2, reason (</a:t>
            </a:r>
            <a:r>
              <a:rPr lang="en-SG" i="1" dirty="0" err="1">
                <a:latin typeface="Times New Roman" panose="02020603050405020304" pitchFamily="18" charset="0"/>
                <a:cs typeface="Times New Roman" panose="02020603050405020304" pitchFamily="18" charset="0"/>
              </a:rPr>
              <a:t>hetu</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3, example (</a:t>
            </a:r>
            <a:r>
              <a:rPr lang="en-SG" i="1" dirty="0">
                <a:latin typeface="Times New Roman" panose="02020603050405020304" pitchFamily="18" charset="0"/>
                <a:cs typeface="Times New Roman" panose="02020603050405020304" pitchFamily="18" charset="0"/>
              </a:rPr>
              <a:t>udāharaṇa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4, agreement/similarity (</a:t>
            </a:r>
            <a:r>
              <a:rPr lang="en-SG" i="1" dirty="0" err="1">
                <a:latin typeface="Times New Roman" panose="02020603050405020304" pitchFamily="18" charset="0"/>
                <a:cs typeface="Times New Roman" panose="02020603050405020304" pitchFamily="18" charset="0"/>
              </a:rPr>
              <a:t>sārūpya</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5, difference/dissimilarity (</a:t>
            </a:r>
            <a:r>
              <a:rPr lang="en-SG" i="1" dirty="0" err="1">
                <a:latin typeface="Times New Roman" panose="02020603050405020304" pitchFamily="18" charset="0"/>
                <a:cs typeface="Times New Roman" panose="02020603050405020304" pitchFamily="18" charset="0"/>
              </a:rPr>
              <a:t>vairūpya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6, direct perception (</a:t>
            </a:r>
            <a:r>
              <a:rPr lang="en-SG" i="1" dirty="0" err="1">
                <a:latin typeface="Times New Roman" panose="02020603050405020304" pitchFamily="18" charset="0"/>
                <a:cs typeface="Times New Roman" panose="02020603050405020304" pitchFamily="18" charset="0"/>
              </a:rPr>
              <a:t>pratyakṣa</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7, inference (</a:t>
            </a:r>
            <a:r>
              <a:rPr lang="en-SG" i="1" dirty="0" err="1">
                <a:latin typeface="Times New Roman" panose="02020603050405020304" pitchFamily="18" charset="0"/>
                <a:cs typeface="Times New Roman" panose="02020603050405020304" pitchFamily="18" charset="0"/>
              </a:rPr>
              <a:t>anumāna</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8, trustworthy authority (</a:t>
            </a:r>
            <a:r>
              <a:rPr lang="en-SG" i="1" dirty="0" err="1">
                <a:latin typeface="Times New Roman" panose="02020603050405020304" pitchFamily="18" charset="0"/>
                <a:cs typeface="Times New Roman" panose="02020603050405020304" pitchFamily="18" charset="0"/>
              </a:rPr>
              <a:t>āptāgama</a:t>
            </a:r>
            <a:r>
              <a:rPr lang="en-SG" dirty="0">
                <a:latin typeface="Times New Roman" panose="02020603050405020304" pitchFamily="18" charset="0"/>
                <a:cs typeface="Times New Roman" panose="02020603050405020304" pitchFamily="18" charset="0"/>
              </a:rPr>
              <a:t>);</a:t>
            </a:r>
            <a:endParaRPr lang="en-SG" dirty="0"/>
          </a:p>
        </p:txBody>
      </p:sp>
    </p:spTree>
    <p:extLst>
      <p:ext uri="{BB962C8B-B14F-4D97-AF65-F5344CB8AC3E}">
        <p14:creationId xmlns:p14="http://schemas.microsoft.com/office/powerpoint/2010/main" val="601224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2A39E-A1D0-47F5-AC66-54FAEE5A97F5}"/>
              </a:ext>
            </a:extLst>
          </p:cNvPr>
          <p:cNvSpPr>
            <a:spLocks noGrp="1"/>
          </p:cNvSpPr>
          <p:nvPr>
            <p:ph type="title"/>
          </p:nvPr>
        </p:nvSpPr>
        <p:spPr/>
        <p:txBody>
          <a:bodyPr/>
          <a:lstStyle/>
          <a:p>
            <a:r>
              <a:rPr lang="en-SG" dirty="0"/>
              <a:t>The basic concepts</a:t>
            </a:r>
          </a:p>
        </p:txBody>
      </p:sp>
      <p:sp>
        <p:nvSpPr>
          <p:cNvPr id="3" name="Content Placeholder 2">
            <a:extLst>
              <a:ext uri="{FF2B5EF4-FFF2-40B4-BE49-F238E27FC236}">
                <a16:creationId xmlns:a16="http://schemas.microsoft.com/office/drawing/2014/main" id="{02CA7827-DAEF-4311-B77F-42BBE18F4DFB}"/>
              </a:ext>
            </a:extLst>
          </p:cNvPr>
          <p:cNvSpPr>
            <a:spLocks noGrp="1"/>
          </p:cNvSpPr>
          <p:nvPr>
            <p:ph idx="1"/>
          </p:nvPr>
        </p:nvSpPr>
        <p:spPr/>
        <p:txBody>
          <a:bodyPr>
            <a:normAutofit fontScale="77500" lnSpcReduction="20000"/>
          </a:bodyPr>
          <a:lstStyle/>
          <a:p>
            <a:r>
              <a:rPr lang="en-SG" dirty="0"/>
              <a:t>As you can see from the previous slides, those 10 concepts mentioned by </a:t>
            </a:r>
            <a:r>
              <a:rPr lang="en-SG" dirty="0" err="1"/>
              <a:t>Asa</a:t>
            </a:r>
            <a:r>
              <a:rPr lang="en-SG" dirty="0" err="1">
                <a:latin typeface="Times New Roman" panose="02020603050405020304" pitchFamily="18" charset="0"/>
                <a:cs typeface="Times New Roman" panose="02020603050405020304" pitchFamily="18" charset="0"/>
              </a:rPr>
              <a:t>ṅga</a:t>
            </a:r>
            <a:r>
              <a:rPr lang="en-SG" dirty="0">
                <a:latin typeface="Times New Roman" panose="02020603050405020304" pitchFamily="18" charset="0"/>
                <a:cs typeface="Times New Roman" panose="02020603050405020304" pitchFamily="18" charset="0"/>
              </a:rPr>
              <a:t> in his first Buddhist treatise of logical rules, more than half we are already familiar;</a:t>
            </a:r>
          </a:p>
          <a:p>
            <a:r>
              <a:rPr lang="en-SG" dirty="0">
                <a:latin typeface="Times New Roman" panose="02020603050405020304" pitchFamily="18" charset="0"/>
                <a:cs typeface="Times New Roman" panose="02020603050405020304" pitchFamily="18" charset="0"/>
              </a:rPr>
              <a:t>For instance, direct perception (</a:t>
            </a:r>
            <a:r>
              <a:rPr lang="en-SG" i="1" dirty="0" err="1">
                <a:latin typeface="Times New Roman" panose="02020603050405020304" pitchFamily="18" charset="0"/>
                <a:cs typeface="Times New Roman" panose="02020603050405020304" pitchFamily="18" charset="0"/>
              </a:rPr>
              <a:t>pratyakṣa</a:t>
            </a:r>
            <a:r>
              <a:rPr lang="en-SG" dirty="0">
                <a:latin typeface="Times New Roman" panose="02020603050405020304" pitchFamily="18" charset="0"/>
                <a:cs typeface="Times New Roman" panose="02020603050405020304" pitchFamily="18" charset="0"/>
              </a:rPr>
              <a:t>) and inference (</a:t>
            </a:r>
            <a:r>
              <a:rPr lang="en-SG" i="1" dirty="0" err="1">
                <a:latin typeface="Times New Roman" panose="02020603050405020304" pitchFamily="18" charset="0"/>
                <a:cs typeface="Times New Roman" panose="02020603050405020304" pitchFamily="18" charset="0"/>
              </a:rPr>
              <a:t>anumāna</a:t>
            </a:r>
            <a:r>
              <a:rPr lang="en-SG" dirty="0">
                <a:latin typeface="Times New Roman" panose="02020603050405020304" pitchFamily="18" charset="0"/>
                <a:cs typeface="Times New Roman" panose="02020603050405020304" pitchFamily="18" charset="0"/>
              </a:rPr>
              <a:t>) are the two means of knowledge, which have mentioned early on; in fact, those two ways of knowing are generally accepted by Buddhist philosophers as valid means of knowledge, while the trustworthy authority (</a:t>
            </a:r>
            <a:r>
              <a:rPr lang="en-SG" i="1" dirty="0" err="1">
                <a:latin typeface="Times New Roman" panose="02020603050405020304" pitchFamily="18" charset="0"/>
                <a:cs typeface="Times New Roman" panose="02020603050405020304" pitchFamily="18" charset="0"/>
              </a:rPr>
              <a:t>āptāgama</a:t>
            </a:r>
            <a:r>
              <a:rPr lang="en-SG" dirty="0">
                <a:latin typeface="Times New Roman" panose="02020603050405020304" pitchFamily="18" charset="0"/>
                <a:cs typeface="Times New Roman" panose="02020603050405020304" pitchFamily="18" charset="0"/>
              </a:rPr>
              <a:t>) or sometimes known as </a:t>
            </a:r>
            <a:r>
              <a:rPr lang="en-SG" i="1" dirty="0" err="1">
                <a:latin typeface="Times New Roman" panose="02020603050405020304" pitchFamily="18" charset="0"/>
                <a:cs typeface="Times New Roman" panose="02020603050405020304" pitchFamily="18" charset="0"/>
              </a:rPr>
              <a:t>śabda</a:t>
            </a:r>
            <a:r>
              <a:rPr lang="en-SG" dirty="0">
                <a:latin typeface="Times New Roman" panose="02020603050405020304" pitchFamily="18" charset="0"/>
                <a:cs typeface="Times New Roman" panose="02020603050405020304" pitchFamily="18" charset="0"/>
              </a:rPr>
              <a:t> (</a:t>
            </a:r>
            <a:r>
              <a:rPr lang="en-SG" i="1" dirty="0">
                <a:latin typeface="Times New Roman" panose="02020603050405020304" pitchFamily="18" charset="0"/>
                <a:cs typeface="Times New Roman" panose="02020603050405020304" pitchFamily="18" charset="0"/>
              </a:rPr>
              <a:t>words of a sage</a:t>
            </a:r>
            <a:r>
              <a:rPr lang="en-SG" dirty="0">
                <a:latin typeface="Times New Roman" panose="02020603050405020304" pitchFamily="18" charset="0"/>
                <a:cs typeface="Times New Roman" panose="02020603050405020304" pitchFamily="18" charset="0"/>
              </a:rPr>
              <a:t>) is also considered as the valid means of knowledge because the Buddha’s teaching generally is classified in that category;</a:t>
            </a:r>
          </a:p>
          <a:p>
            <a:r>
              <a:rPr lang="en-SG" dirty="0">
                <a:latin typeface="Times New Roman" panose="02020603050405020304" pitchFamily="18" charset="0"/>
                <a:cs typeface="Times New Roman" panose="02020603050405020304" pitchFamily="18" charset="0"/>
              </a:rPr>
              <a:t>Also, </a:t>
            </a:r>
            <a:r>
              <a:rPr lang="en-SG" i="1" dirty="0"/>
              <a:t>pratij</a:t>
            </a:r>
            <a:r>
              <a:rPr lang="en-SG" i="1" dirty="0">
                <a:latin typeface="Times New Roman" panose="02020603050405020304" pitchFamily="18" charset="0"/>
                <a:cs typeface="Times New Roman" panose="02020603050405020304" pitchFamily="18" charset="0"/>
              </a:rPr>
              <a:t>ñā</a:t>
            </a:r>
            <a:r>
              <a:rPr lang="en-SG" dirty="0">
                <a:latin typeface="Times New Roman" panose="02020603050405020304" pitchFamily="18" charset="0"/>
                <a:cs typeface="Times New Roman" panose="02020603050405020304" pitchFamily="18" charset="0"/>
              </a:rPr>
              <a:t>, </a:t>
            </a:r>
            <a:r>
              <a:rPr lang="en-SG" i="1" dirty="0" err="1">
                <a:latin typeface="Times New Roman" panose="02020603050405020304" pitchFamily="18" charset="0"/>
                <a:cs typeface="Times New Roman" panose="02020603050405020304" pitchFamily="18" charset="0"/>
              </a:rPr>
              <a:t>hetu</a:t>
            </a:r>
            <a:r>
              <a:rPr lang="en-SG" dirty="0">
                <a:latin typeface="Times New Roman" panose="02020603050405020304" pitchFamily="18" charset="0"/>
                <a:cs typeface="Times New Roman" panose="02020603050405020304" pitchFamily="18" charset="0"/>
              </a:rPr>
              <a:t>, and </a:t>
            </a:r>
            <a:r>
              <a:rPr lang="en-SG" i="1" dirty="0">
                <a:latin typeface="Times New Roman" panose="02020603050405020304" pitchFamily="18" charset="0"/>
                <a:cs typeface="Times New Roman" panose="02020603050405020304" pitchFamily="18" charset="0"/>
              </a:rPr>
              <a:t>udāharaṇa</a:t>
            </a:r>
            <a:r>
              <a:rPr lang="en-SG" dirty="0">
                <a:latin typeface="Times New Roman" panose="02020603050405020304" pitchFamily="18" charset="0"/>
                <a:cs typeface="Times New Roman" panose="02020603050405020304" pitchFamily="18" charset="0"/>
              </a:rPr>
              <a:t> are the first three members of the 5-memebered logical method;</a:t>
            </a:r>
          </a:p>
          <a:p>
            <a:r>
              <a:rPr lang="en-SG" dirty="0">
                <a:latin typeface="Times New Roman" panose="02020603050405020304" pitchFamily="18" charset="0"/>
                <a:cs typeface="Times New Roman" panose="02020603050405020304" pitchFamily="18" charset="0"/>
              </a:rPr>
              <a:t>However, even though most of the concepts are already here, it is to be noted that at the time of </a:t>
            </a:r>
            <a:r>
              <a:rPr lang="en-SG" dirty="0"/>
              <a:t>Asa</a:t>
            </a:r>
            <a:r>
              <a:rPr lang="en-SG" dirty="0">
                <a:latin typeface="Times New Roman" panose="02020603050405020304" pitchFamily="18" charset="0"/>
                <a:cs typeface="Times New Roman" panose="02020603050405020304" pitchFamily="18" charset="0"/>
              </a:rPr>
              <a:t>ṅga, Buddhist logic was still less systematic than in the work of his brother, </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a:t>
            </a:r>
          </a:p>
          <a:p>
            <a:endParaRPr lang="en-SG" dirty="0"/>
          </a:p>
        </p:txBody>
      </p:sp>
    </p:spTree>
    <p:extLst>
      <p:ext uri="{BB962C8B-B14F-4D97-AF65-F5344CB8AC3E}">
        <p14:creationId xmlns:p14="http://schemas.microsoft.com/office/powerpoint/2010/main" val="51297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A055-5BC3-418D-9AA4-0980ED381982}"/>
              </a:ext>
            </a:extLst>
          </p:cNvPr>
          <p:cNvSpPr>
            <a:spLocks noGrp="1"/>
          </p:cNvSpPr>
          <p:nvPr>
            <p:ph type="title"/>
          </p:nvPr>
        </p:nvSpPr>
        <p:spPr/>
        <p:txBody>
          <a:bodyPr/>
          <a:lstStyle/>
          <a:p>
            <a:r>
              <a:rPr lang="en-SG" dirty="0"/>
              <a:t>Examples: similarity/agreement and dissimilarity/disagreement</a:t>
            </a:r>
          </a:p>
        </p:txBody>
      </p:sp>
      <p:sp>
        <p:nvSpPr>
          <p:cNvPr id="3" name="Content Placeholder 2">
            <a:extLst>
              <a:ext uri="{FF2B5EF4-FFF2-40B4-BE49-F238E27FC236}">
                <a16:creationId xmlns:a16="http://schemas.microsoft.com/office/drawing/2014/main" id="{FF84782D-2641-4D9D-9370-61814195D616}"/>
              </a:ext>
            </a:extLst>
          </p:cNvPr>
          <p:cNvSpPr>
            <a:spLocks noGrp="1"/>
          </p:cNvSpPr>
          <p:nvPr>
            <p:ph idx="1"/>
          </p:nvPr>
        </p:nvSpPr>
        <p:spPr/>
        <p:txBody>
          <a:bodyPr>
            <a:normAutofit fontScale="70000" lnSpcReduction="20000"/>
          </a:bodyPr>
          <a:lstStyle/>
          <a:p>
            <a:r>
              <a:rPr lang="en-SG" dirty="0"/>
              <a:t>As mentioned, although at the time of Asa</a:t>
            </a:r>
            <a:r>
              <a:rPr lang="en-SG" dirty="0">
                <a:latin typeface="Times New Roman" panose="02020603050405020304" pitchFamily="18" charset="0"/>
                <a:cs typeface="Times New Roman" panose="02020603050405020304" pitchFamily="18" charset="0"/>
              </a:rPr>
              <a:t>ṅga, Buddhist logical method was not very systematic and the definition of concepts were not very precise, we should notice some of the specifications of the above two examples: similar and dissimilar; those are actually very well-defined and may have inspired later philosophers to follow;</a:t>
            </a:r>
          </a:p>
          <a:p>
            <a:r>
              <a:rPr lang="en-SG" dirty="0">
                <a:latin typeface="Times New Roman" panose="02020603050405020304" pitchFamily="18" charset="0"/>
                <a:cs typeface="Times New Roman" panose="02020603050405020304" pitchFamily="18" charset="0"/>
              </a:rPr>
              <a:t>One of the specifications of the similar example is mutual likeness by association with the </a:t>
            </a:r>
            <a:r>
              <a:rPr lang="en-SG" u="sng" dirty="0">
                <a:latin typeface="Times New Roman" panose="02020603050405020304" pitchFamily="18" charset="0"/>
                <a:cs typeface="Times New Roman" panose="02020603050405020304" pitchFamily="18" charset="0"/>
              </a:rPr>
              <a:t>sign/reason</a:t>
            </a:r>
            <a:r>
              <a:rPr lang="en-SG" dirty="0">
                <a:latin typeface="Times New Roman" panose="02020603050405020304" pitchFamily="18" charset="0"/>
                <a:cs typeface="Times New Roman" panose="02020603050405020304" pitchFamily="18" charset="0"/>
              </a:rPr>
              <a:t>; in other words, the likeness of reason and the example; by the same token, one of the specifications of the dissimilar example is mutual dissimilarity of the reason and the example; it means that both should be asymmetrically different;</a:t>
            </a:r>
          </a:p>
          <a:p>
            <a:r>
              <a:rPr lang="en-SG" dirty="0"/>
              <a:t>You may remember that in traditional and Buddhist logical method, examples are important and they are generally two of them, one similar and the other dissimilar; both examples are associated with the 2</a:t>
            </a:r>
            <a:r>
              <a:rPr lang="en-SG" baseline="30000" dirty="0"/>
              <a:t>nd</a:t>
            </a:r>
            <a:r>
              <a:rPr lang="en-SG" dirty="0"/>
              <a:t> member or reason; this point should kept in mind, for one important reform started by </a:t>
            </a:r>
            <a:r>
              <a:rPr lang="en-SG" dirty="0" err="1"/>
              <a:t>Dignāga</a:t>
            </a:r>
            <a:r>
              <a:rPr lang="en-SG" dirty="0"/>
              <a:t> was precisely related to reason and examples; </a:t>
            </a:r>
          </a:p>
        </p:txBody>
      </p:sp>
    </p:spTree>
    <p:extLst>
      <p:ext uri="{BB962C8B-B14F-4D97-AF65-F5344CB8AC3E}">
        <p14:creationId xmlns:p14="http://schemas.microsoft.com/office/powerpoint/2010/main" val="415261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0E36-36A2-44DD-A1C2-524FF232742B}"/>
              </a:ext>
            </a:extLst>
          </p:cNvPr>
          <p:cNvSpPr>
            <a:spLocks noGrp="1"/>
          </p:cNvSpPr>
          <p:nvPr>
            <p:ph type="title"/>
          </p:nvPr>
        </p:nvSpPr>
        <p:spPr/>
        <p:txBody>
          <a:bodyPr>
            <a:normAutofit fontScale="90000"/>
          </a:bodyPr>
          <a:lstStyle/>
          <a:p>
            <a:r>
              <a:rPr lang="en-SG" dirty="0"/>
              <a:t>Reason, examples </a:t>
            </a:r>
            <a:r>
              <a:rPr lang="en-SG" sz="2200" dirty="0"/>
              <a:t>&amp; their relationship: </a:t>
            </a:r>
            <a:r>
              <a:rPr lang="en-SG" sz="2200" u="sng" dirty="0"/>
              <a:t>fire and smoke</a:t>
            </a:r>
            <a:r>
              <a:rPr lang="en-SG" sz="2200" dirty="0"/>
              <a:t>; in this example, kitchen is a example that suggests the existence of smoke and fire at the same time; this is a fact that the reason tries to explain and a relationship it tries to establish; on the other hand, in the situation of the lake, it would exclude such a possibility, for as we said, water and fire are opposing to each other; so there would be neither smoke nor fire in a lake;</a:t>
            </a:r>
          </a:p>
        </p:txBody>
      </p:sp>
      <p:graphicFrame>
        <p:nvGraphicFramePr>
          <p:cNvPr id="4" name="Content Placeholder 3">
            <a:extLst>
              <a:ext uri="{FF2B5EF4-FFF2-40B4-BE49-F238E27FC236}">
                <a16:creationId xmlns:a16="http://schemas.microsoft.com/office/drawing/2014/main" id="{A308733A-B252-41AE-BAA4-33110819F529}"/>
              </a:ext>
            </a:extLst>
          </p:cNvPr>
          <p:cNvGraphicFramePr>
            <a:graphicFrameLocks noGrp="1"/>
          </p:cNvGraphicFramePr>
          <p:nvPr>
            <p:ph idx="1"/>
            <p:extLst>
              <p:ext uri="{D42A27DB-BD31-4B8C-83A1-F6EECF244321}">
                <p14:modId xmlns:p14="http://schemas.microsoft.com/office/powerpoint/2010/main" val="214845037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564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738A-6C6C-4A49-A187-E8261D07A829}"/>
              </a:ext>
            </a:extLst>
          </p:cNvPr>
          <p:cNvSpPr>
            <a:spLocks noGrp="1"/>
          </p:cNvSpPr>
          <p:nvPr>
            <p:ph type="title"/>
          </p:nvPr>
        </p:nvSpPr>
        <p:spPr/>
        <p:txBody>
          <a:bodyPr>
            <a:normAutofit fontScale="90000"/>
          </a:bodyPr>
          <a:lstStyle/>
          <a:p>
            <a:r>
              <a:rPr lang="en-SG" dirty="0"/>
              <a:t>Another example</a:t>
            </a:r>
            <a:r>
              <a:rPr lang="en-SG" sz="2000" dirty="0"/>
              <a:t>: </a:t>
            </a:r>
            <a:r>
              <a:rPr lang="en-SG" sz="2000" u="sng" dirty="0"/>
              <a:t>sound, produced and impermanence</a:t>
            </a:r>
            <a:r>
              <a:rPr lang="en-SG" sz="2000" dirty="0"/>
              <a:t>; this is yet another example which suggests that because (</a:t>
            </a:r>
            <a:r>
              <a:rPr lang="en-SG" sz="2000" i="1" u="sng" dirty="0"/>
              <a:t>reason</a:t>
            </a:r>
            <a:r>
              <a:rPr lang="en-SG" sz="2000" dirty="0"/>
              <a:t>) it is produced, sound is impermanent/non-eternal, just like a pot (</a:t>
            </a:r>
            <a:r>
              <a:rPr lang="en-SG" sz="2000" u="sng" dirty="0"/>
              <a:t>similar or corroborate </a:t>
            </a:r>
            <a:r>
              <a:rPr lang="en-SG" sz="2000" i="1" u="sng" dirty="0"/>
              <a:t>example</a:t>
            </a:r>
            <a:r>
              <a:rPr lang="en-SG" sz="2000" dirty="0"/>
              <a:t>), which is both produced and impermanent; but the </a:t>
            </a:r>
            <a:r>
              <a:rPr lang="en-SG" sz="2000" u="sng" dirty="0"/>
              <a:t>contradictory </a:t>
            </a:r>
            <a:r>
              <a:rPr lang="en-SG" sz="2000" i="1" u="sng" dirty="0"/>
              <a:t>example</a:t>
            </a:r>
            <a:r>
              <a:rPr lang="en-SG" sz="2000" u="sng" dirty="0"/>
              <a:t> </a:t>
            </a:r>
            <a:r>
              <a:rPr lang="en-SG" sz="2000" dirty="0"/>
              <a:t>– sky, excludes the possibility which states that unlike a pot, sky is not produced (according to ancient Buddhist doctrine), it is therefore permanent; </a:t>
            </a:r>
          </a:p>
        </p:txBody>
      </p:sp>
      <p:graphicFrame>
        <p:nvGraphicFramePr>
          <p:cNvPr id="4" name="Content Placeholder 3">
            <a:extLst>
              <a:ext uri="{FF2B5EF4-FFF2-40B4-BE49-F238E27FC236}">
                <a16:creationId xmlns:a16="http://schemas.microsoft.com/office/drawing/2014/main" id="{D82DD342-6272-4FAD-9F09-C42251871B00}"/>
              </a:ext>
            </a:extLst>
          </p:cNvPr>
          <p:cNvGraphicFramePr>
            <a:graphicFrameLocks noGrp="1"/>
          </p:cNvGraphicFramePr>
          <p:nvPr>
            <p:ph idx="1"/>
            <p:extLst>
              <p:ext uri="{D42A27DB-BD31-4B8C-83A1-F6EECF244321}">
                <p14:modId xmlns:p14="http://schemas.microsoft.com/office/powerpoint/2010/main" val="321008143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227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19FF-8CC4-4C1F-A45F-D1DE7F6E2D27}"/>
              </a:ext>
            </a:extLst>
          </p:cNvPr>
          <p:cNvSpPr>
            <a:spLocks noGrp="1"/>
          </p:cNvSpPr>
          <p:nvPr>
            <p:ph type="title"/>
          </p:nvPr>
        </p:nvSpPr>
        <p:spPr/>
        <p:txBody>
          <a:bodyPr/>
          <a:lstStyle/>
          <a:p>
            <a:r>
              <a:rPr lang="en-SG" dirty="0" err="1"/>
              <a:t>Vasubandhu</a:t>
            </a:r>
            <a:r>
              <a:rPr lang="en-SG" dirty="0"/>
              <a:t> and his contribution</a:t>
            </a:r>
          </a:p>
        </p:txBody>
      </p:sp>
      <p:sp>
        <p:nvSpPr>
          <p:cNvPr id="3" name="Content Placeholder 2">
            <a:extLst>
              <a:ext uri="{FF2B5EF4-FFF2-40B4-BE49-F238E27FC236}">
                <a16:creationId xmlns:a16="http://schemas.microsoft.com/office/drawing/2014/main" id="{DD14A620-C850-4FF4-B27E-CDAC0D0D4F91}"/>
              </a:ext>
            </a:extLst>
          </p:cNvPr>
          <p:cNvSpPr>
            <a:spLocks noGrp="1"/>
          </p:cNvSpPr>
          <p:nvPr>
            <p:ph idx="1"/>
          </p:nvPr>
        </p:nvSpPr>
        <p:spPr/>
        <p:txBody>
          <a:bodyPr>
            <a:normAutofit fontScale="77500" lnSpcReduction="20000"/>
          </a:bodyPr>
          <a:lstStyle/>
          <a:p>
            <a:r>
              <a:rPr lang="en-SG" dirty="0"/>
              <a:t>As we mentioned in the last lecture, </a:t>
            </a:r>
            <a:r>
              <a:rPr lang="en-SG" dirty="0" err="1"/>
              <a:t>Vasubandhu</a:t>
            </a:r>
            <a:r>
              <a:rPr lang="en-SG" dirty="0"/>
              <a:t> for the first time used the 3-membered logical method, thus virtually dropping the last 2 members;</a:t>
            </a:r>
          </a:p>
          <a:p>
            <a:r>
              <a:rPr lang="en-SG" dirty="0"/>
              <a:t>However, while </a:t>
            </a:r>
            <a:r>
              <a:rPr lang="en-SG" dirty="0" err="1"/>
              <a:t>Vasubandhu</a:t>
            </a:r>
            <a:r>
              <a:rPr lang="en-SG" dirty="0"/>
              <a:t> cut the 5 members into 3 members, he also inserted a extra item by expanding the 2</a:t>
            </a:r>
            <a:r>
              <a:rPr lang="en-SG" baseline="30000" dirty="0"/>
              <a:t>nd</a:t>
            </a:r>
            <a:r>
              <a:rPr lang="en-SG" dirty="0"/>
              <a:t> member – </a:t>
            </a:r>
            <a:r>
              <a:rPr lang="en-SG" i="1" dirty="0"/>
              <a:t>reason</a:t>
            </a:r>
            <a:r>
              <a:rPr lang="en-SG" dirty="0"/>
              <a:t>; this is important, for as we mentioned, even at the time of </a:t>
            </a:r>
            <a:r>
              <a:rPr lang="en-SG" dirty="0" err="1"/>
              <a:t>Asaṅga</a:t>
            </a:r>
            <a:r>
              <a:rPr lang="en-SG" dirty="0"/>
              <a:t>, there was an awareness of the importance of the 2</a:t>
            </a:r>
            <a:r>
              <a:rPr lang="en-SG" baseline="30000" dirty="0"/>
              <a:t>nd</a:t>
            </a:r>
            <a:r>
              <a:rPr lang="en-SG" dirty="0"/>
              <a:t> and the 3</a:t>
            </a:r>
            <a:r>
              <a:rPr lang="en-SG" baseline="30000" dirty="0"/>
              <a:t>rd</a:t>
            </a:r>
            <a:r>
              <a:rPr lang="en-SG" dirty="0"/>
              <a:t> members (</a:t>
            </a:r>
            <a:r>
              <a:rPr lang="en-SG" i="1" dirty="0"/>
              <a:t>reason</a:t>
            </a:r>
            <a:r>
              <a:rPr lang="en-SG" dirty="0"/>
              <a:t> and </a:t>
            </a:r>
            <a:r>
              <a:rPr lang="en-SG" i="1" dirty="0"/>
              <a:t>examples</a:t>
            </a:r>
            <a:r>
              <a:rPr lang="en-SG" dirty="0"/>
              <a:t>); so when he explained the examples, he went in detail regarding the similar and dissimilar examples and their relation to the 2</a:t>
            </a:r>
            <a:r>
              <a:rPr lang="en-SG" baseline="30000" dirty="0"/>
              <a:t>nd</a:t>
            </a:r>
            <a:r>
              <a:rPr lang="en-SG" dirty="0"/>
              <a:t> member – </a:t>
            </a:r>
            <a:r>
              <a:rPr lang="en-SG" i="1" dirty="0"/>
              <a:t>reason</a:t>
            </a:r>
            <a:r>
              <a:rPr lang="en-SG" dirty="0"/>
              <a:t>;</a:t>
            </a:r>
          </a:p>
          <a:p>
            <a:r>
              <a:rPr lang="en-SG" dirty="0"/>
              <a:t>Also, as we mentioned, one of the important reforms in Buddhist logical method done by </a:t>
            </a:r>
            <a:r>
              <a:rPr lang="en-SG" dirty="0" err="1"/>
              <a:t>Dignāga</a:t>
            </a:r>
            <a:r>
              <a:rPr lang="en-SG" dirty="0"/>
              <a:t> was precisely the relationship and the connection (</a:t>
            </a:r>
            <a:r>
              <a:rPr lang="en-SG" i="1" dirty="0"/>
              <a:t>invariable concomitance</a:t>
            </a:r>
            <a:r>
              <a:rPr lang="en-SG" dirty="0"/>
              <a:t>) between the thesis and the reason, as well as the association between all the three members: </a:t>
            </a:r>
            <a:r>
              <a:rPr lang="en-SG" u="sng" dirty="0"/>
              <a:t>thesis, reason and example</a:t>
            </a:r>
            <a:r>
              <a:rPr lang="en-SG" dirty="0"/>
              <a:t>;</a:t>
            </a:r>
          </a:p>
        </p:txBody>
      </p:sp>
    </p:spTree>
    <p:extLst>
      <p:ext uri="{BB962C8B-B14F-4D97-AF65-F5344CB8AC3E}">
        <p14:creationId xmlns:p14="http://schemas.microsoft.com/office/powerpoint/2010/main" val="91806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AE017-13CD-45AE-8C84-7D95E51ACDC2}"/>
              </a:ext>
            </a:extLst>
          </p:cNvPr>
          <p:cNvSpPr>
            <a:spLocks noGrp="1"/>
          </p:cNvSpPr>
          <p:nvPr>
            <p:ph type="title"/>
          </p:nvPr>
        </p:nvSpPr>
        <p:spPr/>
        <p:txBody>
          <a:bodyPr>
            <a:normAutofit fontScale="90000"/>
          </a:bodyPr>
          <a:lstStyle/>
          <a:p>
            <a:r>
              <a:rPr lang="en-US" dirty="0" err="1"/>
              <a:t>Vasubandhu’s</a:t>
            </a:r>
            <a:r>
              <a:rPr lang="en-US" dirty="0"/>
              <a:t> logical treatise</a:t>
            </a:r>
            <a:r>
              <a:rPr lang="en-US" sz="2200" dirty="0"/>
              <a:t>: because </a:t>
            </a:r>
            <a:r>
              <a:rPr lang="en-US" sz="2200" dirty="0" err="1"/>
              <a:t>Vasubandhu’s</a:t>
            </a:r>
            <a:r>
              <a:rPr lang="en-US" sz="2200" dirty="0"/>
              <a:t> treatise had been preserved in fragmented forms, it is difficult to know exactly what the original text might have been. In modern translation, Stefan </a:t>
            </a:r>
            <a:r>
              <a:rPr lang="en-US" sz="2200" dirty="0" err="1"/>
              <a:t>Anacker</a:t>
            </a:r>
            <a:r>
              <a:rPr lang="en-US" sz="2200" dirty="0"/>
              <a:t> arranged it into 24 sections of various lengths, with some sections consist of only one sentence. Of those, the first 8 sections are important; they are arranged into 4 categories; please note that for </a:t>
            </a:r>
            <a:r>
              <a:rPr lang="en-US" sz="2200" dirty="0" err="1"/>
              <a:t>Vasubandhu</a:t>
            </a:r>
            <a:r>
              <a:rPr lang="en-US" sz="2200" dirty="0"/>
              <a:t>, reason and justification are the same concepts; see below:</a:t>
            </a:r>
            <a:endParaRPr lang="en-SG" sz="2200" dirty="0"/>
          </a:p>
        </p:txBody>
      </p:sp>
      <p:graphicFrame>
        <p:nvGraphicFramePr>
          <p:cNvPr id="4" name="Content Placeholder 3">
            <a:extLst>
              <a:ext uri="{FF2B5EF4-FFF2-40B4-BE49-F238E27FC236}">
                <a16:creationId xmlns:a16="http://schemas.microsoft.com/office/drawing/2014/main" id="{5731BD38-F897-4DDE-AEB8-21CABA451C87}"/>
              </a:ext>
            </a:extLst>
          </p:cNvPr>
          <p:cNvGraphicFramePr>
            <a:graphicFrameLocks noGrp="1"/>
          </p:cNvGraphicFramePr>
          <p:nvPr>
            <p:ph idx="1"/>
            <p:extLst>
              <p:ext uri="{D42A27DB-BD31-4B8C-83A1-F6EECF244321}">
                <p14:modId xmlns:p14="http://schemas.microsoft.com/office/powerpoint/2010/main" val="320840869"/>
              </p:ext>
            </p:extLst>
          </p:nvPr>
        </p:nvGraphicFramePr>
        <p:xfrm>
          <a:off x="628650" y="2332139"/>
          <a:ext cx="7886700" cy="3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7156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3">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1624</TotalTime>
  <Words>2731</Words>
  <Application>Microsoft Office PowerPoint</Application>
  <PresentationFormat>On-screen Show (4:3)</PresentationFormat>
  <Paragraphs>123</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Office Theme</vt:lpstr>
      <vt:lpstr>Lecture 6: Asaṅga, Vasubandhu and Their Contributions to Buddhist Logic</vt:lpstr>
      <vt:lpstr>Asaṅga’s logical tracts: the tracts consist of 7 major parts, from the debate itself (vāda) to utility in the debate (vade bahukarā dharmā); please see below the outline of the text;</vt:lpstr>
      <vt:lpstr>Foundation of the debate: out of the 7 sections, the third one, or the foundation of the debate (3rd section) is one of the most important and interesting sections; in that section, 10 concepts are discussed in some detail; below are the main concepts of the 3rd section;</vt:lpstr>
      <vt:lpstr>The basic concepts</vt:lpstr>
      <vt:lpstr>Examples: similarity/agreement and dissimilarity/disagreement</vt:lpstr>
      <vt:lpstr>Reason, examples &amp; their relationship: fire and smoke; in this example, kitchen is a example that suggests the existence of smoke and fire at the same time; this is a fact that the reason tries to explain and a relationship it tries to establish; on the other hand, in the situation of the lake, it would exclude such a possibility, for as we said, water and fire are opposing to each other; so there would be neither smoke nor fire in a lake;</vt:lpstr>
      <vt:lpstr>Another example: sound, produced and impermanence; this is yet another example which suggests that because (reason) it is produced, sound is impermanent/non-eternal, just like a pot (similar or corroborate example), which is both produced and impermanent; but the contradictory example – sky, excludes the possibility which states that unlike a pot, sky is not produced (according to ancient Buddhist doctrine), it is therefore permanent; </vt:lpstr>
      <vt:lpstr>Vasubandhu and his contribution</vt:lpstr>
      <vt:lpstr>Vasubandhu’s logical treatise: because Vasubandhu’s treatise had been preserved in fragmented forms, it is difficult to know exactly what the original text might have been. In modern translation, Stefan Anacker arranged it into 24 sections of various lengths, with some sections consist of only one sentence. Of those, the first 8 sections are important; they are arranged into 4 categories; please note that for Vasubandhu, reason and justification are the same concepts; see below:</vt:lpstr>
      <vt:lpstr>Vasubandhu’s treatise: explanations</vt:lpstr>
      <vt:lpstr>Thesis: Vasubandhu explains in detail about the thesis; he suggests that as an inferable event, such as fire, which can be inferred from smoke because smoke is an event-associate with fire – the happened together; on the other hand, water or lake cannot be </vt:lpstr>
      <vt:lpstr>Vasubandhu’s method: 2nd member – reason/justification</vt:lpstr>
      <vt:lpstr>Invariable concomitance: connection between thesis and reason</vt:lpstr>
      <vt:lpstr>Justification/reason: as we explained in the previous slide, here Vasubandhu’s explanation is powerful enough to make Buddhist logical reasoning very much useful; in particular, here for the first time the invariable concomitance is a required prerequisite for a valid logical reasoning;</vt:lpstr>
      <vt:lpstr>Invariable concomitance: the example of fire and smoke; corroboration – if one exists then the other exists;</vt:lpstr>
      <vt:lpstr>Invariable concomitance: exclusion – if one cesses, then the another follows; please notice that in Buddhist logical reasoning, here fire and smoke and the invariable concomitance of those two are just employed to show that in order to guarantee the validity of the thesis, fire and smoke will occur concomitantly and cease to exist constantly; in modern time, of course we know that there are occasions when there is a fire without smoke and vice versa; this observation also applies to the example of produced-ness and impermanent;</vt:lpstr>
      <vt:lpstr>An example of irrelevance: Vasubandhu specifically points out that the invariable concomitance is to associate the thesis and the reason; therefore the must be a relevance between these two; other wise, there would be no justification/ reason of the invariable concomitance; it is simply irrelevant;</vt:lpstr>
      <vt:lpstr>The “connection” – examples</vt:lpstr>
      <vt:lpstr>Explanations</vt:lpstr>
      <vt:lpstr>The mechanism of three members and Buddhist logical reasoning sequent: if we are to give a example, it would be like this: If A, then B; if B, then C; so If A, then C; however, please do not take this example as if the two logical reasoning systems are same; as a matter of fact, they are different; I just want you to see how the Buddhist logical method works according to Vasubandhu;</vt:lpstr>
      <vt:lpstr>Summary and facts-check</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77</cp:revision>
  <dcterms:created xsi:type="dcterms:W3CDTF">2020-09-28T15:01:50Z</dcterms:created>
  <dcterms:modified xsi:type="dcterms:W3CDTF">2020-09-30T05:33:18Z</dcterms:modified>
</cp:coreProperties>
</file>