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5" r:id="rId5"/>
    <p:sldId id="259" r:id="rId6"/>
    <p:sldId id="266" r:id="rId7"/>
    <p:sldId id="260" r:id="rId8"/>
    <p:sldId id="261" r:id="rId9"/>
    <p:sldId id="262" r:id="rId10"/>
    <p:sldId id="263" r:id="rId11"/>
    <p:sldId id="264" r:id="rId12"/>
    <p:sldId id="267" r:id="rId13"/>
    <p:sldId id="268" r:id="rId14"/>
    <p:sldId id="269" r:id="rId15"/>
    <p:sldId id="271" r:id="rId16"/>
    <p:sldId id="272" r:id="rId17"/>
    <p:sldId id="270" r:id="rId18"/>
    <p:sldId id="27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50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8E3E15-A063-4CE1-A617-8F4F3F3F59AC}" type="doc">
      <dgm:prSet loTypeId="urn:microsoft.com/office/officeart/2008/layout/SquareAccentList" loCatId="list" qsTypeId="urn:microsoft.com/office/officeart/2005/8/quickstyle/simple1" qsCatId="simple" csTypeId="urn:microsoft.com/office/officeart/2005/8/colors/colorful4" csCatId="colorful" phldr="1"/>
      <dgm:spPr/>
      <dgm:t>
        <a:bodyPr/>
        <a:lstStyle/>
        <a:p>
          <a:endParaRPr lang="en-SG"/>
        </a:p>
      </dgm:t>
    </dgm:pt>
    <dgm:pt modelId="{9D6DB0DB-E740-42AE-942A-D4E9CB41059D}">
      <dgm:prSet phldrT="[Text]"/>
      <dgm:spPr/>
      <dgm:t>
        <a:bodyPr/>
        <a:lstStyle/>
        <a:p>
          <a:r>
            <a:rPr lang="en-SG" dirty="0"/>
            <a:t>Zhuangzi</a:t>
          </a:r>
        </a:p>
      </dgm:t>
    </dgm:pt>
    <dgm:pt modelId="{F24D0F1C-4DE6-495F-B305-4C7199CA0317}" type="parTrans" cxnId="{DF945866-B709-4794-AA38-858B70EC23AD}">
      <dgm:prSet/>
      <dgm:spPr/>
      <dgm:t>
        <a:bodyPr/>
        <a:lstStyle/>
        <a:p>
          <a:endParaRPr lang="en-SG"/>
        </a:p>
      </dgm:t>
    </dgm:pt>
    <dgm:pt modelId="{86F5C07C-44E2-4EFA-9CDA-D3B4E25A68A6}" type="sibTrans" cxnId="{DF945866-B709-4794-AA38-858B70EC23AD}">
      <dgm:prSet/>
      <dgm:spPr/>
      <dgm:t>
        <a:bodyPr/>
        <a:lstStyle/>
        <a:p>
          <a:endParaRPr lang="en-SG"/>
        </a:p>
      </dgm:t>
    </dgm:pt>
    <dgm:pt modelId="{4D58B868-C81C-4A14-970C-239D3320E7CB}">
      <dgm:prSet phldrT="[Text]"/>
      <dgm:spPr/>
      <dgm:t>
        <a:bodyPr/>
        <a:lstStyle/>
        <a:p>
          <a:r>
            <a:rPr lang="en-SG" dirty="0"/>
            <a:t>Look, how happy those fish must be</a:t>
          </a:r>
        </a:p>
      </dgm:t>
    </dgm:pt>
    <dgm:pt modelId="{328A6A99-3D23-46E1-87A9-8F6B88DE1525}" type="parTrans" cxnId="{47CB6B8C-8FD2-4D47-8BD2-985EECBFC6A1}">
      <dgm:prSet/>
      <dgm:spPr/>
      <dgm:t>
        <a:bodyPr/>
        <a:lstStyle/>
        <a:p>
          <a:endParaRPr lang="en-SG"/>
        </a:p>
      </dgm:t>
    </dgm:pt>
    <dgm:pt modelId="{01376997-934B-45AA-847E-3BDBB635182A}" type="sibTrans" cxnId="{47CB6B8C-8FD2-4D47-8BD2-985EECBFC6A1}">
      <dgm:prSet/>
      <dgm:spPr/>
      <dgm:t>
        <a:bodyPr/>
        <a:lstStyle/>
        <a:p>
          <a:endParaRPr lang="en-SG"/>
        </a:p>
      </dgm:t>
    </dgm:pt>
    <dgm:pt modelId="{1C7D7424-4BCC-4741-AD15-72FA4A53A860}">
      <dgm:prSet phldrT="[Text]"/>
      <dgm:spPr/>
      <dgm:t>
        <a:bodyPr/>
        <a:lstStyle/>
        <a:p>
          <a:r>
            <a:rPr lang="en-SG" dirty="0"/>
            <a:t>You are not me, how do you know I do not know those fish are happy?</a:t>
          </a:r>
        </a:p>
      </dgm:t>
    </dgm:pt>
    <dgm:pt modelId="{1FB82AEA-6584-4C56-A8BE-7BB45B516B58}" type="parTrans" cxnId="{3F1B4515-CDE8-496D-9C5E-8889136935C4}">
      <dgm:prSet/>
      <dgm:spPr/>
      <dgm:t>
        <a:bodyPr/>
        <a:lstStyle/>
        <a:p>
          <a:endParaRPr lang="en-SG"/>
        </a:p>
      </dgm:t>
    </dgm:pt>
    <dgm:pt modelId="{07055EBA-7485-4D41-AAB0-830F259B87B7}" type="sibTrans" cxnId="{3F1B4515-CDE8-496D-9C5E-8889136935C4}">
      <dgm:prSet/>
      <dgm:spPr/>
      <dgm:t>
        <a:bodyPr/>
        <a:lstStyle/>
        <a:p>
          <a:endParaRPr lang="en-SG"/>
        </a:p>
      </dgm:t>
    </dgm:pt>
    <dgm:pt modelId="{7DD06429-B206-466B-8F39-06299FE31545}">
      <dgm:prSet phldrT="[Text]"/>
      <dgm:spPr/>
      <dgm:t>
        <a:bodyPr/>
        <a:lstStyle/>
        <a:p>
          <a:r>
            <a:rPr lang="en-SG" dirty="0"/>
            <a:t>Now, lest us go back to the origin of the contentious point. Shall we?</a:t>
          </a:r>
        </a:p>
      </dgm:t>
    </dgm:pt>
    <dgm:pt modelId="{F1861F8E-810C-4CDD-B56F-A461B62F37F2}" type="parTrans" cxnId="{497A720C-50D9-4DA5-963E-C7E32DE6DD25}">
      <dgm:prSet/>
      <dgm:spPr/>
      <dgm:t>
        <a:bodyPr/>
        <a:lstStyle/>
        <a:p>
          <a:endParaRPr lang="en-SG"/>
        </a:p>
      </dgm:t>
    </dgm:pt>
    <dgm:pt modelId="{9967034B-5CB4-40A5-B5F2-7F460BF4A4C6}" type="sibTrans" cxnId="{497A720C-50D9-4DA5-963E-C7E32DE6DD25}">
      <dgm:prSet/>
      <dgm:spPr/>
      <dgm:t>
        <a:bodyPr/>
        <a:lstStyle/>
        <a:p>
          <a:endParaRPr lang="en-SG"/>
        </a:p>
      </dgm:t>
    </dgm:pt>
    <dgm:pt modelId="{F4A2812C-D73F-4BF6-893A-381BB1C845FC}">
      <dgm:prSet phldrT="[Text]"/>
      <dgm:spPr/>
      <dgm:t>
        <a:bodyPr/>
        <a:lstStyle/>
        <a:p>
          <a:r>
            <a:rPr lang="en-SG" dirty="0"/>
            <a:t>Hui Shi</a:t>
          </a:r>
        </a:p>
      </dgm:t>
    </dgm:pt>
    <dgm:pt modelId="{EF6B91BF-DC34-48BF-AF79-084A8CAD13E9}" type="parTrans" cxnId="{FB48A708-44E7-4CEE-AD81-2A98D9B7D89B}">
      <dgm:prSet/>
      <dgm:spPr/>
      <dgm:t>
        <a:bodyPr/>
        <a:lstStyle/>
        <a:p>
          <a:endParaRPr lang="en-SG"/>
        </a:p>
      </dgm:t>
    </dgm:pt>
    <dgm:pt modelId="{23DCA971-D37B-41E2-92DA-6B4D0F41D7FD}" type="sibTrans" cxnId="{FB48A708-44E7-4CEE-AD81-2A98D9B7D89B}">
      <dgm:prSet/>
      <dgm:spPr/>
      <dgm:t>
        <a:bodyPr/>
        <a:lstStyle/>
        <a:p>
          <a:endParaRPr lang="en-SG"/>
        </a:p>
      </dgm:t>
    </dgm:pt>
    <dgm:pt modelId="{0B13A995-E454-41D4-9CB1-9605299DF00C}">
      <dgm:prSet phldrT="[Text]"/>
      <dgm:spPr/>
      <dgm:t>
        <a:bodyPr/>
        <a:lstStyle/>
        <a:p>
          <a:r>
            <a:rPr lang="en-SG" dirty="0"/>
            <a:t>You are not fish. How do you know?</a:t>
          </a:r>
        </a:p>
      </dgm:t>
    </dgm:pt>
    <dgm:pt modelId="{264C90C6-C4A9-49F3-8DC0-074CABD14411}" type="parTrans" cxnId="{5560B1C4-65D1-4929-834E-52382DD931A0}">
      <dgm:prSet/>
      <dgm:spPr/>
      <dgm:t>
        <a:bodyPr/>
        <a:lstStyle/>
        <a:p>
          <a:endParaRPr lang="en-SG"/>
        </a:p>
      </dgm:t>
    </dgm:pt>
    <dgm:pt modelId="{4F6A9A02-6E94-4AA7-BECC-F0DC47BB37DC}" type="sibTrans" cxnId="{5560B1C4-65D1-4929-834E-52382DD931A0}">
      <dgm:prSet/>
      <dgm:spPr/>
      <dgm:t>
        <a:bodyPr/>
        <a:lstStyle/>
        <a:p>
          <a:endParaRPr lang="en-SG"/>
        </a:p>
      </dgm:t>
    </dgm:pt>
    <dgm:pt modelId="{D69E80E3-1CC3-46F3-9630-EFDB26228EE5}">
      <dgm:prSet phldrT="[Text]"/>
      <dgm:spPr/>
      <dgm:t>
        <a:bodyPr/>
        <a:lstStyle/>
        <a:p>
          <a:r>
            <a:rPr lang="en-SG" dirty="0"/>
            <a:t>But then, you are not me, how do you know I do not know you do not know?</a:t>
          </a:r>
        </a:p>
      </dgm:t>
    </dgm:pt>
    <dgm:pt modelId="{A860E2BF-1699-4316-ABE5-1A1F3A4745BB}" type="parTrans" cxnId="{6EE5CF02-1F03-4ACF-B3A7-6D138D0BEC27}">
      <dgm:prSet/>
      <dgm:spPr/>
      <dgm:t>
        <a:bodyPr/>
        <a:lstStyle/>
        <a:p>
          <a:endParaRPr lang="en-SG"/>
        </a:p>
      </dgm:t>
    </dgm:pt>
    <dgm:pt modelId="{B961004E-B492-49D7-8C3F-52653A40FBA2}" type="sibTrans" cxnId="{6EE5CF02-1F03-4ACF-B3A7-6D138D0BEC27}">
      <dgm:prSet/>
      <dgm:spPr/>
      <dgm:t>
        <a:bodyPr/>
        <a:lstStyle/>
        <a:p>
          <a:endParaRPr lang="en-SG"/>
        </a:p>
      </dgm:t>
    </dgm:pt>
    <dgm:pt modelId="{3C7E71BF-7F8C-40A1-A46A-B1DE664B46DE}">
      <dgm:prSet phldrT="[Text]"/>
      <dgm:spPr/>
      <dgm:t>
        <a:bodyPr/>
        <a:lstStyle/>
        <a:p>
          <a:r>
            <a:rPr lang="en-SG" dirty="0"/>
            <a:t>By all means, let’s …</a:t>
          </a:r>
        </a:p>
      </dgm:t>
    </dgm:pt>
    <dgm:pt modelId="{7181801A-A2FB-415F-BA30-DAEB6470ACBE}" type="parTrans" cxnId="{B94885B3-3339-4DCD-957C-58506BBDC376}">
      <dgm:prSet/>
      <dgm:spPr/>
      <dgm:t>
        <a:bodyPr/>
        <a:lstStyle/>
        <a:p>
          <a:endParaRPr lang="en-SG"/>
        </a:p>
      </dgm:t>
    </dgm:pt>
    <dgm:pt modelId="{EF3F94EA-87F5-419B-AAAD-E3EA37A322AC}" type="sibTrans" cxnId="{B94885B3-3339-4DCD-957C-58506BBDC376}">
      <dgm:prSet/>
      <dgm:spPr/>
      <dgm:t>
        <a:bodyPr/>
        <a:lstStyle/>
        <a:p>
          <a:endParaRPr lang="en-SG"/>
        </a:p>
      </dgm:t>
    </dgm:pt>
    <dgm:pt modelId="{11872AAC-5DE4-45B3-8135-342D8DAF9E3F}" type="pres">
      <dgm:prSet presAssocID="{A48E3E15-A063-4CE1-A617-8F4F3F3F59AC}" presName="layout" presStyleCnt="0">
        <dgm:presLayoutVars>
          <dgm:chMax/>
          <dgm:chPref/>
          <dgm:dir/>
          <dgm:resizeHandles/>
        </dgm:presLayoutVars>
      </dgm:prSet>
      <dgm:spPr/>
    </dgm:pt>
    <dgm:pt modelId="{31412065-3B3A-49A3-8E05-CDB273567FBC}" type="pres">
      <dgm:prSet presAssocID="{9D6DB0DB-E740-42AE-942A-D4E9CB41059D}" presName="root" presStyleCnt="0">
        <dgm:presLayoutVars>
          <dgm:chMax/>
          <dgm:chPref/>
        </dgm:presLayoutVars>
      </dgm:prSet>
      <dgm:spPr/>
    </dgm:pt>
    <dgm:pt modelId="{4EF0BD4F-AF97-4D40-A8F8-9C9372BC0D76}" type="pres">
      <dgm:prSet presAssocID="{9D6DB0DB-E740-42AE-942A-D4E9CB41059D}" presName="rootComposite" presStyleCnt="0">
        <dgm:presLayoutVars/>
      </dgm:prSet>
      <dgm:spPr/>
    </dgm:pt>
    <dgm:pt modelId="{B68E32FE-6A04-40D1-AC76-04415BAB2168}" type="pres">
      <dgm:prSet presAssocID="{9D6DB0DB-E740-42AE-942A-D4E9CB41059D}" presName="ParentAccent" presStyleLbl="alignNode1" presStyleIdx="0" presStyleCnt="2"/>
      <dgm:spPr/>
    </dgm:pt>
    <dgm:pt modelId="{C9277407-8669-451C-917B-EA5D236F6C79}" type="pres">
      <dgm:prSet presAssocID="{9D6DB0DB-E740-42AE-942A-D4E9CB41059D}" presName="ParentSmallAccent" presStyleLbl="fgAcc1" presStyleIdx="0" presStyleCnt="2"/>
      <dgm:spPr/>
    </dgm:pt>
    <dgm:pt modelId="{E973EF15-4178-4600-8AEB-45BDB2A567A7}" type="pres">
      <dgm:prSet presAssocID="{9D6DB0DB-E740-42AE-942A-D4E9CB41059D}" presName="Parent" presStyleLbl="revTx" presStyleIdx="0" presStyleCnt="8">
        <dgm:presLayoutVars>
          <dgm:chMax/>
          <dgm:chPref val="4"/>
          <dgm:bulletEnabled val="1"/>
        </dgm:presLayoutVars>
      </dgm:prSet>
      <dgm:spPr/>
    </dgm:pt>
    <dgm:pt modelId="{9667B10B-CBB7-44AF-AA55-16BB205D9725}" type="pres">
      <dgm:prSet presAssocID="{9D6DB0DB-E740-42AE-942A-D4E9CB41059D}" presName="childShape" presStyleCnt="0">
        <dgm:presLayoutVars>
          <dgm:chMax val="0"/>
          <dgm:chPref val="0"/>
        </dgm:presLayoutVars>
      </dgm:prSet>
      <dgm:spPr/>
    </dgm:pt>
    <dgm:pt modelId="{52F8D649-DCBB-4367-B2B8-03F76C50C446}" type="pres">
      <dgm:prSet presAssocID="{4D58B868-C81C-4A14-970C-239D3320E7CB}" presName="childComposite" presStyleCnt="0">
        <dgm:presLayoutVars>
          <dgm:chMax val="0"/>
          <dgm:chPref val="0"/>
        </dgm:presLayoutVars>
      </dgm:prSet>
      <dgm:spPr/>
    </dgm:pt>
    <dgm:pt modelId="{4AD70CF6-AC7F-4D6F-9C18-37119E067AB7}" type="pres">
      <dgm:prSet presAssocID="{4D58B868-C81C-4A14-970C-239D3320E7CB}" presName="ChildAccent" presStyleLbl="solidFgAcc1" presStyleIdx="0" presStyleCnt="6"/>
      <dgm:spPr/>
    </dgm:pt>
    <dgm:pt modelId="{C3E13F23-BFB2-4A38-AD3D-060D05019F40}" type="pres">
      <dgm:prSet presAssocID="{4D58B868-C81C-4A14-970C-239D3320E7CB}" presName="Child" presStyleLbl="revTx" presStyleIdx="1" presStyleCnt="8">
        <dgm:presLayoutVars>
          <dgm:chMax val="0"/>
          <dgm:chPref val="0"/>
          <dgm:bulletEnabled val="1"/>
        </dgm:presLayoutVars>
      </dgm:prSet>
      <dgm:spPr/>
    </dgm:pt>
    <dgm:pt modelId="{077FDCA6-59A7-42FF-A996-D1D065837F2C}" type="pres">
      <dgm:prSet presAssocID="{1C7D7424-4BCC-4741-AD15-72FA4A53A860}" presName="childComposite" presStyleCnt="0">
        <dgm:presLayoutVars>
          <dgm:chMax val="0"/>
          <dgm:chPref val="0"/>
        </dgm:presLayoutVars>
      </dgm:prSet>
      <dgm:spPr/>
    </dgm:pt>
    <dgm:pt modelId="{B45C3329-5ADF-4B83-8A4B-17BDDB4A34D0}" type="pres">
      <dgm:prSet presAssocID="{1C7D7424-4BCC-4741-AD15-72FA4A53A860}" presName="ChildAccent" presStyleLbl="solidFgAcc1" presStyleIdx="1" presStyleCnt="6"/>
      <dgm:spPr/>
    </dgm:pt>
    <dgm:pt modelId="{9CD0CDB1-0EA2-4B90-ACD6-EB6ED45225CE}" type="pres">
      <dgm:prSet presAssocID="{1C7D7424-4BCC-4741-AD15-72FA4A53A860}" presName="Child" presStyleLbl="revTx" presStyleIdx="2" presStyleCnt="8">
        <dgm:presLayoutVars>
          <dgm:chMax val="0"/>
          <dgm:chPref val="0"/>
          <dgm:bulletEnabled val="1"/>
        </dgm:presLayoutVars>
      </dgm:prSet>
      <dgm:spPr/>
    </dgm:pt>
    <dgm:pt modelId="{92230575-F84E-49A1-A26C-73D0234D8AB3}" type="pres">
      <dgm:prSet presAssocID="{7DD06429-B206-466B-8F39-06299FE31545}" presName="childComposite" presStyleCnt="0">
        <dgm:presLayoutVars>
          <dgm:chMax val="0"/>
          <dgm:chPref val="0"/>
        </dgm:presLayoutVars>
      </dgm:prSet>
      <dgm:spPr/>
    </dgm:pt>
    <dgm:pt modelId="{9A91FB35-3EDD-4546-930E-873FF009B7E7}" type="pres">
      <dgm:prSet presAssocID="{7DD06429-B206-466B-8F39-06299FE31545}" presName="ChildAccent" presStyleLbl="solidFgAcc1" presStyleIdx="2" presStyleCnt="6"/>
      <dgm:spPr/>
    </dgm:pt>
    <dgm:pt modelId="{801450D6-2E1F-4AF8-8753-21DD6E714BFD}" type="pres">
      <dgm:prSet presAssocID="{7DD06429-B206-466B-8F39-06299FE31545}" presName="Child" presStyleLbl="revTx" presStyleIdx="3" presStyleCnt="8">
        <dgm:presLayoutVars>
          <dgm:chMax val="0"/>
          <dgm:chPref val="0"/>
          <dgm:bulletEnabled val="1"/>
        </dgm:presLayoutVars>
      </dgm:prSet>
      <dgm:spPr/>
    </dgm:pt>
    <dgm:pt modelId="{4EFD90BB-A564-4D28-BAC8-4CB5E7BEFBC9}" type="pres">
      <dgm:prSet presAssocID="{F4A2812C-D73F-4BF6-893A-381BB1C845FC}" presName="root" presStyleCnt="0">
        <dgm:presLayoutVars>
          <dgm:chMax/>
          <dgm:chPref/>
        </dgm:presLayoutVars>
      </dgm:prSet>
      <dgm:spPr/>
    </dgm:pt>
    <dgm:pt modelId="{4C103866-E9BC-4116-9ED7-6614BCB054D5}" type="pres">
      <dgm:prSet presAssocID="{F4A2812C-D73F-4BF6-893A-381BB1C845FC}" presName="rootComposite" presStyleCnt="0">
        <dgm:presLayoutVars/>
      </dgm:prSet>
      <dgm:spPr/>
    </dgm:pt>
    <dgm:pt modelId="{46548E5B-8E0E-4F4F-A6AC-E5212D8E76AD}" type="pres">
      <dgm:prSet presAssocID="{F4A2812C-D73F-4BF6-893A-381BB1C845FC}" presName="ParentAccent" presStyleLbl="alignNode1" presStyleIdx="1" presStyleCnt="2"/>
      <dgm:spPr/>
    </dgm:pt>
    <dgm:pt modelId="{0488B3F9-4C51-442C-AB84-7E6FD369A4AC}" type="pres">
      <dgm:prSet presAssocID="{F4A2812C-D73F-4BF6-893A-381BB1C845FC}" presName="ParentSmallAccent" presStyleLbl="fgAcc1" presStyleIdx="1" presStyleCnt="2"/>
      <dgm:spPr/>
    </dgm:pt>
    <dgm:pt modelId="{6FFEBD93-4FEF-41DE-BDA9-FC9A65056DE4}" type="pres">
      <dgm:prSet presAssocID="{F4A2812C-D73F-4BF6-893A-381BB1C845FC}" presName="Parent" presStyleLbl="revTx" presStyleIdx="4" presStyleCnt="8">
        <dgm:presLayoutVars>
          <dgm:chMax/>
          <dgm:chPref val="4"/>
          <dgm:bulletEnabled val="1"/>
        </dgm:presLayoutVars>
      </dgm:prSet>
      <dgm:spPr/>
    </dgm:pt>
    <dgm:pt modelId="{DDC7240B-C292-4075-9EF2-C7A1F8872A31}" type="pres">
      <dgm:prSet presAssocID="{F4A2812C-D73F-4BF6-893A-381BB1C845FC}" presName="childShape" presStyleCnt="0">
        <dgm:presLayoutVars>
          <dgm:chMax val="0"/>
          <dgm:chPref val="0"/>
        </dgm:presLayoutVars>
      </dgm:prSet>
      <dgm:spPr/>
    </dgm:pt>
    <dgm:pt modelId="{88EF21D1-ADE9-481D-8FE8-344C2E53982B}" type="pres">
      <dgm:prSet presAssocID="{0B13A995-E454-41D4-9CB1-9605299DF00C}" presName="childComposite" presStyleCnt="0">
        <dgm:presLayoutVars>
          <dgm:chMax val="0"/>
          <dgm:chPref val="0"/>
        </dgm:presLayoutVars>
      </dgm:prSet>
      <dgm:spPr/>
    </dgm:pt>
    <dgm:pt modelId="{FC87A54B-2031-4A5D-9820-2A3DCA7D0060}" type="pres">
      <dgm:prSet presAssocID="{0B13A995-E454-41D4-9CB1-9605299DF00C}" presName="ChildAccent" presStyleLbl="solidFgAcc1" presStyleIdx="3" presStyleCnt="6"/>
      <dgm:spPr/>
    </dgm:pt>
    <dgm:pt modelId="{92B6E73B-C76D-4698-99AF-1D937C51A5BA}" type="pres">
      <dgm:prSet presAssocID="{0B13A995-E454-41D4-9CB1-9605299DF00C}" presName="Child" presStyleLbl="revTx" presStyleIdx="5" presStyleCnt="8">
        <dgm:presLayoutVars>
          <dgm:chMax val="0"/>
          <dgm:chPref val="0"/>
          <dgm:bulletEnabled val="1"/>
        </dgm:presLayoutVars>
      </dgm:prSet>
      <dgm:spPr/>
    </dgm:pt>
    <dgm:pt modelId="{456A68BA-D958-450B-9455-625CD0D15EB9}" type="pres">
      <dgm:prSet presAssocID="{D69E80E3-1CC3-46F3-9630-EFDB26228EE5}" presName="childComposite" presStyleCnt="0">
        <dgm:presLayoutVars>
          <dgm:chMax val="0"/>
          <dgm:chPref val="0"/>
        </dgm:presLayoutVars>
      </dgm:prSet>
      <dgm:spPr/>
    </dgm:pt>
    <dgm:pt modelId="{F8A7A56C-4965-4CEF-AF9D-593DCCA22DCA}" type="pres">
      <dgm:prSet presAssocID="{D69E80E3-1CC3-46F3-9630-EFDB26228EE5}" presName="ChildAccent" presStyleLbl="solidFgAcc1" presStyleIdx="4" presStyleCnt="6"/>
      <dgm:spPr/>
    </dgm:pt>
    <dgm:pt modelId="{30FC0372-258B-47DB-930A-732924BBC6EE}" type="pres">
      <dgm:prSet presAssocID="{D69E80E3-1CC3-46F3-9630-EFDB26228EE5}" presName="Child" presStyleLbl="revTx" presStyleIdx="6" presStyleCnt="8">
        <dgm:presLayoutVars>
          <dgm:chMax val="0"/>
          <dgm:chPref val="0"/>
          <dgm:bulletEnabled val="1"/>
        </dgm:presLayoutVars>
      </dgm:prSet>
      <dgm:spPr/>
    </dgm:pt>
    <dgm:pt modelId="{1AC6AF72-0523-445E-89C6-3B253037A1BD}" type="pres">
      <dgm:prSet presAssocID="{3C7E71BF-7F8C-40A1-A46A-B1DE664B46DE}" presName="childComposite" presStyleCnt="0">
        <dgm:presLayoutVars>
          <dgm:chMax val="0"/>
          <dgm:chPref val="0"/>
        </dgm:presLayoutVars>
      </dgm:prSet>
      <dgm:spPr/>
    </dgm:pt>
    <dgm:pt modelId="{D2770CA9-1CD7-46E7-B17C-D4377A3AF8E3}" type="pres">
      <dgm:prSet presAssocID="{3C7E71BF-7F8C-40A1-A46A-B1DE664B46DE}" presName="ChildAccent" presStyleLbl="solidFgAcc1" presStyleIdx="5" presStyleCnt="6"/>
      <dgm:spPr/>
    </dgm:pt>
    <dgm:pt modelId="{EF5BA97C-5238-46F3-BB47-C09DF176E66B}" type="pres">
      <dgm:prSet presAssocID="{3C7E71BF-7F8C-40A1-A46A-B1DE664B46DE}" presName="Child" presStyleLbl="revTx" presStyleIdx="7" presStyleCnt="8">
        <dgm:presLayoutVars>
          <dgm:chMax val="0"/>
          <dgm:chPref val="0"/>
          <dgm:bulletEnabled val="1"/>
        </dgm:presLayoutVars>
      </dgm:prSet>
      <dgm:spPr/>
    </dgm:pt>
  </dgm:ptLst>
  <dgm:cxnLst>
    <dgm:cxn modelId="{6EE5CF02-1F03-4ACF-B3A7-6D138D0BEC27}" srcId="{F4A2812C-D73F-4BF6-893A-381BB1C845FC}" destId="{D69E80E3-1CC3-46F3-9630-EFDB26228EE5}" srcOrd="1" destOrd="0" parTransId="{A860E2BF-1699-4316-ABE5-1A1F3A4745BB}" sibTransId="{B961004E-B492-49D7-8C3F-52653A40FBA2}"/>
    <dgm:cxn modelId="{FB48A708-44E7-4CEE-AD81-2A98D9B7D89B}" srcId="{A48E3E15-A063-4CE1-A617-8F4F3F3F59AC}" destId="{F4A2812C-D73F-4BF6-893A-381BB1C845FC}" srcOrd="1" destOrd="0" parTransId="{EF6B91BF-DC34-48BF-AF79-084A8CAD13E9}" sibTransId="{23DCA971-D37B-41E2-92DA-6B4D0F41D7FD}"/>
    <dgm:cxn modelId="{497A720C-50D9-4DA5-963E-C7E32DE6DD25}" srcId="{9D6DB0DB-E740-42AE-942A-D4E9CB41059D}" destId="{7DD06429-B206-466B-8F39-06299FE31545}" srcOrd="2" destOrd="0" parTransId="{F1861F8E-810C-4CDD-B56F-A461B62F37F2}" sibTransId="{9967034B-5CB4-40A5-B5F2-7F460BF4A4C6}"/>
    <dgm:cxn modelId="{3F1B4515-CDE8-496D-9C5E-8889136935C4}" srcId="{9D6DB0DB-E740-42AE-942A-D4E9CB41059D}" destId="{1C7D7424-4BCC-4741-AD15-72FA4A53A860}" srcOrd="1" destOrd="0" parTransId="{1FB82AEA-6584-4C56-A8BE-7BB45B516B58}" sibTransId="{07055EBA-7485-4D41-AAB0-830F259B87B7}"/>
    <dgm:cxn modelId="{1566FA1F-AFA5-4E52-982D-47B7F63EB5F5}" type="presOf" srcId="{A48E3E15-A063-4CE1-A617-8F4F3F3F59AC}" destId="{11872AAC-5DE4-45B3-8135-342D8DAF9E3F}" srcOrd="0" destOrd="0" presId="urn:microsoft.com/office/officeart/2008/layout/SquareAccentList"/>
    <dgm:cxn modelId="{F7C79634-0ACB-4E27-99FE-00B140D51EB5}" type="presOf" srcId="{3C7E71BF-7F8C-40A1-A46A-B1DE664B46DE}" destId="{EF5BA97C-5238-46F3-BB47-C09DF176E66B}" srcOrd="0" destOrd="0" presId="urn:microsoft.com/office/officeart/2008/layout/SquareAccentList"/>
    <dgm:cxn modelId="{DF945866-B709-4794-AA38-858B70EC23AD}" srcId="{A48E3E15-A063-4CE1-A617-8F4F3F3F59AC}" destId="{9D6DB0DB-E740-42AE-942A-D4E9CB41059D}" srcOrd="0" destOrd="0" parTransId="{F24D0F1C-4DE6-495F-B305-4C7199CA0317}" sibTransId="{86F5C07C-44E2-4EFA-9CDA-D3B4E25A68A6}"/>
    <dgm:cxn modelId="{BEDE4653-53DD-4894-814B-6F9C3A09CB64}" type="presOf" srcId="{0B13A995-E454-41D4-9CB1-9605299DF00C}" destId="{92B6E73B-C76D-4698-99AF-1D937C51A5BA}" srcOrd="0" destOrd="0" presId="urn:microsoft.com/office/officeart/2008/layout/SquareAccentList"/>
    <dgm:cxn modelId="{47CB6B8C-8FD2-4D47-8BD2-985EECBFC6A1}" srcId="{9D6DB0DB-E740-42AE-942A-D4E9CB41059D}" destId="{4D58B868-C81C-4A14-970C-239D3320E7CB}" srcOrd="0" destOrd="0" parTransId="{328A6A99-3D23-46E1-87A9-8F6B88DE1525}" sibTransId="{01376997-934B-45AA-847E-3BDBB635182A}"/>
    <dgm:cxn modelId="{65C973A0-8968-4DEF-A76C-B7B312A28DD1}" type="presOf" srcId="{1C7D7424-4BCC-4741-AD15-72FA4A53A860}" destId="{9CD0CDB1-0EA2-4B90-ACD6-EB6ED45225CE}" srcOrd="0" destOrd="0" presId="urn:microsoft.com/office/officeart/2008/layout/SquareAccentList"/>
    <dgm:cxn modelId="{B94885B3-3339-4DCD-957C-58506BBDC376}" srcId="{F4A2812C-D73F-4BF6-893A-381BB1C845FC}" destId="{3C7E71BF-7F8C-40A1-A46A-B1DE664B46DE}" srcOrd="2" destOrd="0" parTransId="{7181801A-A2FB-415F-BA30-DAEB6470ACBE}" sibTransId="{EF3F94EA-87F5-419B-AAAD-E3EA37A322AC}"/>
    <dgm:cxn modelId="{6372F1B4-07C6-4F67-9AEA-7068741200D5}" type="presOf" srcId="{9D6DB0DB-E740-42AE-942A-D4E9CB41059D}" destId="{E973EF15-4178-4600-8AEB-45BDB2A567A7}" srcOrd="0" destOrd="0" presId="urn:microsoft.com/office/officeart/2008/layout/SquareAccentList"/>
    <dgm:cxn modelId="{CD8162B8-ECE9-43C8-9CF4-4D4066483996}" type="presOf" srcId="{D69E80E3-1CC3-46F3-9630-EFDB26228EE5}" destId="{30FC0372-258B-47DB-930A-732924BBC6EE}" srcOrd="0" destOrd="0" presId="urn:microsoft.com/office/officeart/2008/layout/SquareAccentList"/>
    <dgm:cxn modelId="{5560B1C4-65D1-4929-834E-52382DD931A0}" srcId="{F4A2812C-D73F-4BF6-893A-381BB1C845FC}" destId="{0B13A995-E454-41D4-9CB1-9605299DF00C}" srcOrd="0" destOrd="0" parTransId="{264C90C6-C4A9-49F3-8DC0-074CABD14411}" sibTransId="{4F6A9A02-6E94-4AA7-BECC-F0DC47BB37DC}"/>
    <dgm:cxn modelId="{07FA4ED0-9437-456E-B884-15F84B8EAC87}" type="presOf" srcId="{F4A2812C-D73F-4BF6-893A-381BB1C845FC}" destId="{6FFEBD93-4FEF-41DE-BDA9-FC9A65056DE4}" srcOrd="0" destOrd="0" presId="urn:microsoft.com/office/officeart/2008/layout/SquareAccentList"/>
    <dgm:cxn modelId="{EF7EBBEE-8C8E-4F52-90FB-2DC0BE767175}" type="presOf" srcId="{4D58B868-C81C-4A14-970C-239D3320E7CB}" destId="{C3E13F23-BFB2-4A38-AD3D-060D05019F40}" srcOrd="0" destOrd="0" presId="urn:microsoft.com/office/officeart/2008/layout/SquareAccentList"/>
    <dgm:cxn modelId="{5988FDFF-C9D7-4252-9848-93E19BB6E542}" type="presOf" srcId="{7DD06429-B206-466B-8F39-06299FE31545}" destId="{801450D6-2E1F-4AF8-8753-21DD6E714BFD}" srcOrd="0" destOrd="0" presId="urn:microsoft.com/office/officeart/2008/layout/SquareAccentList"/>
    <dgm:cxn modelId="{85929DAE-CCA0-4515-A6D1-73A2E2D9151D}" type="presParOf" srcId="{11872AAC-5DE4-45B3-8135-342D8DAF9E3F}" destId="{31412065-3B3A-49A3-8E05-CDB273567FBC}" srcOrd="0" destOrd="0" presId="urn:microsoft.com/office/officeart/2008/layout/SquareAccentList"/>
    <dgm:cxn modelId="{D213D3C9-54F7-4E12-8D15-8C5DDD300BB1}" type="presParOf" srcId="{31412065-3B3A-49A3-8E05-CDB273567FBC}" destId="{4EF0BD4F-AF97-4D40-A8F8-9C9372BC0D76}" srcOrd="0" destOrd="0" presId="urn:microsoft.com/office/officeart/2008/layout/SquareAccentList"/>
    <dgm:cxn modelId="{62499484-644A-492F-9824-CDE099E65872}" type="presParOf" srcId="{4EF0BD4F-AF97-4D40-A8F8-9C9372BC0D76}" destId="{B68E32FE-6A04-40D1-AC76-04415BAB2168}" srcOrd="0" destOrd="0" presId="urn:microsoft.com/office/officeart/2008/layout/SquareAccentList"/>
    <dgm:cxn modelId="{760A26F6-9E0B-4C35-99E3-B7B2533332DF}" type="presParOf" srcId="{4EF0BD4F-AF97-4D40-A8F8-9C9372BC0D76}" destId="{C9277407-8669-451C-917B-EA5D236F6C79}" srcOrd="1" destOrd="0" presId="urn:microsoft.com/office/officeart/2008/layout/SquareAccentList"/>
    <dgm:cxn modelId="{1F2BFB0E-C377-474A-A6C6-237989075B7B}" type="presParOf" srcId="{4EF0BD4F-AF97-4D40-A8F8-9C9372BC0D76}" destId="{E973EF15-4178-4600-8AEB-45BDB2A567A7}" srcOrd="2" destOrd="0" presId="urn:microsoft.com/office/officeart/2008/layout/SquareAccentList"/>
    <dgm:cxn modelId="{ABE90028-4AC9-4CFB-8FD5-EF656455630A}" type="presParOf" srcId="{31412065-3B3A-49A3-8E05-CDB273567FBC}" destId="{9667B10B-CBB7-44AF-AA55-16BB205D9725}" srcOrd="1" destOrd="0" presId="urn:microsoft.com/office/officeart/2008/layout/SquareAccentList"/>
    <dgm:cxn modelId="{B022B774-4ECC-47D3-984F-6A26A94D4D39}" type="presParOf" srcId="{9667B10B-CBB7-44AF-AA55-16BB205D9725}" destId="{52F8D649-DCBB-4367-B2B8-03F76C50C446}" srcOrd="0" destOrd="0" presId="urn:microsoft.com/office/officeart/2008/layout/SquareAccentList"/>
    <dgm:cxn modelId="{28AD40BD-31D8-4A85-902A-19CF59B78CBE}" type="presParOf" srcId="{52F8D649-DCBB-4367-B2B8-03F76C50C446}" destId="{4AD70CF6-AC7F-4D6F-9C18-37119E067AB7}" srcOrd="0" destOrd="0" presId="urn:microsoft.com/office/officeart/2008/layout/SquareAccentList"/>
    <dgm:cxn modelId="{41C78501-6B7A-405E-B4ED-95E0C5C7EF93}" type="presParOf" srcId="{52F8D649-DCBB-4367-B2B8-03F76C50C446}" destId="{C3E13F23-BFB2-4A38-AD3D-060D05019F40}" srcOrd="1" destOrd="0" presId="urn:microsoft.com/office/officeart/2008/layout/SquareAccentList"/>
    <dgm:cxn modelId="{E13D19F5-E89D-4667-AE9F-D069000F0C57}" type="presParOf" srcId="{9667B10B-CBB7-44AF-AA55-16BB205D9725}" destId="{077FDCA6-59A7-42FF-A996-D1D065837F2C}" srcOrd="1" destOrd="0" presId="urn:microsoft.com/office/officeart/2008/layout/SquareAccentList"/>
    <dgm:cxn modelId="{5843B215-28B1-4DF9-9AC8-3BEA5C62791D}" type="presParOf" srcId="{077FDCA6-59A7-42FF-A996-D1D065837F2C}" destId="{B45C3329-5ADF-4B83-8A4B-17BDDB4A34D0}" srcOrd="0" destOrd="0" presId="urn:microsoft.com/office/officeart/2008/layout/SquareAccentList"/>
    <dgm:cxn modelId="{D4D55EE7-58EF-4FBB-9B31-DE2715E461BD}" type="presParOf" srcId="{077FDCA6-59A7-42FF-A996-D1D065837F2C}" destId="{9CD0CDB1-0EA2-4B90-ACD6-EB6ED45225CE}" srcOrd="1" destOrd="0" presId="urn:microsoft.com/office/officeart/2008/layout/SquareAccentList"/>
    <dgm:cxn modelId="{F18A8FE6-4F4E-4060-AA1B-38ACB80FA06B}" type="presParOf" srcId="{9667B10B-CBB7-44AF-AA55-16BB205D9725}" destId="{92230575-F84E-49A1-A26C-73D0234D8AB3}" srcOrd="2" destOrd="0" presId="urn:microsoft.com/office/officeart/2008/layout/SquareAccentList"/>
    <dgm:cxn modelId="{8F2400F7-F466-4395-B759-4F025B602EB3}" type="presParOf" srcId="{92230575-F84E-49A1-A26C-73D0234D8AB3}" destId="{9A91FB35-3EDD-4546-930E-873FF009B7E7}" srcOrd="0" destOrd="0" presId="urn:microsoft.com/office/officeart/2008/layout/SquareAccentList"/>
    <dgm:cxn modelId="{648D874F-A6B1-43B8-82E5-4BA278F3FC2A}" type="presParOf" srcId="{92230575-F84E-49A1-A26C-73D0234D8AB3}" destId="{801450D6-2E1F-4AF8-8753-21DD6E714BFD}" srcOrd="1" destOrd="0" presId="urn:microsoft.com/office/officeart/2008/layout/SquareAccentList"/>
    <dgm:cxn modelId="{A993D2AE-A59B-4962-9EF6-CBC6726E2292}" type="presParOf" srcId="{11872AAC-5DE4-45B3-8135-342D8DAF9E3F}" destId="{4EFD90BB-A564-4D28-BAC8-4CB5E7BEFBC9}" srcOrd="1" destOrd="0" presId="urn:microsoft.com/office/officeart/2008/layout/SquareAccentList"/>
    <dgm:cxn modelId="{E3465F49-9E05-40F5-8796-392185E8DFC9}" type="presParOf" srcId="{4EFD90BB-A564-4D28-BAC8-4CB5E7BEFBC9}" destId="{4C103866-E9BC-4116-9ED7-6614BCB054D5}" srcOrd="0" destOrd="0" presId="urn:microsoft.com/office/officeart/2008/layout/SquareAccentList"/>
    <dgm:cxn modelId="{4BD7C196-8FD8-46C7-AA36-357D66E287C0}" type="presParOf" srcId="{4C103866-E9BC-4116-9ED7-6614BCB054D5}" destId="{46548E5B-8E0E-4F4F-A6AC-E5212D8E76AD}" srcOrd="0" destOrd="0" presId="urn:microsoft.com/office/officeart/2008/layout/SquareAccentList"/>
    <dgm:cxn modelId="{1E3CB39C-2FA7-4A72-A64F-EADC4D8FD63F}" type="presParOf" srcId="{4C103866-E9BC-4116-9ED7-6614BCB054D5}" destId="{0488B3F9-4C51-442C-AB84-7E6FD369A4AC}" srcOrd="1" destOrd="0" presId="urn:microsoft.com/office/officeart/2008/layout/SquareAccentList"/>
    <dgm:cxn modelId="{FEA9A4A3-934B-47CF-8178-A4F7EF6093ED}" type="presParOf" srcId="{4C103866-E9BC-4116-9ED7-6614BCB054D5}" destId="{6FFEBD93-4FEF-41DE-BDA9-FC9A65056DE4}" srcOrd="2" destOrd="0" presId="urn:microsoft.com/office/officeart/2008/layout/SquareAccentList"/>
    <dgm:cxn modelId="{8BC3478B-507C-470C-B9F3-4A7C5C3FBDF0}" type="presParOf" srcId="{4EFD90BB-A564-4D28-BAC8-4CB5E7BEFBC9}" destId="{DDC7240B-C292-4075-9EF2-C7A1F8872A31}" srcOrd="1" destOrd="0" presId="urn:microsoft.com/office/officeart/2008/layout/SquareAccentList"/>
    <dgm:cxn modelId="{F1C68CAB-C215-4ECC-99B2-572A3F00A6E7}" type="presParOf" srcId="{DDC7240B-C292-4075-9EF2-C7A1F8872A31}" destId="{88EF21D1-ADE9-481D-8FE8-344C2E53982B}" srcOrd="0" destOrd="0" presId="urn:microsoft.com/office/officeart/2008/layout/SquareAccentList"/>
    <dgm:cxn modelId="{AA23E3B2-8B41-4C54-8342-DA3A9B98D7F5}" type="presParOf" srcId="{88EF21D1-ADE9-481D-8FE8-344C2E53982B}" destId="{FC87A54B-2031-4A5D-9820-2A3DCA7D0060}" srcOrd="0" destOrd="0" presId="urn:microsoft.com/office/officeart/2008/layout/SquareAccentList"/>
    <dgm:cxn modelId="{53A90C87-2508-454E-829C-9AF3E8A8C2AF}" type="presParOf" srcId="{88EF21D1-ADE9-481D-8FE8-344C2E53982B}" destId="{92B6E73B-C76D-4698-99AF-1D937C51A5BA}" srcOrd="1" destOrd="0" presId="urn:microsoft.com/office/officeart/2008/layout/SquareAccentList"/>
    <dgm:cxn modelId="{3A3C3C18-EC84-4AAB-8E68-7166A117AD88}" type="presParOf" srcId="{DDC7240B-C292-4075-9EF2-C7A1F8872A31}" destId="{456A68BA-D958-450B-9455-625CD0D15EB9}" srcOrd="1" destOrd="0" presId="urn:microsoft.com/office/officeart/2008/layout/SquareAccentList"/>
    <dgm:cxn modelId="{023D0ED7-6878-4DAC-9EA6-C4FEAA1F7764}" type="presParOf" srcId="{456A68BA-D958-450B-9455-625CD0D15EB9}" destId="{F8A7A56C-4965-4CEF-AF9D-593DCCA22DCA}" srcOrd="0" destOrd="0" presId="urn:microsoft.com/office/officeart/2008/layout/SquareAccentList"/>
    <dgm:cxn modelId="{501FA627-43C5-4394-8167-4710BB1DA776}" type="presParOf" srcId="{456A68BA-D958-450B-9455-625CD0D15EB9}" destId="{30FC0372-258B-47DB-930A-732924BBC6EE}" srcOrd="1" destOrd="0" presId="urn:microsoft.com/office/officeart/2008/layout/SquareAccentList"/>
    <dgm:cxn modelId="{344468E0-9C73-428A-9615-B5769CEBE966}" type="presParOf" srcId="{DDC7240B-C292-4075-9EF2-C7A1F8872A31}" destId="{1AC6AF72-0523-445E-89C6-3B253037A1BD}" srcOrd="2" destOrd="0" presId="urn:microsoft.com/office/officeart/2008/layout/SquareAccentList"/>
    <dgm:cxn modelId="{790A1A83-31D9-4EDD-92C8-74E5C3A2F721}" type="presParOf" srcId="{1AC6AF72-0523-445E-89C6-3B253037A1BD}" destId="{D2770CA9-1CD7-46E7-B17C-D4377A3AF8E3}" srcOrd="0" destOrd="0" presId="urn:microsoft.com/office/officeart/2008/layout/SquareAccentList"/>
    <dgm:cxn modelId="{2F9BACEF-6C47-400A-BA3D-8EF9A57B1C7E}" type="presParOf" srcId="{1AC6AF72-0523-445E-89C6-3B253037A1BD}" destId="{EF5BA97C-5238-46F3-BB47-C09DF176E66B}"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5D5166-250E-4F50-91F4-6B77F06BA671}"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SG"/>
        </a:p>
      </dgm:t>
    </dgm:pt>
    <dgm:pt modelId="{63D75344-28CD-478C-B316-0AF54447F83A}">
      <dgm:prSet phldrT="[Text]"/>
      <dgm:spPr/>
      <dgm:t>
        <a:bodyPr/>
        <a:lstStyle/>
        <a:p>
          <a:r>
            <a:rPr lang="en-SG" dirty="0"/>
            <a:t>Zhuangzi</a:t>
          </a:r>
        </a:p>
      </dgm:t>
    </dgm:pt>
    <dgm:pt modelId="{307C191F-25BF-438D-9E32-0E79676591A9}" type="parTrans" cxnId="{470A3810-3D00-4A55-9338-54E2B5B37C58}">
      <dgm:prSet/>
      <dgm:spPr/>
      <dgm:t>
        <a:bodyPr/>
        <a:lstStyle/>
        <a:p>
          <a:endParaRPr lang="en-SG"/>
        </a:p>
      </dgm:t>
    </dgm:pt>
    <dgm:pt modelId="{EF0380F5-2FCD-48D4-A82E-9D9A6F71ADB8}" type="sibTrans" cxnId="{470A3810-3D00-4A55-9338-54E2B5B37C58}">
      <dgm:prSet/>
      <dgm:spPr/>
      <dgm:t>
        <a:bodyPr/>
        <a:lstStyle/>
        <a:p>
          <a:endParaRPr lang="en-SG"/>
        </a:p>
      </dgm:t>
    </dgm:pt>
    <dgm:pt modelId="{310A3B3B-19F9-4D63-BE7C-E74C5A42F280}">
      <dgm:prSet phldrT="[Text]"/>
      <dgm:spPr/>
      <dgm:t>
        <a:bodyPr/>
        <a:lstStyle/>
        <a:p>
          <a:r>
            <a:rPr lang="en-SG" dirty="0"/>
            <a:t>You said that “you are not fish, how do you know they are happy”?</a:t>
          </a:r>
        </a:p>
      </dgm:t>
    </dgm:pt>
    <dgm:pt modelId="{4E48789D-5488-4C26-811E-C5966E5A474F}" type="parTrans" cxnId="{1E558E09-FD98-43C0-BBA4-EDC843E28A3F}">
      <dgm:prSet/>
      <dgm:spPr/>
      <dgm:t>
        <a:bodyPr/>
        <a:lstStyle/>
        <a:p>
          <a:endParaRPr lang="en-SG"/>
        </a:p>
      </dgm:t>
    </dgm:pt>
    <dgm:pt modelId="{78E18FD0-BDD3-450B-8A1C-5BAE577D4768}" type="sibTrans" cxnId="{1E558E09-FD98-43C0-BBA4-EDC843E28A3F}">
      <dgm:prSet/>
      <dgm:spPr/>
      <dgm:t>
        <a:bodyPr/>
        <a:lstStyle/>
        <a:p>
          <a:endParaRPr lang="en-SG"/>
        </a:p>
      </dgm:t>
    </dgm:pt>
    <dgm:pt modelId="{E0C2984D-6A29-4629-8BD5-064B1E76C6DA}">
      <dgm:prSet phldrT="[Text]"/>
      <dgm:spPr/>
      <dgm:t>
        <a:bodyPr/>
        <a:lstStyle/>
        <a:p>
          <a:r>
            <a:rPr lang="en-SG" dirty="0"/>
            <a:t>Here, we have two points: </a:t>
          </a:r>
          <a:r>
            <a:rPr lang="en-SG" i="1" u="sng" dirty="0"/>
            <a:t>knowledge of happy fish</a:t>
          </a:r>
          <a:r>
            <a:rPr lang="en-SG" dirty="0"/>
            <a:t> and </a:t>
          </a:r>
          <a:r>
            <a:rPr lang="en-SG" i="1" u="sng" dirty="0"/>
            <a:t>how</a:t>
          </a:r>
          <a:r>
            <a:rPr lang="en-SG" dirty="0"/>
            <a:t>. All right?</a:t>
          </a:r>
        </a:p>
      </dgm:t>
    </dgm:pt>
    <dgm:pt modelId="{A61BBD34-5764-4BA0-8DCE-5DB7C7E8AB18}" type="parTrans" cxnId="{F9C5D7FF-CE31-43F3-ADDB-9E12AB4F11CD}">
      <dgm:prSet/>
      <dgm:spPr/>
      <dgm:t>
        <a:bodyPr/>
        <a:lstStyle/>
        <a:p>
          <a:endParaRPr lang="en-SG"/>
        </a:p>
      </dgm:t>
    </dgm:pt>
    <dgm:pt modelId="{355B8B48-51D6-41F1-8A68-7A5D9564776C}" type="sibTrans" cxnId="{F9C5D7FF-CE31-43F3-ADDB-9E12AB4F11CD}">
      <dgm:prSet/>
      <dgm:spPr/>
      <dgm:t>
        <a:bodyPr/>
        <a:lstStyle/>
        <a:p>
          <a:endParaRPr lang="en-SG"/>
        </a:p>
      </dgm:t>
    </dgm:pt>
    <dgm:pt modelId="{AB5BDE41-3C29-4870-9AC5-EB5B5DA7CBE3}">
      <dgm:prSet phldrT="[Text]"/>
      <dgm:spPr/>
      <dgm:t>
        <a:bodyPr/>
        <a:lstStyle/>
        <a:p>
          <a:r>
            <a:rPr lang="en-SG" dirty="0"/>
            <a:t>But you accepted the fact that I knew the fish are happy. You just wanted to know how I came to know it – the fish are happy.</a:t>
          </a:r>
        </a:p>
      </dgm:t>
    </dgm:pt>
    <dgm:pt modelId="{D72D0EF9-4EBD-43FF-91B8-60D49D0E8036}" type="parTrans" cxnId="{9B306C52-600E-4FE1-A175-2F9D017F3CB5}">
      <dgm:prSet/>
      <dgm:spPr/>
      <dgm:t>
        <a:bodyPr/>
        <a:lstStyle/>
        <a:p>
          <a:endParaRPr lang="en-SG"/>
        </a:p>
      </dgm:t>
    </dgm:pt>
    <dgm:pt modelId="{450FC1A3-E225-40AE-8E25-321A676EE4D2}" type="sibTrans" cxnId="{9B306C52-600E-4FE1-A175-2F9D017F3CB5}">
      <dgm:prSet/>
      <dgm:spPr/>
      <dgm:t>
        <a:bodyPr/>
        <a:lstStyle/>
        <a:p>
          <a:endParaRPr lang="en-SG"/>
        </a:p>
      </dgm:t>
    </dgm:pt>
    <dgm:pt modelId="{C8D86CCE-343B-42B0-B0E8-A9F98333604F}">
      <dgm:prSet phldrT="[Text]"/>
      <dgm:spPr/>
      <dgm:t>
        <a:bodyPr/>
        <a:lstStyle/>
        <a:p>
          <a:r>
            <a:rPr lang="en-SG" dirty="0"/>
            <a:t>Hui Shi</a:t>
          </a:r>
        </a:p>
      </dgm:t>
    </dgm:pt>
    <dgm:pt modelId="{A1515A64-7EB6-40C5-BBA9-EB6FE803BBA9}" type="parTrans" cxnId="{69B28EAD-3005-4934-8C2E-39386E5F5ACD}">
      <dgm:prSet/>
      <dgm:spPr/>
      <dgm:t>
        <a:bodyPr/>
        <a:lstStyle/>
        <a:p>
          <a:endParaRPr lang="en-SG"/>
        </a:p>
      </dgm:t>
    </dgm:pt>
    <dgm:pt modelId="{80E1ED1A-83ED-4FE4-9A85-B4C4DF344BC0}" type="sibTrans" cxnId="{69B28EAD-3005-4934-8C2E-39386E5F5ACD}">
      <dgm:prSet/>
      <dgm:spPr/>
      <dgm:t>
        <a:bodyPr/>
        <a:lstStyle/>
        <a:p>
          <a:endParaRPr lang="en-SG"/>
        </a:p>
      </dgm:t>
    </dgm:pt>
    <dgm:pt modelId="{129A4489-BBCC-4F3E-BB79-FCC7F56EBB09}">
      <dgm:prSet phldrT="[Text]"/>
      <dgm:spPr/>
      <dgm:t>
        <a:bodyPr/>
        <a:lstStyle/>
        <a:p>
          <a:r>
            <a:rPr lang="en-SG" dirty="0"/>
            <a:t>That is correct.</a:t>
          </a:r>
        </a:p>
      </dgm:t>
    </dgm:pt>
    <dgm:pt modelId="{DF8393AE-1DEF-4949-8D88-B0769037C209}" type="parTrans" cxnId="{23B5C93F-EB4E-43E3-92A7-B8A2DB73B5C2}">
      <dgm:prSet/>
      <dgm:spPr/>
      <dgm:t>
        <a:bodyPr/>
        <a:lstStyle/>
        <a:p>
          <a:endParaRPr lang="en-SG"/>
        </a:p>
      </dgm:t>
    </dgm:pt>
    <dgm:pt modelId="{77940846-1F15-418E-920D-35DA6E26798F}" type="sibTrans" cxnId="{23B5C93F-EB4E-43E3-92A7-B8A2DB73B5C2}">
      <dgm:prSet/>
      <dgm:spPr/>
      <dgm:t>
        <a:bodyPr/>
        <a:lstStyle/>
        <a:p>
          <a:endParaRPr lang="en-SG"/>
        </a:p>
      </dgm:t>
    </dgm:pt>
    <dgm:pt modelId="{50FF817D-9255-4B07-AE8F-1BF14AC28540}">
      <dgm:prSet phldrT="[Text]"/>
      <dgm:spPr/>
      <dgm:t>
        <a:bodyPr/>
        <a:lstStyle/>
        <a:p>
          <a:r>
            <a:rPr lang="en-SG" dirty="0"/>
            <a:t>Sounds all right for  me.</a:t>
          </a:r>
        </a:p>
      </dgm:t>
    </dgm:pt>
    <dgm:pt modelId="{0DB6171D-1163-49E2-B68D-B8AC6D1D932C}" type="parTrans" cxnId="{553F282F-960F-400B-8306-F65ABBE851DD}">
      <dgm:prSet/>
      <dgm:spPr/>
      <dgm:t>
        <a:bodyPr/>
        <a:lstStyle/>
        <a:p>
          <a:endParaRPr lang="en-SG"/>
        </a:p>
      </dgm:t>
    </dgm:pt>
    <dgm:pt modelId="{D6C9444B-C625-4660-9B3F-8656ED4566A7}" type="sibTrans" cxnId="{553F282F-960F-400B-8306-F65ABBE851DD}">
      <dgm:prSet/>
      <dgm:spPr/>
      <dgm:t>
        <a:bodyPr/>
        <a:lstStyle/>
        <a:p>
          <a:endParaRPr lang="en-SG"/>
        </a:p>
      </dgm:t>
    </dgm:pt>
    <dgm:pt modelId="{49E114F2-CD11-444B-B14E-D28D428D765C}">
      <dgm:prSet phldrT="[Text]"/>
      <dgm:spPr/>
      <dgm:t>
        <a:bodyPr/>
        <a:lstStyle/>
        <a:p>
          <a:r>
            <a:rPr lang="en-SG" dirty="0"/>
            <a:t>That sounds all right, although without knowing </a:t>
          </a:r>
          <a:r>
            <a:rPr lang="en-SG" i="1" dirty="0"/>
            <a:t>how</a:t>
          </a:r>
          <a:r>
            <a:rPr lang="en-SG" dirty="0"/>
            <a:t>, I am still suspectable as to </a:t>
          </a:r>
          <a:r>
            <a:rPr lang="en-SG" i="1" dirty="0"/>
            <a:t>how</a:t>
          </a:r>
          <a:r>
            <a:rPr lang="en-SG" dirty="0"/>
            <a:t> can you possibly knew it – fish are happy.</a:t>
          </a:r>
        </a:p>
      </dgm:t>
    </dgm:pt>
    <dgm:pt modelId="{28EBD888-B02B-4861-BDDE-F9250E5AF819}" type="parTrans" cxnId="{77835B99-586B-4818-AD6B-73507D75617F}">
      <dgm:prSet/>
      <dgm:spPr/>
      <dgm:t>
        <a:bodyPr/>
        <a:lstStyle/>
        <a:p>
          <a:endParaRPr lang="en-SG"/>
        </a:p>
      </dgm:t>
    </dgm:pt>
    <dgm:pt modelId="{1B554C8A-3CA7-4A75-A685-D235871C8FC9}" type="sibTrans" cxnId="{77835B99-586B-4818-AD6B-73507D75617F}">
      <dgm:prSet/>
      <dgm:spPr/>
      <dgm:t>
        <a:bodyPr/>
        <a:lstStyle/>
        <a:p>
          <a:endParaRPr lang="en-SG"/>
        </a:p>
      </dgm:t>
    </dgm:pt>
    <dgm:pt modelId="{FDF0B59C-7BC0-4C8F-A9E9-D73C5D1F3170}">
      <dgm:prSet phldrT="[Text]"/>
      <dgm:spPr/>
      <dgm:t>
        <a:bodyPr/>
        <a:lstStyle/>
        <a:p>
          <a:endParaRPr lang="en-SG" dirty="0"/>
        </a:p>
      </dgm:t>
    </dgm:pt>
    <dgm:pt modelId="{AD52D773-199E-4D86-83EB-88C0FCCD6580}" type="parTrans" cxnId="{9B92832D-727C-4243-8CFA-4CF9C2D35951}">
      <dgm:prSet/>
      <dgm:spPr/>
      <dgm:t>
        <a:bodyPr/>
        <a:lstStyle/>
        <a:p>
          <a:endParaRPr lang="en-SG"/>
        </a:p>
      </dgm:t>
    </dgm:pt>
    <dgm:pt modelId="{01C17BF4-7FD0-4E90-AF2A-87830E0CC7F8}" type="sibTrans" cxnId="{9B92832D-727C-4243-8CFA-4CF9C2D35951}">
      <dgm:prSet/>
      <dgm:spPr/>
      <dgm:t>
        <a:bodyPr/>
        <a:lstStyle/>
        <a:p>
          <a:endParaRPr lang="en-SG"/>
        </a:p>
      </dgm:t>
    </dgm:pt>
    <dgm:pt modelId="{90D7EEDF-D1D8-4C6C-81D2-AB358CC1ED97}">
      <dgm:prSet phldrT="[Text]"/>
      <dgm:spPr/>
      <dgm:t>
        <a:bodyPr/>
        <a:lstStyle/>
        <a:p>
          <a:endParaRPr lang="en-SG" dirty="0"/>
        </a:p>
      </dgm:t>
    </dgm:pt>
    <dgm:pt modelId="{7686393F-D15A-44F5-BC2F-2C17D4B15882}" type="parTrans" cxnId="{475A2FBF-1216-4F3A-9F0B-0522CF074C85}">
      <dgm:prSet/>
      <dgm:spPr/>
      <dgm:t>
        <a:bodyPr/>
        <a:lstStyle/>
        <a:p>
          <a:endParaRPr lang="en-SG"/>
        </a:p>
      </dgm:t>
    </dgm:pt>
    <dgm:pt modelId="{E1000F5A-F459-4638-A7C9-6D46948BB559}" type="sibTrans" cxnId="{475A2FBF-1216-4F3A-9F0B-0522CF074C85}">
      <dgm:prSet/>
      <dgm:spPr/>
      <dgm:t>
        <a:bodyPr/>
        <a:lstStyle/>
        <a:p>
          <a:endParaRPr lang="en-SG"/>
        </a:p>
      </dgm:t>
    </dgm:pt>
    <dgm:pt modelId="{67DF9486-5D01-46DF-899C-BD72C435C000}">
      <dgm:prSet phldrT="[Text]"/>
      <dgm:spPr/>
      <dgm:t>
        <a:bodyPr/>
        <a:lstStyle/>
        <a:p>
          <a:endParaRPr lang="en-SG" dirty="0"/>
        </a:p>
      </dgm:t>
    </dgm:pt>
    <dgm:pt modelId="{E938298B-886E-49CA-B487-F4CE30ECD230}" type="parTrans" cxnId="{CC3CA5DB-4A57-43C8-833C-125FA9B18AA4}">
      <dgm:prSet/>
      <dgm:spPr/>
      <dgm:t>
        <a:bodyPr/>
        <a:lstStyle/>
        <a:p>
          <a:endParaRPr lang="en-SG"/>
        </a:p>
      </dgm:t>
    </dgm:pt>
    <dgm:pt modelId="{32A8F98D-2A08-43F8-BEB7-4A1F8B5CBA32}" type="sibTrans" cxnId="{CC3CA5DB-4A57-43C8-833C-125FA9B18AA4}">
      <dgm:prSet/>
      <dgm:spPr/>
      <dgm:t>
        <a:bodyPr/>
        <a:lstStyle/>
        <a:p>
          <a:endParaRPr lang="en-SG"/>
        </a:p>
      </dgm:t>
    </dgm:pt>
    <dgm:pt modelId="{DCBDA208-3A75-42D1-BF61-86E2E993A025}" type="pres">
      <dgm:prSet presAssocID="{C35D5166-250E-4F50-91F4-6B77F06BA671}" presName="Name0" presStyleCnt="0">
        <dgm:presLayoutVars>
          <dgm:dir/>
          <dgm:animLvl val="lvl"/>
          <dgm:resizeHandles val="exact"/>
        </dgm:presLayoutVars>
      </dgm:prSet>
      <dgm:spPr/>
    </dgm:pt>
    <dgm:pt modelId="{073512D9-3F7C-4F2C-A32B-4CC163723734}" type="pres">
      <dgm:prSet presAssocID="{63D75344-28CD-478C-B316-0AF54447F83A}" presName="composite" presStyleCnt="0"/>
      <dgm:spPr/>
    </dgm:pt>
    <dgm:pt modelId="{1D31666D-F020-47BF-91A1-B75F6FDD5062}" type="pres">
      <dgm:prSet presAssocID="{63D75344-28CD-478C-B316-0AF54447F83A}" presName="parTx" presStyleLbl="alignNode1" presStyleIdx="0" presStyleCnt="2">
        <dgm:presLayoutVars>
          <dgm:chMax val="0"/>
          <dgm:chPref val="0"/>
          <dgm:bulletEnabled val="1"/>
        </dgm:presLayoutVars>
      </dgm:prSet>
      <dgm:spPr/>
    </dgm:pt>
    <dgm:pt modelId="{00B1F160-3482-4A5D-95CB-CB4E36CD1A7D}" type="pres">
      <dgm:prSet presAssocID="{63D75344-28CD-478C-B316-0AF54447F83A}" presName="desTx" presStyleLbl="alignAccFollowNode1" presStyleIdx="0" presStyleCnt="2">
        <dgm:presLayoutVars>
          <dgm:bulletEnabled val="1"/>
        </dgm:presLayoutVars>
      </dgm:prSet>
      <dgm:spPr/>
    </dgm:pt>
    <dgm:pt modelId="{7F543380-3259-4E22-AD06-E9E83B7299F4}" type="pres">
      <dgm:prSet presAssocID="{EF0380F5-2FCD-48D4-A82E-9D9A6F71ADB8}" presName="space" presStyleCnt="0"/>
      <dgm:spPr/>
    </dgm:pt>
    <dgm:pt modelId="{BEE67F8A-26EB-4633-AFB6-F7379CF653DB}" type="pres">
      <dgm:prSet presAssocID="{C8D86CCE-343B-42B0-B0E8-A9F98333604F}" presName="composite" presStyleCnt="0"/>
      <dgm:spPr/>
    </dgm:pt>
    <dgm:pt modelId="{31DA52B6-A37F-48E1-B02E-D7BD21D0F7B1}" type="pres">
      <dgm:prSet presAssocID="{C8D86CCE-343B-42B0-B0E8-A9F98333604F}" presName="parTx" presStyleLbl="alignNode1" presStyleIdx="1" presStyleCnt="2">
        <dgm:presLayoutVars>
          <dgm:chMax val="0"/>
          <dgm:chPref val="0"/>
          <dgm:bulletEnabled val="1"/>
        </dgm:presLayoutVars>
      </dgm:prSet>
      <dgm:spPr/>
    </dgm:pt>
    <dgm:pt modelId="{385E7281-2FE2-49F1-B1C4-70EA79E24EE0}" type="pres">
      <dgm:prSet presAssocID="{C8D86CCE-343B-42B0-B0E8-A9F98333604F}" presName="desTx" presStyleLbl="alignAccFollowNode1" presStyleIdx="1" presStyleCnt="2">
        <dgm:presLayoutVars>
          <dgm:bulletEnabled val="1"/>
        </dgm:presLayoutVars>
      </dgm:prSet>
      <dgm:spPr/>
    </dgm:pt>
  </dgm:ptLst>
  <dgm:cxnLst>
    <dgm:cxn modelId="{1E558E09-FD98-43C0-BBA4-EDC843E28A3F}" srcId="{63D75344-28CD-478C-B316-0AF54447F83A}" destId="{310A3B3B-19F9-4D63-BE7C-E74C5A42F280}" srcOrd="0" destOrd="0" parTransId="{4E48789D-5488-4C26-811E-C5966E5A474F}" sibTransId="{78E18FD0-BDD3-450B-8A1C-5BAE577D4768}"/>
    <dgm:cxn modelId="{470A3810-3D00-4A55-9338-54E2B5B37C58}" srcId="{C35D5166-250E-4F50-91F4-6B77F06BA671}" destId="{63D75344-28CD-478C-B316-0AF54447F83A}" srcOrd="0" destOrd="0" parTransId="{307C191F-25BF-438D-9E32-0E79676591A9}" sibTransId="{EF0380F5-2FCD-48D4-A82E-9D9A6F71ADB8}"/>
    <dgm:cxn modelId="{E4CD6816-87A6-4E51-BE77-996052D6A04A}" type="presOf" srcId="{E0C2984D-6A29-4629-8BD5-064B1E76C6DA}" destId="{00B1F160-3482-4A5D-95CB-CB4E36CD1A7D}" srcOrd="0" destOrd="1" presId="urn:microsoft.com/office/officeart/2005/8/layout/hList1"/>
    <dgm:cxn modelId="{9B92832D-727C-4243-8CFA-4CF9C2D35951}" srcId="{C8D86CCE-343B-42B0-B0E8-A9F98333604F}" destId="{FDF0B59C-7BC0-4C8F-A9E9-D73C5D1F3170}" srcOrd="2" destOrd="0" parTransId="{AD52D773-199E-4D86-83EB-88C0FCCD6580}" sibTransId="{01C17BF4-7FD0-4E90-AF2A-87830E0CC7F8}"/>
    <dgm:cxn modelId="{553F282F-960F-400B-8306-F65ABBE851DD}" srcId="{C8D86CCE-343B-42B0-B0E8-A9F98333604F}" destId="{50FF817D-9255-4B07-AE8F-1BF14AC28540}" srcOrd="3" destOrd="0" parTransId="{0DB6171D-1163-49E2-B68D-B8AC6D1D932C}" sibTransId="{D6C9444B-C625-4660-9B3F-8656ED4566A7}"/>
    <dgm:cxn modelId="{23B5C93F-EB4E-43E3-92A7-B8A2DB73B5C2}" srcId="{C8D86CCE-343B-42B0-B0E8-A9F98333604F}" destId="{129A4489-BBCC-4F3E-BB79-FCC7F56EBB09}" srcOrd="0" destOrd="0" parTransId="{DF8393AE-1DEF-4949-8D88-B0769037C209}" sibTransId="{77940846-1F15-418E-920D-35DA6E26798F}"/>
    <dgm:cxn modelId="{2D857D42-4B78-4C32-A03C-30B7E70760A2}" type="presOf" srcId="{50FF817D-9255-4B07-AE8F-1BF14AC28540}" destId="{385E7281-2FE2-49F1-B1C4-70EA79E24EE0}" srcOrd="0" destOrd="3" presId="urn:microsoft.com/office/officeart/2005/8/layout/hList1"/>
    <dgm:cxn modelId="{64F52C6F-60EA-40AF-9BC4-EBE2FD278C04}" type="presOf" srcId="{AB5BDE41-3C29-4870-9AC5-EB5B5DA7CBE3}" destId="{00B1F160-3482-4A5D-95CB-CB4E36CD1A7D}" srcOrd="0" destOrd="2" presId="urn:microsoft.com/office/officeart/2005/8/layout/hList1"/>
    <dgm:cxn modelId="{9B306C52-600E-4FE1-A175-2F9D017F3CB5}" srcId="{63D75344-28CD-478C-B316-0AF54447F83A}" destId="{AB5BDE41-3C29-4870-9AC5-EB5B5DA7CBE3}" srcOrd="2" destOrd="0" parTransId="{D72D0EF9-4EBD-43FF-91B8-60D49D0E8036}" sibTransId="{450FC1A3-E225-40AE-8E25-321A676EE4D2}"/>
    <dgm:cxn modelId="{10DB987D-AE65-45E4-9E45-BB0A10E3E72A}" type="presOf" srcId="{90D7EEDF-D1D8-4C6C-81D2-AB358CC1ED97}" destId="{385E7281-2FE2-49F1-B1C4-70EA79E24EE0}" srcOrd="0" destOrd="4" presId="urn:microsoft.com/office/officeart/2005/8/layout/hList1"/>
    <dgm:cxn modelId="{BC49D891-1DA0-407B-AC0A-5934A566A7FA}" type="presOf" srcId="{C8D86CCE-343B-42B0-B0E8-A9F98333604F}" destId="{31DA52B6-A37F-48E1-B02E-D7BD21D0F7B1}" srcOrd="0" destOrd="0" presId="urn:microsoft.com/office/officeart/2005/8/layout/hList1"/>
    <dgm:cxn modelId="{77835B99-586B-4818-AD6B-73507D75617F}" srcId="{C8D86CCE-343B-42B0-B0E8-A9F98333604F}" destId="{49E114F2-CD11-444B-B14E-D28D428D765C}" srcOrd="5" destOrd="0" parTransId="{28EBD888-B02B-4861-BDDE-F9250E5AF819}" sibTransId="{1B554C8A-3CA7-4A75-A685-D235871C8FC9}"/>
    <dgm:cxn modelId="{69B28EAD-3005-4934-8C2E-39386E5F5ACD}" srcId="{C35D5166-250E-4F50-91F4-6B77F06BA671}" destId="{C8D86CCE-343B-42B0-B0E8-A9F98333604F}" srcOrd="1" destOrd="0" parTransId="{A1515A64-7EB6-40C5-BBA9-EB6FE803BBA9}" sibTransId="{80E1ED1A-83ED-4FE4-9A85-B4C4DF344BC0}"/>
    <dgm:cxn modelId="{740FD6B1-3047-4D49-BDA0-24AFF28AE19F}" type="presOf" srcId="{49E114F2-CD11-444B-B14E-D28D428D765C}" destId="{385E7281-2FE2-49F1-B1C4-70EA79E24EE0}" srcOrd="0" destOrd="5" presId="urn:microsoft.com/office/officeart/2005/8/layout/hList1"/>
    <dgm:cxn modelId="{475A2FBF-1216-4F3A-9F0B-0522CF074C85}" srcId="{C8D86CCE-343B-42B0-B0E8-A9F98333604F}" destId="{90D7EEDF-D1D8-4C6C-81D2-AB358CC1ED97}" srcOrd="4" destOrd="0" parTransId="{7686393F-D15A-44F5-BC2F-2C17D4B15882}" sibTransId="{E1000F5A-F459-4638-A7C9-6D46948BB559}"/>
    <dgm:cxn modelId="{BEA0B0D7-0ABC-4654-8F69-E236BB4A970A}" type="presOf" srcId="{FDF0B59C-7BC0-4C8F-A9E9-D73C5D1F3170}" destId="{385E7281-2FE2-49F1-B1C4-70EA79E24EE0}" srcOrd="0" destOrd="2" presId="urn:microsoft.com/office/officeart/2005/8/layout/hList1"/>
    <dgm:cxn modelId="{99D8F8DA-BB33-45E7-907F-699FB4D809AE}" type="presOf" srcId="{310A3B3B-19F9-4D63-BE7C-E74C5A42F280}" destId="{00B1F160-3482-4A5D-95CB-CB4E36CD1A7D}" srcOrd="0" destOrd="0" presId="urn:microsoft.com/office/officeart/2005/8/layout/hList1"/>
    <dgm:cxn modelId="{CC3CA5DB-4A57-43C8-833C-125FA9B18AA4}" srcId="{C8D86CCE-343B-42B0-B0E8-A9F98333604F}" destId="{67DF9486-5D01-46DF-899C-BD72C435C000}" srcOrd="1" destOrd="0" parTransId="{E938298B-886E-49CA-B487-F4CE30ECD230}" sibTransId="{32A8F98D-2A08-43F8-BEB7-4A1F8B5CBA32}"/>
    <dgm:cxn modelId="{46D5CFDB-53A6-4C2A-AF6D-AD47BFEA42D9}" type="presOf" srcId="{67DF9486-5D01-46DF-899C-BD72C435C000}" destId="{385E7281-2FE2-49F1-B1C4-70EA79E24EE0}" srcOrd="0" destOrd="1" presId="urn:microsoft.com/office/officeart/2005/8/layout/hList1"/>
    <dgm:cxn modelId="{A856F8E0-722C-4799-A38D-A0ECB8901829}" type="presOf" srcId="{129A4489-BBCC-4F3E-BB79-FCC7F56EBB09}" destId="{385E7281-2FE2-49F1-B1C4-70EA79E24EE0}" srcOrd="0" destOrd="0" presId="urn:microsoft.com/office/officeart/2005/8/layout/hList1"/>
    <dgm:cxn modelId="{16AC79F7-FE80-4D92-AFAE-AC0447A1C84E}" type="presOf" srcId="{63D75344-28CD-478C-B316-0AF54447F83A}" destId="{1D31666D-F020-47BF-91A1-B75F6FDD5062}" srcOrd="0" destOrd="0" presId="urn:microsoft.com/office/officeart/2005/8/layout/hList1"/>
    <dgm:cxn modelId="{8D8EE6F8-0892-4C1E-BF5D-908B1C520B23}" type="presOf" srcId="{C35D5166-250E-4F50-91F4-6B77F06BA671}" destId="{DCBDA208-3A75-42D1-BF61-86E2E993A025}" srcOrd="0" destOrd="0" presId="urn:microsoft.com/office/officeart/2005/8/layout/hList1"/>
    <dgm:cxn modelId="{F9C5D7FF-CE31-43F3-ADDB-9E12AB4F11CD}" srcId="{63D75344-28CD-478C-B316-0AF54447F83A}" destId="{E0C2984D-6A29-4629-8BD5-064B1E76C6DA}" srcOrd="1" destOrd="0" parTransId="{A61BBD34-5764-4BA0-8DCE-5DB7C7E8AB18}" sibTransId="{355B8B48-51D6-41F1-8A68-7A5D9564776C}"/>
    <dgm:cxn modelId="{B4CCD655-0CCB-4855-A151-E9C9104EDCCF}" type="presParOf" srcId="{DCBDA208-3A75-42D1-BF61-86E2E993A025}" destId="{073512D9-3F7C-4F2C-A32B-4CC163723734}" srcOrd="0" destOrd="0" presId="urn:microsoft.com/office/officeart/2005/8/layout/hList1"/>
    <dgm:cxn modelId="{506540B8-F900-4461-AF33-BEF2412D4135}" type="presParOf" srcId="{073512D9-3F7C-4F2C-A32B-4CC163723734}" destId="{1D31666D-F020-47BF-91A1-B75F6FDD5062}" srcOrd="0" destOrd="0" presId="urn:microsoft.com/office/officeart/2005/8/layout/hList1"/>
    <dgm:cxn modelId="{01E61762-2F26-4A16-A871-533B8372172C}" type="presParOf" srcId="{073512D9-3F7C-4F2C-A32B-4CC163723734}" destId="{00B1F160-3482-4A5D-95CB-CB4E36CD1A7D}" srcOrd="1" destOrd="0" presId="urn:microsoft.com/office/officeart/2005/8/layout/hList1"/>
    <dgm:cxn modelId="{61DDE6F4-56E6-42ED-A57B-7C895BEC68D6}" type="presParOf" srcId="{DCBDA208-3A75-42D1-BF61-86E2E993A025}" destId="{7F543380-3259-4E22-AD06-E9E83B7299F4}" srcOrd="1" destOrd="0" presId="urn:microsoft.com/office/officeart/2005/8/layout/hList1"/>
    <dgm:cxn modelId="{DAD3F091-9E70-4569-9749-78966B4A8486}" type="presParOf" srcId="{DCBDA208-3A75-42D1-BF61-86E2E993A025}" destId="{BEE67F8A-26EB-4633-AFB6-F7379CF653DB}" srcOrd="2" destOrd="0" presId="urn:microsoft.com/office/officeart/2005/8/layout/hList1"/>
    <dgm:cxn modelId="{45F1408B-4B65-49CE-91B1-F76D28C203EB}" type="presParOf" srcId="{BEE67F8A-26EB-4633-AFB6-F7379CF653DB}" destId="{31DA52B6-A37F-48E1-B02E-D7BD21D0F7B1}" srcOrd="0" destOrd="0" presId="urn:microsoft.com/office/officeart/2005/8/layout/hList1"/>
    <dgm:cxn modelId="{EE371288-779D-4C16-9314-7F6BEDA98595}" type="presParOf" srcId="{BEE67F8A-26EB-4633-AFB6-F7379CF653DB}" destId="{385E7281-2FE2-49F1-B1C4-70EA79E24EE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81FCA3-8760-459F-B155-EBFA9CDAC77B}" type="doc">
      <dgm:prSet loTypeId="urn:microsoft.com/office/officeart/2005/8/layout/hProcess6" loCatId="process" qsTypeId="urn:microsoft.com/office/officeart/2005/8/quickstyle/simple1" qsCatId="simple" csTypeId="urn:microsoft.com/office/officeart/2005/8/colors/accent3_5" csCatId="accent3" phldr="1"/>
      <dgm:spPr/>
      <dgm:t>
        <a:bodyPr/>
        <a:lstStyle/>
        <a:p>
          <a:endParaRPr lang="en-SG"/>
        </a:p>
      </dgm:t>
    </dgm:pt>
    <dgm:pt modelId="{9F359D21-A3B6-4CA1-A940-3B7E10624BDC}">
      <dgm:prSet phldrT="[Text]"/>
      <dgm:spPr/>
      <dgm:t>
        <a:bodyPr/>
        <a:lstStyle/>
        <a:p>
          <a:r>
            <a:rPr lang="en-SG" dirty="0"/>
            <a:t>Fish &amp; their expression of happiness which can be compared with human emotions or human expressions of happiness and joyfulness </a:t>
          </a:r>
        </a:p>
      </dgm:t>
    </dgm:pt>
    <dgm:pt modelId="{6157255D-2FAA-43FB-BAE9-F40EBA4052BA}" type="parTrans" cxnId="{6AB3FE75-C4F7-4862-97D6-A50315A7D70A}">
      <dgm:prSet/>
      <dgm:spPr/>
      <dgm:t>
        <a:bodyPr/>
        <a:lstStyle/>
        <a:p>
          <a:endParaRPr lang="en-SG"/>
        </a:p>
      </dgm:t>
    </dgm:pt>
    <dgm:pt modelId="{3B407E5D-6873-4DF8-B1DC-D2D4F1091D9C}" type="sibTrans" cxnId="{6AB3FE75-C4F7-4862-97D6-A50315A7D70A}">
      <dgm:prSet/>
      <dgm:spPr/>
      <dgm:t>
        <a:bodyPr/>
        <a:lstStyle/>
        <a:p>
          <a:endParaRPr lang="en-SG"/>
        </a:p>
      </dgm:t>
    </dgm:pt>
    <dgm:pt modelId="{5235E8D2-6C45-4BD6-B29D-CF754C8738F6}" type="asst">
      <dgm:prSet phldrT="[Text]"/>
      <dgm:spPr/>
      <dgm:t>
        <a:bodyPr/>
        <a:lstStyle/>
        <a:p>
          <a:r>
            <a:rPr lang="en-SG" dirty="0"/>
            <a:t>Swimming and jumping </a:t>
          </a:r>
        </a:p>
      </dgm:t>
    </dgm:pt>
    <dgm:pt modelId="{7B6B370B-BB8A-4162-AE91-C47DEB8A815F}" type="parTrans" cxnId="{19211E19-2AA2-4CF4-AFA7-B5CE91337212}">
      <dgm:prSet/>
      <dgm:spPr/>
      <dgm:t>
        <a:bodyPr/>
        <a:lstStyle/>
        <a:p>
          <a:endParaRPr lang="en-SG"/>
        </a:p>
      </dgm:t>
    </dgm:pt>
    <dgm:pt modelId="{67D3DC7E-E3E5-4CF6-B633-B4DB93E3D118}" type="sibTrans" cxnId="{19211E19-2AA2-4CF4-AFA7-B5CE91337212}">
      <dgm:prSet/>
      <dgm:spPr/>
      <dgm:t>
        <a:bodyPr/>
        <a:lstStyle/>
        <a:p>
          <a:endParaRPr lang="en-SG"/>
        </a:p>
      </dgm:t>
    </dgm:pt>
    <dgm:pt modelId="{A4F65C5D-93CD-48BF-930B-D3722EDE5523}">
      <dgm:prSet phldrT="[Text]"/>
      <dgm:spPr/>
      <dgm:t>
        <a:bodyPr/>
        <a:lstStyle/>
        <a:p>
          <a:r>
            <a:rPr lang="en-SG" dirty="0"/>
            <a:t>Similar human emotional expressions</a:t>
          </a:r>
        </a:p>
      </dgm:t>
    </dgm:pt>
    <dgm:pt modelId="{E73C22E0-4380-45FD-897E-3DE320CCA1AB}" type="parTrans" cxnId="{84EFE5B4-04B3-4DF2-9043-3FB135CD3D4D}">
      <dgm:prSet/>
      <dgm:spPr/>
      <dgm:t>
        <a:bodyPr/>
        <a:lstStyle/>
        <a:p>
          <a:endParaRPr lang="en-SG"/>
        </a:p>
      </dgm:t>
    </dgm:pt>
    <dgm:pt modelId="{72ED3D25-7F38-4321-B7EB-A7C433433E77}" type="sibTrans" cxnId="{84EFE5B4-04B3-4DF2-9043-3FB135CD3D4D}">
      <dgm:prSet/>
      <dgm:spPr/>
      <dgm:t>
        <a:bodyPr/>
        <a:lstStyle/>
        <a:p>
          <a:endParaRPr lang="en-SG"/>
        </a:p>
      </dgm:t>
    </dgm:pt>
    <dgm:pt modelId="{89EEA61B-5073-4371-8EBA-DBB4FAD382F4}">
      <dgm:prSet phldrT="[Text]"/>
      <dgm:spPr/>
      <dgm:t>
        <a:bodyPr/>
        <a:lstStyle/>
        <a:p>
          <a:r>
            <a:rPr lang="en-SG" dirty="0"/>
            <a:t>Physical illustration of happiness: movements and gestures</a:t>
          </a:r>
        </a:p>
      </dgm:t>
    </dgm:pt>
    <dgm:pt modelId="{70598493-21FA-426F-A2B8-0B8D6250F3DC}" type="parTrans" cxnId="{C55F7043-B5E1-434D-A323-FC0C1B13BD29}">
      <dgm:prSet/>
      <dgm:spPr/>
      <dgm:t>
        <a:bodyPr/>
        <a:lstStyle/>
        <a:p>
          <a:endParaRPr lang="en-SG"/>
        </a:p>
      </dgm:t>
    </dgm:pt>
    <dgm:pt modelId="{45386145-1F96-4D97-852B-D80E54E3ACDF}" type="sibTrans" cxnId="{C55F7043-B5E1-434D-A323-FC0C1B13BD29}">
      <dgm:prSet/>
      <dgm:spPr/>
      <dgm:t>
        <a:bodyPr/>
        <a:lstStyle/>
        <a:p>
          <a:endParaRPr lang="en-SG"/>
        </a:p>
      </dgm:t>
    </dgm:pt>
    <dgm:pt modelId="{E9CDE1A8-6ECC-41C4-BD05-9FD87C505086}">
      <dgm:prSet phldrT="[Text]"/>
      <dgm:spPr/>
      <dgm:t>
        <a:bodyPr/>
        <a:lstStyle/>
        <a:p>
          <a:r>
            <a:rPr lang="en-SG" dirty="0"/>
            <a:t>Reasoning and inferring</a:t>
          </a:r>
        </a:p>
      </dgm:t>
    </dgm:pt>
    <dgm:pt modelId="{43CFA969-0ACA-4F63-AA39-06D55DE2D50D}" type="parTrans" cxnId="{AFBF544D-D5F5-46AF-A6DF-4FE82BE541A7}">
      <dgm:prSet/>
      <dgm:spPr/>
      <dgm:t>
        <a:bodyPr/>
        <a:lstStyle/>
        <a:p>
          <a:endParaRPr lang="en-SG"/>
        </a:p>
      </dgm:t>
    </dgm:pt>
    <dgm:pt modelId="{B786A956-6026-41D9-BC82-1E556217848D}" type="sibTrans" cxnId="{AFBF544D-D5F5-46AF-A6DF-4FE82BE541A7}">
      <dgm:prSet/>
      <dgm:spPr/>
      <dgm:t>
        <a:bodyPr/>
        <a:lstStyle/>
        <a:p>
          <a:endParaRPr lang="en-SG"/>
        </a:p>
      </dgm:t>
    </dgm:pt>
    <dgm:pt modelId="{3063CB1E-1D62-4555-9198-C884E9DCAF77}" type="pres">
      <dgm:prSet presAssocID="{5B81FCA3-8760-459F-B155-EBFA9CDAC77B}" presName="theList" presStyleCnt="0">
        <dgm:presLayoutVars>
          <dgm:dir/>
          <dgm:animLvl val="lvl"/>
          <dgm:resizeHandles val="exact"/>
        </dgm:presLayoutVars>
      </dgm:prSet>
      <dgm:spPr/>
    </dgm:pt>
    <dgm:pt modelId="{FC185F1C-6342-47D4-AD55-BAA3501C0470}" type="pres">
      <dgm:prSet presAssocID="{9F359D21-A3B6-4CA1-A940-3B7E10624BDC}" presName="compNode" presStyleCnt="0"/>
      <dgm:spPr/>
    </dgm:pt>
    <dgm:pt modelId="{7717C7E1-B73E-417A-824E-11B15C4FBD5C}" type="pres">
      <dgm:prSet presAssocID="{9F359D21-A3B6-4CA1-A940-3B7E10624BDC}" presName="noGeometry" presStyleCnt="0"/>
      <dgm:spPr/>
    </dgm:pt>
    <dgm:pt modelId="{B0098AE1-9876-4A7D-9CE6-7DE19128DFAF}" type="pres">
      <dgm:prSet presAssocID="{9F359D21-A3B6-4CA1-A940-3B7E10624BDC}" presName="childTextVisible" presStyleLbl="bgAccFollowNode1" presStyleIdx="0" presStyleCnt="1">
        <dgm:presLayoutVars>
          <dgm:bulletEnabled val="1"/>
        </dgm:presLayoutVars>
      </dgm:prSet>
      <dgm:spPr/>
    </dgm:pt>
    <dgm:pt modelId="{E1A99501-4160-4203-B8BF-9144F70562A0}" type="pres">
      <dgm:prSet presAssocID="{9F359D21-A3B6-4CA1-A940-3B7E10624BDC}" presName="childTextHidden" presStyleLbl="bgAccFollowNode1" presStyleIdx="0" presStyleCnt="1"/>
      <dgm:spPr/>
    </dgm:pt>
    <dgm:pt modelId="{77F120DB-FF91-4ECC-A12C-E762FE535D71}" type="pres">
      <dgm:prSet presAssocID="{9F359D21-A3B6-4CA1-A940-3B7E10624BDC}" presName="parentText" presStyleLbl="node1" presStyleIdx="0" presStyleCnt="1">
        <dgm:presLayoutVars>
          <dgm:chMax val="1"/>
          <dgm:bulletEnabled val="1"/>
        </dgm:presLayoutVars>
      </dgm:prSet>
      <dgm:spPr/>
    </dgm:pt>
  </dgm:ptLst>
  <dgm:cxnLst>
    <dgm:cxn modelId="{8763FB13-CE91-4115-8C5F-17DC7E4ED6AF}" type="presOf" srcId="{A4F65C5D-93CD-48BF-930B-D3722EDE5523}" destId="{E1A99501-4160-4203-B8BF-9144F70562A0}" srcOrd="1" destOrd="1" presId="urn:microsoft.com/office/officeart/2005/8/layout/hProcess6"/>
    <dgm:cxn modelId="{19211E19-2AA2-4CF4-AFA7-B5CE91337212}" srcId="{9F359D21-A3B6-4CA1-A940-3B7E10624BDC}" destId="{5235E8D2-6C45-4BD6-B29D-CF754C8738F6}" srcOrd="0" destOrd="0" parTransId="{7B6B370B-BB8A-4162-AE91-C47DEB8A815F}" sibTransId="{67D3DC7E-E3E5-4CF6-B633-B4DB93E3D118}"/>
    <dgm:cxn modelId="{6A10DE22-EEEE-4F78-8129-98E4C91D1CA3}" type="presOf" srcId="{9F359D21-A3B6-4CA1-A940-3B7E10624BDC}" destId="{77F120DB-FF91-4ECC-A12C-E762FE535D71}" srcOrd="0" destOrd="0" presId="urn:microsoft.com/office/officeart/2005/8/layout/hProcess6"/>
    <dgm:cxn modelId="{7DFDD93C-1CC9-4D1F-BC94-BCAD980474CE}" type="presOf" srcId="{5235E8D2-6C45-4BD6-B29D-CF754C8738F6}" destId="{B0098AE1-9876-4A7D-9CE6-7DE19128DFAF}" srcOrd="0" destOrd="0" presId="urn:microsoft.com/office/officeart/2005/8/layout/hProcess6"/>
    <dgm:cxn modelId="{C55F7043-B5E1-434D-A323-FC0C1B13BD29}" srcId="{9F359D21-A3B6-4CA1-A940-3B7E10624BDC}" destId="{89EEA61B-5073-4371-8EBA-DBB4FAD382F4}" srcOrd="2" destOrd="0" parTransId="{70598493-21FA-426F-A2B8-0B8D6250F3DC}" sibTransId="{45386145-1F96-4D97-852B-D80E54E3ACDF}"/>
    <dgm:cxn modelId="{AFBF544D-D5F5-46AF-A6DF-4FE82BE541A7}" srcId="{9F359D21-A3B6-4CA1-A940-3B7E10624BDC}" destId="{E9CDE1A8-6ECC-41C4-BD05-9FD87C505086}" srcOrd="3" destOrd="0" parTransId="{43CFA969-0ACA-4F63-AA39-06D55DE2D50D}" sibTransId="{B786A956-6026-41D9-BC82-1E556217848D}"/>
    <dgm:cxn modelId="{6AB3FE75-C4F7-4862-97D6-A50315A7D70A}" srcId="{5B81FCA3-8760-459F-B155-EBFA9CDAC77B}" destId="{9F359D21-A3B6-4CA1-A940-3B7E10624BDC}" srcOrd="0" destOrd="0" parTransId="{6157255D-2FAA-43FB-BAE9-F40EBA4052BA}" sibTransId="{3B407E5D-6873-4DF8-B1DC-D2D4F1091D9C}"/>
    <dgm:cxn modelId="{5B561F8A-9CF3-44B5-8904-6ED4CDB3A1B6}" type="presOf" srcId="{E9CDE1A8-6ECC-41C4-BD05-9FD87C505086}" destId="{B0098AE1-9876-4A7D-9CE6-7DE19128DFAF}" srcOrd="0" destOrd="3" presId="urn:microsoft.com/office/officeart/2005/8/layout/hProcess6"/>
    <dgm:cxn modelId="{64157A9F-F154-43E8-8A26-DAA7C66E1200}" type="presOf" srcId="{5B81FCA3-8760-459F-B155-EBFA9CDAC77B}" destId="{3063CB1E-1D62-4555-9198-C884E9DCAF77}" srcOrd="0" destOrd="0" presId="urn:microsoft.com/office/officeart/2005/8/layout/hProcess6"/>
    <dgm:cxn modelId="{84EFE5B4-04B3-4DF2-9043-3FB135CD3D4D}" srcId="{9F359D21-A3B6-4CA1-A940-3B7E10624BDC}" destId="{A4F65C5D-93CD-48BF-930B-D3722EDE5523}" srcOrd="1" destOrd="0" parTransId="{E73C22E0-4380-45FD-897E-3DE320CCA1AB}" sibTransId="{72ED3D25-7F38-4321-B7EB-A7C433433E77}"/>
    <dgm:cxn modelId="{F5251EBD-242A-4C7B-8FC3-545472AE3A7E}" type="presOf" srcId="{5235E8D2-6C45-4BD6-B29D-CF754C8738F6}" destId="{E1A99501-4160-4203-B8BF-9144F70562A0}" srcOrd="1" destOrd="0" presId="urn:microsoft.com/office/officeart/2005/8/layout/hProcess6"/>
    <dgm:cxn modelId="{C3D025BE-08D4-4790-A87E-73193836127F}" type="presOf" srcId="{89EEA61B-5073-4371-8EBA-DBB4FAD382F4}" destId="{E1A99501-4160-4203-B8BF-9144F70562A0}" srcOrd="1" destOrd="2" presId="urn:microsoft.com/office/officeart/2005/8/layout/hProcess6"/>
    <dgm:cxn modelId="{C77A5FC2-8492-4189-8BFF-11790F795921}" type="presOf" srcId="{89EEA61B-5073-4371-8EBA-DBB4FAD382F4}" destId="{B0098AE1-9876-4A7D-9CE6-7DE19128DFAF}" srcOrd="0" destOrd="2" presId="urn:microsoft.com/office/officeart/2005/8/layout/hProcess6"/>
    <dgm:cxn modelId="{848982DB-FDB6-4B42-8C87-46C03E59AA8D}" type="presOf" srcId="{A4F65C5D-93CD-48BF-930B-D3722EDE5523}" destId="{B0098AE1-9876-4A7D-9CE6-7DE19128DFAF}" srcOrd="0" destOrd="1" presId="urn:microsoft.com/office/officeart/2005/8/layout/hProcess6"/>
    <dgm:cxn modelId="{AEA384F4-DA22-40CB-AD0A-EB04BA9A12B5}" type="presOf" srcId="{E9CDE1A8-6ECC-41C4-BD05-9FD87C505086}" destId="{E1A99501-4160-4203-B8BF-9144F70562A0}" srcOrd="1" destOrd="3" presId="urn:microsoft.com/office/officeart/2005/8/layout/hProcess6"/>
    <dgm:cxn modelId="{CECA8DC3-E89F-4BC1-93B6-25578D20C162}" type="presParOf" srcId="{3063CB1E-1D62-4555-9198-C884E9DCAF77}" destId="{FC185F1C-6342-47D4-AD55-BAA3501C0470}" srcOrd="0" destOrd="0" presId="urn:microsoft.com/office/officeart/2005/8/layout/hProcess6"/>
    <dgm:cxn modelId="{F05F4EC7-E982-4DC1-9FB8-729FBC39B073}" type="presParOf" srcId="{FC185F1C-6342-47D4-AD55-BAA3501C0470}" destId="{7717C7E1-B73E-417A-824E-11B15C4FBD5C}" srcOrd="0" destOrd="0" presId="urn:microsoft.com/office/officeart/2005/8/layout/hProcess6"/>
    <dgm:cxn modelId="{8BF223E6-07B6-4EF7-88CB-C5C6D07E1D99}" type="presParOf" srcId="{FC185F1C-6342-47D4-AD55-BAA3501C0470}" destId="{B0098AE1-9876-4A7D-9CE6-7DE19128DFAF}" srcOrd="1" destOrd="0" presId="urn:microsoft.com/office/officeart/2005/8/layout/hProcess6"/>
    <dgm:cxn modelId="{81517AAF-7134-468C-A606-BAFCCDA04DA7}" type="presParOf" srcId="{FC185F1C-6342-47D4-AD55-BAA3501C0470}" destId="{E1A99501-4160-4203-B8BF-9144F70562A0}" srcOrd="2" destOrd="0" presId="urn:microsoft.com/office/officeart/2005/8/layout/hProcess6"/>
    <dgm:cxn modelId="{D2A7F896-21CB-455E-9A1C-EE82B2198732}" type="presParOf" srcId="{FC185F1C-6342-47D4-AD55-BAA3501C0470}" destId="{77F120DB-FF91-4ECC-A12C-E762FE535D71}"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EE4B2D7-8E0E-4BC5-9815-A524548432CC}" type="doc">
      <dgm:prSet loTypeId="urn:microsoft.com/office/officeart/2005/8/layout/hProcess11" loCatId="process" qsTypeId="urn:microsoft.com/office/officeart/2005/8/quickstyle/simple2" qsCatId="simple" csTypeId="urn:microsoft.com/office/officeart/2005/8/colors/colorful1" csCatId="colorful" phldr="1"/>
      <dgm:spPr/>
      <dgm:t>
        <a:bodyPr/>
        <a:lstStyle/>
        <a:p>
          <a:endParaRPr lang="en-SG"/>
        </a:p>
      </dgm:t>
    </dgm:pt>
    <dgm:pt modelId="{B1C73DBF-C9AE-4336-B145-4E1C5FCCA5A7}">
      <dgm:prSet phldrT="[Text]"/>
      <dgm:spPr/>
      <dgm:t>
        <a:bodyPr/>
        <a:lstStyle/>
        <a:p>
          <a:r>
            <a:rPr lang="en-SG" dirty="0"/>
            <a:t>The fish must be happy</a:t>
          </a:r>
        </a:p>
      </dgm:t>
    </dgm:pt>
    <dgm:pt modelId="{3BCA3BA1-AD8C-4200-B502-CFE0A7E91C06}" type="parTrans" cxnId="{0F88A295-E189-4916-8D32-06AF58A8EF8D}">
      <dgm:prSet/>
      <dgm:spPr/>
      <dgm:t>
        <a:bodyPr/>
        <a:lstStyle/>
        <a:p>
          <a:endParaRPr lang="en-SG"/>
        </a:p>
      </dgm:t>
    </dgm:pt>
    <dgm:pt modelId="{CEFB3EA6-35CC-4468-940C-DEBCB946B1B3}" type="sibTrans" cxnId="{0F88A295-E189-4916-8D32-06AF58A8EF8D}">
      <dgm:prSet/>
      <dgm:spPr/>
      <dgm:t>
        <a:bodyPr/>
        <a:lstStyle/>
        <a:p>
          <a:endParaRPr lang="en-SG"/>
        </a:p>
      </dgm:t>
    </dgm:pt>
    <dgm:pt modelId="{224EEF2E-59D4-468A-87A8-0000346F041E}">
      <dgm:prSet phldrT="[Text]"/>
      <dgm:spPr/>
      <dgm:t>
        <a:bodyPr/>
        <a:lstStyle/>
        <a:p>
          <a:r>
            <a:rPr lang="en-SG" dirty="0"/>
            <a:t>Because they are swimming and jumping</a:t>
          </a:r>
        </a:p>
      </dgm:t>
    </dgm:pt>
    <dgm:pt modelId="{FB8F60F8-62D4-4A96-B8D6-62916D2058D7}" type="parTrans" cxnId="{1F48AD95-7A93-4DEE-872D-1166839B5336}">
      <dgm:prSet/>
      <dgm:spPr/>
      <dgm:t>
        <a:bodyPr/>
        <a:lstStyle/>
        <a:p>
          <a:endParaRPr lang="en-SG"/>
        </a:p>
      </dgm:t>
    </dgm:pt>
    <dgm:pt modelId="{F22740DE-79B5-4C3C-BD7C-A9E3C34C16AB}" type="sibTrans" cxnId="{1F48AD95-7A93-4DEE-872D-1166839B5336}">
      <dgm:prSet/>
      <dgm:spPr/>
      <dgm:t>
        <a:bodyPr/>
        <a:lstStyle/>
        <a:p>
          <a:endParaRPr lang="en-SG"/>
        </a:p>
      </dgm:t>
    </dgm:pt>
    <dgm:pt modelId="{D6F881C2-C773-4A37-B21B-2FB741B3112B}">
      <dgm:prSet phldrT="[Text]"/>
      <dgm:spPr/>
      <dgm:t>
        <a:bodyPr/>
        <a:lstStyle/>
        <a:p>
          <a:r>
            <a:rPr lang="en-SG" dirty="0"/>
            <a:t>Like kids, happily jumping, unlike cats, lazily sleeping</a:t>
          </a:r>
        </a:p>
      </dgm:t>
    </dgm:pt>
    <dgm:pt modelId="{F4D8EB51-D9BD-4C29-B486-3BEF72E25025}" type="parTrans" cxnId="{90ED77AF-EA8B-4E68-B54E-FFA920AD1A0B}">
      <dgm:prSet/>
      <dgm:spPr/>
      <dgm:t>
        <a:bodyPr/>
        <a:lstStyle/>
        <a:p>
          <a:endParaRPr lang="en-SG"/>
        </a:p>
      </dgm:t>
    </dgm:pt>
    <dgm:pt modelId="{BF7B357A-393C-4496-9D09-2C9B3A7DE0CE}" type="sibTrans" cxnId="{90ED77AF-EA8B-4E68-B54E-FFA920AD1A0B}">
      <dgm:prSet/>
      <dgm:spPr/>
      <dgm:t>
        <a:bodyPr/>
        <a:lstStyle/>
        <a:p>
          <a:endParaRPr lang="en-SG"/>
        </a:p>
      </dgm:t>
    </dgm:pt>
    <dgm:pt modelId="{D0A3DCE4-B98B-40E4-9436-43149377CE8B}">
      <dgm:prSet phldrT="[Text]"/>
      <dgm:spPr/>
      <dgm:t>
        <a:bodyPr/>
        <a:lstStyle/>
        <a:p>
          <a:r>
            <a:rPr lang="en-SG" dirty="0"/>
            <a:t>The fish are jumping and swimming</a:t>
          </a:r>
        </a:p>
      </dgm:t>
    </dgm:pt>
    <dgm:pt modelId="{FA951C05-EE88-4317-B881-9AE464F34430}" type="parTrans" cxnId="{A69101A1-85E3-46E5-956E-C88EE4DF79D3}">
      <dgm:prSet/>
      <dgm:spPr/>
      <dgm:t>
        <a:bodyPr/>
        <a:lstStyle/>
        <a:p>
          <a:endParaRPr lang="en-SG"/>
        </a:p>
      </dgm:t>
    </dgm:pt>
    <dgm:pt modelId="{E87096AA-8C59-4827-B483-7D0EFBB2FEEB}" type="sibTrans" cxnId="{A69101A1-85E3-46E5-956E-C88EE4DF79D3}">
      <dgm:prSet/>
      <dgm:spPr/>
      <dgm:t>
        <a:bodyPr/>
        <a:lstStyle/>
        <a:p>
          <a:endParaRPr lang="en-SG"/>
        </a:p>
      </dgm:t>
    </dgm:pt>
    <dgm:pt modelId="{9F160817-40FA-46FA-8039-2C9D9F97CCF5}">
      <dgm:prSet phldrT="[Text]"/>
      <dgm:spPr/>
      <dgm:t>
        <a:bodyPr/>
        <a:lstStyle/>
        <a:p>
          <a:r>
            <a:rPr lang="en-SG" dirty="0"/>
            <a:t>They must happy</a:t>
          </a:r>
        </a:p>
      </dgm:t>
    </dgm:pt>
    <dgm:pt modelId="{B49EE4C8-C54B-4E13-A916-ED4A9C1D39BC}" type="parTrans" cxnId="{95CF65D1-3759-43B7-BE20-92C28DF79EC0}">
      <dgm:prSet/>
      <dgm:spPr/>
      <dgm:t>
        <a:bodyPr/>
        <a:lstStyle/>
        <a:p>
          <a:endParaRPr lang="en-SG"/>
        </a:p>
      </dgm:t>
    </dgm:pt>
    <dgm:pt modelId="{A4114000-EDDA-45DC-9F1D-4BF1E8A6665B}" type="sibTrans" cxnId="{95CF65D1-3759-43B7-BE20-92C28DF79EC0}">
      <dgm:prSet/>
      <dgm:spPr/>
      <dgm:t>
        <a:bodyPr/>
        <a:lstStyle/>
        <a:p>
          <a:endParaRPr lang="en-SG"/>
        </a:p>
      </dgm:t>
    </dgm:pt>
    <dgm:pt modelId="{72F91D53-682B-484D-856E-EB33500F0DE3}" type="pres">
      <dgm:prSet presAssocID="{4EE4B2D7-8E0E-4BC5-9815-A524548432CC}" presName="Name0" presStyleCnt="0">
        <dgm:presLayoutVars>
          <dgm:dir/>
          <dgm:resizeHandles val="exact"/>
        </dgm:presLayoutVars>
      </dgm:prSet>
      <dgm:spPr/>
    </dgm:pt>
    <dgm:pt modelId="{A2FE457A-E505-4961-8183-6901B5775717}" type="pres">
      <dgm:prSet presAssocID="{4EE4B2D7-8E0E-4BC5-9815-A524548432CC}" presName="arrow" presStyleLbl="bgShp" presStyleIdx="0" presStyleCnt="1"/>
      <dgm:spPr/>
    </dgm:pt>
    <dgm:pt modelId="{F1E0350D-F43F-4893-B1CB-6ABA3B4935B1}" type="pres">
      <dgm:prSet presAssocID="{4EE4B2D7-8E0E-4BC5-9815-A524548432CC}" presName="points" presStyleCnt="0"/>
      <dgm:spPr/>
    </dgm:pt>
    <dgm:pt modelId="{AC1AFC8C-6DBB-4D16-958D-5C23ED0F5441}" type="pres">
      <dgm:prSet presAssocID="{B1C73DBF-C9AE-4336-B145-4E1C5FCCA5A7}" presName="compositeA" presStyleCnt="0"/>
      <dgm:spPr/>
    </dgm:pt>
    <dgm:pt modelId="{859BF967-6603-40B4-996E-12A78F4BCF77}" type="pres">
      <dgm:prSet presAssocID="{B1C73DBF-C9AE-4336-B145-4E1C5FCCA5A7}" presName="textA" presStyleLbl="revTx" presStyleIdx="0" presStyleCnt="5">
        <dgm:presLayoutVars>
          <dgm:bulletEnabled val="1"/>
        </dgm:presLayoutVars>
      </dgm:prSet>
      <dgm:spPr/>
    </dgm:pt>
    <dgm:pt modelId="{0E80499F-C9C3-4C94-B580-BCF41B27E152}" type="pres">
      <dgm:prSet presAssocID="{B1C73DBF-C9AE-4336-B145-4E1C5FCCA5A7}" presName="circleA" presStyleLbl="node1" presStyleIdx="0" presStyleCnt="5"/>
      <dgm:spPr/>
    </dgm:pt>
    <dgm:pt modelId="{C63A6ED1-B02F-4F70-8896-146B7D64A893}" type="pres">
      <dgm:prSet presAssocID="{B1C73DBF-C9AE-4336-B145-4E1C5FCCA5A7}" presName="spaceA" presStyleCnt="0"/>
      <dgm:spPr/>
    </dgm:pt>
    <dgm:pt modelId="{91FC2598-49B9-4821-9F90-203C6887D68B}" type="pres">
      <dgm:prSet presAssocID="{CEFB3EA6-35CC-4468-940C-DEBCB946B1B3}" presName="space" presStyleCnt="0"/>
      <dgm:spPr/>
    </dgm:pt>
    <dgm:pt modelId="{F088FCE5-EE42-4504-B056-ACE16242714A}" type="pres">
      <dgm:prSet presAssocID="{224EEF2E-59D4-468A-87A8-0000346F041E}" presName="compositeB" presStyleCnt="0"/>
      <dgm:spPr/>
    </dgm:pt>
    <dgm:pt modelId="{FD9A66A3-09F6-4F8F-A1C8-D17F86BED5D5}" type="pres">
      <dgm:prSet presAssocID="{224EEF2E-59D4-468A-87A8-0000346F041E}" presName="textB" presStyleLbl="revTx" presStyleIdx="1" presStyleCnt="5">
        <dgm:presLayoutVars>
          <dgm:bulletEnabled val="1"/>
        </dgm:presLayoutVars>
      </dgm:prSet>
      <dgm:spPr/>
    </dgm:pt>
    <dgm:pt modelId="{AA676356-A6AE-4A6E-BD88-6E6C46F42E47}" type="pres">
      <dgm:prSet presAssocID="{224EEF2E-59D4-468A-87A8-0000346F041E}" presName="circleB" presStyleLbl="node1" presStyleIdx="1" presStyleCnt="5"/>
      <dgm:spPr/>
    </dgm:pt>
    <dgm:pt modelId="{EAEA65E3-51A7-40B0-90D4-11889990333D}" type="pres">
      <dgm:prSet presAssocID="{224EEF2E-59D4-468A-87A8-0000346F041E}" presName="spaceB" presStyleCnt="0"/>
      <dgm:spPr/>
    </dgm:pt>
    <dgm:pt modelId="{D8ED4505-A342-42C8-A4A6-949DEC336F0B}" type="pres">
      <dgm:prSet presAssocID="{F22740DE-79B5-4C3C-BD7C-A9E3C34C16AB}" presName="space" presStyleCnt="0"/>
      <dgm:spPr/>
    </dgm:pt>
    <dgm:pt modelId="{22413828-152B-465B-8961-81B42E46B7DD}" type="pres">
      <dgm:prSet presAssocID="{D6F881C2-C773-4A37-B21B-2FB741B3112B}" presName="compositeA" presStyleCnt="0"/>
      <dgm:spPr/>
    </dgm:pt>
    <dgm:pt modelId="{8EED2AA5-0CE5-408A-BFEC-535EB83FC6C2}" type="pres">
      <dgm:prSet presAssocID="{D6F881C2-C773-4A37-B21B-2FB741B3112B}" presName="textA" presStyleLbl="revTx" presStyleIdx="2" presStyleCnt="5">
        <dgm:presLayoutVars>
          <dgm:bulletEnabled val="1"/>
        </dgm:presLayoutVars>
      </dgm:prSet>
      <dgm:spPr/>
    </dgm:pt>
    <dgm:pt modelId="{4469BA21-1731-4058-B7DB-2578AB46B520}" type="pres">
      <dgm:prSet presAssocID="{D6F881C2-C773-4A37-B21B-2FB741B3112B}" presName="circleA" presStyleLbl="node1" presStyleIdx="2" presStyleCnt="5"/>
      <dgm:spPr/>
    </dgm:pt>
    <dgm:pt modelId="{25D2F120-CA55-4045-8B05-1F397A6492DC}" type="pres">
      <dgm:prSet presAssocID="{D6F881C2-C773-4A37-B21B-2FB741B3112B}" presName="spaceA" presStyleCnt="0"/>
      <dgm:spPr/>
    </dgm:pt>
    <dgm:pt modelId="{E598A5FF-0B4F-41C7-A08E-2AF70AAB2D40}" type="pres">
      <dgm:prSet presAssocID="{BF7B357A-393C-4496-9D09-2C9B3A7DE0CE}" presName="space" presStyleCnt="0"/>
      <dgm:spPr/>
    </dgm:pt>
    <dgm:pt modelId="{F666CCCE-BB24-4A80-9527-BC63E2195E15}" type="pres">
      <dgm:prSet presAssocID="{D0A3DCE4-B98B-40E4-9436-43149377CE8B}" presName="compositeB" presStyleCnt="0"/>
      <dgm:spPr/>
    </dgm:pt>
    <dgm:pt modelId="{A6657F0E-576C-49D9-9536-92722105AA56}" type="pres">
      <dgm:prSet presAssocID="{D0A3DCE4-B98B-40E4-9436-43149377CE8B}" presName="textB" presStyleLbl="revTx" presStyleIdx="3" presStyleCnt="5">
        <dgm:presLayoutVars>
          <dgm:bulletEnabled val="1"/>
        </dgm:presLayoutVars>
      </dgm:prSet>
      <dgm:spPr/>
    </dgm:pt>
    <dgm:pt modelId="{08DB1E20-D64F-40D6-8E92-0D1D9B2BCB34}" type="pres">
      <dgm:prSet presAssocID="{D0A3DCE4-B98B-40E4-9436-43149377CE8B}" presName="circleB" presStyleLbl="node1" presStyleIdx="3" presStyleCnt="5"/>
      <dgm:spPr/>
    </dgm:pt>
    <dgm:pt modelId="{5028F328-51D8-4019-AAA3-68B6EC47BF17}" type="pres">
      <dgm:prSet presAssocID="{D0A3DCE4-B98B-40E4-9436-43149377CE8B}" presName="spaceB" presStyleCnt="0"/>
      <dgm:spPr/>
    </dgm:pt>
    <dgm:pt modelId="{090409D2-3A7F-4F14-9028-C043F8C72807}" type="pres">
      <dgm:prSet presAssocID="{E87096AA-8C59-4827-B483-7D0EFBB2FEEB}" presName="space" presStyleCnt="0"/>
      <dgm:spPr/>
    </dgm:pt>
    <dgm:pt modelId="{61192886-D78C-488E-AEC3-EE487F9537F6}" type="pres">
      <dgm:prSet presAssocID="{9F160817-40FA-46FA-8039-2C9D9F97CCF5}" presName="compositeA" presStyleCnt="0"/>
      <dgm:spPr/>
    </dgm:pt>
    <dgm:pt modelId="{1068880D-B5B0-462C-B3DE-50BA962DB758}" type="pres">
      <dgm:prSet presAssocID="{9F160817-40FA-46FA-8039-2C9D9F97CCF5}" presName="textA" presStyleLbl="revTx" presStyleIdx="4" presStyleCnt="5">
        <dgm:presLayoutVars>
          <dgm:bulletEnabled val="1"/>
        </dgm:presLayoutVars>
      </dgm:prSet>
      <dgm:spPr/>
    </dgm:pt>
    <dgm:pt modelId="{86C45B6E-CA7F-49C6-B734-3F3586062E52}" type="pres">
      <dgm:prSet presAssocID="{9F160817-40FA-46FA-8039-2C9D9F97CCF5}" presName="circleA" presStyleLbl="node1" presStyleIdx="4" presStyleCnt="5"/>
      <dgm:spPr/>
    </dgm:pt>
    <dgm:pt modelId="{F6773C84-BD32-48C5-A7B0-8126FB8E24F8}" type="pres">
      <dgm:prSet presAssocID="{9F160817-40FA-46FA-8039-2C9D9F97CCF5}" presName="spaceA" presStyleCnt="0"/>
      <dgm:spPr/>
    </dgm:pt>
  </dgm:ptLst>
  <dgm:cxnLst>
    <dgm:cxn modelId="{6607AA37-66C6-4367-8A50-11178E30A753}" type="presOf" srcId="{4EE4B2D7-8E0E-4BC5-9815-A524548432CC}" destId="{72F91D53-682B-484D-856E-EB33500F0DE3}" srcOrd="0" destOrd="0" presId="urn:microsoft.com/office/officeart/2005/8/layout/hProcess11"/>
    <dgm:cxn modelId="{7B6A6A8B-BB1D-4F1C-BEAC-99C7FFFD0B4F}" type="presOf" srcId="{D6F881C2-C773-4A37-B21B-2FB741B3112B}" destId="{8EED2AA5-0CE5-408A-BFEC-535EB83FC6C2}" srcOrd="0" destOrd="0" presId="urn:microsoft.com/office/officeart/2005/8/layout/hProcess11"/>
    <dgm:cxn modelId="{0F88A295-E189-4916-8D32-06AF58A8EF8D}" srcId="{4EE4B2D7-8E0E-4BC5-9815-A524548432CC}" destId="{B1C73DBF-C9AE-4336-B145-4E1C5FCCA5A7}" srcOrd="0" destOrd="0" parTransId="{3BCA3BA1-AD8C-4200-B502-CFE0A7E91C06}" sibTransId="{CEFB3EA6-35CC-4468-940C-DEBCB946B1B3}"/>
    <dgm:cxn modelId="{1F48AD95-7A93-4DEE-872D-1166839B5336}" srcId="{4EE4B2D7-8E0E-4BC5-9815-A524548432CC}" destId="{224EEF2E-59D4-468A-87A8-0000346F041E}" srcOrd="1" destOrd="0" parTransId="{FB8F60F8-62D4-4A96-B8D6-62916D2058D7}" sibTransId="{F22740DE-79B5-4C3C-BD7C-A9E3C34C16AB}"/>
    <dgm:cxn modelId="{A69101A1-85E3-46E5-956E-C88EE4DF79D3}" srcId="{4EE4B2D7-8E0E-4BC5-9815-A524548432CC}" destId="{D0A3DCE4-B98B-40E4-9436-43149377CE8B}" srcOrd="3" destOrd="0" parTransId="{FA951C05-EE88-4317-B881-9AE464F34430}" sibTransId="{E87096AA-8C59-4827-B483-7D0EFBB2FEEB}"/>
    <dgm:cxn modelId="{90ED77AF-EA8B-4E68-B54E-FFA920AD1A0B}" srcId="{4EE4B2D7-8E0E-4BC5-9815-A524548432CC}" destId="{D6F881C2-C773-4A37-B21B-2FB741B3112B}" srcOrd="2" destOrd="0" parTransId="{F4D8EB51-D9BD-4C29-B486-3BEF72E25025}" sibTransId="{BF7B357A-393C-4496-9D09-2C9B3A7DE0CE}"/>
    <dgm:cxn modelId="{95CF65D1-3759-43B7-BE20-92C28DF79EC0}" srcId="{4EE4B2D7-8E0E-4BC5-9815-A524548432CC}" destId="{9F160817-40FA-46FA-8039-2C9D9F97CCF5}" srcOrd="4" destOrd="0" parTransId="{B49EE4C8-C54B-4E13-A916-ED4A9C1D39BC}" sibTransId="{A4114000-EDDA-45DC-9F1D-4BF1E8A6665B}"/>
    <dgm:cxn modelId="{98C7EAD9-67F8-49CF-ABE5-8C29ABCEE18B}" type="presOf" srcId="{D0A3DCE4-B98B-40E4-9436-43149377CE8B}" destId="{A6657F0E-576C-49D9-9536-92722105AA56}" srcOrd="0" destOrd="0" presId="urn:microsoft.com/office/officeart/2005/8/layout/hProcess11"/>
    <dgm:cxn modelId="{225EF5DA-FEEA-48F9-BF7F-A793B9AF6CCF}" type="presOf" srcId="{224EEF2E-59D4-468A-87A8-0000346F041E}" destId="{FD9A66A3-09F6-4F8F-A1C8-D17F86BED5D5}" srcOrd="0" destOrd="0" presId="urn:microsoft.com/office/officeart/2005/8/layout/hProcess11"/>
    <dgm:cxn modelId="{A9A9D2DD-2761-4557-8CF9-3E1E40CEEACB}" type="presOf" srcId="{B1C73DBF-C9AE-4336-B145-4E1C5FCCA5A7}" destId="{859BF967-6603-40B4-996E-12A78F4BCF77}" srcOrd="0" destOrd="0" presId="urn:microsoft.com/office/officeart/2005/8/layout/hProcess11"/>
    <dgm:cxn modelId="{9D880BE6-64EA-4E22-9FC9-B47CB2481D02}" type="presOf" srcId="{9F160817-40FA-46FA-8039-2C9D9F97CCF5}" destId="{1068880D-B5B0-462C-B3DE-50BA962DB758}" srcOrd="0" destOrd="0" presId="urn:microsoft.com/office/officeart/2005/8/layout/hProcess11"/>
    <dgm:cxn modelId="{461664DD-FE95-46B7-9B8F-A50775EC8285}" type="presParOf" srcId="{72F91D53-682B-484D-856E-EB33500F0DE3}" destId="{A2FE457A-E505-4961-8183-6901B5775717}" srcOrd="0" destOrd="0" presId="urn:microsoft.com/office/officeart/2005/8/layout/hProcess11"/>
    <dgm:cxn modelId="{587BDFB1-AE53-4CDF-927D-8477A2947740}" type="presParOf" srcId="{72F91D53-682B-484D-856E-EB33500F0DE3}" destId="{F1E0350D-F43F-4893-B1CB-6ABA3B4935B1}" srcOrd="1" destOrd="0" presId="urn:microsoft.com/office/officeart/2005/8/layout/hProcess11"/>
    <dgm:cxn modelId="{9774A6B5-4A48-416D-8CDD-D2641BB4F881}" type="presParOf" srcId="{F1E0350D-F43F-4893-B1CB-6ABA3B4935B1}" destId="{AC1AFC8C-6DBB-4D16-958D-5C23ED0F5441}" srcOrd="0" destOrd="0" presId="urn:microsoft.com/office/officeart/2005/8/layout/hProcess11"/>
    <dgm:cxn modelId="{1AAF2137-1E42-4EF1-83CD-E76D106782B1}" type="presParOf" srcId="{AC1AFC8C-6DBB-4D16-958D-5C23ED0F5441}" destId="{859BF967-6603-40B4-996E-12A78F4BCF77}" srcOrd="0" destOrd="0" presId="urn:microsoft.com/office/officeart/2005/8/layout/hProcess11"/>
    <dgm:cxn modelId="{91F097B5-B00D-46EA-A983-C7C3A4921C75}" type="presParOf" srcId="{AC1AFC8C-6DBB-4D16-958D-5C23ED0F5441}" destId="{0E80499F-C9C3-4C94-B580-BCF41B27E152}" srcOrd="1" destOrd="0" presId="urn:microsoft.com/office/officeart/2005/8/layout/hProcess11"/>
    <dgm:cxn modelId="{6FA22765-DFC8-4A1F-B65F-9B1BFE7FE55C}" type="presParOf" srcId="{AC1AFC8C-6DBB-4D16-958D-5C23ED0F5441}" destId="{C63A6ED1-B02F-4F70-8896-146B7D64A893}" srcOrd="2" destOrd="0" presId="urn:microsoft.com/office/officeart/2005/8/layout/hProcess11"/>
    <dgm:cxn modelId="{6DCF0763-1C25-4ADD-A8B2-3C2A0500FDF2}" type="presParOf" srcId="{F1E0350D-F43F-4893-B1CB-6ABA3B4935B1}" destId="{91FC2598-49B9-4821-9F90-203C6887D68B}" srcOrd="1" destOrd="0" presId="urn:microsoft.com/office/officeart/2005/8/layout/hProcess11"/>
    <dgm:cxn modelId="{466D3928-1A36-4373-9AFE-1405373A7EFE}" type="presParOf" srcId="{F1E0350D-F43F-4893-B1CB-6ABA3B4935B1}" destId="{F088FCE5-EE42-4504-B056-ACE16242714A}" srcOrd="2" destOrd="0" presId="urn:microsoft.com/office/officeart/2005/8/layout/hProcess11"/>
    <dgm:cxn modelId="{5F870E07-57F9-4A6A-ACC3-C62076DCFCF1}" type="presParOf" srcId="{F088FCE5-EE42-4504-B056-ACE16242714A}" destId="{FD9A66A3-09F6-4F8F-A1C8-D17F86BED5D5}" srcOrd="0" destOrd="0" presId="urn:microsoft.com/office/officeart/2005/8/layout/hProcess11"/>
    <dgm:cxn modelId="{2B7DB834-E45E-4260-83BA-309CDC793D57}" type="presParOf" srcId="{F088FCE5-EE42-4504-B056-ACE16242714A}" destId="{AA676356-A6AE-4A6E-BD88-6E6C46F42E47}" srcOrd="1" destOrd="0" presId="urn:microsoft.com/office/officeart/2005/8/layout/hProcess11"/>
    <dgm:cxn modelId="{1A937CD7-BCE0-4594-BA3D-F9AE129A9968}" type="presParOf" srcId="{F088FCE5-EE42-4504-B056-ACE16242714A}" destId="{EAEA65E3-51A7-40B0-90D4-11889990333D}" srcOrd="2" destOrd="0" presId="urn:microsoft.com/office/officeart/2005/8/layout/hProcess11"/>
    <dgm:cxn modelId="{483A82C5-0430-46CD-B61B-AFE1640DFEF4}" type="presParOf" srcId="{F1E0350D-F43F-4893-B1CB-6ABA3B4935B1}" destId="{D8ED4505-A342-42C8-A4A6-949DEC336F0B}" srcOrd="3" destOrd="0" presId="urn:microsoft.com/office/officeart/2005/8/layout/hProcess11"/>
    <dgm:cxn modelId="{F145AC45-DB6C-4A8B-A549-FF901497CDEA}" type="presParOf" srcId="{F1E0350D-F43F-4893-B1CB-6ABA3B4935B1}" destId="{22413828-152B-465B-8961-81B42E46B7DD}" srcOrd="4" destOrd="0" presId="urn:microsoft.com/office/officeart/2005/8/layout/hProcess11"/>
    <dgm:cxn modelId="{6019990D-3FB4-450B-B218-12EEAC58B113}" type="presParOf" srcId="{22413828-152B-465B-8961-81B42E46B7DD}" destId="{8EED2AA5-0CE5-408A-BFEC-535EB83FC6C2}" srcOrd="0" destOrd="0" presId="urn:microsoft.com/office/officeart/2005/8/layout/hProcess11"/>
    <dgm:cxn modelId="{EA62BDFE-0F9C-42C9-AC9B-D0D030CBFFDD}" type="presParOf" srcId="{22413828-152B-465B-8961-81B42E46B7DD}" destId="{4469BA21-1731-4058-B7DB-2578AB46B520}" srcOrd="1" destOrd="0" presId="urn:microsoft.com/office/officeart/2005/8/layout/hProcess11"/>
    <dgm:cxn modelId="{45756A30-548A-40A7-9D11-DFE7412A6A8B}" type="presParOf" srcId="{22413828-152B-465B-8961-81B42E46B7DD}" destId="{25D2F120-CA55-4045-8B05-1F397A6492DC}" srcOrd="2" destOrd="0" presId="urn:microsoft.com/office/officeart/2005/8/layout/hProcess11"/>
    <dgm:cxn modelId="{C8745113-8B6B-4AB6-B289-1058D967A8F1}" type="presParOf" srcId="{F1E0350D-F43F-4893-B1CB-6ABA3B4935B1}" destId="{E598A5FF-0B4F-41C7-A08E-2AF70AAB2D40}" srcOrd="5" destOrd="0" presId="urn:microsoft.com/office/officeart/2005/8/layout/hProcess11"/>
    <dgm:cxn modelId="{02D33135-D52A-4932-917D-5AD6CFA5EC9D}" type="presParOf" srcId="{F1E0350D-F43F-4893-B1CB-6ABA3B4935B1}" destId="{F666CCCE-BB24-4A80-9527-BC63E2195E15}" srcOrd="6" destOrd="0" presId="urn:microsoft.com/office/officeart/2005/8/layout/hProcess11"/>
    <dgm:cxn modelId="{714DF65D-C0F8-4069-B165-9E41E99C940F}" type="presParOf" srcId="{F666CCCE-BB24-4A80-9527-BC63E2195E15}" destId="{A6657F0E-576C-49D9-9536-92722105AA56}" srcOrd="0" destOrd="0" presId="urn:microsoft.com/office/officeart/2005/8/layout/hProcess11"/>
    <dgm:cxn modelId="{995A9F88-1972-49B1-9AC7-1C16705EBB77}" type="presParOf" srcId="{F666CCCE-BB24-4A80-9527-BC63E2195E15}" destId="{08DB1E20-D64F-40D6-8E92-0D1D9B2BCB34}" srcOrd="1" destOrd="0" presId="urn:microsoft.com/office/officeart/2005/8/layout/hProcess11"/>
    <dgm:cxn modelId="{A75936A1-24C4-4ACE-9148-069A734B7C27}" type="presParOf" srcId="{F666CCCE-BB24-4A80-9527-BC63E2195E15}" destId="{5028F328-51D8-4019-AAA3-68B6EC47BF17}" srcOrd="2" destOrd="0" presId="urn:microsoft.com/office/officeart/2005/8/layout/hProcess11"/>
    <dgm:cxn modelId="{E1649FB7-FCE8-4FED-8FC3-BAD3BE61AF92}" type="presParOf" srcId="{F1E0350D-F43F-4893-B1CB-6ABA3B4935B1}" destId="{090409D2-3A7F-4F14-9028-C043F8C72807}" srcOrd="7" destOrd="0" presId="urn:microsoft.com/office/officeart/2005/8/layout/hProcess11"/>
    <dgm:cxn modelId="{BB988E46-46A4-40A1-8D69-785484E79642}" type="presParOf" srcId="{F1E0350D-F43F-4893-B1CB-6ABA3B4935B1}" destId="{61192886-D78C-488E-AEC3-EE487F9537F6}" srcOrd="8" destOrd="0" presId="urn:microsoft.com/office/officeart/2005/8/layout/hProcess11"/>
    <dgm:cxn modelId="{9298874A-3FE5-48E2-8D49-8EE1618A374C}" type="presParOf" srcId="{61192886-D78C-488E-AEC3-EE487F9537F6}" destId="{1068880D-B5B0-462C-B3DE-50BA962DB758}" srcOrd="0" destOrd="0" presId="urn:microsoft.com/office/officeart/2005/8/layout/hProcess11"/>
    <dgm:cxn modelId="{62B66948-B08D-4AF7-B6B9-1273945BACC8}" type="presParOf" srcId="{61192886-D78C-488E-AEC3-EE487F9537F6}" destId="{86C45B6E-CA7F-49C6-B734-3F3586062E52}" srcOrd="1" destOrd="0" presId="urn:microsoft.com/office/officeart/2005/8/layout/hProcess11"/>
    <dgm:cxn modelId="{4AE0704D-43D1-4E71-A3AD-2F4AD81FD5A7}" type="presParOf" srcId="{61192886-D78C-488E-AEC3-EE487F9537F6}" destId="{F6773C84-BD32-48C5-A7B0-8126FB8E24F8}"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1ED1D41-AA0F-4EE1-B72D-17631B866732}" type="doc">
      <dgm:prSet loTypeId="urn:microsoft.com/office/officeart/2009/3/layout/RandomtoResultProcess" loCatId="process" qsTypeId="urn:microsoft.com/office/officeart/2005/8/quickstyle/3d5" qsCatId="3D" csTypeId="urn:microsoft.com/office/officeart/2005/8/colors/colorful4" csCatId="colorful" phldr="1"/>
      <dgm:spPr/>
      <dgm:t>
        <a:bodyPr/>
        <a:lstStyle/>
        <a:p>
          <a:endParaRPr lang="en-SG"/>
        </a:p>
      </dgm:t>
    </dgm:pt>
    <dgm:pt modelId="{13735824-B88D-4DF1-8DEF-00EE8778E320}">
      <dgm:prSet phldrT="[Text]"/>
      <dgm:spPr/>
      <dgm:t>
        <a:bodyPr/>
        <a:lstStyle/>
        <a:p>
          <a:r>
            <a:rPr lang="en-SG" dirty="0"/>
            <a:t>Early development</a:t>
          </a:r>
        </a:p>
      </dgm:t>
    </dgm:pt>
    <dgm:pt modelId="{492170DA-05F7-4977-90DD-3913C4466483}" type="parTrans" cxnId="{21D0A393-1D5A-4310-B668-08472CEE877C}">
      <dgm:prSet/>
      <dgm:spPr/>
      <dgm:t>
        <a:bodyPr/>
        <a:lstStyle/>
        <a:p>
          <a:endParaRPr lang="en-SG"/>
        </a:p>
      </dgm:t>
    </dgm:pt>
    <dgm:pt modelId="{7422AA05-9104-4954-B0BE-2E45E72B542A}" type="sibTrans" cxnId="{21D0A393-1D5A-4310-B668-08472CEE877C}">
      <dgm:prSet/>
      <dgm:spPr/>
      <dgm:t>
        <a:bodyPr/>
        <a:lstStyle/>
        <a:p>
          <a:endParaRPr lang="en-SG"/>
        </a:p>
      </dgm:t>
    </dgm:pt>
    <dgm:pt modelId="{5A96CE14-B29E-4AB7-8042-D6AE70E92BE1}">
      <dgm:prSet phldrT="[Text]"/>
      <dgm:spPr/>
      <dgm:t>
        <a:bodyPr/>
        <a:lstStyle/>
        <a:p>
          <a:r>
            <a:rPr lang="en-SG" dirty="0" err="1"/>
            <a:t>Nyāya</a:t>
          </a:r>
          <a:r>
            <a:rPr lang="en-SG" dirty="0"/>
            <a:t> logical method</a:t>
          </a:r>
        </a:p>
      </dgm:t>
    </dgm:pt>
    <dgm:pt modelId="{79891A41-144A-4C0F-9195-E5989974810A}" type="parTrans" cxnId="{FB3CE19A-48E3-4734-BA39-2AFE1DAAA7E4}">
      <dgm:prSet/>
      <dgm:spPr/>
      <dgm:t>
        <a:bodyPr/>
        <a:lstStyle/>
        <a:p>
          <a:endParaRPr lang="en-SG"/>
        </a:p>
      </dgm:t>
    </dgm:pt>
    <dgm:pt modelId="{11FF16A1-B8EB-4718-A7BC-ED0B5B272AAA}" type="sibTrans" cxnId="{FB3CE19A-48E3-4734-BA39-2AFE1DAAA7E4}">
      <dgm:prSet/>
      <dgm:spPr/>
      <dgm:t>
        <a:bodyPr/>
        <a:lstStyle/>
        <a:p>
          <a:endParaRPr lang="en-SG"/>
        </a:p>
      </dgm:t>
    </dgm:pt>
    <dgm:pt modelId="{271E43C0-B177-4383-AD7D-D44E5438AC82}">
      <dgm:prSet phldrT="[Text]"/>
      <dgm:spPr/>
      <dgm:t>
        <a:bodyPr/>
        <a:lstStyle/>
        <a:p>
          <a:r>
            <a:rPr lang="en-SG" dirty="0"/>
            <a:t>Nāgārjuna and his dialectical method</a:t>
          </a:r>
        </a:p>
      </dgm:t>
    </dgm:pt>
    <dgm:pt modelId="{54D43F1A-0B40-442F-96A6-4FC87AA3A616}" type="parTrans" cxnId="{26AE3944-A3EE-4153-8C09-8DA5592C6E22}">
      <dgm:prSet/>
      <dgm:spPr/>
      <dgm:t>
        <a:bodyPr/>
        <a:lstStyle/>
        <a:p>
          <a:endParaRPr lang="en-SG"/>
        </a:p>
      </dgm:t>
    </dgm:pt>
    <dgm:pt modelId="{2BEB45AA-C8BB-493F-8021-4B7E617F8386}" type="sibTrans" cxnId="{26AE3944-A3EE-4153-8C09-8DA5592C6E22}">
      <dgm:prSet/>
      <dgm:spPr/>
      <dgm:t>
        <a:bodyPr/>
        <a:lstStyle/>
        <a:p>
          <a:endParaRPr lang="en-SG"/>
        </a:p>
      </dgm:t>
    </dgm:pt>
    <dgm:pt modelId="{03FF06B0-BC32-4D1A-9FE8-8159D573851A}">
      <dgm:prSet phldrT="[Text]"/>
      <dgm:spPr/>
      <dgm:t>
        <a:bodyPr/>
        <a:lstStyle/>
        <a:p>
          <a:r>
            <a:rPr lang="en-SG" dirty="0"/>
            <a:t>Logical rules and ideas developed by:</a:t>
          </a:r>
        </a:p>
      </dgm:t>
    </dgm:pt>
    <dgm:pt modelId="{E0638875-51C7-4CBD-B61D-B95E5EF82634}" type="parTrans" cxnId="{54430F13-B1F6-4B3A-B6F8-0B6CC421F8E2}">
      <dgm:prSet/>
      <dgm:spPr/>
      <dgm:t>
        <a:bodyPr/>
        <a:lstStyle/>
        <a:p>
          <a:endParaRPr lang="en-SG"/>
        </a:p>
      </dgm:t>
    </dgm:pt>
    <dgm:pt modelId="{2B418E76-5A26-4C55-ABC6-80708AAFE658}" type="sibTrans" cxnId="{54430F13-B1F6-4B3A-B6F8-0B6CC421F8E2}">
      <dgm:prSet/>
      <dgm:spPr/>
      <dgm:t>
        <a:bodyPr/>
        <a:lstStyle/>
        <a:p>
          <a:endParaRPr lang="en-SG"/>
        </a:p>
      </dgm:t>
    </dgm:pt>
    <dgm:pt modelId="{5E39E72B-5C93-4946-AAE1-B5ADD705B140}">
      <dgm:prSet phldrT="[Text]"/>
      <dgm:spPr/>
      <dgm:t>
        <a:bodyPr/>
        <a:lstStyle/>
        <a:p>
          <a:r>
            <a:rPr lang="en-SG" dirty="0" err="1"/>
            <a:t>Vasubandhu</a:t>
          </a:r>
          <a:endParaRPr lang="en-SG" dirty="0"/>
        </a:p>
      </dgm:t>
    </dgm:pt>
    <dgm:pt modelId="{2851975E-5E80-450E-AED1-68B2145BCBCF}" type="parTrans" cxnId="{2228ADB1-AC9E-42B4-8680-FB24A173E1DB}">
      <dgm:prSet/>
      <dgm:spPr/>
      <dgm:t>
        <a:bodyPr/>
        <a:lstStyle/>
        <a:p>
          <a:endParaRPr lang="en-SG"/>
        </a:p>
      </dgm:t>
    </dgm:pt>
    <dgm:pt modelId="{479065A2-35DC-40B1-AB11-BE3B98497203}" type="sibTrans" cxnId="{2228ADB1-AC9E-42B4-8680-FB24A173E1DB}">
      <dgm:prSet/>
      <dgm:spPr/>
      <dgm:t>
        <a:bodyPr/>
        <a:lstStyle/>
        <a:p>
          <a:endParaRPr lang="en-SG"/>
        </a:p>
      </dgm:t>
    </dgm:pt>
    <dgm:pt modelId="{C4130256-349D-49F9-9DA2-1F80C1733BD7}">
      <dgm:prSet phldrT="[Text]"/>
      <dgm:spPr/>
      <dgm:t>
        <a:bodyPr/>
        <a:lstStyle/>
        <a:p>
          <a:r>
            <a:rPr lang="en-SG" dirty="0"/>
            <a:t>Asaṅga</a:t>
          </a:r>
        </a:p>
      </dgm:t>
    </dgm:pt>
    <dgm:pt modelId="{35CC03EF-B3BB-4961-998F-8093423BD497}" type="parTrans" cxnId="{D34479A8-E00F-429E-A1DF-2B400F5F1F42}">
      <dgm:prSet/>
      <dgm:spPr/>
      <dgm:t>
        <a:bodyPr/>
        <a:lstStyle/>
        <a:p>
          <a:endParaRPr lang="en-SG"/>
        </a:p>
      </dgm:t>
    </dgm:pt>
    <dgm:pt modelId="{93DA0088-F59D-44CE-BA9C-83A605623A9E}" type="sibTrans" cxnId="{D34479A8-E00F-429E-A1DF-2B400F5F1F42}">
      <dgm:prSet/>
      <dgm:spPr/>
      <dgm:t>
        <a:bodyPr/>
        <a:lstStyle/>
        <a:p>
          <a:endParaRPr lang="en-SG"/>
        </a:p>
      </dgm:t>
    </dgm:pt>
    <dgm:pt modelId="{628CA4CE-ECBE-48BA-B565-AC601AA4537D}">
      <dgm:prSet phldrT="[Text]"/>
      <dgm:spPr/>
      <dgm:t>
        <a:bodyPr/>
        <a:lstStyle/>
        <a:p>
          <a:r>
            <a:rPr lang="en-SG" dirty="0"/>
            <a:t>New method: </a:t>
          </a:r>
          <a:r>
            <a:rPr lang="en-SG" i="1" dirty="0" err="1"/>
            <a:t>hetuvidya</a:t>
          </a:r>
          <a:endParaRPr lang="en-SG" i="1" dirty="0"/>
        </a:p>
      </dgm:t>
    </dgm:pt>
    <dgm:pt modelId="{8D6D3C07-504C-49BD-A21E-A42E704F2FA5}" type="parTrans" cxnId="{D0E2C596-15DB-4FB5-ABFC-B186620D11BF}">
      <dgm:prSet/>
      <dgm:spPr/>
      <dgm:t>
        <a:bodyPr/>
        <a:lstStyle/>
        <a:p>
          <a:endParaRPr lang="en-SG"/>
        </a:p>
      </dgm:t>
    </dgm:pt>
    <dgm:pt modelId="{3DCD22DB-8D21-47D6-9256-EE8BBEC3FC56}" type="sibTrans" cxnId="{D0E2C596-15DB-4FB5-ABFC-B186620D11BF}">
      <dgm:prSet/>
      <dgm:spPr/>
      <dgm:t>
        <a:bodyPr/>
        <a:lstStyle/>
        <a:p>
          <a:endParaRPr lang="en-SG"/>
        </a:p>
      </dgm:t>
    </dgm:pt>
    <dgm:pt modelId="{5AC21C6A-0F27-4BEA-9F18-E35A979A63B3}">
      <dgm:prSet phldrT="[Text]"/>
      <dgm:spPr/>
      <dgm:t>
        <a:bodyPr/>
        <a:lstStyle/>
        <a:p>
          <a:r>
            <a:rPr lang="en-US" dirty="0"/>
            <a:t>Dignāga</a:t>
          </a:r>
          <a:endParaRPr lang="en-SG" dirty="0"/>
        </a:p>
      </dgm:t>
    </dgm:pt>
    <dgm:pt modelId="{FBE0A313-125D-4563-8026-874C2A692178}" type="parTrans" cxnId="{87A8329C-617F-46EA-B817-2CA78F4BB5FE}">
      <dgm:prSet/>
      <dgm:spPr/>
      <dgm:t>
        <a:bodyPr/>
        <a:lstStyle/>
        <a:p>
          <a:endParaRPr lang="en-SG"/>
        </a:p>
      </dgm:t>
    </dgm:pt>
    <dgm:pt modelId="{14362CC6-0260-4263-A578-2F6A7C3EA4C0}" type="sibTrans" cxnId="{87A8329C-617F-46EA-B817-2CA78F4BB5FE}">
      <dgm:prSet/>
      <dgm:spPr/>
      <dgm:t>
        <a:bodyPr/>
        <a:lstStyle/>
        <a:p>
          <a:endParaRPr lang="en-SG"/>
        </a:p>
      </dgm:t>
    </dgm:pt>
    <dgm:pt modelId="{5DE06415-5C25-49E0-B20B-5B11FBAAAF85}">
      <dgm:prSet phldrT="[Text]"/>
      <dgm:spPr/>
      <dgm:t>
        <a:bodyPr/>
        <a:lstStyle/>
        <a:p>
          <a:r>
            <a:rPr lang="en-SG" dirty="0" err="1"/>
            <a:t>Dharmak</a:t>
          </a:r>
          <a:r>
            <a:rPr lang="en-SG" dirty="0" err="1">
              <a:latin typeface="Times New Roman" panose="02020603050405020304" pitchFamily="18" charset="0"/>
              <a:cs typeface="Times New Roman" panose="02020603050405020304" pitchFamily="18" charset="0"/>
            </a:rPr>
            <a:t>īrti</a:t>
          </a:r>
          <a:endParaRPr lang="en-SG" dirty="0"/>
        </a:p>
      </dgm:t>
    </dgm:pt>
    <dgm:pt modelId="{4151133A-DD1F-4A07-9699-39C2DD75FD76}" type="parTrans" cxnId="{2D1029A8-EA8A-4862-A74A-3831CF3DAC7D}">
      <dgm:prSet/>
      <dgm:spPr/>
      <dgm:t>
        <a:bodyPr/>
        <a:lstStyle/>
        <a:p>
          <a:endParaRPr lang="en-SG"/>
        </a:p>
      </dgm:t>
    </dgm:pt>
    <dgm:pt modelId="{1C2D7C71-DED7-40C2-AE9F-BDC2FBA5E948}" type="sibTrans" cxnId="{2D1029A8-EA8A-4862-A74A-3831CF3DAC7D}">
      <dgm:prSet/>
      <dgm:spPr/>
      <dgm:t>
        <a:bodyPr/>
        <a:lstStyle/>
        <a:p>
          <a:endParaRPr lang="en-SG"/>
        </a:p>
      </dgm:t>
    </dgm:pt>
    <dgm:pt modelId="{3377558E-1D0E-4B82-A04A-2ECEE183AB69}" type="pres">
      <dgm:prSet presAssocID="{51ED1D41-AA0F-4EE1-B72D-17631B866732}" presName="Name0" presStyleCnt="0">
        <dgm:presLayoutVars>
          <dgm:dir/>
          <dgm:animOne val="branch"/>
          <dgm:animLvl val="lvl"/>
        </dgm:presLayoutVars>
      </dgm:prSet>
      <dgm:spPr/>
    </dgm:pt>
    <dgm:pt modelId="{47EADC41-79D0-4F47-BEA0-90176E4BD869}" type="pres">
      <dgm:prSet presAssocID="{13735824-B88D-4DF1-8DEF-00EE8778E320}" presName="chaos" presStyleCnt="0"/>
      <dgm:spPr/>
    </dgm:pt>
    <dgm:pt modelId="{4D6D33AE-7972-407A-9B78-554877F5EB8E}" type="pres">
      <dgm:prSet presAssocID="{13735824-B88D-4DF1-8DEF-00EE8778E320}" presName="parTx1" presStyleLbl="revTx" presStyleIdx="0" presStyleCnt="5"/>
      <dgm:spPr/>
    </dgm:pt>
    <dgm:pt modelId="{EE42B96D-2706-40E0-A6CA-83D31D041482}" type="pres">
      <dgm:prSet presAssocID="{13735824-B88D-4DF1-8DEF-00EE8778E320}" presName="desTx1" presStyleLbl="revTx" presStyleIdx="1" presStyleCnt="5">
        <dgm:presLayoutVars>
          <dgm:bulletEnabled val="1"/>
        </dgm:presLayoutVars>
      </dgm:prSet>
      <dgm:spPr/>
    </dgm:pt>
    <dgm:pt modelId="{CF24EC46-1D93-4D98-82A3-881106C28BA6}" type="pres">
      <dgm:prSet presAssocID="{13735824-B88D-4DF1-8DEF-00EE8778E320}" presName="c1" presStyleLbl="node1" presStyleIdx="0" presStyleCnt="19"/>
      <dgm:spPr/>
    </dgm:pt>
    <dgm:pt modelId="{DBDFC02E-557E-4778-A6CD-BAD07C6BD46C}" type="pres">
      <dgm:prSet presAssocID="{13735824-B88D-4DF1-8DEF-00EE8778E320}" presName="c2" presStyleLbl="node1" presStyleIdx="1" presStyleCnt="19"/>
      <dgm:spPr/>
    </dgm:pt>
    <dgm:pt modelId="{6F7CB127-9078-4DFA-9E74-921E3F9B1046}" type="pres">
      <dgm:prSet presAssocID="{13735824-B88D-4DF1-8DEF-00EE8778E320}" presName="c3" presStyleLbl="node1" presStyleIdx="2" presStyleCnt="19"/>
      <dgm:spPr/>
    </dgm:pt>
    <dgm:pt modelId="{1D727A69-BB48-492E-A012-6B689D0B52B8}" type="pres">
      <dgm:prSet presAssocID="{13735824-B88D-4DF1-8DEF-00EE8778E320}" presName="c4" presStyleLbl="node1" presStyleIdx="3" presStyleCnt="19"/>
      <dgm:spPr/>
    </dgm:pt>
    <dgm:pt modelId="{9D444584-60B9-428F-AB94-90FD8BC0408B}" type="pres">
      <dgm:prSet presAssocID="{13735824-B88D-4DF1-8DEF-00EE8778E320}" presName="c5" presStyleLbl="node1" presStyleIdx="4" presStyleCnt="19"/>
      <dgm:spPr/>
    </dgm:pt>
    <dgm:pt modelId="{CB351EC3-B8F6-4B6A-9E32-6F5D60F23C42}" type="pres">
      <dgm:prSet presAssocID="{13735824-B88D-4DF1-8DEF-00EE8778E320}" presName="c6" presStyleLbl="node1" presStyleIdx="5" presStyleCnt="19"/>
      <dgm:spPr/>
    </dgm:pt>
    <dgm:pt modelId="{25314866-AB49-406E-9CA8-D969382904D2}" type="pres">
      <dgm:prSet presAssocID="{13735824-B88D-4DF1-8DEF-00EE8778E320}" presName="c7" presStyleLbl="node1" presStyleIdx="6" presStyleCnt="19"/>
      <dgm:spPr/>
    </dgm:pt>
    <dgm:pt modelId="{9F452164-E1CA-4DC6-A0A5-FC6310F90E5E}" type="pres">
      <dgm:prSet presAssocID="{13735824-B88D-4DF1-8DEF-00EE8778E320}" presName="c8" presStyleLbl="node1" presStyleIdx="7" presStyleCnt="19"/>
      <dgm:spPr/>
    </dgm:pt>
    <dgm:pt modelId="{FBE08E2A-B1A7-4B87-9593-AAB15FE187A5}" type="pres">
      <dgm:prSet presAssocID="{13735824-B88D-4DF1-8DEF-00EE8778E320}" presName="c9" presStyleLbl="node1" presStyleIdx="8" presStyleCnt="19"/>
      <dgm:spPr/>
    </dgm:pt>
    <dgm:pt modelId="{30ADFFC1-08F6-43DE-97F6-C66FD45A25ED}" type="pres">
      <dgm:prSet presAssocID="{13735824-B88D-4DF1-8DEF-00EE8778E320}" presName="c10" presStyleLbl="node1" presStyleIdx="9" presStyleCnt="19"/>
      <dgm:spPr/>
    </dgm:pt>
    <dgm:pt modelId="{8C9E95AE-CBA4-499A-98B0-644019EE28F5}" type="pres">
      <dgm:prSet presAssocID="{13735824-B88D-4DF1-8DEF-00EE8778E320}" presName="c11" presStyleLbl="node1" presStyleIdx="10" presStyleCnt="19"/>
      <dgm:spPr/>
    </dgm:pt>
    <dgm:pt modelId="{FD55FA6C-9FC4-4CD5-988D-F22615DBA0CA}" type="pres">
      <dgm:prSet presAssocID="{13735824-B88D-4DF1-8DEF-00EE8778E320}" presName="c12" presStyleLbl="node1" presStyleIdx="11" presStyleCnt="19"/>
      <dgm:spPr/>
    </dgm:pt>
    <dgm:pt modelId="{342CE74E-9A3A-4801-AB4F-8C4B711910F6}" type="pres">
      <dgm:prSet presAssocID="{13735824-B88D-4DF1-8DEF-00EE8778E320}" presName="c13" presStyleLbl="node1" presStyleIdx="12" presStyleCnt="19"/>
      <dgm:spPr/>
    </dgm:pt>
    <dgm:pt modelId="{7F9FA864-5F89-4346-A748-11B9ECE0E1B8}" type="pres">
      <dgm:prSet presAssocID="{13735824-B88D-4DF1-8DEF-00EE8778E320}" presName="c14" presStyleLbl="node1" presStyleIdx="13" presStyleCnt="19"/>
      <dgm:spPr/>
    </dgm:pt>
    <dgm:pt modelId="{941E6F9F-C3F8-4E7A-A699-FDBE8E980A0D}" type="pres">
      <dgm:prSet presAssocID="{13735824-B88D-4DF1-8DEF-00EE8778E320}" presName="c15" presStyleLbl="node1" presStyleIdx="14" presStyleCnt="19"/>
      <dgm:spPr/>
    </dgm:pt>
    <dgm:pt modelId="{02D96176-CDD7-42C2-ADDE-A4DAF049169A}" type="pres">
      <dgm:prSet presAssocID="{13735824-B88D-4DF1-8DEF-00EE8778E320}" presName="c16" presStyleLbl="node1" presStyleIdx="15" presStyleCnt="19"/>
      <dgm:spPr/>
    </dgm:pt>
    <dgm:pt modelId="{50394925-9357-4470-B18F-26793D06F0CE}" type="pres">
      <dgm:prSet presAssocID="{13735824-B88D-4DF1-8DEF-00EE8778E320}" presName="c17" presStyleLbl="node1" presStyleIdx="16" presStyleCnt="19"/>
      <dgm:spPr/>
    </dgm:pt>
    <dgm:pt modelId="{9725C876-DAD2-4871-9958-6EFCA63A08F8}" type="pres">
      <dgm:prSet presAssocID="{13735824-B88D-4DF1-8DEF-00EE8778E320}" presName="c18" presStyleLbl="node1" presStyleIdx="17" presStyleCnt="19"/>
      <dgm:spPr/>
    </dgm:pt>
    <dgm:pt modelId="{E9A2C964-1C9B-4EEB-B5A5-C1AC17DBB06E}" type="pres">
      <dgm:prSet presAssocID="{7422AA05-9104-4954-B0BE-2E45E72B542A}" presName="chevronComposite1" presStyleCnt="0"/>
      <dgm:spPr/>
    </dgm:pt>
    <dgm:pt modelId="{AA0329A9-3387-494D-A733-5744F3E79451}" type="pres">
      <dgm:prSet presAssocID="{7422AA05-9104-4954-B0BE-2E45E72B542A}" presName="chevron1" presStyleLbl="sibTrans2D1" presStyleIdx="0" presStyleCnt="2"/>
      <dgm:spPr/>
    </dgm:pt>
    <dgm:pt modelId="{4D25165D-1FD8-4629-8794-C5BDF7639AF9}" type="pres">
      <dgm:prSet presAssocID="{7422AA05-9104-4954-B0BE-2E45E72B542A}" presName="spChevron1" presStyleCnt="0"/>
      <dgm:spPr/>
    </dgm:pt>
    <dgm:pt modelId="{A8E4B1D8-7F2C-4ECC-96D4-91A6C002E228}" type="pres">
      <dgm:prSet presAssocID="{03FF06B0-BC32-4D1A-9FE8-8159D573851A}" presName="middle" presStyleCnt="0"/>
      <dgm:spPr/>
    </dgm:pt>
    <dgm:pt modelId="{BDC2C9C3-A1BF-4C68-BC3A-2645EC7D4098}" type="pres">
      <dgm:prSet presAssocID="{03FF06B0-BC32-4D1A-9FE8-8159D573851A}" presName="parTxMid" presStyleLbl="revTx" presStyleIdx="2" presStyleCnt="5"/>
      <dgm:spPr/>
    </dgm:pt>
    <dgm:pt modelId="{AD715CB9-B881-4C2B-A75E-01F8B0AB52B7}" type="pres">
      <dgm:prSet presAssocID="{03FF06B0-BC32-4D1A-9FE8-8159D573851A}" presName="desTxMid" presStyleLbl="revTx" presStyleIdx="3" presStyleCnt="5">
        <dgm:presLayoutVars>
          <dgm:bulletEnabled val="1"/>
        </dgm:presLayoutVars>
      </dgm:prSet>
      <dgm:spPr/>
    </dgm:pt>
    <dgm:pt modelId="{5A73A70D-A387-499F-B940-036EC4CE4C56}" type="pres">
      <dgm:prSet presAssocID="{03FF06B0-BC32-4D1A-9FE8-8159D573851A}" presName="spMid" presStyleCnt="0"/>
      <dgm:spPr/>
    </dgm:pt>
    <dgm:pt modelId="{53C5F15F-5CEE-46F6-92AB-42ED1A8740CC}" type="pres">
      <dgm:prSet presAssocID="{2B418E76-5A26-4C55-ABC6-80708AAFE658}" presName="chevronComposite1" presStyleCnt="0"/>
      <dgm:spPr/>
    </dgm:pt>
    <dgm:pt modelId="{E9B7ACC4-E457-4B0C-B119-CB28C29F2F33}" type="pres">
      <dgm:prSet presAssocID="{2B418E76-5A26-4C55-ABC6-80708AAFE658}" presName="chevron1" presStyleLbl="sibTrans2D1" presStyleIdx="1" presStyleCnt="2"/>
      <dgm:spPr/>
    </dgm:pt>
    <dgm:pt modelId="{0ED16BBD-6019-43C6-BCAB-7CC7E9DCE8A9}" type="pres">
      <dgm:prSet presAssocID="{2B418E76-5A26-4C55-ABC6-80708AAFE658}" presName="spChevron1" presStyleCnt="0"/>
      <dgm:spPr/>
    </dgm:pt>
    <dgm:pt modelId="{BCEDEF54-C19C-4B1E-BD48-E1C1E27CC856}" type="pres">
      <dgm:prSet presAssocID="{628CA4CE-ECBE-48BA-B565-AC601AA4537D}" presName="last" presStyleCnt="0"/>
      <dgm:spPr/>
    </dgm:pt>
    <dgm:pt modelId="{563E9101-FDC4-415F-86E9-6FC71C05812E}" type="pres">
      <dgm:prSet presAssocID="{628CA4CE-ECBE-48BA-B565-AC601AA4537D}" presName="circleTx" presStyleLbl="node1" presStyleIdx="18" presStyleCnt="19"/>
      <dgm:spPr/>
    </dgm:pt>
    <dgm:pt modelId="{A040288C-1927-4CA0-B28A-FE06D9F41A7F}" type="pres">
      <dgm:prSet presAssocID="{628CA4CE-ECBE-48BA-B565-AC601AA4537D}" presName="desTxN" presStyleLbl="revTx" presStyleIdx="4" presStyleCnt="5">
        <dgm:presLayoutVars>
          <dgm:bulletEnabled val="1"/>
        </dgm:presLayoutVars>
      </dgm:prSet>
      <dgm:spPr/>
    </dgm:pt>
    <dgm:pt modelId="{85AB9416-7816-4AA8-9166-1DBAE32C384E}" type="pres">
      <dgm:prSet presAssocID="{628CA4CE-ECBE-48BA-B565-AC601AA4537D}" presName="spN" presStyleCnt="0"/>
      <dgm:spPr/>
    </dgm:pt>
  </dgm:ptLst>
  <dgm:cxnLst>
    <dgm:cxn modelId="{3C2CF205-6C43-4FA8-8F7A-20B2DF709C80}" type="presOf" srcId="{C4130256-349D-49F9-9DA2-1F80C1733BD7}" destId="{AD715CB9-B881-4C2B-A75E-01F8B0AB52B7}" srcOrd="0" destOrd="1" presId="urn:microsoft.com/office/officeart/2009/3/layout/RandomtoResultProcess"/>
    <dgm:cxn modelId="{CEC71D0C-C7DF-44CE-857B-24693086F707}" type="presOf" srcId="{5DE06415-5C25-49E0-B20B-5B11FBAAAF85}" destId="{A040288C-1927-4CA0-B28A-FE06D9F41A7F}" srcOrd="0" destOrd="1" presId="urn:microsoft.com/office/officeart/2009/3/layout/RandomtoResultProcess"/>
    <dgm:cxn modelId="{54430F13-B1F6-4B3A-B6F8-0B6CC421F8E2}" srcId="{51ED1D41-AA0F-4EE1-B72D-17631B866732}" destId="{03FF06B0-BC32-4D1A-9FE8-8159D573851A}" srcOrd="1" destOrd="0" parTransId="{E0638875-51C7-4CBD-B61D-B95E5EF82634}" sibTransId="{2B418E76-5A26-4C55-ABC6-80708AAFE658}"/>
    <dgm:cxn modelId="{DC4AE122-BF37-4F51-9054-267300FBFEC9}" type="presOf" srcId="{271E43C0-B177-4383-AD7D-D44E5438AC82}" destId="{EE42B96D-2706-40E0-A6CA-83D31D041482}" srcOrd="0" destOrd="1" presId="urn:microsoft.com/office/officeart/2009/3/layout/RandomtoResultProcess"/>
    <dgm:cxn modelId="{CE38D12E-3E91-48C2-B9ED-6746FAA6D438}" type="presOf" srcId="{51ED1D41-AA0F-4EE1-B72D-17631B866732}" destId="{3377558E-1D0E-4B82-A04A-2ECEE183AB69}" srcOrd="0" destOrd="0" presId="urn:microsoft.com/office/officeart/2009/3/layout/RandomtoResultProcess"/>
    <dgm:cxn modelId="{E931A83C-ACE5-47F5-913A-8A84CB3D067D}" type="presOf" srcId="{03FF06B0-BC32-4D1A-9FE8-8159D573851A}" destId="{BDC2C9C3-A1BF-4C68-BC3A-2645EC7D4098}" srcOrd="0" destOrd="0" presId="urn:microsoft.com/office/officeart/2009/3/layout/RandomtoResultProcess"/>
    <dgm:cxn modelId="{26AE3944-A3EE-4153-8C09-8DA5592C6E22}" srcId="{13735824-B88D-4DF1-8DEF-00EE8778E320}" destId="{271E43C0-B177-4383-AD7D-D44E5438AC82}" srcOrd="1" destOrd="0" parTransId="{54D43F1A-0B40-442F-96A6-4FC87AA3A616}" sibTransId="{2BEB45AA-C8BB-493F-8021-4B7E617F8386}"/>
    <dgm:cxn modelId="{3503DD6D-4032-43B2-BA8B-FE5384AB41D2}" type="presOf" srcId="{13735824-B88D-4DF1-8DEF-00EE8778E320}" destId="{4D6D33AE-7972-407A-9B78-554877F5EB8E}" srcOrd="0" destOrd="0" presId="urn:microsoft.com/office/officeart/2009/3/layout/RandomtoResultProcess"/>
    <dgm:cxn modelId="{297CCC53-9D63-4329-9EFF-87D73BA741DB}" type="presOf" srcId="{5A96CE14-B29E-4AB7-8042-D6AE70E92BE1}" destId="{EE42B96D-2706-40E0-A6CA-83D31D041482}" srcOrd="0" destOrd="0" presId="urn:microsoft.com/office/officeart/2009/3/layout/RandomtoResultProcess"/>
    <dgm:cxn modelId="{21D0A393-1D5A-4310-B668-08472CEE877C}" srcId="{51ED1D41-AA0F-4EE1-B72D-17631B866732}" destId="{13735824-B88D-4DF1-8DEF-00EE8778E320}" srcOrd="0" destOrd="0" parTransId="{492170DA-05F7-4977-90DD-3913C4466483}" sibTransId="{7422AA05-9104-4954-B0BE-2E45E72B542A}"/>
    <dgm:cxn modelId="{F850F993-C1FA-405E-A604-37140CC1F7B1}" type="presOf" srcId="{5AC21C6A-0F27-4BEA-9F18-E35A979A63B3}" destId="{A040288C-1927-4CA0-B28A-FE06D9F41A7F}" srcOrd="0" destOrd="0" presId="urn:microsoft.com/office/officeart/2009/3/layout/RandomtoResultProcess"/>
    <dgm:cxn modelId="{D0E2C596-15DB-4FB5-ABFC-B186620D11BF}" srcId="{51ED1D41-AA0F-4EE1-B72D-17631B866732}" destId="{628CA4CE-ECBE-48BA-B565-AC601AA4537D}" srcOrd="2" destOrd="0" parTransId="{8D6D3C07-504C-49BD-A21E-A42E704F2FA5}" sibTransId="{3DCD22DB-8D21-47D6-9256-EE8BBEC3FC56}"/>
    <dgm:cxn modelId="{FB3CE19A-48E3-4734-BA39-2AFE1DAAA7E4}" srcId="{13735824-B88D-4DF1-8DEF-00EE8778E320}" destId="{5A96CE14-B29E-4AB7-8042-D6AE70E92BE1}" srcOrd="0" destOrd="0" parTransId="{79891A41-144A-4C0F-9195-E5989974810A}" sibTransId="{11FF16A1-B8EB-4718-A7BC-ED0B5B272AAA}"/>
    <dgm:cxn modelId="{87A8329C-617F-46EA-B817-2CA78F4BB5FE}" srcId="{628CA4CE-ECBE-48BA-B565-AC601AA4537D}" destId="{5AC21C6A-0F27-4BEA-9F18-E35A979A63B3}" srcOrd="0" destOrd="0" parTransId="{FBE0A313-125D-4563-8026-874C2A692178}" sibTransId="{14362CC6-0260-4263-A578-2F6A7C3EA4C0}"/>
    <dgm:cxn modelId="{2D1029A8-EA8A-4862-A74A-3831CF3DAC7D}" srcId="{628CA4CE-ECBE-48BA-B565-AC601AA4537D}" destId="{5DE06415-5C25-49E0-B20B-5B11FBAAAF85}" srcOrd="1" destOrd="0" parTransId="{4151133A-DD1F-4A07-9699-39C2DD75FD76}" sibTransId="{1C2D7C71-DED7-40C2-AE9F-BDC2FBA5E948}"/>
    <dgm:cxn modelId="{D34479A8-E00F-429E-A1DF-2B400F5F1F42}" srcId="{03FF06B0-BC32-4D1A-9FE8-8159D573851A}" destId="{C4130256-349D-49F9-9DA2-1F80C1733BD7}" srcOrd="1" destOrd="0" parTransId="{35CC03EF-B3BB-4961-998F-8093423BD497}" sibTransId="{93DA0088-F59D-44CE-BA9C-83A605623A9E}"/>
    <dgm:cxn modelId="{2228ADB1-AC9E-42B4-8680-FB24A173E1DB}" srcId="{03FF06B0-BC32-4D1A-9FE8-8159D573851A}" destId="{5E39E72B-5C93-4946-AAE1-B5ADD705B140}" srcOrd="0" destOrd="0" parTransId="{2851975E-5E80-450E-AED1-68B2145BCBCF}" sibTransId="{479065A2-35DC-40B1-AB11-BE3B98497203}"/>
    <dgm:cxn modelId="{24D5BDC9-2B22-47AA-8CFF-D21DBEF8E7D3}" type="presOf" srcId="{628CA4CE-ECBE-48BA-B565-AC601AA4537D}" destId="{563E9101-FDC4-415F-86E9-6FC71C05812E}" srcOrd="0" destOrd="0" presId="urn:microsoft.com/office/officeart/2009/3/layout/RandomtoResultProcess"/>
    <dgm:cxn modelId="{2F984FD8-800F-4161-988A-4740776F6401}" type="presOf" srcId="{5E39E72B-5C93-4946-AAE1-B5ADD705B140}" destId="{AD715CB9-B881-4C2B-A75E-01F8B0AB52B7}" srcOrd="0" destOrd="0" presId="urn:microsoft.com/office/officeart/2009/3/layout/RandomtoResultProcess"/>
    <dgm:cxn modelId="{6BDEED8E-D632-4AC8-A4C5-348314C6C64A}" type="presParOf" srcId="{3377558E-1D0E-4B82-A04A-2ECEE183AB69}" destId="{47EADC41-79D0-4F47-BEA0-90176E4BD869}" srcOrd="0" destOrd="0" presId="urn:microsoft.com/office/officeart/2009/3/layout/RandomtoResultProcess"/>
    <dgm:cxn modelId="{FB079D5E-6757-4A08-BF16-4C3197D5208E}" type="presParOf" srcId="{47EADC41-79D0-4F47-BEA0-90176E4BD869}" destId="{4D6D33AE-7972-407A-9B78-554877F5EB8E}" srcOrd="0" destOrd="0" presId="urn:microsoft.com/office/officeart/2009/3/layout/RandomtoResultProcess"/>
    <dgm:cxn modelId="{674C47FF-D9C5-4910-9E1E-75EE182049D8}" type="presParOf" srcId="{47EADC41-79D0-4F47-BEA0-90176E4BD869}" destId="{EE42B96D-2706-40E0-A6CA-83D31D041482}" srcOrd="1" destOrd="0" presId="urn:microsoft.com/office/officeart/2009/3/layout/RandomtoResultProcess"/>
    <dgm:cxn modelId="{E86C2E51-D566-48FD-A290-322B7B77CBD9}" type="presParOf" srcId="{47EADC41-79D0-4F47-BEA0-90176E4BD869}" destId="{CF24EC46-1D93-4D98-82A3-881106C28BA6}" srcOrd="2" destOrd="0" presId="urn:microsoft.com/office/officeart/2009/3/layout/RandomtoResultProcess"/>
    <dgm:cxn modelId="{7B1C2B46-653A-417F-8D8F-E49973588224}" type="presParOf" srcId="{47EADC41-79D0-4F47-BEA0-90176E4BD869}" destId="{DBDFC02E-557E-4778-A6CD-BAD07C6BD46C}" srcOrd="3" destOrd="0" presId="urn:microsoft.com/office/officeart/2009/3/layout/RandomtoResultProcess"/>
    <dgm:cxn modelId="{BB318B66-752C-412B-94E6-265C94B5DED4}" type="presParOf" srcId="{47EADC41-79D0-4F47-BEA0-90176E4BD869}" destId="{6F7CB127-9078-4DFA-9E74-921E3F9B1046}" srcOrd="4" destOrd="0" presId="urn:microsoft.com/office/officeart/2009/3/layout/RandomtoResultProcess"/>
    <dgm:cxn modelId="{3E7DABAA-B9E8-4EDF-BD7A-32E7BF7286D7}" type="presParOf" srcId="{47EADC41-79D0-4F47-BEA0-90176E4BD869}" destId="{1D727A69-BB48-492E-A012-6B689D0B52B8}" srcOrd="5" destOrd="0" presId="urn:microsoft.com/office/officeart/2009/3/layout/RandomtoResultProcess"/>
    <dgm:cxn modelId="{03E5B4E1-E5AD-449A-8DC3-6D20E508499B}" type="presParOf" srcId="{47EADC41-79D0-4F47-BEA0-90176E4BD869}" destId="{9D444584-60B9-428F-AB94-90FD8BC0408B}" srcOrd="6" destOrd="0" presId="urn:microsoft.com/office/officeart/2009/3/layout/RandomtoResultProcess"/>
    <dgm:cxn modelId="{6271F025-7DC2-4F89-B92E-BE700C7226C9}" type="presParOf" srcId="{47EADC41-79D0-4F47-BEA0-90176E4BD869}" destId="{CB351EC3-B8F6-4B6A-9E32-6F5D60F23C42}" srcOrd="7" destOrd="0" presId="urn:microsoft.com/office/officeart/2009/3/layout/RandomtoResultProcess"/>
    <dgm:cxn modelId="{4F0E4127-B2EA-426B-AD58-1DB2B66B5D92}" type="presParOf" srcId="{47EADC41-79D0-4F47-BEA0-90176E4BD869}" destId="{25314866-AB49-406E-9CA8-D969382904D2}" srcOrd="8" destOrd="0" presId="urn:microsoft.com/office/officeart/2009/3/layout/RandomtoResultProcess"/>
    <dgm:cxn modelId="{86A1BEBE-5EEA-4106-B66D-2FAE0AA775AF}" type="presParOf" srcId="{47EADC41-79D0-4F47-BEA0-90176E4BD869}" destId="{9F452164-E1CA-4DC6-A0A5-FC6310F90E5E}" srcOrd="9" destOrd="0" presId="urn:microsoft.com/office/officeart/2009/3/layout/RandomtoResultProcess"/>
    <dgm:cxn modelId="{B111E194-BDC2-472F-8286-05DFCB7622F0}" type="presParOf" srcId="{47EADC41-79D0-4F47-BEA0-90176E4BD869}" destId="{FBE08E2A-B1A7-4B87-9593-AAB15FE187A5}" srcOrd="10" destOrd="0" presId="urn:microsoft.com/office/officeart/2009/3/layout/RandomtoResultProcess"/>
    <dgm:cxn modelId="{AAC32DFD-BEB1-4068-A0C0-78B3B7327445}" type="presParOf" srcId="{47EADC41-79D0-4F47-BEA0-90176E4BD869}" destId="{30ADFFC1-08F6-43DE-97F6-C66FD45A25ED}" srcOrd="11" destOrd="0" presId="urn:microsoft.com/office/officeart/2009/3/layout/RandomtoResultProcess"/>
    <dgm:cxn modelId="{F1361D7C-07D8-4B63-9E83-859ACB2269C2}" type="presParOf" srcId="{47EADC41-79D0-4F47-BEA0-90176E4BD869}" destId="{8C9E95AE-CBA4-499A-98B0-644019EE28F5}" srcOrd="12" destOrd="0" presId="urn:microsoft.com/office/officeart/2009/3/layout/RandomtoResultProcess"/>
    <dgm:cxn modelId="{2F93B533-2DE3-4CAA-95D9-9CD3ABB0C744}" type="presParOf" srcId="{47EADC41-79D0-4F47-BEA0-90176E4BD869}" destId="{FD55FA6C-9FC4-4CD5-988D-F22615DBA0CA}" srcOrd="13" destOrd="0" presId="urn:microsoft.com/office/officeart/2009/3/layout/RandomtoResultProcess"/>
    <dgm:cxn modelId="{8A01E83F-1FA7-45D7-B43C-1F052343776D}" type="presParOf" srcId="{47EADC41-79D0-4F47-BEA0-90176E4BD869}" destId="{342CE74E-9A3A-4801-AB4F-8C4B711910F6}" srcOrd="14" destOrd="0" presId="urn:microsoft.com/office/officeart/2009/3/layout/RandomtoResultProcess"/>
    <dgm:cxn modelId="{EF141904-955E-4281-B402-09029B233538}" type="presParOf" srcId="{47EADC41-79D0-4F47-BEA0-90176E4BD869}" destId="{7F9FA864-5F89-4346-A748-11B9ECE0E1B8}" srcOrd="15" destOrd="0" presId="urn:microsoft.com/office/officeart/2009/3/layout/RandomtoResultProcess"/>
    <dgm:cxn modelId="{D684D2AE-DEFE-4906-AF66-D56A26373A72}" type="presParOf" srcId="{47EADC41-79D0-4F47-BEA0-90176E4BD869}" destId="{941E6F9F-C3F8-4E7A-A699-FDBE8E980A0D}" srcOrd="16" destOrd="0" presId="urn:microsoft.com/office/officeart/2009/3/layout/RandomtoResultProcess"/>
    <dgm:cxn modelId="{F166E4FA-758C-47F9-A137-CAC7E8A5A39A}" type="presParOf" srcId="{47EADC41-79D0-4F47-BEA0-90176E4BD869}" destId="{02D96176-CDD7-42C2-ADDE-A4DAF049169A}" srcOrd="17" destOrd="0" presId="urn:microsoft.com/office/officeart/2009/3/layout/RandomtoResultProcess"/>
    <dgm:cxn modelId="{701EAD33-B9ED-4BB5-9F97-4896487FF697}" type="presParOf" srcId="{47EADC41-79D0-4F47-BEA0-90176E4BD869}" destId="{50394925-9357-4470-B18F-26793D06F0CE}" srcOrd="18" destOrd="0" presId="urn:microsoft.com/office/officeart/2009/3/layout/RandomtoResultProcess"/>
    <dgm:cxn modelId="{6AE69438-57F8-4390-867B-C2C0CBA10F36}" type="presParOf" srcId="{47EADC41-79D0-4F47-BEA0-90176E4BD869}" destId="{9725C876-DAD2-4871-9958-6EFCA63A08F8}" srcOrd="19" destOrd="0" presId="urn:microsoft.com/office/officeart/2009/3/layout/RandomtoResultProcess"/>
    <dgm:cxn modelId="{8A04363C-1F9F-4E3D-9F75-1AED1D3A5B21}" type="presParOf" srcId="{3377558E-1D0E-4B82-A04A-2ECEE183AB69}" destId="{E9A2C964-1C9B-4EEB-B5A5-C1AC17DBB06E}" srcOrd="1" destOrd="0" presId="urn:microsoft.com/office/officeart/2009/3/layout/RandomtoResultProcess"/>
    <dgm:cxn modelId="{DF33EDAA-3E11-448B-917D-796A342AA32C}" type="presParOf" srcId="{E9A2C964-1C9B-4EEB-B5A5-C1AC17DBB06E}" destId="{AA0329A9-3387-494D-A733-5744F3E79451}" srcOrd="0" destOrd="0" presId="urn:microsoft.com/office/officeart/2009/3/layout/RandomtoResultProcess"/>
    <dgm:cxn modelId="{C60FC5FB-7DE0-4C08-B276-51F2D728DF7B}" type="presParOf" srcId="{E9A2C964-1C9B-4EEB-B5A5-C1AC17DBB06E}" destId="{4D25165D-1FD8-4629-8794-C5BDF7639AF9}" srcOrd="1" destOrd="0" presId="urn:microsoft.com/office/officeart/2009/3/layout/RandomtoResultProcess"/>
    <dgm:cxn modelId="{B64C5BB2-2FCD-4529-985C-EEBC976CE356}" type="presParOf" srcId="{3377558E-1D0E-4B82-A04A-2ECEE183AB69}" destId="{A8E4B1D8-7F2C-4ECC-96D4-91A6C002E228}" srcOrd="2" destOrd="0" presId="urn:microsoft.com/office/officeart/2009/3/layout/RandomtoResultProcess"/>
    <dgm:cxn modelId="{1E028EC9-BBDC-48CA-A2B4-8D026A1E962B}" type="presParOf" srcId="{A8E4B1D8-7F2C-4ECC-96D4-91A6C002E228}" destId="{BDC2C9C3-A1BF-4C68-BC3A-2645EC7D4098}" srcOrd="0" destOrd="0" presId="urn:microsoft.com/office/officeart/2009/3/layout/RandomtoResultProcess"/>
    <dgm:cxn modelId="{FCE14B0D-451C-423B-9360-81D5F074A714}" type="presParOf" srcId="{A8E4B1D8-7F2C-4ECC-96D4-91A6C002E228}" destId="{AD715CB9-B881-4C2B-A75E-01F8B0AB52B7}" srcOrd="1" destOrd="0" presId="urn:microsoft.com/office/officeart/2009/3/layout/RandomtoResultProcess"/>
    <dgm:cxn modelId="{90708FBC-B2F7-4B8F-8FA6-81E39C2BA8E1}" type="presParOf" srcId="{A8E4B1D8-7F2C-4ECC-96D4-91A6C002E228}" destId="{5A73A70D-A387-499F-B940-036EC4CE4C56}" srcOrd="2" destOrd="0" presId="urn:microsoft.com/office/officeart/2009/3/layout/RandomtoResultProcess"/>
    <dgm:cxn modelId="{E347103B-FB76-4AA5-B620-5B8D05EE1462}" type="presParOf" srcId="{3377558E-1D0E-4B82-A04A-2ECEE183AB69}" destId="{53C5F15F-5CEE-46F6-92AB-42ED1A8740CC}" srcOrd="3" destOrd="0" presId="urn:microsoft.com/office/officeart/2009/3/layout/RandomtoResultProcess"/>
    <dgm:cxn modelId="{D9346F91-86FF-4372-9F25-9B949CB6339C}" type="presParOf" srcId="{53C5F15F-5CEE-46F6-92AB-42ED1A8740CC}" destId="{E9B7ACC4-E457-4B0C-B119-CB28C29F2F33}" srcOrd="0" destOrd="0" presId="urn:microsoft.com/office/officeart/2009/3/layout/RandomtoResultProcess"/>
    <dgm:cxn modelId="{DE84B9A8-8ED3-429D-A15A-954CCC033044}" type="presParOf" srcId="{53C5F15F-5CEE-46F6-92AB-42ED1A8740CC}" destId="{0ED16BBD-6019-43C6-BCAB-7CC7E9DCE8A9}" srcOrd="1" destOrd="0" presId="urn:microsoft.com/office/officeart/2009/3/layout/RandomtoResultProcess"/>
    <dgm:cxn modelId="{C94A7540-7F57-4E81-AB38-CF196B5271BF}" type="presParOf" srcId="{3377558E-1D0E-4B82-A04A-2ECEE183AB69}" destId="{BCEDEF54-C19C-4B1E-BD48-E1C1E27CC856}" srcOrd="4" destOrd="0" presId="urn:microsoft.com/office/officeart/2009/3/layout/RandomtoResultProcess"/>
    <dgm:cxn modelId="{4565C07A-254F-4DE3-90FF-6E3B29CE0E91}" type="presParOf" srcId="{BCEDEF54-C19C-4B1E-BD48-E1C1E27CC856}" destId="{563E9101-FDC4-415F-86E9-6FC71C05812E}" srcOrd="0" destOrd="0" presId="urn:microsoft.com/office/officeart/2009/3/layout/RandomtoResultProcess"/>
    <dgm:cxn modelId="{D71BFFFF-A688-4AEF-8CFB-5469CA25F74B}" type="presParOf" srcId="{BCEDEF54-C19C-4B1E-BD48-E1C1E27CC856}" destId="{A040288C-1927-4CA0-B28A-FE06D9F41A7F}" srcOrd="1" destOrd="0" presId="urn:microsoft.com/office/officeart/2009/3/layout/RandomtoResultProcess"/>
    <dgm:cxn modelId="{97BE0A1B-9B38-4980-9548-0C1AC83E31B7}" type="presParOf" srcId="{BCEDEF54-C19C-4B1E-BD48-E1C1E27CC856}" destId="{85AB9416-7816-4AA8-9166-1DBAE32C384E}" srcOrd="2"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BF04290-7644-418B-95BD-0733B0B7BA96}" type="doc">
      <dgm:prSet loTypeId="urn:microsoft.com/office/officeart/2005/8/layout/bProcess3" loCatId="process" qsTypeId="urn:microsoft.com/office/officeart/2005/8/quickstyle/3d5" qsCatId="3D" csTypeId="urn:microsoft.com/office/officeart/2005/8/colors/accent4_1" csCatId="accent4" phldr="1"/>
      <dgm:spPr/>
      <dgm:t>
        <a:bodyPr/>
        <a:lstStyle/>
        <a:p>
          <a:endParaRPr lang="en-SG"/>
        </a:p>
      </dgm:t>
    </dgm:pt>
    <dgm:pt modelId="{4FCC66F6-8933-46B7-ADED-8A7A2214CFF1}">
      <dgm:prSet phldrT="[Text]"/>
      <dgm:spPr/>
      <dgm:t>
        <a:bodyPr/>
        <a:lstStyle/>
        <a:p>
          <a:r>
            <a:rPr lang="en-US" dirty="0"/>
            <a:t>Born in </a:t>
          </a:r>
          <a:r>
            <a:rPr lang="en-US" dirty="0" err="1"/>
            <a:t>Kanci</a:t>
          </a:r>
          <a:r>
            <a:rPr lang="en-US" dirty="0"/>
            <a:t>, south India, and lived around 5</a:t>
          </a:r>
          <a:r>
            <a:rPr lang="en-US" baseline="30000" dirty="0"/>
            <a:t>th</a:t>
          </a:r>
          <a:r>
            <a:rPr lang="en-US" dirty="0"/>
            <a:t> century</a:t>
          </a:r>
          <a:endParaRPr lang="en-SG" dirty="0"/>
        </a:p>
      </dgm:t>
    </dgm:pt>
    <dgm:pt modelId="{2B9BFD8A-D2A7-42AA-99A8-047A2C91CA4C}" type="parTrans" cxnId="{9A184704-173B-4802-9577-478DDE383810}">
      <dgm:prSet/>
      <dgm:spPr/>
      <dgm:t>
        <a:bodyPr/>
        <a:lstStyle/>
        <a:p>
          <a:endParaRPr lang="en-SG"/>
        </a:p>
      </dgm:t>
    </dgm:pt>
    <dgm:pt modelId="{FB445D8F-4EE6-41C5-BD82-BF47DF1EB656}" type="sibTrans" cxnId="{9A184704-173B-4802-9577-478DDE383810}">
      <dgm:prSet/>
      <dgm:spPr/>
      <dgm:t>
        <a:bodyPr/>
        <a:lstStyle/>
        <a:p>
          <a:endParaRPr lang="en-SG"/>
        </a:p>
      </dgm:t>
    </dgm:pt>
    <dgm:pt modelId="{B4BDDA65-2385-4003-8332-545BC844F2CF}">
      <dgm:prSet phldrT="[Text]"/>
      <dgm:spPr/>
      <dgm:t>
        <a:bodyPr/>
        <a:lstStyle/>
        <a:p>
          <a:r>
            <a:rPr lang="en-US" dirty="0"/>
            <a:t>Studied Buddhist philosophy of different schools</a:t>
          </a:r>
          <a:endParaRPr lang="en-SG" dirty="0"/>
        </a:p>
      </dgm:t>
    </dgm:pt>
    <dgm:pt modelId="{1B65BA34-F66B-4961-847E-3A0C3270D588}" type="parTrans" cxnId="{769BC89D-E08D-4C57-8BDA-A42118B3EA09}">
      <dgm:prSet/>
      <dgm:spPr/>
      <dgm:t>
        <a:bodyPr/>
        <a:lstStyle/>
        <a:p>
          <a:endParaRPr lang="en-SG"/>
        </a:p>
      </dgm:t>
    </dgm:pt>
    <dgm:pt modelId="{41C9005A-DEE7-4837-A0AC-DF1C90336AE2}" type="sibTrans" cxnId="{769BC89D-E08D-4C57-8BDA-A42118B3EA09}">
      <dgm:prSet/>
      <dgm:spPr/>
      <dgm:t>
        <a:bodyPr/>
        <a:lstStyle/>
        <a:p>
          <a:endParaRPr lang="en-SG"/>
        </a:p>
      </dgm:t>
    </dgm:pt>
    <dgm:pt modelId="{A272A4A5-AAEC-468D-97C6-FABC94A7B526}">
      <dgm:prSet phldrT="[Text]"/>
      <dgm:spPr/>
      <dgm:t>
        <a:bodyPr/>
        <a:lstStyle/>
        <a:p>
          <a:r>
            <a:rPr lang="en-US" dirty="0"/>
            <a:t>Studied Mahayana philosophy under </a:t>
          </a:r>
          <a:r>
            <a:rPr lang="en-US" dirty="0" err="1"/>
            <a:t>Vasubandhu</a:t>
          </a:r>
          <a:r>
            <a:rPr lang="en-US" dirty="0"/>
            <a:t> after being dismissed from his monastery due to his strong opinion</a:t>
          </a:r>
          <a:endParaRPr lang="en-SG" dirty="0"/>
        </a:p>
      </dgm:t>
    </dgm:pt>
    <dgm:pt modelId="{558E6DB8-4C38-4DFB-A014-3798A4CE2042}" type="parTrans" cxnId="{4BC55E56-61D2-47B6-8A7A-641B7B6DD4EF}">
      <dgm:prSet/>
      <dgm:spPr/>
      <dgm:t>
        <a:bodyPr/>
        <a:lstStyle/>
        <a:p>
          <a:endParaRPr lang="en-SG"/>
        </a:p>
      </dgm:t>
    </dgm:pt>
    <dgm:pt modelId="{D25C88F6-3CAE-4542-9829-475EA037E933}" type="sibTrans" cxnId="{4BC55E56-61D2-47B6-8A7A-641B7B6DD4EF}">
      <dgm:prSet/>
      <dgm:spPr/>
      <dgm:t>
        <a:bodyPr/>
        <a:lstStyle/>
        <a:p>
          <a:endParaRPr lang="en-SG"/>
        </a:p>
      </dgm:t>
    </dgm:pt>
    <dgm:pt modelId="{FF4B60F3-50A5-46D5-9740-46321D9795D9}">
      <dgm:prSet phldrT="[Text]"/>
      <dgm:spPr/>
      <dgm:t>
        <a:bodyPr/>
        <a:lstStyle/>
        <a:p>
          <a:r>
            <a:rPr lang="en-US" dirty="0"/>
            <a:t>Probably during his studies with </a:t>
          </a:r>
          <a:r>
            <a:rPr lang="en-US" dirty="0" err="1"/>
            <a:t>Vasubandhu</a:t>
          </a:r>
          <a:r>
            <a:rPr lang="en-US" dirty="0"/>
            <a:t>, he was exposed to logical method, and afterwards, he reformed the system with new ideas</a:t>
          </a:r>
          <a:endParaRPr lang="en-SG" dirty="0"/>
        </a:p>
      </dgm:t>
    </dgm:pt>
    <dgm:pt modelId="{19217C4A-76EB-418E-91B5-9278623F1202}" type="parTrans" cxnId="{26CE4128-1FE5-4E71-A014-3B1B1545BB02}">
      <dgm:prSet/>
      <dgm:spPr/>
      <dgm:t>
        <a:bodyPr/>
        <a:lstStyle/>
        <a:p>
          <a:endParaRPr lang="en-SG"/>
        </a:p>
      </dgm:t>
    </dgm:pt>
    <dgm:pt modelId="{7C98E982-659F-40BD-8CC1-8D2DD30F98DD}" type="sibTrans" cxnId="{26CE4128-1FE5-4E71-A014-3B1B1545BB02}">
      <dgm:prSet/>
      <dgm:spPr/>
      <dgm:t>
        <a:bodyPr/>
        <a:lstStyle/>
        <a:p>
          <a:endParaRPr lang="en-SG"/>
        </a:p>
      </dgm:t>
    </dgm:pt>
    <dgm:pt modelId="{26CEC7D3-FE5E-440D-B9E5-4AC208B6555A}">
      <dgm:prSet phldrT="[Text]"/>
      <dgm:spPr/>
      <dgm:t>
        <a:bodyPr/>
        <a:lstStyle/>
        <a:p>
          <a:r>
            <a:rPr lang="en-US" dirty="0"/>
            <a:t>Three important logical treatises: 1, </a:t>
          </a:r>
          <a:r>
            <a:rPr lang="en-US" i="1" dirty="0" err="1"/>
            <a:t>Hetucakradamaru</a:t>
          </a:r>
          <a:r>
            <a:rPr lang="en-US" i="1" dirty="0"/>
            <a:t>: the Wheel of Reasoning</a:t>
          </a:r>
          <a:r>
            <a:rPr lang="en-US" dirty="0"/>
            <a:t>;</a:t>
          </a:r>
          <a:endParaRPr lang="en-SG" dirty="0"/>
        </a:p>
      </dgm:t>
    </dgm:pt>
    <dgm:pt modelId="{5879CB6B-62D0-4475-82FC-86E4DD9B7116}" type="parTrans" cxnId="{C51E8CEE-FE6D-4640-B8B2-BE2B423D867B}">
      <dgm:prSet/>
      <dgm:spPr/>
      <dgm:t>
        <a:bodyPr/>
        <a:lstStyle/>
        <a:p>
          <a:endParaRPr lang="en-SG"/>
        </a:p>
      </dgm:t>
    </dgm:pt>
    <dgm:pt modelId="{14D36F32-5966-4EBE-8ABF-EB77179ED3C9}" type="sibTrans" cxnId="{C51E8CEE-FE6D-4640-B8B2-BE2B423D867B}">
      <dgm:prSet/>
      <dgm:spPr/>
      <dgm:t>
        <a:bodyPr/>
        <a:lstStyle/>
        <a:p>
          <a:endParaRPr lang="en-SG"/>
        </a:p>
      </dgm:t>
    </dgm:pt>
    <dgm:pt modelId="{2E5E289B-9E1C-4789-8A17-6CD4BFDEF91E}">
      <dgm:prSet/>
      <dgm:spPr/>
      <dgm:t>
        <a:bodyPr/>
        <a:lstStyle/>
        <a:p>
          <a:r>
            <a:rPr lang="en-SG" i="0" dirty="0"/>
            <a:t>2, </a:t>
          </a:r>
          <a:r>
            <a:rPr lang="en-SG" i="1" dirty="0" err="1"/>
            <a:t>Pramāṇasamuccaya</a:t>
          </a:r>
          <a:r>
            <a:rPr lang="en-SG" dirty="0"/>
            <a:t>: </a:t>
          </a:r>
          <a:r>
            <a:rPr lang="en-SG" i="1" dirty="0"/>
            <a:t>Compendium of the Valid Means of Knowledge; </a:t>
          </a:r>
          <a:r>
            <a:rPr lang="en-SG" i="0" dirty="0"/>
            <a:t>3, </a:t>
          </a:r>
          <a:r>
            <a:rPr lang="en-US" i="1" dirty="0"/>
            <a:t>Nyāyamukha</a:t>
          </a:r>
          <a:r>
            <a:rPr lang="en-US" dirty="0"/>
            <a:t>: </a:t>
          </a:r>
          <a:r>
            <a:rPr lang="en-US" i="1" dirty="0"/>
            <a:t>Introduction to Logic</a:t>
          </a:r>
          <a:endParaRPr lang="en-SG" dirty="0"/>
        </a:p>
      </dgm:t>
    </dgm:pt>
    <dgm:pt modelId="{8D09D564-FCF0-4C7C-9DE7-D5400E56B44E}" type="parTrans" cxnId="{3CBAD73A-CB78-4F3C-B493-DB3B3D874E79}">
      <dgm:prSet/>
      <dgm:spPr/>
      <dgm:t>
        <a:bodyPr/>
        <a:lstStyle/>
        <a:p>
          <a:endParaRPr lang="en-SG"/>
        </a:p>
      </dgm:t>
    </dgm:pt>
    <dgm:pt modelId="{221AE192-91A2-4B23-B127-B850ACDCBC50}" type="sibTrans" cxnId="{3CBAD73A-CB78-4F3C-B493-DB3B3D874E79}">
      <dgm:prSet/>
      <dgm:spPr/>
      <dgm:t>
        <a:bodyPr/>
        <a:lstStyle/>
        <a:p>
          <a:endParaRPr lang="en-SG"/>
        </a:p>
      </dgm:t>
    </dgm:pt>
    <dgm:pt modelId="{7120A7AB-E0B5-4DB8-85C9-9635A9664697}" type="pres">
      <dgm:prSet presAssocID="{0BF04290-7644-418B-95BD-0733B0B7BA96}" presName="Name0" presStyleCnt="0">
        <dgm:presLayoutVars>
          <dgm:dir/>
          <dgm:resizeHandles val="exact"/>
        </dgm:presLayoutVars>
      </dgm:prSet>
      <dgm:spPr/>
    </dgm:pt>
    <dgm:pt modelId="{F30FA653-BFB7-4C4D-8B8F-E0057E861FC4}" type="pres">
      <dgm:prSet presAssocID="{4FCC66F6-8933-46B7-ADED-8A7A2214CFF1}" presName="node" presStyleLbl="node1" presStyleIdx="0" presStyleCnt="6">
        <dgm:presLayoutVars>
          <dgm:bulletEnabled val="1"/>
        </dgm:presLayoutVars>
      </dgm:prSet>
      <dgm:spPr/>
    </dgm:pt>
    <dgm:pt modelId="{92600A42-9CCC-45D8-A071-C76214F6A3C2}" type="pres">
      <dgm:prSet presAssocID="{FB445D8F-4EE6-41C5-BD82-BF47DF1EB656}" presName="sibTrans" presStyleLbl="sibTrans1D1" presStyleIdx="0" presStyleCnt="5"/>
      <dgm:spPr/>
    </dgm:pt>
    <dgm:pt modelId="{9934DC11-43FD-4663-BCF6-C2BEA4C15D88}" type="pres">
      <dgm:prSet presAssocID="{FB445D8F-4EE6-41C5-BD82-BF47DF1EB656}" presName="connectorText" presStyleLbl="sibTrans1D1" presStyleIdx="0" presStyleCnt="5"/>
      <dgm:spPr/>
    </dgm:pt>
    <dgm:pt modelId="{F731259C-F4A7-4EF9-9A54-7EE6B49328BB}" type="pres">
      <dgm:prSet presAssocID="{B4BDDA65-2385-4003-8332-545BC844F2CF}" presName="node" presStyleLbl="node1" presStyleIdx="1" presStyleCnt="6">
        <dgm:presLayoutVars>
          <dgm:bulletEnabled val="1"/>
        </dgm:presLayoutVars>
      </dgm:prSet>
      <dgm:spPr/>
    </dgm:pt>
    <dgm:pt modelId="{C580672F-A28E-440C-8269-799F5A2599A1}" type="pres">
      <dgm:prSet presAssocID="{41C9005A-DEE7-4837-A0AC-DF1C90336AE2}" presName="sibTrans" presStyleLbl="sibTrans1D1" presStyleIdx="1" presStyleCnt="5"/>
      <dgm:spPr/>
    </dgm:pt>
    <dgm:pt modelId="{04CE2B8A-720F-4F16-814E-18B863028519}" type="pres">
      <dgm:prSet presAssocID="{41C9005A-DEE7-4837-A0AC-DF1C90336AE2}" presName="connectorText" presStyleLbl="sibTrans1D1" presStyleIdx="1" presStyleCnt="5"/>
      <dgm:spPr/>
    </dgm:pt>
    <dgm:pt modelId="{973A3124-C10E-47FC-8E94-590F00F085B2}" type="pres">
      <dgm:prSet presAssocID="{A272A4A5-AAEC-468D-97C6-FABC94A7B526}" presName="node" presStyleLbl="node1" presStyleIdx="2" presStyleCnt="6">
        <dgm:presLayoutVars>
          <dgm:bulletEnabled val="1"/>
        </dgm:presLayoutVars>
      </dgm:prSet>
      <dgm:spPr/>
    </dgm:pt>
    <dgm:pt modelId="{F5835D73-9C57-4E19-AD49-52A29A055181}" type="pres">
      <dgm:prSet presAssocID="{D25C88F6-3CAE-4542-9829-475EA037E933}" presName="sibTrans" presStyleLbl="sibTrans1D1" presStyleIdx="2" presStyleCnt="5"/>
      <dgm:spPr/>
    </dgm:pt>
    <dgm:pt modelId="{40E97979-1606-4223-8998-831B6EE646B5}" type="pres">
      <dgm:prSet presAssocID="{D25C88F6-3CAE-4542-9829-475EA037E933}" presName="connectorText" presStyleLbl="sibTrans1D1" presStyleIdx="2" presStyleCnt="5"/>
      <dgm:spPr/>
    </dgm:pt>
    <dgm:pt modelId="{C4B2243A-58FE-4A7B-B2C0-2549ED038579}" type="pres">
      <dgm:prSet presAssocID="{FF4B60F3-50A5-46D5-9740-46321D9795D9}" presName="node" presStyleLbl="node1" presStyleIdx="3" presStyleCnt="6">
        <dgm:presLayoutVars>
          <dgm:bulletEnabled val="1"/>
        </dgm:presLayoutVars>
      </dgm:prSet>
      <dgm:spPr/>
    </dgm:pt>
    <dgm:pt modelId="{B70DF1E6-AF9F-44EC-A4E7-7B71D1A3A478}" type="pres">
      <dgm:prSet presAssocID="{7C98E982-659F-40BD-8CC1-8D2DD30F98DD}" presName="sibTrans" presStyleLbl="sibTrans1D1" presStyleIdx="3" presStyleCnt="5"/>
      <dgm:spPr/>
    </dgm:pt>
    <dgm:pt modelId="{69101749-1150-405B-BB92-6000CC747241}" type="pres">
      <dgm:prSet presAssocID="{7C98E982-659F-40BD-8CC1-8D2DD30F98DD}" presName="connectorText" presStyleLbl="sibTrans1D1" presStyleIdx="3" presStyleCnt="5"/>
      <dgm:spPr/>
    </dgm:pt>
    <dgm:pt modelId="{F6E01E43-E2C1-41B4-BBAD-7B52043F4FA5}" type="pres">
      <dgm:prSet presAssocID="{26CEC7D3-FE5E-440D-B9E5-4AC208B6555A}" presName="node" presStyleLbl="node1" presStyleIdx="4" presStyleCnt="6">
        <dgm:presLayoutVars>
          <dgm:bulletEnabled val="1"/>
        </dgm:presLayoutVars>
      </dgm:prSet>
      <dgm:spPr/>
    </dgm:pt>
    <dgm:pt modelId="{5BA22822-03F3-494F-B673-237473AF17D4}" type="pres">
      <dgm:prSet presAssocID="{14D36F32-5966-4EBE-8ABF-EB77179ED3C9}" presName="sibTrans" presStyleLbl="sibTrans1D1" presStyleIdx="4" presStyleCnt="5"/>
      <dgm:spPr/>
    </dgm:pt>
    <dgm:pt modelId="{BF878567-962C-409E-8FB4-318B1A3AD53F}" type="pres">
      <dgm:prSet presAssocID="{14D36F32-5966-4EBE-8ABF-EB77179ED3C9}" presName="connectorText" presStyleLbl="sibTrans1D1" presStyleIdx="4" presStyleCnt="5"/>
      <dgm:spPr/>
    </dgm:pt>
    <dgm:pt modelId="{363F151A-AFFD-496F-A189-A5ADE422B7C1}" type="pres">
      <dgm:prSet presAssocID="{2E5E289B-9E1C-4789-8A17-6CD4BFDEF91E}" presName="node" presStyleLbl="node1" presStyleIdx="5" presStyleCnt="6">
        <dgm:presLayoutVars>
          <dgm:bulletEnabled val="1"/>
        </dgm:presLayoutVars>
      </dgm:prSet>
      <dgm:spPr/>
    </dgm:pt>
  </dgm:ptLst>
  <dgm:cxnLst>
    <dgm:cxn modelId="{9A184704-173B-4802-9577-478DDE383810}" srcId="{0BF04290-7644-418B-95BD-0733B0B7BA96}" destId="{4FCC66F6-8933-46B7-ADED-8A7A2214CFF1}" srcOrd="0" destOrd="0" parTransId="{2B9BFD8A-D2A7-42AA-99A8-047A2C91CA4C}" sibTransId="{FB445D8F-4EE6-41C5-BD82-BF47DF1EB656}"/>
    <dgm:cxn modelId="{2F6E0B0C-BD75-42F2-9DA6-AC7226137371}" type="presOf" srcId="{2E5E289B-9E1C-4789-8A17-6CD4BFDEF91E}" destId="{363F151A-AFFD-496F-A189-A5ADE422B7C1}" srcOrd="0" destOrd="0" presId="urn:microsoft.com/office/officeart/2005/8/layout/bProcess3"/>
    <dgm:cxn modelId="{26CE4128-1FE5-4E71-A014-3B1B1545BB02}" srcId="{0BF04290-7644-418B-95BD-0733B0B7BA96}" destId="{FF4B60F3-50A5-46D5-9740-46321D9795D9}" srcOrd="3" destOrd="0" parTransId="{19217C4A-76EB-418E-91B5-9278623F1202}" sibTransId="{7C98E982-659F-40BD-8CC1-8D2DD30F98DD}"/>
    <dgm:cxn modelId="{0BE1572E-48EB-40ED-8883-6AE41DEE145C}" type="presOf" srcId="{7C98E982-659F-40BD-8CC1-8D2DD30F98DD}" destId="{69101749-1150-405B-BB92-6000CC747241}" srcOrd="1" destOrd="0" presId="urn:microsoft.com/office/officeart/2005/8/layout/bProcess3"/>
    <dgm:cxn modelId="{6E531030-73FA-424F-9F9C-37DF8F380E23}" type="presOf" srcId="{FB445D8F-4EE6-41C5-BD82-BF47DF1EB656}" destId="{9934DC11-43FD-4663-BCF6-C2BEA4C15D88}" srcOrd="1" destOrd="0" presId="urn:microsoft.com/office/officeart/2005/8/layout/bProcess3"/>
    <dgm:cxn modelId="{2B6DD833-CC9B-43D2-B64C-D9F5084AA474}" type="presOf" srcId="{FB445D8F-4EE6-41C5-BD82-BF47DF1EB656}" destId="{92600A42-9CCC-45D8-A071-C76214F6A3C2}" srcOrd="0" destOrd="0" presId="urn:microsoft.com/office/officeart/2005/8/layout/bProcess3"/>
    <dgm:cxn modelId="{3CBAD73A-CB78-4F3C-B493-DB3B3D874E79}" srcId="{0BF04290-7644-418B-95BD-0733B0B7BA96}" destId="{2E5E289B-9E1C-4789-8A17-6CD4BFDEF91E}" srcOrd="5" destOrd="0" parTransId="{8D09D564-FCF0-4C7C-9DE7-D5400E56B44E}" sibTransId="{221AE192-91A2-4B23-B127-B850ACDCBC50}"/>
    <dgm:cxn modelId="{E5ECCB3E-705E-4923-8A8F-51306A073D32}" type="presOf" srcId="{4FCC66F6-8933-46B7-ADED-8A7A2214CFF1}" destId="{F30FA653-BFB7-4C4D-8B8F-E0057E861FC4}" srcOrd="0" destOrd="0" presId="urn:microsoft.com/office/officeart/2005/8/layout/bProcess3"/>
    <dgm:cxn modelId="{5DD46B49-2F02-4A6D-AA23-9BC216FFD3A8}" type="presOf" srcId="{A272A4A5-AAEC-468D-97C6-FABC94A7B526}" destId="{973A3124-C10E-47FC-8E94-590F00F085B2}" srcOrd="0" destOrd="0" presId="urn:microsoft.com/office/officeart/2005/8/layout/bProcess3"/>
    <dgm:cxn modelId="{EC20796C-642C-4D08-ACEC-6DFBDF9302D8}" type="presOf" srcId="{41C9005A-DEE7-4837-A0AC-DF1C90336AE2}" destId="{04CE2B8A-720F-4F16-814E-18B863028519}" srcOrd="1" destOrd="0" presId="urn:microsoft.com/office/officeart/2005/8/layout/bProcess3"/>
    <dgm:cxn modelId="{AECE7974-3AC5-40D3-8C74-8C8105B0E476}" type="presOf" srcId="{B4BDDA65-2385-4003-8332-545BC844F2CF}" destId="{F731259C-F4A7-4EF9-9A54-7EE6B49328BB}" srcOrd="0" destOrd="0" presId="urn:microsoft.com/office/officeart/2005/8/layout/bProcess3"/>
    <dgm:cxn modelId="{4BC55E56-61D2-47B6-8A7A-641B7B6DD4EF}" srcId="{0BF04290-7644-418B-95BD-0733B0B7BA96}" destId="{A272A4A5-AAEC-468D-97C6-FABC94A7B526}" srcOrd="2" destOrd="0" parTransId="{558E6DB8-4C38-4DFB-A014-3798A4CE2042}" sibTransId="{D25C88F6-3CAE-4542-9829-475EA037E933}"/>
    <dgm:cxn modelId="{E33D4459-6175-4164-8B57-50251A635AF0}" type="presOf" srcId="{14D36F32-5966-4EBE-8ABF-EB77179ED3C9}" destId="{5BA22822-03F3-494F-B673-237473AF17D4}" srcOrd="0" destOrd="0" presId="urn:microsoft.com/office/officeart/2005/8/layout/bProcess3"/>
    <dgm:cxn modelId="{870C747D-1713-48FC-91DB-97209847DB13}" type="presOf" srcId="{0BF04290-7644-418B-95BD-0733B0B7BA96}" destId="{7120A7AB-E0B5-4DB8-85C9-9635A9664697}" srcOrd="0" destOrd="0" presId="urn:microsoft.com/office/officeart/2005/8/layout/bProcess3"/>
    <dgm:cxn modelId="{93C7C588-F5D6-4032-826A-355AE1C0912A}" type="presOf" srcId="{D25C88F6-3CAE-4542-9829-475EA037E933}" destId="{F5835D73-9C57-4E19-AD49-52A29A055181}" srcOrd="0" destOrd="0" presId="urn:microsoft.com/office/officeart/2005/8/layout/bProcess3"/>
    <dgm:cxn modelId="{BB2A1891-968A-43D4-A783-BE6B822D6285}" type="presOf" srcId="{7C98E982-659F-40BD-8CC1-8D2DD30F98DD}" destId="{B70DF1E6-AF9F-44EC-A4E7-7B71D1A3A478}" srcOrd="0" destOrd="0" presId="urn:microsoft.com/office/officeart/2005/8/layout/bProcess3"/>
    <dgm:cxn modelId="{4E849F94-275D-4DE1-B261-065EDAA96E59}" type="presOf" srcId="{D25C88F6-3CAE-4542-9829-475EA037E933}" destId="{40E97979-1606-4223-8998-831B6EE646B5}" srcOrd="1" destOrd="0" presId="urn:microsoft.com/office/officeart/2005/8/layout/bProcess3"/>
    <dgm:cxn modelId="{769BC89D-E08D-4C57-8BDA-A42118B3EA09}" srcId="{0BF04290-7644-418B-95BD-0733B0B7BA96}" destId="{B4BDDA65-2385-4003-8332-545BC844F2CF}" srcOrd="1" destOrd="0" parTransId="{1B65BA34-F66B-4961-847E-3A0C3270D588}" sibTransId="{41C9005A-DEE7-4837-A0AC-DF1C90336AE2}"/>
    <dgm:cxn modelId="{DD0EC1B0-79AC-43F0-B358-8C1EEC4FDB04}" type="presOf" srcId="{14D36F32-5966-4EBE-8ABF-EB77179ED3C9}" destId="{BF878567-962C-409E-8FB4-318B1A3AD53F}" srcOrd="1" destOrd="0" presId="urn:microsoft.com/office/officeart/2005/8/layout/bProcess3"/>
    <dgm:cxn modelId="{276BD5D0-F1E8-46F5-96C8-F3DCC36A2570}" type="presOf" srcId="{26CEC7D3-FE5E-440D-B9E5-4AC208B6555A}" destId="{F6E01E43-E2C1-41B4-BBAD-7B52043F4FA5}" srcOrd="0" destOrd="0" presId="urn:microsoft.com/office/officeart/2005/8/layout/bProcess3"/>
    <dgm:cxn modelId="{946ED0D9-8982-45C4-86D7-52B901F00EA1}" type="presOf" srcId="{41C9005A-DEE7-4837-A0AC-DF1C90336AE2}" destId="{C580672F-A28E-440C-8269-799F5A2599A1}" srcOrd="0" destOrd="0" presId="urn:microsoft.com/office/officeart/2005/8/layout/bProcess3"/>
    <dgm:cxn modelId="{C51E8CEE-FE6D-4640-B8B2-BE2B423D867B}" srcId="{0BF04290-7644-418B-95BD-0733B0B7BA96}" destId="{26CEC7D3-FE5E-440D-B9E5-4AC208B6555A}" srcOrd="4" destOrd="0" parTransId="{5879CB6B-62D0-4475-82FC-86E4DD9B7116}" sibTransId="{14D36F32-5966-4EBE-8ABF-EB77179ED3C9}"/>
    <dgm:cxn modelId="{EA0C1BF8-E8E5-4651-82A9-689098F24615}" type="presOf" srcId="{FF4B60F3-50A5-46D5-9740-46321D9795D9}" destId="{C4B2243A-58FE-4A7B-B2C0-2549ED038579}" srcOrd="0" destOrd="0" presId="urn:microsoft.com/office/officeart/2005/8/layout/bProcess3"/>
    <dgm:cxn modelId="{DF7F8BF0-634C-48FF-B7C0-E2013659C206}" type="presParOf" srcId="{7120A7AB-E0B5-4DB8-85C9-9635A9664697}" destId="{F30FA653-BFB7-4C4D-8B8F-E0057E861FC4}" srcOrd="0" destOrd="0" presId="urn:microsoft.com/office/officeart/2005/8/layout/bProcess3"/>
    <dgm:cxn modelId="{7E92EC09-B2BF-4237-8B08-F4BF8EB562AF}" type="presParOf" srcId="{7120A7AB-E0B5-4DB8-85C9-9635A9664697}" destId="{92600A42-9CCC-45D8-A071-C76214F6A3C2}" srcOrd="1" destOrd="0" presId="urn:microsoft.com/office/officeart/2005/8/layout/bProcess3"/>
    <dgm:cxn modelId="{CC8C0CEE-D1F5-486C-ACC7-CB53C7FF38CB}" type="presParOf" srcId="{92600A42-9CCC-45D8-A071-C76214F6A3C2}" destId="{9934DC11-43FD-4663-BCF6-C2BEA4C15D88}" srcOrd="0" destOrd="0" presId="urn:microsoft.com/office/officeart/2005/8/layout/bProcess3"/>
    <dgm:cxn modelId="{94160863-E56D-4BF5-8D02-DF8BAD41EA9D}" type="presParOf" srcId="{7120A7AB-E0B5-4DB8-85C9-9635A9664697}" destId="{F731259C-F4A7-4EF9-9A54-7EE6B49328BB}" srcOrd="2" destOrd="0" presId="urn:microsoft.com/office/officeart/2005/8/layout/bProcess3"/>
    <dgm:cxn modelId="{B8A5A1D6-4AC7-4DDE-9B35-C3EDF6FF3B65}" type="presParOf" srcId="{7120A7AB-E0B5-4DB8-85C9-9635A9664697}" destId="{C580672F-A28E-440C-8269-799F5A2599A1}" srcOrd="3" destOrd="0" presId="urn:microsoft.com/office/officeart/2005/8/layout/bProcess3"/>
    <dgm:cxn modelId="{94E2FEF9-2B89-456D-B721-9CD838274B43}" type="presParOf" srcId="{C580672F-A28E-440C-8269-799F5A2599A1}" destId="{04CE2B8A-720F-4F16-814E-18B863028519}" srcOrd="0" destOrd="0" presId="urn:microsoft.com/office/officeart/2005/8/layout/bProcess3"/>
    <dgm:cxn modelId="{1CF14F95-BDE7-4AE5-9C01-69F4248EE855}" type="presParOf" srcId="{7120A7AB-E0B5-4DB8-85C9-9635A9664697}" destId="{973A3124-C10E-47FC-8E94-590F00F085B2}" srcOrd="4" destOrd="0" presId="urn:microsoft.com/office/officeart/2005/8/layout/bProcess3"/>
    <dgm:cxn modelId="{80CBD2EF-E0BA-49A7-8B72-D64FD8BA994A}" type="presParOf" srcId="{7120A7AB-E0B5-4DB8-85C9-9635A9664697}" destId="{F5835D73-9C57-4E19-AD49-52A29A055181}" srcOrd="5" destOrd="0" presId="urn:microsoft.com/office/officeart/2005/8/layout/bProcess3"/>
    <dgm:cxn modelId="{474DC874-CCB8-4B11-8180-68129AE40DD6}" type="presParOf" srcId="{F5835D73-9C57-4E19-AD49-52A29A055181}" destId="{40E97979-1606-4223-8998-831B6EE646B5}" srcOrd="0" destOrd="0" presId="urn:microsoft.com/office/officeart/2005/8/layout/bProcess3"/>
    <dgm:cxn modelId="{DFEF126C-4DA2-470F-8A71-D95BEF6F9605}" type="presParOf" srcId="{7120A7AB-E0B5-4DB8-85C9-9635A9664697}" destId="{C4B2243A-58FE-4A7B-B2C0-2549ED038579}" srcOrd="6" destOrd="0" presId="urn:microsoft.com/office/officeart/2005/8/layout/bProcess3"/>
    <dgm:cxn modelId="{7666278D-EB33-4CF9-8E49-1C53C6491F1A}" type="presParOf" srcId="{7120A7AB-E0B5-4DB8-85C9-9635A9664697}" destId="{B70DF1E6-AF9F-44EC-A4E7-7B71D1A3A478}" srcOrd="7" destOrd="0" presId="urn:microsoft.com/office/officeart/2005/8/layout/bProcess3"/>
    <dgm:cxn modelId="{987F9FC4-4F5E-46D6-B375-1E9A9613DB9A}" type="presParOf" srcId="{B70DF1E6-AF9F-44EC-A4E7-7B71D1A3A478}" destId="{69101749-1150-405B-BB92-6000CC747241}" srcOrd="0" destOrd="0" presId="urn:microsoft.com/office/officeart/2005/8/layout/bProcess3"/>
    <dgm:cxn modelId="{163FD3AB-F1A2-4382-84DA-0EFB8857E993}" type="presParOf" srcId="{7120A7AB-E0B5-4DB8-85C9-9635A9664697}" destId="{F6E01E43-E2C1-41B4-BBAD-7B52043F4FA5}" srcOrd="8" destOrd="0" presId="urn:microsoft.com/office/officeart/2005/8/layout/bProcess3"/>
    <dgm:cxn modelId="{B96250E6-A2BB-48A4-9BD6-2002B9A0750A}" type="presParOf" srcId="{7120A7AB-E0B5-4DB8-85C9-9635A9664697}" destId="{5BA22822-03F3-494F-B673-237473AF17D4}" srcOrd="9" destOrd="0" presId="urn:microsoft.com/office/officeart/2005/8/layout/bProcess3"/>
    <dgm:cxn modelId="{22D451C5-6478-4477-A9CD-23221CC5B133}" type="presParOf" srcId="{5BA22822-03F3-494F-B673-237473AF17D4}" destId="{BF878567-962C-409E-8FB4-318B1A3AD53F}" srcOrd="0" destOrd="0" presId="urn:microsoft.com/office/officeart/2005/8/layout/bProcess3"/>
    <dgm:cxn modelId="{8CCAC99C-70C4-47A6-A216-B7475B7133EE}" type="presParOf" srcId="{7120A7AB-E0B5-4DB8-85C9-9635A9664697}" destId="{363F151A-AFFD-496F-A189-A5ADE422B7C1}" srcOrd="10"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D2B272B-C186-433F-8DC3-86B346524642}" type="doc">
      <dgm:prSet loTypeId="urn:microsoft.com/office/officeart/2005/8/layout/gear1" loCatId="process" qsTypeId="urn:microsoft.com/office/officeart/2005/8/quickstyle/3d5" qsCatId="3D" csTypeId="urn:microsoft.com/office/officeart/2005/8/colors/colorful3" csCatId="colorful" phldr="1"/>
      <dgm:spPr/>
    </dgm:pt>
    <dgm:pt modelId="{4E425CE8-6432-450A-A668-C2371BD2D1AE}">
      <dgm:prSet phldrT="[Text]"/>
      <dgm:spPr/>
      <dgm:t>
        <a:bodyPr/>
        <a:lstStyle/>
        <a:p>
          <a:r>
            <a:rPr lang="en-US" dirty="0"/>
            <a:t>Thesis</a:t>
          </a:r>
          <a:endParaRPr lang="en-SG" dirty="0"/>
        </a:p>
      </dgm:t>
    </dgm:pt>
    <dgm:pt modelId="{8DFBB027-B1B1-42A9-9720-59797DD54479}" type="parTrans" cxnId="{9CE072D0-C02C-44C9-98D3-D05E216A6A0A}">
      <dgm:prSet/>
      <dgm:spPr/>
      <dgm:t>
        <a:bodyPr/>
        <a:lstStyle/>
        <a:p>
          <a:endParaRPr lang="en-SG"/>
        </a:p>
      </dgm:t>
    </dgm:pt>
    <dgm:pt modelId="{BFDEB610-901F-40E8-9B22-FA36BB993E49}" type="sibTrans" cxnId="{9CE072D0-C02C-44C9-98D3-D05E216A6A0A}">
      <dgm:prSet/>
      <dgm:spPr/>
      <dgm:t>
        <a:bodyPr/>
        <a:lstStyle/>
        <a:p>
          <a:endParaRPr lang="en-SG"/>
        </a:p>
      </dgm:t>
    </dgm:pt>
    <dgm:pt modelId="{A4D00FE1-9DF9-4444-912F-C8FB2702CD6B}">
      <dgm:prSet phldrT="[Text]"/>
      <dgm:spPr/>
      <dgm:t>
        <a:bodyPr/>
        <a:lstStyle/>
        <a:p>
          <a:r>
            <a:rPr lang="en-US" dirty="0"/>
            <a:t>Reason</a:t>
          </a:r>
          <a:endParaRPr lang="en-SG" dirty="0"/>
        </a:p>
      </dgm:t>
    </dgm:pt>
    <dgm:pt modelId="{8B2D8708-9198-49AF-B961-5E47DB48FE09}" type="parTrans" cxnId="{735AB7B2-DB81-4E29-9E5F-9430536136E2}">
      <dgm:prSet/>
      <dgm:spPr/>
      <dgm:t>
        <a:bodyPr/>
        <a:lstStyle/>
        <a:p>
          <a:endParaRPr lang="en-SG"/>
        </a:p>
      </dgm:t>
    </dgm:pt>
    <dgm:pt modelId="{91AE432C-DBDB-475F-BCEE-86EC3279012C}" type="sibTrans" cxnId="{735AB7B2-DB81-4E29-9E5F-9430536136E2}">
      <dgm:prSet/>
      <dgm:spPr/>
      <dgm:t>
        <a:bodyPr/>
        <a:lstStyle/>
        <a:p>
          <a:endParaRPr lang="en-SG"/>
        </a:p>
      </dgm:t>
    </dgm:pt>
    <dgm:pt modelId="{7DB5AAA8-9690-4116-94DB-C07D0D56CE44}">
      <dgm:prSet phldrT="[Text]"/>
      <dgm:spPr/>
      <dgm:t>
        <a:bodyPr/>
        <a:lstStyle/>
        <a:p>
          <a:r>
            <a:rPr lang="en-US" dirty="0"/>
            <a:t>Examples</a:t>
          </a:r>
          <a:endParaRPr lang="en-SG" dirty="0"/>
        </a:p>
      </dgm:t>
    </dgm:pt>
    <dgm:pt modelId="{C8A02448-422C-42F0-BD49-5CCBB2759147}" type="parTrans" cxnId="{96D7F6F8-B2E1-4D5D-9A90-929D8C92E0EC}">
      <dgm:prSet/>
      <dgm:spPr/>
      <dgm:t>
        <a:bodyPr/>
        <a:lstStyle/>
        <a:p>
          <a:endParaRPr lang="en-SG"/>
        </a:p>
      </dgm:t>
    </dgm:pt>
    <dgm:pt modelId="{7C2BDD27-B0ED-4CA8-ADC3-2350483AFA8E}" type="sibTrans" cxnId="{96D7F6F8-B2E1-4D5D-9A90-929D8C92E0EC}">
      <dgm:prSet/>
      <dgm:spPr/>
      <dgm:t>
        <a:bodyPr/>
        <a:lstStyle/>
        <a:p>
          <a:endParaRPr lang="en-SG"/>
        </a:p>
      </dgm:t>
    </dgm:pt>
    <dgm:pt modelId="{29CFC076-6243-49AD-91FE-25E79A1F5A91}" type="pres">
      <dgm:prSet presAssocID="{FD2B272B-C186-433F-8DC3-86B346524642}" presName="composite" presStyleCnt="0">
        <dgm:presLayoutVars>
          <dgm:chMax val="3"/>
          <dgm:animLvl val="lvl"/>
          <dgm:resizeHandles val="exact"/>
        </dgm:presLayoutVars>
      </dgm:prSet>
      <dgm:spPr/>
    </dgm:pt>
    <dgm:pt modelId="{97BE2409-CACF-4CC4-AF13-7B0DC7B814C0}" type="pres">
      <dgm:prSet presAssocID="{4E425CE8-6432-450A-A668-C2371BD2D1AE}" presName="gear1" presStyleLbl="node1" presStyleIdx="0" presStyleCnt="3">
        <dgm:presLayoutVars>
          <dgm:chMax val="1"/>
          <dgm:bulletEnabled val="1"/>
        </dgm:presLayoutVars>
      </dgm:prSet>
      <dgm:spPr/>
    </dgm:pt>
    <dgm:pt modelId="{03744435-4A9E-4C50-90A7-66CFFEBB3911}" type="pres">
      <dgm:prSet presAssocID="{4E425CE8-6432-450A-A668-C2371BD2D1AE}" presName="gear1srcNode" presStyleLbl="node1" presStyleIdx="0" presStyleCnt="3"/>
      <dgm:spPr/>
    </dgm:pt>
    <dgm:pt modelId="{3320F1BD-1DB3-477F-8400-6482D4131FB4}" type="pres">
      <dgm:prSet presAssocID="{4E425CE8-6432-450A-A668-C2371BD2D1AE}" presName="gear1dstNode" presStyleLbl="node1" presStyleIdx="0" presStyleCnt="3"/>
      <dgm:spPr/>
    </dgm:pt>
    <dgm:pt modelId="{BEDBB1F1-7509-4C51-909F-9026BE54C5BF}" type="pres">
      <dgm:prSet presAssocID="{A4D00FE1-9DF9-4444-912F-C8FB2702CD6B}" presName="gear2" presStyleLbl="node1" presStyleIdx="1" presStyleCnt="3">
        <dgm:presLayoutVars>
          <dgm:chMax val="1"/>
          <dgm:bulletEnabled val="1"/>
        </dgm:presLayoutVars>
      </dgm:prSet>
      <dgm:spPr/>
    </dgm:pt>
    <dgm:pt modelId="{1D53E769-70B8-4B28-923D-C89A028B87F9}" type="pres">
      <dgm:prSet presAssocID="{A4D00FE1-9DF9-4444-912F-C8FB2702CD6B}" presName="gear2srcNode" presStyleLbl="node1" presStyleIdx="1" presStyleCnt="3"/>
      <dgm:spPr/>
    </dgm:pt>
    <dgm:pt modelId="{48456CC3-8E24-45DD-A79E-0542ACF43143}" type="pres">
      <dgm:prSet presAssocID="{A4D00FE1-9DF9-4444-912F-C8FB2702CD6B}" presName="gear2dstNode" presStyleLbl="node1" presStyleIdx="1" presStyleCnt="3"/>
      <dgm:spPr/>
    </dgm:pt>
    <dgm:pt modelId="{C0F6F6D0-13E8-433C-9CFB-44DF0D042488}" type="pres">
      <dgm:prSet presAssocID="{7DB5AAA8-9690-4116-94DB-C07D0D56CE44}" presName="gear3" presStyleLbl="node1" presStyleIdx="2" presStyleCnt="3"/>
      <dgm:spPr/>
    </dgm:pt>
    <dgm:pt modelId="{D5B5A398-1364-407F-B257-7348B760A776}" type="pres">
      <dgm:prSet presAssocID="{7DB5AAA8-9690-4116-94DB-C07D0D56CE44}" presName="gear3tx" presStyleLbl="node1" presStyleIdx="2" presStyleCnt="3">
        <dgm:presLayoutVars>
          <dgm:chMax val="1"/>
          <dgm:bulletEnabled val="1"/>
        </dgm:presLayoutVars>
      </dgm:prSet>
      <dgm:spPr/>
    </dgm:pt>
    <dgm:pt modelId="{556FB273-4E56-413F-A739-6844F6C41EB8}" type="pres">
      <dgm:prSet presAssocID="{7DB5AAA8-9690-4116-94DB-C07D0D56CE44}" presName="gear3srcNode" presStyleLbl="node1" presStyleIdx="2" presStyleCnt="3"/>
      <dgm:spPr/>
    </dgm:pt>
    <dgm:pt modelId="{A8A02E96-0A60-4832-9D4A-AA987CB12B36}" type="pres">
      <dgm:prSet presAssocID="{7DB5AAA8-9690-4116-94DB-C07D0D56CE44}" presName="gear3dstNode" presStyleLbl="node1" presStyleIdx="2" presStyleCnt="3"/>
      <dgm:spPr/>
    </dgm:pt>
    <dgm:pt modelId="{F0E13D3D-ACC7-410F-9C12-C0F750601C24}" type="pres">
      <dgm:prSet presAssocID="{BFDEB610-901F-40E8-9B22-FA36BB993E49}" presName="connector1" presStyleLbl="sibTrans2D1" presStyleIdx="0" presStyleCnt="3"/>
      <dgm:spPr/>
    </dgm:pt>
    <dgm:pt modelId="{237BD6C0-2271-4CD0-AE1E-E7BB195F10C9}" type="pres">
      <dgm:prSet presAssocID="{91AE432C-DBDB-475F-BCEE-86EC3279012C}" presName="connector2" presStyleLbl="sibTrans2D1" presStyleIdx="1" presStyleCnt="3"/>
      <dgm:spPr/>
    </dgm:pt>
    <dgm:pt modelId="{F1921A0D-8B2D-4EC5-A57C-28440AAD1C2E}" type="pres">
      <dgm:prSet presAssocID="{7C2BDD27-B0ED-4CA8-ADC3-2350483AFA8E}" presName="connector3" presStyleLbl="sibTrans2D1" presStyleIdx="2" presStyleCnt="3"/>
      <dgm:spPr/>
    </dgm:pt>
  </dgm:ptLst>
  <dgm:cxnLst>
    <dgm:cxn modelId="{129F291C-C86B-413A-B3EF-5B6DBEE89CF4}" type="presOf" srcId="{A4D00FE1-9DF9-4444-912F-C8FB2702CD6B}" destId="{BEDBB1F1-7509-4C51-909F-9026BE54C5BF}" srcOrd="0" destOrd="0" presId="urn:microsoft.com/office/officeart/2005/8/layout/gear1"/>
    <dgm:cxn modelId="{EACCEA2B-ACCC-4703-80DA-17658319EBE6}" type="presOf" srcId="{BFDEB610-901F-40E8-9B22-FA36BB993E49}" destId="{F0E13D3D-ACC7-410F-9C12-C0F750601C24}" srcOrd="0" destOrd="0" presId="urn:microsoft.com/office/officeart/2005/8/layout/gear1"/>
    <dgm:cxn modelId="{D18EDE56-5E6C-4603-911C-8F2FB98F71A8}" type="presOf" srcId="{4E425CE8-6432-450A-A668-C2371BD2D1AE}" destId="{3320F1BD-1DB3-477F-8400-6482D4131FB4}" srcOrd="2" destOrd="0" presId="urn:microsoft.com/office/officeart/2005/8/layout/gear1"/>
    <dgm:cxn modelId="{42C5E676-5E37-43F9-BF13-485FF54BD007}" type="presOf" srcId="{7DB5AAA8-9690-4116-94DB-C07D0D56CE44}" destId="{C0F6F6D0-13E8-433C-9CFB-44DF0D042488}" srcOrd="0" destOrd="0" presId="urn:microsoft.com/office/officeart/2005/8/layout/gear1"/>
    <dgm:cxn modelId="{1BF61D7A-838C-4554-815D-DFAB7156D87E}" type="presOf" srcId="{FD2B272B-C186-433F-8DC3-86B346524642}" destId="{29CFC076-6243-49AD-91FE-25E79A1F5A91}" srcOrd="0" destOrd="0" presId="urn:microsoft.com/office/officeart/2005/8/layout/gear1"/>
    <dgm:cxn modelId="{BCC7DE7F-837F-4DA3-8CAA-D4983EF92088}" type="presOf" srcId="{7DB5AAA8-9690-4116-94DB-C07D0D56CE44}" destId="{A8A02E96-0A60-4832-9D4A-AA987CB12B36}" srcOrd="3" destOrd="0" presId="urn:microsoft.com/office/officeart/2005/8/layout/gear1"/>
    <dgm:cxn modelId="{BAD07D86-6A14-475C-97B3-D77D7CF9C8C9}" type="presOf" srcId="{A4D00FE1-9DF9-4444-912F-C8FB2702CD6B}" destId="{1D53E769-70B8-4B28-923D-C89A028B87F9}" srcOrd="1" destOrd="0" presId="urn:microsoft.com/office/officeart/2005/8/layout/gear1"/>
    <dgm:cxn modelId="{05016EA0-FA51-40FE-9398-EF421FB11AE8}" type="presOf" srcId="{7DB5AAA8-9690-4116-94DB-C07D0D56CE44}" destId="{D5B5A398-1364-407F-B257-7348B760A776}" srcOrd="1" destOrd="0" presId="urn:microsoft.com/office/officeart/2005/8/layout/gear1"/>
    <dgm:cxn modelId="{672688AB-5A37-453C-BC4E-511F350AD297}" type="presOf" srcId="{4E425CE8-6432-450A-A668-C2371BD2D1AE}" destId="{97BE2409-CACF-4CC4-AF13-7B0DC7B814C0}" srcOrd="0" destOrd="0" presId="urn:microsoft.com/office/officeart/2005/8/layout/gear1"/>
    <dgm:cxn modelId="{735AB7B2-DB81-4E29-9E5F-9430536136E2}" srcId="{FD2B272B-C186-433F-8DC3-86B346524642}" destId="{A4D00FE1-9DF9-4444-912F-C8FB2702CD6B}" srcOrd="1" destOrd="0" parTransId="{8B2D8708-9198-49AF-B961-5E47DB48FE09}" sibTransId="{91AE432C-DBDB-475F-BCEE-86EC3279012C}"/>
    <dgm:cxn modelId="{9CE072D0-C02C-44C9-98D3-D05E216A6A0A}" srcId="{FD2B272B-C186-433F-8DC3-86B346524642}" destId="{4E425CE8-6432-450A-A668-C2371BD2D1AE}" srcOrd="0" destOrd="0" parTransId="{8DFBB027-B1B1-42A9-9720-59797DD54479}" sibTransId="{BFDEB610-901F-40E8-9B22-FA36BB993E49}"/>
    <dgm:cxn modelId="{C903AAD1-D748-4871-ADE1-4E5D46E87656}" type="presOf" srcId="{91AE432C-DBDB-475F-BCEE-86EC3279012C}" destId="{237BD6C0-2271-4CD0-AE1E-E7BB195F10C9}" srcOrd="0" destOrd="0" presId="urn:microsoft.com/office/officeart/2005/8/layout/gear1"/>
    <dgm:cxn modelId="{E752E6E1-0C5B-4583-B45B-2475380F3240}" type="presOf" srcId="{7C2BDD27-B0ED-4CA8-ADC3-2350483AFA8E}" destId="{F1921A0D-8B2D-4EC5-A57C-28440AAD1C2E}" srcOrd="0" destOrd="0" presId="urn:microsoft.com/office/officeart/2005/8/layout/gear1"/>
    <dgm:cxn modelId="{CDB15FE4-7FD4-40B7-B149-EA8125DE3B77}" type="presOf" srcId="{4E425CE8-6432-450A-A668-C2371BD2D1AE}" destId="{03744435-4A9E-4C50-90A7-66CFFEBB3911}" srcOrd="1" destOrd="0" presId="urn:microsoft.com/office/officeart/2005/8/layout/gear1"/>
    <dgm:cxn modelId="{96D7F6F8-B2E1-4D5D-9A90-929D8C92E0EC}" srcId="{FD2B272B-C186-433F-8DC3-86B346524642}" destId="{7DB5AAA8-9690-4116-94DB-C07D0D56CE44}" srcOrd="2" destOrd="0" parTransId="{C8A02448-422C-42F0-BD49-5CCBB2759147}" sibTransId="{7C2BDD27-B0ED-4CA8-ADC3-2350483AFA8E}"/>
    <dgm:cxn modelId="{89E5E6F9-B49B-4513-A2FA-E4A80384B1E0}" type="presOf" srcId="{A4D00FE1-9DF9-4444-912F-C8FB2702CD6B}" destId="{48456CC3-8E24-45DD-A79E-0542ACF43143}" srcOrd="2" destOrd="0" presId="urn:microsoft.com/office/officeart/2005/8/layout/gear1"/>
    <dgm:cxn modelId="{6447F9FA-2841-40D2-BA07-DC6D95D73DBE}" type="presOf" srcId="{7DB5AAA8-9690-4116-94DB-C07D0D56CE44}" destId="{556FB273-4E56-413F-A739-6844F6C41EB8}" srcOrd="2" destOrd="0" presId="urn:microsoft.com/office/officeart/2005/8/layout/gear1"/>
    <dgm:cxn modelId="{EEE080CD-4C47-4E7C-894F-8096838656B1}" type="presParOf" srcId="{29CFC076-6243-49AD-91FE-25E79A1F5A91}" destId="{97BE2409-CACF-4CC4-AF13-7B0DC7B814C0}" srcOrd="0" destOrd="0" presId="urn:microsoft.com/office/officeart/2005/8/layout/gear1"/>
    <dgm:cxn modelId="{53BB2EA8-55C9-4641-A9ED-FF99ED5E1680}" type="presParOf" srcId="{29CFC076-6243-49AD-91FE-25E79A1F5A91}" destId="{03744435-4A9E-4C50-90A7-66CFFEBB3911}" srcOrd="1" destOrd="0" presId="urn:microsoft.com/office/officeart/2005/8/layout/gear1"/>
    <dgm:cxn modelId="{F57A08C0-FD45-494C-8F38-10BF02DB1F25}" type="presParOf" srcId="{29CFC076-6243-49AD-91FE-25E79A1F5A91}" destId="{3320F1BD-1DB3-477F-8400-6482D4131FB4}" srcOrd="2" destOrd="0" presId="urn:microsoft.com/office/officeart/2005/8/layout/gear1"/>
    <dgm:cxn modelId="{51BC03C1-9C2B-4381-82F5-ACEE41CC9555}" type="presParOf" srcId="{29CFC076-6243-49AD-91FE-25E79A1F5A91}" destId="{BEDBB1F1-7509-4C51-909F-9026BE54C5BF}" srcOrd="3" destOrd="0" presId="urn:microsoft.com/office/officeart/2005/8/layout/gear1"/>
    <dgm:cxn modelId="{A77C3E73-6D34-49F7-8F55-0140B6E34EB4}" type="presParOf" srcId="{29CFC076-6243-49AD-91FE-25E79A1F5A91}" destId="{1D53E769-70B8-4B28-923D-C89A028B87F9}" srcOrd="4" destOrd="0" presId="urn:microsoft.com/office/officeart/2005/8/layout/gear1"/>
    <dgm:cxn modelId="{E3B55279-CCE4-4B45-8218-1E7B50ABDF34}" type="presParOf" srcId="{29CFC076-6243-49AD-91FE-25E79A1F5A91}" destId="{48456CC3-8E24-45DD-A79E-0542ACF43143}" srcOrd="5" destOrd="0" presId="urn:microsoft.com/office/officeart/2005/8/layout/gear1"/>
    <dgm:cxn modelId="{7B325AE2-0097-4DD9-BD4D-CFD97E142F6E}" type="presParOf" srcId="{29CFC076-6243-49AD-91FE-25E79A1F5A91}" destId="{C0F6F6D0-13E8-433C-9CFB-44DF0D042488}" srcOrd="6" destOrd="0" presId="urn:microsoft.com/office/officeart/2005/8/layout/gear1"/>
    <dgm:cxn modelId="{D915560E-94CC-4F74-9D63-B322225FE10C}" type="presParOf" srcId="{29CFC076-6243-49AD-91FE-25E79A1F5A91}" destId="{D5B5A398-1364-407F-B257-7348B760A776}" srcOrd="7" destOrd="0" presId="urn:microsoft.com/office/officeart/2005/8/layout/gear1"/>
    <dgm:cxn modelId="{F572E119-BA0D-4B04-AA1F-DD1077B1F63D}" type="presParOf" srcId="{29CFC076-6243-49AD-91FE-25E79A1F5A91}" destId="{556FB273-4E56-413F-A739-6844F6C41EB8}" srcOrd="8" destOrd="0" presId="urn:microsoft.com/office/officeart/2005/8/layout/gear1"/>
    <dgm:cxn modelId="{D8F56799-528A-4E99-8642-99B1FF882F52}" type="presParOf" srcId="{29CFC076-6243-49AD-91FE-25E79A1F5A91}" destId="{A8A02E96-0A60-4832-9D4A-AA987CB12B36}" srcOrd="9" destOrd="0" presId="urn:microsoft.com/office/officeart/2005/8/layout/gear1"/>
    <dgm:cxn modelId="{731277BE-60B7-4804-8B3D-DAC6042614F6}" type="presParOf" srcId="{29CFC076-6243-49AD-91FE-25E79A1F5A91}" destId="{F0E13D3D-ACC7-410F-9C12-C0F750601C24}" srcOrd="10" destOrd="0" presId="urn:microsoft.com/office/officeart/2005/8/layout/gear1"/>
    <dgm:cxn modelId="{4388F93A-CAA5-4585-AFD4-97B4F7DCC261}" type="presParOf" srcId="{29CFC076-6243-49AD-91FE-25E79A1F5A91}" destId="{237BD6C0-2271-4CD0-AE1E-E7BB195F10C9}" srcOrd="11" destOrd="0" presId="urn:microsoft.com/office/officeart/2005/8/layout/gear1"/>
    <dgm:cxn modelId="{4BCB7ED9-4DB6-4D0E-A439-D7FC878EE4FE}" type="presParOf" srcId="{29CFC076-6243-49AD-91FE-25E79A1F5A91}" destId="{F1921A0D-8B2D-4EC5-A57C-28440AAD1C2E}"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39A8360-785E-469B-911F-DB910A252EF7}" type="doc">
      <dgm:prSet loTypeId="urn:microsoft.com/office/officeart/2011/layout/HexagonRadial" loCatId="cycle" qsTypeId="urn:microsoft.com/office/officeart/2005/8/quickstyle/3d5" qsCatId="3D" csTypeId="urn:microsoft.com/office/officeart/2005/8/colors/colorful4" csCatId="colorful" phldr="1"/>
      <dgm:spPr/>
      <dgm:t>
        <a:bodyPr/>
        <a:lstStyle/>
        <a:p>
          <a:endParaRPr lang="en-SG"/>
        </a:p>
      </dgm:t>
    </dgm:pt>
    <dgm:pt modelId="{B3B6A067-C71C-4B88-92C7-3F0F30D3018F}">
      <dgm:prSet phldrT="[Text]"/>
      <dgm:spPr/>
      <dgm:t>
        <a:bodyPr/>
        <a:lstStyle/>
        <a:p>
          <a:r>
            <a:rPr lang="en-US" i="1" dirty="0"/>
            <a:t>Trairūpya</a:t>
          </a:r>
          <a:endParaRPr lang="en-SG" i="1" dirty="0"/>
        </a:p>
      </dgm:t>
    </dgm:pt>
    <dgm:pt modelId="{F784B1A0-8C56-4E24-8C17-564C66EAF7CB}" type="parTrans" cxnId="{58669990-7141-49FB-8367-F3B36275752E}">
      <dgm:prSet/>
      <dgm:spPr/>
      <dgm:t>
        <a:bodyPr/>
        <a:lstStyle/>
        <a:p>
          <a:endParaRPr lang="en-SG"/>
        </a:p>
      </dgm:t>
    </dgm:pt>
    <dgm:pt modelId="{F4A1925A-AC0A-4AAB-9903-D33C2593A1D3}" type="sibTrans" cxnId="{58669990-7141-49FB-8367-F3B36275752E}">
      <dgm:prSet/>
      <dgm:spPr/>
      <dgm:t>
        <a:bodyPr/>
        <a:lstStyle/>
        <a:p>
          <a:endParaRPr lang="en-SG"/>
        </a:p>
      </dgm:t>
    </dgm:pt>
    <dgm:pt modelId="{F5D09300-C4FD-4E12-93E8-3C4FC77A745E}">
      <dgm:prSet phldrT="[Text]"/>
      <dgm:spPr/>
      <dgm:t>
        <a:bodyPr/>
        <a:lstStyle/>
        <a:p>
          <a:r>
            <a:rPr lang="en-US" dirty="0"/>
            <a:t>Pervasion of thesis and reason</a:t>
          </a:r>
          <a:endParaRPr lang="en-SG" dirty="0"/>
        </a:p>
      </dgm:t>
    </dgm:pt>
    <dgm:pt modelId="{74A02FFE-2FB7-4926-A2E0-C155C971200A}" type="parTrans" cxnId="{F7957B62-8B50-4B84-AF00-EE5352D873B7}">
      <dgm:prSet/>
      <dgm:spPr/>
      <dgm:t>
        <a:bodyPr/>
        <a:lstStyle/>
        <a:p>
          <a:endParaRPr lang="en-SG"/>
        </a:p>
      </dgm:t>
    </dgm:pt>
    <dgm:pt modelId="{C95C60B2-F319-468D-875C-BC214D39EF76}" type="sibTrans" cxnId="{F7957B62-8B50-4B84-AF00-EE5352D873B7}">
      <dgm:prSet/>
      <dgm:spPr/>
      <dgm:t>
        <a:bodyPr/>
        <a:lstStyle/>
        <a:p>
          <a:endParaRPr lang="en-SG"/>
        </a:p>
      </dgm:t>
    </dgm:pt>
    <dgm:pt modelId="{39C9C179-012D-48AF-A844-CFE2C49EC375}">
      <dgm:prSet phldrT="[Text]"/>
      <dgm:spPr/>
      <dgm:t>
        <a:bodyPr/>
        <a:lstStyle/>
        <a:p>
          <a:r>
            <a:rPr lang="en-US" dirty="0"/>
            <a:t>Present in similar example</a:t>
          </a:r>
          <a:endParaRPr lang="en-SG" dirty="0"/>
        </a:p>
      </dgm:t>
    </dgm:pt>
    <dgm:pt modelId="{017A51D0-1F73-4433-8EE5-0578F393A49B}" type="parTrans" cxnId="{B0E608F9-C087-4180-B816-D20CC0177DA5}">
      <dgm:prSet/>
      <dgm:spPr/>
      <dgm:t>
        <a:bodyPr/>
        <a:lstStyle/>
        <a:p>
          <a:endParaRPr lang="en-SG"/>
        </a:p>
      </dgm:t>
    </dgm:pt>
    <dgm:pt modelId="{9C8911CD-201B-4B1D-9DB8-E343D16ED719}" type="sibTrans" cxnId="{B0E608F9-C087-4180-B816-D20CC0177DA5}">
      <dgm:prSet/>
      <dgm:spPr/>
      <dgm:t>
        <a:bodyPr/>
        <a:lstStyle/>
        <a:p>
          <a:endParaRPr lang="en-SG"/>
        </a:p>
      </dgm:t>
    </dgm:pt>
    <dgm:pt modelId="{DCA24C66-C800-4735-AEEB-2E75A51AB302}">
      <dgm:prSet phldrT="[Text]"/>
      <dgm:spPr/>
      <dgm:t>
        <a:bodyPr/>
        <a:lstStyle/>
        <a:p>
          <a:r>
            <a:rPr lang="en-US" dirty="0"/>
            <a:t>Absent in dissimilar example</a:t>
          </a:r>
          <a:endParaRPr lang="en-SG" dirty="0"/>
        </a:p>
      </dgm:t>
    </dgm:pt>
    <dgm:pt modelId="{A092570B-4A75-410B-BFE8-4C35FDA57ED7}" type="parTrans" cxnId="{CDA715C2-87EF-4896-85D3-BA0B8AEC877A}">
      <dgm:prSet/>
      <dgm:spPr/>
      <dgm:t>
        <a:bodyPr/>
        <a:lstStyle/>
        <a:p>
          <a:endParaRPr lang="en-SG"/>
        </a:p>
      </dgm:t>
    </dgm:pt>
    <dgm:pt modelId="{48A48913-DAF8-4093-9804-1327E35E877E}" type="sibTrans" cxnId="{CDA715C2-87EF-4896-85D3-BA0B8AEC877A}">
      <dgm:prSet/>
      <dgm:spPr/>
      <dgm:t>
        <a:bodyPr/>
        <a:lstStyle/>
        <a:p>
          <a:endParaRPr lang="en-SG"/>
        </a:p>
      </dgm:t>
    </dgm:pt>
    <dgm:pt modelId="{85B60282-C7C2-4AB2-9EB5-12C125BBC958}" type="pres">
      <dgm:prSet presAssocID="{139A8360-785E-469B-911F-DB910A252EF7}" presName="Name0" presStyleCnt="0">
        <dgm:presLayoutVars>
          <dgm:chMax val="1"/>
          <dgm:chPref val="1"/>
          <dgm:dir/>
          <dgm:animOne val="branch"/>
          <dgm:animLvl val="lvl"/>
        </dgm:presLayoutVars>
      </dgm:prSet>
      <dgm:spPr/>
    </dgm:pt>
    <dgm:pt modelId="{6CF3147F-F5EC-4747-A556-FC3C7A44416F}" type="pres">
      <dgm:prSet presAssocID="{B3B6A067-C71C-4B88-92C7-3F0F30D3018F}" presName="Parent" presStyleLbl="node0" presStyleIdx="0" presStyleCnt="1">
        <dgm:presLayoutVars>
          <dgm:chMax val="6"/>
          <dgm:chPref val="6"/>
        </dgm:presLayoutVars>
      </dgm:prSet>
      <dgm:spPr/>
    </dgm:pt>
    <dgm:pt modelId="{4559BB0C-6336-4EE3-BA26-F5C0875C1DA0}" type="pres">
      <dgm:prSet presAssocID="{F5D09300-C4FD-4E12-93E8-3C4FC77A745E}" presName="Accent1" presStyleCnt="0"/>
      <dgm:spPr/>
    </dgm:pt>
    <dgm:pt modelId="{91CAD0EA-4A11-4730-8A2D-AEFE782552F8}" type="pres">
      <dgm:prSet presAssocID="{F5D09300-C4FD-4E12-93E8-3C4FC77A745E}" presName="Accent" presStyleLbl="bgShp" presStyleIdx="0" presStyleCnt="3"/>
      <dgm:spPr/>
    </dgm:pt>
    <dgm:pt modelId="{A1872654-DC38-46A9-B5A9-94A9260F684D}" type="pres">
      <dgm:prSet presAssocID="{F5D09300-C4FD-4E12-93E8-3C4FC77A745E}" presName="Child1" presStyleLbl="node1" presStyleIdx="0" presStyleCnt="3">
        <dgm:presLayoutVars>
          <dgm:chMax val="0"/>
          <dgm:chPref val="0"/>
          <dgm:bulletEnabled val="1"/>
        </dgm:presLayoutVars>
      </dgm:prSet>
      <dgm:spPr/>
    </dgm:pt>
    <dgm:pt modelId="{A27031B6-8965-463F-8A8E-CAD7050FE972}" type="pres">
      <dgm:prSet presAssocID="{39C9C179-012D-48AF-A844-CFE2C49EC375}" presName="Accent2" presStyleCnt="0"/>
      <dgm:spPr/>
    </dgm:pt>
    <dgm:pt modelId="{C631520C-25D0-4C37-A465-3BF4978BEFEC}" type="pres">
      <dgm:prSet presAssocID="{39C9C179-012D-48AF-A844-CFE2C49EC375}" presName="Accent" presStyleLbl="bgShp" presStyleIdx="1" presStyleCnt="3"/>
      <dgm:spPr/>
    </dgm:pt>
    <dgm:pt modelId="{62EFB2A6-3606-43DA-B33F-EB6DE31CAC27}" type="pres">
      <dgm:prSet presAssocID="{39C9C179-012D-48AF-A844-CFE2C49EC375}" presName="Child2" presStyleLbl="node1" presStyleIdx="1" presStyleCnt="3">
        <dgm:presLayoutVars>
          <dgm:chMax val="0"/>
          <dgm:chPref val="0"/>
          <dgm:bulletEnabled val="1"/>
        </dgm:presLayoutVars>
      </dgm:prSet>
      <dgm:spPr/>
    </dgm:pt>
    <dgm:pt modelId="{40A26020-FC37-4484-A5EB-725578590872}" type="pres">
      <dgm:prSet presAssocID="{DCA24C66-C800-4735-AEEB-2E75A51AB302}" presName="Accent3" presStyleCnt="0"/>
      <dgm:spPr/>
    </dgm:pt>
    <dgm:pt modelId="{9ABD2D38-92C7-4CD0-8B12-754E23DC73FD}" type="pres">
      <dgm:prSet presAssocID="{DCA24C66-C800-4735-AEEB-2E75A51AB302}" presName="Accent" presStyleLbl="bgShp" presStyleIdx="2" presStyleCnt="3"/>
      <dgm:spPr/>
    </dgm:pt>
    <dgm:pt modelId="{F07CE925-7007-4FC6-8DD7-89C2CFD6A377}" type="pres">
      <dgm:prSet presAssocID="{DCA24C66-C800-4735-AEEB-2E75A51AB302}" presName="Child3" presStyleLbl="node1" presStyleIdx="2" presStyleCnt="3">
        <dgm:presLayoutVars>
          <dgm:chMax val="0"/>
          <dgm:chPref val="0"/>
          <dgm:bulletEnabled val="1"/>
        </dgm:presLayoutVars>
      </dgm:prSet>
      <dgm:spPr/>
    </dgm:pt>
  </dgm:ptLst>
  <dgm:cxnLst>
    <dgm:cxn modelId="{6F504B0E-D1A5-4353-8991-66B3C1DEB996}" type="presOf" srcId="{39C9C179-012D-48AF-A844-CFE2C49EC375}" destId="{62EFB2A6-3606-43DA-B33F-EB6DE31CAC27}" srcOrd="0" destOrd="0" presId="urn:microsoft.com/office/officeart/2011/layout/HexagonRadial"/>
    <dgm:cxn modelId="{F7957B62-8B50-4B84-AF00-EE5352D873B7}" srcId="{B3B6A067-C71C-4B88-92C7-3F0F30D3018F}" destId="{F5D09300-C4FD-4E12-93E8-3C4FC77A745E}" srcOrd="0" destOrd="0" parTransId="{74A02FFE-2FB7-4926-A2E0-C155C971200A}" sibTransId="{C95C60B2-F319-468D-875C-BC214D39EF76}"/>
    <dgm:cxn modelId="{58669990-7141-49FB-8367-F3B36275752E}" srcId="{139A8360-785E-469B-911F-DB910A252EF7}" destId="{B3B6A067-C71C-4B88-92C7-3F0F30D3018F}" srcOrd="0" destOrd="0" parTransId="{F784B1A0-8C56-4E24-8C17-564C66EAF7CB}" sibTransId="{F4A1925A-AC0A-4AAB-9903-D33C2593A1D3}"/>
    <dgm:cxn modelId="{524540A7-2337-4767-8B77-5CFCF100F1F3}" type="presOf" srcId="{B3B6A067-C71C-4B88-92C7-3F0F30D3018F}" destId="{6CF3147F-F5EC-4747-A556-FC3C7A44416F}" srcOrd="0" destOrd="0" presId="urn:microsoft.com/office/officeart/2011/layout/HexagonRadial"/>
    <dgm:cxn modelId="{66C34CAD-2B02-412E-9263-657934DD2DF2}" type="presOf" srcId="{F5D09300-C4FD-4E12-93E8-3C4FC77A745E}" destId="{A1872654-DC38-46A9-B5A9-94A9260F684D}" srcOrd="0" destOrd="0" presId="urn:microsoft.com/office/officeart/2011/layout/HexagonRadial"/>
    <dgm:cxn modelId="{1A31C9B7-9B67-433D-AFA9-B1EDAE848FA4}" type="presOf" srcId="{139A8360-785E-469B-911F-DB910A252EF7}" destId="{85B60282-C7C2-4AB2-9EB5-12C125BBC958}" srcOrd="0" destOrd="0" presId="urn:microsoft.com/office/officeart/2011/layout/HexagonRadial"/>
    <dgm:cxn modelId="{CDA715C2-87EF-4896-85D3-BA0B8AEC877A}" srcId="{B3B6A067-C71C-4B88-92C7-3F0F30D3018F}" destId="{DCA24C66-C800-4735-AEEB-2E75A51AB302}" srcOrd="2" destOrd="0" parTransId="{A092570B-4A75-410B-BFE8-4C35FDA57ED7}" sibTransId="{48A48913-DAF8-4093-9804-1327E35E877E}"/>
    <dgm:cxn modelId="{239863CA-4C45-4FD5-813F-84B145389FF6}" type="presOf" srcId="{DCA24C66-C800-4735-AEEB-2E75A51AB302}" destId="{F07CE925-7007-4FC6-8DD7-89C2CFD6A377}" srcOrd="0" destOrd="0" presId="urn:microsoft.com/office/officeart/2011/layout/HexagonRadial"/>
    <dgm:cxn modelId="{B0E608F9-C087-4180-B816-D20CC0177DA5}" srcId="{B3B6A067-C71C-4B88-92C7-3F0F30D3018F}" destId="{39C9C179-012D-48AF-A844-CFE2C49EC375}" srcOrd="1" destOrd="0" parTransId="{017A51D0-1F73-4433-8EE5-0578F393A49B}" sibTransId="{9C8911CD-201B-4B1D-9DB8-E343D16ED719}"/>
    <dgm:cxn modelId="{0B0FE5BF-1B67-4575-A5A1-C7E3F5381FF4}" type="presParOf" srcId="{85B60282-C7C2-4AB2-9EB5-12C125BBC958}" destId="{6CF3147F-F5EC-4747-A556-FC3C7A44416F}" srcOrd="0" destOrd="0" presId="urn:microsoft.com/office/officeart/2011/layout/HexagonRadial"/>
    <dgm:cxn modelId="{1354D6EF-52FC-4E63-BA2E-13496B6C1D5C}" type="presParOf" srcId="{85B60282-C7C2-4AB2-9EB5-12C125BBC958}" destId="{4559BB0C-6336-4EE3-BA26-F5C0875C1DA0}" srcOrd="1" destOrd="0" presId="urn:microsoft.com/office/officeart/2011/layout/HexagonRadial"/>
    <dgm:cxn modelId="{E222355C-799B-4B62-ABBD-5A26332A1886}" type="presParOf" srcId="{4559BB0C-6336-4EE3-BA26-F5C0875C1DA0}" destId="{91CAD0EA-4A11-4730-8A2D-AEFE782552F8}" srcOrd="0" destOrd="0" presId="urn:microsoft.com/office/officeart/2011/layout/HexagonRadial"/>
    <dgm:cxn modelId="{17B1BD73-9F78-42FD-B5E1-6A1F4373E235}" type="presParOf" srcId="{85B60282-C7C2-4AB2-9EB5-12C125BBC958}" destId="{A1872654-DC38-46A9-B5A9-94A9260F684D}" srcOrd="2" destOrd="0" presId="urn:microsoft.com/office/officeart/2011/layout/HexagonRadial"/>
    <dgm:cxn modelId="{F8D49F98-132A-4B5C-B7AE-777983A06185}" type="presParOf" srcId="{85B60282-C7C2-4AB2-9EB5-12C125BBC958}" destId="{A27031B6-8965-463F-8A8E-CAD7050FE972}" srcOrd="3" destOrd="0" presId="urn:microsoft.com/office/officeart/2011/layout/HexagonRadial"/>
    <dgm:cxn modelId="{EC18EDFE-5BF8-4DA3-88EC-3FD92CB7CB3B}" type="presParOf" srcId="{A27031B6-8965-463F-8A8E-CAD7050FE972}" destId="{C631520C-25D0-4C37-A465-3BF4978BEFEC}" srcOrd="0" destOrd="0" presId="urn:microsoft.com/office/officeart/2011/layout/HexagonRadial"/>
    <dgm:cxn modelId="{BD631F34-01BE-4084-92F9-FF474770C9CF}" type="presParOf" srcId="{85B60282-C7C2-4AB2-9EB5-12C125BBC958}" destId="{62EFB2A6-3606-43DA-B33F-EB6DE31CAC27}" srcOrd="4" destOrd="0" presId="urn:microsoft.com/office/officeart/2011/layout/HexagonRadial"/>
    <dgm:cxn modelId="{5E7F5BB3-9CDE-4E90-9011-45C36F28F013}" type="presParOf" srcId="{85B60282-C7C2-4AB2-9EB5-12C125BBC958}" destId="{40A26020-FC37-4484-A5EB-725578590872}" srcOrd="5" destOrd="0" presId="urn:microsoft.com/office/officeart/2011/layout/HexagonRadial"/>
    <dgm:cxn modelId="{2B16D1C1-0B53-4FC0-9F02-9930B4D136DF}" type="presParOf" srcId="{40A26020-FC37-4484-A5EB-725578590872}" destId="{9ABD2D38-92C7-4CD0-8B12-754E23DC73FD}" srcOrd="0" destOrd="0" presId="urn:microsoft.com/office/officeart/2011/layout/HexagonRadial"/>
    <dgm:cxn modelId="{EA9AEB5E-9AA0-43A2-ABE3-4E79BFFF97D9}" type="presParOf" srcId="{85B60282-C7C2-4AB2-9EB5-12C125BBC958}" destId="{F07CE925-7007-4FC6-8DD7-89C2CFD6A377}" srcOrd="6"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8E32FE-6A04-40D1-AC76-04415BAB2168}">
      <dsp:nvSpPr>
        <dsp:cNvPr id="0" name=""/>
        <dsp:cNvSpPr/>
      </dsp:nvSpPr>
      <dsp:spPr>
        <a:xfrm>
          <a:off x="4675" y="812110"/>
          <a:ext cx="3842609" cy="452071"/>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9277407-8669-451C-917B-EA5D236F6C79}">
      <dsp:nvSpPr>
        <dsp:cNvPr id="0" name=""/>
        <dsp:cNvSpPr/>
      </dsp:nvSpPr>
      <dsp:spPr>
        <a:xfrm>
          <a:off x="4675" y="981890"/>
          <a:ext cx="282291" cy="282291"/>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973EF15-4178-4600-8AEB-45BDB2A567A7}">
      <dsp:nvSpPr>
        <dsp:cNvPr id="0" name=""/>
        <dsp:cNvSpPr/>
      </dsp:nvSpPr>
      <dsp:spPr>
        <a:xfrm>
          <a:off x="4675" y="0"/>
          <a:ext cx="3842609" cy="81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55" tIns="64770" rIns="97155" bIns="64770" numCol="1" spcCol="1270" anchor="ctr" anchorCtr="0">
          <a:noAutofit/>
        </a:bodyPr>
        <a:lstStyle/>
        <a:p>
          <a:pPr marL="0" lvl="0" indent="0" algn="l" defTabSz="2266950">
            <a:lnSpc>
              <a:spcPct val="90000"/>
            </a:lnSpc>
            <a:spcBef>
              <a:spcPct val="0"/>
            </a:spcBef>
            <a:spcAft>
              <a:spcPct val="35000"/>
            </a:spcAft>
            <a:buNone/>
          </a:pPr>
          <a:r>
            <a:rPr lang="en-SG" sz="5100" kern="1200" dirty="0"/>
            <a:t>Zhuangzi</a:t>
          </a:r>
        </a:p>
      </dsp:txBody>
      <dsp:txXfrm>
        <a:off x="4675" y="0"/>
        <a:ext cx="3842609" cy="812110"/>
      </dsp:txXfrm>
    </dsp:sp>
    <dsp:sp modelId="{4AD70CF6-AC7F-4D6F-9C18-37119E067AB7}">
      <dsp:nvSpPr>
        <dsp:cNvPr id="0" name=""/>
        <dsp:cNvSpPr/>
      </dsp:nvSpPr>
      <dsp:spPr>
        <a:xfrm>
          <a:off x="4675" y="1639904"/>
          <a:ext cx="282285" cy="282285"/>
        </a:xfrm>
        <a:prstGeom prst="rect">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3E13F23-BFB2-4A38-AD3D-060D05019F40}">
      <dsp:nvSpPr>
        <dsp:cNvPr id="0" name=""/>
        <dsp:cNvSpPr/>
      </dsp:nvSpPr>
      <dsp:spPr>
        <a:xfrm>
          <a:off x="273657" y="1452043"/>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SG" sz="1600" kern="1200" dirty="0"/>
            <a:t>Look, how happy those fish must be</a:t>
          </a:r>
        </a:p>
      </dsp:txBody>
      <dsp:txXfrm>
        <a:off x="273657" y="1452043"/>
        <a:ext cx="3573626" cy="658007"/>
      </dsp:txXfrm>
    </dsp:sp>
    <dsp:sp modelId="{B45C3329-5ADF-4B83-8A4B-17BDDB4A34D0}">
      <dsp:nvSpPr>
        <dsp:cNvPr id="0" name=""/>
        <dsp:cNvSpPr/>
      </dsp:nvSpPr>
      <dsp:spPr>
        <a:xfrm>
          <a:off x="4675" y="2297911"/>
          <a:ext cx="282285" cy="282285"/>
        </a:xfrm>
        <a:prstGeom prst="rect">
          <a:avLst/>
        </a:prstGeom>
        <a:solidFill>
          <a:schemeClr val="lt1">
            <a:hueOff val="0"/>
            <a:satOff val="0"/>
            <a:lumOff val="0"/>
            <a:alphaOff val="0"/>
          </a:schemeClr>
        </a:solidFill>
        <a:ln w="12700" cap="flat" cmpd="sng" algn="ctr">
          <a:solidFill>
            <a:schemeClr val="accent4">
              <a:hueOff val="-2239550"/>
              <a:satOff val="1052"/>
              <a:lumOff val="392"/>
              <a:alphaOff val="0"/>
            </a:schemeClr>
          </a:solidFill>
          <a:prstDash val="solid"/>
          <a:miter lim="800000"/>
        </a:ln>
        <a:effectLst/>
      </dsp:spPr>
      <dsp:style>
        <a:lnRef idx="2">
          <a:scrgbClr r="0" g="0" b="0"/>
        </a:lnRef>
        <a:fillRef idx="1">
          <a:scrgbClr r="0" g="0" b="0"/>
        </a:fillRef>
        <a:effectRef idx="0">
          <a:scrgbClr r="0" g="0" b="0"/>
        </a:effectRef>
        <a:fontRef idx="minor"/>
      </dsp:style>
    </dsp:sp>
    <dsp:sp modelId="{9CD0CDB1-0EA2-4B90-ACD6-EB6ED45225CE}">
      <dsp:nvSpPr>
        <dsp:cNvPr id="0" name=""/>
        <dsp:cNvSpPr/>
      </dsp:nvSpPr>
      <dsp:spPr>
        <a:xfrm>
          <a:off x="273657" y="2110050"/>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SG" sz="1600" kern="1200" dirty="0"/>
            <a:t>You are not me, how do you know I do not know those fish are happy?</a:t>
          </a:r>
        </a:p>
      </dsp:txBody>
      <dsp:txXfrm>
        <a:off x="273657" y="2110050"/>
        <a:ext cx="3573626" cy="658007"/>
      </dsp:txXfrm>
    </dsp:sp>
    <dsp:sp modelId="{9A91FB35-3EDD-4546-930E-873FF009B7E7}">
      <dsp:nvSpPr>
        <dsp:cNvPr id="0" name=""/>
        <dsp:cNvSpPr/>
      </dsp:nvSpPr>
      <dsp:spPr>
        <a:xfrm>
          <a:off x="4675" y="2955918"/>
          <a:ext cx="282285" cy="282285"/>
        </a:xfrm>
        <a:prstGeom prst="rect">
          <a:avLst/>
        </a:prstGeom>
        <a:solidFill>
          <a:schemeClr val="lt1">
            <a:hueOff val="0"/>
            <a:satOff val="0"/>
            <a:lumOff val="0"/>
            <a:alphaOff val="0"/>
          </a:schemeClr>
        </a:solidFill>
        <a:ln w="12700" cap="flat" cmpd="sng" algn="ctr">
          <a:solidFill>
            <a:schemeClr val="accent4">
              <a:hueOff val="-4479100"/>
              <a:satOff val="2104"/>
              <a:lumOff val="784"/>
              <a:alphaOff val="0"/>
            </a:schemeClr>
          </a:solidFill>
          <a:prstDash val="solid"/>
          <a:miter lim="800000"/>
        </a:ln>
        <a:effectLst/>
      </dsp:spPr>
      <dsp:style>
        <a:lnRef idx="2">
          <a:scrgbClr r="0" g="0" b="0"/>
        </a:lnRef>
        <a:fillRef idx="1">
          <a:scrgbClr r="0" g="0" b="0"/>
        </a:fillRef>
        <a:effectRef idx="0">
          <a:scrgbClr r="0" g="0" b="0"/>
        </a:effectRef>
        <a:fontRef idx="minor"/>
      </dsp:style>
    </dsp:sp>
    <dsp:sp modelId="{801450D6-2E1F-4AF8-8753-21DD6E714BFD}">
      <dsp:nvSpPr>
        <dsp:cNvPr id="0" name=""/>
        <dsp:cNvSpPr/>
      </dsp:nvSpPr>
      <dsp:spPr>
        <a:xfrm>
          <a:off x="273657" y="2768057"/>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SG" sz="1600" kern="1200" dirty="0"/>
            <a:t>Now, lest us go back to the origin of the contentious point. Shall we?</a:t>
          </a:r>
        </a:p>
      </dsp:txBody>
      <dsp:txXfrm>
        <a:off x="273657" y="2768057"/>
        <a:ext cx="3573626" cy="658007"/>
      </dsp:txXfrm>
    </dsp:sp>
    <dsp:sp modelId="{46548E5B-8E0E-4F4F-A6AC-E5212D8E76AD}">
      <dsp:nvSpPr>
        <dsp:cNvPr id="0" name=""/>
        <dsp:cNvSpPr/>
      </dsp:nvSpPr>
      <dsp:spPr>
        <a:xfrm>
          <a:off x="4039415" y="812110"/>
          <a:ext cx="3842609" cy="452071"/>
        </a:xfrm>
        <a:prstGeom prst="rect">
          <a:avLst/>
        </a:prstGeom>
        <a:solidFill>
          <a:schemeClr val="accent4">
            <a:hueOff val="-11197749"/>
            <a:satOff val="5260"/>
            <a:lumOff val="1959"/>
            <a:alphaOff val="0"/>
          </a:schemeClr>
        </a:solidFill>
        <a:ln w="12700" cap="flat" cmpd="sng" algn="ctr">
          <a:solidFill>
            <a:schemeClr val="accent4">
              <a:hueOff val="-11197749"/>
              <a:satOff val="5260"/>
              <a:lumOff val="195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88B3F9-4C51-442C-AB84-7E6FD369A4AC}">
      <dsp:nvSpPr>
        <dsp:cNvPr id="0" name=""/>
        <dsp:cNvSpPr/>
      </dsp:nvSpPr>
      <dsp:spPr>
        <a:xfrm>
          <a:off x="4039415" y="981890"/>
          <a:ext cx="282291" cy="282291"/>
        </a:xfrm>
        <a:prstGeom prst="rect">
          <a:avLst/>
        </a:prstGeom>
        <a:solidFill>
          <a:schemeClr val="lt1">
            <a:alpha val="90000"/>
            <a:hueOff val="0"/>
            <a:satOff val="0"/>
            <a:lumOff val="0"/>
            <a:alphaOff val="0"/>
          </a:schemeClr>
        </a:solidFill>
        <a:ln w="12700" cap="flat" cmpd="sng" algn="ctr">
          <a:solidFill>
            <a:schemeClr val="accent4">
              <a:hueOff val="-11197749"/>
              <a:satOff val="5260"/>
              <a:lumOff val="1959"/>
              <a:alphaOff val="0"/>
            </a:schemeClr>
          </a:solidFill>
          <a:prstDash val="solid"/>
          <a:miter lim="800000"/>
        </a:ln>
        <a:effectLst/>
      </dsp:spPr>
      <dsp:style>
        <a:lnRef idx="2">
          <a:scrgbClr r="0" g="0" b="0"/>
        </a:lnRef>
        <a:fillRef idx="1">
          <a:scrgbClr r="0" g="0" b="0"/>
        </a:fillRef>
        <a:effectRef idx="0">
          <a:scrgbClr r="0" g="0" b="0"/>
        </a:effectRef>
        <a:fontRef idx="minor"/>
      </dsp:style>
    </dsp:sp>
    <dsp:sp modelId="{6FFEBD93-4FEF-41DE-BDA9-FC9A65056DE4}">
      <dsp:nvSpPr>
        <dsp:cNvPr id="0" name=""/>
        <dsp:cNvSpPr/>
      </dsp:nvSpPr>
      <dsp:spPr>
        <a:xfrm>
          <a:off x="4039415" y="0"/>
          <a:ext cx="3842609" cy="81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55" tIns="64770" rIns="97155" bIns="64770" numCol="1" spcCol="1270" anchor="ctr" anchorCtr="0">
          <a:noAutofit/>
        </a:bodyPr>
        <a:lstStyle/>
        <a:p>
          <a:pPr marL="0" lvl="0" indent="0" algn="l" defTabSz="2266950">
            <a:lnSpc>
              <a:spcPct val="90000"/>
            </a:lnSpc>
            <a:spcBef>
              <a:spcPct val="0"/>
            </a:spcBef>
            <a:spcAft>
              <a:spcPct val="35000"/>
            </a:spcAft>
            <a:buNone/>
          </a:pPr>
          <a:r>
            <a:rPr lang="en-SG" sz="5100" kern="1200" dirty="0"/>
            <a:t>Hui Shi</a:t>
          </a:r>
        </a:p>
      </dsp:txBody>
      <dsp:txXfrm>
        <a:off x="4039415" y="0"/>
        <a:ext cx="3842609" cy="812110"/>
      </dsp:txXfrm>
    </dsp:sp>
    <dsp:sp modelId="{FC87A54B-2031-4A5D-9820-2A3DCA7D0060}">
      <dsp:nvSpPr>
        <dsp:cNvPr id="0" name=""/>
        <dsp:cNvSpPr/>
      </dsp:nvSpPr>
      <dsp:spPr>
        <a:xfrm>
          <a:off x="4039415" y="1639904"/>
          <a:ext cx="282285" cy="282285"/>
        </a:xfrm>
        <a:prstGeom prst="rect">
          <a:avLst/>
        </a:prstGeom>
        <a:solidFill>
          <a:schemeClr val="lt1">
            <a:hueOff val="0"/>
            <a:satOff val="0"/>
            <a:lumOff val="0"/>
            <a:alphaOff val="0"/>
          </a:schemeClr>
        </a:solidFill>
        <a:ln w="12700" cap="flat" cmpd="sng" algn="ctr">
          <a:solidFill>
            <a:schemeClr val="accent4">
              <a:hueOff val="-6718650"/>
              <a:satOff val="3156"/>
              <a:lumOff val="1175"/>
              <a:alphaOff val="0"/>
            </a:schemeClr>
          </a:solidFill>
          <a:prstDash val="solid"/>
          <a:miter lim="800000"/>
        </a:ln>
        <a:effectLst/>
      </dsp:spPr>
      <dsp:style>
        <a:lnRef idx="2">
          <a:scrgbClr r="0" g="0" b="0"/>
        </a:lnRef>
        <a:fillRef idx="1">
          <a:scrgbClr r="0" g="0" b="0"/>
        </a:fillRef>
        <a:effectRef idx="0">
          <a:scrgbClr r="0" g="0" b="0"/>
        </a:effectRef>
        <a:fontRef idx="minor"/>
      </dsp:style>
    </dsp:sp>
    <dsp:sp modelId="{92B6E73B-C76D-4698-99AF-1D937C51A5BA}">
      <dsp:nvSpPr>
        <dsp:cNvPr id="0" name=""/>
        <dsp:cNvSpPr/>
      </dsp:nvSpPr>
      <dsp:spPr>
        <a:xfrm>
          <a:off x="4308397" y="1452043"/>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SG" sz="1600" kern="1200" dirty="0"/>
            <a:t>You are not fish. How do you know?</a:t>
          </a:r>
        </a:p>
      </dsp:txBody>
      <dsp:txXfrm>
        <a:off x="4308397" y="1452043"/>
        <a:ext cx="3573626" cy="658007"/>
      </dsp:txXfrm>
    </dsp:sp>
    <dsp:sp modelId="{F8A7A56C-4965-4CEF-AF9D-593DCCA22DCA}">
      <dsp:nvSpPr>
        <dsp:cNvPr id="0" name=""/>
        <dsp:cNvSpPr/>
      </dsp:nvSpPr>
      <dsp:spPr>
        <a:xfrm>
          <a:off x="4039415" y="2297911"/>
          <a:ext cx="282285" cy="282285"/>
        </a:xfrm>
        <a:prstGeom prst="rect">
          <a:avLst/>
        </a:prstGeom>
        <a:solidFill>
          <a:schemeClr val="lt1">
            <a:hueOff val="0"/>
            <a:satOff val="0"/>
            <a:lumOff val="0"/>
            <a:alphaOff val="0"/>
          </a:schemeClr>
        </a:solidFill>
        <a:ln w="12700" cap="flat" cmpd="sng" algn="ctr">
          <a:solidFill>
            <a:schemeClr val="accent4">
              <a:hueOff val="-8958200"/>
              <a:satOff val="4208"/>
              <a:lumOff val="1567"/>
              <a:alphaOff val="0"/>
            </a:schemeClr>
          </a:solidFill>
          <a:prstDash val="solid"/>
          <a:miter lim="800000"/>
        </a:ln>
        <a:effectLst/>
      </dsp:spPr>
      <dsp:style>
        <a:lnRef idx="2">
          <a:scrgbClr r="0" g="0" b="0"/>
        </a:lnRef>
        <a:fillRef idx="1">
          <a:scrgbClr r="0" g="0" b="0"/>
        </a:fillRef>
        <a:effectRef idx="0">
          <a:scrgbClr r="0" g="0" b="0"/>
        </a:effectRef>
        <a:fontRef idx="minor"/>
      </dsp:style>
    </dsp:sp>
    <dsp:sp modelId="{30FC0372-258B-47DB-930A-732924BBC6EE}">
      <dsp:nvSpPr>
        <dsp:cNvPr id="0" name=""/>
        <dsp:cNvSpPr/>
      </dsp:nvSpPr>
      <dsp:spPr>
        <a:xfrm>
          <a:off x="4308397" y="2110050"/>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SG" sz="1600" kern="1200" dirty="0"/>
            <a:t>But then, you are not me, how do you know I do not know you do not know?</a:t>
          </a:r>
        </a:p>
      </dsp:txBody>
      <dsp:txXfrm>
        <a:off x="4308397" y="2110050"/>
        <a:ext cx="3573626" cy="658007"/>
      </dsp:txXfrm>
    </dsp:sp>
    <dsp:sp modelId="{D2770CA9-1CD7-46E7-B17C-D4377A3AF8E3}">
      <dsp:nvSpPr>
        <dsp:cNvPr id="0" name=""/>
        <dsp:cNvSpPr/>
      </dsp:nvSpPr>
      <dsp:spPr>
        <a:xfrm>
          <a:off x="4039415" y="2955918"/>
          <a:ext cx="282285" cy="282285"/>
        </a:xfrm>
        <a:prstGeom prst="rect">
          <a:avLst/>
        </a:prstGeom>
        <a:solidFill>
          <a:schemeClr val="lt1">
            <a:hueOff val="0"/>
            <a:satOff val="0"/>
            <a:lumOff val="0"/>
            <a:alphaOff val="0"/>
          </a:schemeClr>
        </a:solidFill>
        <a:ln w="12700" cap="flat" cmpd="sng" algn="ctr">
          <a:solidFill>
            <a:schemeClr val="accent4">
              <a:hueOff val="-11197749"/>
              <a:satOff val="5260"/>
              <a:lumOff val="1959"/>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5BA97C-5238-46F3-BB47-C09DF176E66B}">
      <dsp:nvSpPr>
        <dsp:cNvPr id="0" name=""/>
        <dsp:cNvSpPr/>
      </dsp:nvSpPr>
      <dsp:spPr>
        <a:xfrm>
          <a:off x="4308397" y="2768057"/>
          <a:ext cx="3573626" cy="6580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SG" sz="1600" kern="1200" dirty="0"/>
            <a:t>By all means, let’s …</a:t>
          </a:r>
        </a:p>
      </dsp:txBody>
      <dsp:txXfrm>
        <a:off x="4308397" y="2768057"/>
        <a:ext cx="3573626" cy="6580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31666D-F020-47BF-91A1-B75F6FDD5062}">
      <dsp:nvSpPr>
        <dsp:cNvPr id="0" name=""/>
        <dsp:cNvSpPr/>
      </dsp:nvSpPr>
      <dsp:spPr>
        <a:xfrm>
          <a:off x="38" y="47169"/>
          <a:ext cx="3685337" cy="633600"/>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SG" sz="2200" kern="1200" dirty="0"/>
            <a:t>Zhuangzi</a:t>
          </a:r>
        </a:p>
      </dsp:txBody>
      <dsp:txXfrm>
        <a:off x="38" y="47169"/>
        <a:ext cx="3685337" cy="633600"/>
      </dsp:txXfrm>
    </dsp:sp>
    <dsp:sp modelId="{00B1F160-3482-4A5D-95CB-CB4E36CD1A7D}">
      <dsp:nvSpPr>
        <dsp:cNvPr id="0" name=""/>
        <dsp:cNvSpPr/>
      </dsp:nvSpPr>
      <dsp:spPr>
        <a:xfrm>
          <a:off x="38" y="680769"/>
          <a:ext cx="3685337" cy="3623400"/>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SG" sz="2200" kern="1200" dirty="0"/>
            <a:t>You said that “you are not fish, how do you know they are happy”?</a:t>
          </a:r>
        </a:p>
        <a:p>
          <a:pPr marL="228600" lvl="1" indent="-228600" algn="l" defTabSz="977900">
            <a:lnSpc>
              <a:spcPct val="90000"/>
            </a:lnSpc>
            <a:spcBef>
              <a:spcPct val="0"/>
            </a:spcBef>
            <a:spcAft>
              <a:spcPct val="15000"/>
            </a:spcAft>
            <a:buChar char="•"/>
          </a:pPr>
          <a:r>
            <a:rPr lang="en-SG" sz="2200" kern="1200" dirty="0"/>
            <a:t>Here, we have two points: </a:t>
          </a:r>
          <a:r>
            <a:rPr lang="en-SG" sz="2200" i="1" u="sng" kern="1200" dirty="0"/>
            <a:t>knowledge of happy fish</a:t>
          </a:r>
          <a:r>
            <a:rPr lang="en-SG" sz="2200" kern="1200" dirty="0"/>
            <a:t> and </a:t>
          </a:r>
          <a:r>
            <a:rPr lang="en-SG" sz="2200" i="1" u="sng" kern="1200" dirty="0"/>
            <a:t>how</a:t>
          </a:r>
          <a:r>
            <a:rPr lang="en-SG" sz="2200" kern="1200" dirty="0"/>
            <a:t>. All right?</a:t>
          </a:r>
        </a:p>
        <a:p>
          <a:pPr marL="228600" lvl="1" indent="-228600" algn="l" defTabSz="977900">
            <a:lnSpc>
              <a:spcPct val="90000"/>
            </a:lnSpc>
            <a:spcBef>
              <a:spcPct val="0"/>
            </a:spcBef>
            <a:spcAft>
              <a:spcPct val="15000"/>
            </a:spcAft>
            <a:buChar char="•"/>
          </a:pPr>
          <a:r>
            <a:rPr lang="en-SG" sz="2200" kern="1200" dirty="0"/>
            <a:t>But you accepted the fact that I knew the fish are happy. You just wanted to know how I came to know it – the fish are happy.</a:t>
          </a:r>
        </a:p>
      </dsp:txBody>
      <dsp:txXfrm>
        <a:off x="38" y="680769"/>
        <a:ext cx="3685337" cy="3623400"/>
      </dsp:txXfrm>
    </dsp:sp>
    <dsp:sp modelId="{31DA52B6-A37F-48E1-B02E-D7BD21D0F7B1}">
      <dsp:nvSpPr>
        <dsp:cNvPr id="0" name=""/>
        <dsp:cNvSpPr/>
      </dsp:nvSpPr>
      <dsp:spPr>
        <a:xfrm>
          <a:off x="4201323" y="47169"/>
          <a:ext cx="3685337" cy="633600"/>
        </a:xfrm>
        <a:prstGeom prst="rect">
          <a:avLst/>
        </a:prstGeom>
        <a:solidFill>
          <a:schemeClr val="accent3">
            <a:hueOff val="757279"/>
            <a:satOff val="9903"/>
            <a:lumOff val="-12156"/>
            <a:alphaOff val="0"/>
          </a:schemeClr>
        </a:solidFill>
        <a:ln w="12700" cap="flat" cmpd="sng" algn="ctr">
          <a:solidFill>
            <a:schemeClr val="accent3">
              <a:hueOff val="757279"/>
              <a:satOff val="9903"/>
              <a:lumOff val="-1215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SG" sz="2200" kern="1200" dirty="0"/>
            <a:t>Hui Shi</a:t>
          </a:r>
        </a:p>
      </dsp:txBody>
      <dsp:txXfrm>
        <a:off x="4201323" y="47169"/>
        <a:ext cx="3685337" cy="633600"/>
      </dsp:txXfrm>
    </dsp:sp>
    <dsp:sp modelId="{385E7281-2FE2-49F1-B1C4-70EA79E24EE0}">
      <dsp:nvSpPr>
        <dsp:cNvPr id="0" name=""/>
        <dsp:cNvSpPr/>
      </dsp:nvSpPr>
      <dsp:spPr>
        <a:xfrm>
          <a:off x="4201323" y="680769"/>
          <a:ext cx="3685337" cy="3623400"/>
        </a:xfrm>
        <a:prstGeom prst="rect">
          <a:avLst/>
        </a:prstGeom>
        <a:solidFill>
          <a:schemeClr val="accent3">
            <a:tint val="40000"/>
            <a:alpha val="90000"/>
            <a:hueOff val="1071953"/>
            <a:satOff val="-19592"/>
            <a:lumOff val="-2493"/>
            <a:alphaOff val="0"/>
          </a:schemeClr>
        </a:solidFill>
        <a:ln w="12700" cap="flat" cmpd="sng" algn="ctr">
          <a:solidFill>
            <a:schemeClr val="accent3">
              <a:tint val="40000"/>
              <a:alpha val="90000"/>
              <a:hueOff val="1071953"/>
              <a:satOff val="-19592"/>
              <a:lumOff val="-249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SG" sz="2200" kern="1200" dirty="0"/>
            <a:t>That is correct.</a:t>
          </a:r>
        </a:p>
        <a:p>
          <a:pPr marL="228600" lvl="1" indent="-228600" algn="l" defTabSz="977900">
            <a:lnSpc>
              <a:spcPct val="90000"/>
            </a:lnSpc>
            <a:spcBef>
              <a:spcPct val="0"/>
            </a:spcBef>
            <a:spcAft>
              <a:spcPct val="15000"/>
            </a:spcAft>
            <a:buChar char="•"/>
          </a:pPr>
          <a:endParaRPr lang="en-SG" sz="2200" kern="1200" dirty="0"/>
        </a:p>
        <a:p>
          <a:pPr marL="228600" lvl="1" indent="-228600" algn="l" defTabSz="977900">
            <a:lnSpc>
              <a:spcPct val="90000"/>
            </a:lnSpc>
            <a:spcBef>
              <a:spcPct val="0"/>
            </a:spcBef>
            <a:spcAft>
              <a:spcPct val="15000"/>
            </a:spcAft>
            <a:buChar char="•"/>
          </a:pPr>
          <a:endParaRPr lang="en-SG" sz="2200" kern="1200" dirty="0"/>
        </a:p>
        <a:p>
          <a:pPr marL="228600" lvl="1" indent="-228600" algn="l" defTabSz="977900">
            <a:lnSpc>
              <a:spcPct val="90000"/>
            </a:lnSpc>
            <a:spcBef>
              <a:spcPct val="0"/>
            </a:spcBef>
            <a:spcAft>
              <a:spcPct val="15000"/>
            </a:spcAft>
            <a:buChar char="•"/>
          </a:pPr>
          <a:r>
            <a:rPr lang="en-SG" sz="2200" kern="1200" dirty="0"/>
            <a:t>Sounds all right for  me.</a:t>
          </a:r>
        </a:p>
        <a:p>
          <a:pPr marL="228600" lvl="1" indent="-228600" algn="l" defTabSz="977900">
            <a:lnSpc>
              <a:spcPct val="90000"/>
            </a:lnSpc>
            <a:spcBef>
              <a:spcPct val="0"/>
            </a:spcBef>
            <a:spcAft>
              <a:spcPct val="15000"/>
            </a:spcAft>
            <a:buChar char="•"/>
          </a:pPr>
          <a:endParaRPr lang="en-SG" sz="2200" kern="1200" dirty="0"/>
        </a:p>
        <a:p>
          <a:pPr marL="228600" lvl="1" indent="-228600" algn="l" defTabSz="977900">
            <a:lnSpc>
              <a:spcPct val="90000"/>
            </a:lnSpc>
            <a:spcBef>
              <a:spcPct val="0"/>
            </a:spcBef>
            <a:spcAft>
              <a:spcPct val="15000"/>
            </a:spcAft>
            <a:buChar char="•"/>
          </a:pPr>
          <a:r>
            <a:rPr lang="en-SG" sz="2200" kern="1200" dirty="0"/>
            <a:t>That sounds all right, although without knowing </a:t>
          </a:r>
          <a:r>
            <a:rPr lang="en-SG" sz="2200" i="1" kern="1200" dirty="0"/>
            <a:t>how</a:t>
          </a:r>
          <a:r>
            <a:rPr lang="en-SG" sz="2200" kern="1200" dirty="0"/>
            <a:t>, I am still suspectable as to </a:t>
          </a:r>
          <a:r>
            <a:rPr lang="en-SG" sz="2200" i="1" kern="1200" dirty="0"/>
            <a:t>how</a:t>
          </a:r>
          <a:r>
            <a:rPr lang="en-SG" sz="2200" kern="1200" dirty="0"/>
            <a:t> can you possibly knew it – fish are happy.</a:t>
          </a:r>
        </a:p>
      </dsp:txBody>
      <dsp:txXfrm>
        <a:off x="4201323" y="680769"/>
        <a:ext cx="3685337" cy="36234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098AE1-9876-4A7D-9CE6-7DE19128DFAF}">
      <dsp:nvSpPr>
        <dsp:cNvPr id="0" name=""/>
        <dsp:cNvSpPr/>
      </dsp:nvSpPr>
      <dsp:spPr>
        <a:xfrm>
          <a:off x="2175157" y="0"/>
          <a:ext cx="4715179" cy="4121660"/>
        </a:xfrm>
        <a:prstGeom prst="rightArrow">
          <a:avLst>
            <a:gd name="adj1" fmla="val 70000"/>
            <a:gd name="adj2" fmla="val 50000"/>
          </a:avLst>
        </a:prstGeom>
        <a:solidFill>
          <a:schemeClr val="accent3">
            <a:alpha val="90000"/>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11430" rIns="22860" bIns="11430" numCol="1" spcCol="1270" anchor="ctr" anchorCtr="0">
          <a:noAutofit/>
        </a:bodyPr>
        <a:lstStyle/>
        <a:p>
          <a:pPr marL="171450" lvl="1" indent="-171450" algn="l" defTabSz="800100">
            <a:lnSpc>
              <a:spcPct val="90000"/>
            </a:lnSpc>
            <a:spcBef>
              <a:spcPct val="0"/>
            </a:spcBef>
            <a:spcAft>
              <a:spcPct val="15000"/>
            </a:spcAft>
            <a:buChar char="•"/>
          </a:pPr>
          <a:r>
            <a:rPr lang="en-SG" sz="1800" kern="1200" dirty="0"/>
            <a:t>Swimming and jumping </a:t>
          </a:r>
        </a:p>
        <a:p>
          <a:pPr marL="171450" lvl="1" indent="-171450" algn="l" defTabSz="800100">
            <a:lnSpc>
              <a:spcPct val="90000"/>
            </a:lnSpc>
            <a:spcBef>
              <a:spcPct val="0"/>
            </a:spcBef>
            <a:spcAft>
              <a:spcPct val="15000"/>
            </a:spcAft>
            <a:buChar char="•"/>
          </a:pPr>
          <a:r>
            <a:rPr lang="en-SG" sz="1800" kern="1200" dirty="0"/>
            <a:t>Similar human emotional expressions</a:t>
          </a:r>
        </a:p>
        <a:p>
          <a:pPr marL="171450" lvl="1" indent="-171450" algn="l" defTabSz="800100">
            <a:lnSpc>
              <a:spcPct val="90000"/>
            </a:lnSpc>
            <a:spcBef>
              <a:spcPct val="0"/>
            </a:spcBef>
            <a:spcAft>
              <a:spcPct val="15000"/>
            </a:spcAft>
            <a:buChar char="•"/>
          </a:pPr>
          <a:r>
            <a:rPr lang="en-SG" sz="1800" kern="1200" dirty="0"/>
            <a:t>Physical illustration of happiness: movements and gestures</a:t>
          </a:r>
        </a:p>
        <a:p>
          <a:pPr marL="171450" lvl="1" indent="-171450" algn="l" defTabSz="800100">
            <a:lnSpc>
              <a:spcPct val="90000"/>
            </a:lnSpc>
            <a:spcBef>
              <a:spcPct val="0"/>
            </a:spcBef>
            <a:spcAft>
              <a:spcPct val="15000"/>
            </a:spcAft>
            <a:buChar char="•"/>
          </a:pPr>
          <a:r>
            <a:rPr lang="en-SG" sz="1800" kern="1200" dirty="0"/>
            <a:t>Reasoning and inferring</a:t>
          </a:r>
        </a:p>
      </dsp:txBody>
      <dsp:txXfrm>
        <a:off x="3353952" y="618249"/>
        <a:ext cx="2298650" cy="2885162"/>
      </dsp:txXfrm>
    </dsp:sp>
    <dsp:sp modelId="{77F120DB-FF91-4ECC-A12C-E762FE535D71}">
      <dsp:nvSpPr>
        <dsp:cNvPr id="0" name=""/>
        <dsp:cNvSpPr/>
      </dsp:nvSpPr>
      <dsp:spPr>
        <a:xfrm>
          <a:off x="996363" y="882035"/>
          <a:ext cx="2357589" cy="2357589"/>
        </a:xfrm>
        <a:prstGeom prst="ellipse">
          <a:avLst/>
        </a:prstGeom>
        <a:solidFill>
          <a:schemeClr val="accent3">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SG" sz="1500" kern="1200" dirty="0"/>
            <a:t>Fish &amp; their expression of happiness which can be compared with human emotions or human expressions of happiness and joyfulness </a:t>
          </a:r>
        </a:p>
      </dsp:txBody>
      <dsp:txXfrm>
        <a:off x="1341624" y="1227296"/>
        <a:ext cx="1667067" cy="16670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FE457A-E505-4961-8183-6901B5775717}">
      <dsp:nvSpPr>
        <dsp:cNvPr id="0" name=""/>
        <dsp:cNvSpPr/>
      </dsp:nvSpPr>
      <dsp:spPr>
        <a:xfrm>
          <a:off x="0" y="1305401"/>
          <a:ext cx="7886700" cy="1740535"/>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9BF967-6603-40B4-996E-12A78F4BCF77}">
      <dsp:nvSpPr>
        <dsp:cNvPr id="0" name=""/>
        <dsp:cNvSpPr/>
      </dsp:nvSpPr>
      <dsp:spPr>
        <a:xfrm>
          <a:off x="3119" y="0"/>
          <a:ext cx="1363806"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a:lnSpc>
              <a:spcPct val="90000"/>
            </a:lnSpc>
            <a:spcBef>
              <a:spcPct val="0"/>
            </a:spcBef>
            <a:spcAft>
              <a:spcPct val="35000"/>
            </a:spcAft>
            <a:buNone/>
          </a:pPr>
          <a:r>
            <a:rPr lang="en-SG" sz="1800" kern="1200" dirty="0"/>
            <a:t>The fish must be happy</a:t>
          </a:r>
        </a:p>
      </dsp:txBody>
      <dsp:txXfrm>
        <a:off x="3119" y="0"/>
        <a:ext cx="1363806" cy="1740535"/>
      </dsp:txXfrm>
    </dsp:sp>
    <dsp:sp modelId="{0E80499F-C9C3-4C94-B580-BCF41B27E152}">
      <dsp:nvSpPr>
        <dsp:cNvPr id="0" name=""/>
        <dsp:cNvSpPr/>
      </dsp:nvSpPr>
      <dsp:spPr>
        <a:xfrm>
          <a:off x="467455" y="1958102"/>
          <a:ext cx="435133" cy="435133"/>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FD9A66A3-09F6-4F8F-A1C8-D17F86BED5D5}">
      <dsp:nvSpPr>
        <dsp:cNvPr id="0" name=""/>
        <dsp:cNvSpPr/>
      </dsp:nvSpPr>
      <dsp:spPr>
        <a:xfrm>
          <a:off x="1435115" y="2610802"/>
          <a:ext cx="1363806"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a:lnSpc>
              <a:spcPct val="90000"/>
            </a:lnSpc>
            <a:spcBef>
              <a:spcPct val="0"/>
            </a:spcBef>
            <a:spcAft>
              <a:spcPct val="35000"/>
            </a:spcAft>
            <a:buNone/>
          </a:pPr>
          <a:r>
            <a:rPr lang="en-SG" sz="1800" kern="1200" dirty="0"/>
            <a:t>Because they are swimming and jumping</a:t>
          </a:r>
        </a:p>
      </dsp:txBody>
      <dsp:txXfrm>
        <a:off x="1435115" y="2610802"/>
        <a:ext cx="1363806" cy="1740535"/>
      </dsp:txXfrm>
    </dsp:sp>
    <dsp:sp modelId="{AA676356-A6AE-4A6E-BD88-6E6C46F42E47}">
      <dsp:nvSpPr>
        <dsp:cNvPr id="0" name=""/>
        <dsp:cNvSpPr/>
      </dsp:nvSpPr>
      <dsp:spPr>
        <a:xfrm>
          <a:off x="1899451" y="1958102"/>
          <a:ext cx="435133" cy="43513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8EED2AA5-0CE5-408A-BFEC-535EB83FC6C2}">
      <dsp:nvSpPr>
        <dsp:cNvPr id="0" name=""/>
        <dsp:cNvSpPr/>
      </dsp:nvSpPr>
      <dsp:spPr>
        <a:xfrm>
          <a:off x="2867111" y="0"/>
          <a:ext cx="1363806"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a:lnSpc>
              <a:spcPct val="90000"/>
            </a:lnSpc>
            <a:spcBef>
              <a:spcPct val="0"/>
            </a:spcBef>
            <a:spcAft>
              <a:spcPct val="35000"/>
            </a:spcAft>
            <a:buNone/>
          </a:pPr>
          <a:r>
            <a:rPr lang="en-SG" sz="1800" kern="1200" dirty="0"/>
            <a:t>Like kids, happily jumping, unlike cats, lazily sleeping</a:t>
          </a:r>
        </a:p>
      </dsp:txBody>
      <dsp:txXfrm>
        <a:off x="2867111" y="0"/>
        <a:ext cx="1363806" cy="1740535"/>
      </dsp:txXfrm>
    </dsp:sp>
    <dsp:sp modelId="{4469BA21-1731-4058-B7DB-2578AB46B520}">
      <dsp:nvSpPr>
        <dsp:cNvPr id="0" name=""/>
        <dsp:cNvSpPr/>
      </dsp:nvSpPr>
      <dsp:spPr>
        <a:xfrm>
          <a:off x="3331448" y="1958102"/>
          <a:ext cx="435133" cy="435133"/>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A6657F0E-576C-49D9-9536-92722105AA56}">
      <dsp:nvSpPr>
        <dsp:cNvPr id="0" name=""/>
        <dsp:cNvSpPr/>
      </dsp:nvSpPr>
      <dsp:spPr>
        <a:xfrm>
          <a:off x="4299108" y="2610802"/>
          <a:ext cx="1363806"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a:lnSpc>
              <a:spcPct val="90000"/>
            </a:lnSpc>
            <a:spcBef>
              <a:spcPct val="0"/>
            </a:spcBef>
            <a:spcAft>
              <a:spcPct val="35000"/>
            </a:spcAft>
            <a:buNone/>
          </a:pPr>
          <a:r>
            <a:rPr lang="en-SG" sz="1800" kern="1200" dirty="0"/>
            <a:t>The fish are jumping and swimming</a:t>
          </a:r>
        </a:p>
      </dsp:txBody>
      <dsp:txXfrm>
        <a:off x="4299108" y="2610802"/>
        <a:ext cx="1363806" cy="1740535"/>
      </dsp:txXfrm>
    </dsp:sp>
    <dsp:sp modelId="{08DB1E20-D64F-40D6-8E92-0D1D9B2BCB34}">
      <dsp:nvSpPr>
        <dsp:cNvPr id="0" name=""/>
        <dsp:cNvSpPr/>
      </dsp:nvSpPr>
      <dsp:spPr>
        <a:xfrm>
          <a:off x="4763444" y="1958102"/>
          <a:ext cx="435133" cy="435133"/>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1068880D-B5B0-462C-B3DE-50BA962DB758}">
      <dsp:nvSpPr>
        <dsp:cNvPr id="0" name=""/>
        <dsp:cNvSpPr/>
      </dsp:nvSpPr>
      <dsp:spPr>
        <a:xfrm>
          <a:off x="5731104" y="0"/>
          <a:ext cx="1363806"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a:lnSpc>
              <a:spcPct val="90000"/>
            </a:lnSpc>
            <a:spcBef>
              <a:spcPct val="0"/>
            </a:spcBef>
            <a:spcAft>
              <a:spcPct val="35000"/>
            </a:spcAft>
            <a:buNone/>
          </a:pPr>
          <a:r>
            <a:rPr lang="en-SG" sz="1800" kern="1200" dirty="0"/>
            <a:t>They must happy</a:t>
          </a:r>
        </a:p>
      </dsp:txBody>
      <dsp:txXfrm>
        <a:off x="5731104" y="0"/>
        <a:ext cx="1363806" cy="1740535"/>
      </dsp:txXfrm>
    </dsp:sp>
    <dsp:sp modelId="{86C45B6E-CA7F-49C6-B734-3F3586062E52}">
      <dsp:nvSpPr>
        <dsp:cNvPr id="0" name=""/>
        <dsp:cNvSpPr/>
      </dsp:nvSpPr>
      <dsp:spPr>
        <a:xfrm>
          <a:off x="6195440" y="1958102"/>
          <a:ext cx="435133" cy="435133"/>
        </a:xfrm>
        <a:prstGeom prst="ellipse">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6D33AE-7972-407A-9B78-554877F5EB8E}">
      <dsp:nvSpPr>
        <dsp:cNvPr id="0" name=""/>
        <dsp:cNvSpPr/>
      </dsp:nvSpPr>
      <dsp:spPr>
        <a:xfrm>
          <a:off x="137975" y="935311"/>
          <a:ext cx="2047637" cy="674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SG" sz="2300" kern="1200" dirty="0"/>
            <a:t>Early development</a:t>
          </a:r>
        </a:p>
      </dsp:txBody>
      <dsp:txXfrm>
        <a:off x="137975" y="935311"/>
        <a:ext cx="2047637" cy="674789"/>
      </dsp:txXfrm>
    </dsp:sp>
    <dsp:sp modelId="{EE42B96D-2706-40E0-A6CA-83D31D041482}">
      <dsp:nvSpPr>
        <dsp:cNvPr id="0" name=""/>
        <dsp:cNvSpPr/>
      </dsp:nvSpPr>
      <dsp:spPr>
        <a:xfrm>
          <a:off x="137975" y="2358210"/>
          <a:ext cx="2047637" cy="1264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844550">
            <a:lnSpc>
              <a:spcPct val="90000"/>
            </a:lnSpc>
            <a:spcBef>
              <a:spcPct val="0"/>
            </a:spcBef>
            <a:spcAft>
              <a:spcPct val="15000"/>
            </a:spcAft>
            <a:buChar char="•"/>
          </a:pPr>
          <a:r>
            <a:rPr lang="en-SG" sz="1900" kern="1200" dirty="0" err="1"/>
            <a:t>Nyāya</a:t>
          </a:r>
          <a:r>
            <a:rPr lang="en-SG" sz="1900" kern="1200" dirty="0"/>
            <a:t> logical method</a:t>
          </a:r>
        </a:p>
        <a:p>
          <a:pPr marL="171450" lvl="1" indent="-171450" algn="l" defTabSz="844550">
            <a:lnSpc>
              <a:spcPct val="90000"/>
            </a:lnSpc>
            <a:spcBef>
              <a:spcPct val="0"/>
            </a:spcBef>
            <a:spcAft>
              <a:spcPct val="15000"/>
            </a:spcAft>
            <a:buChar char="•"/>
          </a:pPr>
          <a:r>
            <a:rPr lang="en-SG" sz="1900" kern="1200" dirty="0"/>
            <a:t>Nāgārjuna and his dialectical method</a:t>
          </a:r>
        </a:p>
      </dsp:txBody>
      <dsp:txXfrm>
        <a:off x="137975" y="2358210"/>
        <a:ext cx="2047637" cy="1264226"/>
      </dsp:txXfrm>
    </dsp:sp>
    <dsp:sp modelId="{CF24EC46-1D93-4D98-82A3-881106C28BA6}">
      <dsp:nvSpPr>
        <dsp:cNvPr id="0" name=""/>
        <dsp:cNvSpPr/>
      </dsp:nvSpPr>
      <dsp:spPr>
        <a:xfrm>
          <a:off x="135648" y="730082"/>
          <a:ext cx="162880" cy="162880"/>
        </a:xfrm>
        <a:prstGeom prst="ellips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DBDFC02E-557E-4778-A6CD-BAD07C6BD46C}">
      <dsp:nvSpPr>
        <dsp:cNvPr id="0" name=""/>
        <dsp:cNvSpPr/>
      </dsp:nvSpPr>
      <dsp:spPr>
        <a:xfrm>
          <a:off x="249664" y="502049"/>
          <a:ext cx="162880" cy="162880"/>
        </a:xfrm>
        <a:prstGeom prst="ellipse">
          <a:avLst/>
        </a:prstGeom>
        <a:solidFill>
          <a:schemeClr val="accent4">
            <a:hueOff val="-622097"/>
            <a:satOff val="292"/>
            <a:lumOff val="109"/>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6F7CB127-9078-4DFA-9E74-921E3F9B1046}">
      <dsp:nvSpPr>
        <dsp:cNvPr id="0" name=""/>
        <dsp:cNvSpPr/>
      </dsp:nvSpPr>
      <dsp:spPr>
        <a:xfrm>
          <a:off x="523303" y="547656"/>
          <a:ext cx="255954" cy="255954"/>
        </a:xfrm>
        <a:prstGeom prst="ellipse">
          <a:avLst/>
        </a:prstGeom>
        <a:solidFill>
          <a:schemeClr val="accent4">
            <a:hueOff val="-1244194"/>
            <a:satOff val="584"/>
            <a:lumOff val="218"/>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1D727A69-BB48-492E-A012-6B689D0B52B8}">
      <dsp:nvSpPr>
        <dsp:cNvPr id="0" name=""/>
        <dsp:cNvSpPr/>
      </dsp:nvSpPr>
      <dsp:spPr>
        <a:xfrm>
          <a:off x="751335" y="296820"/>
          <a:ext cx="162880" cy="162880"/>
        </a:xfrm>
        <a:prstGeom prst="ellipse">
          <a:avLst/>
        </a:prstGeom>
        <a:solidFill>
          <a:schemeClr val="accent4">
            <a:hueOff val="-1866292"/>
            <a:satOff val="877"/>
            <a:lumOff val="327"/>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9D444584-60B9-428F-AB94-90FD8BC0408B}">
      <dsp:nvSpPr>
        <dsp:cNvPr id="0" name=""/>
        <dsp:cNvSpPr/>
      </dsp:nvSpPr>
      <dsp:spPr>
        <a:xfrm>
          <a:off x="1047777" y="205607"/>
          <a:ext cx="162880" cy="162880"/>
        </a:xfrm>
        <a:prstGeom prst="ellipse">
          <a:avLst/>
        </a:prstGeom>
        <a:solidFill>
          <a:schemeClr val="accent4">
            <a:hueOff val="-2488389"/>
            <a:satOff val="1169"/>
            <a:lumOff val="435"/>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CB351EC3-B8F6-4B6A-9E32-6F5D60F23C42}">
      <dsp:nvSpPr>
        <dsp:cNvPr id="0" name=""/>
        <dsp:cNvSpPr/>
      </dsp:nvSpPr>
      <dsp:spPr>
        <a:xfrm>
          <a:off x="1412629" y="365230"/>
          <a:ext cx="162880" cy="162880"/>
        </a:xfrm>
        <a:prstGeom prst="ellipse">
          <a:avLst/>
        </a:prstGeom>
        <a:solidFill>
          <a:schemeClr val="accent4">
            <a:hueOff val="-3110486"/>
            <a:satOff val="1461"/>
            <a:lumOff val="544"/>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25314866-AB49-406E-9CA8-D969382904D2}">
      <dsp:nvSpPr>
        <dsp:cNvPr id="0" name=""/>
        <dsp:cNvSpPr/>
      </dsp:nvSpPr>
      <dsp:spPr>
        <a:xfrm>
          <a:off x="1640661" y="479246"/>
          <a:ext cx="255954" cy="255954"/>
        </a:xfrm>
        <a:prstGeom prst="ellipse">
          <a:avLst/>
        </a:prstGeom>
        <a:solidFill>
          <a:schemeClr val="accent4">
            <a:hueOff val="-3732583"/>
            <a:satOff val="1753"/>
            <a:lumOff val="653"/>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9F452164-E1CA-4DC6-A0A5-FC6310F90E5E}">
      <dsp:nvSpPr>
        <dsp:cNvPr id="0" name=""/>
        <dsp:cNvSpPr/>
      </dsp:nvSpPr>
      <dsp:spPr>
        <a:xfrm>
          <a:off x="1959906" y="730082"/>
          <a:ext cx="162880" cy="162880"/>
        </a:xfrm>
        <a:prstGeom prst="ellipse">
          <a:avLst/>
        </a:prstGeom>
        <a:solidFill>
          <a:schemeClr val="accent4">
            <a:hueOff val="-4354680"/>
            <a:satOff val="2046"/>
            <a:lumOff val="762"/>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FBE08E2A-B1A7-4B87-9593-AAB15FE187A5}">
      <dsp:nvSpPr>
        <dsp:cNvPr id="0" name=""/>
        <dsp:cNvSpPr/>
      </dsp:nvSpPr>
      <dsp:spPr>
        <a:xfrm>
          <a:off x="2096726" y="980917"/>
          <a:ext cx="162880" cy="162880"/>
        </a:xfrm>
        <a:prstGeom prst="ellipse">
          <a:avLst/>
        </a:prstGeom>
        <a:solidFill>
          <a:schemeClr val="accent4">
            <a:hueOff val="-4976777"/>
            <a:satOff val="2338"/>
            <a:lumOff val="871"/>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30ADFFC1-08F6-43DE-97F6-C66FD45A25ED}">
      <dsp:nvSpPr>
        <dsp:cNvPr id="0" name=""/>
        <dsp:cNvSpPr/>
      </dsp:nvSpPr>
      <dsp:spPr>
        <a:xfrm>
          <a:off x="910958" y="502049"/>
          <a:ext cx="418834" cy="418834"/>
        </a:xfrm>
        <a:prstGeom prst="ellipse">
          <a:avLst/>
        </a:prstGeom>
        <a:solidFill>
          <a:schemeClr val="accent4">
            <a:hueOff val="-5598875"/>
            <a:satOff val="2630"/>
            <a:lumOff val="98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8C9E95AE-CBA4-499A-98B0-644019EE28F5}">
      <dsp:nvSpPr>
        <dsp:cNvPr id="0" name=""/>
        <dsp:cNvSpPr/>
      </dsp:nvSpPr>
      <dsp:spPr>
        <a:xfrm>
          <a:off x="21631" y="1368572"/>
          <a:ext cx="162880" cy="162880"/>
        </a:xfrm>
        <a:prstGeom prst="ellipse">
          <a:avLst/>
        </a:prstGeom>
        <a:solidFill>
          <a:schemeClr val="accent4">
            <a:hueOff val="-6220972"/>
            <a:satOff val="2922"/>
            <a:lumOff val="1088"/>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FD55FA6C-9FC4-4CD5-988D-F22615DBA0CA}">
      <dsp:nvSpPr>
        <dsp:cNvPr id="0" name=""/>
        <dsp:cNvSpPr/>
      </dsp:nvSpPr>
      <dsp:spPr>
        <a:xfrm>
          <a:off x="158451" y="1573801"/>
          <a:ext cx="255954" cy="255954"/>
        </a:xfrm>
        <a:prstGeom prst="ellipse">
          <a:avLst/>
        </a:prstGeom>
        <a:solidFill>
          <a:schemeClr val="accent4">
            <a:hueOff val="-6843069"/>
            <a:satOff val="3214"/>
            <a:lumOff val="1197"/>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342CE74E-9A3A-4801-AB4F-8C4B711910F6}">
      <dsp:nvSpPr>
        <dsp:cNvPr id="0" name=""/>
        <dsp:cNvSpPr/>
      </dsp:nvSpPr>
      <dsp:spPr>
        <a:xfrm>
          <a:off x="500499" y="1756227"/>
          <a:ext cx="372297" cy="372297"/>
        </a:xfrm>
        <a:prstGeom prst="ellipse">
          <a:avLst/>
        </a:prstGeom>
        <a:solidFill>
          <a:schemeClr val="accent4">
            <a:hueOff val="-7465166"/>
            <a:satOff val="3507"/>
            <a:lumOff val="1306"/>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7F9FA864-5F89-4346-A748-11B9ECE0E1B8}">
      <dsp:nvSpPr>
        <dsp:cNvPr id="0" name=""/>
        <dsp:cNvSpPr/>
      </dsp:nvSpPr>
      <dsp:spPr>
        <a:xfrm>
          <a:off x="979367" y="2052669"/>
          <a:ext cx="162880" cy="162880"/>
        </a:xfrm>
        <a:prstGeom prst="ellipse">
          <a:avLst/>
        </a:prstGeom>
        <a:solidFill>
          <a:schemeClr val="accent4">
            <a:hueOff val="-8087263"/>
            <a:satOff val="3799"/>
            <a:lumOff val="1415"/>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941E6F9F-C3F8-4E7A-A699-FDBE8E980A0D}">
      <dsp:nvSpPr>
        <dsp:cNvPr id="0" name=""/>
        <dsp:cNvSpPr/>
      </dsp:nvSpPr>
      <dsp:spPr>
        <a:xfrm>
          <a:off x="1070580" y="1756227"/>
          <a:ext cx="255954" cy="255954"/>
        </a:xfrm>
        <a:prstGeom prst="ellipse">
          <a:avLst/>
        </a:prstGeom>
        <a:solidFill>
          <a:schemeClr val="accent4">
            <a:hueOff val="-8709360"/>
            <a:satOff val="4091"/>
            <a:lumOff val="1524"/>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02D96176-CDD7-42C2-ADDE-A4DAF049169A}">
      <dsp:nvSpPr>
        <dsp:cNvPr id="0" name=""/>
        <dsp:cNvSpPr/>
      </dsp:nvSpPr>
      <dsp:spPr>
        <a:xfrm>
          <a:off x="1298613" y="2075473"/>
          <a:ext cx="162880" cy="162880"/>
        </a:xfrm>
        <a:prstGeom prst="ellipse">
          <a:avLst/>
        </a:prstGeom>
        <a:solidFill>
          <a:schemeClr val="accent4">
            <a:hueOff val="-9331458"/>
            <a:satOff val="4383"/>
            <a:lumOff val="1633"/>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50394925-9357-4470-B18F-26793D06F0CE}">
      <dsp:nvSpPr>
        <dsp:cNvPr id="0" name=""/>
        <dsp:cNvSpPr/>
      </dsp:nvSpPr>
      <dsp:spPr>
        <a:xfrm>
          <a:off x="1503842" y="1710621"/>
          <a:ext cx="372297" cy="372297"/>
        </a:xfrm>
        <a:prstGeom prst="ellipse">
          <a:avLst/>
        </a:prstGeom>
        <a:solidFill>
          <a:schemeClr val="accent4">
            <a:hueOff val="-9953555"/>
            <a:satOff val="4676"/>
            <a:lumOff val="1741"/>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9725C876-DAD2-4871-9958-6EFCA63A08F8}">
      <dsp:nvSpPr>
        <dsp:cNvPr id="0" name=""/>
        <dsp:cNvSpPr/>
      </dsp:nvSpPr>
      <dsp:spPr>
        <a:xfrm>
          <a:off x="2005513" y="1619408"/>
          <a:ext cx="255954" cy="255954"/>
        </a:xfrm>
        <a:prstGeom prst="ellipse">
          <a:avLst/>
        </a:prstGeom>
        <a:solidFill>
          <a:schemeClr val="accent4">
            <a:hueOff val="-10575652"/>
            <a:satOff val="4968"/>
            <a:lumOff val="185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AA0329A9-3387-494D-A733-5744F3E79451}">
      <dsp:nvSpPr>
        <dsp:cNvPr id="0" name=""/>
        <dsp:cNvSpPr/>
      </dsp:nvSpPr>
      <dsp:spPr>
        <a:xfrm>
          <a:off x="2261468" y="547277"/>
          <a:ext cx="751702" cy="1435081"/>
        </a:xfrm>
        <a:prstGeom prst="chevron">
          <a:avLst>
            <a:gd name="adj" fmla="val 62310"/>
          </a:avLst>
        </a:prstGeom>
        <a:solidFill>
          <a:schemeClr val="accent4">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BDC2C9C3-A1BF-4C68-BC3A-2645EC7D4098}">
      <dsp:nvSpPr>
        <dsp:cNvPr id="0" name=""/>
        <dsp:cNvSpPr/>
      </dsp:nvSpPr>
      <dsp:spPr>
        <a:xfrm>
          <a:off x="3013170" y="547974"/>
          <a:ext cx="2050097" cy="1435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SG" sz="2300" kern="1200" dirty="0"/>
            <a:t>Logical rules and ideas developed by:</a:t>
          </a:r>
        </a:p>
      </dsp:txBody>
      <dsp:txXfrm>
        <a:off x="3013170" y="547974"/>
        <a:ext cx="2050097" cy="1435068"/>
      </dsp:txXfrm>
    </dsp:sp>
    <dsp:sp modelId="{AD715CB9-B881-4C2B-A75E-01F8B0AB52B7}">
      <dsp:nvSpPr>
        <dsp:cNvPr id="0" name=""/>
        <dsp:cNvSpPr/>
      </dsp:nvSpPr>
      <dsp:spPr>
        <a:xfrm>
          <a:off x="3013170" y="2358210"/>
          <a:ext cx="2050097" cy="1264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844550">
            <a:lnSpc>
              <a:spcPct val="90000"/>
            </a:lnSpc>
            <a:spcBef>
              <a:spcPct val="0"/>
            </a:spcBef>
            <a:spcAft>
              <a:spcPct val="15000"/>
            </a:spcAft>
            <a:buChar char="•"/>
          </a:pPr>
          <a:r>
            <a:rPr lang="en-SG" sz="1900" kern="1200" dirty="0" err="1"/>
            <a:t>Vasubandhu</a:t>
          </a:r>
          <a:endParaRPr lang="en-SG" sz="1900" kern="1200" dirty="0"/>
        </a:p>
        <a:p>
          <a:pPr marL="171450" lvl="1" indent="-171450" algn="l" defTabSz="844550">
            <a:lnSpc>
              <a:spcPct val="90000"/>
            </a:lnSpc>
            <a:spcBef>
              <a:spcPct val="0"/>
            </a:spcBef>
            <a:spcAft>
              <a:spcPct val="15000"/>
            </a:spcAft>
            <a:buChar char="•"/>
          </a:pPr>
          <a:r>
            <a:rPr lang="en-SG" sz="1900" kern="1200" dirty="0"/>
            <a:t>Asaṅga</a:t>
          </a:r>
        </a:p>
      </dsp:txBody>
      <dsp:txXfrm>
        <a:off x="3013170" y="2358210"/>
        <a:ext cx="2050097" cy="1264226"/>
      </dsp:txXfrm>
    </dsp:sp>
    <dsp:sp modelId="{E9B7ACC4-E457-4B0C-B119-CB28C29F2F33}">
      <dsp:nvSpPr>
        <dsp:cNvPr id="0" name=""/>
        <dsp:cNvSpPr/>
      </dsp:nvSpPr>
      <dsp:spPr>
        <a:xfrm>
          <a:off x="5063268" y="547277"/>
          <a:ext cx="751702" cy="1435081"/>
        </a:xfrm>
        <a:prstGeom prst="chevron">
          <a:avLst>
            <a:gd name="adj" fmla="val 62310"/>
          </a:avLst>
        </a:prstGeom>
        <a:solidFill>
          <a:schemeClr val="accent4">
            <a:hueOff val="-11197749"/>
            <a:satOff val="5260"/>
            <a:lumOff val="1959"/>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563E9101-FDC4-415F-86E9-6FC71C05812E}">
      <dsp:nvSpPr>
        <dsp:cNvPr id="0" name=""/>
        <dsp:cNvSpPr/>
      </dsp:nvSpPr>
      <dsp:spPr>
        <a:xfrm>
          <a:off x="5968727" y="445469"/>
          <a:ext cx="1742582" cy="1742582"/>
        </a:xfrm>
        <a:prstGeom prst="ellipse">
          <a:avLst/>
        </a:prstGeom>
        <a:solidFill>
          <a:schemeClr val="accent4">
            <a:hueOff val="-11197749"/>
            <a:satOff val="5260"/>
            <a:lumOff val="1959"/>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en-SG" sz="2300" kern="1200" dirty="0"/>
            <a:t>New method: </a:t>
          </a:r>
          <a:r>
            <a:rPr lang="en-SG" sz="2300" i="1" kern="1200" dirty="0" err="1"/>
            <a:t>hetuvidya</a:t>
          </a:r>
          <a:endParaRPr lang="en-SG" sz="2300" i="1" kern="1200" dirty="0"/>
        </a:p>
      </dsp:txBody>
      <dsp:txXfrm>
        <a:off x="6223922" y="700664"/>
        <a:ext cx="1232192" cy="1232192"/>
      </dsp:txXfrm>
    </dsp:sp>
    <dsp:sp modelId="{A040288C-1927-4CA0-B28A-FE06D9F41A7F}">
      <dsp:nvSpPr>
        <dsp:cNvPr id="0" name=""/>
        <dsp:cNvSpPr/>
      </dsp:nvSpPr>
      <dsp:spPr>
        <a:xfrm>
          <a:off x="5814970" y="2358210"/>
          <a:ext cx="2050097" cy="1264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844550">
            <a:lnSpc>
              <a:spcPct val="90000"/>
            </a:lnSpc>
            <a:spcBef>
              <a:spcPct val="0"/>
            </a:spcBef>
            <a:spcAft>
              <a:spcPct val="15000"/>
            </a:spcAft>
            <a:buChar char="•"/>
          </a:pPr>
          <a:r>
            <a:rPr lang="en-US" sz="1900" kern="1200" dirty="0"/>
            <a:t>Dignāga</a:t>
          </a:r>
          <a:endParaRPr lang="en-SG" sz="1900" kern="1200" dirty="0"/>
        </a:p>
        <a:p>
          <a:pPr marL="171450" lvl="1" indent="-171450" algn="l" defTabSz="844550">
            <a:lnSpc>
              <a:spcPct val="90000"/>
            </a:lnSpc>
            <a:spcBef>
              <a:spcPct val="0"/>
            </a:spcBef>
            <a:spcAft>
              <a:spcPct val="15000"/>
            </a:spcAft>
            <a:buChar char="•"/>
          </a:pPr>
          <a:r>
            <a:rPr lang="en-SG" sz="1900" kern="1200" dirty="0" err="1"/>
            <a:t>Dharmak</a:t>
          </a:r>
          <a:r>
            <a:rPr lang="en-SG" sz="1900" kern="1200" dirty="0" err="1">
              <a:latin typeface="Times New Roman" panose="02020603050405020304" pitchFamily="18" charset="0"/>
              <a:cs typeface="Times New Roman" panose="02020603050405020304" pitchFamily="18" charset="0"/>
            </a:rPr>
            <a:t>īrti</a:t>
          </a:r>
          <a:endParaRPr lang="en-SG" sz="1900" kern="1200" dirty="0"/>
        </a:p>
      </dsp:txBody>
      <dsp:txXfrm>
        <a:off x="5814970" y="2358210"/>
        <a:ext cx="2050097" cy="12642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600A42-9CCC-45D8-A071-C76214F6A3C2}">
      <dsp:nvSpPr>
        <dsp:cNvPr id="0" name=""/>
        <dsp:cNvSpPr/>
      </dsp:nvSpPr>
      <dsp:spPr>
        <a:xfrm>
          <a:off x="2280144" y="1185451"/>
          <a:ext cx="492856" cy="91440"/>
        </a:xfrm>
        <a:custGeom>
          <a:avLst/>
          <a:gdLst/>
          <a:ahLst/>
          <a:cxnLst/>
          <a:rect l="0" t="0" r="0" b="0"/>
          <a:pathLst>
            <a:path>
              <a:moveTo>
                <a:pt x="0" y="45720"/>
              </a:moveTo>
              <a:lnTo>
                <a:pt x="492856" y="45720"/>
              </a:lnTo>
            </a:path>
          </a:pathLst>
        </a:custGeom>
        <a:noFill/>
        <a:ln w="6350" cap="flat" cmpd="sng" algn="ctr">
          <a:solidFill>
            <a:schemeClr val="accent4">
              <a:hueOff val="0"/>
              <a:satOff val="0"/>
              <a:lumOff val="0"/>
              <a:alphaOff val="0"/>
            </a:schemeClr>
          </a:solidFill>
          <a:prstDash val="solid"/>
          <a:miter lim="800000"/>
          <a:tailEnd type="arrow"/>
        </a:ln>
        <a:effectLst/>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2513486" y="1228553"/>
        <a:ext cx="26172" cy="5234"/>
      </dsp:txXfrm>
    </dsp:sp>
    <dsp:sp modelId="{F30FA653-BFB7-4C4D-8B8F-E0057E861FC4}">
      <dsp:nvSpPr>
        <dsp:cNvPr id="0" name=""/>
        <dsp:cNvSpPr/>
      </dsp:nvSpPr>
      <dsp:spPr>
        <a:xfrm>
          <a:off x="6045" y="548401"/>
          <a:ext cx="2275898" cy="1365538"/>
        </a:xfrm>
        <a:prstGeom prst="rect">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Born in </a:t>
          </a:r>
          <a:r>
            <a:rPr lang="en-US" sz="1400" kern="1200" dirty="0" err="1"/>
            <a:t>Kanci</a:t>
          </a:r>
          <a:r>
            <a:rPr lang="en-US" sz="1400" kern="1200" dirty="0"/>
            <a:t>, south India, and lived around 5</a:t>
          </a:r>
          <a:r>
            <a:rPr lang="en-US" sz="1400" kern="1200" baseline="30000" dirty="0"/>
            <a:t>th</a:t>
          </a:r>
          <a:r>
            <a:rPr lang="en-US" sz="1400" kern="1200" dirty="0"/>
            <a:t> century</a:t>
          </a:r>
          <a:endParaRPr lang="en-SG" sz="1400" kern="1200" dirty="0"/>
        </a:p>
      </dsp:txBody>
      <dsp:txXfrm>
        <a:off x="6045" y="548401"/>
        <a:ext cx="2275898" cy="1365538"/>
      </dsp:txXfrm>
    </dsp:sp>
    <dsp:sp modelId="{C580672F-A28E-440C-8269-799F5A2599A1}">
      <dsp:nvSpPr>
        <dsp:cNvPr id="0" name=""/>
        <dsp:cNvSpPr/>
      </dsp:nvSpPr>
      <dsp:spPr>
        <a:xfrm>
          <a:off x="5079499" y="1185451"/>
          <a:ext cx="492856" cy="91440"/>
        </a:xfrm>
        <a:custGeom>
          <a:avLst/>
          <a:gdLst/>
          <a:ahLst/>
          <a:cxnLst/>
          <a:rect l="0" t="0" r="0" b="0"/>
          <a:pathLst>
            <a:path>
              <a:moveTo>
                <a:pt x="0" y="45720"/>
              </a:moveTo>
              <a:lnTo>
                <a:pt x="492856" y="45720"/>
              </a:lnTo>
            </a:path>
          </a:pathLst>
        </a:custGeom>
        <a:noFill/>
        <a:ln w="6350" cap="flat" cmpd="sng" algn="ctr">
          <a:solidFill>
            <a:schemeClr val="accent4">
              <a:hueOff val="0"/>
              <a:satOff val="0"/>
              <a:lumOff val="0"/>
              <a:alphaOff val="0"/>
            </a:schemeClr>
          </a:solidFill>
          <a:prstDash val="solid"/>
          <a:miter lim="800000"/>
          <a:tailEnd type="arrow"/>
        </a:ln>
        <a:effectLst/>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5312841" y="1228553"/>
        <a:ext cx="26172" cy="5234"/>
      </dsp:txXfrm>
    </dsp:sp>
    <dsp:sp modelId="{F731259C-F4A7-4EF9-9A54-7EE6B49328BB}">
      <dsp:nvSpPr>
        <dsp:cNvPr id="0" name=""/>
        <dsp:cNvSpPr/>
      </dsp:nvSpPr>
      <dsp:spPr>
        <a:xfrm>
          <a:off x="2805400" y="548401"/>
          <a:ext cx="2275898" cy="1365538"/>
        </a:xfrm>
        <a:prstGeom prst="rect">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Studied Buddhist philosophy of different schools</a:t>
          </a:r>
          <a:endParaRPr lang="en-SG" sz="1400" kern="1200" dirty="0"/>
        </a:p>
      </dsp:txBody>
      <dsp:txXfrm>
        <a:off x="2805400" y="548401"/>
        <a:ext cx="2275898" cy="1365538"/>
      </dsp:txXfrm>
    </dsp:sp>
    <dsp:sp modelId="{F5835D73-9C57-4E19-AD49-52A29A055181}">
      <dsp:nvSpPr>
        <dsp:cNvPr id="0" name=""/>
        <dsp:cNvSpPr/>
      </dsp:nvSpPr>
      <dsp:spPr>
        <a:xfrm>
          <a:off x="1143995" y="1912140"/>
          <a:ext cx="5598709" cy="492856"/>
        </a:xfrm>
        <a:custGeom>
          <a:avLst/>
          <a:gdLst/>
          <a:ahLst/>
          <a:cxnLst/>
          <a:rect l="0" t="0" r="0" b="0"/>
          <a:pathLst>
            <a:path>
              <a:moveTo>
                <a:pt x="5598709" y="0"/>
              </a:moveTo>
              <a:lnTo>
                <a:pt x="5598709" y="263528"/>
              </a:lnTo>
              <a:lnTo>
                <a:pt x="0" y="263528"/>
              </a:lnTo>
              <a:lnTo>
                <a:pt x="0" y="492856"/>
              </a:lnTo>
            </a:path>
          </a:pathLst>
        </a:custGeom>
        <a:noFill/>
        <a:ln w="6350" cap="flat" cmpd="sng" algn="ctr">
          <a:solidFill>
            <a:schemeClr val="accent4">
              <a:hueOff val="0"/>
              <a:satOff val="0"/>
              <a:lumOff val="0"/>
              <a:alphaOff val="0"/>
            </a:schemeClr>
          </a:solidFill>
          <a:prstDash val="solid"/>
          <a:miter lim="800000"/>
          <a:tailEnd type="arrow"/>
        </a:ln>
        <a:effectLst/>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802771" y="2155951"/>
        <a:ext cx="281156" cy="5234"/>
      </dsp:txXfrm>
    </dsp:sp>
    <dsp:sp modelId="{973A3124-C10E-47FC-8E94-590F00F085B2}">
      <dsp:nvSpPr>
        <dsp:cNvPr id="0" name=""/>
        <dsp:cNvSpPr/>
      </dsp:nvSpPr>
      <dsp:spPr>
        <a:xfrm>
          <a:off x="5604755" y="548401"/>
          <a:ext cx="2275898" cy="1365538"/>
        </a:xfrm>
        <a:prstGeom prst="rect">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Studied Mahayana philosophy under </a:t>
          </a:r>
          <a:r>
            <a:rPr lang="en-US" sz="1400" kern="1200" dirty="0" err="1"/>
            <a:t>Vasubandhu</a:t>
          </a:r>
          <a:r>
            <a:rPr lang="en-US" sz="1400" kern="1200" dirty="0"/>
            <a:t> after being dismissed from his monastery due to his strong opinion</a:t>
          </a:r>
          <a:endParaRPr lang="en-SG" sz="1400" kern="1200" dirty="0"/>
        </a:p>
      </dsp:txBody>
      <dsp:txXfrm>
        <a:off x="5604755" y="548401"/>
        <a:ext cx="2275898" cy="1365538"/>
      </dsp:txXfrm>
    </dsp:sp>
    <dsp:sp modelId="{B70DF1E6-AF9F-44EC-A4E7-7B71D1A3A478}">
      <dsp:nvSpPr>
        <dsp:cNvPr id="0" name=""/>
        <dsp:cNvSpPr/>
      </dsp:nvSpPr>
      <dsp:spPr>
        <a:xfrm>
          <a:off x="2280144" y="3074446"/>
          <a:ext cx="492856" cy="91440"/>
        </a:xfrm>
        <a:custGeom>
          <a:avLst/>
          <a:gdLst/>
          <a:ahLst/>
          <a:cxnLst/>
          <a:rect l="0" t="0" r="0" b="0"/>
          <a:pathLst>
            <a:path>
              <a:moveTo>
                <a:pt x="0" y="45720"/>
              </a:moveTo>
              <a:lnTo>
                <a:pt x="492856" y="45720"/>
              </a:lnTo>
            </a:path>
          </a:pathLst>
        </a:custGeom>
        <a:noFill/>
        <a:ln w="6350" cap="flat" cmpd="sng" algn="ctr">
          <a:solidFill>
            <a:schemeClr val="accent4">
              <a:hueOff val="0"/>
              <a:satOff val="0"/>
              <a:lumOff val="0"/>
              <a:alphaOff val="0"/>
            </a:schemeClr>
          </a:solidFill>
          <a:prstDash val="solid"/>
          <a:miter lim="800000"/>
          <a:tailEnd type="arrow"/>
        </a:ln>
        <a:effectLst/>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2513486" y="3117549"/>
        <a:ext cx="26172" cy="5234"/>
      </dsp:txXfrm>
    </dsp:sp>
    <dsp:sp modelId="{C4B2243A-58FE-4A7B-B2C0-2549ED038579}">
      <dsp:nvSpPr>
        <dsp:cNvPr id="0" name=""/>
        <dsp:cNvSpPr/>
      </dsp:nvSpPr>
      <dsp:spPr>
        <a:xfrm>
          <a:off x="6045" y="2437397"/>
          <a:ext cx="2275898" cy="1365538"/>
        </a:xfrm>
        <a:prstGeom prst="rect">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Probably during his studies with </a:t>
          </a:r>
          <a:r>
            <a:rPr lang="en-US" sz="1400" kern="1200" dirty="0" err="1"/>
            <a:t>Vasubandhu</a:t>
          </a:r>
          <a:r>
            <a:rPr lang="en-US" sz="1400" kern="1200" dirty="0"/>
            <a:t>, he was exposed to logical method, and afterwards, he reformed the system with new ideas</a:t>
          </a:r>
          <a:endParaRPr lang="en-SG" sz="1400" kern="1200" dirty="0"/>
        </a:p>
      </dsp:txBody>
      <dsp:txXfrm>
        <a:off x="6045" y="2437397"/>
        <a:ext cx="2275898" cy="1365538"/>
      </dsp:txXfrm>
    </dsp:sp>
    <dsp:sp modelId="{5BA22822-03F3-494F-B673-237473AF17D4}">
      <dsp:nvSpPr>
        <dsp:cNvPr id="0" name=""/>
        <dsp:cNvSpPr/>
      </dsp:nvSpPr>
      <dsp:spPr>
        <a:xfrm>
          <a:off x="5079499" y="3074446"/>
          <a:ext cx="492856" cy="91440"/>
        </a:xfrm>
        <a:custGeom>
          <a:avLst/>
          <a:gdLst/>
          <a:ahLst/>
          <a:cxnLst/>
          <a:rect l="0" t="0" r="0" b="0"/>
          <a:pathLst>
            <a:path>
              <a:moveTo>
                <a:pt x="0" y="45720"/>
              </a:moveTo>
              <a:lnTo>
                <a:pt x="492856" y="45720"/>
              </a:lnTo>
            </a:path>
          </a:pathLst>
        </a:custGeom>
        <a:noFill/>
        <a:ln w="6350" cap="flat" cmpd="sng" algn="ctr">
          <a:solidFill>
            <a:schemeClr val="accent4">
              <a:hueOff val="0"/>
              <a:satOff val="0"/>
              <a:lumOff val="0"/>
              <a:alphaOff val="0"/>
            </a:schemeClr>
          </a:solidFill>
          <a:prstDash val="solid"/>
          <a:miter lim="800000"/>
          <a:tailEnd type="arrow"/>
        </a:ln>
        <a:effectLst/>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5312841" y="3117549"/>
        <a:ext cx="26172" cy="5234"/>
      </dsp:txXfrm>
    </dsp:sp>
    <dsp:sp modelId="{F6E01E43-E2C1-41B4-BBAD-7B52043F4FA5}">
      <dsp:nvSpPr>
        <dsp:cNvPr id="0" name=""/>
        <dsp:cNvSpPr/>
      </dsp:nvSpPr>
      <dsp:spPr>
        <a:xfrm>
          <a:off x="2805400" y="2437397"/>
          <a:ext cx="2275898" cy="1365538"/>
        </a:xfrm>
        <a:prstGeom prst="rect">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Three important logical treatises: 1, </a:t>
          </a:r>
          <a:r>
            <a:rPr lang="en-US" sz="1400" i="1" kern="1200" dirty="0" err="1"/>
            <a:t>Hetucakradamaru</a:t>
          </a:r>
          <a:r>
            <a:rPr lang="en-US" sz="1400" i="1" kern="1200" dirty="0"/>
            <a:t>: the Wheel of Reasoning</a:t>
          </a:r>
          <a:r>
            <a:rPr lang="en-US" sz="1400" kern="1200" dirty="0"/>
            <a:t>;</a:t>
          </a:r>
          <a:endParaRPr lang="en-SG" sz="1400" kern="1200" dirty="0"/>
        </a:p>
      </dsp:txBody>
      <dsp:txXfrm>
        <a:off x="2805400" y="2437397"/>
        <a:ext cx="2275898" cy="1365538"/>
      </dsp:txXfrm>
    </dsp:sp>
    <dsp:sp modelId="{363F151A-AFFD-496F-A189-A5ADE422B7C1}">
      <dsp:nvSpPr>
        <dsp:cNvPr id="0" name=""/>
        <dsp:cNvSpPr/>
      </dsp:nvSpPr>
      <dsp:spPr>
        <a:xfrm>
          <a:off x="5604755" y="2437397"/>
          <a:ext cx="2275898" cy="1365538"/>
        </a:xfrm>
        <a:prstGeom prst="rect">
          <a:avLst/>
        </a:prstGeom>
        <a:solidFill>
          <a:schemeClr val="l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SG" sz="1400" i="0" kern="1200" dirty="0"/>
            <a:t>2, </a:t>
          </a:r>
          <a:r>
            <a:rPr lang="en-SG" sz="1400" i="1" kern="1200" dirty="0" err="1"/>
            <a:t>Pramāṇasamuccaya</a:t>
          </a:r>
          <a:r>
            <a:rPr lang="en-SG" sz="1400" kern="1200" dirty="0"/>
            <a:t>: </a:t>
          </a:r>
          <a:r>
            <a:rPr lang="en-SG" sz="1400" i="1" kern="1200" dirty="0"/>
            <a:t>Compendium of the Valid Means of Knowledge; </a:t>
          </a:r>
          <a:r>
            <a:rPr lang="en-SG" sz="1400" i="0" kern="1200" dirty="0"/>
            <a:t>3, </a:t>
          </a:r>
          <a:r>
            <a:rPr lang="en-US" sz="1400" i="1" kern="1200" dirty="0"/>
            <a:t>Nyāyamukha</a:t>
          </a:r>
          <a:r>
            <a:rPr lang="en-US" sz="1400" kern="1200" dirty="0"/>
            <a:t>: </a:t>
          </a:r>
          <a:r>
            <a:rPr lang="en-US" sz="1400" i="1" kern="1200" dirty="0"/>
            <a:t>Introduction to Logic</a:t>
          </a:r>
          <a:endParaRPr lang="en-SG" sz="1400" kern="1200" dirty="0"/>
        </a:p>
      </dsp:txBody>
      <dsp:txXfrm>
        <a:off x="5604755" y="2437397"/>
        <a:ext cx="2275898" cy="136553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BE2409-CACF-4CC4-AF13-7B0DC7B814C0}">
      <dsp:nvSpPr>
        <dsp:cNvPr id="0" name=""/>
        <dsp:cNvSpPr/>
      </dsp:nvSpPr>
      <dsp:spPr>
        <a:xfrm>
          <a:off x="3751947" y="1722620"/>
          <a:ext cx="2105425" cy="2105425"/>
        </a:xfrm>
        <a:prstGeom prst="gear9">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Thesis</a:t>
          </a:r>
          <a:endParaRPr lang="en-SG" sz="1600" kern="1200" dirty="0"/>
        </a:p>
      </dsp:txBody>
      <dsp:txXfrm>
        <a:off x="4175231" y="2215806"/>
        <a:ext cx="1258857" cy="1082232"/>
      </dsp:txXfrm>
    </dsp:sp>
    <dsp:sp modelId="{BEDBB1F1-7509-4C51-909F-9026BE54C5BF}">
      <dsp:nvSpPr>
        <dsp:cNvPr id="0" name=""/>
        <dsp:cNvSpPr/>
      </dsp:nvSpPr>
      <dsp:spPr>
        <a:xfrm>
          <a:off x="2526972" y="1224974"/>
          <a:ext cx="1531218" cy="1531218"/>
        </a:xfrm>
        <a:prstGeom prst="gear6">
          <a:avLst/>
        </a:prstGeom>
        <a:solidFill>
          <a:schemeClr val="accent3">
            <a:hueOff val="378640"/>
            <a:satOff val="4952"/>
            <a:lumOff val="-6078"/>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Reason</a:t>
          </a:r>
          <a:endParaRPr lang="en-SG" sz="1600" kern="1200" dirty="0"/>
        </a:p>
      </dsp:txBody>
      <dsp:txXfrm>
        <a:off x="2912461" y="1612793"/>
        <a:ext cx="760240" cy="755580"/>
      </dsp:txXfrm>
    </dsp:sp>
    <dsp:sp modelId="{C0F6F6D0-13E8-433C-9CFB-44DF0D042488}">
      <dsp:nvSpPr>
        <dsp:cNvPr id="0" name=""/>
        <dsp:cNvSpPr/>
      </dsp:nvSpPr>
      <dsp:spPr>
        <a:xfrm rot="20700000">
          <a:off x="3384611" y="168590"/>
          <a:ext cx="1500281" cy="1500281"/>
        </a:xfrm>
        <a:prstGeom prst="gear6">
          <a:avLst/>
        </a:prstGeom>
        <a:solidFill>
          <a:schemeClr val="accent3">
            <a:hueOff val="757279"/>
            <a:satOff val="9903"/>
            <a:lumOff val="-12156"/>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Examples</a:t>
          </a:r>
          <a:endParaRPr lang="en-SG" sz="1600" kern="1200" dirty="0"/>
        </a:p>
      </dsp:txBody>
      <dsp:txXfrm rot="-20700000">
        <a:off x="3713667" y="497645"/>
        <a:ext cx="842170" cy="842170"/>
      </dsp:txXfrm>
    </dsp:sp>
    <dsp:sp modelId="{F0E13D3D-ACC7-410F-9C12-C0F750601C24}">
      <dsp:nvSpPr>
        <dsp:cNvPr id="0" name=""/>
        <dsp:cNvSpPr/>
      </dsp:nvSpPr>
      <dsp:spPr>
        <a:xfrm>
          <a:off x="3586078" y="1407170"/>
          <a:ext cx="2694944" cy="2694944"/>
        </a:xfrm>
        <a:prstGeom prst="circularArrow">
          <a:avLst>
            <a:gd name="adj1" fmla="val 4688"/>
            <a:gd name="adj2" fmla="val 299029"/>
            <a:gd name="adj3" fmla="val 2506885"/>
            <a:gd name="adj4" fmla="val 15881416"/>
            <a:gd name="adj5" fmla="val 5469"/>
          </a:avLst>
        </a:prstGeom>
        <a:solidFill>
          <a:schemeClr val="accent3">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237BD6C0-2271-4CD0-AE1E-E7BB195F10C9}">
      <dsp:nvSpPr>
        <dsp:cNvPr id="0" name=""/>
        <dsp:cNvSpPr/>
      </dsp:nvSpPr>
      <dsp:spPr>
        <a:xfrm>
          <a:off x="2255797" y="887745"/>
          <a:ext cx="1958045" cy="1958045"/>
        </a:xfrm>
        <a:prstGeom prst="leftCircularArrow">
          <a:avLst>
            <a:gd name="adj1" fmla="val 6452"/>
            <a:gd name="adj2" fmla="val 429999"/>
            <a:gd name="adj3" fmla="val 10489124"/>
            <a:gd name="adj4" fmla="val 14837806"/>
            <a:gd name="adj5" fmla="val 7527"/>
          </a:avLst>
        </a:prstGeom>
        <a:solidFill>
          <a:schemeClr val="accent3">
            <a:hueOff val="378640"/>
            <a:satOff val="4952"/>
            <a:lumOff val="-6078"/>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F1921A0D-8B2D-4EC5-A57C-28440AAD1C2E}">
      <dsp:nvSpPr>
        <dsp:cNvPr id="0" name=""/>
        <dsp:cNvSpPr/>
      </dsp:nvSpPr>
      <dsp:spPr>
        <a:xfrm>
          <a:off x="3037580" y="-158455"/>
          <a:ext cx="2111167" cy="2111167"/>
        </a:xfrm>
        <a:prstGeom prst="circularArrow">
          <a:avLst>
            <a:gd name="adj1" fmla="val 5984"/>
            <a:gd name="adj2" fmla="val 394124"/>
            <a:gd name="adj3" fmla="val 13313824"/>
            <a:gd name="adj4" fmla="val 10508221"/>
            <a:gd name="adj5" fmla="val 6981"/>
          </a:avLst>
        </a:prstGeom>
        <a:solidFill>
          <a:schemeClr val="accent3">
            <a:hueOff val="757279"/>
            <a:satOff val="9903"/>
            <a:lumOff val="-12156"/>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3147F-F5EC-4747-A556-FC3C7A44416F}">
      <dsp:nvSpPr>
        <dsp:cNvPr id="0" name=""/>
        <dsp:cNvSpPr/>
      </dsp:nvSpPr>
      <dsp:spPr>
        <a:xfrm>
          <a:off x="2136456" y="761919"/>
          <a:ext cx="2172969" cy="1879342"/>
        </a:xfrm>
        <a:prstGeom prst="hexagon">
          <a:avLst>
            <a:gd name="adj" fmla="val 28570"/>
            <a:gd name="vf" fmla="val 115470"/>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US" sz="2700" i="1" kern="1200" dirty="0"/>
            <a:t>Trairūpya</a:t>
          </a:r>
          <a:endParaRPr lang="en-SG" sz="2700" i="1" kern="1200" dirty="0"/>
        </a:p>
      </dsp:txBody>
      <dsp:txXfrm>
        <a:off x="2496513" y="1073322"/>
        <a:ext cx="1452855" cy="1256536"/>
      </dsp:txXfrm>
    </dsp:sp>
    <dsp:sp modelId="{C631520C-25D0-4C37-A465-3BF4978BEFEC}">
      <dsp:nvSpPr>
        <dsp:cNvPr id="0" name=""/>
        <dsp:cNvSpPr/>
      </dsp:nvSpPr>
      <dsp:spPr>
        <a:xfrm>
          <a:off x="4453977" y="1183128"/>
          <a:ext cx="819968" cy="706222"/>
        </a:xfrm>
        <a:prstGeom prst="hexagon">
          <a:avLst>
            <a:gd name="adj" fmla="val 28900"/>
            <a:gd name="vf" fmla="val 115470"/>
          </a:avLst>
        </a:prstGeom>
        <a:solidFill>
          <a:schemeClr val="accent4">
            <a:tint val="40000"/>
            <a:hueOff val="0"/>
            <a:satOff val="0"/>
            <a:lumOff val="0"/>
            <a:alphaOff val="0"/>
          </a:schemeClr>
        </a:solidFill>
        <a:ln>
          <a:noFill/>
        </a:ln>
        <a:effectLst/>
        <a:sp3d z="-400500" extrusionH="63500" contourW="12700" prstMaterial="matte">
          <a:contourClr>
            <a:schemeClr val="lt1">
              <a:tint val="50000"/>
            </a:schemeClr>
          </a:contourClr>
        </a:sp3d>
      </dsp:spPr>
      <dsp:style>
        <a:lnRef idx="0">
          <a:scrgbClr r="0" g="0" b="0"/>
        </a:lnRef>
        <a:fillRef idx="1">
          <a:scrgbClr r="0" g="0" b="0"/>
        </a:fillRef>
        <a:effectRef idx="0">
          <a:scrgbClr r="0" g="0" b="0"/>
        </a:effectRef>
        <a:fontRef idx="minor"/>
      </dsp:style>
    </dsp:sp>
    <dsp:sp modelId="{A1872654-DC38-46A9-B5A9-94A9260F684D}">
      <dsp:nvSpPr>
        <dsp:cNvPr id="0" name=""/>
        <dsp:cNvSpPr/>
      </dsp:nvSpPr>
      <dsp:spPr>
        <a:xfrm>
          <a:off x="3969730" y="0"/>
          <a:ext cx="1780512" cy="1540373"/>
        </a:xfrm>
        <a:prstGeom prst="hexagon">
          <a:avLst>
            <a:gd name="adj" fmla="val 28570"/>
            <a:gd name="vf" fmla="val 115470"/>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Pervasion of thesis and reason</a:t>
          </a:r>
          <a:endParaRPr lang="en-SG" sz="2000" kern="1200" dirty="0"/>
        </a:p>
      </dsp:txBody>
      <dsp:txXfrm>
        <a:off x="4264801" y="255274"/>
        <a:ext cx="1190370" cy="1029825"/>
      </dsp:txXfrm>
    </dsp:sp>
    <dsp:sp modelId="{9ABD2D38-92C7-4CD0-8B12-754E23DC73FD}">
      <dsp:nvSpPr>
        <dsp:cNvPr id="0" name=""/>
        <dsp:cNvSpPr/>
      </dsp:nvSpPr>
      <dsp:spPr>
        <a:xfrm>
          <a:off x="3789041" y="2673897"/>
          <a:ext cx="819968" cy="706222"/>
        </a:xfrm>
        <a:prstGeom prst="hexagon">
          <a:avLst>
            <a:gd name="adj" fmla="val 28900"/>
            <a:gd name="vf" fmla="val 115470"/>
          </a:avLst>
        </a:prstGeom>
        <a:solidFill>
          <a:schemeClr val="accent4">
            <a:tint val="40000"/>
            <a:hueOff val="0"/>
            <a:satOff val="0"/>
            <a:lumOff val="0"/>
            <a:alphaOff val="0"/>
          </a:schemeClr>
        </a:solidFill>
        <a:ln>
          <a:noFill/>
        </a:ln>
        <a:effectLst/>
        <a:sp3d z="-400500" extrusionH="63500" contourW="12700" prstMaterial="matte">
          <a:contourClr>
            <a:schemeClr val="lt1">
              <a:tint val="50000"/>
            </a:schemeClr>
          </a:contourClr>
        </a:sp3d>
      </dsp:spPr>
      <dsp:style>
        <a:lnRef idx="0">
          <a:scrgbClr r="0" g="0" b="0"/>
        </a:lnRef>
        <a:fillRef idx="1">
          <a:scrgbClr r="0" g="0" b="0"/>
        </a:fillRef>
        <a:effectRef idx="0">
          <a:scrgbClr r="0" g="0" b="0"/>
        </a:effectRef>
        <a:fontRef idx="minor"/>
      </dsp:style>
    </dsp:sp>
    <dsp:sp modelId="{62EFB2A6-3606-43DA-B33F-EB6DE31CAC27}">
      <dsp:nvSpPr>
        <dsp:cNvPr id="0" name=""/>
        <dsp:cNvSpPr/>
      </dsp:nvSpPr>
      <dsp:spPr>
        <a:xfrm>
          <a:off x="3969730" y="1862372"/>
          <a:ext cx="1780512" cy="1540373"/>
        </a:xfrm>
        <a:prstGeom prst="hexagon">
          <a:avLst>
            <a:gd name="adj" fmla="val 28570"/>
            <a:gd name="vf" fmla="val 115470"/>
          </a:avLst>
        </a:prstGeom>
        <a:solidFill>
          <a:schemeClr val="accent4">
            <a:hueOff val="-5598875"/>
            <a:satOff val="2630"/>
            <a:lumOff val="98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Present in similar example</a:t>
          </a:r>
          <a:endParaRPr lang="en-SG" sz="2000" kern="1200" dirty="0"/>
        </a:p>
      </dsp:txBody>
      <dsp:txXfrm>
        <a:off x="4264801" y="2117646"/>
        <a:ext cx="1190370" cy="1029825"/>
      </dsp:txXfrm>
    </dsp:sp>
    <dsp:sp modelId="{F07CE925-7007-4FC6-8DD7-89C2CFD6A377}">
      <dsp:nvSpPr>
        <dsp:cNvPr id="0" name=""/>
        <dsp:cNvSpPr/>
      </dsp:nvSpPr>
      <dsp:spPr>
        <a:xfrm>
          <a:off x="2336660" y="2810964"/>
          <a:ext cx="1780512" cy="1540373"/>
        </a:xfrm>
        <a:prstGeom prst="hexagon">
          <a:avLst>
            <a:gd name="adj" fmla="val 28570"/>
            <a:gd name="vf" fmla="val 115470"/>
          </a:avLst>
        </a:prstGeom>
        <a:solidFill>
          <a:schemeClr val="accent4">
            <a:hueOff val="-11197749"/>
            <a:satOff val="5260"/>
            <a:lumOff val="1959"/>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Absent in dissimilar example</a:t>
          </a:r>
          <a:endParaRPr lang="en-SG" sz="2000" kern="1200" dirty="0"/>
        </a:p>
      </dsp:txBody>
      <dsp:txXfrm>
        <a:off x="2631731" y="3066238"/>
        <a:ext cx="1190370" cy="1029825"/>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D1AFD3-78E9-4606-BD65-178DB02528F9}" type="datetimeFigureOut">
              <a:rPr lang="en-SG" smtClean="0"/>
              <a:t>7/10/2020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3931476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D1AFD3-78E9-4606-BD65-178DB02528F9}" type="datetimeFigureOut">
              <a:rPr lang="en-SG" smtClean="0"/>
              <a:t>7/10/2020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7443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D1AFD3-78E9-4606-BD65-178DB02528F9}" type="datetimeFigureOut">
              <a:rPr lang="en-SG" smtClean="0"/>
              <a:t>7/10/2020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3272728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D1AFD3-78E9-4606-BD65-178DB02528F9}" type="datetimeFigureOut">
              <a:rPr lang="en-SG" smtClean="0"/>
              <a:t>7/10/2020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366111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D1AFD3-78E9-4606-BD65-178DB02528F9}" type="datetimeFigureOut">
              <a:rPr lang="en-SG" smtClean="0"/>
              <a:t>7/10/2020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421881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D1AFD3-78E9-4606-BD65-178DB02528F9}" type="datetimeFigureOut">
              <a:rPr lang="en-SG" smtClean="0"/>
              <a:t>7/10/2020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3476030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D1AFD3-78E9-4606-BD65-178DB02528F9}" type="datetimeFigureOut">
              <a:rPr lang="en-SG" smtClean="0"/>
              <a:t>7/10/2020</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2053517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D1AFD3-78E9-4606-BD65-178DB02528F9}" type="datetimeFigureOut">
              <a:rPr lang="en-SG" smtClean="0"/>
              <a:t>7/10/2020</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3541349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1AFD3-78E9-4606-BD65-178DB02528F9}" type="datetimeFigureOut">
              <a:rPr lang="en-SG" smtClean="0"/>
              <a:t>7/10/2020</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2413622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D1AFD3-78E9-4606-BD65-178DB02528F9}" type="datetimeFigureOut">
              <a:rPr lang="en-SG" smtClean="0"/>
              <a:t>7/10/2020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353046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D1AFD3-78E9-4606-BD65-178DB02528F9}" type="datetimeFigureOut">
              <a:rPr lang="en-SG" smtClean="0"/>
              <a:t>7/10/2020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D594E2EE-F2A6-4A1A-91E4-D1D5AEAB5503}" type="slidenum">
              <a:rPr lang="en-SG" smtClean="0"/>
              <a:t>‹#›</a:t>
            </a:fld>
            <a:endParaRPr lang="en-SG"/>
          </a:p>
        </p:txBody>
      </p:sp>
    </p:spTree>
    <p:extLst>
      <p:ext uri="{BB962C8B-B14F-4D97-AF65-F5344CB8AC3E}">
        <p14:creationId xmlns:p14="http://schemas.microsoft.com/office/powerpoint/2010/main" val="3080754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1AFD3-78E9-4606-BD65-178DB02528F9}" type="datetimeFigureOut">
              <a:rPr lang="en-SG" smtClean="0"/>
              <a:t>7/10/2020</a:t>
            </a:fld>
            <a:endParaRPr lang="en-SG"/>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94E2EE-F2A6-4A1A-91E4-D1D5AEAB5503}" type="slidenum">
              <a:rPr lang="en-SG" smtClean="0"/>
              <a:t>‹#›</a:t>
            </a:fld>
            <a:endParaRPr lang="en-SG"/>
          </a:p>
        </p:txBody>
      </p:sp>
    </p:spTree>
    <p:extLst>
      <p:ext uri="{BB962C8B-B14F-4D97-AF65-F5344CB8AC3E}">
        <p14:creationId xmlns:p14="http://schemas.microsoft.com/office/powerpoint/2010/main" val="147264302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chuanqing@bcs.edu.s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B29BB8-2BE9-4C2F-92E6-46B0E4FCAC7F}"/>
              </a:ext>
            </a:extLst>
          </p:cNvPr>
          <p:cNvSpPr>
            <a:spLocks noGrp="1"/>
          </p:cNvSpPr>
          <p:nvPr>
            <p:ph type="title"/>
          </p:nvPr>
        </p:nvSpPr>
        <p:spPr/>
        <p:txBody>
          <a:bodyPr/>
          <a:lstStyle/>
          <a:p>
            <a:r>
              <a:rPr lang="en-SG" dirty="0"/>
              <a:t>Lecture 7: </a:t>
            </a:r>
            <a:r>
              <a:rPr lang="en-US" sz="3600" i="1" dirty="0"/>
              <a:t>Dignāga and the New Buddhist Logical Method</a:t>
            </a:r>
            <a:endParaRPr lang="en-SG" sz="3600" dirty="0"/>
          </a:p>
        </p:txBody>
      </p:sp>
      <p:sp>
        <p:nvSpPr>
          <p:cNvPr id="5" name="Content Placeholder 4">
            <a:extLst>
              <a:ext uri="{FF2B5EF4-FFF2-40B4-BE49-F238E27FC236}">
                <a16:creationId xmlns:a16="http://schemas.microsoft.com/office/drawing/2014/main" id="{F3FA3C47-5409-4313-8B54-F6AC9F66AF56}"/>
              </a:ext>
            </a:extLst>
          </p:cNvPr>
          <p:cNvSpPr>
            <a:spLocks noGrp="1"/>
          </p:cNvSpPr>
          <p:nvPr>
            <p:ph idx="1"/>
          </p:nvPr>
        </p:nvSpPr>
        <p:spPr/>
        <p:txBody>
          <a:bodyPr>
            <a:normAutofit fontScale="77500" lnSpcReduction="20000"/>
          </a:bodyPr>
          <a:lstStyle/>
          <a:p>
            <a:r>
              <a:rPr lang="en-SG" dirty="0"/>
              <a:t>In the last two lectures, we have discussed two important Buddhist philosopher brothers whose logical </a:t>
            </a:r>
            <a:r>
              <a:rPr lang="en-SG" u="sng" dirty="0"/>
              <a:t>tracts</a:t>
            </a:r>
            <a:r>
              <a:rPr lang="en-SG" dirty="0"/>
              <a:t> and </a:t>
            </a:r>
            <a:r>
              <a:rPr lang="en-SG" u="sng" dirty="0"/>
              <a:t>treatises</a:t>
            </a:r>
            <a:r>
              <a:rPr lang="en-SG" dirty="0"/>
              <a:t> had laid the foundation for Buddhist logical method to blossom thereafter;</a:t>
            </a:r>
          </a:p>
          <a:p>
            <a:r>
              <a:rPr lang="en-SG" dirty="0"/>
              <a:t>We also discussed some of the basic logical method that both used by traditional Indian philosophers and Buddhist philosophers, as well as the minor but important reforms that had been carried out by </a:t>
            </a:r>
            <a:r>
              <a:rPr lang="en-SG" dirty="0" err="1"/>
              <a:t>Asaṅga</a:t>
            </a:r>
            <a:r>
              <a:rPr lang="en-SG" dirty="0"/>
              <a:t> and </a:t>
            </a:r>
            <a:r>
              <a:rPr lang="en-SG" dirty="0" err="1"/>
              <a:t>Vasubandhu</a:t>
            </a:r>
            <a:r>
              <a:rPr lang="en-SG" dirty="0"/>
              <a:t>;</a:t>
            </a:r>
          </a:p>
          <a:p>
            <a:r>
              <a:rPr lang="en-SG" dirty="0"/>
              <a:t>But as we repeatedly pointed out, however important those early Buddhist philosophers and their logical treatise/tracts might have been, some real and fundamental reforms in Buddhist logical method are generally credited to the most important Buddhist logician: </a:t>
            </a:r>
            <a:r>
              <a:rPr lang="en-US" u="sng" dirty="0"/>
              <a:t>Dignāga</a:t>
            </a:r>
            <a:r>
              <a:rPr lang="en-US" dirty="0"/>
              <a:t>; in this lecture, therefore, we shall briefly introduce Dignāga, his life, and some of his important works; details discussion of his logical method and ideas shall be continued in next few lectures;</a:t>
            </a:r>
            <a:endParaRPr lang="en-SG" dirty="0"/>
          </a:p>
        </p:txBody>
      </p:sp>
    </p:spTree>
    <p:extLst>
      <p:ext uri="{BB962C8B-B14F-4D97-AF65-F5344CB8AC3E}">
        <p14:creationId xmlns:p14="http://schemas.microsoft.com/office/powerpoint/2010/main" val="816456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3C104-26EB-4A98-BD1C-29F88AB0A6F1}"/>
              </a:ext>
            </a:extLst>
          </p:cNvPr>
          <p:cNvSpPr>
            <a:spLocks noGrp="1"/>
          </p:cNvSpPr>
          <p:nvPr>
            <p:ph type="title"/>
          </p:nvPr>
        </p:nvSpPr>
        <p:spPr/>
        <p:txBody>
          <a:bodyPr/>
          <a:lstStyle/>
          <a:p>
            <a:r>
              <a:rPr lang="en-US" dirty="0" err="1"/>
              <a:t>Dignāga</a:t>
            </a:r>
            <a:r>
              <a:rPr lang="en-US" sz="2400" dirty="0"/>
              <a:t>: founder of new Buddhist logical reasoning</a:t>
            </a:r>
            <a:endParaRPr lang="en-SG" sz="2400" dirty="0"/>
          </a:p>
        </p:txBody>
      </p:sp>
      <p:sp>
        <p:nvSpPr>
          <p:cNvPr id="3" name="Content Placeholder 2">
            <a:extLst>
              <a:ext uri="{FF2B5EF4-FFF2-40B4-BE49-F238E27FC236}">
                <a16:creationId xmlns:a16="http://schemas.microsoft.com/office/drawing/2014/main" id="{ED1833AF-6760-4DDA-837F-3C95B130D50E}"/>
              </a:ext>
            </a:extLst>
          </p:cNvPr>
          <p:cNvSpPr>
            <a:spLocks noGrp="1"/>
          </p:cNvSpPr>
          <p:nvPr>
            <p:ph idx="1"/>
          </p:nvPr>
        </p:nvSpPr>
        <p:spPr/>
        <p:txBody>
          <a:bodyPr>
            <a:normAutofit fontScale="77500" lnSpcReduction="20000"/>
          </a:bodyPr>
          <a:lstStyle/>
          <a:p>
            <a:r>
              <a:rPr lang="en-US" dirty="0"/>
              <a:t>As we mentioned in the last lecture, by the time of </a:t>
            </a:r>
            <a:r>
              <a:rPr lang="en-US" dirty="0" err="1"/>
              <a:t>Dignāga’s</a:t>
            </a:r>
            <a:r>
              <a:rPr lang="en-US" dirty="0"/>
              <a:t> teacher, </a:t>
            </a:r>
            <a:r>
              <a:rPr lang="en-US" dirty="0" err="1"/>
              <a:t>Vasubandhu</a:t>
            </a:r>
            <a:r>
              <a:rPr lang="en-US" dirty="0"/>
              <a:t>, some awareness of the problem with the traditional logical method – the 5-membered (</a:t>
            </a:r>
            <a:r>
              <a:rPr lang="en-US" u="sng" dirty="0"/>
              <a:t>5 steps, remember in this way may be easy for you to understand</a:t>
            </a:r>
            <a:r>
              <a:rPr lang="en-US" dirty="0"/>
              <a:t>) logical method (</a:t>
            </a:r>
            <a:r>
              <a:rPr lang="en-US" u="sng" dirty="0"/>
              <a:t>the fire in the mountain, the smoke, and examples of kitchen and lake etc.; or the sound, produced-ness, and impermanent, and the examples of pot and sky</a:t>
            </a:r>
            <a:r>
              <a:rPr lang="en-US" dirty="0"/>
              <a:t>). </a:t>
            </a:r>
          </a:p>
          <a:p>
            <a:r>
              <a:rPr lang="en-US" dirty="0"/>
              <a:t>For example, we have pointed out that generally the method is sufficiently enough to infer one thing from another. But a close look at it also reveals that the last two members are repetitious;</a:t>
            </a:r>
          </a:p>
          <a:p>
            <a:r>
              <a:rPr lang="en-US" dirty="0"/>
              <a:t>Furthermore, as we have showed in the previous slides, there are also some issues with the old-fashioned logical method, which in one way or another, rendered the method less effective and even less certain; that was precise what Dignāga had considered and fixed with his new logical ideas;</a:t>
            </a:r>
            <a:endParaRPr lang="en-SG" dirty="0"/>
          </a:p>
        </p:txBody>
      </p:sp>
    </p:spTree>
    <p:extLst>
      <p:ext uri="{BB962C8B-B14F-4D97-AF65-F5344CB8AC3E}">
        <p14:creationId xmlns:p14="http://schemas.microsoft.com/office/powerpoint/2010/main" val="911495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9E9DA-739B-4456-ACF2-8EF9434BC138}"/>
              </a:ext>
            </a:extLst>
          </p:cNvPr>
          <p:cNvSpPr>
            <a:spLocks noGrp="1"/>
          </p:cNvSpPr>
          <p:nvPr>
            <p:ph type="title"/>
          </p:nvPr>
        </p:nvSpPr>
        <p:spPr/>
        <p:txBody>
          <a:bodyPr>
            <a:normAutofit fontScale="90000"/>
          </a:bodyPr>
          <a:lstStyle/>
          <a:p>
            <a:r>
              <a:rPr lang="en-SG" dirty="0"/>
              <a:t>Importance</a:t>
            </a:r>
            <a:r>
              <a:rPr lang="en-SG" sz="1800" dirty="0"/>
              <a:t> of </a:t>
            </a:r>
            <a:r>
              <a:rPr lang="en-US" sz="1800" dirty="0"/>
              <a:t>Dignāga: Dignāga is not only integrated all the previous insights of logical method, but also address some of the most important problems concerning traditional and Buddhist logical method; please note that the term </a:t>
            </a:r>
            <a:r>
              <a:rPr lang="en-US" sz="1800" i="1" dirty="0" err="1"/>
              <a:t>hetuvidya</a:t>
            </a:r>
            <a:r>
              <a:rPr lang="en-US" sz="1800" dirty="0"/>
              <a:t> (</a:t>
            </a:r>
            <a:r>
              <a:rPr lang="en-US" sz="1800" i="1" dirty="0"/>
              <a:t>illuminating reason</a:t>
            </a:r>
            <a:r>
              <a:rPr lang="en-US" sz="1800" dirty="0"/>
              <a:t>) was not invented by Dignāga; but ever since </a:t>
            </a:r>
            <a:r>
              <a:rPr lang="en-US" sz="1800" dirty="0" err="1"/>
              <a:t>Dignāga</a:t>
            </a:r>
            <a:r>
              <a:rPr lang="en-US" sz="1800" dirty="0"/>
              <a:t> and in particular in Buddhist tradition, </a:t>
            </a:r>
            <a:r>
              <a:rPr lang="en-US" sz="1800" i="1" dirty="0" err="1"/>
              <a:t>hetuvidya</a:t>
            </a:r>
            <a:r>
              <a:rPr lang="en-US" sz="1800" dirty="0"/>
              <a:t> (also known as </a:t>
            </a:r>
            <a:r>
              <a:rPr lang="en-US" sz="1800" i="1" dirty="0"/>
              <a:t>new </a:t>
            </a:r>
            <a:r>
              <a:rPr lang="en-US" sz="1800" i="1" dirty="0" err="1"/>
              <a:t>hetuvidya</a:t>
            </a:r>
            <a:r>
              <a:rPr lang="en-US" sz="1800" dirty="0"/>
              <a:t> ) is used almost exclusively and thus virtually replaced the term </a:t>
            </a:r>
            <a:r>
              <a:rPr lang="en-US" sz="1800" i="1" dirty="0" err="1"/>
              <a:t>nyāya</a:t>
            </a:r>
            <a:r>
              <a:rPr lang="en-US" sz="1800" dirty="0"/>
              <a:t>; also, he integrated the means of knowledge (</a:t>
            </a:r>
            <a:r>
              <a:rPr lang="en-US" sz="1800" i="1" dirty="0" err="1"/>
              <a:t>pramāṇa</a:t>
            </a:r>
            <a:r>
              <a:rPr lang="en-US" sz="1800" dirty="0"/>
              <a:t>) and the </a:t>
            </a:r>
            <a:r>
              <a:rPr lang="en-US" sz="1800" i="1" dirty="0"/>
              <a:t>logical debate</a:t>
            </a:r>
            <a:r>
              <a:rPr lang="en-US" sz="1800" dirty="0"/>
              <a:t> (</a:t>
            </a:r>
            <a:r>
              <a:rPr lang="en-US" sz="1800" i="1" dirty="0" err="1"/>
              <a:t>vāda</a:t>
            </a:r>
            <a:r>
              <a:rPr lang="en-US" sz="1800" dirty="0"/>
              <a:t>) method into one consistent system, thus brought the logic and epistemology into one; (see </a:t>
            </a:r>
            <a:r>
              <a:rPr lang="en-US" sz="1800" dirty="0" err="1"/>
              <a:t>Katsura</a:t>
            </a:r>
            <a:r>
              <a:rPr lang="en-US" sz="1800" dirty="0"/>
              <a:t>, p.71)</a:t>
            </a:r>
            <a:endParaRPr lang="en-SG" sz="1800" dirty="0"/>
          </a:p>
        </p:txBody>
      </p:sp>
      <p:graphicFrame>
        <p:nvGraphicFramePr>
          <p:cNvPr id="4" name="Content Placeholder 3">
            <a:extLst>
              <a:ext uri="{FF2B5EF4-FFF2-40B4-BE49-F238E27FC236}">
                <a16:creationId xmlns:a16="http://schemas.microsoft.com/office/drawing/2014/main" id="{52613170-F094-465C-BA35-532239F30C6A}"/>
              </a:ext>
            </a:extLst>
          </p:cNvPr>
          <p:cNvGraphicFramePr>
            <a:graphicFrameLocks noGrp="1"/>
          </p:cNvGraphicFramePr>
          <p:nvPr>
            <p:ph idx="1"/>
            <p:extLst>
              <p:ext uri="{D42A27DB-BD31-4B8C-83A1-F6EECF244321}">
                <p14:modId xmlns:p14="http://schemas.microsoft.com/office/powerpoint/2010/main" val="220484191"/>
              </p:ext>
            </p:extLst>
          </p:nvPr>
        </p:nvGraphicFramePr>
        <p:xfrm>
          <a:off x="628650" y="2348917"/>
          <a:ext cx="7886700" cy="38280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1765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F792F-B56B-47F7-B890-2B85CA34FB33}"/>
              </a:ext>
            </a:extLst>
          </p:cNvPr>
          <p:cNvSpPr>
            <a:spLocks noGrp="1"/>
          </p:cNvSpPr>
          <p:nvPr>
            <p:ph type="title"/>
          </p:nvPr>
        </p:nvSpPr>
        <p:spPr/>
        <p:txBody>
          <a:bodyPr>
            <a:normAutofit fontScale="90000"/>
          </a:bodyPr>
          <a:lstStyle/>
          <a:p>
            <a:r>
              <a:rPr lang="en-US" dirty="0"/>
              <a:t>Dignāga</a:t>
            </a:r>
            <a:r>
              <a:rPr lang="en-US" sz="2200" dirty="0"/>
              <a:t>: his life is difficult to know, although some details can be tentatively ascertained; he was born in </a:t>
            </a:r>
            <a:r>
              <a:rPr lang="en-US" sz="2200" dirty="0" err="1"/>
              <a:t>Kanci</a:t>
            </a:r>
            <a:r>
              <a:rPr lang="en-US" sz="2200" dirty="0"/>
              <a:t>, a small town in south India, probably lived around 5</a:t>
            </a:r>
            <a:r>
              <a:rPr lang="en-US" sz="2200" baseline="30000" dirty="0"/>
              <a:t>th</a:t>
            </a:r>
            <a:r>
              <a:rPr lang="en-US" sz="2200" dirty="0"/>
              <a:t> century; he was a pupil of </a:t>
            </a:r>
            <a:r>
              <a:rPr lang="en-US" sz="2200" dirty="0" err="1"/>
              <a:t>Vasubandhu</a:t>
            </a:r>
            <a:r>
              <a:rPr lang="en-US" sz="2200" dirty="0"/>
              <a:t>, when the latter was the master (equivalent of modern day vice-chancellor of a university) of the earliest university in the world – Nalanda Monastery;</a:t>
            </a:r>
            <a:endParaRPr lang="en-SG" sz="2200" dirty="0"/>
          </a:p>
        </p:txBody>
      </p:sp>
      <p:graphicFrame>
        <p:nvGraphicFramePr>
          <p:cNvPr id="4" name="Content Placeholder 3">
            <a:extLst>
              <a:ext uri="{FF2B5EF4-FFF2-40B4-BE49-F238E27FC236}">
                <a16:creationId xmlns:a16="http://schemas.microsoft.com/office/drawing/2014/main" id="{87BC4978-F771-4E2F-872F-AD75E82916DF}"/>
              </a:ext>
            </a:extLst>
          </p:cNvPr>
          <p:cNvGraphicFramePr>
            <a:graphicFrameLocks noGrp="1"/>
          </p:cNvGraphicFramePr>
          <p:nvPr>
            <p:ph idx="1"/>
            <p:extLst>
              <p:ext uri="{D42A27DB-BD31-4B8C-83A1-F6EECF244321}">
                <p14:modId xmlns:p14="http://schemas.microsoft.com/office/powerpoint/2010/main" val="320988584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7770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0396D-5460-4F5E-9C57-9D865CEF3FA4}"/>
              </a:ext>
            </a:extLst>
          </p:cNvPr>
          <p:cNvSpPr>
            <a:spLocks noGrp="1"/>
          </p:cNvSpPr>
          <p:nvPr>
            <p:ph type="title"/>
          </p:nvPr>
        </p:nvSpPr>
        <p:spPr/>
        <p:txBody>
          <a:bodyPr>
            <a:normAutofit fontScale="90000"/>
          </a:bodyPr>
          <a:lstStyle/>
          <a:p>
            <a:r>
              <a:rPr lang="en-US" dirty="0"/>
              <a:t>Noticeable ideas</a:t>
            </a:r>
            <a:r>
              <a:rPr lang="en-US" sz="2200" dirty="0"/>
              <a:t>: below are some noticeable ideas introduced by Dignāga into Buddhist logical method as well as Buddhist epistemology; we shall discuss some of them in details in the next few lecture so now just remember them;</a:t>
            </a:r>
            <a:endParaRPr lang="en-SG" sz="2200" dirty="0"/>
          </a:p>
        </p:txBody>
      </p:sp>
      <p:sp>
        <p:nvSpPr>
          <p:cNvPr id="3" name="Content Placeholder 2">
            <a:extLst>
              <a:ext uri="{FF2B5EF4-FFF2-40B4-BE49-F238E27FC236}">
                <a16:creationId xmlns:a16="http://schemas.microsoft.com/office/drawing/2014/main" id="{135A7AB8-1702-4B3D-A8AC-64206EE11F85}"/>
              </a:ext>
            </a:extLst>
          </p:cNvPr>
          <p:cNvSpPr>
            <a:spLocks noGrp="1"/>
          </p:cNvSpPr>
          <p:nvPr>
            <p:ph idx="1"/>
          </p:nvPr>
        </p:nvSpPr>
        <p:spPr/>
        <p:txBody>
          <a:bodyPr>
            <a:normAutofit fontScale="77500" lnSpcReduction="20000"/>
          </a:bodyPr>
          <a:lstStyle/>
          <a:p>
            <a:r>
              <a:rPr lang="en-US" dirty="0"/>
              <a:t>Although </a:t>
            </a:r>
            <a:r>
              <a:rPr lang="en-US" dirty="0" err="1"/>
              <a:t>Vasubandhu</a:t>
            </a:r>
            <a:r>
              <a:rPr lang="en-US" dirty="0"/>
              <a:t> dropped the last two members of the 5-membered logical method, it was Dignāga perfected the system and fixed it into a </a:t>
            </a:r>
            <a:r>
              <a:rPr lang="en-US" u="sng" dirty="0"/>
              <a:t>3-membered logical method/sequent</a:t>
            </a:r>
            <a:r>
              <a:rPr lang="en-US" dirty="0"/>
              <a:t>; </a:t>
            </a:r>
          </a:p>
          <a:p>
            <a:r>
              <a:rPr lang="en-US" dirty="0"/>
              <a:t>Also, he further developed </a:t>
            </a:r>
            <a:r>
              <a:rPr lang="en-US" dirty="0" err="1"/>
              <a:t>Vasubandhu’s</a:t>
            </a:r>
            <a:r>
              <a:rPr lang="en-US" dirty="0"/>
              <a:t> idea of </a:t>
            </a:r>
            <a:r>
              <a:rPr lang="en-US" i="1" dirty="0"/>
              <a:t>invariable concomitance</a:t>
            </a:r>
            <a:r>
              <a:rPr lang="en-US" dirty="0"/>
              <a:t> by introducing the new idea </a:t>
            </a:r>
            <a:r>
              <a:rPr lang="en-US" i="1" dirty="0"/>
              <a:t>vyāpti</a:t>
            </a:r>
            <a:r>
              <a:rPr lang="en-US" dirty="0"/>
              <a:t>, which means </a:t>
            </a:r>
            <a:r>
              <a:rPr lang="en-US" i="1" dirty="0"/>
              <a:t>pervasion</a:t>
            </a:r>
            <a:r>
              <a:rPr lang="en-US" dirty="0"/>
              <a:t>, i.e. between the thesis (</a:t>
            </a:r>
            <a:r>
              <a:rPr lang="en-US" i="1" dirty="0" err="1"/>
              <a:t>probans</a:t>
            </a:r>
            <a:r>
              <a:rPr lang="en-US" dirty="0"/>
              <a:t> – that which is to be proven) and the reason (</a:t>
            </a:r>
            <a:r>
              <a:rPr lang="en-US" i="1" dirty="0" err="1"/>
              <a:t>probandum</a:t>
            </a:r>
            <a:r>
              <a:rPr lang="en-US" dirty="0"/>
              <a:t> – proof or that which proves); </a:t>
            </a:r>
          </a:p>
          <a:p>
            <a:r>
              <a:rPr lang="en-US" dirty="0"/>
              <a:t>He also invented the idea </a:t>
            </a:r>
            <a:r>
              <a:rPr lang="en-US" i="1" dirty="0" err="1"/>
              <a:t>apoha</a:t>
            </a:r>
            <a:r>
              <a:rPr lang="en-US" dirty="0"/>
              <a:t>, which means </a:t>
            </a:r>
            <a:r>
              <a:rPr lang="en-US" i="1" dirty="0"/>
              <a:t>exclusion</a:t>
            </a:r>
            <a:r>
              <a:rPr lang="en-US" dirty="0"/>
              <a:t>; this idea casts great insights on the Buddhist idea of language; for instance, we generally understand that if we refer to an elephant by a concept and a mental image of the animal; but Dignāga suggested instead of perceiving the concept and the properties of an elephant, such as big animal with long tusks, we exclude those animals that are not elephant, such as a cow or a buffalo;</a:t>
            </a:r>
            <a:endParaRPr lang="en-SG" dirty="0"/>
          </a:p>
        </p:txBody>
      </p:sp>
    </p:spTree>
    <p:extLst>
      <p:ext uri="{BB962C8B-B14F-4D97-AF65-F5344CB8AC3E}">
        <p14:creationId xmlns:p14="http://schemas.microsoft.com/office/powerpoint/2010/main" val="3191235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17D12-2F4F-4A17-B484-47088EA69A5D}"/>
              </a:ext>
            </a:extLst>
          </p:cNvPr>
          <p:cNvSpPr>
            <a:spLocks noGrp="1"/>
          </p:cNvSpPr>
          <p:nvPr>
            <p:ph type="title"/>
          </p:nvPr>
        </p:nvSpPr>
        <p:spPr/>
        <p:txBody>
          <a:bodyPr>
            <a:noAutofit/>
          </a:bodyPr>
          <a:lstStyle/>
          <a:p>
            <a:r>
              <a:rPr lang="en-US" i="1" dirty="0"/>
              <a:t>Vyāpti</a:t>
            </a:r>
            <a:r>
              <a:rPr lang="en-US" sz="1600" dirty="0"/>
              <a:t>: this is an important concept that almost exclusively enhanced the validity and cogent level of Buddhist logical method; we shall discuss it in detail in next lecture; but here, just remember by considering the diagram below: through the second gear (</a:t>
            </a:r>
            <a:r>
              <a:rPr lang="en-US" sz="1600" i="1" dirty="0"/>
              <a:t>reason</a:t>
            </a:r>
            <a:r>
              <a:rPr lang="en-US" sz="1600" dirty="0"/>
              <a:t>), a </a:t>
            </a:r>
            <a:r>
              <a:rPr lang="en-US" sz="1600" i="1" dirty="0"/>
              <a:t>relationship </a:t>
            </a:r>
            <a:r>
              <a:rPr lang="en-US" sz="1600" dirty="0"/>
              <a:t>between the first and the third gears could be established; but that relationship is meaningless unless a </a:t>
            </a:r>
            <a:r>
              <a:rPr lang="en-US" sz="1600" i="1" dirty="0"/>
              <a:t>pervading relationship</a:t>
            </a:r>
            <a:r>
              <a:rPr lang="en-US" sz="1600" dirty="0"/>
              <a:t> can be established between the first gear (</a:t>
            </a:r>
            <a:r>
              <a:rPr lang="en-US" sz="1600" i="1" dirty="0"/>
              <a:t>thesis</a:t>
            </a:r>
            <a:r>
              <a:rPr lang="en-US" sz="1600" dirty="0"/>
              <a:t>) and the second gear (</a:t>
            </a:r>
            <a:r>
              <a:rPr lang="en-US" sz="1600" i="1" dirty="0"/>
              <a:t>reason</a:t>
            </a:r>
            <a:r>
              <a:rPr lang="en-US" sz="1600" dirty="0"/>
              <a:t>); so when the first gear moves, the second would follow, thus triggering the movement of the third gear and the whole chain of gears; the inevitable </a:t>
            </a:r>
            <a:r>
              <a:rPr lang="en-US" sz="1600" i="1" dirty="0"/>
              <a:t>gearing up relationshi</a:t>
            </a:r>
            <a:r>
              <a:rPr lang="en-US" sz="1600" dirty="0"/>
              <a:t>p between the </a:t>
            </a:r>
            <a:r>
              <a:rPr lang="en-US" sz="1600" i="1" dirty="0"/>
              <a:t>thesis</a:t>
            </a:r>
            <a:r>
              <a:rPr lang="en-US" sz="1600" dirty="0"/>
              <a:t> and the </a:t>
            </a:r>
            <a:r>
              <a:rPr lang="en-US" sz="1600" i="1" dirty="0"/>
              <a:t>reason</a:t>
            </a:r>
            <a:r>
              <a:rPr lang="en-US" sz="1600" dirty="0"/>
              <a:t> can be understood as </a:t>
            </a:r>
            <a:r>
              <a:rPr lang="en-US" sz="1600" i="1" dirty="0"/>
              <a:t>vyāpti</a:t>
            </a:r>
            <a:r>
              <a:rPr lang="en-US" sz="1600" dirty="0"/>
              <a:t> or </a:t>
            </a:r>
            <a:r>
              <a:rPr lang="en-US" sz="1600" i="1" dirty="0"/>
              <a:t>pervasion</a:t>
            </a:r>
            <a:r>
              <a:rPr lang="en-US" sz="1600" dirty="0"/>
              <a:t>; </a:t>
            </a:r>
            <a:endParaRPr lang="en-SG" sz="1600" dirty="0"/>
          </a:p>
        </p:txBody>
      </p:sp>
      <p:graphicFrame>
        <p:nvGraphicFramePr>
          <p:cNvPr id="4" name="Content Placeholder 3">
            <a:extLst>
              <a:ext uri="{FF2B5EF4-FFF2-40B4-BE49-F238E27FC236}">
                <a16:creationId xmlns:a16="http://schemas.microsoft.com/office/drawing/2014/main" id="{9CA52F14-81E1-4CAA-B50F-3D64BC1E5CE6}"/>
              </a:ext>
            </a:extLst>
          </p:cNvPr>
          <p:cNvGraphicFramePr>
            <a:graphicFrameLocks noGrp="1"/>
          </p:cNvGraphicFramePr>
          <p:nvPr>
            <p:ph idx="1"/>
            <p:extLst>
              <p:ext uri="{D42A27DB-BD31-4B8C-83A1-F6EECF244321}">
                <p14:modId xmlns:p14="http://schemas.microsoft.com/office/powerpoint/2010/main" val="2590145685"/>
              </p:ext>
            </p:extLst>
          </p:nvPr>
        </p:nvGraphicFramePr>
        <p:xfrm>
          <a:off x="628650" y="2348917"/>
          <a:ext cx="7886700" cy="38280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4158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1C7BE-3BCE-4DD2-BADB-7202AAF66EC9}"/>
              </a:ext>
            </a:extLst>
          </p:cNvPr>
          <p:cNvSpPr>
            <a:spLocks noGrp="1"/>
          </p:cNvSpPr>
          <p:nvPr>
            <p:ph type="title"/>
          </p:nvPr>
        </p:nvSpPr>
        <p:spPr/>
        <p:txBody>
          <a:bodyPr>
            <a:normAutofit fontScale="90000"/>
          </a:bodyPr>
          <a:lstStyle/>
          <a:p>
            <a:r>
              <a:rPr lang="en-US" i="1" dirty="0"/>
              <a:t>Trairūpya</a:t>
            </a:r>
            <a:r>
              <a:rPr lang="en-US" sz="2400" dirty="0"/>
              <a:t>: this is another important idea developed by Dignāga in terms of </a:t>
            </a:r>
            <a:r>
              <a:rPr lang="en-US" sz="2400" i="1" dirty="0"/>
              <a:t>reason</a:t>
            </a:r>
            <a:r>
              <a:rPr lang="en-US" sz="2400" dirty="0"/>
              <a:t> or </a:t>
            </a:r>
            <a:r>
              <a:rPr lang="en-US" sz="2400" i="1" dirty="0"/>
              <a:t>sign</a:t>
            </a:r>
            <a:r>
              <a:rPr lang="en-US" sz="2400" dirty="0"/>
              <a:t>; again, here we just mention it and we shall discuss it in detail in the next few lectures;</a:t>
            </a:r>
            <a:endParaRPr lang="en-SG" sz="2400" dirty="0"/>
          </a:p>
        </p:txBody>
      </p:sp>
      <p:sp>
        <p:nvSpPr>
          <p:cNvPr id="3" name="Content Placeholder 2">
            <a:extLst>
              <a:ext uri="{FF2B5EF4-FFF2-40B4-BE49-F238E27FC236}">
                <a16:creationId xmlns:a16="http://schemas.microsoft.com/office/drawing/2014/main" id="{F72BF525-C1EB-40F4-BEAC-19FFC7EAFFCE}"/>
              </a:ext>
            </a:extLst>
          </p:cNvPr>
          <p:cNvSpPr>
            <a:spLocks noGrp="1"/>
          </p:cNvSpPr>
          <p:nvPr>
            <p:ph idx="1"/>
          </p:nvPr>
        </p:nvSpPr>
        <p:spPr/>
        <p:txBody>
          <a:bodyPr>
            <a:normAutofit fontScale="70000" lnSpcReduction="20000"/>
          </a:bodyPr>
          <a:lstStyle/>
          <a:p>
            <a:r>
              <a:rPr lang="en-US" i="1" dirty="0"/>
              <a:t>Trairūpya</a:t>
            </a:r>
            <a:r>
              <a:rPr lang="en-US" dirty="0"/>
              <a:t> means three characteristics of the </a:t>
            </a:r>
            <a:r>
              <a:rPr lang="en-US" i="1" dirty="0"/>
              <a:t>reason</a:t>
            </a:r>
            <a:r>
              <a:rPr lang="en-US" dirty="0"/>
              <a:t> or </a:t>
            </a:r>
            <a:r>
              <a:rPr lang="en-US" i="1" dirty="0"/>
              <a:t>sign</a:t>
            </a:r>
            <a:r>
              <a:rPr lang="en-US" dirty="0"/>
              <a:t>; as we have mentioned, while </a:t>
            </a:r>
            <a:r>
              <a:rPr lang="en-US" dirty="0" err="1"/>
              <a:t>Vasubandhu</a:t>
            </a:r>
            <a:r>
              <a:rPr lang="en-US" dirty="0"/>
              <a:t> only dropped the last two members of the 5-membered logical method because they are apparently redundant, Dignāga not only reformed them but also went further by perfecting the system with new definitions; </a:t>
            </a:r>
          </a:p>
          <a:p>
            <a:r>
              <a:rPr lang="en-US" dirty="0"/>
              <a:t>One of the steps he took was to clarify the three remaining members/terms, and in particular, he redefined their relationship; thus he came up the idea of </a:t>
            </a:r>
            <a:r>
              <a:rPr lang="en-US" i="1" dirty="0" err="1"/>
              <a:t>trairūpya</a:t>
            </a:r>
            <a:r>
              <a:rPr lang="en-US" dirty="0"/>
              <a:t> or the three characteristics; </a:t>
            </a:r>
          </a:p>
          <a:p>
            <a:r>
              <a:rPr lang="en-US" dirty="0"/>
              <a:t>1, That of </a:t>
            </a:r>
            <a:r>
              <a:rPr lang="en-US" i="1" dirty="0"/>
              <a:t>vyāpti</a:t>
            </a:r>
            <a:r>
              <a:rPr lang="en-US" dirty="0"/>
              <a:t> or the </a:t>
            </a:r>
            <a:r>
              <a:rPr lang="en-US" i="1" dirty="0"/>
              <a:t>pervading association</a:t>
            </a:r>
            <a:r>
              <a:rPr lang="en-US" dirty="0"/>
              <a:t> between the </a:t>
            </a:r>
            <a:r>
              <a:rPr lang="en-US" i="1" dirty="0"/>
              <a:t>thesis</a:t>
            </a:r>
            <a:r>
              <a:rPr lang="en-US" dirty="0"/>
              <a:t> and the </a:t>
            </a:r>
            <a:r>
              <a:rPr lang="en-US" i="1" dirty="0"/>
              <a:t>reason/sign</a:t>
            </a:r>
            <a:r>
              <a:rPr lang="en-US" dirty="0"/>
              <a:t>;</a:t>
            </a:r>
          </a:p>
          <a:p>
            <a:r>
              <a:rPr lang="en-US" dirty="0"/>
              <a:t>2, That the </a:t>
            </a:r>
            <a:r>
              <a:rPr lang="en-US" i="1" dirty="0"/>
              <a:t>property</a:t>
            </a:r>
            <a:r>
              <a:rPr lang="en-US" dirty="0"/>
              <a:t> of the </a:t>
            </a:r>
            <a:r>
              <a:rPr lang="en-US" i="1" dirty="0"/>
              <a:t>reason</a:t>
            </a:r>
            <a:r>
              <a:rPr lang="en-US" dirty="0"/>
              <a:t> must be </a:t>
            </a:r>
            <a:r>
              <a:rPr lang="en-US" i="1" dirty="0"/>
              <a:t>present</a:t>
            </a:r>
            <a:r>
              <a:rPr lang="en-US" dirty="0"/>
              <a:t> in the </a:t>
            </a:r>
            <a:r>
              <a:rPr lang="en-US" i="1" dirty="0"/>
              <a:t>similar example</a:t>
            </a:r>
            <a:r>
              <a:rPr lang="en-US" dirty="0"/>
              <a:t>;</a:t>
            </a:r>
          </a:p>
          <a:p>
            <a:r>
              <a:rPr lang="en-US" dirty="0"/>
              <a:t>3, That the </a:t>
            </a:r>
            <a:r>
              <a:rPr lang="en-US" i="1" dirty="0"/>
              <a:t>property</a:t>
            </a:r>
            <a:r>
              <a:rPr lang="en-US" dirty="0"/>
              <a:t> of the reason must be </a:t>
            </a:r>
            <a:r>
              <a:rPr lang="en-US" i="1" dirty="0"/>
              <a:t>absent</a:t>
            </a:r>
            <a:r>
              <a:rPr lang="en-US" dirty="0"/>
              <a:t> in the </a:t>
            </a:r>
            <a:r>
              <a:rPr lang="en-US" i="1" dirty="0"/>
              <a:t>dissimilar example</a:t>
            </a:r>
            <a:r>
              <a:rPr lang="en-US" dirty="0"/>
              <a:t>;</a:t>
            </a:r>
          </a:p>
          <a:p>
            <a:r>
              <a:rPr lang="en-US" dirty="0"/>
              <a:t>By the above clarification, through the newly reformed Buddhist logical method/sequent, the validity and cogent level are greatly enhanced;</a:t>
            </a:r>
            <a:endParaRPr lang="en-SG" dirty="0"/>
          </a:p>
        </p:txBody>
      </p:sp>
    </p:spTree>
    <p:extLst>
      <p:ext uri="{BB962C8B-B14F-4D97-AF65-F5344CB8AC3E}">
        <p14:creationId xmlns:p14="http://schemas.microsoft.com/office/powerpoint/2010/main" val="4279102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6FCDC-DDB3-4AE0-8A2F-F5321DB09A20}"/>
              </a:ext>
            </a:extLst>
          </p:cNvPr>
          <p:cNvSpPr>
            <a:spLocks noGrp="1"/>
          </p:cNvSpPr>
          <p:nvPr>
            <p:ph type="title"/>
          </p:nvPr>
        </p:nvSpPr>
        <p:spPr/>
        <p:txBody>
          <a:bodyPr>
            <a:normAutofit fontScale="90000"/>
          </a:bodyPr>
          <a:lstStyle/>
          <a:p>
            <a:r>
              <a:rPr lang="en-US" dirty="0"/>
              <a:t>Trairūpya</a:t>
            </a:r>
            <a:r>
              <a:rPr lang="en-US" sz="2400" dirty="0"/>
              <a:t>: below is a simple diagram to illustrate the subtle relationship between the thesis, the reason and the example; more detailed discussions will be provided in due course;</a:t>
            </a:r>
            <a:endParaRPr lang="en-SG" dirty="0"/>
          </a:p>
        </p:txBody>
      </p:sp>
      <p:graphicFrame>
        <p:nvGraphicFramePr>
          <p:cNvPr id="4" name="Content Placeholder 3">
            <a:extLst>
              <a:ext uri="{FF2B5EF4-FFF2-40B4-BE49-F238E27FC236}">
                <a16:creationId xmlns:a16="http://schemas.microsoft.com/office/drawing/2014/main" id="{50C931E8-B633-4612-AC36-B812CD8F81D6}"/>
              </a:ext>
            </a:extLst>
          </p:cNvPr>
          <p:cNvGraphicFramePr>
            <a:graphicFrameLocks noGrp="1"/>
          </p:cNvGraphicFramePr>
          <p:nvPr>
            <p:ph idx="1"/>
            <p:extLst>
              <p:ext uri="{D42A27DB-BD31-4B8C-83A1-F6EECF244321}">
                <p14:modId xmlns:p14="http://schemas.microsoft.com/office/powerpoint/2010/main" val="113835148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2845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1DC2C-4277-47AA-8B5C-009E3A6B2D03}"/>
              </a:ext>
            </a:extLst>
          </p:cNvPr>
          <p:cNvSpPr>
            <a:spLocks noGrp="1"/>
          </p:cNvSpPr>
          <p:nvPr>
            <p:ph type="title"/>
          </p:nvPr>
        </p:nvSpPr>
        <p:spPr/>
        <p:txBody>
          <a:bodyPr/>
          <a:lstStyle/>
          <a:p>
            <a:r>
              <a:rPr lang="en-US" dirty="0"/>
              <a:t>Summary and facts check</a:t>
            </a:r>
            <a:endParaRPr lang="en-SG" dirty="0"/>
          </a:p>
        </p:txBody>
      </p:sp>
      <p:sp>
        <p:nvSpPr>
          <p:cNvPr id="3" name="Content Placeholder 2">
            <a:extLst>
              <a:ext uri="{FF2B5EF4-FFF2-40B4-BE49-F238E27FC236}">
                <a16:creationId xmlns:a16="http://schemas.microsoft.com/office/drawing/2014/main" id="{E04FBC63-5B6F-4C66-9280-FF23BF0A01CA}"/>
              </a:ext>
            </a:extLst>
          </p:cNvPr>
          <p:cNvSpPr>
            <a:spLocks noGrp="1"/>
          </p:cNvSpPr>
          <p:nvPr>
            <p:ph idx="1"/>
          </p:nvPr>
        </p:nvSpPr>
        <p:spPr/>
        <p:txBody>
          <a:bodyPr>
            <a:normAutofit fontScale="77500" lnSpcReduction="20000"/>
          </a:bodyPr>
          <a:lstStyle/>
          <a:p>
            <a:r>
              <a:rPr lang="en-SG" dirty="0"/>
              <a:t>In this lecture, we explained the possible problems in traditional Indian and Buddhist logical reasoning – inference by way of a philosophical anecdote;</a:t>
            </a:r>
          </a:p>
          <a:p>
            <a:r>
              <a:rPr lang="en-SG" dirty="0"/>
              <a:t>Although early Buddhist philosophers such as </a:t>
            </a:r>
            <a:r>
              <a:rPr lang="en-SG" dirty="0" err="1"/>
              <a:t>Asaṅga</a:t>
            </a:r>
            <a:r>
              <a:rPr lang="en-SG" dirty="0"/>
              <a:t> and </a:t>
            </a:r>
            <a:r>
              <a:rPr lang="en-SG" dirty="0" err="1"/>
              <a:t>Vasubandhu</a:t>
            </a:r>
            <a:r>
              <a:rPr lang="en-SG" dirty="0"/>
              <a:t> already noticed those issues, and in fact they started to provide some solutions; but it was Dignāga who for the first time address all the concerning issues in a very systematic way;</a:t>
            </a:r>
          </a:p>
          <a:p>
            <a:r>
              <a:rPr lang="en-SG" dirty="0"/>
              <a:t>Basically, Dignāga reformed three aspects of the traditional logical method which are crucially important: fixation of the 3-membered method, definition of the </a:t>
            </a:r>
            <a:r>
              <a:rPr lang="en-SG" i="1" dirty="0" err="1"/>
              <a:t>vyāpti</a:t>
            </a:r>
            <a:r>
              <a:rPr lang="en-SG" dirty="0"/>
              <a:t>, and the invention of </a:t>
            </a:r>
            <a:r>
              <a:rPr lang="en-US" i="1" dirty="0" err="1"/>
              <a:t>trairūpya</a:t>
            </a:r>
            <a:r>
              <a:rPr lang="en-US" dirty="0"/>
              <a:t>;</a:t>
            </a:r>
          </a:p>
          <a:p>
            <a:r>
              <a:rPr lang="en-US" dirty="0"/>
              <a:t>We also mentioned that the concept </a:t>
            </a:r>
            <a:r>
              <a:rPr lang="en-US" i="1" dirty="0" err="1"/>
              <a:t>apoha</a:t>
            </a:r>
            <a:r>
              <a:rPr lang="en-US" dirty="0"/>
              <a:t>, which is also a very important development by </a:t>
            </a:r>
            <a:r>
              <a:rPr lang="en-SG" dirty="0"/>
              <a:t>Dignāga, but that term is more related to philosophy of language; we shall discuss this in due course;</a:t>
            </a:r>
          </a:p>
          <a:p>
            <a:r>
              <a:rPr lang="en-SG" dirty="0"/>
              <a:t>That should be all for this week; </a:t>
            </a:r>
            <a:r>
              <a:rPr lang="en-SG" b="1" i="1" dirty="0"/>
              <a:t>any questions, let me know</a:t>
            </a:r>
            <a:r>
              <a:rPr lang="en-SG" dirty="0"/>
              <a:t>!</a:t>
            </a:r>
          </a:p>
          <a:p>
            <a:endParaRPr lang="en-SG" dirty="0"/>
          </a:p>
        </p:txBody>
      </p:sp>
    </p:spTree>
    <p:extLst>
      <p:ext uri="{BB962C8B-B14F-4D97-AF65-F5344CB8AC3E}">
        <p14:creationId xmlns:p14="http://schemas.microsoft.com/office/powerpoint/2010/main" val="3911156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6F3F1-4B81-486F-A853-A4B61AE72C77}"/>
              </a:ext>
            </a:extLst>
          </p:cNvPr>
          <p:cNvSpPr>
            <a:spLocks noGrp="1"/>
          </p:cNvSpPr>
          <p:nvPr>
            <p:ph type="title"/>
          </p:nvPr>
        </p:nvSpPr>
        <p:spPr/>
        <p:txBody>
          <a:bodyPr/>
          <a:lstStyle/>
          <a:p>
            <a:r>
              <a:rPr lang="en-SG" dirty="0"/>
              <a:t>Exercises #7</a:t>
            </a:r>
          </a:p>
        </p:txBody>
      </p:sp>
      <p:sp>
        <p:nvSpPr>
          <p:cNvPr id="3" name="Content Placeholder 2">
            <a:extLst>
              <a:ext uri="{FF2B5EF4-FFF2-40B4-BE49-F238E27FC236}">
                <a16:creationId xmlns:a16="http://schemas.microsoft.com/office/drawing/2014/main" id="{C424680C-6FBE-4475-841D-1752F486D5AF}"/>
              </a:ext>
            </a:extLst>
          </p:cNvPr>
          <p:cNvSpPr>
            <a:spLocks noGrp="1"/>
          </p:cNvSpPr>
          <p:nvPr>
            <p:ph idx="1"/>
          </p:nvPr>
        </p:nvSpPr>
        <p:spPr/>
        <p:txBody>
          <a:bodyPr>
            <a:normAutofit/>
          </a:bodyPr>
          <a:lstStyle/>
          <a:p>
            <a:r>
              <a:rPr lang="en-SG" dirty="0"/>
              <a:t>Do the following exercises and submit them via email (</a:t>
            </a:r>
            <a:r>
              <a:rPr lang="en-SG" dirty="0">
                <a:hlinkClick r:id="rId2"/>
              </a:rPr>
              <a:t>chuanqing@bcs.edu.sg</a:t>
            </a:r>
            <a:r>
              <a:rPr lang="en-SG" dirty="0"/>
              <a:t>) to me by 5:00 pm, on 14</a:t>
            </a:r>
            <a:r>
              <a:rPr lang="en-SG" baseline="30000" dirty="0"/>
              <a:t>th</a:t>
            </a:r>
            <a:r>
              <a:rPr lang="en-SG" dirty="0"/>
              <a:t> October (Wednesday); as usual, please send the exercises of the two courses (</a:t>
            </a:r>
            <a:r>
              <a:rPr lang="en-SG" i="1" dirty="0"/>
              <a:t>Buddhism and Economics</a:t>
            </a:r>
            <a:r>
              <a:rPr lang="en-SG" dirty="0"/>
              <a:t> &amp; </a:t>
            </a:r>
            <a:r>
              <a:rPr lang="en-SG" i="1" dirty="0"/>
              <a:t>Introduction to Buddhist Logic</a:t>
            </a:r>
            <a:r>
              <a:rPr lang="en-SG" dirty="0"/>
              <a:t>) together in one </a:t>
            </a:r>
            <a:r>
              <a:rPr lang="en-SG" u="sng" dirty="0"/>
              <a:t>Word doc. file</a:t>
            </a:r>
            <a:r>
              <a:rPr lang="en-SG" dirty="0"/>
              <a:t>;</a:t>
            </a:r>
            <a:endParaRPr lang="en-US" dirty="0"/>
          </a:p>
          <a:p>
            <a:r>
              <a:rPr lang="en-US" dirty="0"/>
              <a:t>1, Who is </a:t>
            </a:r>
            <a:r>
              <a:rPr lang="en-US" dirty="0" err="1"/>
              <a:t>Dignaga</a:t>
            </a:r>
            <a:r>
              <a:rPr lang="en-US" dirty="0"/>
              <a:t>? Just answer </a:t>
            </a:r>
            <a:r>
              <a:rPr lang="en-US" i="1" dirty="0"/>
              <a:t>who</a:t>
            </a:r>
            <a:r>
              <a:rPr lang="en-US" dirty="0"/>
              <a:t> is he and </a:t>
            </a:r>
            <a:r>
              <a:rPr lang="en-US" i="1" dirty="0"/>
              <a:t>what</a:t>
            </a:r>
            <a:r>
              <a:rPr lang="en-US" dirty="0"/>
              <a:t> did he do would be enough;</a:t>
            </a:r>
          </a:p>
          <a:p>
            <a:r>
              <a:rPr lang="en-US" dirty="0"/>
              <a:t>2, </a:t>
            </a:r>
            <a:r>
              <a:rPr lang="en-US"/>
              <a:t>Write down </a:t>
            </a:r>
            <a:r>
              <a:rPr lang="en-US" dirty="0"/>
              <a:t>two important ideas about Buddhist logic developed by </a:t>
            </a:r>
            <a:r>
              <a:rPr lang="en-US" dirty="0" err="1"/>
              <a:t>Dignana</a:t>
            </a:r>
            <a:r>
              <a:rPr lang="en-US" dirty="0"/>
              <a:t>;</a:t>
            </a:r>
            <a:endParaRPr lang="en-SG" dirty="0"/>
          </a:p>
        </p:txBody>
      </p:sp>
    </p:spTree>
    <p:extLst>
      <p:ext uri="{BB962C8B-B14F-4D97-AF65-F5344CB8AC3E}">
        <p14:creationId xmlns:p14="http://schemas.microsoft.com/office/powerpoint/2010/main" val="2563410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3222B-052B-45E0-BF2D-B786DFF203DF}"/>
              </a:ext>
            </a:extLst>
          </p:cNvPr>
          <p:cNvSpPr>
            <a:spLocks noGrp="1"/>
          </p:cNvSpPr>
          <p:nvPr>
            <p:ph type="title"/>
          </p:nvPr>
        </p:nvSpPr>
        <p:spPr/>
        <p:txBody>
          <a:bodyPr/>
          <a:lstStyle/>
          <a:p>
            <a:r>
              <a:rPr lang="en-SG" dirty="0"/>
              <a:t>Preliminary remarks</a:t>
            </a:r>
          </a:p>
        </p:txBody>
      </p:sp>
      <p:sp>
        <p:nvSpPr>
          <p:cNvPr id="3" name="Content Placeholder 2">
            <a:extLst>
              <a:ext uri="{FF2B5EF4-FFF2-40B4-BE49-F238E27FC236}">
                <a16:creationId xmlns:a16="http://schemas.microsoft.com/office/drawing/2014/main" id="{694D4BBE-F6F8-4256-AD41-E03CAB8646E6}"/>
              </a:ext>
            </a:extLst>
          </p:cNvPr>
          <p:cNvSpPr>
            <a:spLocks noGrp="1"/>
          </p:cNvSpPr>
          <p:nvPr>
            <p:ph idx="1"/>
          </p:nvPr>
        </p:nvSpPr>
        <p:spPr/>
        <p:txBody>
          <a:bodyPr>
            <a:normAutofit fontScale="77500" lnSpcReduction="20000"/>
          </a:bodyPr>
          <a:lstStyle/>
          <a:p>
            <a:r>
              <a:rPr lang="en-SG" dirty="0"/>
              <a:t>As we have already discussed, the traditional and Buddhist logical employed the 5 steps/members to infer what might be happening from what is happening; for instance, because of some smoke, the inference concludes that there must be some fire; the reason or explanation is that because fire and smoke generally take place together and almost at the same time;</a:t>
            </a:r>
          </a:p>
          <a:p>
            <a:r>
              <a:rPr lang="en-SG" dirty="0"/>
              <a:t>The reason is then backed up by the example of a kitchen, where when woods are burning to cook food, smoke emerges constantly; but with a different example, it is excluded that unlike a lake where there would be neither smoke nor fire; the reason is more than obvious: the opposing nature of water and fire/smoke;</a:t>
            </a:r>
          </a:p>
          <a:p>
            <a:r>
              <a:rPr lang="en-SG" dirty="0"/>
              <a:t>This is quite convincing but one question remains: if fire and smoke can be inferred from each other, and for that matter, sound and its being impermanent can be inferred from its being produced; then, are there any underpinning rules that might be applied more broadly to other cases? That is precisely the issues that </a:t>
            </a:r>
            <a:r>
              <a:rPr lang="en-US" dirty="0"/>
              <a:t>Dignāga started to ask and quite satisfactorily answered;</a:t>
            </a:r>
            <a:endParaRPr lang="en-SG" dirty="0"/>
          </a:p>
        </p:txBody>
      </p:sp>
    </p:spTree>
    <p:extLst>
      <p:ext uri="{BB962C8B-B14F-4D97-AF65-F5344CB8AC3E}">
        <p14:creationId xmlns:p14="http://schemas.microsoft.com/office/powerpoint/2010/main" val="15883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323E0F-136B-4D21-B3B4-C329C9FEB239}"/>
              </a:ext>
            </a:extLst>
          </p:cNvPr>
          <p:cNvSpPr>
            <a:spLocks noGrp="1"/>
          </p:cNvSpPr>
          <p:nvPr>
            <p:ph type="title"/>
          </p:nvPr>
        </p:nvSpPr>
        <p:spPr/>
        <p:txBody>
          <a:bodyPr>
            <a:normAutofit fontScale="90000"/>
          </a:bodyPr>
          <a:lstStyle/>
          <a:p>
            <a:r>
              <a:rPr lang="en-SG" dirty="0"/>
              <a:t>How do you know</a:t>
            </a:r>
            <a:r>
              <a:rPr lang="en-SG" sz="2700" dirty="0"/>
              <a:t>? </a:t>
            </a:r>
            <a:r>
              <a:rPr lang="en-SG" sz="2200" dirty="0"/>
              <a:t>we shall start this lecture with a philosophical anecdote which may spare us from the otherwise boring terms and concepts of Buddhist logic; this is a rather amusing story so I hope you enjoy reading it and thinking about it afterwards:</a:t>
            </a:r>
          </a:p>
        </p:txBody>
      </p:sp>
      <p:sp>
        <p:nvSpPr>
          <p:cNvPr id="8" name="Content Placeholder 7">
            <a:extLst>
              <a:ext uri="{FF2B5EF4-FFF2-40B4-BE49-F238E27FC236}">
                <a16:creationId xmlns:a16="http://schemas.microsoft.com/office/drawing/2014/main" id="{FF4C3159-39AA-4355-83AC-FF8D9C0CADB4}"/>
              </a:ext>
            </a:extLst>
          </p:cNvPr>
          <p:cNvSpPr>
            <a:spLocks noGrp="1"/>
          </p:cNvSpPr>
          <p:nvPr>
            <p:ph idx="1"/>
          </p:nvPr>
        </p:nvSpPr>
        <p:spPr/>
        <p:txBody>
          <a:bodyPr>
            <a:normAutofit fontScale="70000" lnSpcReduction="20000"/>
          </a:bodyPr>
          <a:lstStyle/>
          <a:p>
            <a:r>
              <a:rPr lang="en-SG" dirty="0"/>
              <a:t>One day, </a:t>
            </a:r>
            <a:r>
              <a:rPr lang="en-SG" u="sng" dirty="0"/>
              <a:t>Hui Shi </a:t>
            </a:r>
            <a:r>
              <a:rPr lang="en-SG" dirty="0"/>
              <a:t>(a ancient Chinese thinker lived around the 3</a:t>
            </a:r>
            <a:r>
              <a:rPr lang="en-SG" baseline="30000" dirty="0"/>
              <a:t>rd</a:t>
            </a:r>
            <a:r>
              <a:rPr lang="en-SG" dirty="0"/>
              <a:t> century BCE, slight later than Aristotle) and </a:t>
            </a:r>
            <a:r>
              <a:rPr lang="en-SG" u="sng" dirty="0"/>
              <a:t>Zhuangzi</a:t>
            </a:r>
            <a:r>
              <a:rPr lang="en-SG" dirty="0"/>
              <a:t> were wandering across the embankment of </a:t>
            </a:r>
            <a:r>
              <a:rPr lang="en-SG" u="sng" dirty="0"/>
              <a:t>Hao River</a:t>
            </a:r>
            <a:r>
              <a:rPr lang="en-SG" dirty="0"/>
              <a:t>. Seeing some fish in the river, Zhuangzi pointed at the fish and said: </a:t>
            </a:r>
            <a:r>
              <a:rPr lang="en-SG" i="1" dirty="0"/>
              <a:t>look! How happy those fish must be</a:t>
            </a:r>
            <a:r>
              <a:rPr lang="en-SG" dirty="0"/>
              <a:t>! </a:t>
            </a:r>
          </a:p>
          <a:p>
            <a:r>
              <a:rPr lang="en-SG" dirty="0"/>
              <a:t>Hearing this, Hui Shi replied: </a:t>
            </a:r>
            <a:r>
              <a:rPr lang="en-SG" i="1" dirty="0"/>
              <a:t>since you are not a fish, how could you possibly know whether or not they are happy</a:t>
            </a:r>
            <a:r>
              <a:rPr lang="en-SG" dirty="0"/>
              <a:t>? </a:t>
            </a:r>
          </a:p>
          <a:p>
            <a:r>
              <a:rPr lang="en-SG" dirty="0"/>
              <a:t>Undeterred, Zhuangzi replied: </a:t>
            </a:r>
            <a:r>
              <a:rPr lang="en-SG" i="1" dirty="0"/>
              <a:t>yes, I am not a fish. But you are not me. How on earth could you possibly know that I do not know those fish are happy</a:t>
            </a:r>
            <a:r>
              <a:rPr lang="en-SG" dirty="0"/>
              <a:t>? </a:t>
            </a:r>
          </a:p>
          <a:p>
            <a:r>
              <a:rPr lang="en-SG" dirty="0"/>
              <a:t>Hui Shi, equally undeterred, asked again: </a:t>
            </a:r>
            <a:r>
              <a:rPr lang="en-SG" i="1" dirty="0"/>
              <a:t>sure, I am not you so I could not possibly know you (and your mind)</a:t>
            </a:r>
            <a:r>
              <a:rPr lang="en-SG" dirty="0"/>
              <a:t>. </a:t>
            </a:r>
            <a:r>
              <a:rPr lang="en-SG" i="1" dirty="0"/>
              <a:t>But then, you are not a fish, so naturally you could possibly know fish (and the emotional state of the fish – happy or not happy). </a:t>
            </a:r>
            <a:r>
              <a:rPr lang="en-SG" dirty="0"/>
              <a:t>…</a:t>
            </a:r>
          </a:p>
          <a:p>
            <a:r>
              <a:rPr lang="en-SG" dirty="0"/>
              <a:t>The above philosophical anecdote is interesting, because it begs the question: </a:t>
            </a:r>
            <a:r>
              <a:rPr lang="en-SG" i="1" dirty="0"/>
              <a:t>how do we know something we do not know</a:t>
            </a:r>
            <a:r>
              <a:rPr lang="en-SG" dirty="0"/>
              <a:t>? </a:t>
            </a:r>
            <a:r>
              <a:rPr lang="en-SG" i="1" dirty="0"/>
              <a:t>And how certain</a:t>
            </a:r>
            <a:r>
              <a:rPr lang="en-SG" dirty="0"/>
              <a:t>?</a:t>
            </a:r>
          </a:p>
          <a:p>
            <a:endParaRPr lang="en-SG" dirty="0"/>
          </a:p>
        </p:txBody>
      </p:sp>
    </p:spTree>
    <p:extLst>
      <p:ext uri="{BB962C8B-B14F-4D97-AF65-F5344CB8AC3E}">
        <p14:creationId xmlns:p14="http://schemas.microsoft.com/office/powerpoint/2010/main" val="1188468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4B829-B263-4620-8E68-C26259C2BB2D}"/>
              </a:ext>
            </a:extLst>
          </p:cNvPr>
          <p:cNvSpPr>
            <a:spLocks noGrp="1"/>
          </p:cNvSpPr>
          <p:nvPr>
            <p:ph type="title"/>
          </p:nvPr>
        </p:nvSpPr>
        <p:spPr/>
        <p:txBody>
          <a:bodyPr/>
          <a:lstStyle/>
          <a:p>
            <a:r>
              <a:rPr lang="en-SG" dirty="0"/>
              <a:t>Zhuangzi and Hui Shi</a:t>
            </a:r>
            <a:r>
              <a:rPr lang="en-SG" sz="2400" dirty="0"/>
              <a:t>: the debate!</a:t>
            </a:r>
            <a:endParaRPr lang="en-SG" dirty="0"/>
          </a:p>
        </p:txBody>
      </p:sp>
      <p:graphicFrame>
        <p:nvGraphicFramePr>
          <p:cNvPr id="4" name="Content Placeholder 3">
            <a:extLst>
              <a:ext uri="{FF2B5EF4-FFF2-40B4-BE49-F238E27FC236}">
                <a16:creationId xmlns:a16="http://schemas.microsoft.com/office/drawing/2014/main" id="{34AD9208-DE2A-4F66-A726-E2ABE7223F64}"/>
              </a:ext>
            </a:extLst>
          </p:cNvPr>
          <p:cNvGraphicFramePr>
            <a:graphicFrameLocks noGrp="1"/>
          </p:cNvGraphicFramePr>
          <p:nvPr>
            <p:ph idx="1"/>
            <p:extLst>
              <p:ext uri="{D42A27DB-BD31-4B8C-83A1-F6EECF244321}">
                <p14:modId xmlns:p14="http://schemas.microsoft.com/office/powerpoint/2010/main" val="2457825774"/>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9176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CBEC2-5A50-4E8C-A4C3-80404F42C21A}"/>
              </a:ext>
            </a:extLst>
          </p:cNvPr>
          <p:cNvSpPr>
            <a:spLocks noGrp="1"/>
          </p:cNvSpPr>
          <p:nvPr>
            <p:ph type="title"/>
          </p:nvPr>
        </p:nvSpPr>
        <p:spPr/>
        <p:txBody>
          <a:bodyPr/>
          <a:lstStyle/>
          <a:p>
            <a:r>
              <a:rPr lang="en-SG" dirty="0"/>
              <a:t>Inference: </a:t>
            </a:r>
            <a:r>
              <a:rPr lang="en-SG" sz="3200" i="1" dirty="0"/>
              <a:t>let go back to the beginning</a:t>
            </a:r>
            <a:r>
              <a:rPr lang="en-SG" sz="3200" dirty="0"/>
              <a:t> …</a:t>
            </a:r>
          </a:p>
        </p:txBody>
      </p:sp>
      <p:sp>
        <p:nvSpPr>
          <p:cNvPr id="3" name="Content Placeholder 2">
            <a:extLst>
              <a:ext uri="{FF2B5EF4-FFF2-40B4-BE49-F238E27FC236}">
                <a16:creationId xmlns:a16="http://schemas.microsoft.com/office/drawing/2014/main" id="{28DFFE73-A8D2-4255-995F-3B4D84418BC0}"/>
              </a:ext>
            </a:extLst>
          </p:cNvPr>
          <p:cNvSpPr>
            <a:spLocks noGrp="1"/>
          </p:cNvSpPr>
          <p:nvPr>
            <p:ph idx="1"/>
          </p:nvPr>
        </p:nvSpPr>
        <p:spPr/>
        <p:txBody>
          <a:bodyPr>
            <a:normAutofit fontScale="77500" lnSpcReduction="20000"/>
          </a:bodyPr>
          <a:lstStyle/>
          <a:p>
            <a:r>
              <a:rPr lang="en-SG" dirty="0"/>
              <a:t>The above conversation can continue like a </a:t>
            </a:r>
            <a:r>
              <a:rPr lang="en-SG" i="1" dirty="0"/>
              <a:t>infinity</a:t>
            </a:r>
            <a:r>
              <a:rPr lang="en-SG" dirty="0"/>
              <a:t>, because the sentence here is this: how do you </a:t>
            </a:r>
            <a:r>
              <a:rPr lang="en-SG" i="1" dirty="0"/>
              <a:t>know</a:t>
            </a:r>
            <a:r>
              <a:rPr lang="en-SG" dirty="0"/>
              <a:t> I do </a:t>
            </a:r>
            <a:r>
              <a:rPr lang="en-SG" i="1" dirty="0"/>
              <a:t>not know </a:t>
            </a:r>
            <a:r>
              <a:rPr lang="en-SG" dirty="0"/>
              <a:t>that I you do </a:t>
            </a:r>
            <a:r>
              <a:rPr lang="en-SG" i="1" dirty="0"/>
              <a:t>not know </a:t>
            </a:r>
            <a:r>
              <a:rPr lang="en-SG" dirty="0"/>
              <a:t>I do </a:t>
            </a:r>
            <a:r>
              <a:rPr lang="en-SG" i="1" dirty="0"/>
              <a:t>not know </a:t>
            </a:r>
            <a:r>
              <a:rPr lang="en-SG" dirty="0"/>
              <a:t>that you do </a:t>
            </a:r>
            <a:r>
              <a:rPr lang="en-SG" i="1" dirty="0"/>
              <a:t>not know </a:t>
            </a:r>
            <a:r>
              <a:rPr lang="en-SG" dirty="0"/>
              <a:t>I do </a:t>
            </a:r>
            <a:r>
              <a:rPr lang="en-SG" i="1" dirty="0"/>
              <a:t>not know</a:t>
            </a:r>
            <a:r>
              <a:rPr lang="en-SG" dirty="0"/>
              <a:t> … </a:t>
            </a:r>
          </a:p>
          <a:p>
            <a:r>
              <a:rPr lang="en-SG" dirty="0"/>
              <a:t>The reason is simple: no one knows each other;</a:t>
            </a:r>
          </a:p>
          <a:p>
            <a:r>
              <a:rPr lang="en-SG" dirty="0"/>
              <a:t>But Zhuangzi then changed his tactic, saying that, since Hui Shi asked: </a:t>
            </a:r>
            <a:r>
              <a:rPr lang="en-SG" b="1" i="1" u="sng" dirty="0">
                <a:latin typeface="MV Boli" panose="02000500030200090000" pitchFamily="2" charset="0"/>
                <a:cs typeface="MV Boli" panose="02000500030200090000" pitchFamily="2" charset="0"/>
              </a:rPr>
              <a:t>how</a:t>
            </a:r>
            <a:r>
              <a:rPr lang="en-SG" dirty="0">
                <a:latin typeface="MV Boli" panose="02000500030200090000" pitchFamily="2" charset="0"/>
                <a:cs typeface="MV Boli" panose="02000500030200090000" pitchFamily="2" charset="0"/>
              </a:rPr>
              <a:t> do you know those fish are happy, such a statement already </a:t>
            </a:r>
            <a:r>
              <a:rPr lang="en-SG" b="1" i="1" dirty="0">
                <a:latin typeface="MV Boli" panose="02000500030200090000" pitchFamily="2" charset="0"/>
                <a:cs typeface="MV Boli" panose="02000500030200090000" pitchFamily="2" charset="0"/>
              </a:rPr>
              <a:t>i</a:t>
            </a:r>
            <a:r>
              <a:rPr lang="en-SG" b="1" i="1" u="sng" dirty="0">
                <a:latin typeface="MV Boli" panose="02000500030200090000" pitchFamily="2" charset="0"/>
                <a:cs typeface="MV Boli" panose="02000500030200090000" pitchFamily="2" charset="0"/>
              </a:rPr>
              <a:t>mplies</a:t>
            </a:r>
            <a:r>
              <a:rPr lang="en-SG" b="1" i="1" dirty="0">
                <a:latin typeface="MV Boli" panose="02000500030200090000" pitchFamily="2" charset="0"/>
                <a:cs typeface="MV Boli" panose="02000500030200090000" pitchFamily="2" charset="0"/>
              </a:rPr>
              <a:t> </a:t>
            </a:r>
            <a:r>
              <a:rPr lang="en-SG" dirty="0">
                <a:latin typeface="MV Boli" panose="02000500030200090000" pitchFamily="2" charset="0"/>
                <a:cs typeface="MV Boli" panose="02000500030200090000" pitchFamily="2" charset="0"/>
              </a:rPr>
              <a:t>that </a:t>
            </a:r>
            <a:r>
              <a:rPr lang="en-SG" b="1" i="1" dirty="0">
                <a:latin typeface="MV Boli" panose="02000500030200090000" pitchFamily="2" charset="0"/>
                <a:cs typeface="MV Boli" panose="02000500030200090000" pitchFamily="2" charset="0"/>
              </a:rPr>
              <a:t>Hui Shi knew</a:t>
            </a:r>
            <a:r>
              <a:rPr lang="en-SG" dirty="0">
                <a:latin typeface="MV Boli" panose="02000500030200090000" pitchFamily="2" charset="0"/>
                <a:cs typeface="MV Boli" panose="02000500030200090000" pitchFamily="2" charset="0"/>
              </a:rPr>
              <a:t> </a:t>
            </a:r>
            <a:r>
              <a:rPr lang="en-SG" b="1" u="sng" dirty="0">
                <a:latin typeface="MV Boli" panose="02000500030200090000" pitchFamily="2" charset="0"/>
                <a:cs typeface="MV Boli" panose="02000500030200090000" pitchFamily="2" charset="0"/>
              </a:rPr>
              <a:t>Zhuangzi knew</a:t>
            </a:r>
            <a:r>
              <a:rPr lang="en-SG" dirty="0">
                <a:latin typeface="MV Boli" panose="02000500030200090000" pitchFamily="2" charset="0"/>
                <a:cs typeface="MV Boli" panose="02000500030200090000" pitchFamily="2" charset="0"/>
              </a:rPr>
              <a:t> those fish are happy; the question here is </a:t>
            </a:r>
            <a:r>
              <a:rPr lang="en-SG" b="1" i="1" dirty="0">
                <a:latin typeface="MV Boli" panose="02000500030200090000" pitchFamily="2" charset="0"/>
                <a:cs typeface="MV Boli" panose="02000500030200090000" pitchFamily="2" charset="0"/>
              </a:rPr>
              <a:t>how</a:t>
            </a:r>
            <a:r>
              <a:rPr lang="en-SG" dirty="0">
                <a:latin typeface="MV Boli" panose="02000500030200090000" pitchFamily="2" charset="0"/>
                <a:cs typeface="MV Boli" panose="02000500030200090000" pitchFamily="2" charset="0"/>
              </a:rPr>
              <a:t>; </a:t>
            </a:r>
            <a:r>
              <a:rPr lang="en-SG" dirty="0"/>
              <a:t>although Zhuangzi does not say </a:t>
            </a:r>
            <a:r>
              <a:rPr lang="en-SG" b="1" i="1" dirty="0">
                <a:latin typeface="MV Boli" panose="02000500030200090000" pitchFamily="2" charset="0"/>
                <a:cs typeface="MV Boli" panose="02000500030200090000" pitchFamily="2" charset="0"/>
              </a:rPr>
              <a:t>how</a:t>
            </a:r>
            <a:r>
              <a:rPr lang="en-SG" dirty="0">
                <a:latin typeface="MV Boli" panose="02000500030200090000" pitchFamily="2" charset="0"/>
                <a:cs typeface="MV Boli" panose="02000500030200090000" pitchFamily="2" charset="0"/>
              </a:rPr>
              <a:t> </a:t>
            </a:r>
            <a:r>
              <a:rPr lang="en-SG" dirty="0"/>
              <a:t>he came to know those fish are happy, he told Hui Shi that by standing at the river embankment, he </a:t>
            </a:r>
            <a:r>
              <a:rPr lang="en-SG" b="1" i="1" dirty="0">
                <a:latin typeface="MV Boli" panose="02000500030200090000" pitchFamily="2" charset="0"/>
                <a:cs typeface="MV Boli" panose="02000500030200090000" pitchFamily="2" charset="0"/>
              </a:rPr>
              <a:t>knew</a:t>
            </a:r>
            <a:r>
              <a:rPr lang="en-SG" dirty="0"/>
              <a:t>  those fish are happy;</a:t>
            </a:r>
          </a:p>
          <a:p>
            <a:r>
              <a:rPr lang="en-SG" dirty="0"/>
              <a:t>Here, we might as well remember the Buddhist and traditional Indian </a:t>
            </a:r>
            <a:r>
              <a:rPr lang="en-SG" i="1" dirty="0"/>
              <a:t>means of knowledge</a:t>
            </a:r>
            <a:r>
              <a:rPr lang="en-SG" dirty="0"/>
              <a:t> – </a:t>
            </a:r>
            <a:r>
              <a:rPr lang="en-SG" i="1" dirty="0"/>
              <a:t>inference</a:t>
            </a:r>
            <a:r>
              <a:rPr lang="en-SG" dirty="0"/>
              <a:t> or logical reasoning, such as fire and smoke analogy; the same may be applied to the fish;</a:t>
            </a:r>
          </a:p>
        </p:txBody>
      </p:sp>
    </p:spTree>
    <p:extLst>
      <p:ext uri="{BB962C8B-B14F-4D97-AF65-F5344CB8AC3E}">
        <p14:creationId xmlns:p14="http://schemas.microsoft.com/office/powerpoint/2010/main" val="501248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5E72B-ADA3-4685-8696-DB3238D72DC7}"/>
              </a:ext>
            </a:extLst>
          </p:cNvPr>
          <p:cNvSpPr>
            <a:spLocks noGrp="1"/>
          </p:cNvSpPr>
          <p:nvPr>
            <p:ph type="title"/>
          </p:nvPr>
        </p:nvSpPr>
        <p:spPr/>
        <p:txBody>
          <a:bodyPr>
            <a:normAutofit fontScale="90000"/>
          </a:bodyPr>
          <a:lstStyle/>
          <a:p>
            <a:r>
              <a:rPr lang="en-SG" dirty="0"/>
              <a:t>The original question</a:t>
            </a:r>
            <a:r>
              <a:rPr lang="en-SG" sz="2400" dirty="0"/>
              <a:t>: Zhuangzi’s point is not very convincing, but he raised a very important epistemological issue: </a:t>
            </a:r>
            <a:r>
              <a:rPr lang="en-SG" sz="2400" i="1" dirty="0"/>
              <a:t>how can we know and to what extent can we be certain that what we know is true and not false</a:t>
            </a:r>
            <a:r>
              <a:rPr lang="en-SG" sz="2400" dirty="0"/>
              <a:t>. Let us see the diagram below:</a:t>
            </a:r>
          </a:p>
        </p:txBody>
      </p:sp>
      <p:graphicFrame>
        <p:nvGraphicFramePr>
          <p:cNvPr id="4" name="Content Placeholder 3">
            <a:extLst>
              <a:ext uri="{FF2B5EF4-FFF2-40B4-BE49-F238E27FC236}">
                <a16:creationId xmlns:a16="http://schemas.microsoft.com/office/drawing/2014/main" id="{F7A3EAB3-776A-4724-8636-49FD399CFBD2}"/>
              </a:ext>
            </a:extLst>
          </p:cNvPr>
          <p:cNvGraphicFramePr>
            <a:graphicFrameLocks noGrp="1"/>
          </p:cNvGraphicFramePr>
          <p:nvPr>
            <p:ph idx="1"/>
            <p:extLst>
              <p:ext uri="{D42A27DB-BD31-4B8C-83A1-F6EECF244321}">
                <p14:modId xmlns:p14="http://schemas.microsoft.com/office/powerpoint/2010/main" val="2821753629"/>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9186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5AE94-852F-4ADF-A199-AEE0468D2986}"/>
              </a:ext>
            </a:extLst>
          </p:cNvPr>
          <p:cNvSpPr>
            <a:spLocks noGrp="1"/>
          </p:cNvSpPr>
          <p:nvPr>
            <p:ph type="title"/>
          </p:nvPr>
        </p:nvSpPr>
        <p:spPr/>
        <p:txBody>
          <a:bodyPr>
            <a:normAutofit fontScale="90000"/>
          </a:bodyPr>
          <a:lstStyle/>
          <a:p>
            <a:r>
              <a:rPr lang="en-SG" dirty="0"/>
              <a:t>Possible ways</a:t>
            </a:r>
            <a:r>
              <a:rPr lang="en-SG" sz="2200" dirty="0"/>
              <a:t> </a:t>
            </a:r>
            <a:r>
              <a:rPr lang="en-SG" sz="2000" dirty="0"/>
              <a:t>of knowing fish and their happiness:</a:t>
            </a:r>
            <a:r>
              <a:rPr lang="zh-CN" altLang="en-US" sz="2000" dirty="0"/>
              <a:t> </a:t>
            </a:r>
            <a:r>
              <a:rPr lang="en-SG" altLang="zh-CN" sz="2000" dirty="0"/>
              <a:t>we can certainly try the traditional Indian and Buddhist means of knowledge; as we have discussed so far, the inference method – logical reasoning is used to infer unknowns from known things; for instance, from the sign of smoke and then from the </a:t>
            </a:r>
            <a:r>
              <a:rPr lang="en-SG" altLang="zh-CN" sz="2000" i="1" dirty="0"/>
              <a:t>invariable concomitance</a:t>
            </a:r>
            <a:r>
              <a:rPr lang="en-SG" altLang="zh-CN" sz="2000" dirty="0"/>
              <a:t> between smoke and fire, the existence of fire in a mountain far away could be inferred. Below is the application of that method:</a:t>
            </a:r>
            <a:endParaRPr lang="en-SG" sz="2000" dirty="0"/>
          </a:p>
        </p:txBody>
      </p:sp>
      <p:graphicFrame>
        <p:nvGraphicFramePr>
          <p:cNvPr id="4" name="Content Placeholder 3">
            <a:extLst>
              <a:ext uri="{FF2B5EF4-FFF2-40B4-BE49-F238E27FC236}">
                <a16:creationId xmlns:a16="http://schemas.microsoft.com/office/drawing/2014/main" id="{6241F191-2E46-42F5-824E-35B6BFFCA1BA}"/>
              </a:ext>
            </a:extLst>
          </p:cNvPr>
          <p:cNvGraphicFramePr>
            <a:graphicFrameLocks noGrp="1"/>
          </p:cNvGraphicFramePr>
          <p:nvPr>
            <p:ph idx="1"/>
            <p:extLst>
              <p:ext uri="{D42A27DB-BD31-4B8C-83A1-F6EECF244321}">
                <p14:modId xmlns:p14="http://schemas.microsoft.com/office/powerpoint/2010/main" val="2217863811"/>
              </p:ext>
            </p:extLst>
          </p:nvPr>
        </p:nvGraphicFramePr>
        <p:xfrm>
          <a:off x="628650" y="2055303"/>
          <a:ext cx="7886700" cy="4121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5689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AAF42-CBCD-49ED-ABAB-AA964BC614FD}"/>
              </a:ext>
            </a:extLst>
          </p:cNvPr>
          <p:cNvSpPr>
            <a:spLocks noGrp="1"/>
          </p:cNvSpPr>
          <p:nvPr>
            <p:ph type="title"/>
          </p:nvPr>
        </p:nvSpPr>
        <p:spPr/>
        <p:txBody>
          <a:bodyPr>
            <a:normAutofit/>
          </a:bodyPr>
          <a:lstStyle/>
          <a:p>
            <a:r>
              <a:rPr lang="en-SG" sz="2000" dirty="0"/>
              <a:t>Possible 5-membered/stepped inference process: please remember that below is just a simple attempt of application of the Buddhist inference method; we just want to illustrate the strong point and the weak point in the Buddhist logical reasoning method before and after Dignāga;</a:t>
            </a:r>
          </a:p>
        </p:txBody>
      </p:sp>
      <p:graphicFrame>
        <p:nvGraphicFramePr>
          <p:cNvPr id="4" name="Content Placeholder 3">
            <a:extLst>
              <a:ext uri="{FF2B5EF4-FFF2-40B4-BE49-F238E27FC236}">
                <a16:creationId xmlns:a16="http://schemas.microsoft.com/office/drawing/2014/main" id="{CD05376E-866D-47E0-8945-36193D367B74}"/>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1997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471DF-BB56-481B-92D8-187733158C49}"/>
              </a:ext>
            </a:extLst>
          </p:cNvPr>
          <p:cNvSpPr>
            <a:spLocks noGrp="1"/>
          </p:cNvSpPr>
          <p:nvPr>
            <p:ph type="title"/>
          </p:nvPr>
        </p:nvSpPr>
        <p:spPr/>
        <p:txBody>
          <a:bodyPr/>
          <a:lstStyle/>
          <a:p>
            <a:r>
              <a:rPr lang="en-US" dirty="0"/>
              <a:t>Can we be so sure?</a:t>
            </a:r>
            <a:endParaRPr lang="en-SG" dirty="0"/>
          </a:p>
        </p:txBody>
      </p:sp>
      <p:sp>
        <p:nvSpPr>
          <p:cNvPr id="3" name="Content Placeholder 2">
            <a:extLst>
              <a:ext uri="{FF2B5EF4-FFF2-40B4-BE49-F238E27FC236}">
                <a16:creationId xmlns:a16="http://schemas.microsoft.com/office/drawing/2014/main" id="{35B69B4C-440A-4916-BBC0-9BF73AD7B33F}"/>
              </a:ext>
            </a:extLst>
          </p:cNvPr>
          <p:cNvSpPr>
            <a:spLocks noGrp="1"/>
          </p:cNvSpPr>
          <p:nvPr>
            <p:ph idx="1"/>
          </p:nvPr>
        </p:nvSpPr>
        <p:spPr/>
        <p:txBody>
          <a:bodyPr>
            <a:normAutofit fontScale="70000" lnSpcReduction="20000"/>
          </a:bodyPr>
          <a:lstStyle/>
          <a:p>
            <a:r>
              <a:rPr lang="en-US" dirty="0"/>
              <a:t>The above logical reasoning is the classical method used as ways of </a:t>
            </a:r>
            <a:r>
              <a:rPr lang="en-US" i="1" dirty="0"/>
              <a:t>inference</a:t>
            </a:r>
            <a:r>
              <a:rPr lang="en-US" dirty="0"/>
              <a:t>, </a:t>
            </a:r>
            <a:r>
              <a:rPr lang="en-US" i="1" dirty="0"/>
              <a:t>deduction</a:t>
            </a:r>
            <a:r>
              <a:rPr lang="en-US" dirty="0"/>
              <a:t> or </a:t>
            </a:r>
            <a:r>
              <a:rPr lang="en-US" i="1" dirty="0"/>
              <a:t>induction</a:t>
            </a:r>
            <a:r>
              <a:rPr lang="en-US" dirty="0"/>
              <a:t>. But the obvious question is can we be sure or certain? In other words, is the </a:t>
            </a:r>
            <a:r>
              <a:rPr lang="en-US" i="1" dirty="0"/>
              <a:t>conclusion</a:t>
            </a:r>
            <a:r>
              <a:rPr lang="en-US" dirty="0"/>
              <a:t> is guaranteed by its </a:t>
            </a:r>
            <a:r>
              <a:rPr lang="en-US" i="1" dirty="0"/>
              <a:t>premise</a:t>
            </a:r>
            <a:r>
              <a:rPr lang="en-US" dirty="0"/>
              <a:t> or </a:t>
            </a:r>
            <a:r>
              <a:rPr lang="en-US" i="1" dirty="0"/>
              <a:t>premises</a:t>
            </a:r>
            <a:r>
              <a:rPr lang="en-US" dirty="0"/>
              <a:t>?</a:t>
            </a:r>
          </a:p>
          <a:p>
            <a:r>
              <a:rPr lang="en-US" dirty="0"/>
              <a:t>The answer cannot be straightforwardly answered: as we mentioned, in </a:t>
            </a:r>
            <a:r>
              <a:rPr lang="en-US" i="1" dirty="0"/>
              <a:t>deductive</a:t>
            </a:r>
            <a:r>
              <a:rPr lang="en-US" dirty="0"/>
              <a:t> logical reasoning, it is </a:t>
            </a:r>
            <a:r>
              <a:rPr lang="en-US" i="1" dirty="0"/>
              <a:t>necessary</a:t>
            </a:r>
            <a:r>
              <a:rPr lang="en-US" dirty="0"/>
              <a:t> that the conclusion is deduced from its premise/s so the corollary between the premises and the conclusion is certain; but in </a:t>
            </a:r>
            <a:r>
              <a:rPr lang="en-US" i="1" dirty="0"/>
              <a:t>inductive</a:t>
            </a:r>
            <a:r>
              <a:rPr lang="en-US" dirty="0"/>
              <a:t> logical reasoning, the outcome or conclusion is </a:t>
            </a:r>
            <a:r>
              <a:rPr lang="en-US" i="1" dirty="0"/>
              <a:t>probable</a:t>
            </a:r>
            <a:r>
              <a:rPr lang="en-US" dirty="0"/>
              <a:t>. In other words, it means that there is a high </a:t>
            </a:r>
            <a:r>
              <a:rPr lang="en-US" i="1" dirty="0"/>
              <a:t>probability</a:t>
            </a:r>
            <a:r>
              <a:rPr lang="en-US" dirty="0"/>
              <a:t> that the premise or premises entails or entail the conclusion, although that is not necessarily guaranteed.</a:t>
            </a:r>
          </a:p>
          <a:p>
            <a:r>
              <a:rPr lang="en-US" dirty="0"/>
              <a:t>For example, we may compare the similar patterns between the expressions of happiness and joyfulness between fish and human beings, although that is by no means certain that our comparison would guarantee the conclusion and its validity and truth value. It would be </a:t>
            </a:r>
            <a:r>
              <a:rPr lang="en-US" i="1" dirty="0"/>
              <a:t>probably</a:t>
            </a:r>
            <a:r>
              <a:rPr lang="en-US" dirty="0"/>
              <a:t> true but can be false as well. That has been one of the concerns of Buddhist logicians such as </a:t>
            </a:r>
            <a:r>
              <a:rPr lang="en-US" dirty="0" err="1"/>
              <a:t>Asaṅga</a:t>
            </a:r>
            <a:r>
              <a:rPr lang="en-US" dirty="0"/>
              <a:t> and </a:t>
            </a:r>
            <a:r>
              <a:rPr lang="en-US" dirty="0" err="1"/>
              <a:t>Vasubandhu</a:t>
            </a:r>
            <a:r>
              <a:rPr lang="en-US" dirty="0"/>
              <a:t>; but it was Dignāga who address most of the issues; </a:t>
            </a:r>
            <a:endParaRPr lang="en-SG" dirty="0"/>
          </a:p>
        </p:txBody>
      </p:sp>
    </p:spTree>
    <p:extLst>
      <p:ext uri="{BB962C8B-B14F-4D97-AF65-F5344CB8AC3E}">
        <p14:creationId xmlns:p14="http://schemas.microsoft.com/office/powerpoint/2010/main" val="39702046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Custom 4">
      <a:majorFont>
        <a:latin typeface="Times New Roman"/>
        <a:ea typeface="新宋体"/>
        <a:cs typeface=""/>
      </a:majorFont>
      <a:minorFont>
        <a:latin typeface="Times New Roman"/>
        <a:ea typeface="新宋体"/>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1027</TotalTime>
  <Words>2792</Words>
  <Application>Microsoft Office PowerPoint</Application>
  <PresentationFormat>On-screen Show (4:3)</PresentationFormat>
  <Paragraphs>104</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MV Boli</vt:lpstr>
      <vt:lpstr>Times New Roman</vt:lpstr>
      <vt:lpstr>Office Theme</vt:lpstr>
      <vt:lpstr>Lecture 7: Dignāga and the New Buddhist Logical Method</vt:lpstr>
      <vt:lpstr>Preliminary remarks</vt:lpstr>
      <vt:lpstr>How do you know? we shall start this lecture with a philosophical anecdote which may spare us from the otherwise boring terms and concepts of Buddhist logic; this is a rather amusing story so I hope you enjoy reading it and thinking about it afterwards:</vt:lpstr>
      <vt:lpstr>Zhuangzi and Hui Shi: the debate!</vt:lpstr>
      <vt:lpstr>Inference: let go back to the beginning …</vt:lpstr>
      <vt:lpstr>The original question: Zhuangzi’s point is not very convincing, but he raised a very important epistemological issue: how can we know and to what extent can we be certain that what we know is true and not false. Let us see the diagram below:</vt:lpstr>
      <vt:lpstr>Possible ways of knowing fish and their happiness: we can certainly try the traditional Indian and Buddhist means of knowledge; as we have discussed so far, the inference method – logical reasoning is used to infer unknowns from known things; for instance, from the sign of smoke and then from the invariable concomitance between smoke and fire, the existence of fire in a mountain far away could be inferred. Below is the application of that method:</vt:lpstr>
      <vt:lpstr>Possible 5-membered/stepped inference process: please remember that below is just a simple attempt of application of the Buddhist inference method; we just want to illustrate the strong point and the weak point in the Buddhist logical reasoning method before and after Dignāga;</vt:lpstr>
      <vt:lpstr>Can we be so sure?</vt:lpstr>
      <vt:lpstr>Dignāga: founder of new Buddhist logical reasoning</vt:lpstr>
      <vt:lpstr>Importance of Dignāga: Dignāga is not only integrated all the previous insights of logical method, but also address some of the most important problems concerning traditional and Buddhist logical method; please note that the term hetuvidya (illuminating reason) was not invented by Dignāga; but ever since Dignāga and in particular in Buddhist tradition, hetuvidya (also known as new hetuvidya ) is used almost exclusively and thus virtually replaced the term nyāya; also, he integrated the means of knowledge (pramāṇa) and the logical debate (vāda) method into one consistent system, thus brought the logic and epistemology into one; (see Katsura, p.71)</vt:lpstr>
      <vt:lpstr>Dignāga: his life is difficult to know, although some details can be tentatively ascertained; he was born in Kanci, a small town in south India, probably lived around 5th century; he was a pupil of Vasubandhu, when the latter was the master (equivalent of modern day vice-chancellor of a university) of the earliest university in the world – Nalanda Monastery;</vt:lpstr>
      <vt:lpstr>Noticeable ideas: below are some noticeable ideas introduced by Dignāga into Buddhist logical method as well as Buddhist epistemology; we shall discuss some of them in details in the next few lecture so now just remember them;</vt:lpstr>
      <vt:lpstr>Vyāpti: this is an important concept that almost exclusively enhanced the validity and cogent level of Buddhist logical method; we shall discuss it in detail in next lecture; but here, just remember by considering the diagram below: through the second gear (reason), a relationship between the first and the third gears could be established; but that relationship is meaningless unless a pervading relationship can be established between the first gear (thesis) and the second gear (reason); so when the first gear moves, the second would follow, thus triggering the movement of the third gear and the whole chain of gears; the inevitable gearing up relationship between the thesis and the reason can be understood as vyāpti or pervasion; </vt:lpstr>
      <vt:lpstr>Trairūpya: this is another important idea developed by Dignāga in terms of reason or sign; again, here we just mention it and we shall discuss it in detail in the next few lectures;</vt:lpstr>
      <vt:lpstr>Trairūpya: below is a simple diagram to illustrate the subtle relationship between the thesis, the reason and the example; more detailed discussions will be provided in due course;</vt:lpstr>
      <vt:lpstr>Summary and facts check</vt:lpstr>
      <vt:lpstr>Exercises #7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[BCS Lecturer] Ven Chuan Qing</dc:creator>
  <cp:lastModifiedBy>[BCS Lecturer] Ven Chuan Qing</cp:lastModifiedBy>
  <cp:revision>62</cp:revision>
  <dcterms:created xsi:type="dcterms:W3CDTF">2020-10-03T14:26:30Z</dcterms:created>
  <dcterms:modified xsi:type="dcterms:W3CDTF">2020-10-07T08:34:09Z</dcterms:modified>
</cp:coreProperties>
</file>