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88" r:id="rId4"/>
    <p:sldId id="279" r:id="rId5"/>
    <p:sldId id="258" r:id="rId6"/>
    <p:sldId id="280" r:id="rId7"/>
    <p:sldId id="281" r:id="rId8"/>
    <p:sldId id="282" r:id="rId9"/>
    <p:sldId id="284" r:id="rId10"/>
    <p:sldId id="285" r:id="rId11"/>
    <p:sldId id="283" r:id="rId12"/>
    <p:sldId id="286" r:id="rId13"/>
    <p:sldId id="287" r:id="rId14"/>
    <p:sldId id="289" r:id="rId15"/>
    <p:sldId id="290" r:id="rId16"/>
    <p:sldId id="291" r:id="rId17"/>
    <p:sldId id="29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15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DA8C43-C988-40F7-B317-E433515C352A}" type="doc">
      <dgm:prSet loTypeId="urn:microsoft.com/office/officeart/2005/8/layout/hierarchy3" loCatId="list" qsTypeId="urn:microsoft.com/office/officeart/2005/8/quickstyle/simple1" qsCatId="simple" csTypeId="urn:microsoft.com/office/officeart/2005/8/colors/colorful4" csCatId="colorful" phldr="1"/>
      <dgm:spPr/>
      <dgm:t>
        <a:bodyPr/>
        <a:lstStyle/>
        <a:p>
          <a:endParaRPr lang="en-SG"/>
        </a:p>
      </dgm:t>
    </dgm:pt>
    <dgm:pt modelId="{48E7EE08-6C78-4A7A-B38D-5B1B25D6A28A}">
      <dgm:prSet phldrT="[Text]"/>
      <dgm:spPr/>
      <dgm:t>
        <a:bodyPr/>
        <a:lstStyle/>
        <a:p>
          <a:r>
            <a:rPr lang="en-SG" dirty="0"/>
            <a:t>5-membered</a:t>
          </a:r>
        </a:p>
      </dgm:t>
    </dgm:pt>
    <dgm:pt modelId="{AD8E66A7-F7A1-445B-A709-B15978A4C6C3}" type="parTrans" cxnId="{F1264858-A002-48EF-9BE5-5FA9A471FC6E}">
      <dgm:prSet/>
      <dgm:spPr/>
      <dgm:t>
        <a:bodyPr/>
        <a:lstStyle/>
        <a:p>
          <a:endParaRPr lang="en-SG"/>
        </a:p>
      </dgm:t>
    </dgm:pt>
    <dgm:pt modelId="{89EFD432-B29C-4430-BCEB-3E55E6688218}" type="sibTrans" cxnId="{F1264858-A002-48EF-9BE5-5FA9A471FC6E}">
      <dgm:prSet/>
      <dgm:spPr/>
      <dgm:t>
        <a:bodyPr/>
        <a:lstStyle/>
        <a:p>
          <a:endParaRPr lang="en-SG"/>
        </a:p>
      </dgm:t>
    </dgm:pt>
    <dgm:pt modelId="{2552296D-845D-4E22-9B51-BC867051C5C0}">
      <dgm:prSet phldrT="[Text]"/>
      <dgm:spPr/>
      <dgm:t>
        <a:bodyPr/>
        <a:lstStyle/>
        <a:p>
          <a:r>
            <a:rPr lang="en-SG" dirty="0"/>
            <a:t>This method was invented by the traditional Indian philosophers</a:t>
          </a:r>
        </a:p>
      </dgm:t>
    </dgm:pt>
    <dgm:pt modelId="{A7BEB249-F7C9-4D03-9FF1-2EB33A97A825}" type="parTrans" cxnId="{A8970220-ECF2-43A6-82FE-2FBF7802277B}">
      <dgm:prSet/>
      <dgm:spPr/>
      <dgm:t>
        <a:bodyPr/>
        <a:lstStyle/>
        <a:p>
          <a:endParaRPr lang="en-SG"/>
        </a:p>
      </dgm:t>
    </dgm:pt>
    <dgm:pt modelId="{A04018CB-C2B2-4281-B793-DE1EEAC48CCA}" type="sibTrans" cxnId="{A8970220-ECF2-43A6-82FE-2FBF7802277B}">
      <dgm:prSet/>
      <dgm:spPr/>
      <dgm:t>
        <a:bodyPr/>
        <a:lstStyle/>
        <a:p>
          <a:endParaRPr lang="en-SG"/>
        </a:p>
      </dgm:t>
    </dgm:pt>
    <dgm:pt modelId="{DA6B7817-FBFB-4619-A0A9-A7EA24749B3C}">
      <dgm:prSet phldrT="[Text]"/>
      <dgm:spPr/>
      <dgm:t>
        <a:bodyPr/>
        <a:lstStyle/>
        <a:p>
          <a:r>
            <a:rPr lang="en-SG" dirty="0" err="1"/>
            <a:t>Nyāya</a:t>
          </a:r>
          <a:r>
            <a:rPr lang="en-SG" dirty="0"/>
            <a:t> philosophers</a:t>
          </a:r>
        </a:p>
      </dgm:t>
    </dgm:pt>
    <dgm:pt modelId="{E507F46E-9E48-4EBE-B94F-0E276505E445}" type="parTrans" cxnId="{6696ABDF-00D8-40D1-8831-46A0BB1167D6}">
      <dgm:prSet/>
      <dgm:spPr/>
      <dgm:t>
        <a:bodyPr/>
        <a:lstStyle/>
        <a:p>
          <a:endParaRPr lang="en-SG"/>
        </a:p>
      </dgm:t>
    </dgm:pt>
    <dgm:pt modelId="{961CB65E-033C-40F1-9DAE-00D093C32376}" type="sibTrans" cxnId="{6696ABDF-00D8-40D1-8831-46A0BB1167D6}">
      <dgm:prSet/>
      <dgm:spPr/>
      <dgm:t>
        <a:bodyPr/>
        <a:lstStyle/>
        <a:p>
          <a:endParaRPr lang="en-SG"/>
        </a:p>
      </dgm:t>
    </dgm:pt>
    <dgm:pt modelId="{1FF179C4-BBE0-4693-93E5-8CABD47269A8}">
      <dgm:prSet phldrT="[Text]"/>
      <dgm:spPr/>
      <dgm:t>
        <a:bodyPr/>
        <a:lstStyle/>
        <a:p>
          <a:r>
            <a:rPr lang="en-SG" dirty="0"/>
            <a:t>Introduction to Buddhist tradition</a:t>
          </a:r>
        </a:p>
      </dgm:t>
    </dgm:pt>
    <dgm:pt modelId="{A90976C9-273D-4FF2-84AE-0DEF1BF6E7B2}" type="parTrans" cxnId="{6390795C-ACAB-409C-908C-141155F650AA}">
      <dgm:prSet/>
      <dgm:spPr/>
      <dgm:t>
        <a:bodyPr/>
        <a:lstStyle/>
        <a:p>
          <a:endParaRPr lang="en-SG"/>
        </a:p>
      </dgm:t>
    </dgm:pt>
    <dgm:pt modelId="{61127BFD-D98E-45F6-BE01-6D983C750A0A}" type="sibTrans" cxnId="{6390795C-ACAB-409C-908C-141155F650AA}">
      <dgm:prSet/>
      <dgm:spPr/>
      <dgm:t>
        <a:bodyPr/>
        <a:lstStyle/>
        <a:p>
          <a:endParaRPr lang="en-SG"/>
        </a:p>
      </dgm:t>
    </dgm:pt>
    <dgm:pt modelId="{83597B53-D17A-404A-A352-A3C1C3FFE67A}">
      <dgm:prSet phldrT="[Text]"/>
      <dgm:spPr/>
      <dgm:t>
        <a:bodyPr/>
        <a:lstStyle/>
        <a:p>
          <a:r>
            <a:rPr lang="en-SG" dirty="0"/>
            <a:t>The 5-membered logical method was introduced to Buddhist tradition by </a:t>
          </a:r>
          <a:r>
            <a:rPr lang="en-SG" dirty="0" err="1"/>
            <a:t>Asaṅga</a:t>
          </a:r>
          <a:r>
            <a:rPr lang="en-SG" dirty="0"/>
            <a:t> </a:t>
          </a:r>
        </a:p>
      </dgm:t>
    </dgm:pt>
    <dgm:pt modelId="{804AAF8A-F1C0-4C34-BBAF-821A316E3FC6}" type="parTrans" cxnId="{C07E3A9A-4C6D-45F3-9CB7-27647471E066}">
      <dgm:prSet/>
      <dgm:spPr/>
      <dgm:t>
        <a:bodyPr/>
        <a:lstStyle/>
        <a:p>
          <a:endParaRPr lang="en-SG"/>
        </a:p>
      </dgm:t>
    </dgm:pt>
    <dgm:pt modelId="{55A3A21C-1267-43F0-879B-CE18F9EA30A5}" type="sibTrans" cxnId="{C07E3A9A-4C6D-45F3-9CB7-27647471E066}">
      <dgm:prSet/>
      <dgm:spPr/>
      <dgm:t>
        <a:bodyPr/>
        <a:lstStyle/>
        <a:p>
          <a:endParaRPr lang="en-SG"/>
        </a:p>
      </dgm:t>
    </dgm:pt>
    <dgm:pt modelId="{D5C1350F-2419-4A97-9144-ECAA7BD42C87}">
      <dgm:prSet phldrT="[Text]"/>
      <dgm:spPr/>
      <dgm:t>
        <a:bodyPr/>
        <a:lstStyle/>
        <a:p>
          <a:r>
            <a:rPr lang="en-SG" dirty="0" err="1"/>
            <a:t>Asaṅga</a:t>
          </a:r>
          <a:r>
            <a:rPr lang="en-SG" dirty="0"/>
            <a:t>-transition period</a:t>
          </a:r>
        </a:p>
      </dgm:t>
    </dgm:pt>
    <dgm:pt modelId="{BD3F78B7-F33B-4FFA-A0EE-16F064D06BD0}" type="parTrans" cxnId="{D48DD58E-35F9-49D6-A4FF-A5566698220D}">
      <dgm:prSet/>
      <dgm:spPr/>
      <dgm:t>
        <a:bodyPr/>
        <a:lstStyle/>
        <a:p>
          <a:endParaRPr lang="en-SG"/>
        </a:p>
      </dgm:t>
    </dgm:pt>
    <dgm:pt modelId="{8D21BB92-2ADD-4B94-AC29-34BF0D613304}" type="sibTrans" cxnId="{D48DD58E-35F9-49D6-A4FF-A5566698220D}">
      <dgm:prSet/>
      <dgm:spPr/>
      <dgm:t>
        <a:bodyPr/>
        <a:lstStyle/>
        <a:p>
          <a:endParaRPr lang="en-SG"/>
        </a:p>
      </dgm:t>
    </dgm:pt>
    <dgm:pt modelId="{69FCF2AE-AAC7-4FEA-ABC0-3902F4EB7DA8}">
      <dgm:prSet phldrT="[Text]"/>
      <dgm:spPr/>
      <dgm:t>
        <a:bodyPr/>
        <a:lstStyle/>
        <a:p>
          <a:r>
            <a:rPr lang="en-SG" dirty="0"/>
            <a:t>From 5 to 3 members</a:t>
          </a:r>
        </a:p>
      </dgm:t>
    </dgm:pt>
    <dgm:pt modelId="{CCCE63D9-BE0F-4D55-B06A-BE350A761435}" type="parTrans" cxnId="{A4E8C2D1-6AB5-4F4C-B9C4-97FD54AD4ADA}">
      <dgm:prSet/>
      <dgm:spPr/>
      <dgm:t>
        <a:bodyPr/>
        <a:lstStyle/>
        <a:p>
          <a:endParaRPr lang="en-SG"/>
        </a:p>
      </dgm:t>
    </dgm:pt>
    <dgm:pt modelId="{227902BE-BBDF-4C54-8519-EB8A4FC1E71D}" type="sibTrans" cxnId="{A4E8C2D1-6AB5-4F4C-B9C4-97FD54AD4ADA}">
      <dgm:prSet/>
      <dgm:spPr/>
      <dgm:t>
        <a:bodyPr/>
        <a:lstStyle/>
        <a:p>
          <a:endParaRPr lang="en-SG"/>
        </a:p>
      </dgm:t>
    </dgm:pt>
    <dgm:pt modelId="{3C949DC9-8ECC-49E9-9624-4A32A52F871F}">
      <dgm:prSet phldrT="[Text]"/>
      <dgm:spPr/>
      <dgm:t>
        <a:bodyPr/>
        <a:lstStyle/>
        <a:p>
          <a:r>
            <a:rPr lang="en-SG" dirty="0"/>
            <a:t>2 members were dropped by </a:t>
          </a:r>
          <a:r>
            <a:rPr lang="en-SG" dirty="0" err="1"/>
            <a:t>Vasubandhu</a:t>
          </a:r>
          <a:r>
            <a:rPr lang="en-SG" dirty="0"/>
            <a:t> and 3-membered method was fixed by </a:t>
          </a:r>
          <a:r>
            <a:rPr lang="en-SG" dirty="0" err="1"/>
            <a:t>Dignāga</a:t>
          </a:r>
          <a:endParaRPr lang="en-SG" dirty="0"/>
        </a:p>
      </dgm:t>
    </dgm:pt>
    <dgm:pt modelId="{E5ED33FF-CFB3-4093-8E0A-91ACDC6624DD}" type="parTrans" cxnId="{D3918275-203C-41AD-9926-C0F30F3C6157}">
      <dgm:prSet/>
      <dgm:spPr/>
      <dgm:t>
        <a:bodyPr/>
        <a:lstStyle/>
        <a:p>
          <a:endParaRPr lang="en-SG"/>
        </a:p>
      </dgm:t>
    </dgm:pt>
    <dgm:pt modelId="{FA6F032D-EE78-4817-82EC-23A0F228EB86}" type="sibTrans" cxnId="{D3918275-203C-41AD-9926-C0F30F3C6157}">
      <dgm:prSet/>
      <dgm:spPr/>
      <dgm:t>
        <a:bodyPr/>
        <a:lstStyle/>
        <a:p>
          <a:endParaRPr lang="en-SG"/>
        </a:p>
      </dgm:t>
    </dgm:pt>
    <dgm:pt modelId="{1EE508F8-CBAF-4017-8F66-33C0252017E9}">
      <dgm:prSet phldrT="[Text]"/>
      <dgm:spPr/>
      <dgm:t>
        <a:bodyPr/>
        <a:lstStyle/>
        <a:p>
          <a:r>
            <a:rPr lang="en-SG" dirty="0" err="1"/>
            <a:t>Vasubandhu</a:t>
          </a:r>
          <a:r>
            <a:rPr lang="en-SG" dirty="0"/>
            <a:t> and his pupil </a:t>
          </a:r>
          <a:r>
            <a:rPr lang="en-SG" dirty="0" err="1"/>
            <a:t>Dignāga</a:t>
          </a:r>
          <a:endParaRPr lang="en-SG" dirty="0"/>
        </a:p>
      </dgm:t>
    </dgm:pt>
    <dgm:pt modelId="{8AEA1864-349C-4647-A6C0-F23B2D0D7332}" type="parTrans" cxnId="{EBD9D3F6-5A6D-443E-9D76-1E3CF4D4B9F6}">
      <dgm:prSet/>
      <dgm:spPr/>
      <dgm:t>
        <a:bodyPr/>
        <a:lstStyle/>
        <a:p>
          <a:endParaRPr lang="en-SG"/>
        </a:p>
      </dgm:t>
    </dgm:pt>
    <dgm:pt modelId="{8F5FFA70-8658-45FF-A32C-B81B75456B5D}" type="sibTrans" cxnId="{EBD9D3F6-5A6D-443E-9D76-1E3CF4D4B9F6}">
      <dgm:prSet/>
      <dgm:spPr/>
      <dgm:t>
        <a:bodyPr/>
        <a:lstStyle/>
        <a:p>
          <a:endParaRPr lang="en-SG"/>
        </a:p>
      </dgm:t>
    </dgm:pt>
    <dgm:pt modelId="{C6FDE7A1-A043-4B8B-83A8-4E69391AAA0D}" type="pres">
      <dgm:prSet presAssocID="{CCDA8C43-C988-40F7-B317-E433515C352A}" presName="diagram" presStyleCnt="0">
        <dgm:presLayoutVars>
          <dgm:chPref val="1"/>
          <dgm:dir/>
          <dgm:animOne val="branch"/>
          <dgm:animLvl val="lvl"/>
          <dgm:resizeHandles/>
        </dgm:presLayoutVars>
      </dgm:prSet>
      <dgm:spPr/>
    </dgm:pt>
    <dgm:pt modelId="{C3B4670C-514F-40D1-9566-82D152E86D55}" type="pres">
      <dgm:prSet presAssocID="{48E7EE08-6C78-4A7A-B38D-5B1B25D6A28A}" presName="root" presStyleCnt="0"/>
      <dgm:spPr/>
    </dgm:pt>
    <dgm:pt modelId="{7B3E5089-3882-4CE1-91B4-7F3F3BFF9588}" type="pres">
      <dgm:prSet presAssocID="{48E7EE08-6C78-4A7A-B38D-5B1B25D6A28A}" presName="rootComposite" presStyleCnt="0"/>
      <dgm:spPr/>
    </dgm:pt>
    <dgm:pt modelId="{E1AE940C-DD8E-4ED3-9358-F65BA72D0AF6}" type="pres">
      <dgm:prSet presAssocID="{48E7EE08-6C78-4A7A-B38D-5B1B25D6A28A}" presName="rootText" presStyleLbl="node1" presStyleIdx="0" presStyleCnt="3"/>
      <dgm:spPr/>
    </dgm:pt>
    <dgm:pt modelId="{CA16215E-4787-46F7-AA48-7EDD25554EE2}" type="pres">
      <dgm:prSet presAssocID="{48E7EE08-6C78-4A7A-B38D-5B1B25D6A28A}" presName="rootConnector" presStyleLbl="node1" presStyleIdx="0" presStyleCnt="3"/>
      <dgm:spPr/>
    </dgm:pt>
    <dgm:pt modelId="{243B9914-A073-4016-B006-424401E90388}" type="pres">
      <dgm:prSet presAssocID="{48E7EE08-6C78-4A7A-B38D-5B1B25D6A28A}" presName="childShape" presStyleCnt="0"/>
      <dgm:spPr/>
    </dgm:pt>
    <dgm:pt modelId="{53DF92E3-B53A-4BB4-A9DC-8E7A8B834029}" type="pres">
      <dgm:prSet presAssocID="{A7BEB249-F7C9-4D03-9FF1-2EB33A97A825}" presName="Name13" presStyleLbl="parChTrans1D2" presStyleIdx="0" presStyleCnt="6"/>
      <dgm:spPr/>
    </dgm:pt>
    <dgm:pt modelId="{5E074557-D86E-45D3-8E55-14D261AE77C6}" type="pres">
      <dgm:prSet presAssocID="{2552296D-845D-4E22-9B51-BC867051C5C0}" presName="childText" presStyleLbl="bgAcc1" presStyleIdx="0" presStyleCnt="6">
        <dgm:presLayoutVars>
          <dgm:bulletEnabled val="1"/>
        </dgm:presLayoutVars>
      </dgm:prSet>
      <dgm:spPr/>
    </dgm:pt>
    <dgm:pt modelId="{8308430D-6EF0-464B-953C-FBB4A010F860}" type="pres">
      <dgm:prSet presAssocID="{E507F46E-9E48-4EBE-B94F-0E276505E445}" presName="Name13" presStyleLbl="parChTrans1D2" presStyleIdx="1" presStyleCnt="6"/>
      <dgm:spPr/>
    </dgm:pt>
    <dgm:pt modelId="{C9B4D72F-0287-4309-BDD7-E64825F7FB3A}" type="pres">
      <dgm:prSet presAssocID="{DA6B7817-FBFB-4619-A0A9-A7EA24749B3C}" presName="childText" presStyleLbl="bgAcc1" presStyleIdx="1" presStyleCnt="6">
        <dgm:presLayoutVars>
          <dgm:bulletEnabled val="1"/>
        </dgm:presLayoutVars>
      </dgm:prSet>
      <dgm:spPr/>
    </dgm:pt>
    <dgm:pt modelId="{D921BA4A-14C9-40BE-BB2F-431F46F2F300}" type="pres">
      <dgm:prSet presAssocID="{1FF179C4-BBE0-4693-93E5-8CABD47269A8}" presName="root" presStyleCnt="0"/>
      <dgm:spPr/>
    </dgm:pt>
    <dgm:pt modelId="{F3796844-282B-4322-9BC5-CFE6AE62EE24}" type="pres">
      <dgm:prSet presAssocID="{1FF179C4-BBE0-4693-93E5-8CABD47269A8}" presName="rootComposite" presStyleCnt="0"/>
      <dgm:spPr/>
    </dgm:pt>
    <dgm:pt modelId="{9833CD68-C9F9-406C-9CDB-5DD006883D2A}" type="pres">
      <dgm:prSet presAssocID="{1FF179C4-BBE0-4693-93E5-8CABD47269A8}" presName="rootText" presStyleLbl="node1" presStyleIdx="1" presStyleCnt="3"/>
      <dgm:spPr/>
    </dgm:pt>
    <dgm:pt modelId="{DADC6167-3364-4982-8BE4-4421DD46BD82}" type="pres">
      <dgm:prSet presAssocID="{1FF179C4-BBE0-4693-93E5-8CABD47269A8}" presName="rootConnector" presStyleLbl="node1" presStyleIdx="1" presStyleCnt="3"/>
      <dgm:spPr/>
    </dgm:pt>
    <dgm:pt modelId="{D26EB0DF-FBFD-44E8-827E-6EA027107FEF}" type="pres">
      <dgm:prSet presAssocID="{1FF179C4-BBE0-4693-93E5-8CABD47269A8}" presName="childShape" presStyleCnt="0"/>
      <dgm:spPr/>
    </dgm:pt>
    <dgm:pt modelId="{4652B206-6457-4DFE-807C-53D794E567ED}" type="pres">
      <dgm:prSet presAssocID="{804AAF8A-F1C0-4C34-BBAF-821A316E3FC6}" presName="Name13" presStyleLbl="parChTrans1D2" presStyleIdx="2" presStyleCnt="6"/>
      <dgm:spPr/>
    </dgm:pt>
    <dgm:pt modelId="{7B082543-51E4-4D11-8917-34BB4FFFEF3B}" type="pres">
      <dgm:prSet presAssocID="{83597B53-D17A-404A-A352-A3C1C3FFE67A}" presName="childText" presStyleLbl="bgAcc1" presStyleIdx="2" presStyleCnt="6">
        <dgm:presLayoutVars>
          <dgm:bulletEnabled val="1"/>
        </dgm:presLayoutVars>
      </dgm:prSet>
      <dgm:spPr/>
    </dgm:pt>
    <dgm:pt modelId="{968247A8-A2A4-4F5E-9153-1B61F17BA9E7}" type="pres">
      <dgm:prSet presAssocID="{BD3F78B7-F33B-4FFA-A0EE-16F064D06BD0}" presName="Name13" presStyleLbl="parChTrans1D2" presStyleIdx="3" presStyleCnt="6"/>
      <dgm:spPr/>
    </dgm:pt>
    <dgm:pt modelId="{CA854B39-177A-41C5-8B40-F0AC74D38890}" type="pres">
      <dgm:prSet presAssocID="{D5C1350F-2419-4A97-9144-ECAA7BD42C87}" presName="childText" presStyleLbl="bgAcc1" presStyleIdx="3" presStyleCnt="6">
        <dgm:presLayoutVars>
          <dgm:bulletEnabled val="1"/>
        </dgm:presLayoutVars>
      </dgm:prSet>
      <dgm:spPr/>
    </dgm:pt>
    <dgm:pt modelId="{2AA6986C-D500-40A8-AD8F-F8BAA0FB98D5}" type="pres">
      <dgm:prSet presAssocID="{69FCF2AE-AAC7-4FEA-ABC0-3902F4EB7DA8}" presName="root" presStyleCnt="0"/>
      <dgm:spPr/>
    </dgm:pt>
    <dgm:pt modelId="{03E26552-30DD-4A0B-9E8F-4EAC9A804374}" type="pres">
      <dgm:prSet presAssocID="{69FCF2AE-AAC7-4FEA-ABC0-3902F4EB7DA8}" presName="rootComposite" presStyleCnt="0"/>
      <dgm:spPr/>
    </dgm:pt>
    <dgm:pt modelId="{A01D3717-8EF4-4802-8993-1EA45F2AAD88}" type="pres">
      <dgm:prSet presAssocID="{69FCF2AE-AAC7-4FEA-ABC0-3902F4EB7DA8}" presName="rootText" presStyleLbl="node1" presStyleIdx="2" presStyleCnt="3"/>
      <dgm:spPr/>
    </dgm:pt>
    <dgm:pt modelId="{1F044ADD-C798-4BDA-8D46-CC0430754C98}" type="pres">
      <dgm:prSet presAssocID="{69FCF2AE-AAC7-4FEA-ABC0-3902F4EB7DA8}" presName="rootConnector" presStyleLbl="node1" presStyleIdx="2" presStyleCnt="3"/>
      <dgm:spPr/>
    </dgm:pt>
    <dgm:pt modelId="{0617C3CD-F7C0-4EFA-B135-2C796CB72524}" type="pres">
      <dgm:prSet presAssocID="{69FCF2AE-AAC7-4FEA-ABC0-3902F4EB7DA8}" presName="childShape" presStyleCnt="0"/>
      <dgm:spPr/>
    </dgm:pt>
    <dgm:pt modelId="{F6BA98EC-122D-4CA2-9C0A-0A9C49EC8A84}" type="pres">
      <dgm:prSet presAssocID="{E5ED33FF-CFB3-4093-8E0A-91ACDC6624DD}" presName="Name13" presStyleLbl="parChTrans1D2" presStyleIdx="4" presStyleCnt="6"/>
      <dgm:spPr/>
    </dgm:pt>
    <dgm:pt modelId="{FE972F36-5B70-4E3E-BEC7-92E55CAD725B}" type="pres">
      <dgm:prSet presAssocID="{3C949DC9-8ECC-49E9-9624-4A32A52F871F}" presName="childText" presStyleLbl="bgAcc1" presStyleIdx="4" presStyleCnt="6">
        <dgm:presLayoutVars>
          <dgm:bulletEnabled val="1"/>
        </dgm:presLayoutVars>
      </dgm:prSet>
      <dgm:spPr/>
    </dgm:pt>
    <dgm:pt modelId="{40E43D79-075E-4CA1-922B-7FFAA9F798CE}" type="pres">
      <dgm:prSet presAssocID="{8AEA1864-349C-4647-A6C0-F23B2D0D7332}" presName="Name13" presStyleLbl="parChTrans1D2" presStyleIdx="5" presStyleCnt="6"/>
      <dgm:spPr/>
    </dgm:pt>
    <dgm:pt modelId="{32C80A96-8416-4DC7-B768-91216C3BFA75}" type="pres">
      <dgm:prSet presAssocID="{1EE508F8-CBAF-4017-8F66-33C0252017E9}" presName="childText" presStyleLbl="bgAcc1" presStyleIdx="5" presStyleCnt="6">
        <dgm:presLayoutVars>
          <dgm:bulletEnabled val="1"/>
        </dgm:presLayoutVars>
      </dgm:prSet>
      <dgm:spPr/>
    </dgm:pt>
  </dgm:ptLst>
  <dgm:cxnLst>
    <dgm:cxn modelId="{056F2C1C-715D-45D5-A0D0-4D9C9405DDBD}" type="presOf" srcId="{3C949DC9-8ECC-49E9-9624-4A32A52F871F}" destId="{FE972F36-5B70-4E3E-BEC7-92E55CAD725B}" srcOrd="0" destOrd="0" presId="urn:microsoft.com/office/officeart/2005/8/layout/hierarchy3"/>
    <dgm:cxn modelId="{16E3621D-774B-455F-91A5-90BAE66D776A}" type="presOf" srcId="{8AEA1864-349C-4647-A6C0-F23B2D0D7332}" destId="{40E43D79-075E-4CA1-922B-7FFAA9F798CE}" srcOrd="0" destOrd="0" presId="urn:microsoft.com/office/officeart/2005/8/layout/hierarchy3"/>
    <dgm:cxn modelId="{A8970220-ECF2-43A6-82FE-2FBF7802277B}" srcId="{48E7EE08-6C78-4A7A-B38D-5B1B25D6A28A}" destId="{2552296D-845D-4E22-9B51-BC867051C5C0}" srcOrd="0" destOrd="0" parTransId="{A7BEB249-F7C9-4D03-9FF1-2EB33A97A825}" sibTransId="{A04018CB-C2B2-4281-B793-DE1EEAC48CCA}"/>
    <dgm:cxn modelId="{55E6132A-0F29-4A9B-9EF8-3C3F9C10BF1C}" type="presOf" srcId="{2552296D-845D-4E22-9B51-BC867051C5C0}" destId="{5E074557-D86E-45D3-8E55-14D261AE77C6}" srcOrd="0" destOrd="0" presId="urn:microsoft.com/office/officeart/2005/8/layout/hierarchy3"/>
    <dgm:cxn modelId="{60ECD32D-7E61-40D3-88D3-4DC2E46AA629}" type="presOf" srcId="{83597B53-D17A-404A-A352-A3C1C3FFE67A}" destId="{7B082543-51E4-4D11-8917-34BB4FFFEF3B}" srcOrd="0" destOrd="0" presId="urn:microsoft.com/office/officeart/2005/8/layout/hierarchy3"/>
    <dgm:cxn modelId="{D949AD33-FFC2-4167-B70E-88A2A1C95A0D}" type="presOf" srcId="{1FF179C4-BBE0-4693-93E5-8CABD47269A8}" destId="{9833CD68-C9F9-406C-9CDB-5DD006883D2A}" srcOrd="0" destOrd="0" presId="urn:microsoft.com/office/officeart/2005/8/layout/hierarchy3"/>
    <dgm:cxn modelId="{9953F639-0B77-4371-86F9-8E3B0B7940DA}" type="presOf" srcId="{A7BEB249-F7C9-4D03-9FF1-2EB33A97A825}" destId="{53DF92E3-B53A-4BB4-A9DC-8E7A8B834029}" srcOrd="0" destOrd="0" presId="urn:microsoft.com/office/officeart/2005/8/layout/hierarchy3"/>
    <dgm:cxn modelId="{82AD133A-E7D1-4BF6-8530-D4C198C29ACC}" type="presOf" srcId="{D5C1350F-2419-4A97-9144-ECAA7BD42C87}" destId="{CA854B39-177A-41C5-8B40-F0AC74D38890}" srcOrd="0" destOrd="0" presId="urn:microsoft.com/office/officeart/2005/8/layout/hierarchy3"/>
    <dgm:cxn modelId="{6390795C-ACAB-409C-908C-141155F650AA}" srcId="{CCDA8C43-C988-40F7-B317-E433515C352A}" destId="{1FF179C4-BBE0-4693-93E5-8CABD47269A8}" srcOrd="1" destOrd="0" parTransId="{A90976C9-273D-4FF2-84AE-0DEF1BF6E7B2}" sibTransId="{61127BFD-D98E-45F6-BE01-6D983C750A0A}"/>
    <dgm:cxn modelId="{4BD9BB65-24D3-41B2-BC42-233569F86FC5}" type="presOf" srcId="{48E7EE08-6C78-4A7A-B38D-5B1B25D6A28A}" destId="{CA16215E-4787-46F7-AA48-7EDD25554EE2}" srcOrd="1" destOrd="0" presId="urn:microsoft.com/office/officeart/2005/8/layout/hierarchy3"/>
    <dgm:cxn modelId="{B32CEF45-66E3-4867-9440-6DF45DF03060}" type="presOf" srcId="{69FCF2AE-AAC7-4FEA-ABC0-3902F4EB7DA8}" destId="{1F044ADD-C798-4BDA-8D46-CC0430754C98}" srcOrd="1" destOrd="0" presId="urn:microsoft.com/office/officeart/2005/8/layout/hierarchy3"/>
    <dgm:cxn modelId="{6BD79E67-598B-475E-9D05-1BD1DD9C0E31}" type="presOf" srcId="{804AAF8A-F1C0-4C34-BBAF-821A316E3FC6}" destId="{4652B206-6457-4DFE-807C-53D794E567ED}" srcOrd="0" destOrd="0" presId="urn:microsoft.com/office/officeart/2005/8/layout/hierarchy3"/>
    <dgm:cxn modelId="{A63F8848-ECE7-4BE2-B9DD-85AD1DE35CDE}" type="presOf" srcId="{CCDA8C43-C988-40F7-B317-E433515C352A}" destId="{C6FDE7A1-A043-4B8B-83A8-4E69391AAA0D}" srcOrd="0" destOrd="0" presId="urn:microsoft.com/office/officeart/2005/8/layout/hierarchy3"/>
    <dgm:cxn modelId="{D3918275-203C-41AD-9926-C0F30F3C6157}" srcId="{69FCF2AE-AAC7-4FEA-ABC0-3902F4EB7DA8}" destId="{3C949DC9-8ECC-49E9-9624-4A32A52F871F}" srcOrd="0" destOrd="0" parTransId="{E5ED33FF-CFB3-4093-8E0A-91ACDC6624DD}" sibTransId="{FA6F032D-EE78-4817-82EC-23A0F228EB86}"/>
    <dgm:cxn modelId="{F1264858-A002-48EF-9BE5-5FA9A471FC6E}" srcId="{CCDA8C43-C988-40F7-B317-E433515C352A}" destId="{48E7EE08-6C78-4A7A-B38D-5B1B25D6A28A}" srcOrd="0" destOrd="0" parTransId="{AD8E66A7-F7A1-445B-A709-B15978A4C6C3}" sibTransId="{89EFD432-B29C-4430-BCEB-3E55E6688218}"/>
    <dgm:cxn modelId="{A7829A79-82E7-4981-A6C2-42941638BF18}" type="presOf" srcId="{48E7EE08-6C78-4A7A-B38D-5B1B25D6A28A}" destId="{E1AE940C-DD8E-4ED3-9358-F65BA72D0AF6}" srcOrd="0" destOrd="0" presId="urn:microsoft.com/office/officeart/2005/8/layout/hierarchy3"/>
    <dgm:cxn modelId="{85E20E8D-C3B2-4399-A34D-E5EC2EA6AEE7}" type="presOf" srcId="{E507F46E-9E48-4EBE-B94F-0E276505E445}" destId="{8308430D-6EF0-464B-953C-FBB4A010F860}" srcOrd="0" destOrd="0" presId="urn:microsoft.com/office/officeart/2005/8/layout/hierarchy3"/>
    <dgm:cxn modelId="{D48DD58E-35F9-49D6-A4FF-A5566698220D}" srcId="{1FF179C4-BBE0-4693-93E5-8CABD47269A8}" destId="{D5C1350F-2419-4A97-9144-ECAA7BD42C87}" srcOrd="1" destOrd="0" parTransId="{BD3F78B7-F33B-4FFA-A0EE-16F064D06BD0}" sibTransId="{8D21BB92-2ADD-4B94-AC29-34BF0D613304}"/>
    <dgm:cxn modelId="{2B7AF490-187F-4FCC-9A3B-EFCE1AD57844}" type="presOf" srcId="{BD3F78B7-F33B-4FFA-A0EE-16F064D06BD0}" destId="{968247A8-A2A4-4F5E-9153-1B61F17BA9E7}" srcOrd="0" destOrd="0" presId="urn:microsoft.com/office/officeart/2005/8/layout/hierarchy3"/>
    <dgm:cxn modelId="{C07E3A9A-4C6D-45F3-9CB7-27647471E066}" srcId="{1FF179C4-BBE0-4693-93E5-8CABD47269A8}" destId="{83597B53-D17A-404A-A352-A3C1C3FFE67A}" srcOrd="0" destOrd="0" parTransId="{804AAF8A-F1C0-4C34-BBAF-821A316E3FC6}" sibTransId="{55A3A21C-1267-43F0-879B-CE18F9EA30A5}"/>
    <dgm:cxn modelId="{1C40F3BD-EA35-47B7-98A0-74F70909619D}" type="presOf" srcId="{69FCF2AE-AAC7-4FEA-ABC0-3902F4EB7DA8}" destId="{A01D3717-8EF4-4802-8993-1EA45F2AAD88}" srcOrd="0" destOrd="0" presId="urn:microsoft.com/office/officeart/2005/8/layout/hierarchy3"/>
    <dgm:cxn modelId="{7AD121C1-216A-4DF1-AE84-EE7103BF8472}" type="presOf" srcId="{1EE508F8-CBAF-4017-8F66-33C0252017E9}" destId="{32C80A96-8416-4DC7-B768-91216C3BFA75}" srcOrd="0" destOrd="0" presId="urn:microsoft.com/office/officeart/2005/8/layout/hierarchy3"/>
    <dgm:cxn modelId="{A4E8C2D1-6AB5-4F4C-B9C4-97FD54AD4ADA}" srcId="{CCDA8C43-C988-40F7-B317-E433515C352A}" destId="{69FCF2AE-AAC7-4FEA-ABC0-3902F4EB7DA8}" srcOrd="2" destOrd="0" parTransId="{CCCE63D9-BE0F-4D55-B06A-BE350A761435}" sibTransId="{227902BE-BBDF-4C54-8519-EB8A4FC1E71D}"/>
    <dgm:cxn modelId="{6696ABDF-00D8-40D1-8831-46A0BB1167D6}" srcId="{48E7EE08-6C78-4A7A-B38D-5B1B25D6A28A}" destId="{DA6B7817-FBFB-4619-A0A9-A7EA24749B3C}" srcOrd="1" destOrd="0" parTransId="{E507F46E-9E48-4EBE-B94F-0E276505E445}" sibTransId="{961CB65E-033C-40F1-9DAE-00D093C32376}"/>
    <dgm:cxn modelId="{0FADB4E4-0716-4CD6-9A2B-82FEE7B67B10}" type="presOf" srcId="{DA6B7817-FBFB-4619-A0A9-A7EA24749B3C}" destId="{C9B4D72F-0287-4309-BDD7-E64825F7FB3A}" srcOrd="0" destOrd="0" presId="urn:microsoft.com/office/officeart/2005/8/layout/hierarchy3"/>
    <dgm:cxn modelId="{450962EC-F8E6-4D4C-B015-0F911C33732C}" type="presOf" srcId="{1FF179C4-BBE0-4693-93E5-8CABD47269A8}" destId="{DADC6167-3364-4982-8BE4-4421DD46BD82}" srcOrd="1" destOrd="0" presId="urn:microsoft.com/office/officeart/2005/8/layout/hierarchy3"/>
    <dgm:cxn modelId="{EBD9D3F6-5A6D-443E-9D76-1E3CF4D4B9F6}" srcId="{69FCF2AE-AAC7-4FEA-ABC0-3902F4EB7DA8}" destId="{1EE508F8-CBAF-4017-8F66-33C0252017E9}" srcOrd="1" destOrd="0" parTransId="{8AEA1864-349C-4647-A6C0-F23B2D0D7332}" sibTransId="{8F5FFA70-8658-45FF-A32C-B81B75456B5D}"/>
    <dgm:cxn modelId="{5D0A4FFD-339B-4331-BD63-352980DD72CC}" type="presOf" srcId="{E5ED33FF-CFB3-4093-8E0A-91ACDC6624DD}" destId="{F6BA98EC-122D-4CA2-9C0A-0A9C49EC8A84}" srcOrd="0" destOrd="0" presId="urn:microsoft.com/office/officeart/2005/8/layout/hierarchy3"/>
    <dgm:cxn modelId="{76B7093E-F99B-427E-A6E6-C63D947731E2}" type="presParOf" srcId="{C6FDE7A1-A043-4B8B-83A8-4E69391AAA0D}" destId="{C3B4670C-514F-40D1-9566-82D152E86D55}" srcOrd="0" destOrd="0" presId="urn:microsoft.com/office/officeart/2005/8/layout/hierarchy3"/>
    <dgm:cxn modelId="{7B681980-3621-4552-A3E9-DB4FE5AC38A2}" type="presParOf" srcId="{C3B4670C-514F-40D1-9566-82D152E86D55}" destId="{7B3E5089-3882-4CE1-91B4-7F3F3BFF9588}" srcOrd="0" destOrd="0" presId="urn:microsoft.com/office/officeart/2005/8/layout/hierarchy3"/>
    <dgm:cxn modelId="{B61D8876-C261-4E51-AA5B-0AEC0D36C893}" type="presParOf" srcId="{7B3E5089-3882-4CE1-91B4-7F3F3BFF9588}" destId="{E1AE940C-DD8E-4ED3-9358-F65BA72D0AF6}" srcOrd="0" destOrd="0" presId="urn:microsoft.com/office/officeart/2005/8/layout/hierarchy3"/>
    <dgm:cxn modelId="{11C06710-3A1B-4CD8-855A-B92DADC956C7}" type="presParOf" srcId="{7B3E5089-3882-4CE1-91B4-7F3F3BFF9588}" destId="{CA16215E-4787-46F7-AA48-7EDD25554EE2}" srcOrd="1" destOrd="0" presId="urn:microsoft.com/office/officeart/2005/8/layout/hierarchy3"/>
    <dgm:cxn modelId="{635DF680-40C6-48CD-8BC3-E592139C232C}" type="presParOf" srcId="{C3B4670C-514F-40D1-9566-82D152E86D55}" destId="{243B9914-A073-4016-B006-424401E90388}" srcOrd="1" destOrd="0" presId="urn:microsoft.com/office/officeart/2005/8/layout/hierarchy3"/>
    <dgm:cxn modelId="{02919367-D419-4EC9-A6AC-E8088CA30F70}" type="presParOf" srcId="{243B9914-A073-4016-B006-424401E90388}" destId="{53DF92E3-B53A-4BB4-A9DC-8E7A8B834029}" srcOrd="0" destOrd="0" presId="urn:microsoft.com/office/officeart/2005/8/layout/hierarchy3"/>
    <dgm:cxn modelId="{EC010B1D-4997-4AEF-9BD0-09579CCF8CB9}" type="presParOf" srcId="{243B9914-A073-4016-B006-424401E90388}" destId="{5E074557-D86E-45D3-8E55-14D261AE77C6}" srcOrd="1" destOrd="0" presId="urn:microsoft.com/office/officeart/2005/8/layout/hierarchy3"/>
    <dgm:cxn modelId="{C0B73D98-6D45-4125-880E-A48893542BB4}" type="presParOf" srcId="{243B9914-A073-4016-B006-424401E90388}" destId="{8308430D-6EF0-464B-953C-FBB4A010F860}" srcOrd="2" destOrd="0" presId="urn:microsoft.com/office/officeart/2005/8/layout/hierarchy3"/>
    <dgm:cxn modelId="{752A0197-7AF9-4B1C-B36A-1B502840110E}" type="presParOf" srcId="{243B9914-A073-4016-B006-424401E90388}" destId="{C9B4D72F-0287-4309-BDD7-E64825F7FB3A}" srcOrd="3" destOrd="0" presId="urn:microsoft.com/office/officeart/2005/8/layout/hierarchy3"/>
    <dgm:cxn modelId="{8FB55F34-F40F-47CD-9934-556C466A4DFA}" type="presParOf" srcId="{C6FDE7A1-A043-4B8B-83A8-4E69391AAA0D}" destId="{D921BA4A-14C9-40BE-BB2F-431F46F2F300}" srcOrd="1" destOrd="0" presId="urn:microsoft.com/office/officeart/2005/8/layout/hierarchy3"/>
    <dgm:cxn modelId="{6748F9A5-2771-4FBD-8790-B6ADF4CF60CF}" type="presParOf" srcId="{D921BA4A-14C9-40BE-BB2F-431F46F2F300}" destId="{F3796844-282B-4322-9BC5-CFE6AE62EE24}" srcOrd="0" destOrd="0" presId="urn:microsoft.com/office/officeart/2005/8/layout/hierarchy3"/>
    <dgm:cxn modelId="{141F226E-87CF-43C8-8E35-14E17CB038EB}" type="presParOf" srcId="{F3796844-282B-4322-9BC5-CFE6AE62EE24}" destId="{9833CD68-C9F9-406C-9CDB-5DD006883D2A}" srcOrd="0" destOrd="0" presId="urn:microsoft.com/office/officeart/2005/8/layout/hierarchy3"/>
    <dgm:cxn modelId="{17E6B5C1-521D-443A-B430-536404C32C9E}" type="presParOf" srcId="{F3796844-282B-4322-9BC5-CFE6AE62EE24}" destId="{DADC6167-3364-4982-8BE4-4421DD46BD82}" srcOrd="1" destOrd="0" presId="urn:microsoft.com/office/officeart/2005/8/layout/hierarchy3"/>
    <dgm:cxn modelId="{72EBEB3B-D4A8-4693-A082-C18161672F39}" type="presParOf" srcId="{D921BA4A-14C9-40BE-BB2F-431F46F2F300}" destId="{D26EB0DF-FBFD-44E8-827E-6EA027107FEF}" srcOrd="1" destOrd="0" presId="urn:microsoft.com/office/officeart/2005/8/layout/hierarchy3"/>
    <dgm:cxn modelId="{AF12F920-3F74-4E17-851D-F7D34E55E6FF}" type="presParOf" srcId="{D26EB0DF-FBFD-44E8-827E-6EA027107FEF}" destId="{4652B206-6457-4DFE-807C-53D794E567ED}" srcOrd="0" destOrd="0" presId="urn:microsoft.com/office/officeart/2005/8/layout/hierarchy3"/>
    <dgm:cxn modelId="{637C7DE5-0FD6-41E4-BE84-84310AE5CA7B}" type="presParOf" srcId="{D26EB0DF-FBFD-44E8-827E-6EA027107FEF}" destId="{7B082543-51E4-4D11-8917-34BB4FFFEF3B}" srcOrd="1" destOrd="0" presId="urn:microsoft.com/office/officeart/2005/8/layout/hierarchy3"/>
    <dgm:cxn modelId="{E63A38BA-42E0-4483-AE3C-7D0B1942C9D7}" type="presParOf" srcId="{D26EB0DF-FBFD-44E8-827E-6EA027107FEF}" destId="{968247A8-A2A4-4F5E-9153-1B61F17BA9E7}" srcOrd="2" destOrd="0" presId="urn:microsoft.com/office/officeart/2005/8/layout/hierarchy3"/>
    <dgm:cxn modelId="{8A7489A5-880D-474D-B0CF-56C618835FCA}" type="presParOf" srcId="{D26EB0DF-FBFD-44E8-827E-6EA027107FEF}" destId="{CA854B39-177A-41C5-8B40-F0AC74D38890}" srcOrd="3" destOrd="0" presId="urn:microsoft.com/office/officeart/2005/8/layout/hierarchy3"/>
    <dgm:cxn modelId="{3F48603E-A41F-4CF7-8AF8-8AF5F381F11D}" type="presParOf" srcId="{C6FDE7A1-A043-4B8B-83A8-4E69391AAA0D}" destId="{2AA6986C-D500-40A8-AD8F-F8BAA0FB98D5}" srcOrd="2" destOrd="0" presId="urn:microsoft.com/office/officeart/2005/8/layout/hierarchy3"/>
    <dgm:cxn modelId="{567DAB54-492F-43DC-A974-85D9BFE5F845}" type="presParOf" srcId="{2AA6986C-D500-40A8-AD8F-F8BAA0FB98D5}" destId="{03E26552-30DD-4A0B-9E8F-4EAC9A804374}" srcOrd="0" destOrd="0" presId="urn:microsoft.com/office/officeart/2005/8/layout/hierarchy3"/>
    <dgm:cxn modelId="{DB2357B5-028E-4CB6-9C5C-7C86CCC6DCF4}" type="presParOf" srcId="{03E26552-30DD-4A0B-9E8F-4EAC9A804374}" destId="{A01D3717-8EF4-4802-8993-1EA45F2AAD88}" srcOrd="0" destOrd="0" presId="urn:microsoft.com/office/officeart/2005/8/layout/hierarchy3"/>
    <dgm:cxn modelId="{3EEDCC69-DC00-4445-8912-668558B0AC42}" type="presParOf" srcId="{03E26552-30DD-4A0B-9E8F-4EAC9A804374}" destId="{1F044ADD-C798-4BDA-8D46-CC0430754C98}" srcOrd="1" destOrd="0" presId="urn:microsoft.com/office/officeart/2005/8/layout/hierarchy3"/>
    <dgm:cxn modelId="{80725B58-EC50-4A34-AD08-DA4885114762}" type="presParOf" srcId="{2AA6986C-D500-40A8-AD8F-F8BAA0FB98D5}" destId="{0617C3CD-F7C0-4EFA-B135-2C796CB72524}" srcOrd="1" destOrd="0" presId="urn:microsoft.com/office/officeart/2005/8/layout/hierarchy3"/>
    <dgm:cxn modelId="{583FD431-0978-49FB-B51F-D3E1BA826574}" type="presParOf" srcId="{0617C3CD-F7C0-4EFA-B135-2C796CB72524}" destId="{F6BA98EC-122D-4CA2-9C0A-0A9C49EC8A84}" srcOrd="0" destOrd="0" presId="urn:microsoft.com/office/officeart/2005/8/layout/hierarchy3"/>
    <dgm:cxn modelId="{7FE0C431-B0F3-48EB-AAC0-CA6C2A04C4EE}" type="presParOf" srcId="{0617C3CD-F7C0-4EFA-B135-2C796CB72524}" destId="{FE972F36-5B70-4E3E-BEC7-92E55CAD725B}" srcOrd="1" destOrd="0" presId="urn:microsoft.com/office/officeart/2005/8/layout/hierarchy3"/>
    <dgm:cxn modelId="{8DFF183B-1CA2-4BAD-B05C-C116BFAF13BF}" type="presParOf" srcId="{0617C3CD-F7C0-4EFA-B135-2C796CB72524}" destId="{40E43D79-075E-4CA1-922B-7FFAA9F798CE}" srcOrd="2" destOrd="0" presId="urn:microsoft.com/office/officeart/2005/8/layout/hierarchy3"/>
    <dgm:cxn modelId="{4C8CF5A1-4F31-4C05-9821-763667DDBEB3}" type="presParOf" srcId="{0617C3CD-F7C0-4EFA-B135-2C796CB72524}" destId="{32C80A96-8416-4DC7-B768-91216C3BFA75}"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418664-6B72-4E81-B1F1-05AE4EF25795}" type="doc">
      <dgm:prSet loTypeId="urn:microsoft.com/office/officeart/2005/8/layout/hProcess4" loCatId="process" qsTypeId="urn:microsoft.com/office/officeart/2005/8/quickstyle/simple1" qsCatId="simple" csTypeId="urn:microsoft.com/office/officeart/2005/8/colors/accent5_1" csCatId="accent5" phldr="1"/>
      <dgm:spPr/>
      <dgm:t>
        <a:bodyPr/>
        <a:lstStyle/>
        <a:p>
          <a:endParaRPr lang="en-SG"/>
        </a:p>
      </dgm:t>
    </dgm:pt>
    <dgm:pt modelId="{401F65F6-E87D-497E-9AE8-13E2ABE83C5A}">
      <dgm:prSet phldrT="[Text]"/>
      <dgm:spPr/>
      <dgm:t>
        <a:bodyPr/>
        <a:lstStyle/>
        <a:p>
          <a:r>
            <a:rPr lang="en-US" dirty="0"/>
            <a:t>Thesis: both terms are used</a:t>
          </a:r>
          <a:endParaRPr lang="en-SG" dirty="0"/>
        </a:p>
      </dgm:t>
    </dgm:pt>
    <dgm:pt modelId="{408A7763-BDD3-4D14-BBF7-3CCDAAF3FFAA}" type="parTrans" cxnId="{9B059CD3-5DA2-40F4-9059-3BA1C3C83A5B}">
      <dgm:prSet/>
      <dgm:spPr/>
      <dgm:t>
        <a:bodyPr/>
        <a:lstStyle/>
        <a:p>
          <a:endParaRPr lang="en-SG"/>
        </a:p>
      </dgm:t>
    </dgm:pt>
    <dgm:pt modelId="{5CDDE634-E0DD-44D8-A2FA-0F4A1C15F1D9}" type="sibTrans" cxnId="{9B059CD3-5DA2-40F4-9059-3BA1C3C83A5B}">
      <dgm:prSet/>
      <dgm:spPr/>
      <dgm:t>
        <a:bodyPr/>
        <a:lstStyle/>
        <a:p>
          <a:endParaRPr lang="en-SG"/>
        </a:p>
      </dgm:t>
    </dgm:pt>
    <dgm:pt modelId="{52C945F0-0E38-424A-8BFF-780A45F79F9E}">
      <dgm:prSet phldrT="[Text]"/>
      <dgm:spPr/>
      <dgm:t>
        <a:bodyPr/>
        <a:lstStyle/>
        <a:p>
          <a:r>
            <a:rPr lang="en-US" b="0" i="0" dirty="0"/>
            <a:t>Pratijñā/thesis</a:t>
          </a:r>
          <a:endParaRPr lang="en-SG" b="0" i="0" dirty="0"/>
        </a:p>
      </dgm:t>
    </dgm:pt>
    <dgm:pt modelId="{4CADCDC9-D330-45D3-9524-36A27F1E835D}" type="parTrans" cxnId="{5BDFB5F8-A4BE-47C6-8AB8-095ACE15875D}">
      <dgm:prSet/>
      <dgm:spPr/>
      <dgm:t>
        <a:bodyPr/>
        <a:lstStyle/>
        <a:p>
          <a:endParaRPr lang="en-SG"/>
        </a:p>
      </dgm:t>
    </dgm:pt>
    <dgm:pt modelId="{B46E724E-59D3-4E4E-B941-46D587701C21}" type="sibTrans" cxnId="{5BDFB5F8-A4BE-47C6-8AB8-095ACE15875D}">
      <dgm:prSet/>
      <dgm:spPr/>
      <dgm:t>
        <a:bodyPr/>
        <a:lstStyle/>
        <a:p>
          <a:endParaRPr lang="en-SG"/>
        </a:p>
      </dgm:t>
    </dgm:pt>
    <dgm:pt modelId="{FD4E548C-56A2-47CE-B0B4-AF332BF72543}">
      <dgm:prSet phldrT="[Text]"/>
      <dgm:spPr/>
      <dgm:t>
        <a:bodyPr/>
        <a:lstStyle/>
        <a:p>
          <a:r>
            <a:rPr lang="en-US" dirty="0"/>
            <a:t>Pak</a:t>
          </a:r>
          <a:r>
            <a:rPr lang="en-US" dirty="0">
              <a:latin typeface="Times New Roman" panose="02020603050405020304" pitchFamily="18" charset="0"/>
              <a:cs typeface="Times New Roman" panose="02020603050405020304" pitchFamily="18" charset="0"/>
            </a:rPr>
            <a:t>ṣ</a:t>
          </a:r>
          <a:r>
            <a:rPr lang="en-US" dirty="0"/>
            <a:t>a/subject of the thesis or the entire thesis</a:t>
          </a:r>
          <a:endParaRPr lang="en-SG" dirty="0"/>
        </a:p>
      </dgm:t>
    </dgm:pt>
    <dgm:pt modelId="{19A1A9D8-0791-48F1-8FCF-3D63BE39D37D}" type="parTrans" cxnId="{540FB681-5001-485B-855E-2265940FB0AA}">
      <dgm:prSet/>
      <dgm:spPr/>
      <dgm:t>
        <a:bodyPr/>
        <a:lstStyle/>
        <a:p>
          <a:endParaRPr lang="en-SG"/>
        </a:p>
      </dgm:t>
    </dgm:pt>
    <dgm:pt modelId="{D33BCF02-FFB5-4611-9263-81D52DAC2888}" type="sibTrans" cxnId="{540FB681-5001-485B-855E-2265940FB0AA}">
      <dgm:prSet/>
      <dgm:spPr/>
      <dgm:t>
        <a:bodyPr/>
        <a:lstStyle/>
        <a:p>
          <a:endParaRPr lang="en-SG"/>
        </a:p>
      </dgm:t>
    </dgm:pt>
    <dgm:pt modelId="{9E36CF92-D2B3-4D52-929F-A99F1C748731}">
      <dgm:prSet phldrT="[Text]"/>
      <dgm:spPr/>
      <dgm:t>
        <a:bodyPr/>
        <a:lstStyle/>
        <a:p>
          <a:r>
            <a:rPr lang="en-US" dirty="0"/>
            <a:t>Reason: both terms are used</a:t>
          </a:r>
          <a:endParaRPr lang="en-SG" dirty="0"/>
        </a:p>
      </dgm:t>
    </dgm:pt>
    <dgm:pt modelId="{6CCDB294-8A30-4714-A93F-57E1F8849F05}" type="parTrans" cxnId="{78439E32-D9CC-45E9-8C53-2BAE4A79D575}">
      <dgm:prSet/>
      <dgm:spPr/>
      <dgm:t>
        <a:bodyPr/>
        <a:lstStyle/>
        <a:p>
          <a:endParaRPr lang="en-SG"/>
        </a:p>
      </dgm:t>
    </dgm:pt>
    <dgm:pt modelId="{F437E2E6-4E95-46C6-8D7A-5CFF8ECE4F81}" type="sibTrans" cxnId="{78439E32-D9CC-45E9-8C53-2BAE4A79D575}">
      <dgm:prSet/>
      <dgm:spPr/>
      <dgm:t>
        <a:bodyPr/>
        <a:lstStyle/>
        <a:p>
          <a:endParaRPr lang="en-SG"/>
        </a:p>
      </dgm:t>
    </dgm:pt>
    <dgm:pt modelId="{349F4297-1AAB-4F92-A132-E83691091CFD}">
      <dgm:prSet phldrT="[Text]"/>
      <dgm:spPr/>
      <dgm:t>
        <a:bodyPr/>
        <a:lstStyle/>
        <a:p>
          <a:r>
            <a:rPr lang="en-US" dirty="0"/>
            <a:t>Hetu/reason</a:t>
          </a:r>
          <a:endParaRPr lang="en-SG" dirty="0"/>
        </a:p>
      </dgm:t>
    </dgm:pt>
    <dgm:pt modelId="{314CD10B-18DB-4C7F-991E-F2EAFB66BC13}" type="parTrans" cxnId="{FFC81C84-3B84-40BE-801D-1ABDA753DDB4}">
      <dgm:prSet/>
      <dgm:spPr/>
      <dgm:t>
        <a:bodyPr/>
        <a:lstStyle/>
        <a:p>
          <a:endParaRPr lang="en-SG"/>
        </a:p>
      </dgm:t>
    </dgm:pt>
    <dgm:pt modelId="{9BA02A2E-0120-4C51-A487-4C84821DC63E}" type="sibTrans" cxnId="{FFC81C84-3B84-40BE-801D-1ABDA753DDB4}">
      <dgm:prSet/>
      <dgm:spPr/>
      <dgm:t>
        <a:bodyPr/>
        <a:lstStyle/>
        <a:p>
          <a:endParaRPr lang="en-SG"/>
        </a:p>
      </dgm:t>
    </dgm:pt>
    <dgm:pt modelId="{146C2B9E-387A-4F9E-9A33-D18FACB2D744}">
      <dgm:prSet phldrT="[Text]"/>
      <dgm:spPr/>
      <dgm:t>
        <a:bodyPr/>
        <a:lstStyle/>
        <a:p>
          <a:r>
            <a:rPr lang="en-US" dirty="0" err="1"/>
            <a:t>Liṅga</a:t>
          </a:r>
          <a:r>
            <a:rPr lang="en-US" dirty="0"/>
            <a:t>/sign or mark, i.e. smoke is sign of fire; produced-ness is a sign of conditioned</a:t>
          </a:r>
          <a:endParaRPr lang="en-SG" dirty="0"/>
        </a:p>
      </dgm:t>
    </dgm:pt>
    <dgm:pt modelId="{2487C8B4-701F-4648-89AD-AD3BCF232E31}" type="parTrans" cxnId="{9BB62FB3-D9D8-4524-8439-55054BF484E4}">
      <dgm:prSet/>
      <dgm:spPr/>
      <dgm:t>
        <a:bodyPr/>
        <a:lstStyle/>
        <a:p>
          <a:endParaRPr lang="en-SG"/>
        </a:p>
      </dgm:t>
    </dgm:pt>
    <dgm:pt modelId="{B0D917AA-5AA7-4FD7-9836-3C5E2CE8FF29}" type="sibTrans" cxnId="{9BB62FB3-D9D8-4524-8439-55054BF484E4}">
      <dgm:prSet/>
      <dgm:spPr/>
      <dgm:t>
        <a:bodyPr/>
        <a:lstStyle/>
        <a:p>
          <a:endParaRPr lang="en-SG"/>
        </a:p>
      </dgm:t>
    </dgm:pt>
    <dgm:pt modelId="{5CDF2105-B4DC-48A6-A1B9-40E815B87F31}">
      <dgm:prSet phldrT="[Text]"/>
      <dgm:spPr/>
      <dgm:t>
        <a:bodyPr/>
        <a:lstStyle/>
        <a:p>
          <a:r>
            <a:rPr lang="en-US" dirty="0"/>
            <a:t>Examples</a:t>
          </a:r>
          <a:endParaRPr lang="en-SG" dirty="0"/>
        </a:p>
      </dgm:t>
    </dgm:pt>
    <dgm:pt modelId="{F10D783A-1F63-44F6-A62C-086287C6CF82}" type="parTrans" cxnId="{80EFF4D4-FF1B-4684-9EC7-6D9473A5EA69}">
      <dgm:prSet/>
      <dgm:spPr/>
      <dgm:t>
        <a:bodyPr/>
        <a:lstStyle/>
        <a:p>
          <a:endParaRPr lang="en-SG"/>
        </a:p>
      </dgm:t>
    </dgm:pt>
    <dgm:pt modelId="{DEDAFB53-CD46-460A-AAE2-5AD49D6689FD}" type="sibTrans" cxnId="{80EFF4D4-FF1B-4684-9EC7-6D9473A5EA69}">
      <dgm:prSet/>
      <dgm:spPr/>
      <dgm:t>
        <a:bodyPr/>
        <a:lstStyle/>
        <a:p>
          <a:endParaRPr lang="en-SG"/>
        </a:p>
      </dgm:t>
    </dgm:pt>
    <dgm:pt modelId="{D71E78D6-F63D-4051-B1C2-F887D1B4BA5D}">
      <dgm:prSet phldrT="[Text]"/>
      <dgm:spPr/>
      <dgm:t>
        <a:bodyPr/>
        <a:lstStyle/>
        <a:p>
          <a:r>
            <a:rPr lang="en-US" dirty="0"/>
            <a:t>Sapak</a:t>
          </a:r>
          <a:r>
            <a:rPr lang="en-US" dirty="0">
              <a:latin typeface="Times New Roman" panose="02020603050405020304" pitchFamily="18" charset="0"/>
              <a:cs typeface="Times New Roman" panose="02020603050405020304" pitchFamily="18" charset="0"/>
            </a:rPr>
            <a:t>ṣ</a:t>
          </a:r>
          <a:r>
            <a:rPr lang="en-US" dirty="0"/>
            <a:t>a/supporting example</a:t>
          </a:r>
          <a:endParaRPr lang="en-SG" dirty="0"/>
        </a:p>
      </dgm:t>
    </dgm:pt>
    <dgm:pt modelId="{95F44457-D28C-4A60-8E8B-29931A819545}" type="parTrans" cxnId="{1088BF8E-0F0D-470D-8135-E806C5E5F9E2}">
      <dgm:prSet/>
      <dgm:spPr/>
      <dgm:t>
        <a:bodyPr/>
        <a:lstStyle/>
        <a:p>
          <a:endParaRPr lang="en-SG"/>
        </a:p>
      </dgm:t>
    </dgm:pt>
    <dgm:pt modelId="{01F060D0-91A7-45EC-995E-5529722B6883}" type="sibTrans" cxnId="{1088BF8E-0F0D-470D-8135-E806C5E5F9E2}">
      <dgm:prSet/>
      <dgm:spPr/>
      <dgm:t>
        <a:bodyPr/>
        <a:lstStyle/>
        <a:p>
          <a:endParaRPr lang="en-SG"/>
        </a:p>
      </dgm:t>
    </dgm:pt>
    <dgm:pt modelId="{767B03B7-83B3-4CB2-9A3B-2408D0BB8110}">
      <dgm:prSet phldrT="[Text]"/>
      <dgm:spPr/>
      <dgm:t>
        <a:bodyPr/>
        <a:lstStyle/>
        <a:p>
          <a:r>
            <a:rPr lang="en-US" dirty="0"/>
            <a:t>Vipak</a:t>
          </a:r>
          <a:r>
            <a:rPr lang="en-US" dirty="0">
              <a:latin typeface="Times New Roman" panose="02020603050405020304" pitchFamily="18" charset="0"/>
              <a:cs typeface="Times New Roman" panose="02020603050405020304" pitchFamily="18" charset="0"/>
            </a:rPr>
            <a:t>ṣ</a:t>
          </a:r>
          <a:r>
            <a:rPr lang="en-US" dirty="0"/>
            <a:t>a/exclusion example</a:t>
          </a:r>
          <a:endParaRPr lang="en-SG" dirty="0"/>
        </a:p>
      </dgm:t>
    </dgm:pt>
    <dgm:pt modelId="{37EBBCF3-8D09-4412-B501-CD6C67E8A6CF}" type="parTrans" cxnId="{B9E0EE63-DDAF-41E7-BAB4-9AD7A7B25D52}">
      <dgm:prSet/>
      <dgm:spPr/>
      <dgm:t>
        <a:bodyPr/>
        <a:lstStyle/>
        <a:p>
          <a:endParaRPr lang="en-SG"/>
        </a:p>
      </dgm:t>
    </dgm:pt>
    <dgm:pt modelId="{67145817-71FE-4266-BBD8-8FD88B92748B}" type="sibTrans" cxnId="{B9E0EE63-DDAF-41E7-BAB4-9AD7A7B25D52}">
      <dgm:prSet/>
      <dgm:spPr/>
      <dgm:t>
        <a:bodyPr/>
        <a:lstStyle/>
        <a:p>
          <a:endParaRPr lang="en-SG"/>
        </a:p>
      </dgm:t>
    </dgm:pt>
    <dgm:pt modelId="{420B9667-6705-4C24-9DAA-053286297A8D}" type="pres">
      <dgm:prSet presAssocID="{A8418664-6B72-4E81-B1F1-05AE4EF25795}" presName="Name0" presStyleCnt="0">
        <dgm:presLayoutVars>
          <dgm:dir/>
          <dgm:animLvl val="lvl"/>
          <dgm:resizeHandles val="exact"/>
        </dgm:presLayoutVars>
      </dgm:prSet>
      <dgm:spPr/>
    </dgm:pt>
    <dgm:pt modelId="{8E61220B-3EDC-450D-BA07-F43677EFBDD7}" type="pres">
      <dgm:prSet presAssocID="{A8418664-6B72-4E81-B1F1-05AE4EF25795}" presName="tSp" presStyleCnt="0"/>
      <dgm:spPr/>
    </dgm:pt>
    <dgm:pt modelId="{25034828-A9C6-4614-9DBB-0D67056DF2B2}" type="pres">
      <dgm:prSet presAssocID="{A8418664-6B72-4E81-B1F1-05AE4EF25795}" presName="bSp" presStyleCnt="0"/>
      <dgm:spPr/>
    </dgm:pt>
    <dgm:pt modelId="{1E7E7ADD-F283-4566-A234-72CABEFAAB14}" type="pres">
      <dgm:prSet presAssocID="{A8418664-6B72-4E81-B1F1-05AE4EF25795}" presName="process" presStyleCnt="0"/>
      <dgm:spPr/>
    </dgm:pt>
    <dgm:pt modelId="{3DD4AC11-47A4-4E0B-ABD8-2DA18E7A1402}" type="pres">
      <dgm:prSet presAssocID="{401F65F6-E87D-497E-9AE8-13E2ABE83C5A}" presName="composite1" presStyleCnt="0"/>
      <dgm:spPr/>
    </dgm:pt>
    <dgm:pt modelId="{9932831E-4434-48C3-A88B-0E2511B72B75}" type="pres">
      <dgm:prSet presAssocID="{401F65F6-E87D-497E-9AE8-13E2ABE83C5A}" presName="dummyNode1" presStyleLbl="node1" presStyleIdx="0" presStyleCnt="3"/>
      <dgm:spPr/>
    </dgm:pt>
    <dgm:pt modelId="{D4177BE9-FBA9-4A2A-B60D-E7230FF2F196}" type="pres">
      <dgm:prSet presAssocID="{401F65F6-E87D-497E-9AE8-13E2ABE83C5A}" presName="childNode1" presStyleLbl="bgAcc1" presStyleIdx="0" presStyleCnt="3">
        <dgm:presLayoutVars>
          <dgm:bulletEnabled val="1"/>
        </dgm:presLayoutVars>
      </dgm:prSet>
      <dgm:spPr/>
    </dgm:pt>
    <dgm:pt modelId="{CF21345A-93DF-430D-A41C-78C7E3A95C30}" type="pres">
      <dgm:prSet presAssocID="{401F65F6-E87D-497E-9AE8-13E2ABE83C5A}" presName="childNode1tx" presStyleLbl="bgAcc1" presStyleIdx="0" presStyleCnt="3">
        <dgm:presLayoutVars>
          <dgm:bulletEnabled val="1"/>
        </dgm:presLayoutVars>
      </dgm:prSet>
      <dgm:spPr/>
    </dgm:pt>
    <dgm:pt modelId="{F50768B3-BB19-4929-A124-0B8D73054982}" type="pres">
      <dgm:prSet presAssocID="{401F65F6-E87D-497E-9AE8-13E2ABE83C5A}" presName="parentNode1" presStyleLbl="node1" presStyleIdx="0" presStyleCnt="3">
        <dgm:presLayoutVars>
          <dgm:chMax val="1"/>
          <dgm:bulletEnabled val="1"/>
        </dgm:presLayoutVars>
      </dgm:prSet>
      <dgm:spPr/>
    </dgm:pt>
    <dgm:pt modelId="{C93F59B0-FD29-4CF8-BA96-4F545FAD2542}" type="pres">
      <dgm:prSet presAssocID="{401F65F6-E87D-497E-9AE8-13E2ABE83C5A}" presName="connSite1" presStyleCnt="0"/>
      <dgm:spPr/>
    </dgm:pt>
    <dgm:pt modelId="{4A6C981F-07E7-4BEA-A118-0873B073D24B}" type="pres">
      <dgm:prSet presAssocID="{5CDDE634-E0DD-44D8-A2FA-0F4A1C15F1D9}" presName="Name9" presStyleLbl="sibTrans2D1" presStyleIdx="0" presStyleCnt="2"/>
      <dgm:spPr/>
    </dgm:pt>
    <dgm:pt modelId="{0366340B-E1F9-4A79-8A4F-95FDA5E41706}" type="pres">
      <dgm:prSet presAssocID="{9E36CF92-D2B3-4D52-929F-A99F1C748731}" presName="composite2" presStyleCnt="0"/>
      <dgm:spPr/>
    </dgm:pt>
    <dgm:pt modelId="{B2F4634C-F3DA-46A5-9343-2604ECB4A1D1}" type="pres">
      <dgm:prSet presAssocID="{9E36CF92-D2B3-4D52-929F-A99F1C748731}" presName="dummyNode2" presStyleLbl="node1" presStyleIdx="0" presStyleCnt="3"/>
      <dgm:spPr/>
    </dgm:pt>
    <dgm:pt modelId="{DDA39B80-D921-4CF3-8520-9CA9DD2228AD}" type="pres">
      <dgm:prSet presAssocID="{9E36CF92-D2B3-4D52-929F-A99F1C748731}" presName="childNode2" presStyleLbl="bgAcc1" presStyleIdx="1" presStyleCnt="3">
        <dgm:presLayoutVars>
          <dgm:bulletEnabled val="1"/>
        </dgm:presLayoutVars>
      </dgm:prSet>
      <dgm:spPr/>
    </dgm:pt>
    <dgm:pt modelId="{ABCA016D-2414-441D-A2E1-4E208B2A2500}" type="pres">
      <dgm:prSet presAssocID="{9E36CF92-D2B3-4D52-929F-A99F1C748731}" presName="childNode2tx" presStyleLbl="bgAcc1" presStyleIdx="1" presStyleCnt="3">
        <dgm:presLayoutVars>
          <dgm:bulletEnabled val="1"/>
        </dgm:presLayoutVars>
      </dgm:prSet>
      <dgm:spPr/>
    </dgm:pt>
    <dgm:pt modelId="{5E248BE2-42C9-404C-9E59-E30B92859482}" type="pres">
      <dgm:prSet presAssocID="{9E36CF92-D2B3-4D52-929F-A99F1C748731}" presName="parentNode2" presStyleLbl="node1" presStyleIdx="1" presStyleCnt="3">
        <dgm:presLayoutVars>
          <dgm:chMax val="0"/>
          <dgm:bulletEnabled val="1"/>
        </dgm:presLayoutVars>
      </dgm:prSet>
      <dgm:spPr/>
    </dgm:pt>
    <dgm:pt modelId="{4C8CFECB-6616-4C73-BBF2-99A5A3228685}" type="pres">
      <dgm:prSet presAssocID="{9E36CF92-D2B3-4D52-929F-A99F1C748731}" presName="connSite2" presStyleCnt="0"/>
      <dgm:spPr/>
    </dgm:pt>
    <dgm:pt modelId="{418BC275-00BE-4C0D-A76F-F34FAF614083}" type="pres">
      <dgm:prSet presAssocID="{F437E2E6-4E95-46C6-8D7A-5CFF8ECE4F81}" presName="Name18" presStyleLbl="sibTrans2D1" presStyleIdx="1" presStyleCnt="2"/>
      <dgm:spPr/>
    </dgm:pt>
    <dgm:pt modelId="{54326E6B-778D-4E8C-8A64-7DD9183162F8}" type="pres">
      <dgm:prSet presAssocID="{5CDF2105-B4DC-48A6-A1B9-40E815B87F31}" presName="composite1" presStyleCnt="0"/>
      <dgm:spPr/>
    </dgm:pt>
    <dgm:pt modelId="{D78D7345-2543-4167-9BDE-059BBA133BA4}" type="pres">
      <dgm:prSet presAssocID="{5CDF2105-B4DC-48A6-A1B9-40E815B87F31}" presName="dummyNode1" presStyleLbl="node1" presStyleIdx="1" presStyleCnt="3"/>
      <dgm:spPr/>
    </dgm:pt>
    <dgm:pt modelId="{71CDC120-7D2E-4B20-9F58-92A14D25659E}" type="pres">
      <dgm:prSet presAssocID="{5CDF2105-B4DC-48A6-A1B9-40E815B87F31}" presName="childNode1" presStyleLbl="bgAcc1" presStyleIdx="2" presStyleCnt="3">
        <dgm:presLayoutVars>
          <dgm:bulletEnabled val="1"/>
        </dgm:presLayoutVars>
      </dgm:prSet>
      <dgm:spPr/>
    </dgm:pt>
    <dgm:pt modelId="{19FAFCD8-0409-4B41-93F4-6B4FB879E626}" type="pres">
      <dgm:prSet presAssocID="{5CDF2105-B4DC-48A6-A1B9-40E815B87F31}" presName="childNode1tx" presStyleLbl="bgAcc1" presStyleIdx="2" presStyleCnt="3">
        <dgm:presLayoutVars>
          <dgm:bulletEnabled val="1"/>
        </dgm:presLayoutVars>
      </dgm:prSet>
      <dgm:spPr/>
    </dgm:pt>
    <dgm:pt modelId="{65BF58EA-D620-4356-BDAC-7B5B1C9DAC44}" type="pres">
      <dgm:prSet presAssocID="{5CDF2105-B4DC-48A6-A1B9-40E815B87F31}" presName="parentNode1" presStyleLbl="node1" presStyleIdx="2" presStyleCnt="3">
        <dgm:presLayoutVars>
          <dgm:chMax val="1"/>
          <dgm:bulletEnabled val="1"/>
        </dgm:presLayoutVars>
      </dgm:prSet>
      <dgm:spPr/>
    </dgm:pt>
    <dgm:pt modelId="{E36A7143-7B23-4E56-9AD9-A183086D0190}" type="pres">
      <dgm:prSet presAssocID="{5CDF2105-B4DC-48A6-A1B9-40E815B87F31}" presName="connSite1" presStyleCnt="0"/>
      <dgm:spPr/>
    </dgm:pt>
  </dgm:ptLst>
  <dgm:cxnLst>
    <dgm:cxn modelId="{A735620D-8124-4EA4-BD16-66292D3C8AA5}" type="presOf" srcId="{146C2B9E-387A-4F9E-9A33-D18FACB2D744}" destId="{DDA39B80-D921-4CF3-8520-9CA9DD2228AD}" srcOrd="0" destOrd="1" presId="urn:microsoft.com/office/officeart/2005/8/layout/hProcess4"/>
    <dgm:cxn modelId="{E29EC527-04C5-46E0-8EEC-63EF4C3F1AD9}" type="presOf" srcId="{FD4E548C-56A2-47CE-B0B4-AF332BF72543}" destId="{D4177BE9-FBA9-4A2A-B60D-E7230FF2F196}" srcOrd="0" destOrd="1" presId="urn:microsoft.com/office/officeart/2005/8/layout/hProcess4"/>
    <dgm:cxn modelId="{D75B202C-9337-42FB-B984-A0BDDDBD3A9C}" type="presOf" srcId="{D71E78D6-F63D-4051-B1C2-F887D1B4BA5D}" destId="{71CDC120-7D2E-4B20-9F58-92A14D25659E}" srcOrd="0" destOrd="0" presId="urn:microsoft.com/office/officeart/2005/8/layout/hProcess4"/>
    <dgm:cxn modelId="{B70D4F31-C0FD-490A-AAB8-074366FE7F9F}" type="presOf" srcId="{767B03B7-83B3-4CB2-9A3B-2408D0BB8110}" destId="{71CDC120-7D2E-4B20-9F58-92A14D25659E}" srcOrd="0" destOrd="1" presId="urn:microsoft.com/office/officeart/2005/8/layout/hProcess4"/>
    <dgm:cxn modelId="{78439E32-D9CC-45E9-8C53-2BAE4A79D575}" srcId="{A8418664-6B72-4E81-B1F1-05AE4EF25795}" destId="{9E36CF92-D2B3-4D52-929F-A99F1C748731}" srcOrd="1" destOrd="0" parTransId="{6CCDB294-8A30-4714-A93F-57E1F8849F05}" sibTransId="{F437E2E6-4E95-46C6-8D7A-5CFF8ECE4F81}"/>
    <dgm:cxn modelId="{01E88A33-AEF6-4E42-B9A6-A981E418C7C4}" type="presOf" srcId="{A8418664-6B72-4E81-B1F1-05AE4EF25795}" destId="{420B9667-6705-4C24-9DAA-053286297A8D}" srcOrd="0" destOrd="0" presId="urn:microsoft.com/office/officeart/2005/8/layout/hProcess4"/>
    <dgm:cxn modelId="{57CB805F-347A-4C78-AE35-50604A25FADB}" type="presOf" srcId="{349F4297-1AAB-4F92-A132-E83691091CFD}" destId="{DDA39B80-D921-4CF3-8520-9CA9DD2228AD}" srcOrd="0" destOrd="0" presId="urn:microsoft.com/office/officeart/2005/8/layout/hProcess4"/>
    <dgm:cxn modelId="{B9E0EE63-DDAF-41E7-BAB4-9AD7A7B25D52}" srcId="{5CDF2105-B4DC-48A6-A1B9-40E815B87F31}" destId="{767B03B7-83B3-4CB2-9A3B-2408D0BB8110}" srcOrd="1" destOrd="0" parTransId="{37EBBCF3-8D09-4412-B501-CD6C67E8A6CF}" sibTransId="{67145817-71FE-4266-BBD8-8FD88B92748B}"/>
    <dgm:cxn modelId="{7F750A74-6B89-4C51-9B72-4AB8F1044075}" type="presOf" srcId="{401F65F6-E87D-497E-9AE8-13E2ABE83C5A}" destId="{F50768B3-BB19-4929-A124-0B8D73054982}" srcOrd="0" destOrd="0" presId="urn:microsoft.com/office/officeart/2005/8/layout/hProcess4"/>
    <dgm:cxn modelId="{8DF89F55-FCA7-4D1A-9251-87623C52BB25}" type="presOf" srcId="{FD4E548C-56A2-47CE-B0B4-AF332BF72543}" destId="{CF21345A-93DF-430D-A41C-78C7E3A95C30}" srcOrd="1" destOrd="1" presId="urn:microsoft.com/office/officeart/2005/8/layout/hProcess4"/>
    <dgm:cxn modelId="{5ECCA07A-BA0B-43F4-9FA7-864F0C498D5A}" type="presOf" srcId="{349F4297-1AAB-4F92-A132-E83691091CFD}" destId="{ABCA016D-2414-441D-A2E1-4E208B2A2500}" srcOrd="1" destOrd="0" presId="urn:microsoft.com/office/officeart/2005/8/layout/hProcess4"/>
    <dgm:cxn modelId="{540FB681-5001-485B-855E-2265940FB0AA}" srcId="{401F65F6-E87D-497E-9AE8-13E2ABE83C5A}" destId="{FD4E548C-56A2-47CE-B0B4-AF332BF72543}" srcOrd="1" destOrd="0" parTransId="{19A1A9D8-0791-48F1-8FCF-3D63BE39D37D}" sibTransId="{D33BCF02-FFB5-4611-9263-81D52DAC2888}"/>
    <dgm:cxn modelId="{FFC81C84-3B84-40BE-801D-1ABDA753DDB4}" srcId="{9E36CF92-D2B3-4D52-929F-A99F1C748731}" destId="{349F4297-1AAB-4F92-A132-E83691091CFD}" srcOrd="0" destOrd="0" parTransId="{314CD10B-18DB-4C7F-991E-F2EAFB66BC13}" sibTransId="{9BA02A2E-0120-4C51-A487-4C84821DC63E}"/>
    <dgm:cxn modelId="{3BFC0386-B118-4F02-8774-D2D080579F29}" type="presOf" srcId="{9E36CF92-D2B3-4D52-929F-A99F1C748731}" destId="{5E248BE2-42C9-404C-9E59-E30B92859482}" srcOrd="0" destOrd="0" presId="urn:microsoft.com/office/officeart/2005/8/layout/hProcess4"/>
    <dgm:cxn modelId="{1088BF8E-0F0D-470D-8135-E806C5E5F9E2}" srcId="{5CDF2105-B4DC-48A6-A1B9-40E815B87F31}" destId="{D71E78D6-F63D-4051-B1C2-F887D1B4BA5D}" srcOrd="0" destOrd="0" parTransId="{95F44457-D28C-4A60-8E8B-29931A819545}" sibTransId="{01F060D0-91A7-45EC-995E-5529722B6883}"/>
    <dgm:cxn modelId="{A6398A90-25CA-483F-A581-E70FA88D1844}" type="presOf" srcId="{52C945F0-0E38-424A-8BFF-780A45F79F9E}" destId="{CF21345A-93DF-430D-A41C-78C7E3A95C30}" srcOrd="1" destOrd="0" presId="urn:microsoft.com/office/officeart/2005/8/layout/hProcess4"/>
    <dgm:cxn modelId="{BE9A9B91-ABB6-4261-A6ED-7A0B99E783AD}" type="presOf" srcId="{52C945F0-0E38-424A-8BFF-780A45F79F9E}" destId="{D4177BE9-FBA9-4A2A-B60D-E7230FF2F196}" srcOrd="0" destOrd="0" presId="urn:microsoft.com/office/officeart/2005/8/layout/hProcess4"/>
    <dgm:cxn modelId="{3811EF95-B763-4C88-90FF-78255406F388}" type="presOf" srcId="{146C2B9E-387A-4F9E-9A33-D18FACB2D744}" destId="{ABCA016D-2414-441D-A2E1-4E208B2A2500}" srcOrd="1" destOrd="1" presId="urn:microsoft.com/office/officeart/2005/8/layout/hProcess4"/>
    <dgm:cxn modelId="{9BB62FB3-D9D8-4524-8439-55054BF484E4}" srcId="{9E36CF92-D2B3-4D52-929F-A99F1C748731}" destId="{146C2B9E-387A-4F9E-9A33-D18FACB2D744}" srcOrd="1" destOrd="0" parTransId="{2487C8B4-701F-4648-89AD-AD3BCF232E31}" sibTransId="{B0D917AA-5AA7-4FD7-9836-3C5E2CE8FF29}"/>
    <dgm:cxn modelId="{27FF1CD2-DE9C-49BE-AF00-CEA536BE2C41}" type="presOf" srcId="{F437E2E6-4E95-46C6-8D7A-5CFF8ECE4F81}" destId="{418BC275-00BE-4C0D-A76F-F34FAF614083}" srcOrd="0" destOrd="0" presId="urn:microsoft.com/office/officeart/2005/8/layout/hProcess4"/>
    <dgm:cxn modelId="{9B059CD3-5DA2-40F4-9059-3BA1C3C83A5B}" srcId="{A8418664-6B72-4E81-B1F1-05AE4EF25795}" destId="{401F65F6-E87D-497E-9AE8-13E2ABE83C5A}" srcOrd="0" destOrd="0" parTransId="{408A7763-BDD3-4D14-BBF7-3CCDAAF3FFAA}" sibTransId="{5CDDE634-E0DD-44D8-A2FA-0F4A1C15F1D9}"/>
    <dgm:cxn modelId="{80EFF4D4-FF1B-4684-9EC7-6D9473A5EA69}" srcId="{A8418664-6B72-4E81-B1F1-05AE4EF25795}" destId="{5CDF2105-B4DC-48A6-A1B9-40E815B87F31}" srcOrd="2" destOrd="0" parTransId="{F10D783A-1F63-44F6-A62C-086287C6CF82}" sibTransId="{DEDAFB53-CD46-460A-AAE2-5AD49D6689FD}"/>
    <dgm:cxn modelId="{C302C6E9-F847-434E-887D-A9157DC2C268}" type="presOf" srcId="{5CDDE634-E0DD-44D8-A2FA-0F4A1C15F1D9}" destId="{4A6C981F-07E7-4BEA-A118-0873B073D24B}" srcOrd="0" destOrd="0" presId="urn:microsoft.com/office/officeart/2005/8/layout/hProcess4"/>
    <dgm:cxn modelId="{F2566FEE-B64C-41A1-9A1D-2FA9967F8440}" type="presOf" srcId="{767B03B7-83B3-4CB2-9A3B-2408D0BB8110}" destId="{19FAFCD8-0409-4B41-93F4-6B4FB879E626}" srcOrd="1" destOrd="1" presId="urn:microsoft.com/office/officeart/2005/8/layout/hProcess4"/>
    <dgm:cxn modelId="{55AA3CF4-411B-402F-B880-8E5FD26EF5C1}" type="presOf" srcId="{5CDF2105-B4DC-48A6-A1B9-40E815B87F31}" destId="{65BF58EA-D620-4356-BDAC-7B5B1C9DAC44}" srcOrd="0" destOrd="0" presId="urn:microsoft.com/office/officeart/2005/8/layout/hProcess4"/>
    <dgm:cxn modelId="{5BDFB5F8-A4BE-47C6-8AB8-095ACE15875D}" srcId="{401F65F6-E87D-497E-9AE8-13E2ABE83C5A}" destId="{52C945F0-0E38-424A-8BFF-780A45F79F9E}" srcOrd="0" destOrd="0" parTransId="{4CADCDC9-D330-45D3-9524-36A27F1E835D}" sibTransId="{B46E724E-59D3-4E4E-B941-46D587701C21}"/>
    <dgm:cxn modelId="{631ABAFC-581C-417A-A9C0-75AD38B08C4A}" type="presOf" srcId="{D71E78D6-F63D-4051-B1C2-F887D1B4BA5D}" destId="{19FAFCD8-0409-4B41-93F4-6B4FB879E626}" srcOrd="1" destOrd="0" presId="urn:microsoft.com/office/officeart/2005/8/layout/hProcess4"/>
    <dgm:cxn modelId="{BD104A13-38B4-4DB7-A111-5C835DF80428}" type="presParOf" srcId="{420B9667-6705-4C24-9DAA-053286297A8D}" destId="{8E61220B-3EDC-450D-BA07-F43677EFBDD7}" srcOrd="0" destOrd="0" presId="urn:microsoft.com/office/officeart/2005/8/layout/hProcess4"/>
    <dgm:cxn modelId="{F4732FAB-D8DA-421B-A191-4EF0CDC7287F}" type="presParOf" srcId="{420B9667-6705-4C24-9DAA-053286297A8D}" destId="{25034828-A9C6-4614-9DBB-0D67056DF2B2}" srcOrd="1" destOrd="0" presId="urn:microsoft.com/office/officeart/2005/8/layout/hProcess4"/>
    <dgm:cxn modelId="{71B4BBF7-5ACF-42A2-A087-7317CF4E3766}" type="presParOf" srcId="{420B9667-6705-4C24-9DAA-053286297A8D}" destId="{1E7E7ADD-F283-4566-A234-72CABEFAAB14}" srcOrd="2" destOrd="0" presId="urn:microsoft.com/office/officeart/2005/8/layout/hProcess4"/>
    <dgm:cxn modelId="{1FDB0433-44FB-4DDD-8A2E-010F9448B0D1}" type="presParOf" srcId="{1E7E7ADD-F283-4566-A234-72CABEFAAB14}" destId="{3DD4AC11-47A4-4E0B-ABD8-2DA18E7A1402}" srcOrd="0" destOrd="0" presId="urn:microsoft.com/office/officeart/2005/8/layout/hProcess4"/>
    <dgm:cxn modelId="{4D151116-BE5C-4BA8-83FA-3E3472E84F4E}" type="presParOf" srcId="{3DD4AC11-47A4-4E0B-ABD8-2DA18E7A1402}" destId="{9932831E-4434-48C3-A88B-0E2511B72B75}" srcOrd="0" destOrd="0" presId="urn:microsoft.com/office/officeart/2005/8/layout/hProcess4"/>
    <dgm:cxn modelId="{F492E2D1-B9B2-4E10-A6A5-EF43AB00091D}" type="presParOf" srcId="{3DD4AC11-47A4-4E0B-ABD8-2DA18E7A1402}" destId="{D4177BE9-FBA9-4A2A-B60D-E7230FF2F196}" srcOrd="1" destOrd="0" presId="urn:microsoft.com/office/officeart/2005/8/layout/hProcess4"/>
    <dgm:cxn modelId="{B9E6BD4D-2BC2-4823-9087-238E8F8847C9}" type="presParOf" srcId="{3DD4AC11-47A4-4E0B-ABD8-2DA18E7A1402}" destId="{CF21345A-93DF-430D-A41C-78C7E3A95C30}" srcOrd="2" destOrd="0" presId="urn:microsoft.com/office/officeart/2005/8/layout/hProcess4"/>
    <dgm:cxn modelId="{7A8D397E-24C6-43D1-AAA0-9B18FA5C5481}" type="presParOf" srcId="{3DD4AC11-47A4-4E0B-ABD8-2DA18E7A1402}" destId="{F50768B3-BB19-4929-A124-0B8D73054982}" srcOrd="3" destOrd="0" presId="urn:microsoft.com/office/officeart/2005/8/layout/hProcess4"/>
    <dgm:cxn modelId="{7BD66A04-7B64-4890-ACAF-9EFD159C8BEE}" type="presParOf" srcId="{3DD4AC11-47A4-4E0B-ABD8-2DA18E7A1402}" destId="{C93F59B0-FD29-4CF8-BA96-4F545FAD2542}" srcOrd="4" destOrd="0" presId="urn:microsoft.com/office/officeart/2005/8/layout/hProcess4"/>
    <dgm:cxn modelId="{0C19B257-6C3F-4AD6-A272-2C541718D79D}" type="presParOf" srcId="{1E7E7ADD-F283-4566-A234-72CABEFAAB14}" destId="{4A6C981F-07E7-4BEA-A118-0873B073D24B}" srcOrd="1" destOrd="0" presId="urn:microsoft.com/office/officeart/2005/8/layout/hProcess4"/>
    <dgm:cxn modelId="{5F933751-9F6A-4844-9367-B70D533B1F42}" type="presParOf" srcId="{1E7E7ADD-F283-4566-A234-72CABEFAAB14}" destId="{0366340B-E1F9-4A79-8A4F-95FDA5E41706}" srcOrd="2" destOrd="0" presId="urn:microsoft.com/office/officeart/2005/8/layout/hProcess4"/>
    <dgm:cxn modelId="{136F762A-14C7-4812-91BC-970DE2FDB753}" type="presParOf" srcId="{0366340B-E1F9-4A79-8A4F-95FDA5E41706}" destId="{B2F4634C-F3DA-46A5-9343-2604ECB4A1D1}" srcOrd="0" destOrd="0" presId="urn:microsoft.com/office/officeart/2005/8/layout/hProcess4"/>
    <dgm:cxn modelId="{232C095D-4801-4468-8BA5-249D9D8B18A9}" type="presParOf" srcId="{0366340B-E1F9-4A79-8A4F-95FDA5E41706}" destId="{DDA39B80-D921-4CF3-8520-9CA9DD2228AD}" srcOrd="1" destOrd="0" presId="urn:microsoft.com/office/officeart/2005/8/layout/hProcess4"/>
    <dgm:cxn modelId="{F39F04C7-75CD-4C94-918B-03E0E678A403}" type="presParOf" srcId="{0366340B-E1F9-4A79-8A4F-95FDA5E41706}" destId="{ABCA016D-2414-441D-A2E1-4E208B2A2500}" srcOrd="2" destOrd="0" presId="urn:microsoft.com/office/officeart/2005/8/layout/hProcess4"/>
    <dgm:cxn modelId="{40B6605C-2180-47B8-8FD0-49054E0FAF5A}" type="presParOf" srcId="{0366340B-E1F9-4A79-8A4F-95FDA5E41706}" destId="{5E248BE2-42C9-404C-9E59-E30B92859482}" srcOrd="3" destOrd="0" presId="urn:microsoft.com/office/officeart/2005/8/layout/hProcess4"/>
    <dgm:cxn modelId="{4792055B-D84D-463C-A077-7C96DF8C4FBA}" type="presParOf" srcId="{0366340B-E1F9-4A79-8A4F-95FDA5E41706}" destId="{4C8CFECB-6616-4C73-BBF2-99A5A3228685}" srcOrd="4" destOrd="0" presId="urn:microsoft.com/office/officeart/2005/8/layout/hProcess4"/>
    <dgm:cxn modelId="{8890CB56-DF15-4D0F-AFE7-1D9FE861EC21}" type="presParOf" srcId="{1E7E7ADD-F283-4566-A234-72CABEFAAB14}" destId="{418BC275-00BE-4C0D-A76F-F34FAF614083}" srcOrd="3" destOrd="0" presId="urn:microsoft.com/office/officeart/2005/8/layout/hProcess4"/>
    <dgm:cxn modelId="{78FB5B35-2899-4CD2-801D-0AF2F80D1EF7}" type="presParOf" srcId="{1E7E7ADD-F283-4566-A234-72CABEFAAB14}" destId="{54326E6B-778D-4E8C-8A64-7DD9183162F8}" srcOrd="4" destOrd="0" presId="urn:microsoft.com/office/officeart/2005/8/layout/hProcess4"/>
    <dgm:cxn modelId="{D74EA93E-2B20-43F3-9AB7-C1D25E65B5D9}" type="presParOf" srcId="{54326E6B-778D-4E8C-8A64-7DD9183162F8}" destId="{D78D7345-2543-4167-9BDE-059BBA133BA4}" srcOrd="0" destOrd="0" presId="urn:microsoft.com/office/officeart/2005/8/layout/hProcess4"/>
    <dgm:cxn modelId="{7D384ACB-7CB2-46E7-BE6E-39B3A1603319}" type="presParOf" srcId="{54326E6B-778D-4E8C-8A64-7DD9183162F8}" destId="{71CDC120-7D2E-4B20-9F58-92A14D25659E}" srcOrd="1" destOrd="0" presId="urn:microsoft.com/office/officeart/2005/8/layout/hProcess4"/>
    <dgm:cxn modelId="{C2777ADE-8135-4FB2-8CA1-2852F0504215}" type="presParOf" srcId="{54326E6B-778D-4E8C-8A64-7DD9183162F8}" destId="{19FAFCD8-0409-4B41-93F4-6B4FB879E626}" srcOrd="2" destOrd="0" presId="urn:microsoft.com/office/officeart/2005/8/layout/hProcess4"/>
    <dgm:cxn modelId="{54794C0D-2F44-4DBE-A236-7EB2D889C740}" type="presParOf" srcId="{54326E6B-778D-4E8C-8A64-7DD9183162F8}" destId="{65BF58EA-D620-4356-BDAC-7B5B1C9DAC44}" srcOrd="3" destOrd="0" presId="urn:microsoft.com/office/officeart/2005/8/layout/hProcess4"/>
    <dgm:cxn modelId="{161E707E-0B60-4593-85EA-CBCC34411549}" type="presParOf" srcId="{54326E6B-778D-4E8C-8A64-7DD9183162F8}" destId="{E36A7143-7B23-4E56-9AD9-A183086D0190}"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5E9886E-D3C5-48CC-85C8-44E84D8C69B7}"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en-SG"/>
        </a:p>
      </dgm:t>
    </dgm:pt>
    <dgm:pt modelId="{A477C192-4530-4584-A73B-A2D75B60CE96}">
      <dgm:prSet phldrT="[Text]"/>
      <dgm:spPr/>
      <dgm:t>
        <a:bodyPr/>
        <a:lstStyle/>
        <a:p>
          <a:r>
            <a:rPr lang="en-US" dirty="0"/>
            <a:t>Thesis/</a:t>
          </a:r>
          <a:r>
            <a:rPr lang="en-US" i="1" dirty="0"/>
            <a:t>pratij</a:t>
          </a:r>
          <a:r>
            <a:rPr lang="en-US" b="0" i="1" dirty="0"/>
            <a:t>ñā</a:t>
          </a:r>
          <a:endParaRPr lang="en-SG" i="1" dirty="0"/>
        </a:p>
      </dgm:t>
    </dgm:pt>
    <dgm:pt modelId="{57DA62B2-BB61-4765-801A-3E219D0516BD}" type="parTrans" cxnId="{ACB695AD-379E-45EB-9F6D-0E9AE0D2E5BA}">
      <dgm:prSet/>
      <dgm:spPr/>
      <dgm:t>
        <a:bodyPr/>
        <a:lstStyle/>
        <a:p>
          <a:endParaRPr lang="en-SG"/>
        </a:p>
      </dgm:t>
    </dgm:pt>
    <dgm:pt modelId="{920F03D6-1573-48C5-9BB2-B7F6B6E54B7B}" type="sibTrans" cxnId="{ACB695AD-379E-45EB-9F6D-0E9AE0D2E5BA}">
      <dgm:prSet/>
      <dgm:spPr/>
      <dgm:t>
        <a:bodyPr/>
        <a:lstStyle/>
        <a:p>
          <a:endParaRPr lang="en-SG"/>
        </a:p>
      </dgm:t>
    </dgm:pt>
    <dgm:pt modelId="{DE42789B-8065-4D7E-AE40-6D8ECD43C27D}">
      <dgm:prSet phldrT="[Text]"/>
      <dgm:spPr/>
      <dgm:t>
        <a:bodyPr/>
        <a:lstStyle/>
        <a:p>
          <a:r>
            <a:rPr lang="en-US" dirty="0"/>
            <a:t>Mountain possesses fire/there is a fire in the mountain</a:t>
          </a:r>
          <a:endParaRPr lang="en-SG" dirty="0"/>
        </a:p>
      </dgm:t>
    </dgm:pt>
    <dgm:pt modelId="{4F1A4F0C-C960-4185-97F7-7837F90E81FD}" type="parTrans" cxnId="{BF4A8A99-9306-4B72-99B3-FCDE38607071}">
      <dgm:prSet/>
      <dgm:spPr/>
      <dgm:t>
        <a:bodyPr/>
        <a:lstStyle/>
        <a:p>
          <a:endParaRPr lang="en-SG"/>
        </a:p>
      </dgm:t>
    </dgm:pt>
    <dgm:pt modelId="{537FF844-8B02-41B8-A715-BC7EFBCE90D1}" type="sibTrans" cxnId="{BF4A8A99-9306-4B72-99B3-FCDE38607071}">
      <dgm:prSet/>
      <dgm:spPr/>
      <dgm:t>
        <a:bodyPr/>
        <a:lstStyle/>
        <a:p>
          <a:endParaRPr lang="en-SG"/>
        </a:p>
      </dgm:t>
    </dgm:pt>
    <dgm:pt modelId="{72C286D1-1B0D-48CA-B0BE-C9FD623F6139}">
      <dgm:prSet phldrT="[Text]"/>
      <dgm:spPr/>
      <dgm:t>
        <a:bodyPr/>
        <a:lstStyle/>
        <a:p>
          <a:r>
            <a:rPr lang="en-US" dirty="0"/>
            <a:t>Reason/sign/mark</a:t>
          </a:r>
          <a:endParaRPr lang="en-SG" dirty="0"/>
        </a:p>
      </dgm:t>
    </dgm:pt>
    <dgm:pt modelId="{DEC26055-10AF-4D2E-BEC0-FDC5B19FEB06}" type="parTrans" cxnId="{042E85AE-92C0-4D94-94D9-811AE30C0164}">
      <dgm:prSet/>
      <dgm:spPr/>
      <dgm:t>
        <a:bodyPr/>
        <a:lstStyle/>
        <a:p>
          <a:endParaRPr lang="en-SG"/>
        </a:p>
      </dgm:t>
    </dgm:pt>
    <dgm:pt modelId="{72AA9833-E5B1-4CE6-82B0-BAF87858FC47}" type="sibTrans" cxnId="{042E85AE-92C0-4D94-94D9-811AE30C0164}">
      <dgm:prSet/>
      <dgm:spPr/>
      <dgm:t>
        <a:bodyPr/>
        <a:lstStyle/>
        <a:p>
          <a:endParaRPr lang="en-SG"/>
        </a:p>
      </dgm:t>
    </dgm:pt>
    <dgm:pt modelId="{B785A1A1-194A-485E-AE51-E7C5F3526052}">
      <dgm:prSet phldrT="[Text]"/>
      <dgm:spPr/>
      <dgm:t>
        <a:bodyPr/>
        <a:lstStyle/>
        <a:p>
          <a:r>
            <a:rPr lang="en-US" dirty="0"/>
            <a:t>Reason: smoke</a:t>
          </a:r>
          <a:endParaRPr lang="en-SG" dirty="0"/>
        </a:p>
      </dgm:t>
    </dgm:pt>
    <dgm:pt modelId="{C027DF57-3A1F-4D99-977A-AF35F92B45F3}" type="parTrans" cxnId="{ED8B6C5E-31BA-4777-89B9-C574FC2F73C6}">
      <dgm:prSet/>
      <dgm:spPr/>
      <dgm:t>
        <a:bodyPr/>
        <a:lstStyle/>
        <a:p>
          <a:endParaRPr lang="en-SG"/>
        </a:p>
      </dgm:t>
    </dgm:pt>
    <dgm:pt modelId="{926B7EF1-B2F1-4DDF-AF5B-CED52FA18E0B}" type="sibTrans" cxnId="{ED8B6C5E-31BA-4777-89B9-C574FC2F73C6}">
      <dgm:prSet/>
      <dgm:spPr/>
      <dgm:t>
        <a:bodyPr/>
        <a:lstStyle/>
        <a:p>
          <a:endParaRPr lang="en-SG"/>
        </a:p>
      </dgm:t>
    </dgm:pt>
    <dgm:pt modelId="{ECD61570-31A0-4258-8154-D998AEF35204}">
      <dgm:prSet phldrT="[Text]"/>
      <dgm:spPr/>
      <dgm:t>
        <a:bodyPr/>
        <a:lstStyle/>
        <a:p>
          <a:r>
            <a:rPr lang="en-US" dirty="0"/>
            <a:t>Sign/mark: smoke</a:t>
          </a:r>
          <a:endParaRPr lang="en-SG" dirty="0"/>
        </a:p>
      </dgm:t>
    </dgm:pt>
    <dgm:pt modelId="{F17402FD-AA7E-448D-980F-0B32BB2D33B3}" type="parTrans" cxnId="{D3B9D32E-5DC8-49F1-98B4-4F60AFD93F02}">
      <dgm:prSet/>
      <dgm:spPr/>
      <dgm:t>
        <a:bodyPr/>
        <a:lstStyle/>
        <a:p>
          <a:endParaRPr lang="en-SG"/>
        </a:p>
      </dgm:t>
    </dgm:pt>
    <dgm:pt modelId="{CD7B4F43-3B5E-420F-BB39-A6E6C10498C2}" type="sibTrans" cxnId="{D3B9D32E-5DC8-49F1-98B4-4F60AFD93F02}">
      <dgm:prSet/>
      <dgm:spPr/>
      <dgm:t>
        <a:bodyPr/>
        <a:lstStyle/>
        <a:p>
          <a:endParaRPr lang="en-SG"/>
        </a:p>
      </dgm:t>
    </dgm:pt>
    <dgm:pt modelId="{DF00FF6D-72BA-49F2-9539-ECD3F370BC6E}">
      <dgm:prSet phldrT="[Text]"/>
      <dgm:spPr/>
      <dgm:t>
        <a:bodyPr/>
        <a:lstStyle/>
        <a:p>
          <a:r>
            <a:rPr lang="en-US" dirty="0"/>
            <a:t>Examples</a:t>
          </a:r>
          <a:endParaRPr lang="en-SG" dirty="0"/>
        </a:p>
      </dgm:t>
    </dgm:pt>
    <dgm:pt modelId="{B3AAFC7D-CCAC-44B6-993A-438719BFAE85}" type="parTrans" cxnId="{EE581FF8-FA50-453F-87A9-9A68AEB92C52}">
      <dgm:prSet/>
      <dgm:spPr/>
      <dgm:t>
        <a:bodyPr/>
        <a:lstStyle/>
        <a:p>
          <a:endParaRPr lang="en-SG"/>
        </a:p>
      </dgm:t>
    </dgm:pt>
    <dgm:pt modelId="{8E28BA99-0F5B-43DB-A525-9B1CD252A5A8}" type="sibTrans" cxnId="{EE581FF8-FA50-453F-87A9-9A68AEB92C52}">
      <dgm:prSet/>
      <dgm:spPr/>
      <dgm:t>
        <a:bodyPr/>
        <a:lstStyle/>
        <a:p>
          <a:endParaRPr lang="en-SG"/>
        </a:p>
      </dgm:t>
    </dgm:pt>
    <dgm:pt modelId="{2A2A7FF1-F061-4648-8FCC-B4F2783CF461}">
      <dgm:prSet phldrT="[Text]"/>
      <dgm:spPr/>
      <dgm:t>
        <a:bodyPr/>
        <a:lstStyle/>
        <a:p>
          <a:r>
            <a:rPr lang="en-US" dirty="0"/>
            <a:t>Sapak</a:t>
          </a:r>
          <a:r>
            <a:rPr lang="en-US" dirty="0">
              <a:latin typeface="Times New Roman" panose="02020603050405020304" pitchFamily="18" charset="0"/>
              <a:cs typeface="Times New Roman" panose="02020603050405020304" pitchFamily="18" charset="0"/>
            </a:rPr>
            <a:t>ṣ</a:t>
          </a:r>
          <a:r>
            <a:rPr lang="en-US" dirty="0"/>
            <a:t>a: kitchen</a:t>
          </a:r>
          <a:endParaRPr lang="en-SG" dirty="0"/>
        </a:p>
      </dgm:t>
    </dgm:pt>
    <dgm:pt modelId="{0F127ECD-C5AF-4B9B-9928-1EE676D1588E}" type="parTrans" cxnId="{3A4089AB-DB73-441A-8C4E-3580EB2A4C3F}">
      <dgm:prSet/>
      <dgm:spPr/>
      <dgm:t>
        <a:bodyPr/>
        <a:lstStyle/>
        <a:p>
          <a:endParaRPr lang="en-SG"/>
        </a:p>
      </dgm:t>
    </dgm:pt>
    <dgm:pt modelId="{4938BC04-05F2-4FC5-AD9E-CA8679F1D0AD}" type="sibTrans" cxnId="{3A4089AB-DB73-441A-8C4E-3580EB2A4C3F}">
      <dgm:prSet/>
      <dgm:spPr/>
      <dgm:t>
        <a:bodyPr/>
        <a:lstStyle/>
        <a:p>
          <a:endParaRPr lang="en-SG"/>
        </a:p>
      </dgm:t>
    </dgm:pt>
    <dgm:pt modelId="{F1B73891-DAAD-4D0B-A860-4B5477AB9183}">
      <dgm:prSet phldrT="[Text]"/>
      <dgm:spPr/>
      <dgm:t>
        <a:bodyPr/>
        <a:lstStyle/>
        <a:p>
          <a:r>
            <a:rPr lang="en-US" dirty="0"/>
            <a:t>Vipak</a:t>
          </a:r>
          <a:r>
            <a:rPr lang="en-US" dirty="0">
              <a:latin typeface="Times New Roman" panose="02020603050405020304" pitchFamily="18" charset="0"/>
              <a:cs typeface="Times New Roman" panose="02020603050405020304" pitchFamily="18" charset="0"/>
            </a:rPr>
            <a:t>ṣ</a:t>
          </a:r>
          <a:r>
            <a:rPr lang="en-US" dirty="0"/>
            <a:t>a: lake</a:t>
          </a:r>
          <a:endParaRPr lang="en-SG" dirty="0"/>
        </a:p>
      </dgm:t>
    </dgm:pt>
    <dgm:pt modelId="{34AB4F6B-FE0E-426F-A9A5-3F65336368CD}" type="parTrans" cxnId="{7F33A5DB-C036-416A-960E-38CBFA06F708}">
      <dgm:prSet/>
      <dgm:spPr/>
      <dgm:t>
        <a:bodyPr/>
        <a:lstStyle/>
        <a:p>
          <a:endParaRPr lang="en-SG"/>
        </a:p>
      </dgm:t>
    </dgm:pt>
    <dgm:pt modelId="{56031D18-66CF-442F-BC57-69DA3C3393F9}" type="sibTrans" cxnId="{7F33A5DB-C036-416A-960E-38CBFA06F708}">
      <dgm:prSet/>
      <dgm:spPr/>
      <dgm:t>
        <a:bodyPr/>
        <a:lstStyle/>
        <a:p>
          <a:endParaRPr lang="en-SG"/>
        </a:p>
      </dgm:t>
    </dgm:pt>
    <dgm:pt modelId="{4AB3A500-B5DD-4422-B265-DD82939275D8}" type="pres">
      <dgm:prSet presAssocID="{35E9886E-D3C5-48CC-85C8-44E84D8C69B7}" presName="Name0" presStyleCnt="0">
        <dgm:presLayoutVars>
          <dgm:dir/>
          <dgm:animLvl val="lvl"/>
          <dgm:resizeHandles val="exact"/>
        </dgm:presLayoutVars>
      </dgm:prSet>
      <dgm:spPr/>
    </dgm:pt>
    <dgm:pt modelId="{99268084-122E-49FD-86CC-E74C59C670E0}" type="pres">
      <dgm:prSet presAssocID="{A477C192-4530-4584-A73B-A2D75B60CE96}" presName="composite" presStyleCnt="0"/>
      <dgm:spPr/>
    </dgm:pt>
    <dgm:pt modelId="{D512B4F8-45F6-4C2C-9C1B-2DF9BCF4607F}" type="pres">
      <dgm:prSet presAssocID="{A477C192-4530-4584-A73B-A2D75B60CE96}" presName="parTx" presStyleLbl="alignNode1" presStyleIdx="0" presStyleCnt="3">
        <dgm:presLayoutVars>
          <dgm:chMax val="0"/>
          <dgm:chPref val="0"/>
          <dgm:bulletEnabled val="1"/>
        </dgm:presLayoutVars>
      </dgm:prSet>
      <dgm:spPr/>
    </dgm:pt>
    <dgm:pt modelId="{D96A70F5-7FA2-431E-BE2E-ED581E713A4F}" type="pres">
      <dgm:prSet presAssocID="{A477C192-4530-4584-A73B-A2D75B60CE96}" presName="desTx" presStyleLbl="alignAccFollowNode1" presStyleIdx="0" presStyleCnt="3">
        <dgm:presLayoutVars>
          <dgm:bulletEnabled val="1"/>
        </dgm:presLayoutVars>
      </dgm:prSet>
      <dgm:spPr/>
    </dgm:pt>
    <dgm:pt modelId="{0673CAE1-6085-4954-AE24-8DC02B26FA3D}" type="pres">
      <dgm:prSet presAssocID="{920F03D6-1573-48C5-9BB2-B7F6B6E54B7B}" presName="space" presStyleCnt="0"/>
      <dgm:spPr/>
    </dgm:pt>
    <dgm:pt modelId="{712E1917-2BE0-48C1-A205-B560AFF1CA7C}" type="pres">
      <dgm:prSet presAssocID="{72C286D1-1B0D-48CA-B0BE-C9FD623F6139}" presName="composite" presStyleCnt="0"/>
      <dgm:spPr/>
    </dgm:pt>
    <dgm:pt modelId="{BF29C4B6-C894-4993-B433-356D4D9A32CC}" type="pres">
      <dgm:prSet presAssocID="{72C286D1-1B0D-48CA-B0BE-C9FD623F6139}" presName="parTx" presStyleLbl="alignNode1" presStyleIdx="1" presStyleCnt="3">
        <dgm:presLayoutVars>
          <dgm:chMax val="0"/>
          <dgm:chPref val="0"/>
          <dgm:bulletEnabled val="1"/>
        </dgm:presLayoutVars>
      </dgm:prSet>
      <dgm:spPr/>
    </dgm:pt>
    <dgm:pt modelId="{7B4FA409-C9C5-4D84-B1DA-8F8475A4C880}" type="pres">
      <dgm:prSet presAssocID="{72C286D1-1B0D-48CA-B0BE-C9FD623F6139}" presName="desTx" presStyleLbl="alignAccFollowNode1" presStyleIdx="1" presStyleCnt="3">
        <dgm:presLayoutVars>
          <dgm:bulletEnabled val="1"/>
        </dgm:presLayoutVars>
      </dgm:prSet>
      <dgm:spPr/>
    </dgm:pt>
    <dgm:pt modelId="{A0021CD2-B71E-4858-88B3-1E2456BEDC8C}" type="pres">
      <dgm:prSet presAssocID="{72AA9833-E5B1-4CE6-82B0-BAF87858FC47}" presName="space" presStyleCnt="0"/>
      <dgm:spPr/>
    </dgm:pt>
    <dgm:pt modelId="{8DBB458C-DCDD-4633-9BC2-B7D8B0DEDE13}" type="pres">
      <dgm:prSet presAssocID="{DF00FF6D-72BA-49F2-9539-ECD3F370BC6E}" presName="composite" presStyleCnt="0"/>
      <dgm:spPr/>
    </dgm:pt>
    <dgm:pt modelId="{E466709E-6727-4600-AC4D-DB187451EB94}" type="pres">
      <dgm:prSet presAssocID="{DF00FF6D-72BA-49F2-9539-ECD3F370BC6E}" presName="parTx" presStyleLbl="alignNode1" presStyleIdx="2" presStyleCnt="3">
        <dgm:presLayoutVars>
          <dgm:chMax val="0"/>
          <dgm:chPref val="0"/>
          <dgm:bulletEnabled val="1"/>
        </dgm:presLayoutVars>
      </dgm:prSet>
      <dgm:spPr/>
    </dgm:pt>
    <dgm:pt modelId="{DE21FAB3-6031-41C7-83CE-13A6C6B08F92}" type="pres">
      <dgm:prSet presAssocID="{DF00FF6D-72BA-49F2-9539-ECD3F370BC6E}" presName="desTx" presStyleLbl="alignAccFollowNode1" presStyleIdx="2" presStyleCnt="3">
        <dgm:presLayoutVars>
          <dgm:bulletEnabled val="1"/>
        </dgm:presLayoutVars>
      </dgm:prSet>
      <dgm:spPr/>
    </dgm:pt>
  </dgm:ptLst>
  <dgm:cxnLst>
    <dgm:cxn modelId="{FFD4002E-CDC4-4B24-BDB3-2F4C325C77DC}" type="presOf" srcId="{A477C192-4530-4584-A73B-A2D75B60CE96}" destId="{D512B4F8-45F6-4C2C-9C1B-2DF9BCF4607F}" srcOrd="0" destOrd="0" presId="urn:microsoft.com/office/officeart/2005/8/layout/hList1"/>
    <dgm:cxn modelId="{D3B9D32E-5DC8-49F1-98B4-4F60AFD93F02}" srcId="{72C286D1-1B0D-48CA-B0BE-C9FD623F6139}" destId="{ECD61570-31A0-4258-8154-D998AEF35204}" srcOrd="1" destOrd="0" parTransId="{F17402FD-AA7E-448D-980F-0B32BB2D33B3}" sibTransId="{CD7B4F43-3B5E-420F-BB39-A6E6C10498C2}"/>
    <dgm:cxn modelId="{ED8B6C5E-31BA-4777-89B9-C574FC2F73C6}" srcId="{72C286D1-1B0D-48CA-B0BE-C9FD623F6139}" destId="{B785A1A1-194A-485E-AE51-E7C5F3526052}" srcOrd="0" destOrd="0" parTransId="{C027DF57-3A1F-4D99-977A-AF35F92B45F3}" sibTransId="{926B7EF1-B2F1-4DDF-AF5B-CED52FA18E0B}"/>
    <dgm:cxn modelId="{7B92755F-A195-4625-8A89-51E81EAA0D70}" type="presOf" srcId="{DF00FF6D-72BA-49F2-9539-ECD3F370BC6E}" destId="{E466709E-6727-4600-AC4D-DB187451EB94}" srcOrd="0" destOrd="0" presId="urn:microsoft.com/office/officeart/2005/8/layout/hList1"/>
    <dgm:cxn modelId="{E7180443-41CD-42EC-90BF-90FD1ABDFB02}" type="presOf" srcId="{F1B73891-DAAD-4D0B-A860-4B5477AB9183}" destId="{DE21FAB3-6031-41C7-83CE-13A6C6B08F92}" srcOrd="0" destOrd="1" presId="urn:microsoft.com/office/officeart/2005/8/layout/hList1"/>
    <dgm:cxn modelId="{BF6C2B82-0F5F-42CA-848F-E87E34C6C7C3}" type="presOf" srcId="{2A2A7FF1-F061-4648-8FCC-B4F2783CF461}" destId="{DE21FAB3-6031-41C7-83CE-13A6C6B08F92}" srcOrd="0" destOrd="0" presId="urn:microsoft.com/office/officeart/2005/8/layout/hList1"/>
    <dgm:cxn modelId="{F77C0490-7320-49C1-BFDE-B11251E63C94}" type="presOf" srcId="{72C286D1-1B0D-48CA-B0BE-C9FD623F6139}" destId="{BF29C4B6-C894-4993-B433-356D4D9A32CC}" srcOrd="0" destOrd="0" presId="urn:microsoft.com/office/officeart/2005/8/layout/hList1"/>
    <dgm:cxn modelId="{BF4A8A99-9306-4B72-99B3-FCDE38607071}" srcId="{A477C192-4530-4584-A73B-A2D75B60CE96}" destId="{DE42789B-8065-4D7E-AE40-6D8ECD43C27D}" srcOrd="0" destOrd="0" parTransId="{4F1A4F0C-C960-4185-97F7-7837F90E81FD}" sibTransId="{537FF844-8B02-41B8-A715-BC7EFBCE90D1}"/>
    <dgm:cxn modelId="{28811F9D-BDB7-4FC0-A22C-6172FB9775F0}" type="presOf" srcId="{35E9886E-D3C5-48CC-85C8-44E84D8C69B7}" destId="{4AB3A500-B5DD-4422-B265-DD82939275D8}" srcOrd="0" destOrd="0" presId="urn:microsoft.com/office/officeart/2005/8/layout/hList1"/>
    <dgm:cxn modelId="{807CDF9E-ECB3-4792-85F7-634471F24F6C}" type="presOf" srcId="{B785A1A1-194A-485E-AE51-E7C5F3526052}" destId="{7B4FA409-C9C5-4D84-B1DA-8F8475A4C880}" srcOrd="0" destOrd="0" presId="urn:microsoft.com/office/officeart/2005/8/layout/hList1"/>
    <dgm:cxn modelId="{3A4089AB-DB73-441A-8C4E-3580EB2A4C3F}" srcId="{DF00FF6D-72BA-49F2-9539-ECD3F370BC6E}" destId="{2A2A7FF1-F061-4648-8FCC-B4F2783CF461}" srcOrd="0" destOrd="0" parTransId="{0F127ECD-C5AF-4B9B-9928-1EE676D1588E}" sibTransId="{4938BC04-05F2-4FC5-AD9E-CA8679F1D0AD}"/>
    <dgm:cxn modelId="{ACB695AD-379E-45EB-9F6D-0E9AE0D2E5BA}" srcId="{35E9886E-D3C5-48CC-85C8-44E84D8C69B7}" destId="{A477C192-4530-4584-A73B-A2D75B60CE96}" srcOrd="0" destOrd="0" parTransId="{57DA62B2-BB61-4765-801A-3E219D0516BD}" sibTransId="{920F03D6-1573-48C5-9BB2-B7F6B6E54B7B}"/>
    <dgm:cxn modelId="{042E85AE-92C0-4D94-94D9-811AE30C0164}" srcId="{35E9886E-D3C5-48CC-85C8-44E84D8C69B7}" destId="{72C286D1-1B0D-48CA-B0BE-C9FD623F6139}" srcOrd="1" destOrd="0" parTransId="{DEC26055-10AF-4D2E-BEC0-FDC5B19FEB06}" sibTransId="{72AA9833-E5B1-4CE6-82B0-BAF87858FC47}"/>
    <dgm:cxn modelId="{4E8A65C3-7C8A-493F-9E46-420253157F4B}" type="presOf" srcId="{DE42789B-8065-4D7E-AE40-6D8ECD43C27D}" destId="{D96A70F5-7FA2-431E-BE2E-ED581E713A4F}" srcOrd="0" destOrd="0" presId="urn:microsoft.com/office/officeart/2005/8/layout/hList1"/>
    <dgm:cxn modelId="{17C1A5D6-66A3-4E22-8E67-FED81D87BBEE}" type="presOf" srcId="{ECD61570-31A0-4258-8154-D998AEF35204}" destId="{7B4FA409-C9C5-4D84-B1DA-8F8475A4C880}" srcOrd="0" destOrd="1" presId="urn:microsoft.com/office/officeart/2005/8/layout/hList1"/>
    <dgm:cxn modelId="{7F33A5DB-C036-416A-960E-38CBFA06F708}" srcId="{DF00FF6D-72BA-49F2-9539-ECD3F370BC6E}" destId="{F1B73891-DAAD-4D0B-A860-4B5477AB9183}" srcOrd="1" destOrd="0" parTransId="{34AB4F6B-FE0E-426F-A9A5-3F65336368CD}" sibTransId="{56031D18-66CF-442F-BC57-69DA3C3393F9}"/>
    <dgm:cxn modelId="{EE581FF8-FA50-453F-87A9-9A68AEB92C52}" srcId="{35E9886E-D3C5-48CC-85C8-44E84D8C69B7}" destId="{DF00FF6D-72BA-49F2-9539-ECD3F370BC6E}" srcOrd="2" destOrd="0" parTransId="{B3AAFC7D-CCAC-44B6-993A-438719BFAE85}" sibTransId="{8E28BA99-0F5B-43DB-A525-9B1CD252A5A8}"/>
    <dgm:cxn modelId="{31E1C25C-789F-467A-8EB9-12E8C9844997}" type="presParOf" srcId="{4AB3A500-B5DD-4422-B265-DD82939275D8}" destId="{99268084-122E-49FD-86CC-E74C59C670E0}" srcOrd="0" destOrd="0" presId="urn:microsoft.com/office/officeart/2005/8/layout/hList1"/>
    <dgm:cxn modelId="{E2C20BBD-B005-4360-84C8-752C3DDAC318}" type="presParOf" srcId="{99268084-122E-49FD-86CC-E74C59C670E0}" destId="{D512B4F8-45F6-4C2C-9C1B-2DF9BCF4607F}" srcOrd="0" destOrd="0" presId="urn:microsoft.com/office/officeart/2005/8/layout/hList1"/>
    <dgm:cxn modelId="{4173ACD4-2F73-4A58-9D69-B0B49F89146B}" type="presParOf" srcId="{99268084-122E-49FD-86CC-E74C59C670E0}" destId="{D96A70F5-7FA2-431E-BE2E-ED581E713A4F}" srcOrd="1" destOrd="0" presId="urn:microsoft.com/office/officeart/2005/8/layout/hList1"/>
    <dgm:cxn modelId="{6FEE8BD3-CFE1-40A3-B869-80EFEE954D5F}" type="presParOf" srcId="{4AB3A500-B5DD-4422-B265-DD82939275D8}" destId="{0673CAE1-6085-4954-AE24-8DC02B26FA3D}" srcOrd="1" destOrd="0" presId="urn:microsoft.com/office/officeart/2005/8/layout/hList1"/>
    <dgm:cxn modelId="{2625CBFE-D268-4D84-83D7-71D7275114CE}" type="presParOf" srcId="{4AB3A500-B5DD-4422-B265-DD82939275D8}" destId="{712E1917-2BE0-48C1-A205-B560AFF1CA7C}" srcOrd="2" destOrd="0" presId="urn:microsoft.com/office/officeart/2005/8/layout/hList1"/>
    <dgm:cxn modelId="{CD9055D0-8F6D-40DC-B015-8C588C5F8B3B}" type="presParOf" srcId="{712E1917-2BE0-48C1-A205-B560AFF1CA7C}" destId="{BF29C4B6-C894-4993-B433-356D4D9A32CC}" srcOrd="0" destOrd="0" presId="urn:microsoft.com/office/officeart/2005/8/layout/hList1"/>
    <dgm:cxn modelId="{B57A4FA8-5CA6-4A4F-8ABF-70648E821DBA}" type="presParOf" srcId="{712E1917-2BE0-48C1-A205-B560AFF1CA7C}" destId="{7B4FA409-C9C5-4D84-B1DA-8F8475A4C880}" srcOrd="1" destOrd="0" presId="urn:microsoft.com/office/officeart/2005/8/layout/hList1"/>
    <dgm:cxn modelId="{E648993E-CC91-420D-8D40-FC1072391C97}" type="presParOf" srcId="{4AB3A500-B5DD-4422-B265-DD82939275D8}" destId="{A0021CD2-B71E-4858-88B3-1E2456BEDC8C}" srcOrd="3" destOrd="0" presId="urn:microsoft.com/office/officeart/2005/8/layout/hList1"/>
    <dgm:cxn modelId="{CE7CF0C7-9F33-4A9F-AE5D-D085898FA85A}" type="presParOf" srcId="{4AB3A500-B5DD-4422-B265-DD82939275D8}" destId="{8DBB458C-DCDD-4633-9BC2-B7D8B0DEDE13}" srcOrd="4" destOrd="0" presId="urn:microsoft.com/office/officeart/2005/8/layout/hList1"/>
    <dgm:cxn modelId="{F8256A3C-3B93-45EA-AE27-F666144CD3BD}" type="presParOf" srcId="{8DBB458C-DCDD-4633-9BC2-B7D8B0DEDE13}" destId="{E466709E-6727-4600-AC4D-DB187451EB94}" srcOrd="0" destOrd="0" presId="urn:microsoft.com/office/officeart/2005/8/layout/hList1"/>
    <dgm:cxn modelId="{B2905D49-5BB5-4984-BC55-34210EBA8AAA}" type="presParOf" srcId="{8DBB458C-DCDD-4633-9BC2-B7D8B0DEDE13}" destId="{DE21FAB3-6031-41C7-83CE-13A6C6B08F9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A1D88FC-25DE-4C95-AB0C-FCA03981ADF1}" type="doc">
      <dgm:prSet loTypeId="urn:diagrams.loki3.com/VaryingWidthList" loCatId="list" qsTypeId="urn:microsoft.com/office/officeart/2005/8/quickstyle/simple1" qsCatId="simple" csTypeId="urn:microsoft.com/office/officeart/2005/8/colors/colorful4" csCatId="colorful" phldr="1"/>
      <dgm:spPr/>
      <dgm:t>
        <a:bodyPr/>
        <a:lstStyle/>
        <a:p>
          <a:endParaRPr lang="en-SG"/>
        </a:p>
      </dgm:t>
    </dgm:pt>
    <dgm:pt modelId="{F9BC315C-602F-4918-A444-1FF2766D451F}">
      <dgm:prSet phldrT="[Text]"/>
      <dgm:spPr/>
      <dgm:t>
        <a:bodyPr/>
        <a:lstStyle/>
        <a:p>
          <a:r>
            <a:rPr lang="en-US" dirty="0"/>
            <a:t>Thesis/</a:t>
          </a:r>
          <a:r>
            <a:rPr lang="en-US" i="1" dirty="0"/>
            <a:t>pratij</a:t>
          </a:r>
          <a:r>
            <a:rPr lang="en-US" b="0" i="1" dirty="0"/>
            <a:t>ñā</a:t>
          </a:r>
          <a:endParaRPr lang="en-SG" dirty="0"/>
        </a:p>
      </dgm:t>
    </dgm:pt>
    <dgm:pt modelId="{B1172B5A-3DC0-413A-8644-179539D91EC8}" type="parTrans" cxnId="{276158E8-C07A-4F18-9784-D65CC29C4731}">
      <dgm:prSet/>
      <dgm:spPr/>
      <dgm:t>
        <a:bodyPr/>
        <a:lstStyle/>
        <a:p>
          <a:endParaRPr lang="en-SG"/>
        </a:p>
      </dgm:t>
    </dgm:pt>
    <dgm:pt modelId="{66CDCF14-C060-414B-AE62-3D6F28D7ED7F}" type="sibTrans" cxnId="{276158E8-C07A-4F18-9784-D65CC29C4731}">
      <dgm:prSet/>
      <dgm:spPr/>
      <dgm:t>
        <a:bodyPr/>
        <a:lstStyle/>
        <a:p>
          <a:endParaRPr lang="en-SG"/>
        </a:p>
      </dgm:t>
    </dgm:pt>
    <dgm:pt modelId="{1D415004-F50C-45DF-9DA9-E9F411393306}">
      <dgm:prSet phldrT="[Text]"/>
      <dgm:spPr/>
      <dgm:t>
        <a:bodyPr/>
        <a:lstStyle/>
        <a:p>
          <a:r>
            <a:rPr lang="en-US" dirty="0"/>
            <a:t>Sound is impermanent</a:t>
          </a:r>
          <a:endParaRPr lang="en-SG" dirty="0"/>
        </a:p>
      </dgm:t>
    </dgm:pt>
    <dgm:pt modelId="{9AAAAADA-A32C-4E95-99C2-0FCB0772E8A3}" type="parTrans" cxnId="{858E0C40-3AB9-4C22-8F94-2875774A29C3}">
      <dgm:prSet/>
      <dgm:spPr/>
      <dgm:t>
        <a:bodyPr/>
        <a:lstStyle/>
        <a:p>
          <a:endParaRPr lang="en-SG"/>
        </a:p>
      </dgm:t>
    </dgm:pt>
    <dgm:pt modelId="{6B8EBD98-61BF-439B-88BA-C6B12EC76429}" type="sibTrans" cxnId="{858E0C40-3AB9-4C22-8F94-2875774A29C3}">
      <dgm:prSet/>
      <dgm:spPr/>
      <dgm:t>
        <a:bodyPr/>
        <a:lstStyle/>
        <a:p>
          <a:endParaRPr lang="en-SG"/>
        </a:p>
      </dgm:t>
    </dgm:pt>
    <dgm:pt modelId="{8F1BC799-F506-43BA-9F1D-39D4A1D739C0}">
      <dgm:prSet phldrT="[Text]"/>
      <dgm:spPr/>
      <dgm:t>
        <a:bodyPr/>
        <a:lstStyle/>
        <a:p>
          <a:r>
            <a:rPr lang="en-US" dirty="0"/>
            <a:t>Reason/sign/mark</a:t>
          </a:r>
          <a:endParaRPr lang="en-SG" dirty="0"/>
        </a:p>
      </dgm:t>
    </dgm:pt>
    <dgm:pt modelId="{D439A1F8-CA98-436F-B3E5-8625378EE62E}" type="parTrans" cxnId="{B6EC1A33-EBC3-431B-9FB3-7CACE86C649B}">
      <dgm:prSet/>
      <dgm:spPr/>
      <dgm:t>
        <a:bodyPr/>
        <a:lstStyle/>
        <a:p>
          <a:endParaRPr lang="en-SG"/>
        </a:p>
      </dgm:t>
    </dgm:pt>
    <dgm:pt modelId="{AEF7F5B0-1A85-4E4C-887B-52717C3C0CC0}" type="sibTrans" cxnId="{B6EC1A33-EBC3-431B-9FB3-7CACE86C649B}">
      <dgm:prSet/>
      <dgm:spPr/>
      <dgm:t>
        <a:bodyPr/>
        <a:lstStyle/>
        <a:p>
          <a:endParaRPr lang="en-SG"/>
        </a:p>
      </dgm:t>
    </dgm:pt>
    <dgm:pt modelId="{DF30D5ED-5636-4ED5-B5B2-59341DCC6B7C}">
      <dgm:prSet phldrT="[Text]"/>
      <dgm:spPr/>
      <dgm:t>
        <a:bodyPr/>
        <a:lstStyle/>
        <a:p>
          <a:r>
            <a:rPr lang="en-US" dirty="0"/>
            <a:t>Reason: because it is produced</a:t>
          </a:r>
          <a:endParaRPr lang="en-SG" dirty="0"/>
        </a:p>
      </dgm:t>
    </dgm:pt>
    <dgm:pt modelId="{0AF6139B-1FA2-4C0D-8048-DB59E142C2FB}" type="parTrans" cxnId="{EDE25909-2CFA-4014-AD2B-8B0EA9DD704F}">
      <dgm:prSet/>
      <dgm:spPr/>
      <dgm:t>
        <a:bodyPr/>
        <a:lstStyle/>
        <a:p>
          <a:endParaRPr lang="en-SG"/>
        </a:p>
      </dgm:t>
    </dgm:pt>
    <dgm:pt modelId="{65B41DEC-5A54-468A-AB68-BF4BFA260C66}" type="sibTrans" cxnId="{EDE25909-2CFA-4014-AD2B-8B0EA9DD704F}">
      <dgm:prSet/>
      <dgm:spPr/>
      <dgm:t>
        <a:bodyPr/>
        <a:lstStyle/>
        <a:p>
          <a:endParaRPr lang="en-SG"/>
        </a:p>
      </dgm:t>
    </dgm:pt>
    <dgm:pt modelId="{E24DFEC3-FE15-44CE-ABF5-3D8D23A84DFD}">
      <dgm:prSet phldrT="[Text]"/>
      <dgm:spPr/>
      <dgm:t>
        <a:bodyPr/>
        <a:lstStyle/>
        <a:p>
          <a:r>
            <a:rPr lang="en-US" dirty="0"/>
            <a:t>Sign/mark: produced-ness/conditioned</a:t>
          </a:r>
          <a:endParaRPr lang="en-SG" dirty="0"/>
        </a:p>
      </dgm:t>
    </dgm:pt>
    <dgm:pt modelId="{205834AA-E60F-4D21-8C9C-868F239DCDBC}" type="parTrans" cxnId="{316F5488-CB49-4493-B7C2-3A6BA3D498AE}">
      <dgm:prSet/>
      <dgm:spPr/>
      <dgm:t>
        <a:bodyPr/>
        <a:lstStyle/>
        <a:p>
          <a:endParaRPr lang="en-SG"/>
        </a:p>
      </dgm:t>
    </dgm:pt>
    <dgm:pt modelId="{6D3BBA7F-23AB-46F8-99EF-FA256F5B366E}" type="sibTrans" cxnId="{316F5488-CB49-4493-B7C2-3A6BA3D498AE}">
      <dgm:prSet/>
      <dgm:spPr/>
      <dgm:t>
        <a:bodyPr/>
        <a:lstStyle/>
        <a:p>
          <a:endParaRPr lang="en-SG"/>
        </a:p>
      </dgm:t>
    </dgm:pt>
    <dgm:pt modelId="{B58F0EB5-68F9-418B-BEE5-ACB1022B548C}">
      <dgm:prSet phldrT="[Text]"/>
      <dgm:spPr/>
      <dgm:t>
        <a:bodyPr/>
        <a:lstStyle/>
        <a:p>
          <a:r>
            <a:rPr lang="en-US" dirty="0"/>
            <a:t>Example</a:t>
          </a:r>
          <a:endParaRPr lang="en-SG" dirty="0"/>
        </a:p>
      </dgm:t>
    </dgm:pt>
    <dgm:pt modelId="{BD531F7C-8467-4500-B4B7-0E26FFBD911D}" type="parTrans" cxnId="{FCC5EA2E-7E61-4D84-BCEF-B5A731F385AE}">
      <dgm:prSet/>
      <dgm:spPr/>
      <dgm:t>
        <a:bodyPr/>
        <a:lstStyle/>
        <a:p>
          <a:endParaRPr lang="en-SG"/>
        </a:p>
      </dgm:t>
    </dgm:pt>
    <dgm:pt modelId="{D0C97874-5BBC-44B5-B98B-AA9F1C67B960}" type="sibTrans" cxnId="{FCC5EA2E-7E61-4D84-BCEF-B5A731F385AE}">
      <dgm:prSet/>
      <dgm:spPr/>
      <dgm:t>
        <a:bodyPr/>
        <a:lstStyle/>
        <a:p>
          <a:endParaRPr lang="en-SG"/>
        </a:p>
      </dgm:t>
    </dgm:pt>
    <dgm:pt modelId="{A59FB2B6-7096-4430-997C-28D373E9B3E7}">
      <dgm:prSet phldrT="[Text]"/>
      <dgm:spPr/>
      <dgm:t>
        <a:bodyPr/>
        <a:lstStyle/>
        <a:p>
          <a:r>
            <a:rPr lang="en-US" dirty="0"/>
            <a:t>Sapak</a:t>
          </a:r>
          <a:r>
            <a:rPr lang="en-US" dirty="0">
              <a:latin typeface="Times New Roman" panose="02020603050405020304" pitchFamily="18" charset="0"/>
              <a:cs typeface="Times New Roman" panose="02020603050405020304" pitchFamily="18" charset="0"/>
            </a:rPr>
            <a:t>ṣ</a:t>
          </a:r>
          <a:r>
            <a:rPr lang="en-US" dirty="0"/>
            <a:t>a: a pot</a:t>
          </a:r>
          <a:endParaRPr lang="en-SG" dirty="0"/>
        </a:p>
      </dgm:t>
    </dgm:pt>
    <dgm:pt modelId="{B83DC4AD-333F-4C6B-8F0C-A299C426DFBB}" type="parTrans" cxnId="{129AB593-A7D0-4E24-BFF1-459C494B39DD}">
      <dgm:prSet/>
      <dgm:spPr/>
      <dgm:t>
        <a:bodyPr/>
        <a:lstStyle/>
        <a:p>
          <a:endParaRPr lang="en-SG"/>
        </a:p>
      </dgm:t>
    </dgm:pt>
    <dgm:pt modelId="{CDC4639B-1B5B-454D-903F-19E29E2786AA}" type="sibTrans" cxnId="{129AB593-A7D0-4E24-BFF1-459C494B39DD}">
      <dgm:prSet/>
      <dgm:spPr/>
      <dgm:t>
        <a:bodyPr/>
        <a:lstStyle/>
        <a:p>
          <a:endParaRPr lang="en-SG"/>
        </a:p>
      </dgm:t>
    </dgm:pt>
    <dgm:pt modelId="{97113C4F-81FE-4612-8124-49A0A0BC0930}">
      <dgm:prSet/>
      <dgm:spPr/>
      <dgm:t>
        <a:bodyPr/>
        <a:lstStyle/>
        <a:p>
          <a:r>
            <a:rPr lang="en-US" dirty="0"/>
            <a:t>Vipak</a:t>
          </a:r>
          <a:r>
            <a:rPr lang="en-US" dirty="0">
              <a:latin typeface="Times New Roman" panose="02020603050405020304" pitchFamily="18" charset="0"/>
              <a:cs typeface="Times New Roman" panose="02020603050405020304" pitchFamily="18" charset="0"/>
            </a:rPr>
            <a:t>ṣ</a:t>
          </a:r>
          <a:r>
            <a:rPr lang="en-US" dirty="0"/>
            <a:t>a: sky</a:t>
          </a:r>
          <a:endParaRPr lang="en-SG" dirty="0"/>
        </a:p>
      </dgm:t>
    </dgm:pt>
    <dgm:pt modelId="{B754BC14-FCD4-4EB2-A235-D9877B20A0D0}" type="parTrans" cxnId="{89DD85DB-270B-4134-9301-CC6802637128}">
      <dgm:prSet/>
      <dgm:spPr/>
      <dgm:t>
        <a:bodyPr/>
        <a:lstStyle/>
        <a:p>
          <a:endParaRPr lang="en-SG"/>
        </a:p>
      </dgm:t>
    </dgm:pt>
    <dgm:pt modelId="{55B43E90-F3CD-4741-88F1-B2A5BE087D96}" type="sibTrans" cxnId="{89DD85DB-270B-4134-9301-CC6802637128}">
      <dgm:prSet/>
      <dgm:spPr/>
      <dgm:t>
        <a:bodyPr/>
        <a:lstStyle/>
        <a:p>
          <a:endParaRPr lang="en-SG"/>
        </a:p>
      </dgm:t>
    </dgm:pt>
    <dgm:pt modelId="{FA16B6DD-CCD1-41EF-B5E5-B27837D5072C}" type="pres">
      <dgm:prSet presAssocID="{6A1D88FC-25DE-4C95-AB0C-FCA03981ADF1}" presName="Name0" presStyleCnt="0">
        <dgm:presLayoutVars>
          <dgm:resizeHandles/>
        </dgm:presLayoutVars>
      </dgm:prSet>
      <dgm:spPr/>
    </dgm:pt>
    <dgm:pt modelId="{BFDADFB0-5331-44BA-A0E8-B31B8557B63E}" type="pres">
      <dgm:prSet presAssocID="{F9BC315C-602F-4918-A444-1FF2766D451F}" presName="text" presStyleLbl="node1" presStyleIdx="0" presStyleCnt="3">
        <dgm:presLayoutVars>
          <dgm:bulletEnabled val="1"/>
        </dgm:presLayoutVars>
      </dgm:prSet>
      <dgm:spPr/>
    </dgm:pt>
    <dgm:pt modelId="{3A67B953-62FB-4FF8-B2AD-C4491580F854}" type="pres">
      <dgm:prSet presAssocID="{66CDCF14-C060-414B-AE62-3D6F28D7ED7F}" presName="space" presStyleCnt="0"/>
      <dgm:spPr/>
    </dgm:pt>
    <dgm:pt modelId="{7E6AA83F-9116-4065-83AC-01D06D7073A3}" type="pres">
      <dgm:prSet presAssocID="{8F1BC799-F506-43BA-9F1D-39D4A1D739C0}" presName="text" presStyleLbl="node1" presStyleIdx="1" presStyleCnt="3">
        <dgm:presLayoutVars>
          <dgm:bulletEnabled val="1"/>
        </dgm:presLayoutVars>
      </dgm:prSet>
      <dgm:spPr/>
    </dgm:pt>
    <dgm:pt modelId="{61A59ECB-8D01-4451-9506-61762F72B82B}" type="pres">
      <dgm:prSet presAssocID="{AEF7F5B0-1A85-4E4C-887B-52717C3C0CC0}" presName="space" presStyleCnt="0"/>
      <dgm:spPr/>
    </dgm:pt>
    <dgm:pt modelId="{1D90EA82-F555-4E3B-88D9-7A0F917CDA03}" type="pres">
      <dgm:prSet presAssocID="{B58F0EB5-68F9-418B-BEE5-ACB1022B548C}" presName="text" presStyleLbl="node1" presStyleIdx="2" presStyleCnt="3">
        <dgm:presLayoutVars>
          <dgm:bulletEnabled val="1"/>
        </dgm:presLayoutVars>
      </dgm:prSet>
      <dgm:spPr/>
    </dgm:pt>
  </dgm:ptLst>
  <dgm:cxnLst>
    <dgm:cxn modelId="{EDE25909-2CFA-4014-AD2B-8B0EA9DD704F}" srcId="{8F1BC799-F506-43BA-9F1D-39D4A1D739C0}" destId="{DF30D5ED-5636-4ED5-B5B2-59341DCC6B7C}" srcOrd="0" destOrd="0" parTransId="{0AF6139B-1FA2-4C0D-8048-DB59E142C2FB}" sibTransId="{65B41DEC-5A54-468A-AB68-BF4BFA260C66}"/>
    <dgm:cxn modelId="{BD93620C-9BCE-4D45-87F5-736486328EB8}" type="presOf" srcId="{B58F0EB5-68F9-418B-BEE5-ACB1022B548C}" destId="{1D90EA82-F555-4E3B-88D9-7A0F917CDA03}" srcOrd="0" destOrd="0" presId="urn:diagrams.loki3.com/VaryingWidthList"/>
    <dgm:cxn modelId="{FCC5EA2E-7E61-4D84-BCEF-B5A731F385AE}" srcId="{6A1D88FC-25DE-4C95-AB0C-FCA03981ADF1}" destId="{B58F0EB5-68F9-418B-BEE5-ACB1022B548C}" srcOrd="2" destOrd="0" parTransId="{BD531F7C-8467-4500-B4B7-0E26FFBD911D}" sibTransId="{D0C97874-5BBC-44B5-B98B-AA9F1C67B960}"/>
    <dgm:cxn modelId="{FACFEA30-627F-40BC-8BE2-75976E6D3FE1}" type="presOf" srcId="{97113C4F-81FE-4612-8124-49A0A0BC0930}" destId="{1D90EA82-F555-4E3B-88D9-7A0F917CDA03}" srcOrd="0" destOrd="2" presId="urn:diagrams.loki3.com/VaryingWidthList"/>
    <dgm:cxn modelId="{B6EC1A33-EBC3-431B-9FB3-7CACE86C649B}" srcId="{6A1D88FC-25DE-4C95-AB0C-FCA03981ADF1}" destId="{8F1BC799-F506-43BA-9F1D-39D4A1D739C0}" srcOrd="1" destOrd="0" parTransId="{D439A1F8-CA98-436F-B3E5-8625378EE62E}" sibTransId="{AEF7F5B0-1A85-4E4C-887B-52717C3C0CC0}"/>
    <dgm:cxn modelId="{858E0C40-3AB9-4C22-8F94-2875774A29C3}" srcId="{F9BC315C-602F-4918-A444-1FF2766D451F}" destId="{1D415004-F50C-45DF-9DA9-E9F411393306}" srcOrd="0" destOrd="0" parTransId="{9AAAAADA-A32C-4E95-99C2-0FCB0772E8A3}" sibTransId="{6B8EBD98-61BF-439B-88BA-C6B12EC76429}"/>
    <dgm:cxn modelId="{5A915363-BF5A-465E-BD53-DFA118B81B73}" type="presOf" srcId="{F9BC315C-602F-4918-A444-1FF2766D451F}" destId="{BFDADFB0-5331-44BA-A0E8-B31B8557B63E}" srcOrd="0" destOrd="0" presId="urn:diagrams.loki3.com/VaryingWidthList"/>
    <dgm:cxn modelId="{8417D57B-9919-434C-8F52-B9D3321CCC25}" type="presOf" srcId="{8F1BC799-F506-43BA-9F1D-39D4A1D739C0}" destId="{7E6AA83F-9116-4065-83AC-01D06D7073A3}" srcOrd="0" destOrd="0" presId="urn:diagrams.loki3.com/VaryingWidthList"/>
    <dgm:cxn modelId="{26BEB27F-7F11-4930-9929-298B866132BD}" type="presOf" srcId="{A59FB2B6-7096-4430-997C-28D373E9B3E7}" destId="{1D90EA82-F555-4E3B-88D9-7A0F917CDA03}" srcOrd="0" destOrd="1" presId="urn:diagrams.loki3.com/VaryingWidthList"/>
    <dgm:cxn modelId="{316F5488-CB49-4493-B7C2-3A6BA3D498AE}" srcId="{8F1BC799-F506-43BA-9F1D-39D4A1D739C0}" destId="{E24DFEC3-FE15-44CE-ABF5-3D8D23A84DFD}" srcOrd="1" destOrd="0" parTransId="{205834AA-E60F-4D21-8C9C-868F239DCDBC}" sibTransId="{6D3BBA7F-23AB-46F8-99EF-FA256F5B366E}"/>
    <dgm:cxn modelId="{129AB593-A7D0-4E24-BFF1-459C494B39DD}" srcId="{B58F0EB5-68F9-418B-BEE5-ACB1022B548C}" destId="{A59FB2B6-7096-4430-997C-28D373E9B3E7}" srcOrd="0" destOrd="0" parTransId="{B83DC4AD-333F-4C6B-8F0C-A299C426DFBB}" sibTransId="{CDC4639B-1B5B-454D-903F-19E29E2786AA}"/>
    <dgm:cxn modelId="{A3A06EA8-388E-43CC-A3C0-595A7F0869CD}" type="presOf" srcId="{E24DFEC3-FE15-44CE-ABF5-3D8D23A84DFD}" destId="{7E6AA83F-9116-4065-83AC-01D06D7073A3}" srcOrd="0" destOrd="2" presId="urn:diagrams.loki3.com/VaryingWidthList"/>
    <dgm:cxn modelId="{31A254B0-05FF-4604-820F-12C76D355F38}" type="presOf" srcId="{6A1D88FC-25DE-4C95-AB0C-FCA03981ADF1}" destId="{FA16B6DD-CCD1-41EF-B5E5-B27837D5072C}" srcOrd="0" destOrd="0" presId="urn:diagrams.loki3.com/VaryingWidthList"/>
    <dgm:cxn modelId="{89DD85DB-270B-4134-9301-CC6802637128}" srcId="{B58F0EB5-68F9-418B-BEE5-ACB1022B548C}" destId="{97113C4F-81FE-4612-8124-49A0A0BC0930}" srcOrd="1" destOrd="0" parTransId="{B754BC14-FCD4-4EB2-A235-D9877B20A0D0}" sibTransId="{55B43E90-F3CD-4741-88F1-B2A5BE087D96}"/>
    <dgm:cxn modelId="{276158E8-C07A-4F18-9784-D65CC29C4731}" srcId="{6A1D88FC-25DE-4C95-AB0C-FCA03981ADF1}" destId="{F9BC315C-602F-4918-A444-1FF2766D451F}" srcOrd="0" destOrd="0" parTransId="{B1172B5A-3DC0-413A-8644-179539D91EC8}" sibTransId="{66CDCF14-C060-414B-AE62-3D6F28D7ED7F}"/>
    <dgm:cxn modelId="{E32CDCEE-C505-43E6-8AB2-EE6ED758755A}" type="presOf" srcId="{1D415004-F50C-45DF-9DA9-E9F411393306}" destId="{BFDADFB0-5331-44BA-A0E8-B31B8557B63E}" srcOrd="0" destOrd="1" presId="urn:diagrams.loki3.com/VaryingWidthList"/>
    <dgm:cxn modelId="{403278FD-8DD4-45E7-8034-8D36D5DB6489}" type="presOf" srcId="{DF30D5ED-5636-4ED5-B5B2-59341DCC6B7C}" destId="{7E6AA83F-9116-4065-83AC-01D06D7073A3}" srcOrd="0" destOrd="1" presId="urn:diagrams.loki3.com/VaryingWidthList"/>
    <dgm:cxn modelId="{0CFF0C72-5402-4416-ACCE-1430C4B30473}" type="presParOf" srcId="{FA16B6DD-CCD1-41EF-B5E5-B27837D5072C}" destId="{BFDADFB0-5331-44BA-A0E8-B31B8557B63E}" srcOrd="0" destOrd="0" presId="urn:diagrams.loki3.com/VaryingWidthList"/>
    <dgm:cxn modelId="{4D3AD238-EA54-4F00-97BC-D5E0BE3F5BEC}" type="presParOf" srcId="{FA16B6DD-CCD1-41EF-B5E5-B27837D5072C}" destId="{3A67B953-62FB-4FF8-B2AD-C4491580F854}" srcOrd="1" destOrd="0" presId="urn:diagrams.loki3.com/VaryingWidthList"/>
    <dgm:cxn modelId="{812E9238-EF95-4823-BA1B-33FF98C82CB2}" type="presParOf" srcId="{FA16B6DD-CCD1-41EF-B5E5-B27837D5072C}" destId="{7E6AA83F-9116-4065-83AC-01D06D7073A3}" srcOrd="2" destOrd="0" presId="urn:diagrams.loki3.com/VaryingWidthList"/>
    <dgm:cxn modelId="{775B1601-3CEA-415A-B934-5822D60F35D1}" type="presParOf" srcId="{FA16B6DD-CCD1-41EF-B5E5-B27837D5072C}" destId="{61A59ECB-8D01-4451-9506-61762F72B82B}" srcOrd="3" destOrd="0" presId="urn:diagrams.loki3.com/VaryingWidthList"/>
    <dgm:cxn modelId="{222B6EF7-ABCC-4B5C-83BF-B9266140CBDD}" type="presParOf" srcId="{FA16B6DD-CCD1-41EF-B5E5-B27837D5072C}" destId="{1D90EA82-F555-4E3B-88D9-7A0F917CDA03}" srcOrd="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FE6522B-C9B5-47A0-8CD4-89F4DB557316}" type="doc">
      <dgm:prSet loTypeId="urn:microsoft.com/office/officeart/2009/3/layout/StepUpProcess" loCatId="process" qsTypeId="urn:microsoft.com/office/officeart/2005/8/quickstyle/simple1" qsCatId="simple" csTypeId="urn:microsoft.com/office/officeart/2005/8/colors/colorful5" csCatId="colorful" phldr="1"/>
      <dgm:spPr/>
      <dgm:t>
        <a:bodyPr/>
        <a:lstStyle/>
        <a:p>
          <a:endParaRPr lang="en-SG"/>
        </a:p>
      </dgm:t>
    </dgm:pt>
    <dgm:pt modelId="{DB80F222-6142-498C-B4F9-704D3B290731}">
      <dgm:prSet phldrT="[Text]"/>
      <dgm:spPr/>
      <dgm:t>
        <a:bodyPr/>
        <a:lstStyle/>
        <a:p>
          <a:r>
            <a:rPr lang="en-US" i="1" dirty="0"/>
            <a:t>Pak</a:t>
          </a:r>
          <a:r>
            <a:rPr lang="en-US" i="1" dirty="0">
              <a:latin typeface="Times New Roman" panose="02020603050405020304" pitchFamily="18" charset="0"/>
              <a:cs typeface="Times New Roman" panose="02020603050405020304" pitchFamily="18" charset="0"/>
            </a:rPr>
            <a:t>ṣ</a:t>
          </a:r>
          <a:r>
            <a:rPr lang="en-US" i="1" dirty="0"/>
            <a:t>a</a:t>
          </a:r>
          <a:r>
            <a:rPr lang="en-US" dirty="0"/>
            <a:t>/subject</a:t>
          </a:r>
          <a:endParaRPr lang="en-SG" dirty="0"/>
        </a:p>
      </dgm:t>
    </dgm:pt>
    <dgm:pt modelId="{649EDDB1-BFFD-4D9E-A134-A8100806BA3F}" type="parTrans" cxnId="{C1A810E7-26C4-4635-853F-B9A12E2A5336}">
      <dgm:prSet/>
      <dgm:spPr/>
      <dgm:t>
        <a:bodyPr/>
        <a:lstStyle/>
        <a:p>
          <a:endParaRPr lang="en-SG"/>
        </a:p>
      </dgm:t>
    </dgm:pt>
    <dgm:pt modelId="{CA592C36-94A0-43F5-90EC-0C67D4C1FBA6}" type="sibTrans" cxnId="{C1A810E7-26C4-4635-853F-B9A12E2A5336}">
      <dgm:prSet/>
      <dgm:spPr/>
      <dgm:t>
        <a:bodyPr/>
        <a:lstStyle/>
        <a:p>
          <a:endParaRPr lang="en-SG"/>
        </a:p>
      </dgm:t>
    </dgm:pt>
    <dgm:pt modelId="{E850742E-14FD-45F5-BF55-A3583277070D}">
      <dgm:prSet phldrT="[Text]"/>
      <dgm:spPr/>
      <dgm:t>
        <a:bodyPr/>
        <a:lstStyle/>
        <a:p>
          <a:r>
            <a:rPr lang="en-US" dirty="0"/>
            <a:t>Mountain possess fire or</a:t>
          </a:r>
          <a:endParaRPr lang="en-SG" dirty="0"/>
        </a:p>
      </dgm:t>
    </dgm:pt>
    <dgm:pt modelId="{B15171B3-1E3F-4C72-85AC-56A62B7F7FC8}" type="parTrans" cxnId="{8C4E13D6-701E-4B4E-BEDE-0C586246BE3D}">
      <dgm:prSet/>
      <dgm:spPr/>
      <dgm:t>
        <a:bodyPr/>
        <a:lstStyle/>
        <a:p>
          <a:endParaRPr lang="en-SG"/>
        </a:p>
      </dgm:t>
    </dgm:pt>
    <dgm:pt modelId="{6308FF06-5650-4C3B-98DC-B09907C5BE8D}" type="sibTrans" cxnId="{8C4E13D6-701E-4B4E-BEDE-0C586246BE3D}">
      <dgm:prSet/>
      <dgm:spPr/>
      <dgm:t>
        <a:bodyPr/>
        <a:lstStyle/>
        <a:p>
          <a:endParaRPr lang="en-SG"/>
        </a:p>
      </dgm:t>
    </dgm:pt>
    <dgm:pt modelId="{F37DF66E-25B4-428C-9FC7-752E685E599A}">
      <dgm:prSet phldrT="[Text]"/>
      <dgm:spPr/>
      <dgm:t>
        <a:bodyPr/>
        <a:lstStyle/>
        <a:p>
          <a:r>
            <a:rPr lang="en-US" dirty="0"/>
            <a:t>*Mountain is on fire</a:t>
          </a:r>
          <a:endParaRPr lang="en-SG" dirty="0"/>
        </a:p>
      </dgm:t>
    </dgm:pt>
    <dgm:pt modelId="{D9F69AA2-3B2C-4214-AD32-DD0CBECBE3AC}" type="parTrans" cxnId="{38B0232B-4D0C-4035-B6AC-061789D0E60D}">
      <dgm:prSet/>
      <dgm:spPr/>
      <dgm:t>
        <a:bodyPr/>
        <a:lstStyle/>
        <a:p>
          <a:endParaRPr lang="en-SG"/>
        </a:p>
      </dgm:t>
    </dgm:pt>
    <dgm:pt modelId="{474FC320-71B3-4434-9A7B-113A522FE99A}" type="sibTrans" cxnId="{38B0232B-4D0C-4035-B6AC-061789D0E60D}">
      <dgm:prSet/>
      <dgm:spPr/>
      <dgm:t>
        <a:bodyPr/>
        <a:lstStyle/>
        <a:p>
          <a:endParaRPr lang="en-SG"/>
        </a:p>
      </dgm:t>
    </dgm:pt>
    <dgm:pt modelId="{42CCE5F1-E0DF-48A5-B6A8-483EA3FBEFC4}">
      <dgm:prSet phldrT="[Text]"/>
      <dgm:spPr/>
      <dgm:t>
        <a:bodyPr/>
        <a:lstStyle/>
        <a:p>
          <a:r>
            <a:rPr lang="en-US" dirty="0"/>
            <a:t>Reason/sign</a:t>
          </a:r>
          <a:endParaRPr lang="en-SG" dirty="0"/>
        </a:p>
      </dgm:t>
    </dgm:pt>
    <dgm:pt modelId="{A23E30A1-5D42-477E-84A9-3CBC78DE0081}" type="parTrans" cxnId="{3F2070AF-D206-4697-B7FA-C9763DD52F53}">
      <dgm:prSet/>
      <dgm:spPr/>
      <dgm:t>
        <a:bodyPr/>
        <a:lstStyle/>
        <a:p>
          <a:endParaRPr lang="en-SG"/>
        </a:p>
      </dgm:t>
    </dgm:pt>
    <dgm:pt modelId="{6AF35172-0A85-4622-A0DE-86D8C8700E95}" type="sibTrans" cxnId="{3F2070AF-D206-4697-B7FA-C9763DD52F53}">
      <dgm:prSet/>
      <dgm:spPr/>
      <dgm:t>
        <a:bodyPr/>
        <a:lstStyle/>
        <a:p>
          <a:endParaRPr lang="en-SG"/>
        </a:p>
      </dgm:t>
    </dgm:pt>
    <dgm:pt modelId="{CEC4E721-1BEE-4B29-A2D7-84D3BF98185B}">
      <dgm:prSet phldrT="[Text]"/>
      <dgm:spPr/>
      <dgm:t>
        <a:bodyPr/>
        <a:lstStyle/>
        <a:p>
          <a:r>
            <a:rPr lang="en-US" dirty="0"/>
            <a:t>Reason: smoke</a:t>
          </a:r>
          <a:endParaRPr lang="en-SG" dirty="0"/>
        </a:p>
      </dgm:t>
    </dgm:pt>
    <dgm:pt modelId="{F2C4599A-C015-486C-BF38-69AFB4760816}" type="parTrans" cxnId="{2CBF2528-F97E-4277-91DF-A6838AD4794D}">
      <dgm:prSet/>
      <dgm:spPr/>
      <dgm:t>
        <a:bodyPr/>
        <a:lstStyle/>
        <a:p>
          <a:endParaRPr lang="en-SG"/>
        </a:p>
      </dgm:t>
    </dgm:pt>
    <dgm:pt modelId="{664368E1-4851-4390-8D2E-880A9D6B6B5B}" type="sibTrans" cxnId="{2CBF2528-F97E-4277-91DF-A6838AD4794D}">
      <dgm:prSet/>
      <dgm:spPr/>
      <dgm:t>
        <a:bodyPr/>
        <a:lstStyle/>
        <a:p>
          <a:endParaRPr lang="en-SG"/>
        </a:p>
      </dgm:t>
    </dgm:pt>
    <dgm:pt modelId="{3ABDB461-FC04-406C-962E-BC5787573201}">
      <dgm:prSet phldrT="[Text]"/>
      <dgm:spPr/>
      <dgm:t>
        <a:bodyPr/>
        <a:lstStyle/>
        <a:p>
          <a:r>
            <a:rPr lang="en-US" dirty="0"/>
            <a:t>Sign/mark: smoke</a:t>
          </a:r>
          <a:endParaRPr lang="en-SG" dirty="0"/>
        </a:p>
      </dgm:t>
    </dgm:pt>
    <dgm:pt modelId="{C2270F66-F71A-4571-BD3C-BEE6C6D01562}" type="parTrans" cxnId="{B9DF6516-B1CC-4FBD-B4F5-A9BD2B92380B}">
      <dgm:prSet/>
      <dgm:spPr/>
      <dgm:t>
        <a:bodyPr/>
        <a:lstStyle/>
        <a:p>
          <a:endParaRPr lang="en-SG"/>
        </a:p>
      </dgm:t>
    </dgm:pt>
    <dgm:pt modelId="{C4029B0B-FBFA-40B5-9B46-1E7003FC6B28}" type="sibTrans" cxnId="{B9DF6516-B1CC-4FBD-B4F5-A9BD2B92380B}">
      <dgm:prSet/>
      <dgm:spPr/>
      <dgm:t>
        <a:bodyPr/>
        <a:lstStyle/>
        <a:p>
          <a:endParaRPr lang="en-SG"/>
        </a:p>
      </dgm:t>
    </dgm:pt>
    <dgm:pt modelId="{E7109534-5362-4ECB-B059-0A509A989D99}">
      <dgm:prSet phldrT="[Text]"/>
      <dgm:spPr/>
      <dgm:t>
        <a:bodyPr/>
        <a:lstStyle/>
        <a:p>
          <a:r>
            <a:rPr lang="en-US" dirty="0"/>
            <a:t>Example</a:t>
          </a:r>
          <a:endParaRPr lang="en-SG" dirty="0"/>
        </a:p>
      </dgm:t>
    </dgm:pt>
    <dgm:pt modelId="{57846DFA-ED93-4120-85DF-EBBA37C54FB7}" type="parTrans" cxnId="{66B895FD-94CE-4181-BC19-3FC4AA95EAC2}">
      <dgm:prSet/>
      <dgm:spPr/>
      <dgm:t>
        <a:bodyPr/>
        <a:lstStyle/>
        <a:p>
          <a:endParaRPr lang="en-SG"/>
        </a:p>
      </dgm:t>
    </dgm:pt>
    <dgm:pt modelId="{B3E908F5-3D5D-4E59-851C-4711335747CA}" type="sibTrans" cxnId="{66B895FD-94CE-4181-BC19-3FC4AA95EAC2}">
      <dgm:prSet/>
      <dgm:spPr/>
      <dgm:t>
        <a:bodyPr/>
        <a:lstStyle/>
        <a:p>
          <a:endParaRPr lang="en-SG"/>
        </a:p>
      </dgm:t>
    </dgm:pt>
    <dgm:pt modelId="{6D91767E-6CA2-439D-830F-181A787AC0C4}">
      <dgm:prSet phldrT="[Text]"/>
      <dgm:spPr/>
      <dgm:t>
        <a:bodyPr/>
        <a:lstStyle/>
        <a:p>
          <a:r>
            <a:rPr lang="en-US" dirty="0"/>
            <a:t>Sapak</a:t>
          </a:r>
          <a:r>
            <a:rPr lang="en-US" dirty="0">
              <a:latin typeface="Times New Roman" panose="02020603050405020304" pitchFamily="18" charset="0"/>
              <a:cs typeface="Times New Roman" panose="02020603050405020304" pitchFamily="18" charset="0"/>
            </a:rPr>
            <a:t>ṣ</a:t>
          </a:r>
          <a:r>
            <a:rPr lang="en-US" dirty="0"/>
            <a:t>a: kitchen</a:t>
          </a:r>
          <a:endParaRPr lang="en-SG" dirty="0"/>
        </a:p>
      </dgm:t>
    </dgm:pt>
    <dgm:pt modelId="{1C16523F-48EF-4E5D-8460-EFE633F5E39F}" type="parTrans" cxnId="{94B36BBC-371F-4E85-89CB-F8949970300C}">
      <dgm:prSet/>
      <dgm:spPr/>
      <dgm:t>
        <a:bodyPr/>
        <a:lstStyle/>
        <a:p>
          <a:endParaRPr lang="en-SG"/>
        </a:p>
      </dgm:t>
    </dgm:pt>
    <dgm:pt modelId="{C888C017-EB00-4E85-A5AB-7E791A8AA01F}" type="sibTrans" cxnId="{94B36BBC-371F-4E85-89CB-F8949970300C}">
      <dgm:prSet/>
      <dgm:spPr/>
      <dgm:t>
        <a:bodyPr/>
        <a:lstStyle/>
        <a:p>
          <a:endParaRPr lang="en-SG"/>
        </a:p>
      </dgm:t>
    </dgm:pt>
    <dgm:pt modelId="{7AAC3B9B-AA4F-488A-A7D4-0C057E2106F8}">
      <dgm:prSet/>
      <dgm:spPr/>
      <dgm:t>
        <a:bodyPr/>
        <a:lstStyle/>
        <a:p>
          <a:r>
            <a:rPr lang="en-US" dirty="0"/>
            <a:t>Vipak</a:t>
          </a:r>
          <a:r>
            <a:rPr lang="en-US" dirty="0">
              <a:latin typeface="Times New Roman" panose="02020603050405020304" pitchFamily="18" charset="0"/>
              <a:cs typeface="Times New Roman" panose="02020603050405020304" pitchFamily="18" charset="0"/>
            </a:rPr>
            <a:t>ṣ</a:t>
          </a:r>
          <a:r>
            <a:rPr lang="en-US" dirty="0"/>
            <a:t>a: lake</a:t>
          </a:r>
          <a:endParaRPr lang="en-SG" dirty="0"/>
        </a:p>
      </dgm:t>
    </dgm:pt>
    <dgm:pt modelId="{BABFFFF2-C3E6-490F-80D3-4CC8E1F38B66}" type="parTrans" cxnId="{EC40062C-B06A-41A9-ADB3-9946568E3824}">
      <dgm:prSet/>
      <dgm:spPr/>
      <dgm:t>
        <a:bodyPr/>
        <a:lstStyle/>
        <a:p>
          <a:endParaRPr lang="en-SG"/>
        </a:p>
      </dgm:t>
    </dgm:pt>
    <dgm:pt modelId="{0B94EDD1-EE08-4539-820C-3ED40FEC5455}" type="sibTrans" cxnId="{EC40062C-B06A-41A9-ADB3-9946568E3824}">
      <dgm:prSet/>
      <dgm:spPr/>
      <dgm:t>
        <a:bodyPr/>
        <a:lstStyle/>
        <a:p>
          <a:endParaRPr lang="en-SG"/>
        </a:p>
      </dgm:t>
    </dgm:pt>
    <dgm:pt modelId="{1D6BCDE2-E1CD-40AB-8EC6-A6D3D437C9FE}" type="pres">
      <dgm:prSet presAssocID="{AFE6522B-C9B5-47A0-8CD4-89F4DB557316}" presName="rootnode" presStyleCnt="0">
        <dgm:presLayoutVars>
          <dgm:chMax/>
          <dgm:chPref/>
          <dgm:dir/>
          <dgm:animLvl val="lvl"/>
        </dgm:presLayoutVars>
      </dgm:prSet>
      <dgm:spPr/>
    </dgm:pt>
    <dgm:pt modelId="{C2163AE6-0CF5-4736-94C2-3D0C34DB2516}" type="pres">
      <dgm:prSet presAssocID="{DB80F222-6142-498C-B4F9-704D3B290731}" presName="composite" presStyleCnt="0"/>
      <dgm:spPr/>
    </dgm:pt>
    <dgm:pt modelId="{03CF419C-75E5-4F57-BA67-01BDBC3F0997}" type="pres">
      <dgm:prSet presAssocID="{DB80F222-6142-498C-B4F9-704D3B290731}" presName="LShape" presStyleLbl="alignNode1" presStyleIdx="0" presStyleCnt="5"/>
      <dgm:spPr/>
    </dgm:pt>
    <dgm:pt modelId="{0377874C-A229-432E-9D25-677A5367DCCB}" type="pres">
      <dgm:prSet presAssocID="{DB80F222-6142-498C-B4F9-704D3B290731}" presName="ParentText" presStyleLbl="revTx" presStyleIdx="0" presStyleCnt="3">
        <dgm:presLayoutVars>
          <dgm:chMax val="0"/>
          <dgm:chPref val="0"/>
          <dgm:bulletEnabled val="1"/>
        </dgm:presLayoutVars>
      </dgm:prSet>
      <dgm:spPr/>
    </dgm:pt>
    <dgm:pt modelId="{47354D60-7287-432B-B551-130AB554C456}" type="pres">
      <dgm:prSet presAssocID="{DB80F222-6142-498C-B4F9-704D3B290731}" presName="Triangle" presStyleLbl="alignNode1" presStyleIdx="1" presStyleCnt="5"/>
      <dgm:spPr/>
    </dgm:pt>
    <dgm:pt modelId="{92077A39-CE3C-47A0-BCC5-4A4D0EAE7404}" type="pres">
      <dgm:prSet presAssocID="{CA592C36-94A0-43F5-90EC-0C67D4C1FBA6}" presName="sibTrans" presStyleCnt="0"/>
      <dgm:spPr/>
    </dgm:pt>
    <dgm:pt modelId="{143E60FF-4A3E-4C12-889B-B937E76D5DB7}" type="pres">
      <dgm:prSet presAssocID="{CA592C36-94A0-43F5-90EC-0C67D4C1FBA6}" presName="space" presStyleCnt="0"/>
      <dgm:spPr/>
    </dgm:pt>
    <dgm:pt modelId="{01CB2F87-8ABE-454D-8B4B-75ACD0554BCB}" type="pres">
      <dgm:prSet presAssocID="{42CCE5F1-E0DF-48A5-B6A8-483EA3FBEFC4}" presName="composite" presStyleCnt="0"/>
      <dgm:spPr/>
    </dgm:pt>
    <dgm:pt modelId="{903D8BEC-C159-4351-9BCA-4982E2EDC957}" type="pres">
      <dgm:prSet presAssocID="{42CCE5F1-E0DF-48A5-B6A8-483EA3FBEFC4}" presName="LShape" presStyleLbl="alignNode1" presStyleIdx="2" presStyleCnt="5"/>
      <dgm:spPr/>
    </dgm:pt>
    <dgm:pt modelId="{28CAF113-1FCC-4F26-AA18-409269E3D077}" type="pres">
      <dgm:prSet presAssocID="{42CCE5F1-E0DF-48A5-B6A8-483EA3FBEFC4}" presName="ParentText" presStyleLbl="revTx" presStyleIdx="1" presStyleCnt="3">
        <dgm:presLayoutVars>
          <dgm:chMax val="0"/>
          <dgm:chPref val="0"/>
          <dgm:bulletEnabled val="1"/>
        </dgm:presLayoutVars>
      </dgm:prSet>
      <dgm:spPr/>
    </dgm:pt>
    <dgm:pt modelId="{A0FF15E1-626C-4C3E-A3AE-EBDCD6758D28}" type="pres">
      <dgm:prSet presAssocID="{42CCE5F1-E0DF-48A5-B6A8-483EA3FBEFC4}" presName="Triangle" presStyleLbl="alignNode1" presStyleIdx="3" presStyleCnt="5"/>
      <dgm:spPr/>
    </dgm:pt>
    <dgm:pt modelId="{A1D4BB6E-42B7-4513-8438-34AACA1E745D}" type="pres">
      <dgm:prSet presAssocID="{6AF35172-0A85-4622-A0DE-86D8C8700E95}" presName="sibTrans" presStyleCnt="0"/>
      <dgm:spPr/>
    </dgm:pt>
    <dgm:pt modelId="{C49DF4C1-81DE-40CA-AB0F-D3DDE70E67DD}" type="pres">
      <dgm:prSet presAssocID="{6AF35172-0A85-4622-A0DE-86D8C8700E95}" presName="space" presStyleCnt="0"/>
      <dgm:spPr/>
    </dgm:pt>
    <dgm:pt modelId="{08C88460-F525-43E1-AF72-4D626D089D7B}" type="pres">
      <dgm:prSet presAssocID="{E7109534-5362-4ECB-B059-0A509A989D99}" presName="composite" presStyleCnt="0"/>
      <dgm:spPr/>
    </dgm:pt>
    <dgm:pt modelId="{4FDC969D-D839-4A8E-9CD6-CA2C8E5584B4}" type="pres">
      <dgm:prSet presAssocID="{E7109534-5362-4ECB-B059-0A509A989D99}" presName="LShape" presStyleLbl="alignNode1" presStyleIdx="4" presStyleCnt="5"/>
      <dgm:spPr/>
    </dgm:pt>
    <dgm:pt modelId="{75F8E0A0-A6E2-410F-8C6B-C63B53F4DD04}" type="pres">
      <dgm:prSet presAssocID="{E7109534-5362-4ECB-B059-0A509A989D99}" presName="ParentText" presStyleLbl="revTx" presStyleIdx="2" presStyleCnt="3">
        <dgm:presLayoutVars>
          <dgm:chMax val="0"/>
          <dgm:chPref val="0"/>
          <dgm:bulletEnabled val="1"/>
        </dgm:presLayoutVars>
      </dgm:prSet>
      <dgm:spPr/>
    </dgm:pt>
  </dgm:ptLst>
  <dgm:cxnLst>
    <dgm:cxn modelId="{B9DF6516-B1CC-4FBD-B4F5-A9BD2B92380B}" srcId="{42CCE5F1-E0DF-48A5-B6A8-483EA3FBEFC4}" destId="{3ABDB461-FC04-406C-962E-BC5787573201}" srcOrd="1" destOrd="0" parTransId="{C2270F66-F71A-4571-BD3C-BEE6C6D01562}" sibTransId="{C4029B0B-FBFA-40B5-9B46-1E7003FC6B28}"/>
    <dgm:cxn modelId="{428BBB1F-C1A8-41CA-9F8A-16BCADCEB40C}" type="presOf" srcId="{6D91767E-6CA2-439D-830F-181A787AC0C4}" destId="{75F8E0A0-A6E2-410F-8C6B-C63B53F4DD04}" srcOrd="0" destOrd="1" presId="urn:microsoft.com/office/officeart/2009/3/layout/StepUpProcess"/>
    <dgm:cxn modelId="{2CBF2528-F97E-4277-91DF-A6838AD4794D}" srcId="{42CCE5F1-E0DF-48A5-B6A8-483EA3FBEFC4}" destId="{CEC4E721-1BEE-4B29-A2D7-84D3BF98185B}" srcOrd="0" destOrd="0" parTransId="{F2C4599A-C015-486C-BF38-69AFB4760816}" sibTransId="{664368E1-4851-4390-8D2E-880A9D6B6B5B}"/>
    <dgm:cxn modelId="{38B0232B-4D0C-4035-B6AC-061789D0E60D}" srcId="{DB80F222-6142-498C-B4F9-704D3B290731}" destId="{F37DF66E-25B4-428C-9FC7-752E685E599A}" srcOrd="1" destOrd="0" parTransId="{D9F69AA2-3B2C-4214-AD32-DD0CBECBE3AC}" sibTransId="{474FC320-71B3-4434-9A7B-113A522FE99A}"/>
    <dgm:cxn modelId="{EC40062C-B06A-41A9-ADB3-9946568E3824}" srcId="{E7109534-5362-4ECB-B059-0A509A989D99}" destId="{7AAC3B9B-AA4F-488A-A7D4-0C057E2106F8}" srcOrd="1" destOrd="0" parTransId="{BABFFFF2-C3E6-490F-80D3-4CC8E1F38B66}" sibTransId="{0B94EDD1-EE08-4539-820C-3ED40FEC5455}"/>
    <dgm:cxn modelId="{6ED33F45-EDBA-462B-842B-BF9D21F0BBDD}" type="presOf" srcId="{DB80F222-6142-498C-B4F9-704D3B290731}" destId="{0377874C-A229-432E-9D25-677A5367DCCB}" srcOrd="0" destOrd="0" presId="urn:microsoft.com/office/officeart/2009/3/layout/StepUpProcess"/>
    <dgm:cxn modelId="{3F866671-1E63-47D1-B0EC-CB8DC6E70BCC}" type="presOf" srcId="{CEC4E721-1BEE-4B29-A2D7-84D3BF98185B}" destId="{28CAF113-1FCC-4F26-AA18-409269E3D077}" srcOrd="0" destOrd="1" presId="urn:microsoft.com/office/officeart/2009/3/layout/StepUpProcess"/>
    <dgm:cxn modelId="{8F672B5A-DBBA-475A-AF15-31FCF2DC56CA}" type="presOf" srcId="{3ABDB461-FC04-406C-962E-BC5787573201}" destId="{28CAF113-1FCC-4F26-AA18-409269E3D077}" srcOrd="0" destOrd="2" presId="urn:microsoft.com/office/officeart/2009/3/layout/StepUpProcess"/>
    <dgm:cxn modelId="{0526A788-C757-4BF3-B11A-51555E30C62A}" type="presOf" srcId="{E850742E-14FD-45F5-BF55-A3583277070D}" destId="{0377874C-A229-432E-9D25-677A5367DCCB}" srcOrd="0" destOrd="1" presId="urn:microsoft.com/office/officeart/2009/3/layout/StepUpProcess"/>
    <dgm:cxn modelId="{DF776E91-F173-47F2-A7B0-33FD2CA6D0E7}" type="presOf" srcId="{AFE6522B-C9B5-47A0-8CD4-89F4DB557316}" destId="{1D6BCDE2-E1CD-40AB-8EC6-A6D3D437C9FE}" srcOrd="0" destOrd="0" presId="urn:microsoft.com/office/officeart/2009/3/layout/StepUpProcess"/>
    <dgm:cxn modelId="{24BD62A7-A2BF-4CF4-8E58-FD737C89C8BA}" type="presOf" srcId="{F37DF66E-25B4-428C-9FC7-752E685E599A}" destId="{0377874C-A229-432E-9D25-677A5367DCCB}" srcOrd="0" destOrd="2" presId="urn:microsoft.com/office/officeart/2009/3/layout/StepUpProcess"/>
    <dgm:cxn modelId="{215C4BAF-7246-4F28-8B9E-7453E68DBE91}" type="presOf" srcId="{7AAC3B9B-AA4F-488A-A7D4-0C057E2106F8}" destId="{75F8E0A0-A6E2-410F-8C6B-C63B53F4DD04}" srcOrd="0" destOrd="2" presId="urn:microsoft.com/office/officeart/2009/3/layout/StepUpProcess"/>
    <dgm:cxn modelId="{3F2070AF-D206-4697-B7FA-C9763DD52F53}" srcId="{AFE6522B-C9B5-47A0-8CD4-89F4DB557316}" destId="{42CCE5F1-E0DF-48A5-B6A8-483EA3FBEFC4}" srcOrd="1" destOrd="0" parTransId="{A23E30A1-5D42-477E-84A9-3CBC78DE0081}" sibTransId="{6AF35172-0A85-4622-A0DE-86D8C8700E95}"/>
    <dgm:cxn modelId="{94B36BBC-371F-4E85-89CB-F8949970300C}" srcId="{E7109534-5362-4ECB-B059-0A509A989D99}" destId="{6D91767E-6CA2-439D-830F-181A787AC0C4}" srcOrd="0" destOrd="0" parTransId="{1C16523F-48EF-4E5D-8460-EFE633F5E39F}" sibTransId="{C888C017-EB00-4E85-A5AB-7E791A8AA01F}"/>
    <dgm:cxn modelId="{E7A9D6C1-CE74-41DB-981F-EA88A595B005}" type="presOf" srcId="{42CCE5F1-E0DF-48A5-B6A8-483EA3FBEFC4}" destId="{28CAF113-1FCC-4F26-AA18-409269E3D077}" srcOrd="0" destOrd="0" presId="urn:microsoft.com/office/officeart/2009/3/layout/StepUpProcess"/>
    <dgm:cxn modelId="{8C4E13D6-701E-4B4E-BEDE-0C586246BE3D}" srcId="{DB80F222-6142-498C-B4F9-704D3B290731}" destId="{E850742E-14FD-45F5-BF55-A3583277070D}" srcOrd="0" destOrd="0" parTransId="{B15171B3-1E3F-4C72-85AC-56A62B7F7FC8}" sibTransId="{6308FF06-5650-4C3B-98DC-B09907C5BE8D}"/>
    <dgm:cxn modelId="{C1A810E7-26C4-4635-853F-B9A12E2A5336}" srcId="{AFE6522B-C9B5-47A0-8CD4-89F4DB557316}" destId="{DB80F222-6142-498C-B4F9-704D3B290731}" srcOrd="0" destOrd="0" parTransId="{649EDDB1-BFFD-4D9E-A134-A8100806BA3F}" sibTransId="{CA592C36-94A0-43F5-90EC-0C67D4C1FBA6}"/>
    <dgm:cxn modelId="{85638AF2-DA1E-40D4-846F-3141FEB50236}" type="presOf" srcId="{E7109534-5362-4ECB-B059-0A509A989D99}" destId="{75F8E0A0-A6E2-410F-8C6B-C63B53F4DD04}" srcOrd="0" destOrd="0" presId="urn:microsoft.com/office/officeart/2009/3/layout/StepUpProcess"/>
    <dgm:cxn modelId="{66B895FD-94CE-4181-BC19-3FC4AA95EAC2}" srcId="{AFE6522B-C9B5-47A0-8CD4-89F4DB557316}" destId="{E7109534-5362-4ECB-B059-0A509A989D99}" srcOrd="2" destOrd="0" parTransId="{57846DFA-ED93-4120-85DF-EBBA37C54FB7}" sibTransId="{B3E908F5-3D5D-4E59-851C-4711335747CA}"/>
    <dgm:cxn modelId="{16284A37-B9FC-43E3-851F-CB19A1FE95F5}" type="presParOf" srcId="{1D6BCDE2-E1CD-40AB-8EC6-A6D3D437C9FE}" destId="{C2163AE6-0CF5-4736-94C2-3D0C34DB2516}" srcOrd="0" destOrd="0" presId="urn:microsoft.com/office/officeart/2009/3/layout/StepUpProcess"/>
    <dgm:cxn modelId="{45ED314E-5385-4838-AB86-446CBCA9E520}" type="presParOf" srcId="{C2163AE6-0CF5-4736-94C2-3D0C34DB2516}" destId="{03CF419C-75E5-4F57-BA67-01BDBC3F0997}" srcOrd="0" destOrd="0" presId="urn:microsoft.com/office/officeart/2009/3/layout/StepUpProcess"/>
    <dgm:cxn modelId="{887E4BE2-555C-4F7D-A5B3-A32BEC5BCF00}" type="presParOf" srcId="{C2163AE6-0CF5-4736-94C2-3D0C34DB2516}" destId="{0377874C-A229-432E-9D25-677A5367DCCB}" srcOrd="1" destOrd="0" presId="urn:microsoft.com/office/officeart/2009/3/layout/StepUpProcess"/>
    <dgm:cxn modelId="{B5681337-1AD8-48D7-A425-01837673646A}" type="presParOf" srcId="{C2163AE6-0CF5-4736-94C2-3D0C34DB2516}" destId="{47354D60-7287-432B-B551-130AB554C456}" srcOrd="2" destOrd="0" presId="urn:microsoft.com/office/officeart/2009/3/layout/StepUpProcess"/>
    <dgm:cxn modelId="{E621CD90-891D-4E7C-9BA0-A2660D785E41}" type="presParOf" srcId="{1D6BCDE2-E1CD-40AB-8EC6-A6D3D437C9FE}" destId="{92077A39-CE3C-47A0-BCC5-4A4D0EAE7404}" srcOrd="1" destOrd="0" presId="urn:microsoft.com/office/officeart/2009/3/layout/StepUpProcess"/>
    <dgm:cxn modelId="{24F706BE-BC6F-49DD-ACCB-10C5CAE93518}" type="presParOf" srcId="{92077A39-CE3C-47A0-BCC5-4A4D0EAE7404}" destId="{143E60FF-4A3E-4C12-889B-B937E76D5DB7}" srcOrd="0" destOrd="0" presId="urn:microsoft.com/office/officeart/2009/3/layout/StepUpProcess"/>
    <dgm:cxn modelId="{E6A28661-39DB-4BD3-A74F-DB918AE92C2F}" type="presParOf" srcId="{1D6BCDE2-E1CD-40AB-8EC6-A6D3D437C9FE}" destId="{01CB2F87-8ABE-454D-8B4B-75ACD0554BCB}" srcOrd="2" destOrd="0" presId="urn:microsoft.com/office/officeart/2009/3/layout/StepUpProcess"/>
    <dgm:cxn modelId="{246219A4-AC16-49F8-85E8-0C028EE3EF6D}" type="presParOf" srcId="{01CB2F87-8ABE-454D-8B4B-75ACD0554BCB}" destId="{903D8BEC-C159-4351-9BCA-4982E2EDC957}" srcOrd="0" destOrd="0" presId="urn:microsoft.com/office/officeart/2009/3/layout/StepUpProcess"/>
    <dgm:cxn modelId="{1456C59D-7920-4B8E-99D5-F30713E65592}" type="presParOf" srcId="{01CB2F87-8ABE-454D-8B4B-75ACD0554BCB}" destId="{28CAF113-1FCC-4F26-AA18-409269E3D077}" srcOrd="1" destOrd="0" presId="urn:microsoft.com/office/officeart/2009/3/layout/StepUpProcess"/>
    <dgm:cxn modelId="{EB608C89-F4F1-4E8C-AF72-26C789CB0048}" type="presParOf" srcId="{01CB2F87-8ABE-454D-8B4B-75ACD0554BCB}" destId="{A0FF15E1-626C-4C3E-A3AE-EBDCD6758D28}" srcOrd="2" destOrd="0" presId="urn:microsoft.com/office/officeart/2009/3/layout/StepUpProcess"/>
    <dgm:cxn modelId="{2D5983EE-1FB9-4CFD-B3E9-F0E3DD89C62D}" type="presParOf" srcId="{1D6BCDE2-E1CD-40AB-8EC6-A6D3D437C9FE}" destId="{A1D4BB6E-42B7-4513-8438-34AACA1E745D}" srcOrd="3" destOrd="0" presId="urn:microsoft.com/office/officeart/2009/3/layout/StepUpProcess"/>
    <dgm:cxn modelId="{2E52C250-E198-4A0E-B631-2D93FFE46116}" type="presParOf" srcId="{A1D4BB6E-42B7-4513-8438-34AACA1E745D}" destId="{C49DF4C1-81DE-40CA-AB0F-D3DDE70E67DD}" srcOrd="0" destOrd="0" presId="urn:microsoft.com/office/officeart/2009/3/layout/StepUpProcess"/>
    <dgm:cxn modelId="{BEA6D6BA-2012-459A-9946-D7EF81B1D8A4}" type="presParOf" srcId="{1D6BCDE2-E1CD-40AB-8EC6-A6D3D437C9FE}" destId="{08C88460-F525-43E1-AF72-4D626D089D7B}" srcOrd="4" destOrd="0" presId="urn:microsoft.com/office/officeart/2009/3/layout/StepUpProcess"/>
    <dgm:cxn modelId="{B60A8DA2-3EDA-4B55-A85B-DDBC38E33647}" type="presParOf" srcId="{08C88460-F525-43E1-AF72-4D626D089D7B}" destId="{4FDC969D-D839-4A8E-9CD6-CA2C8E5584B4}" srcOrd="0" destOrd="0" presId="urn:microsoft.com/office/officeart/2009/3/layout/StepUpProcess"/>
    <dgm:cxn modelId="{4A72AD64-7331-4D47-988F-F87F7DA75721}" type="presParOf" srcId="{08C88460-F525-43E1-AF72-4D626D089D7B}" destId="{75F8E0A0-A6E2-410F-8C6B-C63B53F4DD04}"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9C25B5-37B3-4EF9-9D1D-BB16E929205C}" type="doc">
      <dgm:prSet loTypeId="urn:microsoft.com/office/officeart/2008/layout/IncreasingCircleProcess" loCatId="list" qsTypeId="urn:microsoft.com/office/officeart/2005/8/quickstyle/simple1" qsCatId="simple" csTypeId="urn:microsoft.com/office/officeart/2005/8/colors/colorful4" csCatId="colorful" phldr="1"/>
      <dgm:spPr/>
      <dgm:t>
        <a:bodyPr/>
        <a:lstStyle/>
        <a:p>
          <a:endParaRPr lang="en-SG"/>
        </a:p>
      </dgm:t>
    </dgm:pt>
    <dgm:pt modelId="{AE62FBE3-A621-422C-BF66-612726367D54}">
      <dgm:prSet phldrT="[Text]"/>
      <dgm:spPr/>
      <dgm:t>
        <a:bodyPr/>
        <a:lstStyle/>
        <a:p>
          <a:r>
            <a:rPr lang="en-US" i="1" dirty="0"/>
            <a:t>Pak</a:t>
          </a:r>
          <a:r>
            <a:rPr lang="en-US" i="1" dirty="0">
              <a:latin typeface="Times New Roman" panose="02020603050405020304" pitchFamily="18" charset="0"/>
              <a:cs typeface="Times New Roman" panose="02020603050405020304" pitchFamily="18" charset="0"/>
            </a:rPr>
            <a:t>ṣ</a:t>
          </a:r>
          <a:r>
            <a:rPr lang="en-US" i="1" dirty="0"/>
            <a:t>a</a:t>
          </a:r>
          <a:r>
            <a:rPr lang="en-US" dirty="0"/>
            <a:t>/subject</a:t>
          </a:r>
          <a:endParaRPr lang="en-SG" dirty="0"/>
        </a:p>
      </dgm:t>
    </dgm:pt>
    <dgm:pt modelId="{D4457920-5FD2-4B68-8EA6-F6BA8CC79644}" type="parTrans" cxnId="{0DFAC3B7-69A7-4434-835E-55B05BB692D3}">
      <dgm:prSet/>
      <dgm:spPr/>
      <dgm:t>
        <a:bodyPr/>
        <a:lstStyle/>
        <a:p>
          <a:endParaRPr lang="en-SG"/>
        </a:p>
      </dgm:t>
    </dgm:pt>
    <dgm:pt modelId="{C1A3F703-F47B-4301-B096-13DD9A6428B5}" type="sibTrans" cxnId="{0DFAC3B7-69A7-4434-835E-55B05BB692D3}">
      <dgm:prSet/>
      <dgm:spPr/>
      <dgm:t>
        <a:bodyPr/>
        <a:lstStyle/>
        <a:p>
          <a:endParaRPr lang="en-SG"/>
        </a:p>
      </dgm:t>
    </dgm:pt>
    <dgm:pt modelId="{A248EB35-85AC-44EE-B932-FF3B77F510C8}">
      <dgm:prSet phldrT="[Text]"/>
      <dgm:spPr/>
      <dgm:t>
        <a:bodyPr/>
        <a:lstStyle/>
        <a:p>
          <a:r>
            <a:rPr lang="en-US" dirty="0"/>
            <a:t>Sound and its impermanent nature</a:t>
          </a:r>
          <a:endParaRPr lang="en-SG" dirty="0"/>
        </a:p>
      </dgm:t>
    </dgm:pt>
    <dgm:pt modelId="{5FA9CD2F-AD3D-4E01-9BB9-3B4AA03461C4}" type="parTrans" cxnId="{25A8D507-FD74-42B0-A244-5BCEA721EF4B}">
      <dgm:prSet/>
      <dgm:spPr/>
      <dgm:t>
        <a:bodyPr/>
        <a:lstStyle/>
        <a:p>
          <a:endParaRPr lang="en-SG"/>
        </a:p>
      </dgm:t>
    </dgm:pt>
    <dgm:pt modelId="{902EC7D4-85FD-4064-8FF2-013ACF1DD69C}" type="sibTrans" cxnId="{25A8D507-FD74-42B0-A244-5BCEA721EF4B}">
      <dgm:prSet/>
      <dgm:spPr/>
      <dgm:t>
        <a:bodyPr/>
        <a:lstStyle/>
        <a:p>
          <a:endParaRPr lang="en-SG"/>
        </a:p>
      </dgm:t>
    </dgm:pt>
    <dgm:pt modelId="{562A8693-8354-4E45-A796-DE52317F445D}">
      <dgm:prSet phldrT="[Text]"/>
      <dgm:spPr/>
      <dgm:t>
        <a:bodyPr/>
        <a:lstStyle/>
        <a:p>
          <a:r>
            <a:rPr lang="en-US" dirty="0"/>
            <a:t>Reason/sign</a:t>
          </a:r>
          <a:endParaRPr lang="en-SG" dirty="0"/>
        </a:p>
      </dgm:t>
    </dgm:pt>
    <dgm:pt modelId="{A5A5B021-2576-468E-86A7-27A6B90D0ED2}" type="parTrans" cxnId="{D14F85CA-A1E1-42D0-BDDE-4C98E1DBCEDC}">
      <dgm:prSet/>
      <dgm:spPr/>
      <dgm:t>
        <a:bodyPr/>
        <a:lstStyle/>
        <a:p>
          <a:endParaRPr lang="en-SG"/>
        </a:p>
      </dgm:t>
    </dgm:pt>
    <dgm:pt modelId="{12C5D3E6-B82C-44F2-85ED-89034273138E}" type="sibTrans" cxnId="{D14F85CA-A1E1-42D0-BDDE-4C98E1DBCEDC}">
      <dgm:prSet/>
      <dgm:spPr/>
      <dgm:t>
        <a:bodyPr/>
        <a:lstStyle/>
        <a:p>
          <a:endParaRPr lang="en-SG"/>
        </a:p>
      </dgm:t>
    </dgm:pt>
    <dgm:pt modelId="{4E92DBE9-2766-4ACD-A6A2-9C0F09D757C0}">
      <dgm:prSet phldrT="[Text]"/>
      <dgm:spPr/>
      <dgm:t>
        <a:bodyPr/>
        <a:lstStyle/>
        <a:p>
          <a:r>
            <a:rPr lang="en-US" u="sng" dirty="0"/>
            <a:t>Reason</a:t>
          </a:r>
          <a:r>
            <a:rPr lang="en-US" dirty="0"/>
            <a:t>: produced</a:t>
          </a:r>
        </a:p>
        <a:p>
          <a:r>
            <a:rPr lang="en-US" u="sng" dirty="0"/>
            <a:t>Sign/mark</a:t>
          </a:r>
          <a:r>
            <a:rPr lang="en-US" dirty="0"/>
            <a:t>: produced-ness/conditioned</a:t>
          </a:r>
          <a:endParaRPr lang="en-SG" dirty="0"/>
        </a:p>
      </dgm:t>
    </dgm:pt>
    <dgm:pt modelId="{F4665919-5E6B-480D-B53B-86C598C7805D}" type="parTrans" cxnId="{5CF673D4-0024-4658-926F-693EEB9DA9A1}">
      <dgm:prSet/>
      <dgm:spPr/>
      <dgm:t>
        <a:bodyPr/>
        <a:lstStyle/>
        <a:p>
          <a:endParaRPr lang="en-SG"/>
        </a:p>
      </dgm:t>
    </dgm:pt>
    <dgm:pt modelId="{E5FF8B1D-42A1-4239-8F1F-9C0A26E19B3D}" type="sibTrans" cxnId="{5CF673D4-0024-4658-926F-693EEB9DA9A1}">
      <dgm:prSet/>
      <dgm:spPr/>
      <dgm:t>
        <a:bodyPr/>
        <a:lstStyle/>
        <a:p>
          <a:endParaRPr lang="en-SG"/>
        </a:p>
      </dgm:t>
    </dgm:pt>
    <dgm:pt modelId="{EC13DD3F-6452-4A59-A4BB-57AF17445833}">
      <dgm:prSet phldrT="[Text]"/>
      <dgm:spPr/>
      <dgm:t>
        <a:bodyPr/>
        <a:lstStyle/>
        <a:p>
          <a:r>
            <a:rPr lang="en-US" dirty="0"/>
            <a:t>Examples</a:t>
          </a:r>
          <a:endParaRPr lang="en-SG" dirty="0"/>
        </a:p>
      </dgm:t>
    </dgm:pt>
    <dgm:pt modelId="{4A3528E3-2131-40D9-86B6-8093896B0B2C}" type="parTrans" cxnId="{47A05C0D-302A-40E6-9384-EFB7E0BE5E32}">
      <dgm:prSet/>
      <dgm:spPr/>
      <dgm:t>
        <a:bodyPr/>
        <a:lstStyle/>
        <a:p>
          <a:endParaRPr lang="en-SG"/>
        </a:p>
      </dgm:t>
    </dgm:pt>
    <dgm:pt modelId="{D6AFA039-1810-42EB-8AE5-3548330F5284}" type="sibTrans" cxnId="{47A05C0D-302A-40E6-9384-EFB7E0BE5E32}">
      <dgm:prSet/>
      <dgm:spPr/>
      <dgm:t>
        <a:bodyPr/>
        <a:lstStyle/>
        <a:p>
          <a:endParaRPr lang="en-SG"/>
        </a:p>
      </dgm:t>
    </dgm:pt>
    <dgm:pt modelId="{48CFAEA8-2D47-4B9D-9F11-7EC48FFE6055}">
      <dgm:prSet phldrT="[Text]"/>
      <dgm:spPr/>
      <dgm:t>
        <a:bodyPr/>
        <a:lstStyle/>
        <a:p>
          <a:r>
            <a:rPr lang="en-US" u="sng" dirty="0"/>
            <a:t>Sapak</a:t>
          </a:r>
          <a:r>
            <a:rPr lang="en-US" u="sng" dirty="0">
              <a:latin typeface="Times New Roman" panose="02020603050405020304" pitchFamily="18" charset="0"/>
              <a:cs typeface="Times New Roman" panose="02020603050405020304" pitchFamily="18" charset="0"/>
            </a:rPr>
            <a:t>ṣ</a:t>
          </a:r>
          <a:r>
            <a:rPr lang="en-US" u="sng" dirty="0"/>
            <a:t>a</a:t>
          </a:r>
          <a:r>
            <a:rPr lang="en-US" dirty="0"/>
            <a:t>: like a pot, which is produced</a:t>
          </a:r>
        </a:p>
        <a:p>
          <a:r>
            <a:rPr lang="en-US" u="sng" dirty="0"/>
            <a:t>Vipak</a:t>
          </a:r>
          <a:r>
            <a:rPr lang="en-US" u="sng" dirty="0">
              <a:latin typeface="Times New Roman" panose="02020603050405020304" pitchFamily="18" charset="0"/>
              <a:cs typeface="Times New Roman" panose="02020603050405020304" pitchFamily="18" charset="0"/>
            </a:rPr>
            <a:t>ṣ</a:t>
          </a:r>
          <a:r>
            <a:rPr lang="en-US" u="sng" dirty="0"/>
            <a:t>a</a:t>
          </a:r>
          <a:r>
            <a:rPr lang="en-US" dirty="0"/>
            <a:t>: unlike the sky, which is not produced (according to Buddhist doctrine)</a:t>
          </a:r>
          <a:endParaRPr lang="en-SG" dirty="0"/>
        </a:p>
      </dgm:t>
    </dgm:pt>
    <dgm:pt modelId="{48D901A0-A366-4261-8C3F-1A68E721C010}" type="parTrans" cxnId="{CC09A22E-FC48-4341-A2D8-5E339275A02F}">
      <dgm:prSet/>
      <dgm:spPr/>
      <dgm:t>
        <a:bodyPr/>
        <a:lstStyle/>
        <a:p>
          <a:endParaRPr lang="en-SG"/>
        </a:p>
      </dgm:t>
    </dgm:pt>
    <dgm:pt modelId="{63911C5B-2603-4336-BDC1-91C2F6315E6D}" type="sibTrans" cxnId="{CC09A22E-FC48-4341-A2D8-5E339275A02F}">
      <dgm:prSet/>
      <dgm:spPr/>
      <dgm:t>
        <a:bodyPr/>
        <a:lstStyle/>
        <a:p>
          <a:endParaRPr lang="en-SG"/>
        </a:p>
      </dgm:t>
    </dgm:pt>
    <dgm:pt modelId="{3AA19F39-E0DD-496A-B061-204226F6A4CA}" type="pres">
      <dgm:prSet presAssocID="{609C25B5-37B3-4EF9-9D1D-BB16E929205C}" presName="Name0" presStyleCnt="0">
        <dgm:presLayoutVars>
          <dgm:chMax val="7"/>
          <dgm:chPref val="7"/>
          <dgm:dir/>
          <dgm:animOne val="branch"/>
          <dgm:animLvl val="lvl"/>
        </dgm:presLayoutVars>
      </dgm:prSet>
      <dgm:spPr/>
    </dgm:pt>
    <dgm:pt modelId="{2159FFDA-6D43-453D-AD69-0861DC60878F}" type="pres">
      <dgm:prSet presAssocID="{AE62FBE3-A621-422C-BF66-612726367D54}" presName="composite" presStyleCnt="0"/>
      <dgm:spPr/>
    </dgm:pt>
    <dgm:pt modelId="{5409998B-2639-4637-B406-1178C0FC790C}" type="pres">
      <dgm:prSet presAssocID="{AE62FBE3-A621-422C-BF66-612726367D54}" presName="BackAccent" presStyleLbl="bgShp" presStyleIdx="0" presStyleCnt="3"/>
      <dgm:spPr/>
    </dgm:pt>
    <dgm:pt modelId="{D6A496CE-67E9-46F3-9D4E-FE98CBEF8AA3}" type="pres">
      <dgm:prSet presAssocID="{AE62FBE3-A621-422C-BF66-612726367D54}" presName="Accent" presStyleLbl="alignNode1" presStyleIdx="0" presStyleCnt="3"/>
      <dgm:spPr/>
    </dgm:pt>
    <dgm:pt modelId="{404E3D12-4456-4FFE-BAF9-216E7F5A21EF}" type="pres">
      <dgm:prSet presAssocID="{AE62FBE3-A621-422C-BF66-612726367D54}" presName="Child" presStyleLbl="revTx" presStyleIdx="0" presStyleCnt="6">
        <dgm:presLayoutVars>
          <dgm:chMax val="0"/>
          <dgm:chPref val="0"/>
          <dgm:bulletEnabled val="1"/>
        </dgm:presLayoutVars>
      </dgm:prSet>
      <dgm:spPr/>
    </dgm:pt>
    <dgm:pt modelId="{CEE47E13-6F34-407F-8A4F-06ADF8613042}" type="pres">
      <dgm:prSet presAssocID="{AE62FBE3-A621-422C-BF66-612726367D54}" presName="Parent" presStyleLbl="revTx" presStyleIdx="1" presStyleCnt="6">
        <dgm:presLayoutVars>
          <dgm:chMax val="1"/>
          <dgm:chPref val="1"/>
          <dgm:bulletEnabled val="1"/>
        </dgm:presLayoutVars>
      </dgm:prSet>
      <dgm:spPr/>
    </dgm:pt>
    <dgm:pt modelId="{6D572ABB-76D7-45C4-8C62-34713A30987F}" type="pres">
      <dgm:prSet presAssocID="{C1A3F703-F47B-4301-B096-13DD9A6428B5}" presName="sibTrans" presStyleCnt="0"/>
      <dgm:spPr/>
    </dgm:pt>
    <dgm:pt modelId="{200C7718-2711-458B-934A-FFCF94BB4686}" type="pres">
      <dgm:prSet presAssocID="{562A8693-8354-4E45-A796-DE52317F445D}" presName="composite" presStyleCnt="0"/>
      <dgm:spPr/>
    </dgm:pt>
    <dgm:pt modelId="{24192BDA-0E09-4CB9-B8A1-054E0FDB54E4}" type="pres">
      <dgm:prSet presAssocID="{562A8693-8354-4E45-A796-DE52317F445D}" presName="BackAccent" presStyleLbl="bgShp" presStyleIdx="1" presStyleCnt="3"/>
      <dgm:spPr/>
    </dgm:pt>
    <dgm:pt modelId="{7E675CF2-470D-41E8-BD25-F5AF72ACF6FC}" type="pres">
      <dgm:prSet presAssocID="{562A8693-8354-4E45-A796-DE52317F445D}" presName="Accent" presStyleLbl="alignNode1" presStyleIdx="1" presStyleCnt="3"/>
      <dgm:spPr/>
    </dgm:pt>
    <dgm:pt modelId="{D740E5B8-15C5-4232-9C10-6AE6293BAC13}" type="pres">
      <dgm:prSet presAssocID="{562A8693-8354-4E45-A796-DE52317F445D}" presName="Child" presStyleLbl="revTx" presStyleIdx="2" presStyleCnt="6">
        <dgm:presLayoutVars>
          <dgm:chMax val="0"/>
          <dgm:chPref val="0"/>
          <dgm:bulletEnabled val="1"/>
        </dgm:presLayoutVars>
      </dgm:prSet>
      <dgm:spPr/>
    </dgm:pt>
    <dgm:pt modelId="{0324066A-E539-4467-8A67-95AD89604F3A}" type="pres">
      <dgm:prSet presAssocID="{562A8693-8354-4E45-A796-DE52317F445D}" presName="Parent" presStyleLbl="revTx" presStyleIdx="3" presStyleCnt="6">
        <dgm:presLayoutVars>
          <dgm:chMax val="1"/>
          <dgm:chPref val="1"/>
          <dgm:bulletEnabled val="1"/>
        </dgm:presLayoutVars>
      </dgm:prSet>
      <dgm:spPr/>
    </dgm:pt>
    <dgm:pt modelId="{E3B4F9B2-F9B4-4382-B973-5AF4A27BD4ED}" type="pres">
      <dgm:prSet presAssocID="{12C5D3E6-B82C-44F2-85ED-89034273138E}" presName="sibTrans" presStyleCnt="0"/>
      <dgm:spPr/>
    </dgm:pt>
    <dgm:pt modelId="{6951EA29-AEF8-4B8C-ADE0-EC1E0D726AE9}" type="pres">
      <dgm:prSet presAssocID="{EC13DD3F-6452-4A59-A4BB-57AF17445833}" presName="composite" presStyleCnt="0"/>
      <dgm:spPr/>
    </dgm:pt>
    <dgm:pt modelId="{E7C8E14A-D1E0-4698-8921-D9E0EA6E7C84}" type="pres">
      <dgm:prSet presAssocID="{EC13DD3F-6452-4A59-A4BB-57AF17445833}" presName="BackAccent" presStyleLbl="bgShp" presStyleIdx="2" presStyleCnt="3"/>
      <dgm:spPr/>
    </dgm:pt>
    <dgm:pt modelId="{30E39DE2-13C6-4AD8-9480-EB5125F4197D}" type="pres">
      <dgm:prSet presAssocID="{EC13DD3F-6452-4A59-A4BB-57AF17445833}" presName="Accent" presStyleLbl="alignNode1" presStyleIdx="2" presStyleCnt="3"/>
      <dgm:spPr/>
    </dgm:pt>
    <dgm:pt modelId="{EEEFF36E-0FB0-4435-86AD-12CD97777D18}" type="pres">
      <dgm:prSet presAssocID="{EC13DD3F-6452-4A59-A4BB-57AF17445833}" presName="Child" presStyleLbl="revTx" presStyleIdx="4" presStyleCnt="6">
        <dgm:presLayoutVars>
          <dgm:chMax val="0"/>
          <dgm:chPref val="0"/>
          <dgm:bulletEnabled val="1"/>
        </dgm:presLayoutVars>
      </dgm:prSet>
      <dgm:spPr/>
    </dgm:pt>
    <dgm:pt modelId="{7554B871-ED65-4493-908D-EB573CDD967A}" type="pres">
      <dgm:prSet presAssocID="{EC13DD3F-6452-4A59-A4BB-57AF17445833}" presName="Parent" presStyleLbl="revTx" presStyleIdx="5" presStyleCnt="6">
        <dgm:presLayoutVars>
          <dgm:chMax val="1"/>
          <dgm:chPref val="1"/>
          <dgm:bulletEnabled val="1"/>
        </dgm:presLayoutVars>
      </dgm:prSet>
      <dgm:spPr/>
    </dgm:pt>
  </dgm:ptLst>
  <dgm:cxnLst>
    <dgm:cxn modelId="{25A8D507-FD74-42B0-A244-5BCEA721EF4B}" srcId="{AE62FBE3-A621-422C-BF66-612726367D54}" destId="{A248EB35-85AC-44EE-B932-FF3B77F510C8}" srcOrd="0" destOrd="0" parTransId="{5FA9CD2F-AD3D-4E01-9BB9-3B4AA03461C4}" sibTransId="{902EC7D4-85FD-4064-8FF2-013ACF1DD69C}"/>
    <dgm:cxn modelId="{47A05C0D-302A-40E6-9384-EFB7E0BE5E32}" srcId="{609C25B5-37B3-4EF9-9D1D-BB16E929205C}" destId="{EC13DD3F-6452-4A59-A4BB-57AF17445833}" srcOrd="2" destOrd="0" parTransId="{4A3528E3-2131-40D9-86B6-8093896B0B2C}" sibTransId="{D6AFA039-1810-42EB-8AE5-3548330F5284}"/>
    <dgm:cxn modelId="{B898B50E-83B9-4477-AE56-133E016D73EE}" type="presOf" srcId="{EC13DD3F-6452-4A59-A4BB-57AF17445833}" destId="{7554B871-ED65-4493-908D-EB573CDD967A}" srcOrd="0" destOrd="0" presId="urn:microsoft.com/office/officeart/2008/layout/IncreasingCircleProcess"/>
    <dgm:cxn modelId="{CC09A22E-FC48-4341-A2D8-5E339275A02F}" srcId="{EC13DD3F-6452-4A59-A4BB-57AF17445833}" destId="{48CFAEA8-2D47-4B9D-9F11-7EC48FFE6055}" srcOrd="0" destOrd="0" parTransId="{48D901A0-A366-4261-8C3F-1A68E721C010}" sibTransId="{63911C5B-2603-4336-BDC1-91C2F6315E6D}"/>
    <dgm:cxn modelId="{129C1634-AD27-4AE9-B3E7-08AAD63EC9C7}" type="presOf" srcId="{4E92DBE9-2766-4ACD-A6A2-9C0F09D757C0}" destId="{D740E5B8-15C5-4232-9C10-6AE6293BAC13}" srcOrd="0" destOrd="0" presId="urn:microsoft.com/office/officeart/2008/layout/IncreasingCircleProcess"/>
    <dgm:cxn modelId="{48053359-5B12-41F0-886A-3AFE6BC51740}" type="presOf" srcId="{562A8693-8354-4E45-A796-DE52317F445D}" destId="{0324066A-E539-4467-8A67-95AD89604F3A}" srcOrd="0" destOrd="0" presId="urn:microsoft.com/office/officeart/2008/layout/IncreasingCircleProcess"/>
    <dgm:cxn modelId="{0B87605A-63A5-4889-A415-5221E8C66B90}" type="presOf" srcId="{A248EB35-85AC-44EE-B932-FF3B77F510C8}" destId="{404E3D12-4456-4FFE-BAF9-216E7F5A21EF}" srcOrd="0" destOrd="0" presId="urn:microsoft.com/office/officeart/2008/layout/IncreasingCircleProcess"/>
    <dgm:cxn modelId="{62E86AB0-EB05-43DB-B4BA-F3621D5AE6C1}" type="presOf" srcId="{48CFAEA8-2D47-4B9D-9F11-7EC48FFE6055}" destId="{EEEFF36E-0FB0-4435-86AD-12CD97777D18}" srcOrd="0" destOrd="0" presId="urn:microsoft.com/office/officeart/2008/layout/IncreasingCircleProcess"/>
    <dgm:cxn modelId="{0DFAC3B7-69A7-4434-835E-55B05BB692D3}" srcId="{609C25B5-37B3-4EF9-9D1D-BB16E929205C}" destId="{AE62FBE3-A621-422C-BF66-612726367D54}" srcOrd="0" destOrd="0" parTransId="{D4457920-5FD2-4B68-8EA6-F6BA8CC79644}" sibTransId="{C1A3F703-F47B-4301-B096-13DD9A6428B5}"/>
    <dgm:cxn modelId="{D14F85CA-A1E1-42D0-BDDE-4C98E1DBCEDC}" srcId="{609C25B5-37B3-4EF9-9D1D-BB16E929205C}" destId="{562A8693-8354-4E45-A796-DE52317F445D}" srcOrd="1" destOrd="0" parTransId="{A5A5B021-2576-468E-86A7-27A6B90D0ED2}" sibTransId="{12C5D3E6-B82C-44F2-85ED-89034273138E}"/>
    <dgm:cxn modelId="{5CF673D4-0024-4658-926F-693EEB9DA9A1}" srcId="{562A8693-8354-4E45-A796-DE52317F445D}" destId="{4E92DBE9-2766-4ACD-A6A2-9C0F09D757C0}" srcOrd="0" destOrd="0" parTransId="{F4665919-5E6B-480D-B53B-86C598C7805D}" sibTransId="{E5FF8B1D-42A1-4239-8F1F-9C0A26E19B3D}"/>
    <dgm:cxn modelId="{06115EFA-D1E0-4BEB-8BCE-C1AB2CA18F92}" type="presOf" srcId="{AE62FBE3-A621-422C-BF66-612726367D54}" destId="{CEE47E13-6F34-407F-8A4F-06ADF8613042}" srcOrd="0" destOrd="0" presId="urn:microsoft.com/office/officeart/2008/layout/IncreasingCircleProcess"/>
    <dgm:cxn modelId="{3519D2FA-03B4-412E-B5C9-2E57F97F730A}" type="presOf" srcId="{609C25B5-37B3-4EF9-9D1D-BB16E929205C}" destId="{3AA19F39-E0DD-496A-B061-204226F6A4CA}" srcOrd="0" destOrd="0" presId="urn:microsoft.com/office/officeart/2008/layout/IncreasingCircleProcess"/>
    <dgm:cxn modelId="{02DA264A-41D1-4082-9A15-F4D0F7320AC2}" type="presParOf" srcId="{3AA19F39-E0DD-496A-B061-204226F6A4CA}" destId="{2159FFDA-6D43-453D-AD69-0861DC60878F}" srcOrd="0" destOrd="0" presId="urn:microsoft.com/office/officeart/2008/layout/IncreasingCircleProcess"/>
    <dgm:cxn modelId="{2B4B039E-052D-4A99-BA34-F68A82A6FB17}" type="presParOf" srcId="{2159FFDA-6D43-453D-AD69-0861DC60878F}" destId="{5409998B-2639-4637-B406-1178C0FC790C}" srcOrd="0" destOrd="0" presId="urn:microsoft.com/office/officeart/2008/layout/IncreasingCircleProcess"/>
    <dgm:cxn modelId="{15DCE959-21BF-49A8-855E-B6955EC25823}" type="presParOf" srcId="{2159FFDA-6D43-453D-AD69-0861DC60878F}" destId="{D6A496CE-67E9-46F3-9D4E-FE98CBEF8AA3}" srcOrd="1" destOrd="0" presId="urn:microsoft.com/office/officeart/2008/layout/IncreasingCircleProcess"/>
    <dgm:cxn modelId="{4AA6E594-310A-4AFF-A873-6B4161F1E23B}" type="presParOf" srcId="{2159FFDA-6D43-453D-AD69-0861DC60878F}" destId="{404E3D12-4456-4FFE-BAF9-216E7F5A21EF}" srcOrd="2" destOrd="0" presId="urn:microsoft.com/office/officeart/2008/layout/IncreasingCircleProcess"/>
    <dgm:cxn modelId="{C454BBEE-282B-4DD6-A232-EE0DFC161E60}" type="presParOf" srcId="{2159FFDA-6D43-453D-AD69-0861DC60878F}" destId="{CEE47E13-6F34-407F-8A4F-06ADF8613042}" srcOrd="3" destOrd="0" presId="urn:microsoft.com/office/officeart/2008/layout/IncreasingCircleProcess"/>
    <dgm:cxn modelId="{118B9BC8-1A4E-4B02-A2D8-348D2623B6D1}" type="presParOf" srcId="{3AA19F39-E0DD-496A-B061-204226F6A4CA}" destId="{6D572ABB-76D7-45C4-8C62-34713A30987F}" srcOrd="1" destOrd="0" presId="urn:microsoft.com/office/officeart/2008/layout/IncreasingCircleProcess"/>
    <dgm:cxn modelId="{301DF56F-EBC5-40CC-9602-FF3A8D644798}" type="presParOf" srcId="{3AA19F39-E0DD-496A-B061-204226F6A4CA}" destId="{200C7718-2711-458B-934A-FFCF94BB4686}" srcOrd="2" destOrd="0" presId="urn:microsoft.com/office/officeart/2008/layout/IncreasingCircleProcess"/>
    <dgm:cxn modelId="{CBAAD6DA-2A50-42AE-91DC-8E2E3C945F20}" type="presParOf" srcId="{200C7718-2711-458B-934A-FFCF94BB4686}" destId="{24192BDA-0E09-4CB9-B8A1-054E0FDB54E4}" srcOrd="0" destOrd="0" presId="urn:microsoft.com/office/officeart/2008/layout/IncreasingCircleProcess"/>
    <dgm:cxn modelId="{1C20BEA0-0D99-4484-8C2A-D07D94EFD073}" type="presParOf" srcId="{200C7718-2711-458B-934A-FFCF94BB4686}" destId="{7E675CF2-470D-41E8-BD25-F5AF72ACF6FC}" srcOrd="1" destOrd="0" presId="urn:microsoft.com/office/officeart/2008/layout/IncreasingCircleProcess"/>
    <dgm:cxn modelId="{D7C11233-B67E-4AA6-9F72-B45DD516E5DE}" type="presParOf" srcId="{200C7718-2711-458B-934A-FFCF94BB4686}" destId="{D740E5B8-15C5-4232-9C10-6AE6293BAC13}" srcOrd="2" destOrd="0" presId="urn:microsoft.com/office/officeart/2008/layout/IncreasingCircleProcess"/>
    <dgm:cxn modelId="{EE93FE3E-66E9-4646-AD36-AC4C7894BA5A}" type="presParOf" srcId="{200C7718-2711-458B-934A-FFCF94BB4686}" destId="{0324066A-E539-4467-8A67-95AD89604F3A}" srcOrd="3" destOrd="0" presId="urn:microsoft.com/office/officeart/2008/layout/IncreasingCircleProcess"/>
    <dgm:cxn modelId="{79B18565-C265-450E-B1CD-4794CAE7AF4C}" type="presParOf" srcId="{3AA19F39-E0DD-496A-B061-204226F6A4CA}" destId="{E3B4F9B2-F9B4-4382-B973-5AF4A27BD4ED}" srcOrd="3" destOrd="0" presId="urn:microsoft.com/office/officeart/2008/layout/IncreasingCircleProcess"/>
    <dgm:cxn modelId="{6E6114C2-EF20-48AD-96F9-CF0538FA50B3}" type="presParOf" srcId="{3AA19F39-E0DD-496A-B061-204226F6A4CA}" destId="{6951EA29-AEF8-4B8C-ADE0-EC1E0D726AE9}" srcOrd="4" destOrd="0" presId="urn:microsoft.com/office/officeart/2008/layout/IncreasingCircleProcess"/>
    <dgm:cxn modelId="{71FE7FDA-D629-45F9-B40E-552368CD1AA0}" type="presParOf" srcId="{6951EA29-AEF8-4B8C-ADE0-EC1E0D726AE9}" destId="{E7C8E14A-D1E0-4698-8921-D9E0EA6E7C84}" srcOrd="0" destOrd="0" presId="urn:microsoft.com/office/officeart/2008/layout/IncreasingCircleProcess"/>
    <dgm:cxn modelId="{6CB77100-48C8-4363-B8C8-4DB285EBC398}" type="presParOf" srcId="{6951EA29-AEF8-4B8C-ADE0-EC1E0D726AE9}" destId="{30E39DE2-13C6-4AD8-9480-EB5125F4197D}" srcOrd="1" destOrd="0" presId="urn:microsoft.com/office/officeart/2008/layout/IncreasingCircleProcess"/>
    <dgm:cxn modelId="{EDA6169C-7073-4B5D-A842-19715D1FF567}" type="presParOf" srcId="{6951EA29-AEF8-4B8C-ADE0-EC1E0D726AE9}" destId="{EEEFF36E-0FB0-4435-86AD-12CD97777D18}" srcOrd="2" destOrd="0" presId="urn:microsoft.com/office/officeart/2008/layout/IncreasingCircleProcess"/>
    <dgm:cxn modelId="{1020D62E-D86C-40EB-90A3-E45242F31164}" type="presParOf" srcId="{6951EA29-AEF8-4B8C-ADE0-EC1E0D726AE9}" destId="{7554B871-ED65-4493-908D-EB573CDD967A}"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89258B6-3B43-490C-8B32-863A6AEB4A7B}" type="doc">
      <dgm:prSet loTypeId="urn:microsoft.com/office/officeart/2005/8/layout/radial1" loCatId="cycle" qsTypeId="urn:microsoft.com/office/officeart/2005/8/quickstyle/simple1" qsCatId="simple" csTypeId="urn:microsoft.com/office/officeart/2005/8/colors/colorful1" csCatId="colorful" phldr="1"/>
      <dgm:spPr/>
      <dgm:t>
        <a:bodyPr/>
        <a:lstStyle/>
        <a:p>
          <a:endParaRPr lang="en-SG"/>
        </a:p>
      </dgm:t>
    </dgm:pt>
    <dgm:pt modelId="{A47E1B05-2E1A-483B-954F-37886CDD2E8F}">
      <dgm:prSet phldrT="[Text]"/>
      <dgm:spPr/>
      <dgm:t>
        <a:bodyPr/>
        <a:lstStyle/>
        <a:p>
          <a:r>
            <a:rPr lang="en-US" dirty="0"/>
            <a:t>Buddhist logic</a:t>
          </a:r>
          <a:endParaRPr lang="en-SG" dirty="0"/>
        </a:p>
      </dgm:t>
    </dgm:pt>
    <dgm:pt modelId="{CF5EB627-D7F0-4D6A-864D-3FAEFA701D57}" type="parTrans" cxnId="{1E7314D0-36F8-495A-BCDA-69C90E36D4D3}">
      <dgm:prSet/>
      <dgm:spPr/>
      <dgm:t>
        <a:bodyPr/>
        <a:lstStyle/>
        <a:p>
          <a:endParaRPr lang="en-SG"/>
        </a:p>
      </dgm:t>
    </dgm:pt>
    <dgm:pt modelId="{873DEF0C-7B70-4329-B591-09BC23A9FE14}" type="sibTrans" cxnId="{1E7314D0-36F8-495A-BCDA-69C90E36D4D3}">
      <dgm:prSet/>
      <dgm:spPr/>
      <dgm:t>
        <a:bodyPr/>
        <a:lstStyle/>
        <a:p>
          <a:endParaRPr lang="en-SG"/>
        </a:p>
      </dgm:t>
    </dgm:pt>
    <dgm:pt modelId="{1BEE4E84-9430-4B25-9B22-71C9DA110B13}">
      <dgm:prSet phldrT="[Text]"/>
      <dgm:spPr/>
      <dgm:t>
        <a:bodyPr/>
        <a:lstStyle/>
        <a:p>
          <a:r>
            <a:rPr lang="en-US" i="1" dirty="0" err="1"/>
            <a:t>Trairūpya</a:t>
          </a:r>
          <a:endParaRPr lang="en-SG" i="1" dirty="0"/>
        </a:p>
      </dgm:t>
    </dgm:pt>
    <dgm:pt modelId="{D5313627-201F-4E05-9E83-427B26042286}" type="parTrans" cxnId="{29AAE72C-A57A-4608-B9B0-502E8850D923}">
      <dgm:prSet/>
      <dgm:spPr/>
      <dgm:t>
        <a:bodyPr/>
        <a:lstStyle/>
        <a:p>
          <a:endParaRPr lang="en-SG"/>
        </a:p>
      </dgm:t>
    </dgm:pt>
    <dgm:pt modelId="{81FBB128-F3CF-402D-A2DD-305BB36C63C7}" type="sibTrans" cxnId="{29AAE72C-A57A-4608-B9B0-502E8850D923}">
      <dgm:prSet/>
      <dgm:spPr/>
      <dgm:t>
        <a:bodyPr/>
        <a:lstStyle/>
        <a:p>
          <a:endParaRPr lang="en-SG"/>
        </a:p>
      </dgm:t>
    </dgm:pt>
    <dgm:pt modelId="{948B462C-999D-476E-8E55-EF1C9DC36529}">
      <dgm:prSet phldrT="[Text]"/>
      <dgm:spPr/>
      <dgm:t>
        <a:bodyPr/>
        <a:lstStyle/>
        <a:p>
          <a:r>
            <a:rPr lang="en-US" i="1" dirty="0"/>
            <a:t>Sapak</a:t>
          </a:r>
          <a:r>
            <a:rPr lang="en-US" i="1" dirty="0">
              <a:latin typeface="Times New Roman" panose="02020603050405020304" pitchFamily="18" charset="0"/>
              <a:cs typeface="Times New Roman" panose="02020603050405020304" pitchFamily="18" charset="0"/>
            </a:rPr>
            <a:t>ṣ</a:t>
          </a:r>
          <a:r>
            <a:rPr lang="en-US" i="1" dirty="0"/>
            <a:t>a</a:t>
          </a:r>
          <a:endParaRPr lang="en-SG" i="1" dirty="0"/>
        </a:p>
      </dgm:t>
    </dgm:pt>
    <dgm:pt modelId="{0C56B4BF-BEED-43F6-98A3-3BADB7127ACA}" type="parTrans" cxnId="{9C6C708F-1691-47D8-877D-720503DBF1BE}">
      <dgm:prSet/>
      <dgm:spPr/>
      <dgm:t>
        <a:bodyPr/>
        <a:lstStyle/>
        <a:p>
          <a:endParaRPr lang="en-SG"/>
        </a:p>
      </dgm:t>
    </dgm:pt>
    <dgm:pt modelId="{7F0BEEC2-09FE-4127-8ADA-FFB70F388B9D}" type="sibTrans" cxnId="{9C6C708F-1691-47D8-877D-720503DBF1BE}">
      <dgm:prSet/>
      <dgm:spPr/>
      <dgm:t>
        <a:bodyPr/>
        <a:lstStyle/>
        <a:p>
          <a:endParaRPr lang="en-SG"/>
        </a:p>
      </dgm:t>
    </dgm:pt>
    <dgm:pt modelId="{D359A029-F824-47E3-AD1C-F2E15DF5A3E3}">
      <dgm:prSet phldrT="[Text]"/>
      <dgm:spPr/>
      <dgm:t>
        <a:bodyPr/>
        <a:lstStyle/>
        <a:p>
          <a:r>
            <a:rPr lang="en-US" i="1" dirty="0"/>
            <a:t>Vyāpti</a:t>
          </a:r>
          <a:endParaRPr lang="en-SG" i="1" dirty="0"/>
        </a:p>
      </dgm:t>
    </dgm:pt>
    <dgm:pt modelId="{C1FDE742-EC03-42BE-B512-8C43356EB1E0}" type="parTrans" cxnId="{16693C56-ECCE-4BAC-BFE2-054E232930F1}">
      <dgm:prSet/>
      <dgm:spPr/>
      <dgm:t>
        <a:bodyPr/>
        <a:lstStyle/>
        <a:p>
          <a:endParaRPr lang="en-SG"/>
        </a:p>
      </dgm:t>
    </dgm:pt>
    <dgm:pt modelId="{2BCA740B-ACF2-41E5-971E-A26DE46939B9}" type="sibTrans" cxnId="{16693C56-ECCE-4BAC-BFE2-054E232930F1}">
      <dgm:prSet/>
      <dgm:spPr/>
      <dgm:t>
        <a:bodyPr/>
        <a:lstStyle/>
        <a:p>
          <a:endParaRPr lang="en-SG"/>
        </a:p>
      </dgm:t>
    </dgm:pt>
    <dgm:pt modelId="{43E52E94-12CD-4125-BD55-E89E979FC31D}">
      <dgm:prSet phldrT="[Text]"/>
      <dgm:spPr/>
      <dgm:t>
        <a:bodyPr/>
        <a:lstStyle/>
        <a:p>
          <a:r>
            <a:rPr lang="en-US" dirty="0"/>
            <a:t>Vipak</a:t>
          </a:r>
          <a:r>
            <a:rPr lang="en-US" dirty="0">
              <a:latin typeface="Times New Roman" panose="02020603050405020304" pitchFamily="18" charset="0"/>
              <a:cs typeface="Times New Roman" panose="02020603050405020304" pitchFamily="18" charset="0"/>
            </a:rPr>
            <a:t>ṣ</a:t>
          </a:r>
          <a:r>
            <a:rPr lang="en-US" dirty="0"/>
            <a:t>a</a:t>
          </a:r>
          <a:endParaRPr lang="en-SG" dirty="0"/>
        </a:p>
      </dgm:t>
    </dgm:pt>
    <dgm:pt modelId="{139B453C-EAD1-4284-8677-8857670FA19D}" type="parTrans" cxnId="{89C55C6E-6AF8-4A67-988D-EB26131CA284}">
      <dgm:prSet/>
      <dgm:spPr/>
      <dgm:t>
        <a:bodyPr/>
        <a:lstStyle/>
        <a:p>
          <a:endParaRPr lang="en-SG"/>
        </a:p>
      </dgm:t>
    </dgm:pt>
    <dgm:pt modelId="{C2048376-C69B-4EDC-B72B-D84A3D70C9CA}" type="sibTrans" cxnId="{89C55C6E-6AF8-4A67-988D-EB26131CA284}">
      <dgm:prSet/>
      <dgm:spPr/>
      <dgm:t>
        <a:bodyPr/>
        <a:lstStyle/>
        <a:p>
          <a:endParaRPr lang="en-SG"/>
        </a:p>
      </dgm:t>
    </dgm:pt>
    <dgm:pt modelId="{04983A6C-52D1-41BA-A601-980B8F1D7A4B}" type="pres">
      <dgm:prSet presAssocID="{D89258B6-3B43-490C-8B32-863A6AEB4A7B}" presName="cycle" presStyleCnt="0">
        <dgm:presLayoutVars>
          <dgm:chMax val="1"/>
          <dgm:dir/>
          <dgm:animLvl val="ctr"/>
          <dgm:resizeHandles val="exact"/>
        </dgm:presLayoutVars>
      </dgm:prSet>
      <dgm:spPr/>
    </dgm:pt>
    <dgm:pt modelId="{1C02799F-13F2-49D8-B21F-750254A28530}" type="pres">
      <dgm:prSet presAssocID="{A47E1B05-2E1A-483B-954F-37886CDD2E8F}" presName="centerShape" presStyleLbl="node0" presStyleIdx="0" presStyleCnt="1"/>
      <dgm:spPr/>
    </dgm:pt>
    <dgm:pt modelId="{A83C97D2-9FB6-4EF3-ABBB-425BE0090529}" type="pres">
      <dgm:prSet presAssocID="{D5313627-201F-4E05-9E83-427B26042286}" presName="Name9" presStyleLbl="parChTrans1D2" presStyleIdx="0" presStyleCnt="4"/>
      <dgm:spPr/>
    </dgm:pt>
    <dgm:pt modelId="{36DEA348-4074-4518-9D89-E6D4CCF64F28}" type="pres">
      <dgm:prSet presAssocID="{D5313627-201F-4E05-9E83-427B26042286}" presName="connTx" presStyleLbl="parChTrans1D2" presStyleIdx="0" presStyleCnt="4"/>
      <dgm:spPr/>
    </dgm:pt>
    <dgm:pt modelId="{132BC42A-1934-41E6-A28E-0FC7E47F074A}" type="pres">
      <dgm:prSet presAssocID="{1BEE4E84-9430-4B25-9B22-71C9DA110B13}" presName="node" presStyleLbl="node1" presStyleIdx="0" presStyleCnt="4">
        <dgm:presLayoutVars>
          <dgm:bulletEnabled val="1"/>
        </dgm:presLayoutVars>
      </dgm:prSet>
      <dgm:spPr/>
    </dgm:pt>
    <dgm:pt modelId="{AD7C503F-45F0-48DB-BB4E-CCE6B035972D}" type="pres">
      <dgm:prSet presAssocID="{0C56B4BF-BEED-43F6-98A3-3BADB7127ACA}" presName="Name9" presStyleLbl="parChTrans1D2" presStyleIdx="1" presStyleCnt="4"/>
      <dgm:spPr/>
    </dgm:pt>
    <dgm:pt modelId="{2378D05C-A0BA-47BA-B69C-4CB19687B9E0}" type="pres">
      <dgm:prSet presAssocID="{0C56B4BF-BEED-43F6-98A3-3BADB7127ACA}" presName="connTx" presStyleLbl="parChTrans1D2" presStyleIdx="1" presStyleCnt="4"/>
      <dgm:spPr/>
    </dgm:pt>
    <dgm:pt modelId="{45A6D4A1-EFE5-4C83-8DBD-36B85120FC85}" type="pres">
      <dgm:prSet presAssocID="{948B462C-999D-476E-8E55-EF1C9DC36529}" presName="node" presStyleLbl="node1" presStyleIdx="1" presStyleCnt="4">
        <dgm:presLayoutVars>
          <dgm:bulletEnabled val="1"/>
        </dgm:presLayoutVars>
      </dgm:prSet>
      <dgm:spPr/>
    </dgm:pt>
    <dgm:pt modelId="{46EE1374-9D4F-4FF0-9A44-5126BE9F7870}" type="pres">
      <dgm:prSet presAssocID="{C1FDE742-EC03-42BE-B512-8C43356EB1E0}" presName="Name9" presStyleLbl="parChTrans1D2" presStyleIdx="2" presStyleCnt="4"/>
      <dgm:spPr/>
    </dgm:pt>
    <dgm:pt modelId="{0AE98F1C-CF5D-40FC-AB69-F26264A88990}" type="pres">
      <dgm:prSet presAssocID="{C1FDE742-EC03-42BE-B512-8C43356EB1E0}" presName="connTx" presStyleLbl="parChTrans1D2" presStyleIdx="2" presStyleCnt="4"/>
      <dgm:spPr/>
    </dgm:pt>
    <dgm:pt modelId="{98A3A423-14DB-419C-A74C-71E4BF9E26EF}" type="pres">
      <dgm:prSet presAssocID="{D359A029-F824-47E3-AD1C-F2E15DF5A3E3}" presName="node" presStyleLbl="node1" presStyleIdx="2" presStyleCnt="4">
        <dgm:presLayoutVars>
          <dgm:bulletEnabled val="1"/>
        </dgm:presLayoutVars>
      </dgm:prSet>
      <dgm:spPr/>
    </dgm:pt>
    <dgm:pt modelId="{46DB6BEC-0788-4EE4-9A8F-F376A5F16BAA}" type="pres">
      <dgm:prSet presAssocID="{139B453C-EAD1-4284-8677-8857670FA19D}" presName="Name9" presStyleLbl="parChTrans1D2" presStyleIdx="3" presStyleCnt="4"/>
      <dgm:spPr/>
    </dgm:pt>
    <dgm:pt modelId="{89FEC90C-96A5-42BC-B8C5-B13F3DFA04FE}" type="pres">
      <dgm:prSet presAssocID="{139B453C-EAD1-4284-8677-8857670FA19D}" presName="connTx" presStyleLbl="parChTrans1D2" presStyleIdx="3" presStyleCnt="4"/>
      <dgm:spPr/>
    </dgm:pt>
    <dgm:pt modelId="{A45758E9-9300-428B-84B1-D424FE086ED5}" type="pres">
      <dgm:prSet presAssocID="{43E52E94-12CD-4125-BD55-E89E979FC31D}" presName="node" presStyleLbl="node1" presStyleIdx="3" presStyleCnt="4">
        <dgm:presLayoutVars>
          <dgm:bulletEnabled val="1"/>
        </dgm:presLayoutVars>
      </dgm:prSet>
      <dgm:spPr/>
    </dgm:pt>
  </dgm:ptLst>
  <dgm:cxnLst>
    <dgm:cxn modelId="{905B940F-FE7E-49E5-ADAC-11D7EF5D155B}" type="presOf" srcId="{0C56B4BF-BEED-43F6-98A3-3BADB7127ACA}" destId="{AD7C503F-45F0-48DB-BB4E-CCE6B035972D}" srcOrd="0" destOrd="0" presId="urn:microsoft.com/office/officeart/2005/8/layout/radial1"/>
    <dgm:cxn modelId="{29AAE72C-A57A-4608-B9B0-502E8850D923}" srcId="{A47E1B05-2E1A-483B-954F-37886CDD2E8F}" destId="{1BEE4E84-9430-4B25-9B22-71C9DA110B13}" srcOrd="0" destOrd="0" parTransId="{D5313627-201F-4E05-9E83-427B26042286}" sibTransId="{81FBB128-F3CF-402D-A2DD-305BB36C63C7}"/>
    <dgm:cxn modelId="{086A6C31-98A6-4579-90B3-C3CFDD6DE829}" type="presOf" srcId="{43E52E94-12CD-4125-BD55-E89E979FC31D}" destId="{A45758E9-9300-428B-84B1-D424FE086ED5}" srcOrd="0" destOrd="0" presId="urn:microsoft.com/office/officeart/2005/8/layout/radial1"/>
    <dgm:cxn modelId="{54185738-5FE6-4EFE-A32E-7CA37AAD76F8}" type="presOf" srcId="{C1FDE742-EC03-42BE-B512-8C43356EB1E0}" destId="{0AE98F1C-CF5D-40FC-AB69-F26264A88990}" srcOrd="1" destOrd="0" presId="urn:microsoft.com/office/officeart/2005/8/layout/radial1"/>
    <dgm:cxn modelId="{89C55C6E-6AF8-4A67-988D-EB26131CA284}" srcId="{A47E1B05-2E1A-483B-954F-37886CDD2E8F}" destId="{43E52E94-12CD-4125-BD55-E89E979FC31D}" srcOrd="3" destOrd="0" parTransId="{139B453C-EAD1-4284-8677-8857670FA19D}" sibTransId="{C2048376-C69B-4EDC-B72B-D84A3D70C9CA}"/>
    <dgm:cxn modelId="{16693C56-ECCE-4BAC-BFE2-054E232930F1}" srcId="{A47E1B05-2E1A-483B-954F-37886CDD2E8F}" destId="{D359A029-F824-47E3-AD1C-F2E15DF5A3E3}" srcOrd="2" destOrd="0" parTransId="{C1FDE742-EC03-42BE-B512-8C43356EB1E0}" sibTransId="{2BCA740B-ACF2-41E5-971E-A26DE46939B9}"/>
    <dgm:cxn modelId="{8A93F076-E798-42B3-971B-8070C6FF97B9}" type="presOf" srcId="{D5313627-201F-4E05-9E83-427B26042286}" destId="{36DEA348-4074-4518-9D89-E6D4CCF64F28}" srcOrd="1" destOrd="0" presId="urn:microsoft.com/office/officeart/2005/8/layout/radial1"/>
    <dgm:cxn modelId="{95669782-5C24-4A9F-AA7C-E517B138F957}" type="presOf" srcId="{139B453C-EAD1-4284-8677-8857670FA19D}" destId="{46DB6BEC-0788-4EE4-9A8F-F376A5F16BAA}" srcOrd="0" destOrd="0" presId="urn:microsoft.com/office/officeart/2005/8/layout/radial1"/>
    <dgm:cxn modelId="{9C6C708F-1691-47D8-877D-720503DBF1BE}" srcId="{A47E1B05-2E1A-483B-954F-37886CDD2E8F}" destId="{948B462C-999D-476E-8E55-EF1C9DC36529}" srcOrd="1" destOrd="0" parTransId="{0C56B4BF-BEED-43F6-98A3-3BADB7127ACA}" sibTransId="{7F0BEEC2-09FE-4127-8ADA-FFB70F388B9D}"/>
    <dgm:cxn modelId="{AA576590-1D23-48AF-A6C7-35BF0E29D75B}" type="presOf" srcId="{139B453C-EAD1-4284-8677-8857670FA19D}" destId="{89FEC90C-96A5-42BC-B8C5-B13F3DFA04FE}" srcOrd="1" destOrd="0" presId="urn:microsoft.com/office/officeart/2005/8/layout/radial1"/>
    <dgm:cxn modelId="{6D4A8F90-394A-49F4-85E7-81DF2A24AF4B}" type="presOf" srcId="{D359A029-F824-47E3-AD1C-F2E15DF5A3E3}" destId="{98A3A423-14DB-419C-A74C-71E4BF9E26EF}" srcOrd="0" destOrd="0" presId="urn:microsoft.com/office/officeart/2005/8/layout/radial1"/>
    <dgm:cxn modelId="{623B7099-F8F2-4570-AEE6-FC0F9D6671FA}" type="presOf" srcId="{C1FDE742-EC03-42BE-B512-8C43356EB1E0}" destId="{46EE1374-9D4F-4FF0-9A44-5126BE9F7870}" srcOrd="0" destOrd="0" presId="urn:microsoft.com/office/officeart/2005/8/layout/radial1"/>
    <dgm:cxn modelId="{44EAD5AE-6111-496B-A2F0-E147C6B6F3AD}" type="presOf" srcId="{D5313627-201F-4E05-9E83-427B26042286}" destId="{A83C97D2-9FB6-4EF3-ABBB-425BE0090529}" srcOrd="0" destOrd="0" presId="urn:microsoft.com/office/officeart/2005/8/layout/radial1"/>
    <dgm:cxn modelId="{482735B9-837A-4706-8783-9AB854CE1E10}" type="presOf" srcId="{A47E1B05-2E1A-483B-954F-37886CDD2E8F}" destId="{1C02799F-13F2-49D8-B21F-750254A28530}" srcOrd="0" destOrd="0" presId="urn:microsoft.com/office/officeart/2005/8/layout/radial1"/>
    <dgm:cxn modelId="{1E7314D0-36F8-495A-BCDA-69C90E36D4D3}" srcId="{D89258B6-3B43-490C-8B32-863A6AEB4A7B}" destId="{A47E1B05-2E1A-483B-954F-37886CDD2E8F}" srcOrd="0" destOrd="0" parTransId="{CF5EB627-D7F0-4D6A-864D-3FAEFA701D57}" sibTransId="{873DEF0C-7B70-4329-B591-09BC23A9FE14}"/>
    <dgm:cxn modelId="{666B11D6-4A14-452B-A0C6-20E5E3EFDF88}" type="presOf" srcId="{0C56B4BF-BEED-43F6-98A3-3BADB7127ACA}" destId="{2378D05C-A0BA-47BA-B69C-4CB19687B9E0}" srcOrd="1" destOrd="0" presId="urn:microsoft.com/office/officeart/2005/8/layout/radial1"/>
    <dgm:cxn modelId="{B626C0EE-F290-4853-82AA-DDD85C1923AB}" type="presOf" srcId="{D89258B6-3B43-490C-8B32-863A6AEB4A7B}" destId="{04983A6C-52D1-41BA-A601-980B8F1D7A4B}" srcOrd="0" destOrd="0" presId="urn:microsoft.com/office/officeart/2005/8/layout/radial1"/>
    <dgm:cxn modelId="{DADA18F1-582C-4AFA-8DAD-95E991215A8B}" type="presOf" srcId="{948B462C-999D-476E-8E55-EF1C9DC36529}" destId="{45A6D4A1-EFE5-4C83-8DBD-36B85120FC85}" srcOrd="0" destOrd="0" presId="urn:microsoft.com/office/officeart/2005/8/layout/radial1"/>
    <dgm:cxn modelId="{1AD078F1-062C-4639-8FBA-038572EBC244}" type="presOf" srcId="{1BEE4E84-9430-4B25-9B22-71C9DA110B13}" destId="{132BC42A-1934-41E6-A28E-0FC7E47F074A}" srcOrd="0" destOrd="0" presId="urn:microsoft.com/office/officeart/2005/8/layout/radial1"/>
    <dgm:cxn modelId="{DBDCB313-921E-46C3-92FE-0A5F39F9C01A}" type="presParOf" srcId="{04983A6C-52D1-41BA-A601-980B8F1D7A4B}" destId="{1C02799F-13F2-49D8-B21F-750254A28530}" srcOrd="0" destOrd="0" presId="urn:microsoft.com/office/officeart/2005/8/layout/radial1"/>
    <dgm:cxn modelId="{C9329554-02C2-4F98-88D9-421FC71EF8ED}" type="presParOf" srcId="{04983A6C-52D1-41BA-A601-980B8F1D7A4B}" destId="{A83C97D2-9FB6-4EF3-ABBB-425BE0090529}" srcOrd="1" destOrd="0" presId="urn:microsoft.com/office/officeart/2005/8/layout/radial1"/>
    <dgm:cxn modelId="{A3BFCA44-3584-447F-8CA8-9342835CB449}" type="presParOf" srcId="{A83C97D2-9FB6-4EF3-ABBB-425BE0090529}" destId="{36DEA348-4074-4518-9D89-E6D4CCF64F28}" srcOrd="0" destOrd="0" presId="urn:microsoft.com/office/officeart/2005/8/layout/radial1"/>
    <dgm:cxn modelId="{83C125CD-0CCB-4538-8B22-A3225BC21B0A}" type="presParOf" srcId="{04983A6C-52D1-41BA-A601-980B8F1D7A4B}" destId="{132BC42A-1934-41E6-A28E-0FC7E47F074A}" srcOrd="2" destOrd="0" presId="urn:microsoft.com/office/officeart/2005/8/layout/radial1"/>
    <dgm:cxn modelId="{817E5CB4-A6D7-40A8-B2C4-25200E82A254}" type="presParOf" srcId="{04983A6C-52D1-41BA-A601-980B8F1D7A4B}" destId="{AD7C503F-45F0-48DB-BB4E-CCE6B035972D}" srcOrd="3" destOrd="0" presId="urn:microsoft.com/office/officeart/2005/8/layout/radial1"/>
    <dgm:cxn modelId="{589239A8-9FDC-4515-8FD5-5E379B2F7E23}" type="presParOf" srcId="{AD7C503F-45F0-48DB-BB4E-CCE6B035972D}" destId="{2378D05C-A0BA-47BA-B69C-4CB19687B9E0}" srcOrd="0" destOrd="0" presId="urn:microsoft.com/office/officeart/2005/8/layout/radial1"/>
    <dgm:cxn modelId="{179AC913-B503-4382-B5B7-39F7D5D05740}" type="presParOf" srcId="{04983A6C-52D1-41BA-A601-980B8F1D7A4B}" destId="{45A6D4A1-EFE5-4C83-8DBD-36B85120FC85}" srcOrd="4" destOrd="0" presId="urn:microsoft.com/office/officeart/2005/8/layout/radial1"/>
    <dgm:cxn modelId="{958B4695-3EE0-4234-911B-E633069C44AF}" type="presParOf" srcId="{04983A6C-52D1-41BA-A601-980B8F1D7A4B}" destId="{46EE1374-9D4F-4FF0-9A44-5126BE9F7870}" srcOrd="5" destOrd="0" presId="urn:microsoft.com/office/officeart/2005/8/layout/radial1"/>
    <dgm:cxn modelId="{607D7E68-9868-4365-A5FE-D4362FC8600E}" type="presParOf" srcId="{46EE1374-9D4F-4FF0-9A44-5126BE9F7870}" destId="{0AE98F1C-CF5D-40FC-AB69-F26264A88990}" srcOrd="0" destOrd="0" presId="urn:microsoft.com/office/officeart/2005/8/layout/radial1"/>
    <dgm:cxn modelId="{45979EAB-68F7-4AFF-BA47-7408642128AE}" type="presParOf" srcId="{04983A6C-52D1-41BA-A601-980B8F1D7A4B}" destId="{98A3A423-14DB-419C-A74C-71E4BF9E26EF}" srcOrd="6" destOrd="0" presId="urn:microsoft.com/office/officeart/2005/8/layout/radial1"/>
    <dgm:cxn modelId="{4F2DED98-9B9E-4D8C-A11B-4AD54D44D380}" type="presParOf" srcId="{04983A6C-52D1-41BA-A601-980B8F1D7A4B}" destId="{46DB6BEC-0788-4EE4-9A8F-F376A5F16BAA}" srcOrd="7" destOrd="0" presId="urn:microsoft.com/office/officeart/2005/8/layout/radial1"/>
    <dgm:cxn modelId="{6C4DBAAD-2E72-4CDE-9111-5F579661ADAC}" type="presParOf" srcId="{46DB6BEC-0788-4EE4-9A8F-F376A5F16BAA}" destId="{89FEC90C-96A5-42BC-B8C5-B13F3DFA04FE}" srcOrd="0" destOrd="0" presId="urn:microsoft.com/office/officeart/2005/8/layout/radial1"/>
    <dgm:cxn modelId="{17318F03-6C12-4058-91B4-04B6AF97154F}" type="presParOf" srcId="{04983A6C-52D1-41BA-A601-980B8F1D7A4B}" destId="{A45758E9-9300-428B-84B1-D424FE086ED5}"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F417612-73F5-4A31-9C30-07416AFF5C7A}" type="doc">
      <dgm:prSet loTypeId="urn:microsoft.com/office/officeart/2005/8/layout/chart3" loCatId="cycle" qsTypeId="urn:microsoft.com/office/officeart/2005/8/quickstyle/3d5" qsCatId="3D" csTypeId="urn:microsoft.com/office/officeart/2005/8/colors/colorful1" csCatId="colorful" phldr="1"/>
      <dgm:spPr/>
      <dgm:t>
        <a:bodyPr/>
        <a:lstStyle/>
        <a:p>
          <a:endParaRPr lang="en-SG"/>
        </a:p>
      </dgm:t>
    </dgm:pt>
    <dgm:pt modelId="{1F13F05F-AEAA-48F2-978C-E70EF9A614E4}">
      <dgm:prSet phldrT="[Text]"/>
      <dgm:spPr/>
      <dgm:t>
        <a:bodyPr/>
        <a:lstStyle/>
        <a:p>
          <a:r>
            <a:rPr lang="en-US" i="1" dirty="0"/>
            <a:t>Pak</a:t>
          </a:r>
          <a:r>
            <a:rPr lang="en-US" i="1" dirty="0">
              <a:latin typeface="Times New Roman" panose="02020603050405020304" pitchFamily="18" charset="0"/>
              <a:cs typeface="Times New Roman" panose="02020603050405020304" pitchFamily="18" charset="0"/>
            </a:rPr>
            <a:t>ṣ</a:t>
          </a:r>
          <a:r>
            <a:rPr lang="en-US" i="1" dirty="0"/>
            <a:t>a</a:t>
          </a:r>
          <a:r>
            <a:rPr lang="en-US" dirty="0"/>
            <a:t>: mountain possesses fire</a:t>
          </a:r>
          <a:endParaRPr lang="en-SG" dirty="0"/>
        </a:p>
      </dgm:t>
    </dgm:pt>
    <dgm:pt modelId="{A903B780-2CC3-4948-A859-92C557B12340}" type="parTrans" cxnId="{A5A2568B-D184-49A9-8BB3-BC448E5A9BFB}">
      <dgm:prSet/>
      <dgm:spPr/>
      <dgm:t>
        <a:bodyPr/>
        <a:lstStyle/>
        <a:p>
          <a:endParaRPr lang="en-SG"/>
        </a:p>
      </dgm:t>
    </dgm:pt>
    <dgm:pt modelId="{865917DA-50F4-4925-8020-4AFFC7E3AC29}" type="sibTrans" cxnId="{A5A2568B-D184-49A9-8BB3-BC448E5A9BFB}">
      <dgm:prSet/>
      <dgm:spPr/>
      <dgm:t>
        <a:bodyPr/>
        <a:lstStyle/>
        <a:p>
          <a:endParaRPr lang="en-SG"/>
        </a:p>
      </dgm:t>
    </dgm:pt>
    <dgm:pt modelId="{BA36DB17-1796-4A57-B0C2-804A25D8AEFF}">
      <dgm:prSet phldrT="[Text]"/>
      <dgm:spPr/>
      <dgm:t>
        <a:bodyPr/>
        <a:lstStyle/>
        <a:p>
          <a:r>
            <a:rPr lang="en-US" i="1" dirty="0"/>
            <a:t>Sapak</a:t>
          </a:r>
          <a:r>
            <a:rPr lang="en-US" i="1" dirty="0">
              <a:latin typeface="Times New Roman" panose="02020603050405020304" pitchFamily="18" charset="0"/>
              <a:cs typeface="Times New Roman" panose="02020603050405020304" pitchFamily="18" charset="0"/>
            </a:rPr>
            <a:t>ṣ</a:t>
          </a:r>
          <a:r>
            <a:rPr lang="en-US" i="1" dirty="0"/>
            <a:t>a</a:t>
          </a:r>
          <a:r>
            <a:rPr lang="en-US" dirty="0"/>
            <a:t>: like in a kitchen, there are smoke and fire</a:t>
          </a:r>
          <a:endParaRPr lang="en-SG" dirty="0"/>
        </a:p>
      </dgm:t>
    </dgm:pt>
    <dgm:pt modelId="{7C702AF4-2E21-4293-955E-6FC72EC7BF96}" type="parTrans" cxnId="{DB350264-6E62-4861-AD4D-759F62993C9B}">
      <dgm:prSet/>
      <dgm:spPr/>
      <dgm:t>
        <a:bodyPr/>
        <a:lstStyle/>
        <a:p>
          <a:endParaRPr lang="en-SG"/>
        </a:p>
      </dgm:t>
    </dgm:pt>
    <dgm:pt modelId="{B8218B5F-C18D-4822-84D2-924BEBFCB7B6}" type="sibTrans" cxnId="{DB350264-6E62-4861-AD4D-759F62993C9B}">
      <dgm:prSet/>
      <dgm:spPr/>
      <dgm:t>
        <a:bodyPr/>
        <a:lstStyle/>
        <a:p>
          <a:endParaRPr lang="en-SG"/>
        </a:p>
      </dgm:t>
    </dgm:pt>
    <dgm:pt modelId="{71B07F8D-413B-4D68-89C9-BCF45182B539}">
      <dgm:prSet phldrT="[Text]"/>
      <dgm:spPr/>
      <dgm:t>
        <a:bodyPr/>
        <a:lstStyle/>
        <a:p>
          <a:r>
            <a:rPr lang="en-US" i="1" dirty="0"/>
            <a:t>Vipak</a:t>
          </a:r>
          <a:r>
            <a:rPr lang="en-US" i="1" dirty="0">
              <a:latin typeface="Times New Roman" panose="02020603050405020304" pitchFamily="18" charset="0"/>
              <a:cs typeface="Times New Roman" panose="02020603050405020304" pitchFamily="18" charset="0"/>
            </a:rPr>
            <a:t>ṣ</a:t>
          </a:r>
          <a:r>
            <a:rPr lang="en-US" i="1" dirty="0"/>
            <a:t>a</a:t>
          </a:r>
          <a:r>
            <a:rPr lang="en-US" dirty="0"/>
            <a:t>: unlike in a lake, neither fire nor smoke</a:t>
          </a:r>
          <a:endParaRPr lang="en-SG" dirty="0"/>
        </a:p>
      </dgm:t>
    </dgm:pt>
    <dgm:pt modelId="{063E3AA8-0B1A-45C2-AF52-7D67B4CDCB8D}" type="parTrans" cxnId="{9B2940B4-6BA9-4616-8F5B-1C8AB2B1AB21}">
      <dgm:prSet/>
      <dgm:spPr/>
      <dgm:t>
        <a:bodyPr/>
        <a:lstStyle/>
        <a:p>
          <a:endParaRPr lang="en-SG"/>
        </a:p>
      </dgm:t>
    </dgm:pt>
    <dgm:pt modelId="{3C5470D1-A0C1-490F-ABA5-CA6C4F25F238}" type="sibTrans" cxnId="{9B2940B4-6BA9-4616-8F5B-1C8AB2B1AB21}">
      <dgm:prSet/>
      <dgm:spPr/>
      <dgm:t>
        <a:bodyPr/>
        <a:lstStyle/>
        <a:p>
          <a:endParaRPr lang="en-SG"/>
        </a:p>
      </dgm:t>
    </dgm:pt>
    <dgm:pt modelId="{A2051626-EA4D-49DB-8A42-0854F7C5A017}">
      <dgm:prSet phldrT="[Text]"/>
      <dgm:spPr/>
      <dgm:t>
        <a:bodyPr/>
        <a:lstStyle/>
        <a:p>
          <a:r>
            <a:rPr lang="en-US" i="1" dirty="0"/>
            <a:t>Hetu/</a:t>
          </a:r>
          <a:r>
            <a:rPr lang="en-US" i="1" dirty="0" err="1"/>
            <a:t>liṅga</a:t>
          </a:r>
          <a:r>
            <a:rPr lang="en-US" dirty="0"/>
            <a:t>: because of smoke is seen</a:t>
          </a:r>
          <a:endParaRPr lang="en-SG" dirty="0"/>
        </a:p>
      </dgm:t>
    </dgm:pt>
    <dgm:pt modelId="{C2994687-36BF-4419-93F2-14225153AA53}" type="parTrans" cxnId="{10BD2D3E-2ADA-421A-98C6-B77E5BB66368}">
      <dgm:prSet/>
      <dgm:spPr/>
      <dgm:t>
        <a:bodyPr/>
        <a:lstStyle/>
        <a:p>
          <a:endParaRPr lang="en-SG"/>
        </a:p>
      </dgm:t>
    </dgm:pt>
    <dgm:pt modelId="{72AE0C84-A6A7-4940-8A98-7D3F852A2C0C}" type="sibTrans" cxnId="{10BD2D3E-2ADA-421A-98C6-B77E5BB66368}">
      <dgm:prSet/>
      <dgm:spPr/>
      <dgm:t>
        <a:bodyPr/>
        <a:lstStyle/>
        <a:p>
          <a:endParaRPr lang="en-SG"/>
        </a:p>
      </dgm:t>
    </dgm:pt>
    <dgm:pt modelId="{E4E3404C-4B3F-4DD2-B557-15143DF38C67}">
      <dgm:prSet phldrT="[Text]"/>
      <dgm:spPr/>
      <dgm:t>
        <a:bodyPr/>
        <a:lstStyle/>
        <a:p>
          <a:r>
            <a:rPr lang="en-US" i="1" dirty="0"/>
            <a:t>Invariable concomitance</a:t>
          </a:r>
          <a:r>
            <a:rPr lang="en-US" dirty="0"/>
            <a:t>: when fire occurs, smoke follows</a:t>
          </a:r>
          <a:endParaRPr lang="en-SG" dirty="0"/>
        </a:p>
      </dgm:t>
    </dgm:pt>
    <dgm:pt modelId="{8E672FF1-7DC8-4FF9-8D73-90CFD9E64484}" type="parTrans" cxnId="{C5B67E25-FCD5-430A-B47A-1796CA44A6B7}">
      <dgm:prSet/>
      <dgm:spPr/>
      <dgm:t>
        <a:bodyPr/>
        <a:lstStyle/>
        <a:p>
          <a:endParaRPr lang="en-SG"/>
        </a:p>
      </dgm:t>
    </dgm:pt>
    <dgm:pt modelId="{9B4240DE-FC96-4EB2-86B4-D3DE774B8B7E}" type="sibTrans" cxnId="{C5B67E25-FCD5-430A-B47A-1796CA44A6B7}">
      <dgm:prSet/>
      <dgm:spPr/>
      <dgm:t>
        <a:bodyPr/>
        <a:lstStyle/>
        <a:p>
          <a:endParaRPr lang="en-SG"/>
        </a:p>
      </dgm:t>
    </dgm:pt>
    <dgm:pt modelId="{2877F865-90C3-498E-B81C-A585541508C0}" type="pres">
      <dgm:prSet presAssocID="{7F417612-73F5-4A31-9C30-07416AFF5C7A}" presName="compositeShape" presStyleCnt="0">
        <dgm:presLayoutVars>
          <dgm:chMax val="7"/>
          <dgm:dir/>
          <dgm:resizeHandles val="exact"/>
        </dgm:presLayoutVars>
      </dgm:prSet>
      <dgm:spPr/>
    </dgm:pt>
    <dgm:pt modelId="{6D86ECC7-FE98-4A3E-A607-7AF7609333D5}" type="pres">
      <dgm:prSet presAssocID="{7F417612-73F5-4A31-9C30-07416AFF5C7A}" presName="wedge1" presStyleLbl="node1" presStyleIdx="0" presStyleCnt="5"/>
      <dgm:spPr/>
    </dgm:pt>
    <dgm:pt modelId="{2168A07A-C442-4DB6-8902-725905B419F9}" type="pres">
      <dgm:prSet presAssocID="{7F417612-73F5-4A31-9C30-07416AFF5C7A}" presName="wedge1Tx" presStyleLbl="node1" presStyleIdx="0" presStyleCnt="5">
        <dgm:presLayoutVars>
          <dgm:chMax val="0"/>
          <dgm:chPref val="0"/>
          <dgm:bulletEnabled val="1"/>
        </dgm:presLayoutVars>
      </dgm:prSet>
      <dgm:spPr/>
    </dgm:pt>
    <dgm:pt modelId="{B21FA98C-57E7-414D-9B7F-AEFF61D6975B}" type="pres">
      <dgm:prSet presAssocID="{7F417612-73F5-4A31-9C30-07416AFF5C7A}" presName="wedge2" presStyleLbl="node1" presStyleIdx="1" presStyleCnt="5"/>
      <dgm:spPr/>
    </dgm:pt>
    <dgm:pt modelId="{9270AA34-7536-4608-BB3D-B2CD3D11A0CB}" type="pres">
      <dgm:prSet presAssocID="{7F417612-73F5-4A31-9C30-07416AFF5C7A}" presName="wedge2Tx" presStyleLbl="node1" presStyleIdx="1" presStyleCnt="5">
        <dgm:presLayoutVars>
          <dgm:chMax val="0"/>
          <dgm:chPref val="0"/>
          <dgm:bulletEnabled val="1"/>
        </dgm:presLayoutVars>
      </dgm:prSet>
      <dgm:spPr/>
    </dgm:pt>
    <dgm:pt modelId="{D1D7C412-FACE-47D5-BC7D-AEDE47E759F9}" type="pres">
      <dgm:prSet presAssocID="{7F417612-73F5-4A31-9C30-07416AFF5C7A}" presName="wedge3" presStyleLbl="node1" presStyleIdx="2" presStyleCnt="5"/>
      <dgm:spPr/>
    </dgm:pt>
    <dgm:pt modelId="{E3CC8462-578E-4E88-9E30-D9CF90B9CB60}" type="pres">
      <dgm:prSet presAssocID="{7F417612-73F5-4A31-9C30-07416AFF5C7A}" presName="wedge3Tx" presStyleLbl="node1" presStyleIdx="2" presStyleCnt="5">
        <dgm:presLayoutVars>
          <dgm:chMax val="0"/>
          <dgm:chPref val="0"/>
          <dgm:bulletEnabled val="1"/>
        </dgm:presLayoutVars>
      </dgm:prSet>
      <dgm:spPr/>
    </dgm:pt>
    <dgm:pt modelId="{9AD6AB73-208C-4B68-849F-92BEDAD6A5E4}" type="pres">
      <dgm:prSet presAssocID="{7F417612-73F5-4A31-9C30-07416AFF5C7A}" presName="wedge4" presStyleLbl="node1" presStyleIdx="3" presStyleCnt="5"/>
      <dgm:spPr/>
    </dgm:pt>
    <dgm:pt modelId="{A95A385D-7D52-4000-9F53-06969D7A859F}" type="pres">
      <dgm:prSet presAssocID="{7F417612-73F5-4A31-9C30-07416AFF5C7A}" presName="wedge4Tx" presStyleLbl="node1" presStyleIdx="3" presStyleCnt="5">
        <dgm:presLayoutVars>
          <dgm:chMax val="0"/>
          <dgm:chPref val="0"/>
          <dgm:bulletEnabled val="1"/>
        </dgm:presLayoutVars>
      </dgm:prSet>
      <dgm:spPr/>
    </dgm:pt>
    <dgm:pt modelId="{2D6D0030-A96B-44E4-9B4B-6754B7E07899}" type="pres">
      <dgm:prSet presAssocID="{7F417612-73F5-4A31-9C30-07416AFF5C7A}" presName="wedge5" presStyleLbl="node1" presStyleIdx="4" presStyleCnt="5"/>
      <dgm:spPr/>
    </dgm:pt>
    <dgm:pt modelId="{BF28736D-CD27-4739-8C4B-F9E3D8D91CD2}" type="pres">
      <dgm:prSet presAssocID="{7F417612-73F5-4A31-9C30-07416AFF5C7A}" presName="wedge5Tx" presStyleLbl="node1" presStyleIdx="4" presStyleCnt="5">
        <dgm:presLayoutVars>
          <dgm:chMax val="0"/>
          <dgm:chPref val="0"/>
          <dgm:bulletEnabled val="1"/>
        </dgm:presLayoutVars>
      </dgm:prSet>
      <dgm:spPr/>
    </dgm:pt>
  </dgm:ptLst>
  <dgm:cxnLst>
    <dgm:cxn modelId="{A5480915-2574-4ECC-A0B2-E7643BB03D4E}" type="presOf" srcId="{E4E3404C-4B3F-4DD2-B557-15143DF38C67}" destId="{BF28736D-CD27-4739-8C4B-F9E3D8D91CD2}" srcOrd="1" destOrd="0" presId="urn:microsoft.com/office/officeart/2005/8/layout/chart3"/>
    <dgm:cxn modelId="{C5B67E25-FCD5-430A-B47A-1796CA44A6B7}" srcId="{7F417612-73F5-4A31-9C30-07416AFF5C7A}" destId="{E4E3404C-4B3F-4DD2-B557-15143DF38C67}" srcOrd="4" destOrd="0" parTransId="{8E672FF1-7DC8-4FF9-8D73-90CFD9E64484}" sibTransId="{9B4240DE-FC96-4EB2-86B4-D3DE774B8B7E}"/>
    <dgm:cxn modelId="{10BD2D3E-2ADA-421A-98C6-B77E5BB66368}" srcId="{7F417612-73F5-4A31-9C30-07416AFF5C7A}" destId="{A2051626-EA4D-49DB-8A42-0854F7C5A017}" srcOrd="3" destOrd="0" parTransId="{C2994687-36BF-4419-93F2-14225153AA53}" sibTransId="{72AE0C84-A6A7-4940-8A98-7D3F852A2C0C}"/>
    <dgm:cxn modelId="{8038413F-E391-4D84-8171-312D9EC583D5}" type="presOf" srcId="{BA36DB17-1796-4A57-B0C2-804A25D8AEFF}" destId="{B21FA98C-57E7-414D-9B7F-AEFF61D6975B}" srcOrd="0" destOrd="0" presId="urn:microsoft.com/office/officeart/2005/8/layout/chart3"/>
    <dgm:cxn modelId="{DB350264-6E62-4861-AD4D-759F62993C9B}" srcId="{7F417612-73F5-4A31-9C30-07416AFF5C7A}" destId="{BA36DB17-1796-4A57-B0C2-804A25D8AEFF}" srcOrd="1" destOrd="0" parTransId="{7C702AF4-2E21-4293-955E-6FC72EC7BF96}" sibTransId="{B8218B5F-C18D-4822-84D2-924BEBFCB7B6}"/>
    <dgm:cxn modelId="{5AEDBB44-B1CD-418C-8B34-538236F3DB01}" type="presOf" srcId="{1F13F05F-AEAA-48F2-978C-E70EF9A614E4}" destId="{6D86ECC7-FE98-4A3E-A607-7AF7609333D5}" srcOrd="0" destOrd="0" presId="urn:microsoft.com/office/officeart/2005/8/layout/chart3"/>
    <dgm:cxn modelId="{78CC5C71-47AC-4A27-8BC5-983F7B6D8FF4}" type="presOf" srcId="{1F13F05F-AEAA-48F2-978C-E70EF9A614E4}" destId="{2168A07A-C442-4DB6-8902-725905B419F9}" srcOrd="1" destOrd="0" presId="urn:microsoft.com/office/officeart/2005/8/layout/chart3"/>
    <dgm:cxn modelId="{86A5D254-C859-414A-B219-BC0C4B7FD128}" type="presOf" srcId="{71B07F8D-413B-4D68-89C9-BCF45182B539}" destId="{E3CC8462-578E-4E88-9E30-D9CF90B9CB60}" srcOrd="1" destOrd="0" presId="urn:microsoft.com/office/officeart/2005/8/layout/chart3"/>
    <dgm:cxn modelId="{F4E51777-8222-4F6D-9854-721E53B3055B}" type="presOf" srcId="{E4E3404C-4B3F-4DD2-B557-15143DF38C67}" destId="{2D6D0030-A96B-44E4-9B4B-6754B7E07899}" srcOrd="0" destOrd="0" presId="urn:microsoft.com/office/officeart/2005/8/layout/chart3"/>
    <dgm:cxn modelId="{20C71E77-13D2-4830-9509-2048BCC1B766}" type="presOf" srcId="{71B07F8D-413B-4D68-89C9-BCF45182B539}" destId="{D1D7C412-FACE-47D5-BC7D-AEDE47E759F9}" srcOrd="0" destOrd="0" presId="urn:microsoft.com/office/officeart/2005/8/layout/chart3"/>
    <dgm:cxn modelId="{18458B59-C54B-4075-9843-2B63F6B57B15}" type="presOf" srcId="{BA36DB17-1796-4A57-B0C2-804A25D8AEFF}" destId="{9270AA34-7536-4608-BB3D-B2CD3D11A0CB}" srcOrd="1" destOrd="0" presId="urn:microsoft.com/office/officeart/2005/8/layout/chart3"/>
    <dgm:cxn modelId="{A5A2568B-D184-49A9-8BB3-BC448E5A9BFB}" srcId="{7F417612-73F5-4A31-9C30-07416AFF5C7A}" destId="{1F13F05F-AEAA-48F2-978C-E70EF9A614E4}" srcOrd="0" destOrd="0" parTransId="{A903B780-2CC3-4948-A859-92C557B12340}" sibTransId="{865917DA-50F4-4925-8020-4AFFC7E3AC29}"/>
    <dgm:cxn modelId="{9B2940B4-6BA9-4616-8F5B-1C8AB2B1AB21}" srcId="{7F417612-73F5-4A31-9C30-07416AFF5C7A}" destId="{71B07F8D-413B-4D68-89C9-BCF45182B539}" srcOrd="2" destOrd="0" parTransId="{063E3AA8-0B1A-45C2-AF52-7D67B4CDCB8D}" sibTransId="{3C5470D1-A0C1-490F-ABA5-CA6C4F25F238}"/>
    <dgm:cxn modelId="{2B7485E1-A51F-4BC2-892A-AD9B7ABB47AB}" type="presOf" srcId="{A2051626-EA4D-49DB-8A42-0854F7C5A017}" destId="{9AD6AB73-208C-4B68-849F-92BEDAD6A5E4}" srcOrd="0" destOrd="0" presId="urn:microsoft.com/office/officeart/2005/8/layout/chart3"/>
    <dgm:cxn modelId="{DD93D9E5-D2D0-4F36-8793-4D97AEE21E98}" type="presOf" srcId="{7F417612-73F5-4A31-9C30-07416AFF5C7A}" destId="{2877F865-90C3-498E-B81C-A585541508C0}" srcOrd="0" destOrd="0" presId="urn:microsoft.com/office/officeart/2005/8/layout/chart3"/>
    <dgm:cxn modelId="{84E0ABF1-A297-4637-9D01-E3E302B67A89}" type="presOf" srcId="{A2051626-EA4D-49DB-8A42-0854F7C5A017}" destId="{A95A385D-7D52-4000-9F53-06969D7A859F}" srcOrd="1" destOrd="0" presId="urn:microsoft.com/office/officeart/2005/8/layout/chart3"/>
    <dgm:cxn modelId="{D98AF550-90ED-4EC6-BED1-318F345343A6}" type="presParOf" srcId="{2877F865-90C3-498E-B81C-A585541508C0}" destId="{6D86ECC7-FE98-4A3E-A607-7AF7609333D5}" srcOrd="0" destOrd="0" presId="urn:microsoft.com/office/officeart/2005/8/layout/chart3"/>
    <dgm:cxn modelId="{374351E1-9784-4F9A-8283-8D90A0332AA3}" type="presParOf" srcId="{2877F865-90C3-498E-B81C-A585541508C0}" destId="{2168A07A-C442-4DB6-8902-725905B419F9}" srcOrd="1" destOrd="0" presId="urn:microsoft.com/office/officeart/2005/8/layout/chart3"/>
    <dgm:cxn modelId="{FB98ACA0-51BF-484E-8B3C-6B90998F7AA2}" type="presParOf" srcId="{2877F865-90C3-498E-B81C-A585541508C0}" destId="{B21FA98C-57E7-414D-9B7F-AEFF61D6975B}" srcOrd="2" destOrd="0" presId="urn:microsoft.com/office/officeart/2005/8/layout/chart3"/>
    <dgm:cxn modelId="{4F5A4556-F6DE-4130-AFBF-59C762808DC0}" type="presParOf" srcId="{2877F865-90C3-498E-B81C-A585541508C0}" destId="{9270AA34-7536-4608-BB3D-B2CD3D11A0CB}" srcOrd="3" destOrd="0" presId="urn:microsoft.com/office/officeart/2005/8/layout/chart3"/>
    <dgm:cxn modelId="{29E0B64C-66FE-4F34-8A4D-452F17D9AA49}" type="presParOf" srcId="{2877F865-90C3-498E-B81C-A585541508C0}" destId="{D1D7C412-FACE-47D5-BC7D-AEDE47E759F9}" srcOrd="4" destOrd="0" presId="urn:microsoft.com/office/officeart/2005/8/layout/chart3"/>
    <dgm:cxn modelId="{D4A7DD21-1308-46EB-BF93-962F21F5218A}" type="presParOf" srcId="{2877F865-90C3-498E-B81C-A585541508C0}" destId="{E3CC8462-578E-4E88-9E30-D9CF90B9CB60}" srcOrd="5" destOrd="0" presId="urn:microsoft.com/office/officeart/2005/8/layout/chart3"/>
    <dgm:cxn modelId="{AF833BBB-A91D-42DC-8FD4-EAB396F43996}" type="presParOf" srcId="{2877F865-90C3-498E-B81C-A585541508C0}" destId="{9AD6AB73-208C-4B68-849F-92BEDAD6A5E4}" srcOrd="6" destOrd="0" presId="urn:microsoft.com/office/officeart/2005/8/layout/chart3"/>
    <dgm:cxn modelId="{9395F4EC-DF59-4DD4-9914-889F336A1F10}" type="presParOf" srcId="{2877F865-90C3-498E-B81C-A585541508C0}" destId="{A95A385D-7D52-4000-9F53-06969D7A859F}" srcOrd="7" destOrd="0" presId="urn:microsoft.com/office/officeart/2005/8/layout/chart3"/>
    <dgm:cxn modelId="{0AC0EC30-71D8-4F16-9E2B-9C64460A5C88}" type="presParOf" srcId="{2877F865-90C3-498E-B81C-A585541508C0}" destId="{2D6D0030-A96B-44E4-9B4B-6754B7E07899}" srcOrd="8" destOrd="0" presId="urn:microsoft.com/office/officeart/2005/8/layout/chart3"/>
    <dgm:cxn modelId="{451FA338-D3E4-4AF4-80B6-7EED9705E86C}" type="presParOf" srcId="{2877F865-90C3-498E-B81C-A585541508C0}" destId="{BF28736D-CD27-4739-8C4B-F9E3D8D91CD2}" srcOrd="9"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E940C-DD8E-4ED3-9358-F65BA72D0AF6}">
      <dsp:nvSpPr>
        <dsp:cNvPr id="0" name=""/>
        <dsp:cNvSpPr/>
      </dsp:nvSpPr>
      <dsp:spPr>
        <a:xfrm>
          <a:off x="962" y="204475"/>
          <a:ext cx="2252792" cy="112639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SG" sz="2500" kern="1200" dirty="0"/>
            <a:t>5-membered</a:t>
          </a:r>
        </a:p>
      </dsp:txBody>
      <dsp:txXfrm>
        <a:off x="33953" y="237466"/>
        <a:ext cx="2186810" cy="1060414"/>
      </dsp:txXfrm>
    </dsp:sp>
    <dsp:sp modelId="{53DF92E3-B53A-4BB4-A9DC-8E7A8B834029}">
      <dsp:nvSpPr>
        <dsp:cNvPr id="0" name=""/>
        <dsp:cNvSpPr/>
      </dsp:nvSpPr>
      <dsp:spPr>
        <a:xfrm>
          <a:off x="226242" y="1330871"/>
          <a:ext cx="225279" cy="844797"/>
        </a:xfrm>
        <a:custGeom>
          <a:avLst/>
          <a:gdLst/>
          <a:ahLst/>
          <a:cxnLst/>
          <a:rect l="0" t="0" r="0" b="0"/>
          <a:pathLst>
            <a:path>
              <a:moveTo>
                <a:pt x="0" y="0"/>
              </a:moveTo>
              <a:lnTo>
                <a:pt x="0" y="844797"/>
              </a:lnTo>
              <a:lnTo>
                <a:pt x="225279" y="84479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074557-D86E-45D3-8E55-14D261AE77C6}">
      <dsp:nvSpPr>
        <dsp:cNvPr id="0" name=""/>
        <dsp:cNvSpPr/>
      </dsp:nvSpPr>
      <dsp:spPr>
        <a:xfrm>
          <a:off x="451521" y="1612470"/>
          <a:ext cx="1802234" cy="112639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SG" sz="1500" kern="1200" dirty="0"/>
            <a:t>This method was invented by the traditional Indian philosophers</a:t>
          </a:r>
        </a:p>
      </dsp:txBody>
      <dsp:txXfrm>
        <a:off x="484512" y="1645461"/>
        <a:ext cx="1736252" cy="1060414"/>
      </dsp:txXfrm>
    </dsp:sp>
    <dsp:sp modelId="{8308430D-6EF0-464B-953C-FBB4A010F860}">
      <dsp:nvSpPr>
        <dsp:cNvPr id="0" name=""/>
        <dsp:cNvSpPr/>
      </dsp:nvSpPr>
      <dsp:spPr>
        <a:xfrm>
          <a:off x="226242" y="1330871"/>
          <a:ext cx="225279" cy="2252792"/>
        </a:xfrm>
        <a:custGeom>
          <a:avLst/>
          <a:gdLst/>
          <a:ahLst/>
          <a:cxnLst/>
          <a:rect l="0" t="0" r="0" b="0"/>
          <a:pathLst>
            <a:path>
              <a:moveTo>
                <a:pt x="0" y="0"/>
              </a:moveTo>
              <a:lnTo>
                <a:pt x="0" y="2252792"/>
              </a:lnTo>
              <a:lnTo>
                <a:pt x="225279" y="225279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9B4D72F-0287-4309-BDD7-E64825F7FB3A}">
      <dsp:nvSpPr>
        <dsp:cNvPr id="0" name=""/>
        <dsp:cNvSpPr/>
      </dsp:nvSpPr>
      <dsp:spPr>
        <a:xfrm>
          <a:off x="451521" y="3020466"/>
          <a:ext cx="1802234" cy="112639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960178"/>
              <a:satOff val="-8155"/>
              <a:lumOff val="192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SG" sz="1500" kern="1200" dirty="0" err="1"/>
            <a:t>Nyāya</a:t>
          </a:r>
          <a:r>
            <a:rPr lang="en-SG" sz="1500" kern="1200" dirty="0"/>
            <a:t> philosophers</a:t>
          </a:r>
        </a:p>
      </dsp:txBody>
      <dsp:txXfrm>
        <a:off x="484512" y="3053457"/>
        <a:ext cx="1736252" cy="1060414"/>
      </dsp:txXfrm>
    </dsp:sp>
    <dsp:sp modelId="{9833CD68-C9F9-406C-9CDB-5DD006883D2A}">
      <dsp:nvSpPr>
        <dsp:cNvPr id="0" name=""/>
        <dsp:cNvSpPr/>
      </dsp:nvSpPr>
      <dsp:spPr>
        <a:xfrm>
          <a:off x="2816953" y="204475"/>
          <a:ext cx="2252792" cy="1126396"/>
        </a:xfrm>
        <a:prstGeom prst="roundRect">
          <a:avLst>
            <a:gd name="adj" fmla="val 10000"/>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SG" sz="2500" kern="1200" dirty="0"/>
            <a:t>Introduction to Buddhist tradition</a:t>
          </a:r>
        </a:p>
      </dsp:txBody>
      <dsp:txXfrm>
        <a:off x="2849944" y="237466"/>
        <a:ext cx="2186810" cy="1060414"/>
      </dsp:txXfrm>
    </dsp:sp>
    <dsp:sp modelId="{4652B206-6457-4DFE-807C-53D794E567ED}">
      <dsp:nvSpPr>
        <dsp:cNvPr id="0" name=""/>
        <dsp:cNvSpPr/>
      </dsp:nvSpPr>
      <dsp:spPr>
        <a:xfrm>
          <a:off x="3042232" y="1330871"/>
          <a:ext cx="225279" cy="844797"/>
        </a:xfrm>
        <a:custGeom>
          <a:avLst/>
          <a:gdLst/>
          <a:ahLst/>
          <a:cxnLst/>
          <a:rect l="0" t="0" r="0" b="0"/>
          <a:pathLst>
            <a:path>
              <a:moveTo>
                <a:pt x="0" y="0"/>
              </a:moveTo>
              <a:lnTo>
                <a:pt x="0" y="844797"/>
              </a:lnTo>
              <a:lnTo>
                <a:pt x="225279" y="84479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082543-51E4-4D11-8917-34BB4FFFEF3B}">
      <dsp:nvSpPr>
        <dsp:cNvPr id="0" name=""/>
        <dsp:cNvSpPr/>
      </dsp:nvSpPr>
      <dsp:spPr>
        <a:xfrm>
          <a:off x="3267512" y="1612470"/>
          <a:ext cx="1802234" cy="112639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3920356"/>
              <a:satOff val="-16311"/>
              <a:lumOff val="384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SG" sz="1500" kern="1200" dirty="0"/>
            <a:t>The 5-membered logical method was introduced to Buddhist tradition by </a:t>
          </a:r>
          <a:r>
            <a:rPr lang="en-SG" sz="1500" kern="1200" dirty="0" err="1"/>
            <a:t>Asaṅga</a:t>
          </a:r>
          <a:r>
            <a:rPr lang="en-SG" sz="1500" kern="1200" dirty="0"/>
            <a:t> </a:t>
          </a:r>
        </a:p>
      </dsp:txBody>
      <dsp:txXfrm>
        <a:off x="3300503" y="1645461"/>
        <a:ext cx="1736252" cy="1060414"/>
      </dsp:txXfrm>
    </dsp:sp>
    <dsp:sp modelId="{968247A8-A2A4-4F5E-9153-1B61F17BA9E7}">
      <dsp:nvSpPr>
        <dsp:cNvPr id="0" name=""/>
        <dsp:cNvSpPr/>
      </dsp:nvSpPr>
      <dsp:spPr>
        <a:xfrm>
          <a:off x="3042232" y="1330871"/>
          <a:ext cx="225279" cy="2252792"/>
        </a:xfrm>
        <a:custGeom>
          <a:avLst/>
          <a:gdLst/>
          <a:ahLst/>
          <a:cxnLst/>
          <a:rect l="0" t="0" r="0" b="0"/>
          <a:pathLst>
            <a:path>
              <a:moveTo>
                <a:pt x="0" y="0"/>
              </a:moveTo>
              <a:lnTo>
                <a:pt x="0" y="2252792"/>
              </a:lnTo>
              <a:lnTo>
                <a:pt x="225279" y="225279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854B39-177A-41C5-8B40-F0AC74D38890}">
      <dsp:nvSpPr>
        <dsp:cNvPr id="0" name=""/>
        <dsp:cNvSpPr/>
      </dsp:nvSpPr>
      <dsp:spPr>
        <a:xfrm>
          <a:off x="3267512" y="3020466"/>
          <a:ext cx="1802234" cy="112639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5880535"/>
              <a:satOff val="-24466"/>
              <a:lumOff val="5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SG" sz="1500" kern="1200" dirty="0" err="1"/>
            <a:t>Asaṅga</a:t>
          </a:r>
          <a:r>
            <a:rPr lang="en-SG" sz="1500" kern="1200" dirty="0"/>
            <a:t>-transition period</a:t>
          </a:r>
        </a:p>
      </dsp:txBody>
      <dsp:txXfrm>
        <a:off x="3300503" y="3053457"/>
        <a:ext cx="1736252" cy="1060414"/>
      </dsp:txXfrm>
    </dsp:sp>
    <dsp:sp modelId="{A01D3717-8EF4-4802-8993-1EA45F2AAD88}">
      <dsp:nvSpPr>
        <dsp:cNvPr id="0" name=""/>
        <dsp:cNvSpPr/>
      </dsp:nvSpPr>
      <dsp:spPr>
        <a:xfrm>
          <a:off x="5632944" y="204475"/>
          <a:ext cx="2252792" cy="1126396"/>
        </a:xfrm>
        <a:prstGeom prst="roundRect">
          <a:avLst>
            <a:gd name="adj" fmla="val 1000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SG" sz="2500" kern="1200" dirty="0"/>
            <a:t>From 5 to 3 members</a:t>
          </a:r>
        </a:p>
      </dsp:txBody>
      <dsp:txXfrm>
        <a:off x="5665935" y="237466"/>
        <a:ext cx="2186810" cy="1060414"/>
      </dsp:txXfrm>
    </dsp:sp>
    <dsp:sp modelId="{F6BA98EC-122D-4CA2-9C0A-0A9C49EC8A84}">
      <dsp:nvSpPr>
        <dsp:cNvPr id="0" name=""/>
        <dsp:cNvSpPr/>
      </dsp:nvSpPr>
      <dsp:spPr>
        <a:xfrm>
          <a:off x="5858223" y="1330871"/>
          <a:ext cx="225279" cy="844797"/>
        </a:xfrm>
        <a:custGeom>
          <a:avLst/>
          <a:gdLst/>
          <a:ahLst/>
          <a:cxnLst/>
          <a:rect l="0" t="0" r="0" b="0"/>
          <a:pathLst>
            <a:path>
              <a:moveTo>
                <a:pt x="0" y="0"/>
              </a:moveTo>
              <a:lnTo>
                <a:pt x="0" y="844797"/>
              </a:lnTo>
              <a:lnTo>
                <a:pt x="225279" y="84479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E972F36-5B70-4E3E-BEC7-92E55CAD725B}">
      <dsp:nvSpPr>
        <dsp:cNvPr id="0" name=""/>
        <dsp:cNvSpPr/>
      </dsp:nvSpPr>
      <dsp:spPr>
        <a:xfrm>
          <a:off x="6083503" y="1612470"/>
          <a:ext cx="1802234" cy="112639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7840713"/>
              <a:satOff val="-32622"/>
              <a:lumOff val="768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SG" sz="1500" kern="1200" dirty="0"/>
            <a:t>2 members were dropped by </a:t>
          </a:r>
          <a:r>
            <a:rPr lang="en-SG" sz="1500" kern="1200" dirty="0" err="1"/>
            <a:t>Vasubandhu</a:t>
          </a:r>
          <a:r>
            <a:rPr lang="en-SG" sz="1500" kern="1200" dirty="0"/>
            <a:t> and 3-membered method was fixed by </a:t>
          </a:r>
          <a:r>
            <a:rPr lang="en-SG" sz="1500" kern="1200" dirty="0" err="1"/>
            <a:t>Dignāga</a:t>
          </a:r>
          <a:endParaRPr lang="en-SG" sz="1500" kern="1200" dirty="0"/>
        </a:p>
      </dsp:txBody>
      <dsp:txXfrm>
        <a:off x="6116494" y="1645461"/>
        <a:ext cx="1736252" cy="1060414"/>
      </dsp:txXfrm>
    </dsp:sp>
    <dsp:sp modelId="{40E43D79-075E-4CA1-922B-7FFAA9F798CE}">
      <dsp:nvSpPr>
        <dsp:cNvPr id="0" name=""/>
        <dsp:cNvSpPr/>
      </dsp:nvSpPr>
      <dsp:spPr>
        <a:xfrm>
          <a:off x="5858223" y="1330871"/>
          <a:ext cx="225279" cy="2252792"/>
        </a:xfrm>
        <a:custGeom>
          <a:avLst/>
          <a:gdLst/>
          <a:ahLst/>
          <a:cxnLst/>
          <a:rect l="0" t="0" r="0" b="0"/>
          <a:pathLst>
            <a:path>
              <a:moveTo>
                <a:pt x="0" y="0"/>
              </a:moveTo>
              <a:lnTo>
                <a:pt x="0" y="2252792"/>
              </a:lnTo>
              <a:lnTo>
                <a:pt x="225279" y="225279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C80A96-8416-4DC7-B768-91216C3BFA75}">
      <dsp:nvSpPr>
        <dsp:cNvPr id="0" name=""/>
        <dsp:cNvSpPr/>
      </dsp:nvSpPr>
      <dsp:spPr>
        <a:xfrm>
          <a:off x="6083503" y="3020466"/>
          <a:ext cx="1802234" cy="112639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en-SG" sz="1500" kern="1200" dirty="0" err="1"/>
            <a:t>Vasubandhu</a:t>
          </a:r>
          <a:r>
            <a:rPr lang="en-SG" sz="1500" kern="1200" dirty="0"/>
            <a:t> and his pupil </a:t>
          </a:r>
          <a:r>
            <a:rPr lang="en-SG" sz="1500" kern="1200" dirty="0" err="1"/>
            <a:t>Dignāga</a:t>
          </a:r>
          <a:endParaRPr lang="en-SG" sz="1500" kern="1200" dirty="0"/>
        </a:p>
      </dsp:txBody>
      <dsp:txXfrm>
        <a:off x="6116494" y="3053457"/>
        <a:ext cx="1736252" cy="10604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77BE9-FBA9-4A2A-B60D-E7230FF2F196}">
      <dsp:nvSpPr>
        <dsp:cNvPr id="0" name=""/>
        <dsp:cNvSpPr/>
      </dsp:nvSpPr>
      <dsp:spPr>
        <a:xfrm>
          <a:off x="2595" y="1175692"/>
          <a:ext cx="2156502" cy="1778663"/>
        </a:xfrm>
        <a:prstGeom prst="roundRect">
          <a:avLst>
            <a:gd name="adj" fmla="val 10000"/>
          </a:avLst>
        </a:prstGeom>
        <a:solidFill>
          <a:schemeClr val="accent5">
            <a:alpha val="90000"/>
            <a:tint val="4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b="0" i="0" kern="1200" dirty="0"/>
            <a:t>Pratijñā/thesis</a:t>
          </a:r>
          <a:endParaRPr lang="en-SG" sz="1600" b="0" i="0" kern="1200" dirty="0"/>
        </a:p>
        <a:p>
          <a:pPr marL="171450" lvl="1" indent="-171450" algn="l" defTabSz="711200">
            <a:lnSpc>
              <a:spcPct val="90000"/>
            </a:lnSpc>
            <a:spcBef>
              <a:spcPct val="0"/>
            </a:spcBef>
            <a:spcAft>
              <a:spcPct val="15000"/>
            </a:spcAft>
            <a:buChar char="•"/>
          </a:pPr>
          <a:r>
            <a:rPr lang="en-US" sz="1600" kern="1200" dirty="0"/>
            <a:t>Pak</a:t>
          </a:r>
          <a:r>
            <a:rPr lang="en-US" sz="1600" kern="1200" dirty="0">
              <a:latin typeface="Times New Roman" panose="02020603050405020304" pitchFamily="18" charset="0"/>
              <a:cs typeface="Times New Roman" panose="02020603050405020304" pitchFamily="18" charset="0"/>
            </a:rPr>
            <a:t>ṣ</a:t>
          </a:r>
          <a:r>
            <a:rPr lang="en-US" sz="1600" kern="1200" dirty="0"/>
            <a:t>a/subject of the thesis or the entire thesis</a:t>
          </a:r>
          <a:endParaRPr lang="en-SG" sz="1600" kern="1200" dirty="0"/>
        </a:p>
      </dsp:txBody>
      <dsp:txXfrm>
        <a:off x="43527" y="1216624"/>
        <a:ext cx="2074638" cy="1315657"/>
      </dsp:txXfrm>
    </dsp:sp>
    <dsp:sp modelId="{4A6C981F-07E7-4BEA-A118-0873B073D24B}">
      <dsp:nvSpPr>
        <dsp:cNvPr id="0" name=""/>
        <dsp:cNvSpPr/>
      </dsp:nvSpPr>
      <dsp:spPr>
        <a:xfrm>
          <a:off x="1217713" y="1610878"/>
          <a:ext cx="2361139" cy="2361139"/>
        </a:xfrm>
        <a:prstGeom prst="leftCircularArrow">
          <a:avLst>
            <a:gd name="adj1" fmla="val 3083"/>
            <a:gd name="adj2" fmla="val 378702"/>
            <a:gd name="adj3" fmla="val 2154213"/>
            <a:gd name="adj4" fmla="val 9024489"/>
            <a:gd name="adj5" fmla="val 3596"/>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50768B3-BB19-4929-A124-0B8D73054982}">
      <dsp:nvSpPr>
        <dsp:cNvPr id="0" name=""/>
        <dsp:cNvSpPr/>
      </dsp:nvSpPr>
      <dsp:spPr>
        <a:xfrm>
          <a:off x="481818" y="2573214"/>
          <a:ext cx="1916891" cy="762284"/>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Thesis: both terms are used</a:t>
          </a:r>
          <a:endParaRPr lang="en-SG" sz="2400" kern="1200" dirty="0"/>
        </a:p>
      </dsp:txBody>
      <dsp:txXfrm>
        <a:off x="504145" y="2595541"/>
        <a:ext cx="1872237" cy="717630"/>
      </dsp:txXfrm>
    </dsp:sp>
    <dsp:sp modelId="{DDA39B80-D921-4CF3-8520-9CA9DD2228AD}">
      <dsp:nvSpPr>
        <dsp:cNvPr id="0" name=""/>
        <dsp:cNvSpPr/>
      </dsp:nvSpPr>
      <dsp:spPr>
        <a:xfrm>
          <a:off x="2745292" y="1175692"/>
          <a:ext cx="2156502" cy="1778663"/>
        </a:xfrm>
        <a:prstGeom prst="roundRect">
          <a:avLst>
            <a:gd name="adj" fmla="val 10000"/>
          </a:avLst>
        </a:prstGeom>
        <a:solidFill>
          <a:schemeClr val="accent5">
            <a:alpha val="90000"/>
            <a:tint val="4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Hetu/reason</a:t>
          </a:r>
          <a:endParaRPr lang="en-SG" sz="1600" kern="1200" dirty="0"/>
        </a:p>
        <a:p>
          <a:pPr marL="171450" lvl="1" indent="-171450" algn="l" defTabSz="711200">
            <a:lnSpc>
              <a:spcPct val="90000"/>
            </a:lnSpc>
            <a:spcBef>
              <a:spcPct val="0"/>
            </a:spcBef>
            <a:spcAft>
              <a:spcPct val="15000"/>
            </a:spcAft>
            <a:buChar char="•"/>
          </a:pPr>
          <a:r>
            <a:rPr lang="en-US" sz="1600" kern="1200" dirty="0" err="1"/>
            <a:t>Liṅga</a:t>
          </a:r>
          <a:r>
            <a:rPr lang="en-US" sz="1600" kern="1200" dirty="0"/>
            <a:t>/sign or mark, i.e. smoke is sign of fire; produced-ness is a sign of conditioned</a:t>
          </a:r>
          <a:endParaRPr lang="en-SG" sz="1600" kern="1200" dirty="0"/>
        </a:p>
      </dsp:txBody>
      <dsp:txXfrm>
        <a:off x="2786224" y="1597766"/>
        <a:ext cx="2074638" cy="1315657"/>
      </dsp:txXfrm>
    </dsp:sp>
    <dsp:sp modelId="{418BC275-00BE-4C0D-A76F-F34FAF614083}">
      <dsp:nvSpPr>
        <dsp:cNvPr id="0" name=""/>
        <dsp:cNvSpPr/>
      </dsp:nvSpPr>
      <dsp:spPr>
        <a:xfrm>
          <a:off x="3942439" y="88290"/>
          <a:ext cx="2636692" cy="2636692"/>
        </a:xfrm>
        <a:prstGeom prst="circularArrow">
          <a:avLst>
            <a:gd name="adj1" fmla="val 2760"/>
            <a:gd name="adj2" fmla="val 336571"/>
            <a:gd name="adj3" fmla="val 19487918"/>
            <a:gd name="adj4" fmla="val 12575511"/>
            <a:gd name="adj5" fmla="val 322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E248BE2-42C9-404C-9E59-E30B92859482}">
      <dsp:nvSpPr>
        <dsp:cNvPr id="0" name=""/>
        <dsp:cNvSpPr/>
      </dsp:nvSpPr>
      <dsp:spPr>
        <a:xfrm>
          <a:off x="3224515" y="794550"/>
          <a:ext cx="1916891" cy="762284"/>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Reason: both terms are used</a:t>
          </a:r>
          <a:endParaRPr lang="en-SG" sz="2400" kern="1200" dirty="0"/>
        </a:p>
      </dsp:txBody>
      <dsp:txXfrm>
        <a:off x="3246842" y="816877"/>
        <a:ext cx="1872237" cy="717630"/>
      </dsp:txXfrm>
    </dsp:sp>
    <dsp:sp modelId="{71CDC120-7D2E-4B20-9F58-92A14D25659E}">
      <dsp:nvSpPr>
        <dsp:cNvPr id="0" name=""/>
        <dsp:cNvSpPr/>
      </dsp:nvSpPr>
      <dsp:spPr>
        <a:xfrm>
          <a:off x="5487990" y="1175692"/>
          <a:ext cx="2156502" cy="1778663"/>
        </a:xfrm>
        <a:prstGeom prst="roundRect">
          <a:avLst>
            <a:gd name="adj" fmla="val 10000"/>
          </a:avLst>
        </a:prstGeom>
        <a:solidFill>
          <a:schemeClr val="accent5">
            <a:alpha val="90000"/>
            <a:tint val="4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Sapak</a:t>
          </a:r>
          <a:r>
            <a:rPr lang="en-US" sz="1600" kern="1200" dirty="0">
              <a:latin typeface="Times New Roman" panose="02020603050405020304" pitchFamily="18" charset="0"/>
              <a:cs typeface="Times New Roman" panose="02020603050405020304" pitchFamily="18" charset="0"/>
            </a:rPr>
            <a:t>ṣ</a:t>
          </a:r>
          <a:r>
            <a:rPr lang="en-US" sz="1600" kern="1200" dirty="0"/>
            <a:t>a/supporting example</a:t>
          </a:r>
          <a:endParaRPr lang="en-SG" sz="1600" kern="1200" dirty="0"/>
        </a:p>
        <a:p>
          <a:pPr marL="171450" lvl="1" indent="-171450" algn="l" defTabSz="711200">
            <a:lnSpc>
              <a:spcPct val="90000"/>
            </a:lnSpc>
            <a:spcBef>
              <a:spcPct val="0"/>
            </a:spcBef>
            <a:spcAft>
              <a:spcPct val="15000"/>
            </a:spcAft>
            <a:buChar char="•"/>
          </a:pPr>
          <a:r>
            <a:rPr lang="en-US" sz="1600" kern="1200" dirty="0"/>
            <a:t>Vipak</a:t>
          </a:r>
          <a:r>
            <a:rPr lang="en-US" sz="1600" kern="1200" dirty="0">
              <a:latin typeface="Times New Roman" panose="02020603050405020304" pitchFamily="18" charset="0"/>
              <a:cs typeface="Times New Roman" panose="02020603050405020304" pitchFamily="18" charset="0"/>
            </a:rPr>
            <a:t>ṣ</a:t>
          </a:r>
          <a:r>
            <a:rPr lang="en-US" sz="1600" kern="1200" dirty="0"/>
            <a:t>a/exclusion example</a:t>
          </a:r>
          <a:endParaRPr lang="en-SG" sz="1600" kern="1200" dirty="0"/>
        </a:p>
      </dsp:txBody>
      <dsp:txXfrm>
        <a:off x="5528922" y="1216624"/>
        <a:ext cx="2074638" cy="1315657"/>
      </dsp:txXfrm>
    </dsp:sp>
    <dsp:sp modelId="{65BF58EA-D620-4356-BDAC-7B5B1C9DAC44}">
      <dsp:nvSpPr>
        <dsp:cNvPr id="0" name=""/>
        <dsp:cNvSpPr/>
      </dsp:nvSpPr>
      <dsp:spPr>
        <a:xfrm>
          <a:off x="5967213" y="2573214"/>
          <a:ext cx="1916891" cy="762284"/>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Examples</a:t>
          </a:r>
          <a:endParaRPr lang="en-SG" sz="2400" kern="1200" dirty="0"/>
        </a:p>
      </dsp:txBody>
      <dsp:txXfrm>
        <a:off x="5989540" y="2595541"/>
        <a:ext cx="1872237" cy="7176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12B4F8-45F6-4C2C-9C1B-2DF9BCF4607F}">
      <dsp:nvSpPr>
        <dsp:cNvPr id="0" name=""/>
        <dsp:cNvSpPr/>
      </dsp:nvSpPr>
      <dsp:spPr>
        <a:xfrm>
          <a:off x="2464" y="983214"/>
          <a:ext cx="2402978" cy="633600"/>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Thesis/</a:t>
          </a:r>
          <a:r>
            <a:rPr lang="en-US" sz="2200" i="1" kern="1200" dirty="0"/>
            <a:t>pratij</a:t>
          </a:r>
          <a:r>
            <a:rPr lang="en-US" sz="2200" b="0" i="1" kern="1200" dirty="0"/>
            <a:t>ñā</a:t>
          </a:r>
          <a:endParaRPr lang="en-SG" sz="2200" i="1" kern="1200" dirty="0"/>
        </a:p>
      </dsp:txBody>
      <dsp:txXfrm>
        <a:off x="2464" y="983214"/>
        <a:ext cx="2402978" cy="633600"/>
      </dsp:txXfrm>
    </dsp:sp>
    <dsp:sp modelId="{D96A70F5-7FA2-431E-BE2E-ED581E713A4F}">
      <dsp:nvSpPr>
        <dsp:cNvPr id="0" name=""/>
        <dsp:cNvSpPr/>
      </dsp:nvSpPr>
      <dsp:spPr>
        <a:xfrm>
          <a:off x="2464" y="1616814"/>
          <a:ext cx="2402978" cy="1751309"/>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Mountain possesses fire/there is a fire in the mountain</a:t>
          </a:r>
          <a:endParaRPr lang="en-SG" sz="2200" kern="1200" dirty="0"/>
        </a:p>
      </dsp:txBody>
      <dsp:txXfrm>
        <a:off x="2464" y="1616814"/>
        <a:ext cx="2402978" cy="1751309"/>
      </dsp:txXfrm>
    </dsp:sp>
    <dsp:sp modelId="{BF29C4B6-C894-4993-B433-356D4D9A32CC}">
      <dsp:nvSpPr>
        <dsp:cNvPr id="0" name=""/>
        <dsp:cNvSpPr/>
      </dsp:nvSpPr>
      <dsp:spPr>
        <a:xfrm>
          <a:off x="2741860" y="983214"/>
          <a:ext cx="2402978" cy="633600"/>
        </a:xfrm>
        <a:prstGeom prst="rect">
          <a:avLst/>
        </a:prstGeom>
        <a:solidFill>
          <a:schemeClr val="accent4">
            <a:hueOff val="4900445"/>
            <a:satOff val="-20388"/>
            <a:lumOff val="4804"/>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Reason/sign/mark</a:t>
          </a:r>
          <a:endParaRPr lang="en-SG" sz="2200" kern="1200" dirty="0"/>
        </a:p>
      </dsp:txBody>
      <dsp:txXfrm>
        <a:off x="2741860" y="983214"/>
        <a:ext cx="2402978" cy="633600"/>
      </dsp:txXfrm>
    </dsp:sp>
    <dsp:sp modelId="{7B4FA409-C9C5-4D84-B1DA-8F8475A4C880}">
      <dsp:nvSpPr>
        <dsp:cNvPr id="0" name=""/>
        <dsp:cNvSpPr/>
      </dsp:nvSpPr>
      <dsp:spPr>
        <a:xfrm>
          <a:off x="2741860" y="1616814"/>
          <a:ext cx="2402978" cy="1751309"/>
        </a:xfrm>
        <a:prstGeom prst="rect">
          <a:avLst/>
        </a:prstGeom>
        <a:solidFill>
          <a:schemeClr val="accent4">
            <a:tint val="40000"/>
            <a:alpha val="90000"/>
            <a:hueOff val="5430963"/>
            <a:satOff val="-25622"/>
            <a:lumOff val="-925"/>
            <a:alphaOff val="0"/>
          </a:schemeClr>
        </a:solidFill>
        <a:ln w="12700" cap="flat" cmpd="sng" algn="ctr">
          <a:solidFill>
            <a:schemeClr val="accent4">
              <a:tint val="40000"/>
              <a:alpha val="90000"/>
              <a:hueOff val="5430963"/>
              <a:satOff val="-25622"/>
              <a:lumOff val="-92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Reason: smoke</a:t>
          </a:r>
          <a:endParaRPr lang="en-SG" sz="2200" kern="1200" dirty="0"/>
        </a:p>
        <a:p>
          <a:pPr marL="228600" lvl="1" indent="-228600" algn="l" defTabSz="977900">
            <a:lnSpc>
              <a:spcPct val="90000"/>
            </a:lnSpc>
            <a:spcBef>
              <a:spcPct val="0"/>
            </a:spcBef>
            <a:spcAft>
              <a:spcPct val="15000"/>
            </a:spcAft>
            <a:buChar char="•"/>
          </a:pPr>
          <a:r>
            <a:rPr lang="en-US" sz="2200" kern="1200" dirty="0"/>
            <a:t>Sign/mark: smoke</a:t>
          </a:r>
          <a:endParaRPr lang="en-SG" sz="2200" kern="1200" dirty="0"/>
        </a:p>
      </dsp:txBody>
      <dsp:txXfrm>
        <a:off x="2741860" y="1616814"/>
        <a:ext cx="2402978" cy="1751309"/>
      </dsp:txXfrm>
    </dsp:sp>
    <dsp:sp modelId="{E466709E-6727-4600-AC4D-DB187451EB94}">
      <dsp:nvSpPr>
        <dsp:cNvPr id="0" name=""/>
        <dsp:cNvSpPr/>
      </dsp:nvSpPr>
      <dsp:spPr>
        <a:xfrm>
          <a:off x="5481256" y="983214"/>
          <a:ext cx="2402978" cy="633600"/>
        </a:xfrm>
        <a:prstGeom prst="rect">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Examples</a:t>
          </a:r>
          <a:endParaRPr lang="en-SG" sz="2200" kern="1200" dirty="0"/>
        </a:p>
      </dsp:txBody>
      <dsp:txXfrm>
        <a:off x="5481256" y="983214"/>
        <a:ext cx="2402978" cy="633600"/>
      </dsp:txXfrm>
    </dsp:sp>
    <dsp:sp modelId="{DE21FAB3-6031-41C7-83CE-13A6C6B08F92}">
      <dsp:nvSpPr>
        <dsp:cNvPr id="0" name=""/>
        <dsp:cNvSpPr/>
      </dsp:nvSpPr>
      <dsp:spPr>
        <a:xfrm>
          <a:off x="5481256" y="1616814"/>
          <a:ext cx="2402978" cy="1751309"/>
        </a:xfrm>
        <a:prstGeom prst="rect">
          <a:avLst/>
        </a:prstGeom>
        <a:solidFill>
          <a:schemeClr val="accent4">
            <a:tint val="40000"/>
            <a:alpha val="90000"/>
            <a:hueOff val="10861925"/>
            <a:satOff val="-51245"/>
            <a:lumOff val="-1851"/>
            <a:alphaOff val="0"/>
          </a:schemeClr>
        </a:solidFill>
        <a:ln w="12700" cap="flat" cmpd="sng" algn="ctr">
          <a:solidFill>
            <a:schemeClr val="accent4">
              <a:tint val="40000"/>
              <a:alpha val="90000"/>
              <a:hueOff val="10861925"/>
              <a:satOff val="-51245"/>
              <a:lumOff val="-18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Sapak</a:t>
          </a:r>
          <a:r>
            <a:rPr lang="en-US" sz="2200" kern="1200" dirty="0">
              <a:latin typeface="Times New Roman" panose="02020603050405020304" pitchFamily="18" charset="0"/>
              <a:cs typeface="Times New Roman" panose="02020603050405020304" pitchFamily="18" charset="0"/>
            </a:rPr>
            <a:t>ṣ</a:t>
          </a:r>
          <a:r>
            <a:rPr lang="en-US" sz="2200" kern="1200" dirty="0"/>
            <a:t>a: kitchen</a:t>
          </a:r>
          <a:endParaRPr lang="en-SG" sz="2200" kern="1200" dirty="0"/>
        </a:p>
        <a:p>
          <a:pPr marL="228600" lvl="1" indent="-228600" algn="l" defTabSz="977900">
            <a:lnSpc>
              <a:spcPct val="90000"/>
            </a:lnSpc>
            <a:spcBef>
              <a:spcPct val="0"/>
            </a:spcBef>
            <a:spcAft>
              <a:spcPct val="15000"/>
            </a:spcAft>
            <a:buChar char="•"/>
          </a:pPr>
          <a:r>
            <a:rPr lang="en-US" sz="2200" kern="1200" dirty="0"/>
            <a:t>Vipak</a:t>
          </a:r>
          <a:r>
            <a:rPr lang="en-US" sz="2200" kern="1200" dirty="0">
              <a:latin typeface="Times New Roman" panose="02020603050405020304" pitchFamily="18" charset="0"/>
              <a:cs typeface="Times New Roman" panose="02020603050405020304" pitchFamily="18" charset="0"/>
            </a:rPr>
            <a:t>ṣ</a:t>
          </a:r>
          <a:r>
            <a:rPr lang="en-US" sz="2200" kern="1200" dirty="0"/>
            <a:t>a: lake</a:t>
          </a:r>
          <a:endParaRPr lang="en-SG" sz="2200" kern="1200" dirty="0"/>
        </a:p>
      </dsp:txBody>
      <dsp:txXfrm>
        <a:off x="5481256" y="1616814"/>
        <a:ext cx="2402978" cy="175130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DADFB0-5331-44BA-A0E8-B31B8557B63E}">
      <dsp:nvSpPr>
        <dsp:cNvPr id="0" name=""/>
        <dsp:cNvSpPr/>
      </dsp:nvSpPr>
      <dsp:spPr>
        <a:xfrm>
          <a:off x="2683349" y="2124"/>
          <a:ext cx="2520000" cy="140228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1333500">
            <a:lnSpc>
              <a:spcPct val="90000"/>
            </a:lnSpc>
            <a:spcBef>
              <a:spcPct val="0"/>
            </a:spcBef>
            <a:spcAft>
              <a:spcPct val="35000"/>
            </a:spcAft>
            <a:buNone/>
          </a:pPr>
          <a:r>
            <a:rPr lang="en-US" sz="3000" kern="1200" dirty="0"/>
            <a:t>Thesis/</a:t>
          </a:r>
          <a:r>
            <a:rPr lang="en-US" sz="3000" i="1" kern="1200" dirty="0"/>
            <a:t>pratij</a:t>
          </a:r>
          <a:r>
            <a:rPr lang="en-US" sz="3000" b="0" i="1" kern="1200" dirty="0"/>
            <a:t>ñā</a:t>
          </a:r>
          <a:endParaRPr lang="en-SG" sz="3000" kern="1200" dirty="0"/>
        </a:p>
        <a:p>
          <a:pPr marL="228600" lvl="1" indent="-228600" algn="l" defTabSz="1022350">
            <a:lnSpc>
              <a:spcPct val="90000"/>
            </a:lnSpc>
            <a:spcBef>
              <a:spcPct val="0"/>
            </a:spcBef>
            <a:spcAft>
              <a:spcPct val="15000"/>
            </a:spcAft>
            <a:buChar char="•"/>
          </a:pPr>
          <a:r>
            <a:rPr lang="en-US" sz="2300" kern="1200" dirty="0"/>
            <a:t>Sound is impermanent</a:t>
          </a:r>
          <a:endParaRPr lang="en-SG" sz="2300" kern="1200" dirty="0"/>
        </a:p>
      </dsp:txBody>
      <dsp:txXfrm>
        <a:off x="2683349" y="2124"/>
        <a:ext cx="2520000" cy="1402286"/>
      </dsp:txXfrm>
    </dsp:sp>
    <dsp:sp modelId="{7E6AA83F-9116-4065-83AC-01D06D7073A3}">
      <dsp:nvSpPr>
        <dsp:cNvPr id="0" name=""/>
        <dsp:cNvSpPr/>
      </dsp:nvSpPr>
      <dsp:spPr>
        <a:xfrm>
          <a:off x="1468349" y="1474525"/>
          <a:ext cx="4950000" cy="1402286"/>
        </a:xfrm>
        <a:prstGeom prst="rect">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1333500">
            <a:lnSpc>
              <a:spcPct val="90000"/>
            </a:lnSpc>
            <a:spcBef>
              <a:spcPct val="0"/>
            </a:spcBef>
            <a:spcAft>
              <a:spcPct val="35000"/>
            </a:spcAft>
            <a:buNone/>
          </a:pPr>
          <a:r>
            <a:rPr lang="en-US" sz="3000" kern="1200" dirty="0"/>
            <a:t>Reason/sign/mark</a:t>
          </a:r>
          <a:endParaRPr lang="en-SG" sz="3000" kern="1200" dirty="0"/>
        </a:p>
        <a:p>
          <a:pPr marL="228600" lvl="1" indent="-228600" algn="l" defTabSz="1022350">
            <a:lnSpc>
              <a:spcPct val="90000"/>
            </a:lnSpc>
            <a:spcBef>
              <a:spcPct val="0"/>
            </a:spcBef>
            <a:spcAft>
              <a:spcPct val="15000"/>
            </a:spcAft>
            <a:buChar char="•"/>
          </a:pPr>
          <a:r>
            <a:rPr lang="en-US" sz="2300" kern="1200" dirty="0"/>
            <a:t>Reason: because it is produced</a:t>
          </a:r>
          <a:endParaRPr lang="en-SG" sz="2300" kern="1200" dirty="0"/>
        </a:p>
        <a:p>
          <a:pPr marL="228600" lvl="1" indent="-228600" algn="l" defTabSz="1022350">
            <a:lnSpc>
              <a:spcPct val="90000"/>
            </a:lnSpc>
            <a:spcBef>
              <a:spcPct val="0"/>
            </a:spcBef>
            <a:spcAft>
              <a:spcPct val="15000"/>
            </a:spcAft>
            <a:buChar char="•"/>
          </a:pPr>
          <a:r>
            <a:rPr lang="en-US" sz="2300" kern="1200" dirty="0"/>
            <a:t>Sign/mark: produced-ness/conditioned</a:t>
          </a:r>
          <a:endParaRPr lang="en-SG" sz="2300" kern="1200" dirty="0"/>
        </a:p>
      </dsp:txBody>
      <dsp:txXfrm>
        <a:off x="1468349" y="1474525"/>
        <a:ext cx="4950000" cy="1402286"/>
      </dsp:txXfrm>
    </dsp:sp>
    <dsp:sp modelId="{1D90EA82-F555-4E3B-88D9-7A0F917CDA03}">
      <dsp:nvSpPr>
        <dsp:cNvPr id="0" name=""/>
        <dsp:cNvSpPr/>
      </dsp:nvSpPr>
      <dsp:spPr>
        <a:xfrm>
          <a:off x="2908349" y="2946926"/>
          <a:ext cx="2070000" cy="1402286"/>
        </a:xfrm>
        <a:prstGeom prst="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marL="0" lvl="0" indent="0" algn="l" defTabSz="1333500">
            <a:lnSpc>
              <a:spcPct val="90000"/>
            </a:lnSpc>
            <a:spcBef>
              <a:spcPct val="0"/>
            </a:spcBef>
            <a:spcAft>
              <a:spcPct val="35000"/>
            </a:spcAft>
            <a:buNone/>
          </a:pPr>
          <a:r>
            <a:rPr lang="en-US" sz="3000" kern="1200" dirty="0"/>
            <a:t>Example</a:t>
          </a:r>
          <a:endParaRPr lang="en-SG" sz="3000" kern="1200" dirty="0"/>
        </a:p>
        <a:p>
          <a:pPr marL="228600" lvl="1" indent="-228600" algn="l" defTabSz="1022350">
            <a:lnSpc>
              <a:spcPct val="90000"/>
            </a:lnSpc>
            <a:spcBef>
              <a:spcPct val="0"/>
            </a:spcBef>
            <a:spcAft>
              <a:spcPct val="15000"/>
            </a:spcAft>
            <a:buChar char="•"/>
          </a:pPr>
          <a:r>
            <a:rPr lang="en-US" sz="2300" kern="1200" dirty="0"/>
            <a:t>Sapak</a:t>
          </a:r>
          <a:r>
            <a:rPr lang="en-US" sz="2300" kern="1200" dirty="0">
              <a:latin typeface="Times New Roman" panose="02020603050405020304" pitchFamily="18" charset="0"/>
              <a:cs typeface="Times New Roman" panose="02020603050405020304" pitchFamily="18" charset="0"/>
            </a:rPr>
            <a:t>ṣ</a:t>
          </a:r>
          <a:r>
            <a:rPr lang="en-US" sz="2300" kern="1200" dirty="0"/>
            <a:t>a: a pot</a:t>
          </a:r>
          <a:endParaRPr lang="en-SG" sz="2300" kern="1200" dirty="0"/>
        </a:p>
        <a:p>
          <a:pPr marL="228600" lvl="1" indent="-228600" algn="l" defTabSz="1022350">
            <a:lnSpc>
              <a:spcPct val="90000"/>
            </a:lnSpc>
            <a:spcBef>
              <a:spcPct val="0"/>
            </a:spcBef>
            <a:spcAft>
              <a:spcPct val="15000"/>
            </a:spcAft>
            <a:buChar char="•"/>
          </a:pPr>
          <a:r>
            <a:rPr lang="en-US" sz="2300" kern="1200" dirty="0"/>
            <a:t>Vipak</a:t>
          </a:r>
          <a:r>
            <a:rPr lang="en-US" sz="2300" kern="1200" dirty="0">
              <a:latin typeface="Times New Roman" panose="02020603050405020304" pitchFamily="18" charset="0"/>
              <a:cs typeface="Times New Roman" panose="02020603050405020304" pitchFamily="18" charset="0"/>
            </a:rPr>
            <a:t>ṣ</a:t>
          </a:r>
          <a:r>
            <a:rPr lang="en-US" sz="2300" kern="1200" dirty="0"/>
            <a:t>a: sky</a:t>
          </a:r>
          <a:endParaRPr lang="en-SG" sz="2300" kern="1200" dirty="0"/>
        </a:p>
      </dsp:txBody>
      <dsp:txXfrm>
        <a:off x="2908349" y="2946926"/>
        <a:ext cx="2070000" cy="140228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CF419C-75E5-4F57-BA67-01BDBC3F0997}">
      <dsp:nvSpPr>
        <dsp:cNvPr id="0" name=""/>
        <dsp:cNvSpPr/>
      </dsp:nvSpPr>
      <dsp:spPr>
        <a:xfrm rot="5400000">
          <a:off x="494076" y="1179638"/>
          <a:ext cx="1473599" cy="2452036"/>
        </a:xfrm>
        <a:prstGeom prst="corner">
          <a:avLst>
            <a:gd name="adj1" fmla="val 16120"/>
            <a:gd name="adj2" fmla="val 1611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77874C-A229-432E-9D25-677A5367DCCB}">
      <dsp:nvSpPr>
        <dsp:cNvPr id="0" name=""/>
        <dsp:cNvSpPr/>
      </dsp:nvSpPr>
      <dsp:spPr>
        <a:xfrm>
          <a:off x="248096" y="1912269"/>
          <a:ext cx="2213712" cy="1940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i="1" kern="1200" dirty="0"/>
            <a:t>Pak</a:t>
          </a:r>
          <a:r>
            <a:rPr lang="en-US" sz="2800" i="1" kern="1200" dirty="0">
              <a:latin typeface="Times New Roman" panose="02020603050405020304" pitchFamily="18" charset="0"/>
              <a:cs typeface="Times New Roman" panose="02020603050405020304" pitchFamily="18" charset="0"/>
            </a:rPr>
            <a:t>ṣ</a:t>
          </a:r>
          <a:r>
            <a:rPr lang="en-US" sz="2800" i="1" kern="1200" dirty="0"/>
            <a:t>a</a:t>
          </a:r>
          <a:r>
            <a:rPr lang="en-US" sz="2800" kern="1200" dirty="0"/>
            <a:t>/subject</a:t>
          </a:r>
          <a:endParaRPr lang="en-SG" sz="2800" kern="1200" dirty="0"/>
        </a:p>
        <a:p>
          <a:pPr marL="228600" lvl="1" indent="-228600" algn="l" defTabSz="977900">
            <a:lnSpc>
              <a:spcPct val="90000"/>
            </a:lnSpc>
            <a:spcBef>
              <a:spcPct val="0"/>
            </a:spcBef>
            <a:spcAft>
              <a:spcPct val="15000"/>
            </a:spcAft>
            <a:buChar char="•"/>
          </a:pPr>
          <a:r>
            <a:rPr lang="en-US" sz="2200" kern="1200" dirty="0"/>
            <a:t>Mountain possess fire or</a:t>
          </a:r>
          <a:endParaRPr lang="en-SG" sz="2200" kern="1200" dirty="0"/>
        </a:p>
        <a:p>
          <a:pPr marL="228600" lvl="1" indent="-228600" algn="l" defTabSz="977900">
            <a:lnSpc>
              <a:spcPct val="90000"/>
            </a:lnSpc>
            <a:spcBef>
              <a:spcPct val="0"/>
            </a:spcBef>
            <a:spcAft>
              <a:spcPct val="15000"/>
            </a:spcAft>
            <a:buChar char="•"/>
          </a:pPr>
          <a:r>
            <a:rPr lang="en-US" sz="2200" kern="1200" dirty="0"/>
            <a:t>*Mountain is on fire</a:t>
          </a:r>
          <a:endParaRPr lang="en-SG" sz="2200" kern="1200" dirty="0"/>
        </a:p>
      </dsp:txBody>
      <dsp:txXfrm>
        <a:off x="248096" y="1912269"/>
        <a:ext cx="2213712" cy="1940448"/>
      </dsp:txXfrm>
    </dsp:sp>
    <dsp:sp modelId="{47354D60-7287-432B-B551-130AB554C456}">
      <dsp:nvSpPr>
        <dsp:cNvPr id="0" name=""/>
        <dsp:cNvSpPr/>
      </dsp:nvSpPr>
      <dsp:spPr>
        <a:xfrm>
          <a:off x="2044127" y="999117"/>
          <a:ext cx="417681" cy="417681"/>
        </a:xfrm>
        <a:prstGeom prst="triangle">
          <a:avLst>
            <a:gd name="adj" fmla="val 100000"/>
          </a:avLst>
        </a:prstGeom>
        <a:solidFill>
          <a:schemeClr val="accent5">
            <a:hueOff val="-1689636"/>
            <a:satOff val="-4355"/>
            <a:lumOff val="-2941"/>
            <a:alphaOff val="0"/>
          </a:schemeClr>
        </a:solidFill>
        <a:ln w="12700" cap="flat" cmpd="sng" algn="ctr">
          <a:solidFill>
            <a:schemeClr val="accent5">
              <a:hueOff val="-1689636"/>
              <a:satOff val="-4355"/>
              <a:lumOff val="-294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3D8BEC-C159-4351-9BCA-4982E2EDC957}">
      <dsp:nvSpPr>
        <dsp:cNvPr id="0" name=""/>
        <dsp:cNvSpPr/>
      </dsp:nvSpPr>
      <dsp:spPr>
        <a:xfrm rot="5400000">
          <a:off x="3204093" y="509042"/>
          <a:ext cx="1473599" cy="2452036"/>
        </a:xfrm>
        <a:prstGeom prst="corner">
          <a:avLst>
            <a:gd name="adj1" fmla="val 16120"/>
            <a:gd name="adj2" fmla="val 16110"/>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CAF113-1FCC-4F26-AA18-409269E3D077}">
      <dsp:nvSpPr>
        <dsp:cNvPr id="0" name=""/>
        <dsp:cNvSpPr/>
      </dsp:nvSpPr>
      <dsp:spPr>
        <a:xfrm>
          <a:off x="2958112" y="1241673"/>
          <a:ext cx="2213712" cy="1940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Reason/sign</a:t>
          </a:r>
          <a:endParaRPr lang="en-SG" sz="2800" kern="1200" dirty="0"/>
        </a:p>
        <a:p>
          <a:pPr marL="228600" lvl="1" indent="-228600" algn="l" defTabSz="977900">
            <a:lnSpc>
              <a:spcPct val="90000"/>
            </a:lnSpc>
            <a:spcBef>
              <a:spcPct val="0"/>
            </a:spcBef>
            <a:spcAft>
              <a:spcPct val="15000"/>
            </a:spcAft>
            <a:buChar char="•"/>
          </a:pPr>
          <a:r>
            <a:rPr lang="en-US" sz="2200" kern="1200" dirty="0"/>
            <a:t>Reason: smoke</a:t>
          </a:r>
          <a:endParaRPr lang="en-SG" sz="2200" kern="1200" dirty="0"/>
        </a:p>
        <a:p>
          <a:pPr marL="228600" lvl="1" indent="-228600" algn="l" defTabSz="977900">
            <a:lnSpc>
              <a:spcPct val="90000"/>
            </a:lnSpc>
            <a:spcBef>
              <a:spcPct val="0"/>
            </a:spcBef>
            <a:spcAft>
              <a:spcPct val="15000"/>
            </a:spcAft>
            <a:buChar char="•"/>
          </a:pPr>
          <a:r>
            <a:rPr lang="en-US" sz="2200" kern="1200" dirty="0"/>
            <a:t>Sign/mark: smoke</a:t>
          </a:r>
          <a:endParaRPr lang="en-SG" sz="2200" kern="1200" dirty="0"/>
        </a:p>
      </dsp:txBody>
      <dsp:txXfrm>
        <a:off x="2958112" y="1241673"/>
        <a:ext cx="2213712" cy="1940448"/>
      </dsp:txXfrm>
    </dsp:sp>
    <dsp:sp modelId="{A0FF15E1-626C-4C3E-A3AE-EBDCD6758D28}">
      <dsp:nvSpPr>
        <dsp:cNvPr id="0" name=""/>
        <dsp:cNvSpPr/>
      </dsp:nvSpPr>
      <dsp:spPr>
        <a:xfrm>
          <a:off x="4754143" y="328520"/>
          <a:ext cx="417681" cy="417681"/>
        </a:xfrm>
        <a:prstGeom prst="triangle">
          <a:avLst>
            <a:gd name="adj" fmla="val 100000"/>
          </a:avLst>
        </a:prstGeom>
        <a:solidFill>
          <a:schemeClr val="accent5">
            <a:hueOff val="-5068907"/>
            <a:satOff val="-13064"/>
            <a:lumOff val="-8824"/>
            <a:alphaOff val="0"/>
          </a:schemeClr>
        </a:solidFill>
        <a:ln w="12700" cap="flat" cmpd="sng" algn="ctr">
          <a:solidFill>
            <a:schemeClr val="accent5">
              <a:hueOff val="-5068907"/>
              <a:satOff val="-13064"/>
              <a:lumOff val="-882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DC969D-D839-4A8E-9CD6-CA2C8E5584B4}">
      <dsp:nvSpPr>
        <dsp:cNvPr id="0" name=""/>
        <dsp:cNvSpPr/>
      </dsp:nvSpPr>
      <dsp:spPr>
        <a:xfrm rot="5400000">
          <a:off x="5914109" y="-161553"/>
          <a:ext cx="1473599" cy="2452036"/>
        </a:xfrm>
        <a:prstGeom prst="corner">
          <a:avLst>
            <a:gd name="adj1" fmla="val 16120"/>
            <a:gd name="adj2" fmla="val 16110"/>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F8E0A0-A6E2-410F-8C6B-C63B53F4DD04}">
      <dsp:nvSpPr>
        <dsp:cNvPr id="0" name=""/>
        <dsp:cNvSpPr/>
      </dsp:nvSpPr>
      <dsp:spPr>
        <a:xfrm>
          <a:off x="5668129" y="571076"/>
          <a:ext cx="2213712" cy="1940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Example</a:t>
          </a:r>
          <a:endParaRPr lang="en-SG" sz="2800" kern="1200" dirty="0"/>
        </a:p>
        <a:p>
          <a:pPr marL="228600" lvl="1" indent="-228600" algn="l" defTabSz="977900">
            <a:lnSpc>
              <a:spcPct val="90000"/>
            </a:lnSpc>
            <a:spcBef>
              <a:spcPct val="0"/>
            </a:spcBef>
            <a:spcAft>
              <a:spcPct val="15000"/>
            </a:spcAft>
            <a:buChar char="•"/>
          </a:pPr>
          <a:r>
            <a:rPr lang="en-US" sz="2200" kern="1200" dirty="0"/>
            <a:t>Sapak</a:t>
          </a:r>
          <a:r>
            <a:rPr lang="en-US" sz="2200" kern="1200" dirty="0">
              <a:latin typeface="Times New Roman" panose="02020603050405020304" pitchFamily="18" charset="0"/>
              <a:cs typeface="Times New Roman" panose="02020603050405020304" pitchFamily="18" charset="0"/>
            </a:rPr>
            <a:t>ṣ</a:t>
          </a:r>
          <a:r>
            <a:rPr lang="en-US" sz="2200" kern="1200" dirty="0"/>
            <a:t>a: kitchen</a:t>
          </a:r>
          <a:endParaRPr lang="en-SG" sz="2200" kern="1200" dirty="0"/>
        </a:p>
        <a:p>
          <a:pPr marL="228600" lvl="1" indent="-228600" algn="l" defTabSz="977900">
            <a:lnSpc>
              <a:spcPct val="90000"/>
            </a:lnSpc>
            <a:spcBef>
              <a:spcPct val="0"/>
            </a:spcBef>
            <a:spcAft>
              <a:spcPct val="15000"/>
            </a:spcAft>
            <a:buChar char="•"/>
          </a:pPr>
          <a:r>
            <a:rPr lang="en-US" sz="2200" kern="1200" dirty="0"/>
            <a:t>Vipak</a:t>
          </a:r>
          <a:r>
            <a:rPr lang="en-US" sz="2200" kern="1200" dirty="0">
              <a:latin typeface="Times New Roman" panose="02020603050405020304" pitchFamily="18" charset="0"/>
              <a:cs typeface="Times New Roman" panose="02020603050405020304" pitchFamily="18" charset="0"/>
            </a:rPr>
            <a:t>ṣ</a:t>
          </a:r>
          <a:r>
            <a:rPr lang="en-US" sz="2200" kern="1200" dirty="0"/>
            <a:t>a: lake</a:t>
          </a:r>
          <a:endParaRPr lang="en-SG" sz="2200" kern="1200" dirty="0"/>
        </a:p>
      </dsp:txBody>
      <dsp:txXfrm>
        <a:off x="5668129" y="571076"/>
        <a:ext cx="2213712" cy="19404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9998B-2639-4637-B406-1178C0FC790C}">
      <dsp:nvSpPr>
        <dsp:cNvPr id="0" name=""/>
        <dsp:cNvSpPr/>
      </dsp:nvSpPr>
      <dsp:spPr>
        <a:xfrm>
          <a:off x="1989" y="0"/>
          <a:ext cx="610275" cy="61027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6A496CE-67E9-46F3-9D4E-FE98CBEF8AA3}">
      <dsp:nvSpPr>
        <dsp:cNvPr id="0" name=""/>
        <dsp:cNvSpPr/>
      </dsp:nvSpPr>
      <dsp:spPr>
        <a:xfrm>
          <a:off x="63017" y="61027"/>
          <a:ext cx="488220" cy="488220"/>
        </a:xfrm>
        <a:prstGeom prst="chord">
          <a:avLst>
            <a:gd name="adj1" fmla="val 1168272"/>
            <a:gd name="adj2" fmla="val 9631728"/>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4E3D12-4456-4FFE-BAF9-216E7F5A21EF}">
      <dsp:nvSpPr>
        <dsp:cNvPr id="0" name=""/>
        <dsp:cNvSpPr/>
      </dsp:nvSpPr>
      <dsp:spPr>
        <a:xfrm>
          <a:off x="739405" y="610275"/>
          <a:ext cx="1805397" cy="2568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48260" rIns="48260" bIns="48260" numCol="1" spcCol="1270" anchor="t" anchorCtr="0">
          <a:noAutofit/>
        </a:bodyPr>
        <a:lstStyle/>
        <a:p>
          <a:pPr marL="0" lvl="0" indent="0" algn="l" defTabSz="844550">
            <a:lnSpc>
              <a:spcPct val="90000"/>
            </a:lnSpc>
            <a:spcBef>
              <a:spcPct val="0"/>
            </a:spcBef>
            <a:spcAft>
              <a:spcPct val="35000"/>
            </a:spcAft>
            <a:buNone/>
          </a:pPr>
          <a:r>
            <a:rPr lang="en-US" sz="1900" kern="1200" dirty="0"/>
            <a:t>Sound and its impermanent nature</a:t>
          </a:r>
          <a:endParaRPr lang="en-SG" sz="1900" kern="1200" dirty="0"/>
        </a:p>
      </dsp:txBody>
      <dsp:txXfrm>
        <a:off x="739405" y="610275"/>
        <a:ext cx="1805397" cy="2568241"/>
      </dsp:txXfrm>
    </dsp:sp>
    <dsp:sp modelId="{CEE47E13-6F34-407F-8A4F-06ADF8613042}">
      <dsp:nvSpPr>
        <dsp:cNvPr id="0" name=""/>
        <dsp:cNvSpPr/>
      </dsp:nvSpPr>
      <dsp:spPr>
        <a:xfrm>
          <a:off x="739405" y="0"/>
          <a:ext cx="1805397" cy="610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8420" tIns="58420" rIns="58420" bIns="58420" numCol="1" spcCol="1270" anchor="b" anchorCtr="0">
          <a:noAutofit/>
        </a:bodyPr>
        <a:lstStyle/>
        <a:p>
          <a:pPr marL="0" lvl="0" indent="0" algn="l" defTabSz="1022350">
            <a:lnSpc>
              <a:spcPct val="90000"/>
            </a:lnSpc>
            <a:spcBef>
              <a:spcPct val="0"/>
            </a:spcBef>
            <a:spcAft>
              <a:spcPct val="35000"/>
            </a:spcAft>
            <a:buNone/>
          </a:pPr>
          <a:r>
            <a:rPr lang="en-US" sz="2300" i="1" kern="1200" dirty="0"/>
            <a:t>Pak</a:t>
          </a:r>
          <a:r>
            <a:rPr lang="en-US" sz="2300" i="1" kern="1200" dirty="0">
              <a:latin typeface="Times New Roman" panose="02020603050405020304" pitchFamily="18" charset="0"/>
              <a:cs typeface="Times New Roman" panose="02020603050405020304" pitchFamily="18" charset="0"/>
            </a:rPr>
            <a:t>ṣ</a:t>
          </a:r>
          <a:r>
            <a:rPr lang="en-US" sz="2300" i="1" kern="1200" dirty="0"/>
            <a:t>a</a:t>
          </a:r>
          <a:r>
            <a:rPr lang="en-US" sz="2300" kern="1200" dirty="0"/>
            <a:t>/subject</a:t>
          </a:r>
          <a:endParaRPr lang="en-SG" sz="2300" kern="1200" dirty="0"/>
        </a:p>
      </dsp:txBody>
      <dsp:txXfrm>
        <a:off x="739405" y="0"/>
        <a:ext cx="1805397" cy="610275"/>
      </dsp:txXfrm>
    </dsp:sp>
    <dsp:sp modelId="{24192BDA-0E09-4CB9-B8A1-054E0FDB54E4}">
      <dsp:nvSpPr>
        <dsp:cNvPr id="0" name=""/>
        <dsp:cNvSpPr/>
      </dsp:nvSpPr>
      <dsp:spPr>
        <a:xfrm>
          <a:off x="2671943" y="0"/>
          <a:ext cx="610275" cy="61027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675CF2-470D-41E8-BD25-F5AF72ACF6FC}">
      <dsp:nvSpPr>
        <dsp:cNvPr id="0" name=""/>
        <dsp:cNvSpPr/>
      </dsp:nvSpPr>
      <dsp:spPr>
        <a:xfrm>
          <a:off x="2732970" y="61027"/>
          <a:ext cx="488220" cy="488220"/>
        </a:xfrm>
        <a:prstGeom prst="chord">
          <a:avLst>
            <a:gd name="adj1" fmla="val 20431728"/>
            <a:gd name="adj2" fmla="val 11968272"/>
          </a:avLst>
        </a:prstGeom>
        <a:solidFill>
          <a:schemeClr val="accent4">
            <a:hueOff val="4900445"/>
            <a:satOff val="-20388"/>
            <a:lumOff val="4804"/>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40E5B8-15C5-4232-9C10-6AE6293BAC13}">
      <dsp:nvSpPr>
        <dsp:cNvPr id="0" name=""/>
        <dsp:cNvSpPr/>
      </dsp:nvSpPr>
      <dsp:spPr>
        <a:xfrm>
          <a:off x="3409359" y="610275"/>
          <a:ext cx="1805397" cy="2568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48260" rIns="48260" bIns="48260" numCol="1" spcCol="1270" anchor="t" anchorCtr="0">
          <a:noAutofit/>
        </a:bodyPr>
        <a:lstStyle/>
        <a:p>
          <a:pPr marL="0" lvl="0" indent="0" algn="l" defTabSz="844550">
            <a:lnSpc>
              <a:spcPct val="90000"/>
            </a:lnSpc>
            <a:spcBef>
              <a:spcPct val="0"/>
            </a:spcBef>
            <a:spcAft>
              <a:spcPct val="35000"/>
            </a:spcAft>
            <a:buNone/>
          </a:pPr>
          <a:r>
            <a:rPr lang="en-US" sz="1900" u="sng" kern="1200" dirty="0"/>
            <a:t>Reason</a:t>
          </a:r>
          <a:r>
            <a:rPr lang="en-US" sz="1900" kern="1200" dirty="0"/>
            <a:t>: produced</a:t>
          </a:r>
        </a:p>
        <a:p>
          <a:pPr marL="0" lvl="0" indent="0" algn="l" defTabSz="844550">
            <a:lnSpc>
              <a:spcPct val="90000"/>
            </a:lnSpc>
            <a:spcBef>
              <a:spcPct val="0"/>
            </a:spcBef>
            <a:spcAft>
              <a:spcPct val="35000"/>
            </a:spcAft>
            <a:buNone/>
          </a:pPr>
          <a:r>
            <a:rPr lang="en-US" sz="1900" u="sng" kern="1200" dirty="0"/>
            <a:t>Sign/mark</a:t>
          </a:r>
          <a:r>
            <a:rPr lang="en-US" sz="1900" kern="1200" dirty="0"/>
            <a:t>: produced-ness/conditioned</a:t>
          </a:r>
          <a:endParaRPr lang="en-SG" sz="1900" kern="1200" dirty="0"/>
        </a:p>
      </dsp:txBody>
      <dsp:txXfrm>
        <a:off x="3409359" y="610275"/>
        <a:ext cx="1805397" cy="2568241"/>
      </dsp:txXfrm>
    </dsp:sp>
    <dsp:sp modelId="{0324066A-E539-4467-8A67-95AD89604F3A}">
      <dsp:nvSpPr>
        <dsp:cNvPr id="0" name=""/>
        <dsp:cNvSpPr/>
      </dsp:nvSpPr>
      <dsp:spPr>
        <a:xfrm>
          <a:off x="3409359" y="0"/>
          <a:ext cx="1805397" cy="610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8420" tIns="58420" rIns="58420" bIns="58420" numCol="1" spcCol="1270" anchor="b" anchorCtr="0">
          <a:noAutofit/>
        </a:bodyPr>
        <a:lstStyle/>
        <a:p>
          <a:pPr marL="0" lvl="0" indent="0" algn="l" defTabSz="1022350">
            <a:lnSpc>
              <a:spcPct val="90000"/>
            </a:lnSpc>
            <a:spcBef>
              <a:spcPct val="0"/>
            </a:spcBef>
            <a:spcAft>
              <a:spcPct val="35000"/>
            </a:spcAft>
            <a:buNone/>
          </a:pPr>
          <a:r>
            <a:rPr lang="en-US" sz="2300" kern="1200" dirty="0"/>
            <a:t>Reason/sign</a:t>
          </a:r>
          <a:endParaRPr lang="en-SG" sz="2300" kern="1200" dirty="0"/>
        </a:p>
      </dsp:txBody>
      <dsp:txXfrm>
        <a:off x="3409359" y="0"/>
        <a:ext cx="1805397" cy="610275"/>
      </dsp:txXfrm>
    </dsp:sp>
    <dsp:sp modelId="{E7C8E14A-D1E0-4698-8921-D9E0EA6E7C84}">
      <dsp:nvSpPr>
        <dsp:cNvPr id="0" name=""/>
        <dsp:cNvSpPr/>
      </dsp:nvSpPr>
      <dsp:spPr>
        <a:xfrm>
          <a:off x="5341897" y="0"/>
          <a:ext cx="610275" cy="61027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E39DE2-13C6-4AD8-9480-EB5125F4197D}">
      <dsp:nvSpPr>
        <dsp:cNvPr id="0" name=""/>
        <dsp:cNvSpPr/>
      </dsp:nvSpPr>
      <dsp:spPr>
        <a:xfrm>
          <a:off x="5402924" y="61027"/>
          <a:ext cx="488220" cy="488220"/>
        </a:xfrm>
        <a:prstGeom prst="chord">
          <a:avLst>
            <a:gd name="adj1" fmla="val 16200000"/>
            <a:gd name="adj2" fmla="val 16200000"/>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EFF36E-0FB0-4435-86AD-12CD97777D18}">
      <dsp:nvSpPr>
        <dsp:cNvPr id="0" name=""/>
        <dsp:cNvSpPr/>
      </dsp:nvSpPr>
      <dsp:spPr>
        <a:xfrm>
          <a:off x="6079313" y="610275"/>
          <a:ext cx="1805397" cy="2568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260" tIns="48260" rIns="48260" bIns="48260" numCol="1" spcCol="1270" anchor="t" anchorCtr="0">
          <a:noAutofit/>
        </a:bodyPr>
        <a:lstStyle/>
        <a:p>
          <a:pPr marL="0" lvl="0" indent="0" algn="l" defTabSz="844550">
            <a:lnSpc>
              <a:spcPct val="90000"/>
            </a:lnSpc>
            <a:spcBef>
              <a:spcPct val="0"/>
            </a:spcBef>
            <a:spcAft>
              <a:spcPct val="35000"/>
            </a:spcAft>
            <a:buNone/>
          </a:pPr>
          <a:r>
            <a:rPr lang="en-US" sz="1900" u="sng" kern="1200" dirty="0"/>
            <a:t>Sapak</a:t>
          </a:r>
          <a:r>
            <a:rPr lang="en-US" sz="1900" u="sng" kern="1200" dirty="0">
              <a:latin typeface="Times New Roman" panose="02020603050405020304" pitchFamily="18" charset="0"/>
              <a:cs typeface="Times New Roman" panose="02020603050405020304" pitchFamily="18" charset="0"/>
            </a:rPr>
            <a:t>ṣ</a:t>
          </a:r>
          <a:r>
            <a:rPr lang="en-US" sz="1900" u="sng" kern="1200" dirty="0"/>
            <a:t>a</a:t>
          </a:r>
          <a:r>
            <a:rPr lang="en-US" sz="1900" kern="1200" dirty="0"/>
            <a:t>: like a pot, which is produced</a:t>
          </a:r>
        </a:p>
        <a:p>
          <a:pPr marL="0" lvl="0" indent="0" algn="l" defTabSz="844550">
            <a:lnSpc>
              <a:spcPct val="90000"/>
            </a:lnSpc>
            <a:spcBef>
              <a:spcPct val="0"/>
            </a:spcBef>
            <a:spcAft>
              <a:spcPct val="35000"/>
            </a:spcAft>
            <a:buNone/>
          </a:pPr>
          <a:r>
            <a:rPr lang="en-US" sz="1900" u="sng" kern="1200" dirty="0"/>
            <a:t>Vipak</a:t>
          </a:r>
          <a:r>
            <a:rPr lang="en-US" sz="1900" u="sng" kern="1200" dirty="0">
              <a:latin typeface="Times New Roman" panose="02020603050405020304" pitchFamily="18" charset="0"/>
              <a:cs typeface="Times New Roman" panose="02020603050405020304" pitchFamily="18" charset="0"/>
            </a:rPr>
            <a:t>ṣ</a:t>
          </a:r>
          <a:r>
            <a:rPr lang="en-US" sz="1900" u="sng" kern="1200" dirty="0"/>
            <a:t>a</a:t>
          </a:r>
          <a:r>
            <a:rPr lang="en-US" sz="1900" kern="1200" dirty="0"/>
            <a:t>: unlike the sky, which is not produced (according to Buddhist doctrine)</a:t>
          </a:r>
          <a:endParaRPr lang="en-SG" sz="1900" kern="1200" dirty="0"/>
        </a:p>
      </dsp:txBody>
      <dsp:txXfrm>
        <a:off x="6079313" y="610275"/>
        <a:ext cx="1805397" cy="2568241"/>
      </dsp:txXfrm>
    </dsp:sp>
    <dsp:sp modelId="{7554B871-ED65-4493-908D-EB573CDD967A}">
      <dsp:nvSpPr>
        <dsp:cNvPr id="0" name=""/>
        <dsp:cNvSpPr/>
      </dsp:nvSpPr>
      <dsp:spPr>
        <a:xfrm>
          <a:off x="6079313" y="0"/>
          <a:ext cx="1805397" cy="610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8420" tIns="58420" rIns="58420" bIns="58420" numCol="1" spcCol="1270" anchor="b" anchorCtr="0">
          <a:noAutofit/>
        </a:bodyPr>
        <a:lstStyle/>
        <a:p>
          <a:pPr marL="0" lvl="0" indent="0" algn="l" defTabSz="1022350">
            <a:lnSpc>
              <a:spcPct val="90000"/>
            </a:lnSpc>
            <a:spcBef>
              <a:spcPct val="0"/>
            </a:spcBef>
            <a:spcAft>
              <a:spcPct val="35000"/>
            </a:spcAft>
            <a:buNone/>
          </a:pPr>
          <a:r>
            <a:rPr lang="en-US" sz="2300" kern="1200" dirty="0"/>
            <a:t>Examples</a:t>
          </a:r>
          <a:endParaRPr lang="en-SG" sz="2300" kern="1200" dirty="0"/>
        </a:p>
      </dsp:txBody>
      <dsp:txXfrm>
        <a:off x="6079313" y="0"/>
        <a:ext cx="1805397" cy="61027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02799F-13F2-49D8-B21F-750254A28530}">
      <dsp:nvSpPr>
        <dsp:cNvPr id="0" name=""/>
        <dsp:cNvSpPr/>
      </dsp:nvSpPr>
      <dsp:spPr>
        <a:xfrm>
          <a:off x="3374999" y="1496674"/>
          <a:ext cx="1136700" cy="113670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Buddhist logic</a:t>
          </a:r>
          <a:endParaRPr lang="en-SG" sz="1700" kern="1200" dirty="0"/>
        </a:p>
      </dsp:txBody>
      <dsp:txXfrm>
        <a:off x="3541465" y="1663140"/>
        <a:ext cx="803768" cy="803768"/>
      </dsp:txXfrm>
    </dsp:sp>
    <dsp:sp modelId="{A83C97D2-9FB6-4EF3-ABBB-425BE0090529}">
      <dsp:nvSpPr>
        <dsp:cNvPr id="0" name=""/>
        <dsp:cNvSpPr/>
      </dsp:nvSpPr>
      <dsp:spPr>
        <a:xfrm rot="16200000">
          <a:off x="3771546" y="1311898"/>
          <a:ext cx="343607" cy="25943"/>
        </a:xfrm>
        <a:custGeom>
          <a:avLst/>
          <a:gdLst/>
          <a:ahLst/>
          <a:cxnLst/>
          <a:rect l="0" t="0" r="0" b="0"/>
          <a:pathLst>
            <a:path>
              <a:moveTo>
                <a:pt x="0" y="12971"/>
              </a:moveTo>
              <a:lnTo>
                <a:pt x="343607" y="1297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34759" y="1316280"/>
        <a:ext cx="17180" cy="17180"/>
      </dsp:txXfrm>
    </dsp:sp>
    <dsp:sp modelId="{132BC42A-1934-41E6-A28E-0FC7E47F074A}">
      <dsp:nvSpPr>
        <dsp:cNvPr id="0" name=""/>
        <dsp:cNvSpPr/>
      </dsp:nvSpPr>
      <dsp:spPr>
        <a:xfrm>
          <a:off x="3374999" y="16365"/>
          <a:ext cx="1136700" cy="1136700"/>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i="1" kern="1200" dirty="0" err="1"/>
            <a:t>Trairūpya</a:t>
          </a:r>
          <a:endParaRPr lang="en-SG" sz="1500" i="1" kern="1200" dirty="0"/>
        </a:p>
      </dsp:txBody>
      <dsp:txXfrm>
        <a:off x="3541465" y="182831"/>
        <a:ext cx="803768" cy="803768"/>
      </dsp:txXfrm>
    </dsp:sp>
    <dsp:sp modelId="{AD7C503F-45F0-48DB-BB4E-CCE6B035972D}">
      <dsp:nvSpPr>
        <dsp:cNvPr id="0" name=""/>
        <dsp:cNvSpPr/>
      </dsp:nvSpPr>
      <dsp:spPr>
        <a:xfrm>
          <a:off x="4511700" y="2052052"/>
          <a:ext cx="343607" cy="25943"/>
        </a:xfrm>
        <a:custGeom>
          <a:avLst/>
          <a:gdLst/>
          <a:ahLst/>
          <a:cxnLst/>
          <a:rect l="0" t="0" r="0" b="0"/>
          <a:pathLst>
            <a:path>
              <a:moveTo>
                <a:pt x="0" y="12971"/>
              </a:moveTo>
              <a:lnTo>
                <a:pt x="343607" y="1297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4674914" y="2056434"/>
        <a:ext cx="17180" cy="17180"/>
      </dsp:txXfrm>
    </dsp:sp>
    <dsp:sp modelId="{45A6D4A1-EFE5-4C83-8DBD-36B85120FC85}">
      <dsp:nvSpPr>
        <dsp:cNvPr id="0" name=""/>
        <dsp:cNvSpPr/>
      </dsp:nvSpPr>
      <dsp:spPr>
        <a:xfrm>
          <a:off x="4855308" y="1496674"/>
          <a:ext cx="1136700" cy="1136700"/>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i="1" kern="1200" dirty="0"/>
            <a:t>Sapak</a:t>
          </a:r>
          <a:r>
            <a:rPr lang="en-US" sz="1500" i="1" kern="1200" dirty="0">
              <a:latin typeface="Times New Roman" panose="02020603050405020304" pitchFamily="18" charset="0"/>
              <a:cs typeface="Times New Roman" panose="02020603050405020304" pitchFamily="18" charset="0"/>
            </a:rPr>
            <a:t>ṣ</a:t>
          </a:r>
          <a:r>
            <a:rPr lang="en-US" sz="1500" i="1" kern="1200" dirty="0"/>
            <a:t>a</a:t>
          </a:r>
          <a:endParaRPr lang="en-SG" sz="1500" i="1" kern="1200" dirty="0"/>
        </a:p>
      </dsp:txBody>
      <dsp:txXfrm>
        <a:off x="5021774" y="1663140"/>
        <a:ext cx="803768" cy="803768"/>
      </dsp:txXfrm>
    </dsp:sp>
    <dsp:sp modelId="{46EE1374-9D4F-4FF0-9A44-5126BE9F7870}">
      <dsp:nvSpPr>
        <dsp:cNvPr id="0" name=""/>
        <dsp:cNvSpPr/>
      </dsp:nvSpPr>
      <dsp:spPr>
        <a:xfrm rot="5400000">
          <a:off x="3771546" y="2792207"/>
          <a:ext cx="343607" cy="25943"/>
        </a:xfrm>
        <a:custGeom>
          <a:avLst/>
          <a:gdLst/>
          <a:ahLst/>
          <a:cxnLst/>
          <a:rect l="0" t="0" r="0" b="0"/>
          <a:pathLst>
            <a:path>
              <a:moveTo>
                <a:pt x="0" y="12971"/>
              </a:moveTo>
              <a:lnTo>
                <a:pt x="343607" y="1297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a:off x="3934759" y="2796588"/>
        <a:ext cx="17180" cy="17180"/>
      </dsp:txXfrm>
    </dsp:sp>
    <dsp:sp modelId="{98A3A423-14DB-419C-A74C-71E4BF9E26EF}">
      <dsp:nvSpPr>
        <dsp:cNvPr id="0" name=""/>
        <dsp:cNvSpPr/>
      </dsp:nvSpPr>
      <dsp:spPr>
        <a:xfrm>
          <a:off x="3374999" y="2976982"/>
          <a:ext cx="1136700" cy="1136700"/>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i="1" kern="1200" dirty="0"/>
            <a:t>Vyāpti</a:t>
          </a:r>
          <a:endParaRPr lang="en-SG" sz="1500" i="1" kern="1200" dirty="0"/>
        </a:p>
      </dsp:txBody>
      <dsp:txXfrm>
        <a:off x="3541465" y="3143448"/>
        <a:ext cx="803768" cy="803768"/>
      </dsp:txXfrm>
    </dsp:sp>
    <dsp:sp modelId="{46DB6BEC-0788-4EE4-9A8F-F376A5F16BAA}">
      <dsp:nvSpPr>
        <dsp:cNvPr id="0" name=""/>
        <dsp:cNvSpPr/>
      </dsp:nvSpPr>
      <dsp:spPr>
        <a:xfrm rot="10800000">
          <a:off x="3031391" y="2052052"/>
          <a:ext cx="343607" cy="25943"/>
        </a:xfrm>
        <a:custGeom>
          <a:avLst/>
          <a:gdLst/>
          <a:ahLst/>
          <a:cxnLst/>
          <a:rect l="0" t="0" r="0" b="0"/>
          <a:pathLst>
            <a:path>
              <a:moveTo>
                <a:pt x="0" y="12971"/>
              </a:moveTo>
              <a:lnTo>
                <a:pt x="343607" y="1297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G" sz="500" kern="1200"/>
        </a:p>
      </dsp:txBody>
      <dsp:txXfrm rot="10800000">
        <a:off x="3194605" y="2056434"/>
        <a:ext cx="17180" cy="17180"/>
      </dsp:txXfrm>
    </dsp:sp>
    <dsp:sp modelId="{A45758E9-9300-428B-84B1-D424FE086ED5}">
      <dsp:nvSpPr>
        <dsp:cNvPr id="0" name=""/>
        <dsp:cNvSpPr/>
      </dsp:nvSpPr>
      <dsp:spPr>
        <a:xfrm>
          <a:off x="1894691" y="1496674"/>
          <a:ext cx="1136700" cy="1136700"/>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Vipak</a:t>
          </a:r>
          <a:r>
            <a:rPr lang="en-US" sz="1500" kern="1200" dirty="0">
              <a:latin typeface="Times New Roman" panose="02020603050405020304" pitchFamily="18" charset="0"/>
              <a:cs typeface="Times New Roman" panose="02020603050405020304" pitchFamily="18" charset="0"/>
            </a:rPr>
            <a:t>ṣ</a:t>
          </a:r>
          <a:r>
            <a:rPr lang="en-US" sz="1500" kern="1200" dirty="0"/>
            <a:t>a</a:t>
          </a:r>
          <a:endParaRPr lang="en-SG" sz="1500" kern="1200" dirty="0"/>
        </a:p>
      </dsp:txBody>
      <dsp:txXfrm>
        <a:off x="2061157" y="1663140"/>
        <a:ext cx="803768" cy="80376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6ECC7-FE98-4A3E-A607-7AF7609333D5}">
      <dsp:nvSpPr>
        <dsp:cNvPr id="0" name=""/>
        <dsp:cNvSpPr/>
      </dsp:nvSpPr>
      <dsp:spPr>
        <a:xfrm>
          <a:off x="2179752" y="259992"/>
          <a:ext cx="3655123" cy="3655123"/>
        </a:xfrm>
        <a:prstGeom prst="pie">
          <a:avLst>
            <a:gd name="adj1" fmla="val 16200000"/>
            <a:gd name="adj2" fmla="val 20520000"/>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i="1" kern="1200" dirty="0"/>
            <a:t>Pak</a:t>
          </a:r>
          <a:r>
            <a:rPr lang="en-US" sz="1300" i="1" kern="1200" dirty="0">
              <a:latin typeface="Times New Roman" panose="02020603050405020304" pitchFamily="18" charset="0"/>
              <a:cs typeface="Times New Roman" panose="02020603050405020304" pitchFamily="18" charset="0"/>
            </a:rPr>
            <a:t>ṣ</a:t>
          </a:r>
          <a:r>
            <a:rPr lang="en-US" sz="1300" i="1" kern="1200" dirty="0"/>
            <a:t>a</a:t>
          </a:r>
          <a:r>
            <a:rPr lang="en-US" sz="1300" kern="1200" dirty="0"/>
            <a:t>: mountain possesses fire</a:t>
          </a:r>
          <a:endParaRPr lang="en-SG" sz="1300" kern="1200" dirty="0"/>
        </a:p>
      </dsp:txBody>
      <dsp:txXfrm>
        <a:off x="4053438" y="806085"/>
        <a:ext cx="1240131" cy="848510"/>
      </dsp:txXfrm>
    </dsp:sp>
    <dsp:sp modelId="{B21FA98C-57E7-414D-9B7F-AEFF61D6975B}">
      <dsp:nvSpPr>
        <dsp:cNvPr id="0" name=""/>
        <dsp:cNvSpPr/>
      </dsp:nvSpPr>
      <dsp:spPr>
        <a:xfrm>
          <a:off x="2051823" y="436221"/>
          <a:ext cx="3655123" cy="3655123"/>
        </a:xfrm>
        <a:prstGeom prst="pie">
          <a:avLst>
            <a:gd name="adj1" fmla="val 20520000"/>
            <a:gd name="adj2" fmla="val 3240000"/>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i="1" kern="1200" dirty="0"/>
            <a:t>Sapak</a:t>
          </a:r>
          <a:r>
            <a:rPr lang="en-US" sz="1300" i="1" kern="1200" dirty="0">
              <a:latin typeface="Times New Roman" panose="02020603050405020304" pitchFamily="18" charset="0"/>
              <a:cs typeface="Times New Roman" panose="02020603050405020304" pitchFamily="18" charset="0"/>
            </a:rPr>
            <a:t>ṣ</a:t>
          </a:r>
          <a:r>
            <a:rPr lang="en-US" sz="1300" i="1" kern="1200" dirty="0"/>
            <a:t>a</a:t>
          </a:r>
          <a:r>
            <a:rPr lang="en-US" sz="1300" kern="1200" dirty="0"/>
            <a:t>: like in a kitchen, there are smoke and fire</a:t>
          </a:r>
          <a:endParaRPr lang="en-SG" sz="1300" kern="1200" dirty="0"/>
        </a:p>
      </dsp:txBody>
      <dsp:txXfrm>
        <a:off x="4440707" y="2089730"/>
        <a:ext cx="1087834" cy="918132"/>
      </dsp:txXfrm>
    </dsp:sp>
    <dsp:sp modelId="{D1D7C412-FACE-47D5-BC7D-AEDE47E759F9}">
      <dsp:nvSpPr>
        <dsp:cNvPr id="0" name=""/>
        <dsp:cNvSpPr/>
      </dsp:nvSpPr>
      <dsp:spPr>
        <a:xfrm>
          <a:off x="2051823" y="436221"/>
          <a:ext cx="3655123" cy="3655123"/>
        </a:xfrm>
        <a:prstGeom prst="pie">
          <a:avLst>
            <a:gd name="adj1" fmla="val 3240000"/>
            <a:gd name="adj2" fmla="val 7560000"/>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i="1" kern="1200" dirty="0"/>
            <a:t>Vipak</a:t>
          </a:r>
          <a:r>
            <a:rPr lang="en-US" sz="1300" i="1" kern="1200" dirty="0">
              <a:latin typeface="Times New Roman" panose="02020603050405020304" pitchFamily="18" charset="0"/>
              <a:cs typeface="Times New Roman" panose="02020603050405020304" pitchFamily="18" charset="0"/>
            </a:rPr>
            <a:t>ṣ</a:t>
          </a:r>
          <a:r>
            <a:rPr lang="en-US" sz="1300" i="1" kern="1200" dirty="0"/>
            <a:t>a</a:t>
          </a:r>
          <a:r>
            <a:rPr lang="en-US" sz="1300" kern="1200" dirty="0"/>
            <a:t>: unlike in a lake, neither fire nor smoke</a:t>
          </a:r>
          <a:endParaRPr lang="en-SG" sz="1300" kern="1200" dirty="0"/>
        </a:p>
      </dsp:txBody>
      <dsp:txXfrm>
        <a:off x="3226684" y="3177564"/>
        <a:ext cx="1305401" cy="783240"/>
      </dsp:txXfrm>
    </dsp:sp>
    <dsp:sp modelId="{9AD6AB73-208C-4B68-849F-92BEDAD6A5E4}">
      <dsp:nvSpPr>
        <dsp:cNvPr id="0" name=""/>
        <dsp:cNvSpPr/>
      </dsp:nvSpPr>
      <dsp:spPr>
        <a:xfrm>
          <a:off x="2051823" y="436221"/>
          <a:ext cx="3655123" cy="3655123"/>
        </a:xfrm>
        <a:prstGeom prst="pie">
          <a:avLst>
            <a:gd name="adj1" fmla="val 7560000"/>
            <a:gd name="adj2" fmla="val 11880000"/>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i="1" kern="1200" dirty="0"/>
            <a:t>Hetu/</a:t>
          </a:r>
          <a:r>
            <a:rPr lang="en-US" sz="1300" i="1" kern="1200" dirty="0" err="1"/>
            <a:t>liṅga</a:t>
          </a:r>
          <a:r>
            <a:rPr lang="en-US" sz="1300" kern="1200" dirty="0"/>
            <a:t>: because of smoke is seen</a:t>
          </a:r>
          <a:endParaRPr lang="en-SG" sz="1300" kern="1200" dirty="0"/>
        </a:p>
      </dsp:txBody>
      <dsp:txXfrm>
        <a:off x="2225876" y="2089730"/>
        <a:ext cx="1087834" cy="918132"/>
      </dsp:txXfrm>
    </dsp:sp>
    <dsp:sp modelId="{2D6D0030-A96B-44E4-9B4B-6754B7E07899}">
      <dsp:nvSpPr>
        <dsp:cNvPr id="0" name=""/>
        <dsp:cNvSpPr/>
      </dsp:nvSpPr>
      <dsp:spPr>
        <a:xfrm>
          <a:off x="2051823" y="436221"/>
          <a:ext cx="3655123" cy="3655123"/>
        </a:xfrm>
        <a:prstGeom prst="pie">
          <a:avLst>
            <a:gd name="adj1" fmla="val 11880000"/>
            <a:gd name="adj2" fmla="val 16200000"/>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i="1" kern="1200" dirty="0"/>
            <a:t>Invariable concomitance</a:t>
          </a:r>
          <a:r>
            <a:rPr lang="en-US" sz="1300" kern="1200" dirty="0"/>
            <a:t>: when fire occurs, smoke follows</a:t>
          </a:r>
          <a:endParaRPr lang="en-SG" sz="1300" kern="1200" dirty="0"/>
        </a:p>
      </dsp:txBody>
      <dsp:txXfrm>
        <a:off x="2584862" y="993192"/>
        <a:ext cx="1240131" cy="84851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5.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365350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1839128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3919952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2283198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3671795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1055007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2204187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139125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510112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1989867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C8791D94-A720-4FB7-93EE-A271F194CEF2}" type="datetimeFigureOut">
              <a:rPr lang="zh-CN" altLang="en-US" smtClean="0"/>
              <a:t>2020/10/21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2497799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791D94-A720-4FB7-93EE-A271F194CEF2}" type="datetimeFigureOut">
              <a:rPr lang="zh-CN" altLang="en-US" smtClean="0"/>
              <a:t>2020/10/21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011BFC-2685-4D37-967A-CAA0C545D296}" type="slidenum">
              <a:rPr lang="zh-CN" altLang="en-US" smtClean="0"/>
              <a:t>‹#›</a:t>
            </a:fld>
            <a:endParaRPr lang="zh-CN" altLang="en-US"/>
          </a:p>
        </p:txBody>
      </p:sp>
    </p:spTree>
    <p:extLst>
      <p:ext uri="{BB962C8B-B14F-4D97-AF65-F5344CB8AC3E}">
        <p14:creationId xmlns:p14="http://schemas.microsoft.com/office/powerpoint/2010/main" val="24742826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chuanqing@bcs.edu.s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32ACC67-A218-4B39-959B-25FEDEC3200B}"/>
              </a:ext>
            </a:extLst>
          </p:cNvPr>
          <p:cNvSpPr>
            <a:spLocks noGrp="1"/>
          </p:cNvSpPr>
          <p:nvPr>
            <p:ph type="title"/>
          </p:nvPr>
        </p:nvSpPr>
        <p:spPr/>
        <p:txBody>
          <a:bodyPr/>
          <a:lstStyle/>
          <a:p>
            <a:r>
              <a:rPr lang="en-SG" altLang="zh-CN" dirty="0"/>
              <a:t>Lecture 9: Dignāga and new Buddhist logical method</a:t>
            </a:r>
            <a:endParaRPr lang="zh-CN" altLang="en-US" dirty="0"/>
          </a:p>
        </p:txBody>
      </p:sp>
      <p:sp>
        <p:nvSpPr>
          <p:cNvPr id="3" name="内容占位符 2">
            <a:extLst>
              <a:ext uri="{FF2B5EF4-FFF2-40B4-BE49-F238E27FC236}">
                <a16:creationId xmlns:a16="http://schemas.microsoft.com/office/drawing/2014/main" id="{A453D3EC-FA91-49F4-9490-E2604915CB0E}"/>
              </a:ext>
            </a:extLst>
          </p:cNvPr>
          <p:cNvSpPr>
            <a:spLocks noGrp="1"/>
          </p:cNvSpPr>
          <p:nvPr>
            <p:ph idx="1"/>
          </p:nvPr>
        </p:nvSpPr>
        <p:spPr/>
        <p:txBody>
          <a:bodyPr>
            <a:normAutofit fontScale="85000" lnSpcReduction="20000"/>
          </a:bodyPr>
          <a:lstStyle/>
          <a:p>
            <a:r>
              <a:rPr lang="en-SG" altLang="zh-CN" dirty="0"/>
              <a:t>So far quite so straightforward: because of the practical concern such as spiritual advancement, logic did not play much a role, let alone an important role, in early Buddhist development; even as later as the 2</a:t>
            </a:r>
            <a:r>
              <a:rPr lang="en-SG" altLang="zh-CN" baseline="30000" dirty="0"/>
              <a:t>nd</a:t>
            </a:r>
            <a:r>
              <a:rPr lang="en-SG" altLang="zh-CN" dirty="0"/>
              <a:t> and 3</a:t>
            </a:r>
            <a:r>
              <a:rPr lang="en-SG" altLang="zh-CN" baseline="30000" dirty="0"/>
              <a:t>rd</a:t>
            </a:r>
            <a:r>
              <a:rPr lang="en-SG" altLang="zh-CN" dirty="0"/>
              <a:t> century, no much attention had been paid to logical reasoning, except perhaps Nagarjuna whose dialectical method might be seen as a way of debating method;</a:t>
            </a:r>
          </a:p>
          <a:p>
            <a:r>
              <a:rPr lang="en-SG" altLang="zh-CN" dirty="0"/>
              <a:t>But around the time of Asaṅga, probably because of the philosophical </a:t>
            </a:r>
            <a:r>
              <a:rPr lang="en-SG" altLang="zh-CN" i="1" dirty="0"/>
              <a:t>zeitgeist</a:t>
            </a:r>
            <a:r>
              <a:rPr lang="en-SG" altLang="zh-CN" dirty="0"/>
              <a:t>, the traditional Indian logical method was introduced to Buddhist philosophical tradition; Asaṅga also included some discussion about debating rules in his larger treatise </a:t>
            </a:r>
            <a:r>
              <a:rPr lang="en-SG" i="1" dirty="0" err="1"/>
              <a:t>Yogācārabhūmi-śāstra</a:t>
            </a:r>
            <a:r>
              <a:rPr lang="en-SG" dirty="0"/>
              <a:t>; </a:t>
            </a:r>
            <a:r>
              <a:rPr lang="en-SG" altLang="zh-CN" dirty="0"/>
              <a:t>then at almost the same time, his brother, </a:t>
            </a:r>
            <a:r>
              <a:rPr lang="en-SG" altLang="zh-CN" dirty="0" err="1"/>
              <a:t>Vasubandhu</a:t>
            </a:r>
            <a:r>
              <a:rPr lang="en-SG" altLang="zh-CN" dirty="0"/>
              <a:t> produced the very first Buddhist treatise about debate, rules of debate and logical reasoning, while making some minor but important reforms;</a:t>
            </a:r>
          </a:p>
        </p:txBody>
      </p:sp>
    </p:spTree>
    <p:extLst>
      <p:ext uri="{BB962C8B-B14F-4D97-AF65-F5344CB8AC3E}">
        <p14:creationId xmlns:p14="http://schemas.microsoft.com/office/powerpoint/2010/main" val="2878535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43C36-C729-45AE-8AE2-840DECF8C49A}"/>
              </a:ext>
            </a:extLst>
          </p:cNvPr>
          <p:cNvSpPr>
            <a:spLocks noGrp="1"/>
          </p:cNvSpPr>
          <p:nvPr>
            <p:ph type="title"/>
          </p:nvPr>
        </p:nvSpPr>
        <p:spPr/>
        <p:txBody>
          <a:bodyPr>
            <a:normAutofit fontScale="90000"/>
          </a:bodyPr>
          <a:lstStyle/>
          <a:p>
            <a:r>
              <a:rPr lang="en-US" dirty="0"/>
              <a:t>Example 2b</a:t>
            </a:r>
            <a:r>
              <a:rPr lang="en-US" sz="1800" dirty="0"/>
              <a:t>: we shall also try to explain </a:t>
            </a:r>
            <a:r>
              <a:rPr lang="en-US" sz="1800" i="1" dirty="0"/>
              <a:t>example 2a </a:t>
            </a:r>
            <a:r>
              <a:rPr lang="en-US" sz="1800" dirty="0"/>
              <a:t>by using the term </a:t>
            </a:r>
            <a:r>
              <a:rPr lang="en-US" sz="1800" i="1" dirty="0"/>
              <a:t>pak</a:t>
            </a:r>
            <a:r>
              <a:rPr lang="en-US" sz="1800" i="1" dirty="0">
                <a:latin typeface="Times New Roman" panose="02020603050405020304" pitchFamily="18" charset="0"/>
                <a:cs typeface="Times New Roman" panose="02020603050405020304" pitchFamily="18" charset="0"/>
              </a:rPr>
              <a:t>ṣ</a:t>
            </a:r>
            <a:r>
              <a:rPr lang="en-US" sz="1800" i="1" dirty="0"/>
              <a:t>a</a:t>
            </a:r>
            <a:r>
              <a:rPr lang="en-US" sz="1800" dirty="0"/>
              <a:t>/</a:t>
            </a:r>
            <a:r>
              <a:rPr lang="en-US" sz="1800" i="1" dirty="0"/>
              <a:t>subject</a:t>
            </a:r>
            <a:r>
              <a:rPr lang="en-US" sz="1800" dirty="0"/>
              <a:t> instead of </a:t>
            </a:r>
            <a:r>
              <a:rPr lang="en-US" sz="1800" i="1" dirty="0"/>
              <a:t>pratijñā</a:t>
            </a:r>
            <a:r>
              <a:rPr lang="en-US" sz="1800" dirty="0"/>
              <a:t>/</a:t>
            </a:r>
            <a:r>
              <a:rPr lang="en-US" sz="1800" i="1" dirty="0"/>
              <a:t>thesis</a:t>
            </a:r>
            <a:r>
              <a:rPr lang="en-US" sz="1800" dirty="0"/>
              <a:t>; because here </a:t>
            </a:r>
            <a:r>
              <a:rPr lang="en-US" sz="1800" i="1" dirty="0"/>
              <a:t>pak</a:t>
            </a:r>
            <a:r>
              <a:rPr lang="en-US" sz="1800" i="1" dirty="0">
                <a:latin typeface="Times New Roman" panose="02020603050405020304" pitchFamily="18" charset="0"/>
                <a:cs typeface="Times New Roman" panose="02020603050405020304" pitchFamily="18" charset="0"/>
              </a:rPr>
              <a:t>ṣ</a:t>
            </a:r>
            <a:r>
              <a:rPr lang="en-US" sz="1800" i="1" dirty="0"/>
              <a:t>a</a:t>
            </a:r>
            <a:r>
              <a:rPr lang="en-US" sz="1800" dirty="0"/>
              <a:t> means </a:t>
            </a:r>
            <a:r>
              <a:rPr lang="en-US" sz="1800" i="1" dirty="0"/>
              <a:t>subject</a:t>
            </a:r>
            <a:r>
              <a:rPr lang="en-US" sz="1800" dirty="0"/>
              <a:t>, which is </a:t>
            </a:r>
            <a:r>
              <a:rPr lang="en-US" sz="1800" i="1" dirty="0"/>
              <a:t>sound</a:t>
            </a:r>
            <a:r>
              <a:rPr lang="en-US" sz="1800" dirty="0"/>
              <a:t>, its being </a:t>
            </a:r>
            <a:r>
              <a:rPr lang="en-US" sz="1800" i="1" dirty="0"/>
              <a:t>impermanent</a:t>
            </a:r>
            <a:r>
              <a:rPr lang="en-US" sz="1800" dirty="0"/>
              <a:t> is the </a:t>
            </a:r>
            <a:r>
              <a:rPr lang="en-US" sz="1800" b="1" dirty="0"/>
              <a:t>property</a:t>
            </a:r>
            <a:r>
              <a:rPr lang="en-US" sz="1800" dirty="0"/>
              <a:t> of it or sometimes called </a:t>
            </a:r>
            <a:r>
              <a:rPr lang="en-US" sz="1800" i="1" dirty="0" err="1"/>
              <a:t>sādhyadharma</a:t>
            </a:r>
            <a:r>
              <a:rPr lang="en-US" sz="1800" i="1" dirty="0"/>
              <a:t> </a:t>
            </a:r>
            <a:r>
              <a:rPr lang="en-US" sz="1800" dirty="0"/>
              <a:t>(the property of inferential </a:t>
            </a:r>
            <a:r>
              <a:rPr lang="en-US" sz="1800" i="1" dirty="0"/>
              <a:t>sign</a:t>
            </a:r>
            <a:r>
              <a:rPr lang="en-US" sz="1800" dirty="0"/>
              <a:t> or </a:t>
            </a:r>
            <a:r>
              <a:rPr lang="en-US" sz="1800" i="1" dirty="0"/>
              <a:t>reason</a:t>
            </a:r>
            <a:r>
              <a:rPr lang="en-US" sz="1800" dirty="0"/>
              <a:t>) is unstated but included; in other words, in the example below, </a:t>
            </a:r>
            <a:r>
              <a:rPr lang="en-US" sz="1800" i="1" dirty="0"/>
              <a:t>pak</a:t>
            </a:r>
            <a:r>
              <a:rPr lang="en-US" sz="1800" i="1" dirty="0">
                <a:latin typeface="Times New Roman" panose="02020603050405020304" pitchFamily="18" charset="0"/>
                <a:cs typeface="Times New Roman" panose="02020603050405020304" pitchFamily="18" charset="0"/>
              </a:rPr>
              <a:t>ṣ</a:t>
            </a:r>
            <a:r>
              <a:rPr lang="en-US" sz="1800" i="1" dirty="0"/>
              <a:t>a</a:t>
            </a:r>
            <a:r>
              <a:rPr lang="en-US" sz="1800" dirty="0"/>
              <a:t> includes the subject – </a:t>
            </a:r>
            <a:r>
              <a:rPr lang="en-US" sz="1800" i="1" dirty="0"/>
              <a:t>sound</a:t>
            </a:r>
            <a:r>
              <a:rPr lang="en-US" sz="1800" dirty="0"/>
              <a:t> and its </a:t>
            </a:r>
            <a:r>
              <a:rPr lang="en-US" sz="1800" i="1" dirty="0"/>
              <a:t>property</a:t>
            </a:r>
            <a:r>
              <a:rPr lang="en-US" sz="1800" dirty="0"/>
              <a:t> of being </a:t>
            </a:r>
            <a:r>
              <a:rPr lang="en-US" sz="1800" i="1" dirty="0"/>
              <a:t>impermanent</a:t>
            </a:r>
            <a:r>
              <a:rPr lang="en-US" sz="1800" dirty="0"/>
              <a:t>;</a:t>
            </a:r>
            <a:endParaRPr lang="en-SG" sz="1800" dirty="0"/>
          </a:p>
        </p:txBody>
      </p:sp>
      <p:graphicFrame>
        <p:nvGraphicFramePr>
          <p:cNvPr id="4" name="Content Placeholder 3">
            <a:extLst>
              <a:ext uri="{FF2B5EF4-FFF2-40B4-BE49-F238E27FC236}">
                <a16:creationId xmlns:a16="http://schemas.microsoft.com/office/drawing/2014/main" id="{327976E5-FC37-4775-9D9C-F0E6EBA4B5C7}"/>
              </a:ext>
            </a:extLst>
          </p:cNvPr>
          <p:cNvGraphicFramePr>
            <a:graphicFrameLocks noGrp="1"/>
          </p:cNvGraphicFramePr>
          <p:nvPr>
            <p:ph idx="1"/>
            <p:extLst>
              <p:ext uri="{D42A27DB-BD31-4B8C-83A1-F6EECF244321}">
                <p14:modId xmlns:p14="http://schemas.microsoft.com/office/powerpoint/2010/main" val="166179510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0923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51C46-9C9F-42B2-8A7D-DB1D856BEDDD}"/>
              </a:ext>
            </a:extLst>
          </p:cNvPr>
          <p:cNvSpPr>
            <a:spLocks noGrp="1"/>
          </p:cNvSpPr>
          <p:nvPr>
            <p:ph type="title"/>
          </p:nvPr>
        </p:nvSpPr>
        <p:spPr/>
        <p:txBody>
          <a:bodyPr>
            <a:normAutofit fontScale="90000"/>
          </a:bodyPr>
          <a:lstStyle/>
          <a:p>
            <a:r>
              <a:rPr lang="en-US" dirty="0"/>
              <a:t>4 elements</a:t>
            </a:r>
            <a:r>
              <a:rPr lang="en-US" sz="1800" dirty="0"/>
              <a:t> of Buddhist logic: as we mentioned, Dignāga not only reformed Buddhist logical method, but he also refined it by clarifying some of the terms and their relationship. So according to Richard Chi (Chi, 19884:xliv), in 3-membered Buddhist logical method, there are actually 4 necessary elements. Please see the explanations below:</a:t>
            </a:r>
            <a:endParaRPr lang="en-SG" sz="1800" dirty="0"/>
          </a:p>
        </p:txBody>
      </p:sp>
      <p:sp>
        <p:nvSpPr>
          <p:cNvPr id="3" name="Content Placeholder 2">
            <a:extLst>
              <a:ext uri="{FF2B5EF4-FFF2-40B4-BE49-F238E27FC236}">
                <a16:creationId xmlns:a16="http://schemas.microsoft.com/office/drawing/2014/main" id="{A68E8AFB-4F06-4254-B8AC-7070ACA9734E}"/>
              </a:ext>
            </a:extLst>
          </p:cNvPr>
          <p:cNvSpPr>
            <a:spLocks noGrp="1"/>
          </p:cNvSpPr>
          <p:nvPr>
            <p:ph idx="1"/>
          </p:nvPr>
        </p:nvSpPr>
        <p:spPr/>
        <p:txBody>
          <a:bodyPr>
            <a:normAutofit fontScale="85000" lnSpcReduction="20000"/>
          </a:bodyPr>
          <a:lstStyle/>
          <a:p>
            <a:r>
              <a:rPr lang="en-US" i="1" u="sng" dirty="0" err="1"/>
              <a:t>Trairūpya</a:t>
            </a:r>
            <a:r>
              <a:rPr lang="en-US" i="1" dirty="0"/>
              <a:t> </a:t>
            </a:r>
            <a:r>
              <a:rPr lang="en-US" dirty="0"/>
              <a:t>of the </a:t>
            </a:r>
            <a:r>
              <a:rPr lang="en-US" i="1" u="sng" dirty="0" err="1"/>
              <a:t>hetu</a:t>
            </a:r>
            <a:r>
              <a:rPr lang="en-US" i="1" u="sng" dirty="0"/>
              <a:t>/reaso</a:t>
            </a:r>
            <a:r>
              <a:rPr lang="en-US" i="1" dirty="0"/>
              <a:t>n </a:t>
            </a:r>
            <a:r>
              <a:rPr lang="en-US" dirty="0"/>
              <a:t>or</a:t>
            </a:r>
            <a:r>
              <a:rPr lang="en-US" i="1" dirty="0"/>
              <a:t> </a:t>
            </a:r>
            <a:r>
              <a:rPr lang="en-US" i="1" u="sng" dirty="0" err="1"/>
              <a:t>liṅga</a:t>
            </a:r>
            <a:r>
              <a:rPr lang="en-US" i="1" u="sng" dirty="0"/>
              <a:t>/sign/mark</a:t>
            </a:r>
            <a:r>
              <a:rPr lang="en-US" dirty="0"/>
              <a:t>;</a:t>
            </a:r>
          </a:p>
          <a:p>
            <a:r>
              <a:rPr lang="en-US" u="sng" dirty="0"/>
              <a:t>Property of the subject</a:t>
            </a:r>
            <a:r>
              <a:rPr lang="en-US" dirty="0"/>
              <a:t> (</a:t>
            </a:r>
            <a:r>
              <a:rPr lang="en-US" i="1" dirty="0"/>
              <a:t>invariable concomitance</a:t>
            </a:r>
            <a:r>
              <a:rPr lang="en-US" dirty="0"/>
              <a:t>; </a:t>
            </a:r>
            <a:r>
              <a:rPr lang="en-US" b="1" i="1" dirty="0"/>
              <a:t>pakṣa</a:t>
            </a:r>
            <a:r>
              <a:rPr lang="en-US" i="1" dirty="0"/>
              <a:t> </a:t>
            </a:r>
            <a:r>
              <a:rPr lang="en-US" u="sng" dirty="0"/>
              <a:t>must fall completely within the </a:t>
            </a:r>
            <a:r>
              <a:rPr lang="en-US" i="1" u="sng" dirty="0" err="1"/>
              <a:t>hetu</a:t>
            </a:r>
            <a:r>
              <a:rPr lang="en-US" dirty="0"/>
              <a:t>)</a:t>
            </a:r>
            <a:endParaRPr lang="en-SG" dirty="0"/>
          </a:p>
          <a:p>
            <a:r>
              <a:rPr lang="en-US" u="sng" dirty="0"/>
              <a:t>Forward pervasion</a:t>
            </a:r>
            <a:r>
              <a:rPr lang="en-US" dirty="0"/>
              <a:t> (presence; </a:t>
            </a:r>
            <a:r>
              <a:rPr lang="en-US" b="1" i="1" dirty="0"/>
              <a:t>sapakṣa</a:t>
            </a:r>
            <a:r>
              <a:rPr lang="en-US" dirty="0"/>
              <a:t> must occur partially or completely within the </a:t>
            </a:r>
            <a:r>
              <a:rPr lang="en-US" i="1" dirty="0" err="1"/>
              <a:t>hetu</a:t>
            </a:r>
            <a:r>
              <a:rPr lang="en-US" dirty="0"/>
              <a:t>)</a:t>
            </a:r>
            <a:endParaRPr lang="en-SG" dirty="0"/>
          </a:p>
          <a:p>
            <a:r>
              <a:rPr lang="en-US" u="sng" dirty="0"/>
              <a:t>Counter-pervasion</a:t>
            </a:r>
            <a:r>
              <a:rPr lang="en-US" dirty="0"/>
              <a:t> (absence; </a:t>
            </a:r>
            <a:r>
              <a:rPr lang="en-US" b="1" i="1" dirty="0"/>
              <a:t>vipakṣa</a:t>
            </a:r>
            <a:r>
              <a:rPr lang="en-US" dirty="0"/>
              <a:t> must be completely outside of the </a:t>
            </a:r>
            <a:r>
              <a:rPr lang="en-US" i="1" dirty="0"/>
              <a:t>reason</a:t>
            </a:r>
            <a:r>
              <a:rPr lang="en-US" dirty="0"/>
              <a:t> or </a:t>
            </a:r>
            <a:r>
              <a:rPr lang="en-US" i="1" dirty="0" err="1"/>
              <a:t>hetu</a:t>
            </a:r>
            <a:r>
              <a:rPr lang="en-US" dirty="0"/>
              <a:t> or absent from it)</a:t>
            </a:r>
          </a:p>
          <a:p>
            <a:r>
              <a:rPr lang="en-US" dirty="0"/>
              <a:t>You may have noticed the above two new terms we have mentioned earlier: </a:t>
            </a:r>
            <a:r>
              <a:rPr lang="en-US" i="1" dirty="0"/>
              <a:t>sapakṣa </a:t>
            </a:r>
            <a:r>
              <a:rPr lang="en-US" dirty="0"/>
              <a:t>and</a:t>
            </a:r>
            <a:r>
              <a:rPr lang="en-US" i="1" dirty="0"/>
              <a:t> vipakṣa</a:t>
            </a:r>
            <a:r>
              <a:rPr lang="en-US" dirty="0"/>
              <a:t>; by now you may already understand these two terms, which </a:t>
            </a:r>
            <a:r>
              <a:rPr lang="en-US" i="1" dirty="0"/>
              <a:t>sapakṣa</a:t>
            </a:r>
            <a:r>
              <a:rPr lang="en-US" dirty="0"/>
              <a:t> means a </a:t>
            </a:r>
            <a:r>
              <a:rPr lang="en-US" i="1" dirty="0"/>
              <a:t>corroborative example</a:t>
            </a:r>
            <a:r>
              <a:rPr lang="en-US" dirty="0"/>
              <a:t> to support the reason/sign/mark and </a:t>
            </a:r>
            <a:r>
              <a:rPr lang="en-US" i="1" dirty="0"/>
              <a:t>vipakṣa </a:t>
            </a:r>
            <a:r>
              <a:rPr lang="en-US" dirty="0"/>
              <a:t>means </a:t>
            </a:r>
            <a:r>
              <a:rPr lang="en-US" i="1" dirty="0"/>
              <a:t>reverse example</a:t>
            </a:r>
            <a:r>
              <a:rPr lang="en-US" dirty="0"/>
              <a:t>, which excludes the possibility;</a:t>
            </a:r>
            <a:endParaRPr lang="en-SG" dirty="0"/>
          </a:p>
          <a:p>
            <a:pPr marL="0" indent="0">
              <a:buNone/>
            </a:pPr>
            <a:endParaRPr lang="en-SG" dirty="0"/>
          </a:p>
        </p:txBody>
      </p:sp>
    </p:spTree>
    <p:extLst>
      <p:ext uri="{BB962C8B-B14F-4D97-AF65-F5344CB8AC3E}">
        <p14:creationId xmlns:p14="http://schemas.microsoft.com/office/powerpoint/2010/main" val="1610062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DA450-3E1B-45F1-A6D8-99EEFE2674EA}"/>
              </a:ext>
            </a:extLst>
          </p:cNvPr>
          <p:cNvSpPr>
            <a:spLocks noGrp="1"/>
          </p:cNvSpPr>
          <p:nvPr>
            <p:ph type="title"/>
          </p:nvPr>
        </p:nvSpPr>
        <p:spPr/>
        <p:txBody>
          <a:bodyPr>
            <a:normAutofit fontScale="90000"/>
          </a:bodyPr>
          <a:lstStyle/>
          <a:p>
            <a:r>
              <a:rPr lang="en-US" dirty="0"/>
              <a:t>4 elements</a:t>
            </a:r>
            <a:r>
              <a:rPr lang="en-US" sz="1800" dirty="0"/>
              <a:t>: as you can see, all the 4 elements of the Buddhist logical method have already been discussed by now. Nevertheless, only the </a:t>
            </a:r>
            <a:r>
              <a:rPr lang="en-US" sz="1800" i="1" dirty="0"/>
              <a:t>invariable concomitance</a:t>
            </a:r>
            <a:r>
              <a:rPr lang="en-US" sz="1800" dirty="0"/>
              <a:t> (similar to </a:t>
            </a:r>
            <a:r>
              <a:rPr lang="en-US" sz="1800" i="1" dirty="0" err="1"/>
              <a:t>vyāpti</a:t>
            </a:r>
            <a:r>
              <a:rPr lang="en-US" sz="1800" dirty="0"/>
              <a:t>) has been discussed in some detail in the last few lectures while all others, such as </a:t>
            </a:r>
            <a:r>
              <a:rPr lang="en-US" sz="1800" i="1" dirty="0" err="1"/>
              <a:t>trairūpya</a:t>
            </a:r>
            <a:r>
              <a:rPr lang="en-US" sz="1800" dirty="0"/>
              <a:t>, </a:t>
            </a:r>
            <a:r>
              <a:rPr lang="en-US" sz="1800" i="1" dirty="0"/>
              <a:t>sapak</a:t>
            </a:r>
            <a:r>
              <a:rPr lang="en-US" sz="1800" i="1" dirty="0">
                <a:latin typeface="Times New Roman" panose="02020603050405020304" pitchFamily="18" charset="0"/>
                <a:cs typeface="Times New Roman" panose="02020603050405020304" pitchFamily="18" charset="0"/>
              </a:rPr>
              <a:t>ṣa</a:t>
            </a:r>
            <a:r>
              <a:rPr lang="en-US" sz="1800" dirty="0">
                <a:latin typeface="Times New Roman" panose="02020603050405020304" pitchFamily="18" charset="0"/>
                <a:cs typeface="Times New Roman" panose="02020603050405020304" pitchFamily="18" charset="0"/>
              </a:rPr>
              <a:t> and </a:t>
            </a:r>
            <a:r>
              <a:rPr lang="en-US" sz="1800" i="1" dirty="0">
                <a:latin typeface="Times New Roman" panose="02020603050405020304" pitchFamily="18" charset="0"/>
                <a:cs typeface="Times New Roman" panose="02020603050405020304" pitchFamily="18" charset="0"/>
              </a:rPr>
              <a:t>vipakṣ</a:t>
            </a:r>
            <a:r>
              <a:rPr lang="en-US" sz="1800" i="1" dirty="0"/>
              <a:t>a</a:t>
            </a:r>
            <a:r>
              <a:rPr lang="en-US" sz="1800" dirty="0"/>
              <a:t> have been only mentioned </a:t>
            </a:r>
            <a:r>
              <a:rPr lang="en-US" sz="1800" i="1" dirty="0"/>
              <a:t>passim</a:t>
            </a:r>
            <a:r>
              <a:rPr lang="en-US" sz="1800" dirty="0"/>
              <a:t>. Because all those concepts are important and somewhat difficult to explain, we have proceeded slowly during the last few lectures. We shall continue our forthcoming lectures steadily but assuredly so as to make sure you understand those most important concepts and theories of Buddhist logic.</a:t>
            </a:r>
            <a:endParaRPr lang="en-SG" sz="1800" dirty="0"/>
          </a:p>
        </p:txBody>
      </p:sp>
      <p:graphicFrame>
        <p:nvGraphicFramePr>
          <p:cNvPr id="4" name="Content Placeholder 3">
            <a:extLst>
              <a:ext uri="{FF2B5EF4-FFF2-40B4-BE49-F238E27FC236}">
                <a16:creationId xmlns:a16="http://schemas.microsoft.com/office/drawing/2014/main" id="{84384F63-0D1F-4CD9-BDA2-6FD9220C6970}"/>
              </a:ext>
            </a:extLst>
          </p:cNvPr>
          <p:cNvGraphicFramePr>
            <a:graphicFrameLocks noGrp="1"/>
          </p:cNvGraphicFramePr>
          <p:nvPr>
            <p:ph idx="1"/>
            <p:extLst>
              <p:ext uri="{D42A27DB-BD31-4B8C-83A1-F6EECF244321}">
                <p14:modId xmlns:p14="http://schemas.microsoft.com/office/powerpoint/2010/main" val="1313440828"/>
              </p:ext>
            </p:extLst>
          </p:nvPr>
        </p:nvGraphicFramePr>
        <p:xfrm>
          <a:off x="628650" y="2046913"/>
          <a:ext cx="7886700" cy="41300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5706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1EB5E-6367-472B-9094-875869FA677F}"/>
              </a:ext>
            </a:extLst>
          </p:cNvPr>
          <p:cNvSpPr>
            <a:spLocks noGrp="1"/>
          </p:cNvSpPr>
          <p:nvPr>
            <p:ph type="title"/>
          </p:nvPr>
        </p:nvSpPr>
        <p:spPr/>
        <p:txBody>
          <a:bodyPr>
            <a:normAutofit fontScale="90000"/>
          </a:bodyPr>
          <a:lstStyle/>
          <a:p>
            <a:r>
              <a:rPr lang="en-US" i="1" dirty="0"/>
              <a:t>Sapak</a:t>
            </a:r>
            <a:r>
              <a:rPr lang="en-US" i="1" dirty="0">
                <a:latin typeface="Times New Roman" panose="02020603050405020304" pitchFamily="18" charset="0"/>
                <a:cs typeface="Times New Roman" panose="02020603050405020304" pitchFamily="18" charset="0"/>
              </a:rPr>
              <a:t>ṣa</a:t>
            </a:r>
            <a:r>
              <a:rPr lang="en-US" dirty="0">
                <a:latin typeface="Times New Roman" panose="02020603050405020304" pitchFamily="18" charset="0"/>
                <a:cs typeface="Times New Roman" panose="02020603050405020304" pitchFamily="18" charset="0"/>
              </a:rPr>
              <a:t> and </a:t>
            </a:r>
            <a:r>
              <a:rPr lang="en-US" i="1" dirty="0">
                <a:latin typeface="Times New Roman" panose="02020603050405020304" pitchFamily="18" charset="0"/>
                <a:cs typeface="Times New Roman" panose="02020603050405020304" pitchFamily="18" charset="0"/>
              </a:rPr>
              <a:t>vipakṣ</a:t>
            </a:r>
            <a:r>
              <a:rPr lang="en-US" i="1" dirty="0"/>
              <a:t>a</a:t>
            </a:r>
            <a:r>
              <a:rPr lang="en-US" sz="1800" dirty="0"/>
              <a:t>: before ending this lecture, we shall explain those two terms in some detail; by now you must be rather familiar with the two terms, because in a straightforward sense, they are the two examples, one is </a:t>
            </a:r>
            <a:r>
              <a:rPr lang="en-US" sz="1800" i="1" dirty="0"/>
              <a:t>supporting inevitability</a:t>
            </a:r>
            <a:r>
              <a:rPr lang="en-US" sz="1800" dirty="0"/>
              <a:t> of the simultaneous existence of the </a:t>
            </a:r>
            <a:r>
              <a:rPr lang="en-US" sz="1800" i="1" dirty="0"/>
              <a:t>thesis</a:t>
            </a:r>
            <a:r>
              <a:rPr lang="en-US" sz="1800" dirty="0"/>
              <a:t> and the </a:t>
            </a:r>
            <a:r>
              <a:rPr lang="en-US" sz="1800" i="1" dirty="0"/>
              <a:t>reason</a:t>
            </a:r>
            <a:r>
              <a:rPr lang="en-US" sz="1800" dirty="0"/>
              <a:t> while the other </a:t>
            </a:r>
            <a:r>
              <a:rPr lang="en-US" sz="1800" i="1" dirty="0"/>
              <a:t>excluding</a:t>
            </a:r>
            <a:r>
              <a:rPr lang="en-US" sz="1800" dirty="0"/>
              <a:t> such a possibility; but some more briefings on those two terms may be helpful.</a:t>
            </a:r>
            <a:endParaRPr lang="en-SG" sz="1800" dirty="0"/>
          </a:p>
        </p:txBody>
      </p:sp>
      <p:sp>
        <p:nvSpPr>
          <p:cNvPr id="3" name="Content Placeholder 2">
            <a:extLst>
              <a:ext uri="{FF2B5EF4-FFF2-40B4-BE49-F238E27FC236}">
                <a16:creationId xmlns:a16="http://schemas.microsoft.com/office/drawing/2014/main" id="{F8AC2641-B453-4E2A-ADB4-185E1A83216D}"/>
              </a:ext>
            </a:extLst>
          </p:cNvPr>
          <p:cNvSpPr>
            <a:spLocks noGrp="1"/>
          </p:cNvSpPr>
          <p:nvPr>
            <p:ph idx="1"/>
          </p:nvPr>
        </p:nvSpPr>
        <p:spPr/>
        <p:txBody>
          <a:bodyPr>
            <a:normAutofit fontScale="77500" lnSpcReduction="20000"/>
          </a:bodyPr>
          <a:lstStyle/>
          <a:p>
            <a:r>
              <a:rPr lang="en-US" dirty="0"/>
              <a:t>Before discussing the two terms, let have a look at the term </a:t>
            </a:r>
            <a:r>
              <a:rPr lang="en-US" i="1" dirty="0"/>
              <a:t>pak</a:t>
            </a:r>
            <a:r>
              <a:rPr lang="en-US" i="1" dirty="0">
                <a:latin typeface="Times New Roman" panose="02020603050405020304" pitchFamily="18" charset="0"/>
                <a:cs typeface="Times New Roman" panose="02020603050405020304" pitchFamily="18" charset="0"/>
              </a:rPr>
              <a:t>ṣa</a:t>
            </a:r>
            <a:r>
              <a:rPr lang="en-US" dirty="0">
                <a:latin typeface="Times New Roman" panose="02020603050405020304" pitchFamily="18" charset="0"/>
                <a:cs typeface="Times New Roman" panose="02020603050405020304" pitchFamily="18" charset="0"/>
              </a:rPr>
              <a:t> itself, which means the </a:t>
            </a:r>
            <a:r>
              <a:rPr lang="en-US" i="1" dirty="0">
                <a:latin typeface="Times New Roman" panose="02020603050405020304" pitchFamily="18" charset="0"/>
                <a:cs typeface="Times New Roman" panose="02020603050405020304" pitchFamily="18" charset="0"/>
              </a:rPr>
              <a:t>subject</a:t>
            </a:r>
            <a:r>
              <a:rPr lang="en-US" dirty="0">
                <a:latin typeface="Times New Roman" panose="02020603050405020304" pitchFamily="18" charset="0"/>
                <a:cs typeface="Times New Roman" panose="02020603050405020304" pitchFamily="18" charset="0"/>
              </a:rPr>
              <a:t>; so </a:t>
            </a:r>
            <a:r>
              <a:rPr lang="en-US" i="1" dirty="0" err="1">
                <a:latin typeface="Times New Roman" panose="02020603050405020304" pitchFamily="18" charset="0"/>
                <a:cs typeface="Times New Roman" panose="02020603050405020304" pitchFamily="18" charset="0"/>
              </a:rPr>
              <a:t>sa</a:t>
            </a:r>
            <a:r>
              <a:rPr lang="en-US" dirty="0">
                <a:latin typeface="Times New Roman" panose="02020603050405020304" pitchFamily="18" charset="0"/>
                <a:cs typeface="Times New Roman" panose="02020603050405020304" pitchFamily="18" charset="0"/>
              </a:rPr>
              <a:t> + </a:t>
            </a:r>
            <a:r>
              <a:rPr lang="en-US" i="1" dirty="0"/>
              <a:t>pak</a:t>
            </a:r>
            <a:r>
              <a:rPr lang="en-US" i="1" dirty="0">
                <a:latin typeface="Times New Roman" panose="02020603050405020304" pitchFamily="18" charset="0"/>
                <a:cs typeface="Times New Roman" panose="02020603050405020304" pitchFamily="18" charset="0"/>
              </a:rPr>
              <a:t>ṣa</a:t>
            </a:r>
            <a:r>
              <a:rPr lang="en-US" dirty="0">
                <a:latin typeface="Times New Roman" panose="02020603050405020304" pitchFamily="18" charset="0"/>
                <a:cs typeface="Times New Roman" panose="02020603050405020304" pitchFamily="18" charset="0"/>
              </a:rPr>
              <a:t> = </a:t>
            </a:r>
            <a:r>
              <a:rPr lang="en-US" i="1" dirty="0">
                <a:latin typeface="Times New Roman" panose="02020603050405020304" pitchFamily="18" charset="0"/>
                <a:cs typeface="Times New Roman" panose="02020603050405020304" pitchFamily="18" charset="0"/>
              </a:rPr>
              <a:t>sa</a:t>
            </a:r>
            <a:r>
              <a:rPr lang="en-US" i="1" dirty="0"/>
              <a:t>pak</a:t>
            </a:r>
            <a:r>
              <a:rPr lang="en-US" i="1" dirty="0">
                <a:latin typeface="Times New Roman" panose="02020603050405020304" pitchFamily="18" charset="0"/>
                <a:cs typeface="Times New Roman" panose="02020603050405020304" pitchFamily="18" charset="0"/>
              </a:rPr>
              <a:t>ṣa = similar</a:t>
            </a:r>
            <a:r>
              <a:rPr lang="en-US" dirty="0">
                <a:latin typeface="Times New Roman" panose="02020603050405020304" pitchFamily="18" charset="0"/>
                <a:cs typeface="Times New Roman" panose="02020603050405020304" pitchFamily="18" charset="0"/>
              </a:rPr>
              <a:t> with the </a:t>
            </a:r>
            <a:r>
              <a:rPr lang="en-US" i="1" dirty="0">
                <a:latin typeface="Times New Roman" panose="02020603050405020304" pitchFamily="18" charset="0"/>
                <a:cs typeface="Times New Roman" panose="02020603050405020304" pitchFamily="18" charset="0"/>
              </a:rPr>
              <a:t>subject</a:t>
            </a:r>
            <a:r>
              <a:rPr lang="en-US" dirty="0">
                <a:latin typeface="Times New Roman" panose="02020603050405020304" pitchFamily="18" charset="0"/>
                <a:cs typeface="Times New Roman" panose="02020603050405020304" pitchFamily="18" charset="0"/>
              </a:rPr>
              <a:t>, while </a:t>
            </a:r>
            <a:r>
              <a:rPr lang="en-US" i="1" dirty="0">
                <a:latin typeface="Times New Roman" panose="02020603050405020304" pitchFamily="18" charset="0"/>
                <a:cs typeface="Times New Roman" panose="02020603050405020304" pitchFamily="18" charset="0"/>
              </a:rPr>
              <a:t>vi</a:t>
            </a:r>
            <a:r>
              <a:rPr lang="en-US" dirty="0">
                <a:latin typeface="Times New Roman" panose="02020603050405020304" pitchFamily="18" charset="0"/>
                <a:cs typeface="Times New Roman" panose="02020603050405020304" pitchFamily="18" charset="0"/>
              </a:rPr>
              <a:t> + </a:t>
            </a:r>
            <a:r>
              <a:rPr lang="en-US" i="1" dirty="0"/>
              <a:t>pak</a:t>
            </a:r>
            <a:r>
              <a:rPr lang="en-US" i="1" dirty="0">
                <a:latin typeface="Times New Roman" panose="02020603050405020304" pitchFamily="18" charset="0"/>
                <a:cs typeface="Times New Roman" panose="02020603050405020304" pitchFamily="18" charset="0"/>
              </a:rPr>
              <a:t>ṣa = vi</a:t>
            </a:r>
            <a:r>
              <a:rPr lang="en-US" i="1" dirty="0"/>
              <a:t>pak</a:t>
            </a:r>
            <a:r>
              <a:rPr lang="en-US" i="1" dirty="0">
                <a:latin typeface="Times New Roman" panose="02020603050405020304" pitchFamily="18" charset="0"/>
                <a:cs typeface="Times New Roman" panose="02020603050405020304" pitchFamily="18" charset="0"/>
              </a:rPr>
              <a:t>ṣa </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dissimilar</a:t>
            </a:r>
            <a:r>
              <a:rPr lang="en-US" dirty="0">
                <a:latin typeface="Times New Roman" panose="02020603050405020304" pitchFamily="18" charset="0"/>
                <a:cs typeface="Times New Roman" panose="02020603050405020304" pitchFamily="18" charset="0"/>
              </a:rPr>
              <a:t> with the </a:t>
            </a:r>
            <a:r>
              <a:rPr lang="en-US" i="1" dirty="0">
                <a:latin typeface="Times New Roman" panose="02020603050405020304" pitchFamily="18" charset="0"/>
                <a:cs typeface="Times New Roman" panose="02020603050405020304" pitchFamily="18" charset="0"/>
              </a:rPr>
              <a:t>subject</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As a result, in a word, </a:t>
            </a:r>
            <a:r>
              <a:rPr lang="en-US" i="1" dirty="0">
                <a:latin typeface="Times New Roman" panose="02020603050405020304" pitchFamily="18" charset="0"/>
                <a:cs typeface="Times New Roman" panose="02020603050405020304" pitchFamily="18" charset="0"/>
              </a:rPr>
              <a:t>sa</a:t>
            </a:r>
            <a:r>
              <a:rPr lang="en-US" i="1" dirty="0"/>
              <a:t>pak</a:t>
            </a:r>
            <a:r>
              <a:rPr lang="en-US" i="1" dirty="0">
                <a:latin typeface="Times New Roman" panose="02020603050405020304" pitchFamily="18" charset="0"/>
                <a:cs typeface="Times New Roman" panose="02020603050405020304" pitchFamily="18" charset="0"/>
              </a:rPr>
              <a:t>ṣa = </a:t>
            </a:r>
            <a:r>
              <a:rPr lang="en-US" dirty="0">
                <a:latin typeface="Times New Roman" panose="02020603050405020304" pitchFamily="18" charset="0"/>
                <a:cs typeface="Times New Roman" panose="02020603050405020304" pitchFamily="18" charset="0"/>
              </a:rPr>
              <a:t>a similar example with the subject, while</a:t>
            </a:r>
            <a:r>
              <a:rPr lang="en-US" i="1" dirty="0">
                <a:latin typeface="Times New Roman" panose="02020603050405020304" pitchFamily="18" charset="0"/>
                <a:cs typeface="Times New Roman" panose="02020603050405020304" pitchFamily="18" charset="0"/>
              </a:rPr>
              <a:t> vi</a:t>
            </a:r>
            <a:r>
              <a:rPr lang="en-US" i="1" dirty="0"/>
              <a:t>pak</a:t>
            </a:r>
            <a:r>
              <a:rPr lang="en-US" i="1" dirty="0">
                <a:latin typeface="Times New Roman" panose="02020603050405020304" pitchFamily="18" charset="0"/>
                <a:cs typeface="Times New Roman" panose="02020603050405020304" pitchFamily="18" charset="0"/>
              </a:rPr>
              <a:t>ṣa </a:t>
            </a:r>
            <a:r>
              <a:rPr lang="en-US" dirty="0">
                <a:latin typeface="Times New Roman" panose="02020603050405020304" pitchFamily="18" charset="0"/>
                <a:cs typeface="Times New Roman" panose="02020603050405020304" pitchFamily="18" charset="0"/>
              </a:rPr>
              <a:t>= a counterexample with the subject;</a:t>
            </a:r>
          </a:p>
          <a:p>
            <a:r>
              <a:rPr lang="en-US" dirty="0">
                <a:latin typeface="Times New Roman" panose="02020603050405020304" pitchFamily="18" charset="0"/>
                <a:cs typeface="Times New Roman" panose="02020603050405020304" pitchFamily="18" charset="0"/>
              </a:rPr>
              <a:t>For instance: </a:t>
            </a:r>
            <a:r>
              <a:rPr lang="en-US" i="1" dirty="0">
                <a:latin typeface="Times New Roman" panose="02020603050405020304" pitchFamily="18" charset="0"/>
                <a:cs typeface="Times New Roman" panose="02020603050405020304" pitchFamily="18" charset="0"/>
              </a:rPr>
              <a:t>the mountain possesses fire</a:t>
            </a:r>
            <a:r>
              <a:rPr lang="en-US" dirty="0">
                <a:latin typeface="Times New Roman" panose="02020603050405020304" pitchFamily="18" charset="0"/>
                <a:cs typeface="Times New Roman" panose="02020603050405020304" pitchFamily="18" charset="0"/>
              </a:rPr>
              <a:t> – is the </a:t>
            </a:r>
            <a:r>
              <a:rPr lang="en-US" i="1" dirty="0">
                <a:latin typeface="Times New Roman" panose="02020603050405020304" pitchFamily="18" charset="0"/>
                <a:cs typeface="Times New Roman" panose="02020603050405020304" pitchFamily="18" charset="0"/>
              </a:rPr>
              <a:t>subject</a:t>
            </a:r>
            <a:r>
              <a:rPr lang="en-US" dirty="0">
                <a:latin typeface="Times New Roman" panose="02020603050405020304" pitchFamily="18" charset="0"/>
                <a:cs typeface="Times New Roman" panose="02020603050405020304" pitchFamily="18" charset="0"/>
              </a:rPr>
              <a:t> that needs to be verified or proved; in order to prove that </a:t>
            </a:r>
            <a:r>
              <a:rPr lang="en-US" i="1" dirty="0">
                <a:latin typeface="Times New Roman" panose="02020603050405020304" pitchFamily="18" charset="0"/>
                <a:cs typeface="Times New Roman" panose="02020603050405020304" pitchFamily="18" charset="0"/>
              </a:rPr>
              <a:t>subject/thesis</a:t>
            </a:r>
            <a:r>
              <a:rPr lang="en-US" dirty="0">
                <a:latin typeface="Times New Roman" panose="02020603050405020304" pitchFamily="18" charset="0"/>
                <a:cs typeface="Times New Roman" panose="02020603050405020304" pitchFamily="18" charset="0"/>
              </a:rPr>
              <a:t>, a </a:t>
            </a:r>
            <a:r>
              <a:rPr lang="en-US" i="1" dirty="0">
                <a:latin typeface="Times New Roman" panose="02020603050405020304" pitchFamily="18" charset="0"/>
                <a:cs typeface="Times New Roman" panose="02020603050405020304" pitchFamily="18" charset="0"/>
              </a:rPr>
              <a:t>reason</a:t>
            </a:r>
            <a:r>
              <a:rPr lang="en-US" dirty="0">
                <a:latin typeface="Times New Roman" panose="02020603050405020304" pitchFamily="18" charset="0"/>
                <a:cs typeface="Times New Roman" panose="02020603050405020304" pitchFamily="18" charset="0"/>
              </a:rPr>
              <a:t> is given or a </a:t>
            </a:r>
            <a:r>
              <a:rPr lang="en-US" i="1" dirty="0">
                <a:latin typeface="Times New Roman" panose="02020603050405020304" pitchFamily="18" charset="0"/>
                <a:cs typeface="Times New Roman" panose="02020603050405020304" pitchFamily="18" charset="0"/>
              </a:rPr>
              <a:t>sign</a:t>
            </a:r>
            <a:r>
              <a:rPr lang="en-US" dirty="0">
                <a:latin typeface="Times New Roman" panose="02020603050405020304" pitchFamily="18" charset="0"/>
                <a:cs typeface="Times New Roman" panose="02020603050405020304" pitchFamily="18" charset="0"/>
              </a:rPr>
              <a:t> must be observed: that is, </a:t>
            </a:r>
            <a:r>
              <a:rPr lang="en-US" i="1" dirty="0">
                <a:latin typeface="Times New Roman" panose="02020603050405020304" pitchFamily="18" charset="0"/>
                <a:cs typeface="Times New Roman" panose="02020603050405020304" pitchFamily="18" charset="0"/>
              </a:rPr>
              <a:t>smoke</a:t>
            </a:r>
            <a:r>
              <a:rPr lang="en-US" dirty="0">
                <a:latin typeface="Times New Roman" panose="02020603050405020304" pitchFamily="18" charset="0"/>
                <a:cs typeface="Times New Roman" panose="02020603050405020304" pitchFamily="18" charset="0"/>
              </a:rPr>
              <a:t>; because (</a:t>
            </a:r>
            <a:r>
              <a:rPr lang="en-US" i="1" dirty="0">
                <a:latin typeface="Times New Roman" panose="02020603050405020304" pitchFamily="18" charset="0"/>
                <a:cs typeface="Times New Roman" panose="02020603050405020304" pitchFamily="18" charset="0"/>
              </a:rPr>
              <a:t>reason</a:t>
            </a:r>
            <a:r>
              <a:rPr lang="en-US" dirty="0">
                <a:latin typeface="Times New Roman" panose="02020603050405020304" pitchFamily="18" charset="0"/>
                <a:cs typeface="Times New Roman" panose="02020603050405020304" pitchFamily="18" charset="0"/>
              </a:rPr>
              <a:t>) if </a:t>
            </a:r>
            <a:r>
              <a:rPr lang="en-US" i="1" dirty="0">
                <a:latin typeface="Times New Roman" panose="02020603050405020304" pitchFamily="18" charset="0"/>
                <a:cs typeface="Times New Roman" panose="02020603050405020304" pitchFamily="18" charset="0"/>
              </a:rPr>
              <a:t>smoke</a:t>
            </a:r>
            <a:r>
              <a:rPr lang="en-US" dirty="0">
                <a:latin typeface="Times New Roman" panose="02020603050405020304" pitchFamily="18" charset="0"/>
                <a:cs typeface="Times New Roman" panose="02020603050405020304" pitchFamily="18" charset="0"/>
              </a:rPr>
              <a:t> is seen (</a:t>
            </a:r>
            <a:r>
              <a:rPr lang="en-US" i="1" dirty="0">
                <a:latin typeface="Times New Roman" panose="02020603050405020304" pitchFamily="18" charset="0"/>
                <a:cs typeface="Times New Roman" panose="02020603050405020304" pitchFamily="18" charset="0"/>
              </a:rPr>
              <a:t>sign/mark</a:t>
            </a:r>
            <a:r>
              <a:rPr lang="en-US" dirty="0">
                <a:latin typeface="Times New Roman" panose="02020603050405020304" pitchFamily="18" charset="0"/>
                <a:cs typeface="Times New Roman" panose="02020603050405020304" pitchFamily="18" charset="0"/>
              </a:rPr>
              <a:t>), there must be a </a:t>
            </a:r>
            <a:r>
              <a:rPr lang="en-US" i="1" dirty="0">
                <a:latin typeface="Times New Roman" panose="02020603050405020304" pitchFamily="18" charset="0"/>
                <a:cs typeface="Times New Roman" panose="02020603050405020304" pitchFamily="18" charset="0"/>
              </a:rPr>
              <a:t>fire. </a:t>
            </a:r>
            <a:r>
              <a:rPr lang="en-US" dirty="0">
                <a:latin typeface="Times New Roman" panose="02020603050405020304" pitchFamily="18" charset="0"/>
                <a:cs typeface="Times New Roman" panose="02020603050405020304" pitchFamily="18" charset="0"/>
              </a:rPr>
              <a:t>Why? Because the </a:t>
            </a:r>
            <a:r>
              <a:rPr lang="en-US" i="1" dirty="0">
                <a:latin typeface="Times New Roman" panose="02020603050405020304" pitchFamily="18" charset="0"/>
                <a:cs typeface="Times New Roman" panose="02020603050405020304" pitchFamily="18" charset="0"/>
              </a:rPr>
              <a:t>invariable concomitance</a:t>
            </a:r>
            <a:r>
              <a:rPr lang="en-US" dirty="0">
                <a:latin typeface="Times New Roman" panose="02020603050405020304" pitchFamily="18" charset="0"/>
                <a:cs typeface="Times New Roman" panose="02020603050405020304" pitchFamily="18" charset="0"/>
              </a:rPr>
              <a:t> – fire and smoke occur simultaneously;</a:t>
            </a:r>
          </a:p>
          <a:p>
            <a:r>
              <a:rPr lang="en-SG" b="1" i="1" u="sng" dirty="0">
                <a:latin typeface="Times New Roman" panose="02020603050405020304" pitchFamily="18" charset="0"/>
                <a:cs typeface="Times New Roman" panose="02020603050405020304" pitchFamily="18" charset="0"/>
              </a:rPr>
              <a:t>Inference</a:t>
            </a:r>
            <a:r>
              <a:rPr lang="en-SG" dirty="0">
                <a:latin typeface="Times New Roman" panose="02020603050405020304" pitchFamily="18" charset="0"/>
                <a:cs typeface="Times New Roman" panose="02020603050405020304" pitchFamily="18" charset="0"/>
              </a:rPr>
              <a:t>: </a:t>
            </a:r>
            <a:r>
              <a:rPr lang="en-SG" i="1" u="sng" dirty="0">
                <a:latin typeface="Times New Roman" panose="02020603050405020304" pitchFamily="18" charset="0"/>
                <a:cs typeface="Times New Roman" panose="02020603050405020304" pitchFamily="18" charset="0"/>
              </a:rPr>
              <a:t>invariable concomitance</a:t>
            </a:r>
            <a:r>
              <a:rPr lang="en-SG" dirty="0">
                <a:latin typeface="Times New Roman" panose="02020603050405020304" pitchFamily="18" charset="0"/>
                <a:cs typeface="Times New Roman" panose="02020603050405020304" pitchFamily="18" charset="0"/>
              </a:rPr>
              <a:t> = fire and smoke occur together; </a:t>
            </a:r>
            <a:r>
              <a:rPr lang="en-US" i="1" u="sng" dirty="0">
                <a:latin typeface="Times New Roman" panose="02020603050405020304" pitchFamily="18" charset="0"/>
                <a:cs typeface="Times New Roman" panose="02020603050405020304" pitchFamily="18" charset="0"/>
              </a:rPr>
              <a:t>sa</a:t>
            </a:r>
            <a:r>
              <a:rPr lang="en-US" i="1" u="sng" dirty="0"/>
              <a:t>pak</a:t>
            </a:r>
            <a:r>
              <a:rPr lang="en-US" i="1" u="sng" dirty="0">
                <a:latin typeface="Times New Roman" panose="02020603050405020304" pitchFamily="18" charset="0"/>
                <a:cs typeface="Times New Roman" panose="02020603050405020304" pitchFamily="18" charset="0"/>
              </a:rPr>
              <a:t>ṣa/</a:t>
            </a:r>
            <a:r>
              <a:rPr lang="en-US" u="sng" dirty="0">
                <a:latin typeface="Times New Roman" panose="02020603050405020304" pitchFamily="18" charset="0"/>
                <a:cs typeface="Times New Roman" panose="02020603050405020304" pitchFamily="18" charset="0"/>
              </a:rPr>
              <a:t>kitchen</a:t>
            </a:r>
            <a:r>
              <a:rPr lang="en-US" dirty="0">
                <a:latin typeface="Times New Roman" panose="02020603050405020304" pitchFamily="18" charset="0"/>
                <a:cs typeface="Times New Roman" panose="02020603050405020304" pitchFamily="18" charset="0"/>
              </a:rPr>
              <a:t> (fire &amp; smoke) + </a:t>
            </a:r>
            <a:r>
              <a:rPr lang="en-US" i="1" u="sng" dirty="0">
                <a:latin typeface="Times New Roman" panose="02020603050405020304" pitchFamily="18" charset="0"/>
                <a:cs typeface="Times New Roman" panose="02020603050405020304" pitchFamily="18" charset="0"/>
              </a:rPr>
              <a:t>vi</a:t>
            </a:r>
            <a:r>
              <a:rPr lang="en-US" i="1" u="sng" dirty="0"/>
              <a:t>pak</a:t>
            </a:r>
            <a:r>
              <a:rPr lang="en-US" i="1" u="sng" dirty="0">
                <a:latin typeface="Times New Roman" panose="02020603050405020304" pitchFamily="18" charset="0"/>
                <a:cs typeface="Times New Roman" panose="02020603050405020304" pitchFamily="18" charset="0"/>
              </a:rPr>
              <a:t>ṣa/</a:t>
            </a:r>
            <a:r>
              <a:rPr lang="en-US" u="sng" dirty="0">
                <a:latin typeface="Times New Roman" panose="02020603050405020304" pitchFamily="18" charset="0"/>
                <a:cs typeface="Times New Roman" panose="02020603050405020304" pitchFamily="18" charset="0"/>
              </a:rPr>
              <a:t>lake</a:t>
            </a:r>
            <a:r>
              <a:rPr lang="en-US" dirty="0">
                <a:latin typeface="Times New Roman" panose="02020603050405020304" pitchFamily="18" charset="0"/>
                <a:cs typeface="Times New Roman" panose="02020603050405020304" pitchFamily="18" charset="0"/>
              </a:rPr>
              <a:t> (neither fire nor smoke) = </a:t>
            </a:r>
            <a:r>
              <a:rPr lang="en-US" u="sng" dirty="0">
                <a:latin typeface="Times New Roman" panose="02020603050405020304" pitchFamily="18" charset="0"/>
                <a:cs typeface="Times New Roman" panose="02020603050405020304" pitchFamily="18" charset="0"/>
              </a:rPr>
              <a:t>mountain possess fire because of smoke in a kitchen but not in a lake</a:t>
            </a:r>
            <a:r>
              <a:rPr lang="en-US"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445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DD8F-665C-481B-9306-3D86A72C2C00}"/>
              </a:ext>
            </a:extLst>
          </p:cNvPr>
          <p:cNvSpPr>
            <a:spLocks noGrp="1"/>
          </p:cNvSpPr>
          <p:nvPr>
            <p:ph type="title"/>
          </p:nvPr>
        </p:nvSpPr>
        <p:spPr/>
        <p:txBody>
          <a:bodyPr>
            <a:normAutofit fontScale="90000"/>
          </a:bodyPr>
          <a:lstStyle/>
          <a:p>
            <a:r>
              <a:rPr lang="en-US" i="1" dirty="0"/>
              <a:t>Sapak</a:t>
            </a:r>
            <a:r>
              <a:rPr lang="en-US" i="1" dirty="0">
                <a:latin typeface="Times New Roman" panose="02020603050405020304" pitchFamily="18" charset="0"/>
                <a:cs typeface="Times New Roman" panose="02020603050405020304" pitchFamily="18" charset="0"/>
              </a:rPr>
              <a:t>ṣa</a:t>
            </a:r>
            <a:r>
              <a:rPr lang="en-US" dirty="0">
                <a:latin typeface="Times New Roman" panose="02020603050405020304" pitchFamily="18" charset="0"/>
                <a:cs typeface="Times New Roman" panose="02020603050405020304" pitchFamily="18" charset="0"/>
              </a:rPr>
              <a:t> and </a:t>
            </a:r>
            <a:r>
              <a:rPr lang="en-US" i="1" dirty="0">
                <a:latin typeface="Times New Roman" panose="02020603050405020304" pitchFamily="18" charset="0"/>
                <a:cs typeface="Times New Roman" panose="02020603050405020304" pitchFamily="18" charset="0"/>
              </a:rPr>
              <a:t>vipakṣ</a:t>
            </a:r>
            <a:r>
              <a:rPr lang="en-US" i="1" dirty="0"/>
              <a:t>a</a:t>
            </a:r>
            <a:r>
              <a:rPr lang="en-US" sz="1800" dirty="0"/>
              <a:t>: below is a simple diagram to demonstrate the operational mechanism of those two examples in the 3-membered Buddhist logical sequent/method; we used the term </a:t>
            </a:r>
            <a:r>
              <a:rPr lang="en-US" sz="1800" i="1" dirty="0"/>
              <a:t>invariable concomitance</a:t>
            </a:r>
            <a:r>
              <a:rPr lang="en-US" sz="1800" dirty="0"/>
              <a:t> instead of </a:t>
            </a:r>
            <a:r>
              <a:rPr lang="en-US" sz="1800" i="1" dirty="0" err="1"/>
              <a:t>vāypti</a:t>
            </a:r>
            <a:r>
              <a:rPr lang="en-US" sz="1800" dirty="0"/>
              <a:t> because we will explain the latter term in another lecture; please note that we deliberately changed the order of the logical reasoning sequent, which the normal order would have the 2</a:t>
            </a:r>
            <a:r>
              <a:rPr lang="en-US" sz="1800" baseline="30000" dirty="0"/>
              <a:t>nd</a:t>
            </a:r>
            <a:r>
              <a:rPr lang="en-US" sz="1800" dirty="0"/>
              <a:t> and 3</a:t>
            </a:r>
            <a:r>
              <a:rPr lang="en-US" sz="1800" baseline="30000" dirty="0"/>
              <a:t>rd</a:t>
            </a:r>
            <a:r>
              <a:rPr lang="en-US" sz="1800" dirty="0"/>
              <a:t> members placed to the 4</a:t>
            </a:r>
            <a:r>
              <a:rPr lang="en-US" sz="1800" baseline="30000" dirty="0"/>
              <a:t>th</a:t>
            </a:r>
            <a:r>
              <a:rPr lang="en-US" sz="1800" dirty="0"/>
              <a:t> and 5</a:t>
            </a:r>
            <a:r>
              <a:rPr lang="en-US" sz="1800" baseline="30000" dirty="0"/>
              <a:t>th</a:t>
            </a:r>
            <a:r>
              <a:rPr lang="en-US" sz="1800" dirty="0"/>
              <a:t> spots respectively;</a:t>
            </a:r>
            <a:endParaRPr lang="en-SG" dirty="0"/>
          </a:p>
        </p:txBody>
      </p:sp>
      <p:graphicFrame>
        <p:nvGraphicFramePr>
          <p:cNvPr id="4" name="Content Placeholder 3">
            <a:extLst>
              <a:ext uri="{FF2B5EF4-FFF2-40B4-BE49-F238E27FC236}">
                <a16:creationId xmlns:a16="http://schemas.microsoft.com/office/drawing/2014/main" id="{0E54A27B-2554-4CA7-B28D-109FBA3918F2}"/>
              </a:ext>
            </a:extLst>
          </p:cNvPr>
          <p:cNvGraphicFramePr>
            <a:graphicFrameLocks noGrp="1"/>
          </p:cNvGraphicFramePr>
          <p:nvPr>
            <p:ph idx="1"/>
            <p:extLst>
              <p:ext uri="{D42A27DB-BD31-4B8C-83A1-F6EECF244321}">
                <p14:modId xmlns:p14="http://schemas.microsoft.com/office/powerpoint/2010/main" val="3198505009"/>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6692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F2A92-4991-41C4-A6E1-9041A7EBC9A2}"/>
              </a:ext>
            </a:extLst>
          </p:cNvPr>
          <p:cNvSpPr>
            <a:spLocks noGrp="1"/>
          </p:cNvSpPr>
          <p:nvPr>
            <p:ph type="title"/>
          </p:nvPr>
        </p:nvSpPr>
        <p:spPr/>
        <p:txBody>
          <a:bodyPr/>
          <a:lstStyle/>
          <a:p>
            <a:r>
              <a:rPr lang="en-US" dirty="0"/>
              <a:t>Summary and facts-check</a:t>
            </a:r>
            <a:endParaRPr lang="en-SG" dirty="0"/>
          </a:p>
        </p:txBody>
      </p:sp>
      <p:sp>
        <p:nvSpPr>
          <p:cNvPr id="3" name="Content Placeholder 2">
            <a:extLst>
              <a:ext uri="{FF2B5EF4-FFF2-40B4-BE49-F238E27FC236}">
                <a16:creationId xmlns:a16="http://schemas.microsoft.com/office/drawing/2014/main" id="{C0179878-66C1-47BC-9E59-FF4986EF8DE5}"/>
              </a:ext>
            </a:extLst>
          </p:cNvPr>
          <p:cNvSpPr>
            <a:spLocks noGrp="1"/>
          </p:cNvSpPr>
          <p:nvPr>
            <p:ph idx="1"/>
          </p:nvPr>
        </p:nvSpPr>
        <p:spPr/>
        <p:txBody>
          <a:bodyPr>
            <a:normAutofit fontScale="77500" lnSpcReduction="20000"/>
          </a:bodyPr>
          <a:lstStyle/>
          <a:p>
            <a:r>
              <a:rPr lang="en-US" dirty="0"/>
              <a:t>In this lecture, we brought all the important philosophical terms regarding Buddhist logical reasoning and explained how those terms had been used to construct the Buddhist logical method;</a:t>
            </a:r>
          </a:p>
          <a:p>
            <a:r>
              <a:rPr lang="en-US" dirty="0"/>
              <a:t>First of all, it is important to pay attention to the fact that although Dignāga and his new Buddhist logical method perpetuated the </a:t>
            </a:r>
            <a:r>
              <a:rPr lang="en-US" u="sng" dirty="0"/>
              <a:t>3-membered logical reasoning</a:t>
            </a:r>
            <a:r>
              <a:rPr lang="en-US" dirty="0"/>
              <a:t>, his teacher, </a:t>
            </a:r>
            <a:r>
              <a:rPr lang="en-US" u="sng" dirty="0" err="1"/>
              <a:t>Vasubandhu</a:t>
            </a:r>
            <a:r>
              <a:rPr lang="en-US" dirty="0"/>
              <a:t> and the </a:t>
            </a:r>
            <a:r>
              <a:rPr lang="en-US" u="sng" dirty="0"/>
              <a:t>important contributions</a:t>
            </a:r>
            <a:r>
              <a:rPr lang="en-US" dirty="0"/>
              <a:t> made by him should be given the due credits; for example, as we mentioned, by the time of </a:t>
            </a:r>
            <a:r>
              <a:rPr lang="en-US" dirty="0" err="1"/>
              <a:t>Vasubandhu</a:t>
            </a:r>
            <a:r>
              <a:rPr lang="en-US" dirty="0"/>
              <a:t>, not only the last two members – </a:t>
            </a:r>
            <a:r>
              <a:rPr lang="en-US" u="sng" dirty="0"/>
              <a:t>4</a:t>
            </a:r>
            <a:r>
              <a:rPr lang="en-US" u="sng" baseline="30000" dirty="0"/>
              <a:t>th</a:t>
            </a:r>
            <a:r>
              <a:rPr lang="en-US" u="sng" dirty="0"/>
              <a:t> and 5</a:t>
            </a:r>
            <a:r>
              <a:rPr lang="en-US" u="sng" baseline="30000" dirty="0"/>
              <a:t>th</a:t>
            </a:r>
            <a:r>
              <a:rPr lang="en-US" u="sng" dirty="0"/>
              <a:t> members were dropped</a:t>
            </a:r>
            <a:r>
              <a:rPr lang="en-US" dirty="0"/>
              <a:t>, but also the requirement of </a:t>
            </a:r>
            <a:r>
              <a:rPr lang="en-US" i="1" u="sng" dirty="0"/>
              <a:t>invariable concomitance</a:t>
            </a:r>
            <a:r>
              <a:rPr lang="en-US" dirty="0"/>
              <a:t> was clearly stated;</a:t>
            </a:r>
          </a:p>
          <a:p>
            <a:r>
              <a:rPr lang="en-US" dirty="0"/>
              <a:t>But it is also important to remember that </a:t>
            </a:r>
            <a:r>
              <a:rPr lang="en-US" dirty="0" err="1"/>
              <a:t>Dignāga’s</a:t>
            </a:r>
            <a:r>
              <a:rPr lang="en-US" dirty="0"/>
              <a:t> 3-membered logical method not only made Buddhist logical </a:t>
            </a:r>
            <a:r>
              <a:rPr lang="en-US" u="sng" dirty="0"/>
              <a:t>concise</a:t>
            </a:r>
            <a:r>
              <a:rPr lang="en-US" dirty="0"/>
              <a:t> but more </a:t>
            </a:r>
            <a:r>
              <a:rPr lang="en-US" u="sng" dirty="0"/>
              <a:t>precise</a:t>
            </a:r>
            <a:r>
              <a:rPr lang="en-US" dirty="0"/>
              <a:t>; the refined terms and stated rules such as </a:t>
            </a:r>
            <a:r>
              <a:rPr lang="en-US" i="1" dirty="0" err="1"/>
              <a:t>trairūpya</a:t>
            </a:r>
            <a:r>
              <a:rPr lang="en-US" dirty="0"/>
              <a:t> and </a:t>
            </a:r>
            <a:r>
              <a:rPr lang="en-US" i="1" dirty="0" err="1"/>
              <a:t>vyāpti</a:t>
            </a:r>
            <a:r>
              <a:rPr lang="en-US" dirty="0"/>
              <a:t> at the same time very much enhanced the cogent level of Buddhist logical reasoning;</a:t>
            </a:r>
          </a:p>
        </p:txBody>
      </p:sp>
    </p:spTree>
    <p:extLst>
      <p:ext uri="{BB962C8B-B14F-4D97-AF65-F5344CB8AC3E}">
        <p14:creationId xmlns:p14="http://schemas.microsoft.com/office/powerpoint/2010/main" val="3766585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81B12-B9D9-4A62-A275-2D9B95D9FD0F}"/>
              </a:ext>
            </a:extLst>
          </p:cNvPr>
          <p:cNvSpPr>
            <a:spLocks noGrp="1"/>
          </p:cNvSpPr>
          <p:nvPr>
            <p:ph type="title"/>
          </p:nvPr>
        </p:nvSpPr>
        <p:spPr/>
        <p:txBody>
          <a:bodyPr/>
          <a:lstStyle/>
          <a:p>
            <a:r>
              <a:rPr lang="en-US" dirty="0"/>
              <a:t>Facts-check-2</a:t>
            </a:r>
            <a:endParaRPr lang="en-SG" dirty="0"/>
          </a:p>
        </p:txBody>
      </p:sp>
      <p:sp>
        <p:nvSpPr>
          <p:cNvPr id="3" name="Content Placeholder 2">
            <a:extLst>
              <a:ext uri="{FF2B5EF4-FFF2-40B4-BE49-F238E27FC236}">
                <a16:creationId xmlns:a16="http://schemas.microsoft.com/office/drawing/2014/main" id="{C57FD232-7E0D-4E35-8919-864A8A8BF111}"/>
              </a:ext>
            </a:extLst>
          </p:cNvPr>
          <p:cNvSpPr>
            <a:spLocks noGrp="1"/>
          </p:cNvSpPr>
          <p:nvPr>
            <p:ph idx="1"/>
          </p:nvPr>
        </p:nvSpPr>
        <p:spPr/>
        <p:txBody>
          <a:bodyPr>
            <a:normAutofit fontScale="77500" lnSpcReduction="20000"/>
          </a:bodyPr>
          <a:lstStyle/>
          <a:p>
            <a:r>
              <a:rPr lang="en-US" dirty="0"/>
              <a:t>We also introduced two important new terms: </a:t>
            </a:r>
            <a:r>
              <a:rPr lang="en-US" i="1" u="sng" dirty="0">
                <a:latin typeface="Times New Roman" panose="02020603050405020304" pitchFamily="18" charset="0"/>
                <a:cs typeface="Times New Roman" panose="02020603050405020304" pitchFamily="18" charset="0"/>
              </a:rPr>
              <a:t>sa</a:t>
            </a:r>
            <a:r>
              <a:rPr lang="en-US" i="1" u="sng" dirty="0"/>
              <a:t>pak</a:t>
            </a:r>
            <a:r>
              <a:rPr lang="en-US" i="1" u="sng" dirty="0">
                <a:latin typeface="Times New Roman" panose="02020603050405020304" pitchFamily="18" charset="0"/>
                <a:cs typeface="Times New Roman" panose="02020603050405020304" pitchFamily="18" charset="0"/>
              </a:rPr>
              <a:t>ṣa/similar example</a:t>
            </a:r>
            <a:r>
              <a:rPr lang="en-US" dirty="0">
                <a:latin typeface="Times New Roman" panose="02020603050405020304" pitchFamily="18" charset="0"/>
                <a:cs typeface="Times New Roman" panose="02020603050405020304" pitchFamily="18" charset="0"/>
              </a:rPr>
              <a:t> and </a:t>
            </a:r>
            <a:r>
              <a:rPr lang="en-US" i="1" u="sng" dirty="0">
                <a:latin typeface="Times New Roman" panose="02020603050405020304" pitchFamily="18" charset="0"/>
                <a:cs typeface="Times New Roman" panose="02020603050405020304" pitchFamily="18" charset="0"/>
              </a:rPr>
              <a:t>vi</a:t>
            </a:r>
            <a:r>
              <a:rPr lang="en-US" i="1" u="sng" dirty="0"/>
              <a:t>pak</a:t>
            </a:r>
            <a:r>
              <a:rPr lang="en-US" i="1" u="sng" dirty="0">
                <a:latin typeface="Times New Roman" panose="02020603050405020304" pitchFamily="18" charset="0"/>
                <a:cs typeface="Times New Roman" panose="02020603050405020304" pitchFamily="18" charset="0"/>
              </a:rPr>
              <a:t>ṣa/counterexample</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As you can see, those two terms are not new, for even at the time of </a:t>
            </a:r>
            <a:r>
              <a:rPr lang="en-US" dirty="0" err="1">
                <a:latin typeface="Times New Roman" panose="02020603050405020304" pitchFamily="18" charset="0"/>
                <a:cs typeface="Times New Roman" panose="02020603050405020304" pitchFamily="18" charset="0"/>
              </a:rPr>
              <a:t>Vasubandhu</a:t>
            </a:r>
            <a:r>
              <a:rPr lang="en-US" dirty="0">
                <a:latin typeface="Times New Roman" panose="02020603050405020304" pitchFamily="18" charset="0"/>
                <a:cs typeface="Times New Roman" panose="02020603050405020304" pitchFamily="18" charset="0"/>
              </a:rPr>
              <a:t>, the examples already included a similar example and a dissimilar one; but again, what Dignāga improved are simple yet remarkable. We shall discuss in detail about the two terms in a future lecture but in brief, Dignāga suggested that in order to ensure the strength of the inference, a similar example </a:t>
            </a:r>
            <a:r>
              <a:rPr lang="en-US" i="1" dirty="0">
                <a:latin typeface="Times New Roman" panose="02020603050405020304" pitchFamily="18" charset="0"/>
                <a:cs typeface="Times New Roman" panose="02020603050405020304" pitchFamily="18" charset="0"/>
              </a:rPr>
              <a:t>must</a:t>
            </a:r>
            <a:r>
              <a:rPr lang="en-US" dirty="0">
                <a:latin typeface="Times New Roman" panose="02020603050405020304" pitchFamily="18" charset="0"/>
                <a:cs typeface="Times New Roman" panose="02020603050405020304" pitchFamily="18" charset="0"/>
              </a:rPr>
              <a:t> share the same property with the subject while a dissimilar example </a:t>
            </a:r>
            <a:r>
              <a:rPr lang="en-US" i="1" dirty="0">
                <a:latin typeface="Times New Roman" panose="02020603050405020304" pitchFamily="18" charset="0"/>
                <a:cs typeface="Times New Roman" panose="02020603050405020304" pitchFamily="18" charset="0"/>
              </a:rPr>
              <a:t>must not </a:t>
            </a:r>
            <a:r>
              <a:rPr lang="en-US" dirty="0">
                <a:latin typeface="Times New Roman" panose="02020603050405020304" pitchFamily="18" charset="0"/>
                <a:cs typeface="Times New Roman" panose="02020603050405020304" pitchFamily="18" charset="0"/>
              </a:rPr>
              <a:t>share (or absent) such a property of the subject;</a:t>
            </a:r>
          </a:p>
          <a:p>
            <a:r>
              <a:rPr lang="en-US" dirty="0">
                <a:latin typeface="Times New Roman" panose="02020603050405020304" pitchFamily="18" charset="0"/>
                <a:cs typeface="Times New Roman" panose="02020603050405020304" pitchFamily="18" charset="0"/>
              </a:rPr>
              <a:t>For instance, there </a:t>
            </a:r>
            <a:r>
              <a:rPr lang="en-US" i="1" dirty="0">
                <a:latin typeface="Times New Roman" panose="02020603050405020304" pitchFamily="18" charset="0"/>
                <a:cs typeface="Times New Roman" panose="02020603050405020304" pitchFamily="18" charset="0"/>
              </a:rPr>
              <a:t>must</a:t>
            </a:r>
            <a:r>
              <a:rPr lang="en-US" dirty="0">
                <a:latin typeface="Times New Roman" panose="02020603050405020304" pitchFamily="18" charset="0"/>
                <a:cs typeface="Times New Roman" panose="02020603050405020304" pitchFamily="18" charset="0"/>
              </a:rPr>
              <a:t> be fire/smoke in a kitchen, and the </a:t>
            </a:r>
            <a:r>
              <a:rPr lang="en-US" i="1" dirty="0">
                <a:latin typeface="Times New Roman" panose="02020603050405020304" pitchFamily="18" charset="0"/>
                <a:cs typeface="Times New Roman" panose="02020603050405020304" pitchFamily="18" charset="0"/>
              </a:rPr>
              <a:t>must not</a:t>
            </a:r>
            <a:r>
              <a:rPr lang="en-US" dirty="0">
                <a:latin typeface="Times New Roman" panose="02020603050405020304" pitchFamily="18" charset="0"/>
                <a:cs typeface="Times New Roman" panose="02020603050405020304" pitchFamily="18" charset="0"/>
              </a:rPr>
              <a:t> be fire/smoke in a lake; here, the definitive stipulations of </a:t>
            </a:r>
            <a:r>
              <a:rPr lang="en-US" i="1" u="sng" dirty="0">
                <a:latin typeface="Times New Roman" panose="02020603050405020304" pitchFamily="18" charset="0"/>
                <a:cs typeface="Times New Roman" panose="02020603050405020304" pitchFamily="18" charset="0"/>
              </a:rPr>
              <a:t>sa</a:t>
            </a:r>
            <a:r>
              <a:rPr lang="en-US" i="1" u="sng" dirty="0"/>
              <a:t>pak</a:t>
            </a:r>
            <a:r>
              <a:rPr lang="en-US" i="1" u="sng" dirty="0">
                <a:latin typeface="Times New Roman" panose="02020603050405020304" pitchFamily="18" charset="0"/>
                <a:cs typeface="Times New Roman" panose="02020603050405020304" pitchFamily="18" charset="0"/>
              </a:rPr>
              <a:t>ṣa</a:t>
            </a:r>
            <a:r>
              <a:rPr lang="en-US" dirty="0">
                <a:latin typeface="Times New Roman" panose="02020603050405020304" pitchFamily="18" charset="0"/>
                <a:cs typeface="Times New Roman" panose="02020603050405020304" pitchFamily="18" charset="0"/>
              </a:rPr>
              <a:t> and </a:t>
            </a:r>
            <a:r>
              <a:rPr lang="en-US" i="1" u="sng" dirty="0">
                <a:latin typeface="Times New Roman" panose="02020603050405020304" pitchFamily="18" charset="0"/>
                <a:cs typeface="Times New Roman" panose="02020603050405020304" pitchFamily="18" charset="0"/>
              </a:rPr>
              <a:t>vi</a:t>
            </a:r>
            <a:r>
              <a:rPr lang="en-US" i="1" u="sng" dirty="0"/>
              <a:t>pak</a:t>
            </a:r>
            <a:r>
              <a:rPr lang="en-US" i="1" u="sng" dirty="0">
                <a:latin typeface="Times New Roman" panose="02020603050405020304" pitchFamily="18" charset="0"/>
                <a:cs typeface="Times New Roman" panose="02020603050405020304" pitchFamily="18" charset="0"/>
              </a:rPr>
              <a:t>ṣa</a:t>
            </a:r>
            <a:r>
              <a:rPr lang="en-US" dirty="0">
                <a:latin typeface="Times New Roman" panose="02020603050405020304" pitchFamily="18" charset="0"/>
                <a:cs typeface="Times New Roman" panose="02020603050405020304" pitchFamily="18" charset="0"/>
              </a:rPr>
              <a:t> are crucially important; we shall discuss more next time; that would be all for this week;</a:t>
            </a:r>
          </a:p>
          <a:p>
            <a:r>
              <a:rPr lang="en-US" b="1" i="1" dirty="0">
                <a:latin typeface="Times New Roman" panose="02020603050405020304" pitchFamily="18" charset="0"/>
                <a:cs typeface="Times New Roman" panose="02020603050405020304" pitchFamily="18" charset="0"/>
              </a:rPr>
              <a:t>Any questions, just let me know!</a:t>
            </a:r>
            <a:endParaRPr lang="en-SG" b="1" i="1" dirty="0"/>
          </a:p>
          <a:p>
            <a:endParaRPr lang="en-SG" dirty="0"/>
          </a:p>
        </p:txBody>
      </p:sp>
    </p:spTree>
    <p:extLst>
      <p:ext uri="{BB962C8B-B14F-4D97-AF65-F5344CB8AC3E}">
        <p14:creationId xmlns:p14="http://schemas.microsoft.com/office/powerpoint/2010/main" val="1638319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A2CCE-FCD3-4FC9-A675-89C7624A49DE}"/>
              </a:ext>
            </a:extLst>
          </p:cNvPr>
          <p:cNvSpPr>
            <a:spLocks noGrp="1"/>
          </p:cNvSpPr>
          <p:nvPr>
            <p:ph type="title"/>
          </p:nvPr>
        </p:nvSpPr>
        <p:spPr/>
        <p:txBody>
          <a:bodyPr/>
          <a:lstStyle/>
          <a:p>
            <a:r>
              <a:rPr lang="en-US" dirty="0"/>
              <a:t>Exercises/assignment #9</a:t>
            </a:r>
            <a:endParaRPr lang="en-SG" dirty="0"/>
          </a:p>
        </p:txBody>
      </p:sp>
      <p:sp>
        <p:nvSpPr>
          <p:cNvPr id="3" name="Content Placeholder 2">
            <a:extLst>
              <a:ext uri="{FF2B5EF4-FFF2-40B4-BE49-F238E27FC236}">
                <a16:creationId xmlns:a16="http://schemas.microsoft.com/office/drawing/2014/main" id="{75B2A0F6-2028-4D05-B11B-8A75163B1D8B}"/>
              </a:ext>
            </a:extLst>
          </p:cNvPr>
          <p:cNvSpPr>
            <a:spLocks noGrp="1"/>
          </p:cNvSpPr>
          <p:nvPr>
            <p:ph idx="1"/>
          </p:nvPr>
        </p:nvSpPr>
        <p:spPr/>
        <p:txBody>
          <a:bodyPr>
            <a:normAutofit fontScale="92500" lnSpcReduction="20000"/>
          </a:bodyPr>
          <a:lstStyle/>
          <a:p>
            <a:r>
              <a:rPr lang="en-SG" dirty="0"/>
              <a:t>Do the following exercises and submit them via email (</a:t>
            </a:r>
            <a:r>
              <a:rPr lang="en-SG" dirty="0">
                <a:hlinkClick r:id="rId2"/>
              </a:rPr>
              <a:t>chuanqing@bcs.edu.sg</a:t>
            </a:r>
            <a:r>
              <a:rPr lang="en-SG" dirty="0"/>
              <a:t>) to me by 5:00 pm, on 4</a:t>
            </a:r>
            <a:r>
              <a:rPr lang="en-SG" baseline="30000" dirty="0"/>
              <a:t>th</a:t>
            </a:r>
            <a:r>
              <a:rPr lang="en-SG" dirty="0"/>
              <a:t> November (Wednesday); as usual, please send the exercises of the two courses (</a:t>
            </a:r>
            <a:r>
              <a:rPr lang="en-SG" i="1" dirty="0"/>
              <a:t>Buddhism and Economics</a:t>
            </a:r>
            <a:r>
              <a:rPr lang="en-SG" dirty="0"/>
              <a:t> &amp; </a:t>
            </a:r>
            <a:r>
              <a:rPr lang="en-SG" i="1" dirty="0"/>
              <a:t>Introduction to Buddhist Logic</a:t>
            </a:r>
            <a:r>
              <a:rPr lang="en-SG" dirty="0"/>
              <a:t>) together in one </a:t>
            </a:r>
            <a:r>
              <a:rPr lang="en-SG" u="sng" dirty="0"/>
              <a:t>Word doc. file</a:t>
            </a:r>
            <a:r>
              <a:rPr lang="en-SG" dirty="0"/>
              <a:t>;</a:t>
            </a:r>
          </a:p>
          <a:p>
            <a:r>
              <a:rPr lang="en-SG" dirty="0"/>
              <a:t>1, Can you think a example to demonstrate the 3-membered Buddhist logical method; for example, </a:t>
            </a:r>
            <a:r>
              <a:rPr lang="en-SG" i="1" dirty="0"/>
              <a:t>there must be raining over there because the sky is shadowed by dark clouds</a:t>
            </a:r>
            <a:r>
              <a:rPr lang="en-SG" dirty="0"/>
              <a:t> … *Do not use the classical examples we used in our lectures.</a:t>
            </a:r>
          </a:p>
          <a:p>
            <a:r>
              <a:rPr lang="en-SG" dirty="0"/>
              <a:t>2, Who is generally thought to have refined and then introduced the theory of </a:t>
            </a:r>
            <a:r>
              <a:rPr lang="en-SG" i="1" dirty="0" err="1"/>
              <a:t>trairūpya</a:t>
            </a:r>
            <a:r>
              <a:rPr lang="en-SG" dirty="0"/>
              <a:t> to the Buddhist logical method for the </a:t>
            </a:r>
            <a:r>
              <a:rPr lang="en-SG"/>
              <a:t>first time?</a:t>
            </a:r>
            <a:endParaRPr lang="en-SG" dirty="0"/>
          </a:p>
        </p:txBody>
      </p:sp>
    </p:spTree>
    <p:extLst>
      <p:ext uri="{BB962C8B-B14F-4D97-AF65-F5344CB8AC3E}">
        <p14:creationId xmlns:p14="http://schemas.microsoft.com/office/powerpoint/2010/main" val="689755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a:extLst>
              <a:ext uri="{FF2B5EF4-FFF2-40B4-BE49-F238E27FC236}">
                <a16:creationId xmlns:a16="http://schemas.microsoft.com/office/drawing/2014/main" id="{8EB8FAD2-2C51-4408-91FB-B398B539A61E}"/>
              </a:ext>
            </a:extLst>
          </p:cNvPr>
          <p:cNvSpPr>
            <a:spLocks noGrp="1"/>
          </p:cNvSpPr>
          <p:nvPr>
            <p:ph type="title"/>
          </p:nvPr>
        </p:nvSpPr>
        <p:spPr/>
        <p:txBody>
          <a:bodyPr/>
          <a:lstStyle/>
          <a:p>
            <a:r>
              <a:rPr lang="en-SG" altLang="zh-CN" dirty="0"/>
              <a:t>Dignāga and his importance</a:t>
            </a:r>
            <a:endParaRPr lang="zh-CN" altLang="en-US" dirty="0"/>
          </a:p>
        </p:txBody>
      </p:sp>
      <p:sp>
        <p:nvSpPr>
          <p:cNvPr id="5" name="内容占位符 4">
            <a:extLst>
              <a:ext uri="{FF2B5EF4-FFF2-40B4-BE49-F238E27FC236}">
                <a16:creationId xmlns:a16="http://schemas.microsoft.com/office/drawing/2014/main" id="{AE5A2C64-5401-40C1-88B2-CA0569C398FB}"/>
              </a:ext>
            </a:extLst>
          </p:cNvPr>
          <p:cNvSpPr>
            <a:spLocks noGrp="1"/>
          </p:cNvSpPr>
          <p:nvPr>
            <p:ph idx="1"/>
          </p:nvPr>
        </p:nvSpPr>
        <p:spPr/>
        <p:txBody>
          <a:bodyPr>
            <a:normAutofit fontScale="85000" lnSpcReduction="20000"/>
          </a:bodyPr>
          <a:lstStyle/>
          <a:p>
            <a:r>
              <a:rPr lang="en-SG" altLang="zh-CN" dirty="0"/>
              <a:t>As we discussed in the previous slide, despite all the foundations and reforms, Buddhist logical reasoning method had been revolved around the traditional method during the first stage of its development; when Dignāga started to reform the traditional method, however, the outcome was of paramount importance and historical significance;</a:t>
            </a:r>
          </a:p>
          <a:p>
            <a:r>
              <a:rPr lang="en-SG" altLang="zh-CN" dirty="0"/>
              <a:t>First of all, he made the rule that as a logical method/sequent, it should consist of 3 members only; secondly, also as a rule, there must be a 3fold characteristic for the second member – </a:t>
            </a:r>
            <a:r>
              <a:rPr lang="en-SG" altLang="zh-CN" i="1" dirty="0" err="1"/>
              <a:t>hetu</a:t>
            </a:r>
            <a:r>
              <a:rPr lang="en-SG" altLang="zh-CN" i="1" dirty="0"/>
              <a:t>/reason</a:t>
            </a:r>
            <a:r>
              <a:rPr lang="en-SG" altLang="zh-CN" dirty="0"/>
              <a:t>, which is called </a:t>
            </a:r>
            <a:r>
              <a:rPr lang="en-SG" altLang="zh-CN" i="1" dirty="0" err="1"/>
              <a:t>trairūpya</a:t>
            </a:r>
            <a:r>
              <a:rPr lang="en-SG" altLang="zh-CN" dirty="0"/>
              <a:t>; thirdly, </a:t>
            </a:r>
            <a:r>
              <a:rPr lang="en-SG" altLang="zh-CN" i="1" dirty="0"/>
              <a:t>invariable concomitance</a:t>
            </a:r>
            <a:r>
              <a:rPr lang="en-SG" altLang="zh-CN" dirty="0"/>
              <a:t> or more precisely, the </a:t>
            </a:r>
            <a:r>
              <a:rPr lang="en-SG" altLang="zh-CN" i="1" dirty="0"/>
              <a:t>rule of pervasion – </a:t>
            </a:r>
            <a:r>
              <a:rPr lang="en-SG" altLang="zh-CN" dirty="0"/>
              <a:t> </a:t>
            </a:r>
            <a:r>
              <a:rPr lang="en-SG" altLang="zh-CN" i="1" dirty="0" err="1"/>
              <a:t>vyāpti</a:t>
            </a:r>
            <a:r>
              <a:rPr lang="en-SG" altLang="zh-CN" dirty="0"/>
              <a:t> must be observed; and fourthly, he discussed in detail about the 9 possibilities about the reason/examples and their relationship; in the ensuing lectures, we shall discuss those reforms and innovations of Dignāga one by one;</a:t>
            </a:r>
            <a:endParaRPr lang="zh-CN" altLang="en-US" dirty="0"/>
          </a:p>
        </p:txBody>
      </p:sp>
    </p:spTree>
    <p:extLst>
      <p:ext uri="{BB962C8B-B14F-4D97-AF65-F5344CB8AC3E}">
        <p14:creationId xmlns:p14="http://schemas.microsoft.com/office/powerpoint/2010/main" val="1470130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E4F64-888E-411D-A172-3A7FF42403EC}"/>
              </a:ext>
            </a:extLst>
          </p:cNvPr>
          <p:cNvSpPr>
            <a:spLocks noGrp="1"/>
          </p:cNvSpPr>
          <p:nvPr>
            <p:ph type="title"/>
          </p:nvPr>
        </p:nvSpPr>
        <p:spPr/>
        <p:txBody>
          <a:bodyPr/>
          <a:lstStyle/>
          <a:p>
            <a:r>
              <a:rPr lang="en-US" dirty="0"/>
              <a:t>3-membered logical method</a:t>
            </a:r>
            <a:endParaRPr lang="en-SG" dirty="0"/>
          </a:p>
        </p:txBody>
      </p:sp>
      <p:sp>
        <p:nvSpPr>
          <p:cNvPr id="3" name="Content Placeholder 2">
            <a:extLst>
              <a:ext uri="{FF2B5EF4-FFF2-40B4-BE49-F238E27FC236}">
                <a16:creationId xmlns:a16="http://schemas.microsoft.com/office/drawing/2014/main" id="{E0BEFBB8-2C77-4420-9FA4-993759F6F4D1}"/>
              </a:ext>
            </a:extLst>
          </p:cNvPr>
          <p:cNvSpPr>
            <a:spLocks noGrp="1"/>
          </p:cNvSpPr>
          <p:nvPr>
            <p:ph idx="1"/>
          </p:nvPr>
        </p:nvSpPr>
        <p:spPr/>
        <p:txBody>
          <a:bodyPr>
            <a:normAutofit fontScale="70000" lnSpcReduction="20000"/>
          </a:bodyPr>
          <a:lstStyle/>
          <a:p>
            <a:r>
              <a:rPr lang="en-US" dirty="0"/>
              <a:t>More often then not, because of the important role played by Dignāga in Buddhist logical method, it is almost universally known that after Dignāga and with the reformed </a:t>
            </a:r>
            <a:r>
              <a:rPr lang="en-US" i="1" dirty="0"/>
              <a:t>new-</a:t>
            </a:r>
            <a:r>
              <a:rPr lang="en-US" i="1" dirty="0" err="1"/>
              <a:t>hetuvidya</a:t>
            </a:r>
            <a:r>
              <a:rPr lang="en-US" dirty="0"/>
              <a:t> or </a:t>
            </a:r>
            <a:r>
              <a:rPr lang="en-US" i="1" dirty="0"/>
              <a:t>new logical reasoning </a:t>
            </a:r>
            <a:r>
              <a:rPr lang="en-US" dirty="0"/>
              <a:t>method, the 3-membered logical method came into existence;</a:t>
            </a:r>
          </a:p>
          <a:p>
            <a:r>
              <a:rPr lang="en-US" dirty="0"/>
              <a:t>As we pointed out repeatedly, there is no doubt that by the time of Dignāga, not only the term </a:t>
            </a:r>
            <a:r>
              <a:rPr lang="en-US" i="1" dirty="0" err="1"/>
              <a:t>hetuvidya</a:t>
            </a:r>
            <a:r>
              <a:rPr lang="en-US" i="1" dirty="0"/>
              <a:t> </a:t>
            </a:r>
            <a:r>
              <a:rPr lang="en-US" dirty="0"/>
              <a:t>(before that, </a:t>
            </a:r>
            <a:r>
              <a:rPr lang="en-US" i="1" dirty="0"/>
              <a:t>Nyaya</a:t>
            </a:r>
            <a:r>
              <a:rPr lang="en-US" dirty="0"/>
              <a:t> was used) was used more often in Buddhist tradition; but more apparently, the 3-membered method virtually replaced the 5-membered method, which had been used up until the time of </a:t>
            </a:r>
            <a:r>
              <a:rPr lang="en-US" dirty="0" err="1"/>
              <a:t>Vasubandhu</a:t>
            </a:r>
            <a:r>
              <a:rPr lang="en-US" dirty="0"/>
              <a:t>;</a:t>
            </a:r>
          </a:p>
          <a:p>
            <a:r>
              <a:rPr lang="en-US" dirty="0"/>
              <a:t>But as we also mentioned, it might be more precisely to note that at least in one of the earliest Buddhist treatise of logical/debating rules, which compiled by </a:t>
            </a:r>
            <a:r>
              <a:rPr lang="en-US" dirty="0" err="1"/>
              <a:t>Vasubandhu</a:t>
            </a:r>
            <a:r>
              <a:rPr lang="en-US" dirty="0"/>
              <a:t> himself, the last 2 members were quietly dropped; moreover, we might remember that Dignāga was a pupil of </a:t>
            </a:r>
            <a:r>
              <a:rPr lang="en-US" dirty="0" err="1"/>
              <a:t>Vasubandhu</a:t>
            </a:r>
            <a:r>
              <a:rPr lang="en-US" dirty="0"/>
              <a:t>; so it might be plausible, as we have suggested, that </a:t>
            </a:r>
            <a:r>
              <a:rPr lang="en-US" dirty="0" err="1"/>
              <a:t>Vasubandhu</a:t>
            </a:r>
            <a:r>
              <a:rPr lang="en-US" dirty="0"/>
              <a:t> and his insights served as springboard for his pupil’s great innovation that followed shortly afterwards;</a:t>
            </a:r>
            <a:endParaRPr lang="en-SG" dirty="0"/>
          </a:p>
        </p:txBody>
      </p:sp>
    </p:spTree>
    <p:extLst>
      <p:ext uri="{BB962C8B-B14F-4D97-AF65-F5344CB8AC3E}">
        <p14:creationId xmlns:p14="http://schemas.microsoft.com/office/powerpoint/2010/main" val="4029897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7BDA0-7B70-4BBB-A3CB-F1BAB3B66E93}"/>
              </a:ext>
            </a:extLst>
          </p:cNvPr>
          <p:cNvSpPr>
            <a:spLocks noGrp="1"/>
          </p:cNvSpPr>
          <p:nvPr>
            <p:ph type="title"/>
          </p:nvPr>
        </p:nvSpPr>
        <p:spPr/>
        <p:txBody>
          <a:bodyPr>
            <a:normAutofit fontScale="90000"/>
          </a:bodyPr>
          <a:lstStyle/>
          <a:p>
            <a:r>
              <a:rPr lang="en-SG" dirty="0"/>
              <a:t>From 5 to 3 members</a:t>
            </a:r>
            <a:r>
              <a:rPr lang="en-SG" sz="1800" dirty="0"/>
              <a:t>: as we repeatedly mentioned, the traditional 5-membered logical method was invented by the ancient Indian philosophers and it was only introduced to Buddhist philosophical tradition around the time of Asaṅga; at the same time, the last two members were dropped by </a:t>
            </a:r>
            <a:r>
              <a:rPr lang="en-SG" sz="1800" dirty="0" err="1"/>
              <a:t>Vasubandhu</a:t>
            </a:r>
            <a:r>
              <a:rPr lang="en-SG" sz="1800" dirty="0"/>
              <a:t>, probably because they were redundant; but by the time of his pupil Dignāga, the 3-membered method was not only fixed by also markedly refined;</a:t>
            </a:r>
          </a:p>
        </p:txBody>
      </p:sp>
      <p:graphicFrame>
        <p:nvGraphicFramePr>
          <p:cNvPr id="4" name="Content Placeholder 3">
            <a:extLst>
              <a:ext uri="{FF2B5EF4-FFF2-40B4-BE49-F238E27FC236}">
                <a16:creationId xmlns:a16="http://schemas.microsoft.com/office/drawing/2014/main" id="{83039390-599C-41FB-BD7D-4F688DEC2AEC}"/>
              </a:ext>
            </a:extLst>
          </p:cNvPr>
          <p:cNvGraphicFramePr>
            <a:graphicFrameLocks noGrp="1"/>
          </p:cNvGraphicFramePr>
          <p:nvPr>
            <p:ph idx="1"/>
            <p:extLst>
              <p:ext uri="{D42A27DB-BD31-4B8C-83A1-F6EECF244321}">
                <p14:modId xmlns:p14="http://schemas.microsoft.com/office/powerpoint/2010/main" val="151155928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515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3F87E04-6781-4E7A-A3D0-C8ED10AB8C36}"/>
              </a:ext>
            </a:extLst>
          </p:cNvPr>
          <p:cNvSpPr>
            <a:spLocks noGrp="1"/>
          </p:cNvSpPr>
          <p:nvPr>
            <p:ph type="title"/>
          </p:nvPr>
        </p:nvSpPr>
        <p:spPr/>
        <p:txBody>
          <a:bodyPr>
            <a:normAutofit fontScale="90000"/>
          </a:bodyPr>
          <a:lstStyle/>
          <a:p>
            <a:r>
              <a:rPr lang="en-US" altLang="zh-CN" dirty="0"/>
              <a:t>Buddhist logical sequent/structure after Dignāga: </a:t>
            </a:r>
            <a:r>
              <a:rPr lang="en-US" altLang="zh-CN" i="1" dirty="0"/>
              <a:t>3-membered sequent</a:t>
            </a:r>
            <a:endParaRPr lang="zh-CN" altLang="en-US" i="1" dirty="0"/>
          </a:p>
        </p:txBody>
      </p:sp>
      <p:sp>
        <p:nvSpPr>
          <p:cNvPr id="3" name="内容占位符 2">
            <a:extLst>
              <a:ext uri="{FF2B5EF4-FFF2-40B4-BE49-F238E27FC236}">
                <a16:creationId xmlns:a16="http://schemas.microsoft.com/office/drawing/2014/main" id="{C5FE01C8-F6FB-4589-A84A-807843D0E0E2}"/>
              </a:ext>
            </a:extLst>
          </p:cNvPr>
          <p:cNvSpPr>
            <a:spLocks noGrp="1"/>
          </p:cNvSpPr>
          <p:nvPr>
            <p:ph idx="1"/>
          </p:nvPr>
        </p:nvSpPr>
        <p:spPr/>
        <p:txBody>
          <a:bodyPr>
            <a:normAutofit fontScale="85000" lnSpcReduction="20000"/>
          </a:bodyPr>
          <a:lstStyle/>
          <a:p>
            <a:r>
              <a:rPr lang="en-US" altLang="zh-CN" dirty="0"/>
              <a:t>As we have mentioned, after </a:t>
            </a:r>
            <a:r>
              <a:rPr lang="en-SG" altLang="zh-CN" dirty="0"/>
              <a:t>Dignāga, Buddhist logical method was known as </a:t>
            </a:r>
            <a:r>
              <a:rPr lang="en-SG" altLang="zh-CN" i="1" dirty="0"/>
              <a:t>new-</a:t>
            </a:r>
            <a:r>
              <a:rPr lang="en-SG" altLang="zh-CN" i="1" dirty="0" err="1"/>
              <a:t>hetuvidya</a:t>
            </a:r>
            <a:r>
              <a:rPr lang="en-SG" altLang="zh-CN" dirty="0"/>
              <a:t> or </a:t>
            </a:r>
            <a:r>
              <a:rPr lang="en-SG" altLang="zh-CN" i="1" dirty="0"/>
              <a:t>new method</a:t>
            </a:r>
            <a:r>
              <a:rPr lang="en-SG" altLang="zh-CN" dirty="0"/>
              <a:t>; one of the reasons is that from that time onwards, only three members are used to construct a logical sequent or method: </a:t>
            </a:r>
            <a:r>
              <a:rPr lang="en-SG" altLang="zh-CN" u="sng" dirty="0"/>
              <a:t>thesis, reason and examples</a:t>
            </a:r>
            <a:r>
              <a:rPr lang="en-SG" altLang="zh-CN" dirty="0"/>
              <a:t>;</a:t>
            </a:r>
          </a:p>
          <a:p>
            <a:r>
              <a:rPr lang="en-SG" altLang="zh-CN" dirty="0"/>
              <a:t>But two other terms may be also mentioned here: </a:t>
            </a:r>
          </a:p>
          <a:p>
            <a:r>
              <a:rPr lang="en-US" i="1" dirty="0"/>
              <a:t>Pakṣa</a:t>
            </a:r>
            <a:r>
              <a:rPr lang="en-US" dirty="0"/>
              <a:t>: this term means </a:t>
            </a:r>
            <a:r>
              <a:rPr lang="en-US" i="1" dirty="0"/>
              <a:t>subject</a:t>
            </a:r>
            <a:r>
              <a:rPr lang="en-US" dirty="0"/>
              <a:t> but in Buddhist logic, sometimes it is used to indicate the entire thesis (</a:t>
            </a:r>
            <a:r>
              <a:rPr lang="en-US" u="sng" dirty="0"/>
              <a:t>please see detailed discussion in the lecture notes</a:t>
            </a:r>
            <a:r>
              <a:rPr lang="en-US" dirty="0"/>
              <a:t>);</a:t>
            </a:r>
          </a:p>
          <a:p>
            <a:r>
              <a:rPr lang="en-US" altLang="zh-CN" i="1" dirty="0" err="1"/>
              <a:t>Liṅga</a:t>
            </a:r>
            <a:r>
              <a:rPr lang="en-US" altLang="zh-CN" dirty="0"/>
              <a:t>: this term means </a:t>
            </a:r>
            <a:r>
              <a:rPr lang="en-US" altLang="zh-CN" i="1" dirty="0"/>
              <a:t>sign</a:t>
            </a:r>
            <a:r>
              <a:rPr lang="en-US" altLang="zh-CN" dirty="0"/>
              <a:t> or </a:t>
            </a:r>
            <a:r>
              <a:rPr lang="en-US" altLang="zh-CN" i="1" dirty="0"/>
              <a:t>mark</a:t>
            </a:r>
            <a:r>
              <a:rPr lang="en-US" altLang="zh-CN" dirty="0"/>
              <a:t>, and should be understood with the middle term/2</a:t>
            </a:r>
            <a:r>
              <a:rPr lang="en-US" altLang="zh-CN" baseline="30000" dirty="0"/>
              <a:t>nd</a:t>
            </a:r>
            <a:r>
              <a:rPr lang="en-US" altLang="zh-CN" dirty="0"/>
              <a:t> member – </a:t>
            </a:r>
            <a:r>
              <a:rPr lang="en-US" altLang="zh-CN" i="1" dirty="0"/>
              <a:t>reason/</a:t>
            </a:r>
            <a:r>
              <a:rPr lang="en-US" altLang="zh-CN" i="1" dirty="0" err="1"/>
              <a:t>hetu</a:t>
            </a:r>
            <a:r>
              <a:rPr lang="en-US" altLang="zh-CN" dirty="0"/>
              <a:t>; for example, because of the </a:t>
            </a:r>
            <a:r>
              <a:rPr lang="en-US" altLang="zh-CN" i="1" dirty="0"/>
              <a:t>sign/mark</a:t>
            </a:r>
            <a:r>
              <a:rPr lang="en-US" altLang="zh-CN" dirty="0"/>
              <a:t> of smoke, we may be able to infer fire in the vicinity; here, </a:t>
            </a:r>
            <a:r>
              <a:rPr lang="en-US" altLang="zh-CN" i="1" dirty="0"/>
              <a:t>mark or sign</a:t>
            </a:r>
            <a:r>
              <a:rPr lang="en-US" altLang="zh-CN" dirty="0"/>
              <a:t> of </a:t>
            </a:r>
            <a:r>
              <a:rPr lang="en-US" altLang="zh-CN" b="1" u="sng" dirty="0"/>
              <a:t>smoke</a:t>
            </a:r>
            <a:r>
              <a:rPr lang="en-US" altLang="zh-CN" dirty="0"/>
              <a:t> is the </a:t>
            </a:r>
            <a:r>
              <a:rPr lang="en-US" altLang="zh-CN" i="1" dirty="0"/>
              <a:t>reason</a:t>
            </a:r>
            <a:r>
              <a:rPr lang="en-US" altLang="zh-CN" dirty="0"/>
              <a:t> of our inference for the possibility of a </a:t>
            </a:r>
            <a:r>
              <a:rPr lang="en-US" altLang="zh-CN" b="1" u="sng" dirty="0"/>
              <a:t>fire</a:t>
            </a:r>
            <a:r>
              <a:rPr lang="en-US" altLang="zh-CN" dirty="0"/>
              <a:t>;</a:t>
            </a:r>
            <a:endParaRPr lang="zh-CN" altLang="en-US" dirty="0"/>
          </a:p>
        </p:txBody>
      </p:sp>
    </p:spTree>
    <p:extLst>
      <p:ext uri="{BB962C8B-B14F-4D97-AF65-F5344CB8AC3E}">
        <p14:creationId xmlns:p14="http://schemas.microsoft.com/office/powerpoint/2010/main" val="746489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DC013-6CA8-416D-B415-1F9E10E3EA01}"/>
              </a:ext>
            </a:extLst>
          </p:cNvPr>
          <p:cNvSpPr>
            <a:spLocks noGrp="1"/>
          </p:cNvSpPr>
          <p:nvPr>
            <p:ph type="title"/>
          </p:nvPr>
        </p:nvSpPr>
        <p:spPr/>
        <p:txBody>
          <a:bodyPr>
            <a:normAutofit fontScale="90000"/>
          </a:bodyPr>
          <a:lstStyle/>
          <a:p>
            <a:r>
              <a:rPr lang="en-US" dirty="0"/>
              <a:t>3-membered logical method</a:t>
            </a:r>
            <a:r>
              <a:rPr lang="en-US" sz="1800" dirty="0"/>
              <a:t>: please notice that in the diagram below, all the relevant terms are listed together; however, when you try to understand the particular meaning of the term, always remember the context of the situation; for example, </a:t>
            </a:r>
            <a:r>
              <a:rPr lang="en-US" sz="1800" i="1" dirty="0"/>
              <a:t>reason</a:t>
            </a:r>
            <a:r>
              <a:rPr lang="en-US" sz="1800" dirty="0"/>
              <a:t> and </a:t>
            </a:r>
            <a:r>
              <a:rPr lang="en-US" sz="1800" i="1" dirty="0"/>
              <a:t>mark/sign </a:t>
            </a:r>
            <a:r>
              <a:rPr lang="en-US" sz="1800" dirty="0"/>
              <a:t>are generally clear enough, although when using the example such as the logical sequent sound, produced and impermanent, you may understand produced-ness as </a:t>
            </a:r>
            <a:r>
              <a:rPr lang="en-US" sz="1800" i="1" dirty="0"/>
              <a:t>reason</a:t>
            </a:r>
            <a:r>
              <a:rPr lang="en-US" sz="1800" dirty="0"/>
              <a:t> rather than </a:t>
            </a:r>
            <a:r>
              <a:rPr lang="en-US" sz="1800" i="1" dirty="0"/>
              <a:t>mark/sign</a:t>
            </a:r>
            <a:r>
              <a:rPr lang="en-US" sz="1800" dirty="0"/>
              <a:t> for the sake of clarity; of course, you can understand produce-ness as a </a:t>
            </a:r>
            <a:r>
              <a:rPr lang="en-US" sz="1800" i="1" dirty="0"/>
              <a:t>sign/mark </a:t>
            </a:r>
            <a:r>
              <a:rPr lang="en-US" sz="1800" dirty="0"/>
              <a:t>of its characteristic of being </a:t>
            </a:r>
            <a:r>
              <a:rPr lang="en-US" sz="1800" i="1" dirty="0"/>
              <a:t>conditioned</a:t>
            </a:r>
            <a:r>
              <a:rPr lang="en-US" sz="1800" dirty="0"/>
              <a:t>;</a:t>
            </a:r>
            <a:endParaRPr lang="en-SG" sz="1800" dirty="0"/>
          </a:p>
        </p:txBody>
      </p:sp>
      <p:graphicFrame>
        <p:nvGraphicFramePr>
          <p:cNvPr id="4" name="Content Placeholder 3">
            <a:extLst>
              <a:ext uri="{FF2B5EF4-FFF2-40B4-BE49-F238E27FC236}">
                <a16:creationId xmlns:a16="http://schemas.microsoft.com/office/drawing/2014/main" id="{2F4D19E0-3C24-4AF7-827E-FF5ACA8B9CD8}"/>
              </a:ext>
            </a:extLst>
          </p:cNvPr>
          <p:cNvGraphicFramePr>
            <a:graphicFrameLocks noGrp="1"/>
          </p:cNvGraphicFramePr>
          <p:nvPr>
            <p:ph idx="1"/>
            <p:extLst>
              <p:ext uri="{D42A27DB-BD31-4B8C-83A1-F6EECF244321}">
                <p14:modId xmlns:p14="http://schemas.microsoft.com/office/powerpoint/2010/main" val="2803414400"/>
              </p:ext>
            </p:extLst>
          </p:nvPr>
        </p:nvGraphicFramePr>
        <p:xfrm>
          <a:off x="628650" y="2046913"/>
          <a:ext cx="7886700" cy="41300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5006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4610E-E451-4E2C-B2EA-C91403E41BB1}"/>
              </a:ext>
            </a:extLst>
          </p:cNvPr>
          <p:cNvSpPr>
            <a:spLocks noGrp="1"/>
          </p:cNvSpPr>
          <p:nvPr>
            <p:ph type="title"/>
          </p:nvPr>
        </p:nvSpPr>
        <p:spPr/>
        <p:txBody>
          <a:bodyPr>
            <a:normAutofit fontScale="90000"/>
          </a:bodyPr>
          <a:lstStyle/>
          <a:p>
            <a:r>
              <a:rPr lang="en-US" dirty="0"/>
              <a:t>Example-1a</a:t>
            </a:r>
            <a:r>
              <a:rPr lang="en-US" sz="1800" dirty="0"/>
              <a:t>: the classical examples we are going to use are two kinds and below is the example of inferring fire from smoke; in this example, the inference is to prove the existence of one thing in a place is also a </a:t>
            </a:r>
            <a:r>
              <a:rPr lang="en-US" sz="1800" i="1" dirty="0"/>
              <a:t>sign</a:t>
            </a:r>
            <a:r>
              <a:rPr lang="en-US" sz="1800" dirty="0"/>
              <a:t> or the </a:t>
            </a:r>
            <a:r>
              <a:rPr lang="en-US" sz="1800" i="1" dirty="0"/>
              <a:t>reason</a:t>
            </a:r>
            <a:r>
              <a:rPr lang="en-US" sz="1800" dirty="0"/>
              <a:t> of the existence of another thing; please notice that in the example below, we use </a:t>
            </a:r>
            <a:r>
              <a:rPr lang="en-US" sz="1800" i="1" dirty="0"/>
              <a:t>pratijñā</a:t>
            </a:r>
            <a:r>
              <a:rPr lang="en-US" sz="1800" dirty="0"/>
              <a:t> as thesis; this means that the whole sentence – </a:t>
            </a:r>
            <a:r>
              <a:rPr lang="en-US" sz="1800" i="1" dirty="0"/>
              <a:t>there is a fire on the mountain</a:t>
            </a:r>
            <a:r>
              <a:rPr lang="en-US" sz="1800" dirty="0"/>
              <a:t>, is the thesis; </a:t>
            </a:r>
            <a:endParaRPr lang="en-SG" sz="1800" dirty="0"/>
          </a:p>
        </p:txBody>
      </p:sp>
      <p:graphicFrame>
        <p:nvGraphicFramePr>
          <p:cNvPr id="4" name="Content Placeholder 3">
            <a:extLst>
              <a:ext uri="{FF2B5EF4-FFF2-40B4-BE49-F238E27FC236}">
                <a16:creationId xmlns:a16="http://schemas.microsoft.com/office/drawing/2014/main" id="{031656F5-8572-4511-9A8B-43A1A9130667}"/>
              </a:ext>
            </a:extLst>
          </p:cNvPr>
          <p:cNvGraphicFramePr>
            <a:graphicFrameLocks noGrp="1"/>
          </p:cNvGraphicFramePr>
          <p:nvPr>
            <p:ph idx="1"/>
            <p:extLst>
              <p:ext uri="{D42A27DB-BD31-4B8C-83A1-F6EECF244321}">
                <p14:modId xmlns:p14="http://schemas.microsoft.com/office/powerpoint/2010/main" val="99003210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2032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899FF-0CD1-41F7-925C-9391FD1C21CC}"/>
              </a:ext>
            </a:extLst>
          </p:cNvPr>
          <p:cNvSpPr>
            <a:spLocks noGrp="1"/>
          </p:cNvSpPr>
          <p:nvPr>
            <p:ph type="title"/>
          </p:nvPr>
        </p:nvSpPr>
        <p:spPr/>
        <p:txBody>
          <a:bodyPr>
            <a:normAutofit fontScale="90000"/>
          </a:bodyPr>
          <a:lstStyle/>
          <a:p>
            <a:r>
              <a:rPr lang="en-US" dirty="0"/>
              <a:t>Example-2</a:t>
            </a:r>
            <a:r>
              <a:rPr lang="en-US" sz="1800" dirty="0"/>
              <a:t>: below is the other classical example that are used in traditional and Buddhist logical method; here, the inference is to prove that two things are sharing one same property; for instance, sound is impermanent, just like everything that is produced, which is also impermanent; in other words, sound and all the things that are produced share the </a:t>
            </a:r>
            <a:r>
              <a:rPr lang="en-US" sz="1800" i="1" dirty="0"/>
              <a:t>property of impermanence</a:t>
            </a:r>
            <a:r>
              <a:rPr lang="en-US" sz="1800" dirty="0"/>
              <a:t>;</a:t>
            </a:r>
            <a:endParaRPr lang="en-SG" dirty="0"/>
          </a:p>
        </p:txBody>
      </p:sp>
      <p:graphicFrame>
        <p:nvGraphicFramePr>
          <p:cNvPr id="4" name="Content Placeholder 3">
            <a:extLst>
              <a:ext uri="{FF2B5EF4-FFF2-40B4-BE49-F238E27FC236}">
                <a16:creationId xmlns:a16="http://schemas.microsoft.com/office/drawing/2014/main" id="{F9E9C949-E115-4F6C-84B2-9A665CA1CE5D}"/>
              </a:ext>
            </a:extLst>
          </p:cNvPr>
          <p:cNvGraphicFramePr>
            <a:graphicFrameLocks noGrp="1"/>
          </p:cNvGraphicFramePr>
          <p:nvPr>
            <p:ph idx="1"/>
            <p:extLst>
              <p:ext uri="{D42A27DB-BD31-4B8C-83A1-F6EECF244321}">
                <p14:modId xmlns:p14="http://schemas.microsoft.com/office/powerpoint/2010/main" val="1581667120"/>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8329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C4A93-D721-432F-A6D0-F6FFD9EB6A2F}"/>
              </a:ext>
            </a:extLst>
          </p:cNvPr>
          <p:cNvSpPr>
            <a:spLocks noGrp="1"/>
          </p:cNvSpPr>
          <p:nvPr>
            <p:ph type="title"/>
          </p:nvPr>
        </p:nvSpPr>
        <p:spPr/>
        <p:txBody>
          <a:bodyPr>
            <a:normAutofit fontScale="90000"/>
          </a:bodyPr>
          <a:lstStyle/>
          <a:p>
            <a:r>
              <a:rPr lang="en-US" dirty="0"/>
              <a:t>Example 1b</a:t>
            </a:r>
            <a:r>
              <a:rPr lang="en-US" sz="2000" dirty="0"/>
              <a:t>: below we are going explain the classical </a:t>
            </a:r>
            <a:r>
              <a:rPr lang="en-US" sz="2000" i="1" dirty="0"/>
              <a:t>example 1a</a:t>
            </a:r>
            <a:r>
              <a:rPr lang="en-US" sz="2000" dirty="0"/>
              <a:t>: fire and smoke; but this time we shall use the term </a:t>
            </a:r>
            <a:r>
              <a:rPr lang="en-US" sz="2000" i="1" dirty="0"/>
              <a:t>pak</a:t>
            </a:r>
            <a:r>
              <a:rPr lang="en-US" sz="2000" i="1" dirty="0">
                <a:latin typeface="Times New Roman" panose="02020603050405020304" pitchFamily="18" charset="0"/>
                <a:cs typeface="Times New Roman" panose="02020603050405020304" pitchFamily="18" charset="0"/>
              </a:rPr>
              <a:t>ṣ</a:t>
            </a:r>
            <a:r>
              <a:rPr lang="en-US" sz="2000" i="1" dirty="0"/>
              <a:t>a</a:t>
            </a:r>
            <a:r>
              <a:rPr lang="en-US" sz="2000" dirty="0"/>
              <a:t>/</a:t>
            </a:r>
            <a:r>
              <a:rPr lang="en-US" sz="2000" i="1" dirty="0"/>
              <a:t>subject</a:t>
            </a:r>
            <a:r>
              <a:rPr lang="en-US" sz="2000" dirty="0"/>
              <a:t> instead of </a:t>
            </a:r>
            <a:r>
              <a:rPr lang="en-US" sz="2000" i="1" dirty="0"/>
              <a:t>pratijñā</a:t>
            </a:r>
            <a:r>
              <a:rPr lang="en-US" sz="2000" dirty="0"/>
              <a:t>/</a:t>
            </a:r>
            <a:r>
              <a:rPr lang="en-US" sz="2000" i="1" dirty="0"/>
              <a:t>thesis</a:t>
            </a:r>
            <a:r>
              <a:rPr lang="en-US" sz="2000" dirty="0"/>
              <a:t>; by using this term, I hope you will understand the subtle difference between those two terms; as you can see, if the term </a:t>
            </a:r>
            <a:r>
              <a:rPr lang="en-US" sz="2000" i="1" dirty="0"/>
              <a:t>pak</a:t>
            </a:r>
            <a:r>
              <a:rPr lang="en-US" sz="2000" i="1" dirty="0">
                <a:latin typeface="Times New Roman" panose="02020603050405020304" pitchFamily="18" charset="0"/>
                <a:cs typeface="Times New Roman" panose="02020603050405020304" pitchFamily="18" charset="0"/>
              </a:rPr>
              <a:t>ṣ</a:t>
            </a:r>
            <a:r>
              <a:rPr lang="en-US" sz="2000" i="1" dirty="0"/>
              <a:t>a</a:t>
            </a:r>
            <a:r>
              <a:rPr lang="en-US" sz="2000" dirty="0"/>
              <a:t> is used, it simply states the subject, that is </a:t>
            </a:r>
            <a:r>
              <a:rPr lang="en-US" sz="2000" i="1" dirty="0"/>
              <a:t>mountain</a:t>
            </a:r>
            <a:r>
              <a:rPr lang="en-US" sz="2000" dirty="0"/>
              <a:t>, and the </a:t>
            </a:r>
            <a:r>
              <a:rPr lang="en-US" sz="2000" i="1" dirty="0"/>
              <a:t>fire </a:t>
            </a:r>
            <a:r>
              <a:rPr lang="en-US" sz="2000" dirty="0"/>
              <a:t>that is taking place in the mountain, or the fact of it possessing a fire, is unstated; * mountain is on fire does not mean the mountain itself is burning but there is a fire burning somewhere in the mountain;</a:t>
            </a:r>
            <a:endParaRPr lang="en-SG" sz="2000" dirty="0"/>
          </a:p>
        </p:txBody>
      </p:sp>
      <p:graphicFrame>
        <p:nvGraphicFramePr>
          <p:cNvPr id="4" name="Content Placeholder 3">
            <a:extLst>
              <a:ext uri="{FF2B5EF4-FFF2-40B4-BE49-F238E27FC236}">
                <a16:creationId xmlns:a16="http://schemas.microsoft.com/office/drawing/2014/main" id="{CC07EE8E-D487-496C-8780-3447054BC8E5}"/>
              </a:ext>
            </a:extLst>
          </p:cNvPr>
          <p:cNvGraphicFramePr>
            <a:graphicFrameLocks noGrp="1"/>
          </p:cNvGraphicFramePr>
          <p:nvPr>
            <p:ph idx="1"/>
            <p:extLst>
              <p:ext uri="{D42A27DB-BD31-4B8C-83A1-F6EECF244321}">
                <p14:modId xmlns:p14="http://schemas.microsoft.com/office/powerpoint/2010/main" val="2069772933"/>
              </p:ext>
            </p:extLst>
          </p:nvPr>
        </p:nvGraphicFramePr>
        <p:xfrm>
          <a:off x="628650" y="1996579"/>
          <a:ext cx="7886700" cy="41803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8665352"/>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96">
      <a:majorFont>
        <a:latin typeface="Times New Roman"/>
        <a:ea typeface="新宋体"/>
        <a:cs typeface=""/>
      </a:majorFont>
      <a:minorFont>
        <a:latin typeface="Times New Roman"/>
        <a:ea typeface="新宋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1213</TotalTime>
  <Words>2660</Words>
  <Application>Microsoft Office PowerPoint</Application>
  <PresentationFormat>On-screen Show (4:3)</PresentationFormat>
  <Paragraphs>108</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Times New Roman</vt:lpstr>
      <vt:lpstr>Office 主题​​</vt:lpstr>
      <vt:lpstr>Lecture 9: Dignāga and new Buddhist logical method</vt:lpstr>
      <vt:lpstr>Dignāga and his importance</vt:lpstr>
      <vt:lpstr>3-membered logical method</vt:lpstr>
      <vt:lpstr>From 5 to 3 members: as we repeatedly mentioned, the traditional 5-membered logical method was invented by the ancient Indian philosophers and it was only introduced to Buddhist philosophical tradition around the time of Asaṅga; at the same time, the last two members were dropped by Vasubandhu, probably because they were redundant; but by the time of his pupil Dignāga, the 3-membered method was not only fixed by also markedly refined;</vt:lpstr>
      <vt:lpstr>Buddhist logical sequent/structure after Dignāga: 3-membered sequent</vt:lpstr>
      <vt:lpstr>3-membered logical method: please notice that in the diagram below, all the relevant terms are listed together; however, when you try to understand the particular meaning of the term, always remember the context of the situation; for example, reason and mark/sign are generally clear enough, although when using the example such as the logical sequent sound, produced and impermanent, you may understand produced-ness as reason rather than mark/sign for the sake of clarity; of course, you can understand produce-ness as a sign/mark of its characteristic of being conditioned;</vt:lpstr>
      <vt:lpstr>Example-1a: the classical examples we are going to use are two kinds and below is the example of inferring fire from smoke; in this example, the inference is to prove the existence of one thing in a place is also a sign or the reason of the existence of another thing; please notice that in the example below, we use pratijñā as thesis; this means that the whole sentence – there is a fire on the mountain, is the thesis; </vt:lpstr>
      <vt:lpstr>Example-2: below is the other classical example that are used in traditional and Buddhist logical method; here, the inference is to prove that two things are sharing one same property; for instance, sound is impermanent, just like everything that is produced, which is also impermanent; in other words, sound and all the things that are produced share the property of impermanence;</vt:lpstr>
      <vt:lpstr>Example 1b: below we are going explain the classical example 1a: fire and smoke; but this time we shall use the term pakṣa/subject instead of pratijñā/thesis; by using this term, I hope you will understand the subtle difference between those two terms; as you can see, if the term pakṣa is used, it simply states the subject, that is mountain, and the fire that is taking place in the mountain, or the fact of it possessing a fire, is unstated; * mountain is on fire does not mean the mountain itself is burning but there is a fire burning somewhere in the mountain;</vt:lpstr>
      <vt:lpstr>Example 2b: we shall also try to explain example 2a by using the term pakṣa/subject instead of pratijñā/thesis; because here pakṣa means subject, which is sound, its being impermanent is the property of it or sometimes called sādhyadharma (the property of inferential sign or reason) is unstated but included; in other words, in the example below, pakṣa includes the subject – sound and its property of being impermanent;</vt:lpstr>
      <vt:lpstr>4 elements of Buddhist logic: as we mentioned, Dignāga not only reformed Buddhist logical method, but he also refined it by clarifying some of the terms and their relationship. So according to Richard Chi (Chi, 19884:xliv), in 3-membered Buddhist logical method, there are actually 4 necessary elements. Please see the explanations below:</vt:lpstr>
      <vt:lpstr>4 elements: as you can see, all the 4 elements of the Buddhist logical method have already been discussed by now. Nevertheless, only the invariable concomitance (similar to vyāpti) has been discussed in some detail in the last few lectures while all others, such as trairūpya, sapakṣa and vipakṣa have been only mentioned passim. Because all those concepts are important and somewhat difficult to explain, we have proceeded slowly during the last few lectures. We shall continue our forthcoming lectures steadily but assuredly so as to make sure you understand those most important concepts and theories of Buddhist logic.</vt:lpstr>
      <vt:lpstr>Sapakṣa and vipakṣa: before ending this lecture, we shall explain those two terms in some detail; by now you must be rather familiar with the two terms, because in a straightforward sense, they are the two examples, one is supporting inevitability of the simultaneous existence of the thesis and the reason while the other excluding such a possibility; but some more briefings on those two terms may be helpful.</vt:lpstr>
      <vt:lpstr>Sapakṣa and vipakṣa: below is a simple diagram to demonstrate the operational mechanism of those two examples in the 3-membered Buddhist logical sequent/method; we used the term invariable concomitance instead of vāypti because we will explain the latter term in another lecture; please note that we deliberately changed the order of the logical reasoning sequent, which the normal order would have the 2nd and 3rd members placed to the 4th and 5th spots respectively;</vt:lpstr>
      <vt:lpstr>Summary and facts-check</vt:lpstr>
      <vt:lpstr>Facts-check-2</vt:lpstr>
      <vt:lpstr>Exercises/assignment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longdu</dc:creator>
  <cp:lastModifiedBy>[BCS Lecturer] Ven Chuan Qing</cp:lastModifiedBy>
  <cp:revision>68</cp:revision>
  <dcterms:created xsi:type="dcterms:W3CDTF">2020-08-19T03:18:32Z</dcterms:created>
  <dcterms:modified xsi:type="dcterms:W3CDTF">2020-10-21T08:14:05Z</dcterms:modified>
</cp:coreProperties>
</file>