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9" r:id="rId3"/>
    <p:sldId id="258" r:id="rId4"/>
    <p:sldId id="268" r:id="rId5"/>
    <p:sldId id="269" r:id="rId6"/>
    <p:sldId id="274" r:id="rId7"/>
    <p:sldId id="275" r:id="rId8"/>
    <p:sldId id="276" r:id="rId9"/>
    <p:sldId id="281" r:id="rId10"/>
    <p:sldId id="282" r:id="rId11"/>
    <p:sldId id="270" r:id="rId12"/>
    <p:sldId id="271" r:id="rId13"/>
    <p:sldId id="280" r:id="rId14"/>
    <p:sldId id="291" r:id="rId15"/>
    <p:sldId id="292" r:id="rId16"/>
    <p:sldId id="293" r:id="rId17"/>
    <p:sldId id="284" r:id="rId18"/>
    <p:sldId id="294" r:id="rId19"/>
    <p:sldId id="285" r:id="rId20"/>
    <p:sldId id="287" r:id="rId21"/>
    <p:sldId id="288" r:id="rId22"/>
    <p:sldId id="289" r:id="rId23"/>
    <p:sldId id="266" r:id="rId24"/>
    <p:sldId id="260" r:id="rId25"/>
    <p:sldId id="264" r:id="rId26"/>
    <p:sldId id="263" r:id="rId27"/>
    <p:sldId id="295" r:id="rId28"/>
    <p:sldId id="267" r:id="rId29"/>
    <p:sldId id="296" r:id="rId30"/>
    <p:sldId id="297" r:id="rId31"/>
    <p:sldId id="298" r:id="rId32"/>
    <p:sldId id="272" r:id="rId33"/>
    <p:sldId id="257"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C186A5-EB18-4303-8480-F9F4E92A1D28}" type="doc">
      <dgm:prSet loTypeId="urn:microsoft.com/office/officeart/2005/8/layout/cycle1" loCatId="cycle" qsTypeId="urn:microsoft.com/office/officeart/2005/8/quickstyle/simple1" qsCatId="simple" csTypeId="urn:microsoft.com/office/officeart/2005/8/colors/colorful3" csCatId="colorful" phldr="1"/>
      <dgm:spPr/>
    </dgm:pt>
    <dgm:pt modelId="{DAF2035C-D2D2-4907-AD9D-22FB66C37731}">
      <dgm:prSet phldrT="[Text]"/>
      <dgm:spPr/>
      <dgm:t>
        <a:bodyPr/>
        <a:lstStyle/>
        <a:p>
          <a:r>
            <a:rPr lang="en-SG" dirty="0"/>
            <a:t>Asa</a:t>
          </a:r>
          <a:r>
            <a:rPr lang="en-SG" dirty="0">
              <a:latin typeface="Times New Roman" panose="02020603050405020304" pitchFamily="18" charset="0"/>
              <a:cs typeface="Times New Roman" panose="02020603050405020304" pitchFamily="18" charset="0"/>
            </a:rPr>
            <a:t>ṅga</a:t>
          </a:r>
          <a:endParaRPr lang="en-SG" dirty="0"/>
        </a:p>
      </dgm:t>
    </dgm:pt>
    <dgm:pt modelId="{9904DF01-37E8-460A-9C12-576858E04017}" type="parTrans" cxnId="{32F11428-5490-4ED8-9D42-FEF1FD4387F4}">
      <dgm:prSet/>
      <dgm:spPr/>
      <dgm:t>
        <a:bodyPr/>
        <a:lstStyle/>
        <a:p>
          <a:endParaRPr lang="en-SG"/>
        </a:p>
      </dgm:t>
    </dgm:pt>
    <dgm:pt modelId="{13DCA066-2308-4027-A9C0-A051FD9B20D9}" type="sibTrans" cxnId="{32F11428-5490-4ED8-9D42-FEF1FD4387F4}">
      <dgm:prSet/>
      <dgm:spPr/>
      <dgm:t>
        <a:bodyPr/>
        <a:lstStyle/>
        <a:p>
          <a:endParaRPr lang="en-SG"/>
        </a:p>
      </dgm:t>
    </dgm:pt>
    <dgm:pt modelId="{F28E75E0-1524-4419-845F-83A9B316C487}">
      <dgm:prSet phldrT="[Text]"/>
      <dgm:spPr/>
      <dgm:t>
        <a:bodyPr/>
        <a:lstStyle/>
        <a:p>
          <a:r>
            <a:rPr lang="en-SG" dirty="0" err="1"/>
            <a:t>Vasubandhu</a:t>
          </a:r>
          <a:endParaRPr lang="en-SG" dirty="0"/>
        </a:p>
      </dgm:t>
    </dgm:pt>
    <dgm:pt modelId="{0C43663E-8CF3-419A-921F-CBDA188F3AEF}" type="parTrans" cxnId="{ABDDED66-1522-4A1B-BAB8-A960E347D1C6}">
      <dgm:prSet/>
      <dgm:spPr/>
      <dgm:t>
        <a:bodyPr/>
        <a:lstStyle/>
        <a:p>
          <a:endParaRPr lang="en-SG"/>
        </a:p>
      </dgm:t>
    </dgm:pt>
    <dgm:pt modelId="{1E9DE036-EADE-4E23-9531-F31B4C6D442B}" type="sibTrans" cxnId="{ABDDED66-1522-4A1B-BAB8-A960E347D1C6}">
      <dgm:prSet/>
      <dgm:spPr/>
      <dgm:t>
        <a:bodyPr/>
        <a:lstStyle/>
        <a:p>
          <a:endParaRPr lang="en-SG"/>
        </a:p>
      </dgm:t>
    </dgm:pt>
    <dgm:pt modelId="{4FF95C4F-ED8C-437C-9948-F68B858813EE}">
      <dgm:prSet phldrT="[Text]"/>
      <dgm:spPr/>
      <dgm:t>
        <a:bodyPr/>
        <a:lstStyle/>
        <a:p>
          <a:r>
            <a:rPr lang="en-SG" dirty="0"/>
            <a:t>Nāgārjuna</a:t>
          </a:r>
        </a:p>
      </dgm:t>
    </dgm:pt>
    <dgm:pt modelId="{DC7B651B-E377-47EA-90F9-4B741975CB0C}" type="parTrans" cxnId="{D4982D57-53B8-45CE-9D12-86C42E8375EA}">
      <dgm:prSet/>
      <dgm:spPr/>
      <dgm:t>
        <a:bodyPr/>
        <a:lstStyle/>
        <a:p>
          <a:endParaRPr lang="en-SG"/>
        </a:p>
      </dgm:t>
    </dgm:pt>
    <dgm:pt modelId="{8CB271F4-CEAE-43C1-8A82-2655F5A90F6E}" type="sibTrans" cxnId="{D4982D57-53B8-45CE-9D12-86C42E8375EA}">
      <dgm:prSet/>
      <dgm:spPr/>
      <dgm:t>
        <a:bodyPr/>
        <a:lstStyle/>
        <a:p>
          <a:endParaRPr lang="en-SG"/>
        </a:p>
      </dgm:t>
    </dgm:pt>
    <dgm:pt modelId="{E41CCF56-D1A6-4FF1-A189-D6BD3721574C}" type="pres">
      <dgm:prSet presAssocID="{86C186A5-EB18-4303-8480-F9F4E92A1D28}" presName="cycle" presStyleCnt="0">
        <dgm:presLayoutVars>
          <dgm:dir/>
          <dgm:resizeHandles val="exact"/>
        </dgm:presLayoutVars>
      </dgm:prSet>
      <dgm:spPr/>
    </dgm:pt>
    <dgm:pt modelId="{531CEBBB-866F-4A73-A897-00F590822872}" type="pres">
      <dgm:prSet presAssocID="{DAF2035C-D2D2-4907-AD9D-22FB66C37731}" presName="dummy" presStyleCnt="0"/>
      <dgm:spPr/>
    </dgm:pt>
    <dgm:pt modelId="{EB17B4D4-8CFB-4D96-9D02-9D8DB7B992A5}" type="pres">
      <dgm:prSet presAssocID="{DAF2035C-D2D2-4907-AD9D-22FB66C37731}" presName="node" presStyleLbl="revTx" presStyleIdx="0" presStyleCnt="3">
        <dgm:presLayoutVars>
          <dgm:bulletEnabled val="1"/>
        </dgm:presLayoutVars>
      </dgm:prSet>
      <dgm:spPr/>
    </dgm:pt>
    <dgm:pt modelId="{20AD1D66-A9CB-432C-A8F4-480293C93441}" type="pres">
      <dgm:prSet presAssocID="{13DCA066-2308-4027-A9C0-A051FD9B20D9}" presName="sibTrans" presStyleLbl="node1" presStyleIdx="0" presStyleCnt="3"/>
      <dgm:spPr/>
    </dgm:pt>
    <dgm:pt modelId="{BDE817FD-19B9-45A8-8738-44EF5DB906DC}" type="pres">
      <dgm:prSet presAssocID="{F28E75E0-1524-4419-845F-83A9B316C487}" presName="dummy" presStyleCnt="0"/>
      <dgm:spPr/>
    </dgm:pt>
    <dgm:pt modelId="{65817C38-204B-4616-BBA3-783FA1198C7F}" type="pres">
      <dgm:prSet presAssocID="{F28E75E0-1524-4419-845F-83A9B316C487}" presName="node" presStyleLbl="revTx" presStyleIdx="1" presStyleCnt="3">
        <dgm:presLayoutVars>
          <dgm:bulletEnabled val="1"/>
        </dgm:presLayoutVars>
      </dgm:prSet>
      <dgm:spPr/>
    </dgm:pt>
    <dgm:pt modelId="{95534E00-8E66-4394-B4BB-D6E74706199E}" type="pres">
      <dgm:prSet presAssocID="{1E9DE036-EADE-4E23-9531-F31B4C6D442B}" presName="sibTrans" presStyleLbl="node1" presStyleIdx="1" presStyleCnt="3"/>
      <dgm:spPr/>
    </dgm:pt>
    <dgm:pt modelId="{FA58C6A9-3C92-4FEE-B0D7-07B42EBCA6F2}" type="pres">
      <dgm:prSet presAssocID="{4FF95C4F-ED8C-437C-9948-F68B858813EE}" presName="dummy" presStyleCnt="0"/>
      <dgm:spPr/>
    </dgm:pt>
    <dgm:pt modelId="{05321846-8F65-499F-95FC-BC2B8F7454A1}" type="pres">
      <dgm:prSet presAssocID="{4FF95C4F-ED8C-437C-9948-F68B858813EE}" presName="node" presStyleLbl="revTx" presStyleIdx="2" presStyleCnt="3">
        <dgm:presLayoutVars>
          <dgm:bulletEnabled val="1"/>
        </dgm:presLayoutVars>
      </dgm:prSet>
      <dgm:spPr/>
    </dgm:pt>
    <dgm:pt modelId="{9BDF2044-A623-4C70-BA6D-ED44B9C82E61}" type="pres">
      <dgm:prSet presAssocID="{8CB271F4-CEAE-43C1-8A82-2655F5A90F6E}" presName="sibTrans" presStyleLbl="node1" presStyleIdx="2" presStyleCnt="3"/>
      <dgm:spPr/>
    </dgm:pt>
  </dgm:ptLst>
  <dgm:cxnLst>
    <dgm:cxn modelId="{16B31301-9F6F-4652-865C-36780D0EF903}" type="presOf" srcId="{1E9DE036-EADE-4E23-9531-F31B4C6D442B}" destId="{95534E00-8E66-4394-B4BB-D6E74706199E}" srcOrd="0" destOrd="0" presId="urn:microsoft.com/office/officeart/2005/8/layout/cycle1"/>
    <dgm:cxn modelId="{AFB8C60F-72A3-4DC4-8213-04EF404E70AF}" type="presOf" srcId="{86C186A5-EB18-4303-8480-F9F4E92A1D28}" destId="{E41CCF56-D1A6-4FF1-A189-D6BD3721574C}" srcOrd="0" destOrd="0" presId="urn:microsoft.com/office/officeart/2005/8/layout/cycle1"/>
    <dgm:cxn modelId="{32F11428-5490-4ED8-9D42-FEF1FD4387F4}" srcId="{86C186A5-EB18-4303-8480-F9F4E92A1D28}" destId="{DAF2035C-D2D2-4907-AD9D-22FB66C37731}" srcOrd="0" destOrd="0" parTransId="{9904DF01-37E8-460A-9C12-576858E04017}" sibTransId="{13DCA066-2308-4027-A9C0-A051FD9B20D9}"/>
    <dgm:cxn modelId="{D6C6122B-2FEE-4CA4-9F10-F581EEB9D9BB}" type="presOf" srcId="{DAF2035C-D2D2-4907-AD9D-22FB66C37731}" destId="{EB17B4D4-8CFB-4D96-9D02-9D8DB7B992A5}" srcOrd="0" destOrd="0" presId="urn:microsoft.com/office/officeart/2005/8/layout/cycle1"/>
    <dgm:cxn modelId="{ABDDED66-1522-4A1B-BAB8-A960E347D1C6}" srcId="{86C186A5-EB18-4303-8480-F9F4E92A1D28}" destId="{F28E75E0-1524-4419-845F-83A9B316C487}" srcOrd="1" destOrd="0" parTransId="{0C43663E-8CF3-419A-921F-CBDA188F3AEF}" sibTransId="{1E9DE036-EADE-4E23-9531-F31B4C6D442B}"/>
    <dgm:cxn modelId="{AABEA969-BFBA-4E44-9B79-99F8620A953E}" type="presOf" srcId="{4FF95C4F-ED8C-437C-9948-F68B858813EE}" destId="{05321846-8F65-499F-95FC-BC2B8F7454A1}" srcOrd="0" destOrd="0" presId="urn:microsoft.com/office/officeart/2005/8/layout/cycle1"/>
    <dgm:cxn modelId="{D4982D57-53B8-45CE-9D12-86C42E8375EA}" srcId="{86C186A5-EB18-4303-8480-F9F4E92A1D28}" destId="{4FF95C4F-ED8C-437C-9948-F68B858813EE}" srcOrd="2" destOrd="0" parTransId="{DC7B651B-E377-47EA-90F9-4B741975CB0C}" sibTransId="{8CB271F4-CEAE-43C1-8A82-2655F5A90F6E}"/>
    <dgm:cxn modelId="{20136197-8088-4CE7-82D6-DB10D85603F8}" type="presOf" srcId="{8CB271F4-CEAE-43C1-8A82-2655F5A90F6E}" destId="{9BDF2044-A623-4C70-BA6D-ED44B9C82E61}" srcOrd="0" destOrd="0" presId="urn:microsoft.com/office/officeart/2005/8/layout/cycle1"/>
    <dgm:cxn modelId="{D8FE0B9A-39CF-410A-8BFB-5E28120C58EA}" type="presOf" srcId="{13DCA066-2308-4027-A9C0-A051FD9B20D9}" destId="{20AD1D66-A9CB-432C-A8F4-480293C93441}" srcOrd="0" destOrd="0" presId="urn:microsoft.com/office/officeart/2005/8/layout/cycle1"/>
    <dgm:cxn modelId="{33202EAA-71F3-4CD3-9645-3698CC4C6717}" type="presOf" srcId="{F28E75E0-1524-4419-845F-83A9B316C487}" destId="{65817C38-204B-4616-BBA3-783FA1198C7F}" srcOrd="0" destOrd="0" presId="urn:microsoft.com/office/officeart/2005/8/layout/cycle1"/>
    <dgm:cxn modelId="{9EA34634-08F0-4591-A32B-A9862171975A}" type="presParOf" srcId="{E41CCF56-D1A6-4FF1-A189-D6BD3721574C}" destId="{531CEBBB-866F-4A73-A897-00F590822872}" srcOrd="0" destOrd="0" presId="urn:microsoft.com/office/officeart/2005/8/layout/cycle1"/>
    <dgm:cxn modelId="{DA0F31F0-BA5E-47AF-8914-F275B3FFD548}" type="presParOf" srcId="{E41CCF56-D1A6-4FF1-A189-D6BD3721574C}" destId="{EB17B4D4-8CFB-4D96-9D02-9D8DB7B992A5}" srcOrd="1" destOrd="0" presId="urn:microsoft.com/office/officeart/2005/8/layout/cycle1"/>
    <dgm:cxn modelId="{FC47212B-B133-43CE-91AF-DEB39C5AB0A2}" type="presParOf" srcId="{E41CCF56-D1A6-4FF1-A189-D6BD3721574C}" destId="{20AD1D66-A9CB-432C-A8F4-480293C93441}" srcOrd="2" destOrd="0" presId="urn:microsoft.com/office/officeart/2005/8/layout/cycle1"/>
    <dgm:cxn modelId="{93225998-CD28-434D-9274-2AD91AB8BEB8}" type="presParOf" srcId="{E41CCF56-D1A6-4FF1-A189-D6BD3721574C}" destId="{BDE817FD-19B9-45A8-8738-44EF5DB906DC}" srcOrd="3" destOrd="0" presId="urn:microsoft.com/office/officeart/2005/8/layout/cycle1"/>
    <dgm:cxn modelId="{1E295793-F790-4720-AE12-D7206E921565}" type="presParOf" srcId="{E41CCF56-D1A6-4FF1-A189-D6BD3721574C}" destId="{65817C38-204B-4616-BBA3-783FA1198C7F}" srcOrd="4" destOrd="0" presId="urn:microsoft.com/office/officeart/2005/8/layout/cycle1"/>
    <dgm:cxn modelId="{3CFFCD21-314F-40F8-8FB3-FB4B6166294E}" type="presParOf" srcId="{E41CCF56-D1A6-4FF1-A189-D6BD3721574C}" destId="{95534E00-8E66-4394-B4BB-D6E74706199E}" srcOrd="5" destOrd="0" presId="urn:microsoft.com/office/officeart/2005/8/layout/cycle1"/>
    <dgm:cxn modelId="{FE3CB674-3C11-48FF-AE01-AAE06247D6BF}" type="presParOf" srcId="{E41CCF56-D1A6-4FF1-A189-D6BD3721574C}" destId="{FA58C6A9-3C92-4FEE-B0D7-07B42EBCA6F2}" srcOrd="6" destOrd="0" presId="urn:microsoft.com/office/officeart/2005/8/layout/cycle1"/>
    <dgm:cxn modelId="{7E66330E-DB09-4D9B-9134-8B9C5FE30DAE}" type="presParOf" srcId="{E41CCF56-D1A6-4FF1-A189-D6BD3721574C}" destId="{05321846-8F65-499F-95FC-BC2B8F7454A1}" srcOrd="7" destOrd="0" presId="urn:microsoft.com/office/officeart/2005/8/layout/cycle1"/>
    <dgm:cxn modelId="{A7616313-8352-45F5-9D3F-94A1254C18F9}" type="presParOf" srcId="{E41CCF56-D1A6-4FF1-A189-D6BD3721574C}" destId="{9BDF2044-A623-4C70-BA6D-ED44B9C82E61}" srcOrd="8"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565106B-7885-4DFC-8A60-B72D26845EF6}" type="doc">
      <dgm:prSet loTypeId="urn:microsoft.com/office/officeart/2008/layout/AlternatingHexagons" loCatId="list" qsTypeId="urn:microsoft.com/office/officeart/2005/8/quickstyle/3d5" qsCatId="3D" csTypeId="urn:microsoft.com/office/officeart/2005/8/colors/accent0_2" csCatId="mainScheme" phldr="1"/>
      <dgm:spPr/>
      <dgm:t>
        <a:bodyPr/>
        <a:lstStyle/>
        <a:p>
          <a:endParaRPr lang="en-SG"/>
        </a:p>
      </dgm:t>
    </dgm:pt>
    <dgm:pt modelId="{5BC93F3E-54F6-473A-A567-4A0924751E3C}">
      <dgm:prSet phldrT="[Text]"/>
      <dgm:spPr/>
      <dgm:t>
        <a:bodyPr/>
        <a:lstStyle/>
        <a:p>
          <a:r>
            <a:rPr lang="en-US" dirty="0"/>
            <a:t>Thesis</a:t>
          </a:r>
          <a:endParaRPr lang="en-SG" dirty="0"/>
        </a:p>
      </dgm:t>
    </dgm:pt>
    <dgm:pt modelId="{BB7B74C1-96CA-4AD7-ADF7-9A896944ADD5}" type="parTrans" cxnId="{305501AF-286B-4102-A267-2ED529560552}">
      <dgm:prSet/>
      <dgm:spPr/>
      <dgm:t>
        <a:bodyPr/>
        <a:lstStyle/>
        <a:p>
          <a:endParaRPr lang="en-SG"/>
        </a:p>
      </dgm:t>
    </dgm:pt>
    <dgm:pt modelId="{ACB3292F-576A-4768-985F-13488471AAFB}" type="sibTrans" cxnId="{305501AF-286B-4102-A267-2ED529560552}">
      <dgm:prSet/>
      <dgm:spPr/>
      <dgm:t>
        <a:bodyPr/>
        <a:lstStyle/>
        <a:p>
          <a:endParaRPr lang="en-SG"/>
        </a:p>
      </dgm:t>
    </dgm:pt>
    <dgm:pt modelId="{2D56515F-92DD-4F72-B68A-3915E630E629}">
      <dgm:prSet phldrT="[Text]"/>
      <dgm:spPr/>
      <dgm:t>
        <a:bodyPr/>
        <a:lstStyle/>
        <a:p>
          <a:r>
            <a:rPr lang="en-US" dirty="0"/>
            <a:t>Inferable event – fire</a:t>
          </a:r>
          <a:endParaRPr lang="en-SG" dirty="0"/>
        </a:p>
      </dgm:t>
    </dgm:pt>
    <dgm:pt modelId="{9C03E1D5-68AC-43DF-86DC-F78D02ED8567}" type="parTrans" cxnId="{74C6A86E-A9F0-41E3-8ED6-F05016B71BD0}">
      <dgm:prSet/>
      <dgm:spPr/>
      <dgm:t>
        <a:bodyPr/>
        <a:lstStyle/>
        <a:p>
          <a:endParaRPr lang="en-SG"/>
        </a:p>
      </dgm:t>
    </dgm:pt>
    <dgm:pt modelId="{AD98DD6B-100B-4F2F-9E91-FF14FCB3D711}" type="sibTrans" cxnId="{74C6A86E-A9F0-41E3-8ED6-F05016B71BD0}">
      <dgm:prSet/>
      <dgm:spPr/>
      <dgm:t>
        <a:bodyPr/>
        <a:lstStyle/>
        <a:p>
          <a:endParaRPr lang="en-SG"/>
        </a:p>
      </dgm:t>
    </dgm:pt>
    <dgm:pt modelId="{A2AE9A28-5081-4F45-9DB5-6A438C7C3BA9}">
      <dgm:prSet phldrT="[Text]"/>
      <dgm:spPr/>
      <dgm:t>
        <a:bodyPr/>
        <a:lstStyle/>
        <a:p>
          <a:r>
            <a:rPr lang="en-US" dirty="0"/>
            <a:t>Event-associate – fire-smoke connection</a:t>
          </a:r>
          <a:endParaRPr lang="en-SG" dirty="0"/>
        </a:p>
      </dgm:t>
    </dgm:pt>
    <dgm:pt modelId="{D40D2B20-9231-4BFF-88BD-C9AEBA9B7CB6}" type="parTrans" cxnId="{99827188-2138-44B3-B45C-4AAE10931D1B}">
      <dgm:prSet/>
      <dgm:spPr/>
      <dgm:t>
        <a:bodyPr/>
        <a:lstStyle/>
        <a:p>
          <a:endParaRPr lang="en-SG"/>
        </a:p>
      </dgm:t>
    </dgm:pt>
    <dgm:pt modelId="{1BFE61ED-4957-49BA-ABEB-76FBBCDED30E}" type="sibTrans" cxnId="{99827188-2138-44B3-B45C-4AAE10931D1B}">
      <dgm:prSet/>
      <dgm:spPr/>
      <dgm:t>
        <a:bodyPr/>
        <a:lstStyle/>
        <a:p>
          <a:endParaRPr lang="en-SG"/>
        </a:p>
      </dgm:t>
    </dgm:pt>
    <dgm:pt modelId="{430CB365-E39F-49C0-973E-F1F89BB585B1}">
      <dgm:prSet phldrT="[Text]"/>
      <dgm:spPr/>
      <dgm:t>
        <a:bodyPr/>
        <a:lstStyle/>
        <a:p>
          <a:r>
            <a:rPr lang="en-US" dirty="0"/>
            <a:t>Non-thesis</a:t>
          </a:r>
          <a:endParaRPr lang="en-SG" dirty="0"/>
        </a:p>
      </dgm:t>
    </dgm:pt>
    <dgm:pt modelId="{38188DEE-8EC5-47DB-986C-B668C46607FD}" type="parTrans" cxnId="{D7F912F5-21C7-419F-B222-7ECFFCD9625B}">
      <dgm:prSet/>
      <dgm:spPr/>
      <dgm:t>
        <a:bodyPr/>
        <a:lstStyle/>
        <a:p>
          <a:endParaRPr lang="en-SG"/>
        </a:p>
      </dgm:t>
    </dgm:pt>
    <dgm:pt modelId="{052B452E-BB99-4B29-9D42-2DB95FFE6FC1}" type="sibTrans" cxnId="{D7F912F5-21C7-419F-B222-7ECFFCD9625B}">
      <dgm:prSet/>
      <dgm:spPr/>
      <dgm:t>
        <a:bodyPr/>
        <a:lstStyle/>
        <a:p>
          <a:endParaRPr lang="en-SG"/>
        </a:p>
      </dgm:t>
    </dgm:pt>
    <dgm:pt modelId="{DAB5DE0A-E196-4782-A18B-71DBE09CAEA5}">
      <dgm:prSet phldrT="[Text]"/>
      <dgm:spPr/>
      <dgm:t>
        <a:bodyPr/>
        <a:lstStyle/>
        <a:p>
          <a:r>
            <a:rPr lang="en-US" dirty="0"/>
            <a:t>No event-associate – water-fire/smoke opposite to each other</a:t>
          </a:r>
          <a:endParaRPr lang="en-SG" dirty="0"/>
        </a:p>
      </dgm:t>
    </dgm:pt>
    <dgm:pt modelId="{DDD5458D-3E21-4F03-B054-B1D681F7B30C}" type="parTrans" cxnId="{10E16A21-08A1-4C7F-9FAE-51781A7693EC}">
      <dgm:prSet/>
      <dgm:spPr/>
      <dgm:t>
        <a:bodyPr/>
        <a:lstStyle/>
        <a:p>
          <a:endParaRPr lang="en-SG"/>
        </a:p>
      </dgm:t>
    </dgm:pt>
    <dgm:pt modelId="{360B24EF-EF1E-4FCE-AB6A-9F4C2FDFDB62}" type="sibTrans" cxnId="{10E16A21-08A1-4C7F-9FAE-51781A7693EC}">
      <dgm:prSet/>
      <dgm:spPr/>
      <dgm:t>
        <a:bodyPr/>
        <a:lstStyle/>
        <a:p>
          <a:endParaRPr lang="en-SG"/>
        </a:p>
      </dgm:t>
    </dgm:pt>
    <dgm:pt modelId="{83FA4429-368D-43EA-AF97-2976C294C00E}">
      <dgm:prSet phldrT="[Text]"/>
      <dgm:spPr/>
      <dgm:t>
        <a:bodyPr/>
        <a:lstStyle/>
        <a:p>
          <a:r>
            <a:rPr lang="en-US" dirty="0"/>
            <a:t>Event – smoke (happening)</a:t>
          </a:r>
          <a:endParaRPr lang="en-SG" dirty="0"/>
        </a:p>
      </dgm:t>
    </dgm:pt>
    <dgm:pt modelId="{22333F30-E4C8-4C50-B34B-107A1B46F968}" type="parTrans" cxnId="{64C655F6-CF1B-468F-9684-030C894DD9D9}">
      <dgm:prSet/>
      <dgm:spPr/>
      <dgm:t>
        <a:bodyPr/>
        <a:lstStyle/>
        <a:p>
          <a:endParaRPr lang="en-SG"/>
        </a:p>
      </dgm:t>
    </dgm:pt>
    <dgm:pt modelId="{586EABFF-2DC9-412C-AB62-C1DC0C13B8C8}" type="sibTrans" cxnId="{64C655F6-CF1B-468F-9684-030C894DD9D9}">
      <dgm:prSet/>
      <dgm:spPr/>
      <dgm:t>
        <a:bodyPr/>
        <a:lstStyle/>
        <a:p>
          <a:endParaRPr lang="en-SG"/>
        </a:p>
      </dgm:t>
    </dgm:pt>
    <dgm:pt modelId="{99B77D8B-4C38-4E4B-9615-C82AE5B78C85}">
      <dgm:prSet phldrT="[Text]"/>
      <dgm:spPr/>
      <dgm:t>
        <a:bodyPr/>
        <a:lstStyle/>
        <a:p>
          <a:r>
            <a:rPr lang="en-US" dirty="0"/>
            <a:t>Not connection – not a thesis</a:t>
          </a:r>
          <a:endParaRPr lang="en-SG" dirty="0"/>
        </a:p>
      </dgm:t>
    </dgm:pt>
    <dgm:pt modelId="{1001F8FE-69A7-475F-9259-7D5E91B88FF1}" type="parTrans" cxnId="{2251A3A6-0BC8-4FD0-ACF7-D6A8A94B1F94}">
      <dgm:prSet/>
      <dgm:spPr/>
      <dgm:t>
        <a:bodyPr/>
        <a:lstStyle/>
        <a:p>
          <a:endParaRPr lang="en-SG"/>
        </a:p>
      </dgm:t>
    </dgm:pt>
    <dgm:pt modelId="{BD1A340E-95C2-45F0-8AB0-90212D898EDE}" type="sibTrans" cxnId="{2251A3A6-0BC8-4FD0-ACF7-D6A8A94B1F94}">
      <dgm:prSet/>
      <dgm:spPr/>
      <dgm:t>
        <a:bodyPr/>
        <a:lstStyle/>
        <a:p>
          <a:endParaRPr lang="en-SG"/>
        </a:p>
      </dgm:t>
    </dgm:pt>
    <dgm:pt modelId="{B29F9E85-5274-4D00-AE69-B6A3BE85138E}">
      <dgm:prSet phldrT="[Text]"/>
      <dgm:spPr/>
      <dgm:t>
        <a:bodyPr/>
        <a:lstStyle/>
        <a:p>
          <a:r>
            <a:rPr lang="en-US" dirty="0"/>
            <a:t>Inferable event – fire</a:t>
          </a:r>
          <a:endParaRPr lang="en-SG" dirty="0"/>
        </a:p>
      </dgm:t>
    </dgm:pt>
    <dgm:pt modelId="{FB3CCD47-3A29-4AC6-8AE4-5495B7D75F22}" type="parTrans" cxnId="{62D1FA05-EC2C-47BB-8432-ACDE2C4CC656}">
      <dgm:prSet/>
      <dgm:spPr/>
      <dgm:t>
        <a:bodyPr/>
        <a:lstStyle/>
        <a:p>
          <a:endParaRPr lang="en-SG"/>
        </a:p>
      </dgm:t>
    </dgm:pt>
    <dgm:pt modelId="{854EF9D8-92D0-47B6-9810-FA4D00094D94}" type="sibTrans" cxnId="{62D1FA05-EC2C-47BB-8432-ACDE2C4CC656}">
      <dgm:prSet/>
      <dgm:spPr/>
      <dgm:t>
        <a:bodyPr/>
        <a:lstStyle/>
        <a:p>
          <a:endParaRPr lang="en-SG"/>
        </a:p>
      </dgm:t>
    </dgm:pt>
    <dgm:pt modelId="{839880F1-66ED-4CEF-A8A0-FD7B6A78693D}" type="pres">
      <dgm:prSet presAssocID="{3565106B-7885-4DFC-8A60-B72D26845EF6}" presName="Name0" presStyleCnt="0">
        <dgm:presLayoutVars>
          <dgm:chMax/>
          <dgm:chPref/>
          <dgm:dir/>
          <dgm:animLvl val="lvl"/>
        </dgm:presLayoutVars>
      </dgm:prSet>
      <dgm:spPr/>
    </dgm:pt>
    <dgm:pt modelId="{FB0D3C0E-F2D6-4DA9-B373-488E3F3C3F1E}" type="pres">
      <dgm:prSet presAssocID="{5BC93F3E-54F6-473A-A567-4A0924751E3C}" presName="composite" presStyleCnt="0"/>
      <dgm:spPr/>
    </dgm:pt>
    <dgm:pt modelId="{B09130F9-18AB-4EC2-9FF7-13EEAF328C8F}" type="pres">
      <dgm:prSet presAssocID="{5BC93F3E-54F6-473A-A567-4A0924751E3C}" presName="Parent1" presStyleLbl="node1" presStyleIdx="0" presStyleCnt="4">
        <dgm:presLayoutVars>
          <dgm:chMax val="1"/>
          <dgm:chPref val="1"/>
          <dgm:bulletEnabled val="1"/>
        </dgm:presLayoutVars>
      </dgm:prSet>
      <dgm:spPr/>
    </dgm:pt>
    <dgm:pt modelId="{47447B6F-D24B-4347-A6E9-17C20660A0A3}" type="pres">
      <dgm:prSet presAssocID="{5BC93F3E-54F6-473A-A567-4A0924751E3C}" presName="Childtext1" presStyleLbl="revTx" presStyleIdx="0" presStyleCnt="2">
        <dgm:presLayoutVars>
          <dgm:chMax val="0"/>
          <dgm:chPref val="0"/>
          <dgm:bulletEnabled val="1"/>
        </dgm:presLayoutVars>
      </dgm:prSet>
      <dgm:spPr/>
    </dgm:pt>
    <dgm:pt modelId="{6252FFB1-8B42-41A0-AE88-70F644B46A45}" type="pres">
      <dgm:prSet presAssocID="{5BC93F3E-54F6-473A-A567-4A0924751E3C}" presName="BalanceSpacing" presStyleCnt="0"/>
      <dgm:spPr/>
    </dgm:pt>
    <dgm:pt modelId="{5211162F-12DD-404A-B57E-257185C39C8A}" type="pres">
      <dgm:prSet presAssocID="{5BC93F3E-54F6-473A-A567-4A0924751E3C}" presName="BalanceSpacing1" presStyleCnt="0"/>
      <dgm:spPr/>
    </dgm:pt>
    <dgm:pt modelId="{C623BECA-A89F-439C-9E05-D0321A0A42A6}" type="pres">
      <dgm:prSet presAssocID="{ACB3292F-576A-4768-985F-13488471AAFB}" presName="Accent1Text" presStyleLbl="node1" presStyleIdx="1" presStyleCnt="4"/>
      <dgm:spPr/>
    </dgm:pt>
    <dgm:pt modelId="{8F1059F6-691C-429E-9AEC-4CB57AA0CF19}" type="pres">
      <dgm:prSet presAssocID="{ACB3292F-576A-4768-985F-13488471AAFB}" presName="spaceBetweenRectangles" presStyleCnt="0"/>
      <dgm:spPr/>
    </dgm:pt>
    <dgm:pt modelId="{64CA091C-6837-43A1-BFDF-B31D425BC917}" type="pres">
      <dgm:prSet presAssocID="{430CB365-E39F-49C0-973E-F1F89BB585B1}" presName="composite" presStyleCnt="0"/>
      <dgm:spPr/>
    </dgm:pt>
    <dgm:pt modelId="{09719549-BCF9-48F8-BDCC-6B6D9F713FA0}" type="pres">
      <dgm:prSet presAssocID="{430CB365-E39F-49C0-973E-F1F89BB585B1}" presName="Parent1" presStyleLbl="node1" presStyleIdx="2" presStyleCnt="4">
        <dgm:presLayoutVars>
          <dgm:chMax val="1"/>
          <dgm:chPref val="1"/>
          <dgm:bulletEnabled val="1"/>
        </dgm:presLayoutVars>
      </dgm:prSet>
      <dgm:spPr/>
    </dgm:pt>
    <dgm:pt modelId="{864B3D76-97ED-4CBB-B02B-5DD778D8E11E}" type="pres">
      <dgm:prSet presAssocID="{430CB365-E39F-49C0-973E-F1F89BB585B1}" presName="Childtext1" presStyleLbl="revTx" presStyleIdx="1" presStyleCnt="2">
        <dgm:presLayoutVars>
          <dgm:chMax val="0"/>
          <dgm:chPref val="0"/>
          <dgm:bulletEnabled val="1"/>
        </dgm:presLayoutVars>
      </dgm:prSet>
      <dgm:spPr/>
    </dgm:pt>
    <dgm:pt modelId="{26B5017D-D83A-4A2F-9AEB-2325943C7229}" type="pres">
      <dgm:prSet presAssocID="{430CB365-E39F-49C0-973E-F1F89BB585B1}" presName="BalanceSpacing" presStyleCnt="0"/>
      <dgm:spPr/>
    </dgm:pt>
    <dgm:pt modelId="{BA075B6A-D8D6-4C85-BB21-265A59AA8F31}" type="pres">
      <dgm:prSet presAssocID="{430CB365-E39F-49C0-973E-F1F89BB585B1}" presName="BalanceSpacing1" presStyleCnt="0"/>
      <dgm:spPr/>
    </dgm:pt>
    <dgm:pt modelId="{FC19B45F-0C63-4164-A1F9-80BD5DFB9CF1}" type="pres">
      <dgm:prSet presAssocID="{052B452E-BB99-4B29-9D42-2DB95FFE6FC1}" presName="Accent1Text" presStyleLbl="node1" presStyleIdx="3" presStyleCnt="4"/>
      <dgm:spPr/>
    </dgm:pt>
  </dgm:ptLst>
  <dgm:cxnLst>
    <dgm:cxn modelId="{62D1FA05-EC2C-47BB-8432-ACDE2C4CC656}" srcId="{430CB365-E39F-49C0-973E-F1F89BB585B1}" destId="{B29F9E85-5274-4D00-AE69-B6A3BE85138E}" srcOrd="0" destOrd="0" parTransId="{FB3CCD47-3A29-4AC6-8AE4-5495B7D75F22}" sibTransId="{854EF9D8-92D0-47B6-9810-FA4D00094D94}"/>
    <dgm:cxn modelId="{418C750C-E063-4222-9905-476F932DF65E}" type="presOf" srcId="{83FA4429-368D-43EA-AF97-2976C294C00E}" destId="{47447B6F-D24B-4347-A6E9-17C20660A0A3}" srcOrd="0" destOrd="2" presId="urn:microsoft.com/office/officeart/2008/layout/AlternatingHexagons"/>
    <dgm:cxn modelId="{37EE8E1E-0A27-40D8-8314-6B4385C46929}" type="presOf" srcId="{052B452E-BB99-4B29-9D42-2DB95FFE6FC1}" destId="{FC19B45F-0C63-4164-A1F9-80BD5DFB9CF1}" srcOrd="0" destOrd="0" presId="urn:microsoft.com/office/officeart/2008/layout/AlternatingHexagons"/>
    <dgm:cxn modelId="{10E16A21-08A1-4C7F-9FAE-51781A7693EC}" srcId="{430CB365-E39F-49C0-973E-F1F89BB585B1}" destId="{DAB5DE0A-E196-4782-A18B-71DBE09CAEA5}" srcOrd="1" destOrd="0" parTransId="{DDD5458D-3E21-4F03-B054-B1D681F7B30C}" sibTransId="{360B24EF-EF1E-4FCE-AB6A-9F4C2FDFDB62}"/>
    <dgm:cxn modelId="{5379202D-B651-421F-A510-16A0BB0A0AF8}" type="presOf" srcId="{99B77D8B-4C38-4E4B-9615-C82AE5B78C85}" destId="{864B3D76-97ED-4CBB-B02B-5DD778D8E11E}" srcOrd="0" destOrd="2" presId="urn:microsoft.com/office/officeart/2008/layout/AlternatingHexagons"/>
    <dgm:cxn modelId="{C4F0A62D-9460-4F67-8DC3-174551C9A5E0}" type="presOf" srcId="{3565106B-7885-4DFC-8A60-B72D26845EF6}" destId="{839880F1-66ED-4CEF-A8A0-FD7B6A78693D}" srcOrd="0" destOrd="0" presId="urn:microsoft.com/office/officeart/2008/layout/AlternatingHexagons"/>
    <dgm:cxn modelId="{1878A442-85E9-4C50-A569-9C62871B30C0}" type="presOf" srcId="{DAB5DE0A-E196-4782-A18B-71DBE09CAEA5}" destId="{864B3D76-97ED-4CBB-B02B-5DD778D8E11E}" srcOrd="0" destOrd="1" presId="urn:microsoft.com/office/officeart/2008/layout/AlternatingHexagons"/>
    <dgm:cxn modelId="{74C6A86E-A9F0-41E3-8ED6-F05016B71BD0}" srcId="{5BC93F3E-54F6-473A-A567-4A0924751E3C}" destId="{2D56515F-92DD-4F72-B68A-3915E630E629}" srcOrd="0" destOrd="0" parTransId="{9C03E1D5-68AC-43DF-86DC-F78D02ED8567}" sibTransId="{AD98DD6B-100B-4F2F-9E91-FF14FCB3D711}"/>
    <dgm:cxn modelId="{320E2C55-31AA-4110-ABA9-3CE21E1C95A3}" type="presOf" srcId="{2D56515F-92DD-4F72-B68A-3915E630E629}" destId="{47447B6F-D24B-4347-A6E9-17C20660A0A3}" srcOrd="0" destOrd="0" presId="urn:microsoft.com/office/officeart/2008/layout/AlternatingHexagons"/>
    <dgm:cxn modelId="{C656B077-B1B3-46EB-9139-2801829C738E}" type="presOf" srcId="{B29F9E85-5274-4D00-AE69-B6A3BE85138E}" destId="{864B3D76-97ED-4CBB-B02B-5DD778D8E11E}" srcOrd="0" destOrd="0" presId="urn:microsoft.com/office/officeart/2008/layout/AlternatingHexagons"/>
    <dgm:cxn modelId="{99827188-2138-44B3-B45C-4AAE10931D1B}" srcId="{5BC93F3E-54F6-473A-A567-4A0924751E3C}" destId="{A2AE9A28-5081-4F45-9DB5-6A438C7C3BA9}" srcOrd="1" destOrd="0" parTransId="{D40D2B20-9231-4BFF-88BD-C9AEBA9B7CB6}" sibTransId="{1BFE61ED-4957-49BA-ABEB-76FBBCDED30E}"/>
    <dgm:cxn modelId="{AEBBDFA4-BBD0-489D-8743-E27611D7A370}" type="presOf" srcId="{5BC93F3E-54F6-473A-A567-4A0924751E3C}" destId="{B09130F9-18AB-4EC2-9FF7-13EEAF328C8F}" srcOrd="0" destOrd="0" presId="urn:microsoft.com/office/officeart/2008/layout/AlternatingHexagons"/>
    <dgm:cxn modelId="{75B423A5-8246-4FF2-B3FE-41B750C86E15}" type="presOf" srcId="{A2AE9A28-5081-4F45-9DB5-6A438C7C3BA9}" destId="{47447B6F-D24B-4347-A6E9-17C20660A0A3}" srcOrd="0" destOrd="1" presId="urn:microsoft.com/office/officeart/2008/layout/AlternatingHexagons"/>
    <dgm:cxn modelId="{2251A3A6-0BC8-4FD0-ACF7-D6A8A94B1F94}" srcId="{430CB365-E39F-49C0-973E-F1F89BB585B1}" destId="{99B77D8B-4C38-4E4B-9615-C82AE5B78C85}" srcOrd="2" destOrd="0" parTransId="{1001F8FE-69A7-475F-9259-7D5E91B88FF1}" sibTransId="{BD1A340E-95C2-45F0-8AB0-90212D898EDE}"/>
    <dgm:cxn modelId="{305501AF-286B-4102-A267-2ED529560552}" srcId="{3565106B-7885-4DFC-8A60-B72D26845EF6}" destId="{5BC93F3E-54F6-473A-A567-4A0924751E3C}" srcOrd="0" destOrd="0" parTransId="{BB7B74C1-96CA-4AD7-ADF7-9A896944ADD5}" sibTransId="{ACB3292F-576A-4768-985F-13488471AAFB}"/>
    <dgm:cxn modelId="{3FB6C3CA-6382-4D9A-B30B-A1EFD2FD93C4}" type="presOf" srcId="{430CB365-E39F-49C0-973E-F1F89BB585B1}" destId="{09719549-BCF9-48F8-BDCC-6B6D9F713FA0}" srcOrd="0" destOrd="0" presId="urn:microsoft.com/office/officeart/2008/layout/AlternatingHexagons"/>
    <dgm:cxn modelId="{D7F912F5-21C7-419F-B222-7ECFFCD9625B}" srcId="{3565106B-7885-4DFC-8A60-B72D26845EF6}" destId="{430CB365-E39F-49C0-973E-F1F89BB585B1}" srcOrd="1" destOrd="0" parTransId="{38188DEE-8EC5-47DB-986C-B668C46607FD}" sibTransId="{052B452E-BB99-4B29-9D42-2DB95FFE6FC1}"/>
    <dgm:cxn modelId="{64C655F6-CF1B-468F-9684-030C894DD9D9}" srcId="{5BC93F3E-54F6-473A-A567-4A0924751E3C}" destId="{83FA4429-368D-43EA-AF97-2976C294C00E}" srcOrd="2" destOrd="0" parTransId="{22333F30-E4C8-4C50-B34B-107A1B46F968}" sibTransId="{586EABFF-2DC9-412C-AB62-C1DC0C13B8C8}"/>
    <dgm:cxn modelId="{D5E334F8-2888-4F24-9D16-CEA6FC9A1F56}" type="presOf" srcId="{ACB3292F-576A-4768-985F-13488471AAFB}" destId="{C623BECA-A89F-439C-9E05-D0321A0A42A6}" srcOrd="0" destOrd="0" presId="urn:microsoft.com/office/officeart/2008/layout/AlternatingHexagons"/>
    <dgm:cxn modelId="{3987D542-75F4-467A-9106-F43137265C0E}" type="presParOf" srcId="{839880F1-66ED-4CEF-A8A0-FD7B6A78693D}" destId="{FB0D3C0E-F2D6-4DA9-B373-488E3F3C3F1E}" srcOrd="0" destOrd="0" presId="urn:microsoft.com/office/officeart/2008/layout/AlternatingHexagons"/>
    <dgm:cxn modelId="{81CC600C-886E-4BE4-A486-BBC11C8DFE05}" type="presParOf" srcId="{FB0D3C0E-F2D6-4DA9-B373-488E3F3C3F1E}" destId="{B09130F9-18AB-4EC2-9FF7-13EEAF328C8F}" srcOrd="0" destOrd="0" presId="urn:microsoft.com/office/officeart/2008/layout/AlternatingHexagons"/>
    <dgm:cxn modelId="{B104D618-7FFA-40AA-B5FD-C63A9D6D09F3}" type="presParOf" srcId="{FB0D3C0E-F2D6-4DA9-B373-488E3F3C3F1E}" destId="{47447B6F-D24B-4347-A6E9-17C20660A0A3}" srcOrd="1" destOrd="0" presId="urn:microsoft.com/office/officeart/2008/layout/AlternatingHexagons"/>
    <dgm:cxn modelId="{904DC3C0-8358-4DD6-9607-55EC3CA8567B}" type="presParOf" srcId="{FB0D3C0E-F2D6-4DA9-B373-488E3F3C3F1E}" destId="{6252FFB1-8B42-41A0-AE88-70F644B46A45}" srcOrd="2" destOrd="0" presId="urn:microsoft.com/office/officeart/2008/layout/AlternatingHexagons"/>
    <dgm:cxn modelId="{D8A20FE6-73B1-4A3C-AF1F-69A7209BFE8F}" type="presParOf" srcId="{FB0D3C0E-F2D6-4DA9-B373-488E3F3C3F1E}" destId="{5211162F-12DD-404A-B57E-257185C39C8A}" srcOrd="3" destOrd="0" presId="urn:microsoft.com/office/officeart/2008/layout/AlternatingHexagons"/>
    <dgm:cxn modelId="{EBD27D23-4960-4373-B136-3B859E002666}" type="presParOf" srcId="{FB0D3C0E-F2D6-4DA9-B373-488E3F3C3F1E}" destId="{C623BECA-A89F-439C-9E05-D0321A0A42A6}" srcOrd="4" destOrd="0" presId="urn:microsoft.com/office/officeart/2008/layout/AlternatingHexagons"/>
    <dgm:cxn modelId="{0EEB70B3-D042-43B7-9424-C6A520C5E432}" type="presParOf" srcId="{839880F1-66ED-4CEF-A8A0-FD7B6A78693D}" destId="{8F1059F6-691C-429E-9AEC-4CB57AA0CF19}" srcOrd="1" destOrd="0" presId="urn:microsoft.com/office/officeart/2008/layout/AlternatingHexagons"/>
    <dgm:cxn modelId="{734CEB8E-6E78-48C6-954A-2E3D68B261A0}" type="presParOf" srcId="{839880F1-66ED-4CEF-A8A0-FD7B6A78693D}" destId="{64CA091C-6837-43A1-BFDF-B31D425BC917}" srcOrd="2" destOrd="0" presId="urn:microsoft.com/office/officeart/2008/layout/AlternatingHexagons"/>
    <dgm:cxn modelId="{222B340B-521A-481F-9EB0-E4C3A240A499}" type="presParOf" srcId="{64CA091C-6837-43A1-BFDF-B31D425BC917}" destId="{09719549-BCF9-48F8-BDCC-6B6D9F713FA0}" srcOrd="0" destOrd="0" presId="urn:microsoft.com/office/officeart/2008/layout/AlternatingHexagons"/>
    <dgm:cxn modelId="{741ABD66-8382-412A-929D-E779566D9702}" type="presParOf" srcId="{64CA091C-6837-43A1-BFDF-B31D425BC917}" destId="{864B3D76-97ED-4CBB-B02B-5DD778D8E11E}" srcOrd="1" destOrd="0" presId="urn:microsoft.com/office/officeart/2008/layout/AlternatingHexagons"/>
    <dgm:cxn modelId="{54DFA37B-FEF0-48D0-82D9-C2AFC5CE1A4F}" type="presParOf" srcId="{64CA091C-6837-43A1-BFDF-B31D425BC917}" destId="{26B5017D-D83A-4A2F-9AEB-2325943C7229}" srcOrd="2" destOrd="0" presId="urn:microsoft.com/office/officeart/2008/layout/AlternatingHexagons"/>
    <dgm:cxn modelId="{5FFD3098-31EB-43CF-9B47-7007851C3341}" type="presParOf" srcId="{64CA091C-6837-43A1-BFDF-B31D425BC917}" destId="{BA075B6A-D8D6-4C85-BB21-265A59AA8F31}" srcOrd="3" destOrd="0" presId="urn:microsoft.com/office/officeart/2008/layout/AlternatingHexagons"/>
    <dgm:cxn modelId="{D3950BBD-1E50-4AC6-8670-4ADF20E0C659}" type="presParOf" srcId="{64CA091C-6837-43A1-BFDF-B31D425BC917}" destId="{FC19B45F-0C63-4164-A1F9-80BD5DFB9CF1}"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D3D65C9-6B9D-4930-A148-4E574E579BEA}" type="doc">
      <dgm:prSet loTypeId="urn:microsoft.com/office/officeart/2009/layout/CircleArrowProcess" loCatId="cycle" qsTypeId="urn:microsoft.com/office/officeart/2005/8/quickstyle/3d5" qsCatId="3D" csTypeId="urn:microsoft.com/office/officeart/2005/8/colors/accent6_5" csCatId="accent6" phldr="1"/>
      <dgm:spPr/>
      <dgm:t>
        <a:bodyPr/>
        <a:lstStyle/>
        <a:p>
          <a:endParaRPr lang="en-SG"/>
        </a:p>
      </dgm:t>
    </dgm:pt>
    <dgm:pt modelId="{CDB0EFB8-A5C3-440E-8A32-2DED0152ED16}">
      <dgm:prSet phldrT="[Text]"/>
      <dgm:spPr/>
      <dgm:t>
        <a:bodyPr/>
        <a:lstStyle/>
        <a:p>
          <a:r>
            <a:rPr lang="en-US" dirty="0"/>
            <a:t>Thesis</a:t>
          </a:r>
          <a:endParaRPr lang="en-SG" dirty="0"/>
        </a:p>
      </dgm:t>
    </dgm:pt>
    <dgm:pt modelId="{DBA30EBF-0E23-44E8-8371-5849AA56CCC8}" type="parTrans" cxnId="{47ECD31C-E7B2-4D70-842C-2EC4034F4BB0}">
      <dgm:prSet/>
      <dgm:spPr/>
      <dgm:t>
        <a:bodyPr/>
        <a:lstStyle/>
        <a:p>
          <a:endParaRPr lang="en-SG"/>
        </a:p>
      </dgm:t>
    </dgm:pt>
    <dgm:pt modelId="{A6214927-B7AD-4062-93CB-CE2F4852DBE8}" type="sibTrans" cxnId="{47ECD31C-E7B2-4D70-842C-2EC4034F4BB0}">
      <dgm:prSet/>
      <dgm:spPr/>
      <dgm:t>
        <a:bodyPr/>
        <a:lstStyle/>
        <a:p>
          <a:endParaRPr lang="en-SG"/>
        </a:p>
      </dgm:t>
    </dgm:pt>
    <dgm:pt modelId="{76F298EB-626A-4F20-ABA5-174FB4517C35}">
      <dgm:prSet phldrT="[Text]"/>
      <dgm:spPr/>
      <dgm:t>
        <a:bodyPr/>
        <a:lstStyle/>
        <a:p>
          <a:r>
            <a:rPr lang="en-US" dirty="0"/>
            <a:t>Invariable concomitance</a:t>
          </a:r>
          <a:endParaRPr lang="en-SG" dirty="0"/>
        </a:p>
      </dgm:t>
    </dgm:pt>
    <dgm:pt modelId="{15E5388A-B250-4A70-AB01-F14643FC5006}" type="parTrans" cxnId="{CF0E9C9A-4BF6-468F-888E-B9C56DE84BE0}">
      <dgm:prSet/>
      <dgm:spPr/>
      <dgm:t>
        <a:bodyPr/>
        <a:lstStyle/>
        <a:p>
          <a:endParaRPr lang="en-SG"/>
        </a:p>
      </dgm:t>
    </dgm:pt>
    <dgm:pt modelId="{2D8D058B-EDB1-4A49-BCAB-B41958903969}" type="sibTrans" cxnId="{CF0E9C9A-4BF6-468F-888E-B9C56DE84BE0}">
      <dgm:prSet/>
      <dgm:spPr/>
      <dgm:t>
        <a:bodyPr/>
        <a:lstStyle/>
        <a:p>
          <a:endParaRPr lang="en-SG"/>
        </a:p>
      </dgm:t>
    </dgm:pt>
    <dgm:pt modelId="{C634FF22-5C94-4DEF-A13C-792740A3F21A}">
      <dgm:prSet phldrT="[Text]"/>
      <dgm:spPr/>
      <dgm:t>
        <a:bodyPr/>
        <a:lstStyle/>
        <a:p>
          <a:r>
            <a:rPr lang="en-US" dirty="0"/>
            <a:t>Reason</a:t>
          </a:r>
          <a:endParaRPr lang="en-SG" dirty="0"/>
        </a:p>
      </dgm:t>
    </dgm:pt>
    <dgm:pt modelId="{00566991-8ACA-4B6A-A0E1-21EC221DEABA}" type="parTrans" cxnId="{9AC7E52C-1977-40BD-A578-03607C9DCD53}">
      <dgm:prSet/>
      <dgm:spPr/>
      <dgm:t>
        <a:bodyPr/>
        <a:lstStyle/>
        <a:p>
          <a:endParaRPr lang="en-SG"/>
        </a:p>
      </dgm:t>
    </dgm:pt>
    <dgm:pt modelId="{075EBAA9-2F15-4969-BD29-E6C5F1E13FBB}" type="sibTrans" cxnId="{9AC7E52C-1977-40BD-A578-03607C9DCD53}">
      <dgm:prSet/>
      <dgm:spPr/>
      <dgm:t>
        <a:bodyPr/>
        <a:lstStyle/>
        <a:p>
          <a:endParaRPr lang="en-SG"/>
        </a:p>
      </dgm:t>
    </dgm:pt>
    <dgm:pt modelId="{888FA9DE-7C20-4A0F-BFBC-7B82EFD9439B}" type="pres">
      <dgm:prSet presAssocID="{CD3D65C9-6B9D-4930-A148-4E574E579BEA}" presName="Name0" presStyleCnt="0">
        <dgm:presLayoutVars>
          <dgm:chMax val="7"/>
          <dgm:chPref val="7"/>
          <dgm:dir/>
          <dgm:animLvl val="lvl"/>
        </dgm:presLayoutVars>
      </dgm:prSet>
      <dgm:spPr/>
    </dgm:pt>
    <dgm:pt modelId="{AB20BC4A-0789-4D78-A0F6-D57A6C8EE7EA}" type="pres">
      <dgm:prSet presAssocID="{CDB0EFB8-A5C3-440E-8A32-2DED0152ED16}" presName="Accent1" presStyleCnt="0"/>
      <dgm:spPr/>
    </dgm:pt>
    <dgm:pt modelId="{AECE8F1E-749E-4BB5-B4CE-40347FFD1B5A}" type="pres">
      <dgm:prSet presAssocID="{CDB0EFB8-A5C3-440E-8A32-2DED0152ED16}" presName="Accent" presStyleLbl="node1" presStyleIdx="0" presStyleCnt="3"/>
      <dgm:spPr/>
    </dgm:pt>
    <dgm:pt modelId="{D47800AA-C830-43E6-BB93-F0FCA7DEC3CE}" type="pres">
      <dgm:prSet presAssocID="{CDB0EFB8-A5C3-440E-8A32-2DED0152ED16}" presName="Parent1" presStyleLbl="revTx" presStyleIdx="0" presStyleCnt="3">
        <dgm:presLayoutVars>
          <dgm:chMax val="1"/>
          <dgm:chPref val="1"/>
          <dgm:bulletEnabled val="1"/>
        </dgm:presLayoutVars>
      </dgm:prSet>
      <dgm:spPr/>
    </dgm:pt>
    <dgm:pt modelId="{DD6EABB9-5611-4583-97C8-8EA68FC27564}" type="pres">
      <dgm:prSet presAssocID="{76F298EB-626A-4F20-ABA5-174FB4517C35}" presName="Accent2" presStyleCnt="0"/>
      <dgm:spPr/>
    </dgm:pt>
    <dgm:pt modelId="{C32051B6-6313-446C-97B1-C5123D787D4D}" type="pres">
      <dgm:prSet presAssocID="{76F298EB-626A-4F20-ABA5-174FB4517C35}" presName="Accent" presStyleLbl="node1" presStyleIdx="1" presStyleCnt="3"/>
      <dgm:spPr/>
    </dgm:pt>
    <dgm:pt modelId="{C6D21AC9-451E-4406-BF0C-108A14C77C99}" type="pres">
      <dgm:prSet presAssocID="{76F298EB-626A-4F20-ABA5-174FB4517C35}" presName="Parent2" presStyleLbl="revTx" presStyleIdx="1" presStyleCnt="3">
        <dgm:presLayoutVars>
          <dgm:chMax val="1"/>
          <dgm:chPref val="1"/>
          <dgm:bulletEnabled val="1"/>
        </dgm:presLayoutVars>
      </dgm:prSet>
      <dgm:spPr/>
    </dgm:pt>
    <dgm:pt modelId="{B299724A-D6AE-44DF-89CA-F328A143881D}" type="pres">
      <dgm:prSet presAssocID="{C634FF22-5C94-4DEF-A13C-792740A3F21A}" presName="Accent3" presStyleCnt="0"/>
      <dgm:spPr/>
    </dgm:pt>
    <dgm:pt modelId="{DEC464F9-7698-43E9-B806-8A54E9919643}" type="pres">
      <dgm:prSet presAssocID="{C634FF22-5C94-4DEF-A13C-792740A3F21A}" presName="Accent" presStyleLbl="node1" presStyleIdx="2" presStyleCnt="3"/>
      <dgm:spPr/>
    </dgm:pt>
    <dgm:pt modelId="{1347AA0E-43E4-4592-AED4-E3100A53447A}" type="pres">
      <dgm:prSet presAssocID="{C634FF22-5C94-4DEF-A13C-792740A3F21A}" presName="Parent3" presStyleLbl="revTx" presStyleIdx="2" presStyleCnt="3">
        <dgm:presLayoutVars>
          <dgm:chMax val="1"/>
          <dgm:chPref val="1"/>
          <dgm:bulletEnabled val="1"/>
        </dgm:presLayoutVars>
      </dgm:prSet>
      <dgm:spPr/>
    </dgm:pt>
  </dgm:ptLst>
  <dgm:cxnLst>
    <dgm:cxn modelId="{47ECD31C-E7B2-4D70-842C-2EC4034F4BB0}" srcId="{CD3D65C9-6B9D-4930-A148-4E574E579BEA}" destId="{CDB0EFB8-A5C3-440E-8A32-2DED0152ED16}" srcOrd="0" destOrd="0" parTransId="{DBA30EBF-0E23-44E8-8371-5849AA56CCC8}" sibTransId="{A6214927-B7AD-4062-93CB-CE2F4852DBE8}"/>
    <dgm:cxn modelId="{9AC7E52C-1977-40BD-A578-03607C9DCD53}" srcId="{CD3D65C9-6B9D-4930-A148-4E574E579BEA}" destId="{C634FF22-5C94-4DEF-A13C-792740A3F21A}" srcOrd="2" destOrd="0" parTransId="{00566991-8ACA-4B6A-A0E1-21EC221DEABA}" sibTransId="{075EBAA9-2F15-4969-BD29-E6C5F1E13FBB}"/>
    <dgm:cxn modelId="{5933AD7E-2E0E-45F2-8620-8AF2A7BBC223}" type="presOf" srcId="{CD3D65C9-6B9D-4930-A148-4E574E579BEA}" destId="{888FA9DE-7C20-4A0F-BFBC-7B82EFD9439B}" srcOrd="0" destOrd="0" presId="urn:microsoft.com/office/officeart/2009/layout/CircleArrowProcess"/>
    <dgm:cxn modelId="{CF0E9C9A-4BF6-468F-888E-B9C56DE84BE0}" srcId="{CD3D65C9-6B9D-4930-A148-4E574E579BEA}" destId="{76F298EB-626A-4F20-ABA5-174FB4517C35}" srcOrd="1" destOrd="0" parTransId="{15E5388A-B250-4A70-AB01-F14643FC5006}" sibTransId="{2D8D058B-EDB1-4A49-BCAB-B41958903969}"/>
    <dgm:cxn modelId="{7B7B11C1-63D4-4EA9-8145-DB02ACD78D89}" type="presOf" srcId="{C634FF22-5C94-4DEF-A13C-792740A3F21A}" destId="{1347AA0E-43E4-4592-AED4-E3100A53447A}" srcOrd="0" destOrd="0" presId="urn:microsoft.com/office/officeart/2009/layout/CircleArrowProcess"/>
    <dgm:cxn modelId="{D24915D5-3D2E-413A-B640-DFAED52A7CAD}" type="presOf" srcId="{CDB0EFB8-A5C3-440E-8A32-2DED0152ED16}" destId="{D47800AA-C830-43E6-BB93-F0FCA7DEC3CE}" srcOrd="0" destOrd="0" presId="urn:microsoft.com/office/officeart/2009/layout/CircleArrowProcess"/>
    <dgm:cxn modelId="{44EF4DF5-8A85-4488-AF60-FF26DA0AE0A9}" type="presOf" srcId="{76F298EB-626A-4F20-ABA5-174FB4517C35}" destId="{C6D21AC9-451E-4406-BF0C-108A14C77C99}" srcOrd="0" destOrd="0" presId="urn:microsoft.com/office/officeart/2009/layout/CircleArrowProcess"/>
    <dgm:cxn modelId="{D983B4BD-36CC-405C-8DA0-7CA0187E8660}" type="presParOf" srcId="{888FA9DE-7C20-4A0F-BFBC-7B82EFD9439B}" destId="{AB20BC4A-0789-4D78-A0F6-D57A6C8EE7EA}" srcOrd="0" destOrd="0" presId="urn:microsoft.com/office/officeart/2009/layout/CircleArrowProcess"/>
    <dgm:cxn modelId="{CB2E167B-00A9-4D7F-96AF-E61338CF8019}" type="presParOf" srcId="{AB20BC4A-0789-4D78-A0F6-D57A6C8EE7EA}" destId="{AECE8F1E-749E-4BB5-B4CE-40347FFD1B5A}" srcOrd="0" destOrd="0" presId="urn:microsoft.com/office/officeart/2009/layout/CircleArrowProcess"/>
    <dgm:cxn modelId="{363AE08C-9F88-402B-9CA5-FDF615C8A146}" type="presParOf" srcId="{888FA9DE-7C20-4A0F-BFBC-7B82EFD9439B}" destId="{D47800AA-C830-43E6-BB93-F0FCA7DEC3CE}" srcOrd="1" destOrd="0" presId="urn:microsoft.com/office/officeart/2009/layout/CircleArrowProcess"/>
    <dgm:cxn modelId="{E479B590-2CAA-478D-8CC5-CC96A0A75B0B}" type="presParOf" srcId="{888FA9DE-7C20-4A0F-BFBC-7B82EFD9439B}" destId="{DD6EABB9-5611-4583-97C8-8EA68FC27564}" srcOrd="2" destOrd="0" presId="urn:microsoft.com/office/officeart/2009/layout/CircleArrowProcess"/>
    <dgm:cxn modelId="{08B8FC14-62AA-4887-98E6-A68B13CAD432}" type="presParOf" srcId="{DD6EABB9-5611-4583-97C8-8EA68FC27564}" destId="{C32051B6-6313-446C-97B1-C5123D787D4D}" srcOrd="0" destOrd="0" presId="urn:microsoft.com/office/officeart/2009/layout/CircleArrowProcess"/>
    <dgm:cxn modelId="{0C2157E7-A544-41B3-815D-D83B60F2A694}" type="presParOf" srcId="{888FA9DE-7C20-4A0F-BFBC-7B82EFD9439B}" destId="{C6D21AC9-451E-4406-BF0C-108A14C77C99}" srcOrd="3" destOrd="0" presId="urn:microsoft.com/office/officeart/2009/layout/CircleArrowProcess"/>
    <dgm:cxn modelId="{241D189A-DF33-40DA-A764-2FFE32DAB0CC}" type="presParOf" srcId="{888FA9DE-7C20-4A0F-BFBC-7B82EFD9439B}" destId="{B299724A-D6AE-44DF-89CA-F328A143881D}" srcOrd="4" destOrd="0" presId="urn:microsoft.com/office/officeart/2009/layout/CircleArrowProcess"/>
    <dgm:cxn modelId="{1D978D69-3DE2-4BC8-8D84-F4B5BF6E91F6}" type="presParOf" srcId="{B299724A-D6AE-44DF-89CA-F328A143881D}" destId="{DEC464F9-7698-43E9-B806-8A54E9919643}" srcOrd="0" destOrd="0" presId="urn:microsoft.com/office/officeart/2009/layout/CircleArrowProcess"/>
    <dgm:cxn modelId="{97A23500-7377-4FCA-84A8-7D57D0038539}" type="presParOf" srcId="{888FA9DE-7C20-4A0F-BFBC-7B82EFD9439B}" destId="{1347AA0E-43E4-4592-AED4-E3100A53447A}"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6CF1E3E-B4F9-480D-B470-3E471C9CF09D}" type="doc">
      <dgm:prSet loTypeId="urn:microsoft.com/office/officeart/2005/8/layout/gear1" loCatId="process" qsTypeId="urn:microsoft.com/office/officeart/2005/8/quickstyle/3d5" qsCatId="3D" csTypeId="urn:microsoft.com/office/officeart/2005/8/colors/accent3_5" csCatId="accent3" phldr="1"/>
      <dgm:spPr/>
    </dgm:pt>
    <dgm:pt modelId="{8ADE46E8-F53F-46FF-AE91-6EA05221ADCD}">
      <dgm:prSet phldrT="[Text]"/>
      <dgm:spPr/>
      <dgm:t>
        <a:bodyPr/>
        <a:lstStyle/>
        <a:p>
          <a:r>
            <a:rPr lang="en-SG" i="1" dirty="0"/>
            <a:t>Fire</a:t>
          </a:r>
          <a:r>
            <a:rPr lang="en-SG" dirty="0"/>
            <a:t>/</a:t>
          </a:r>
        </a:p>
        <a:p>
          <a:r>
            <a:rPr lang="en-SG" i="1" u="sng" dirty="0"/>
            <a:t>produced-ness</a:t>
          </a:r>
        </a:p>
      </dgm:t>
    </dgm:pt>
    <dgm:pt modelId="{01B479AF-D5FA-4721-9780-34BC546B690A}" type="parTrans" cxnId="{3A70BE96-D400-4A00-86FF-FFA51DFE3B89}">
      <dgm:prSet/>
      <dgm:spPr/>
      <dgm:t>
        <a:bodyPr/>
        <a:lstStyle/>
        <a:p>
          <a:endParaRPr lang="en-SG"/>
        </a:p>
      </dgm:t>
    </dgm:pt>
    <dgm:pt modelId="{40489BCF-F3C9-4B52-811E-3AE5284EFB71}" type="sibTrans" cxnId="{3A70BE96-D400-4A00-86FF-FFA51DFE3B89}">
      <dgm:prSet/>
      <dgm:spPr/>
      <dgm:t>
        <a:bodyPr/>
        <a:lstStyle/>
        <a:p>
          <a:endParaRPr lang="en-SG"/>
        </a:p>
      </dgm:t>
    </dgm:pt>
    <dgm:pt modelId="{BB8FBCD3-C6BF-416C-B05A-95A1D83D68AB}">
      <dgm:prSet phldrT="[Text]"/>
      <dgm:spPr/>
      <dgm:t>
        <a:bodyPr/>
        <a:lstStyle/>
        <a:p>
          <a:r>
            <a:rPr lang="en-SG" u="none" dirty="0"/>
            <a:t>Invariable concomitance</a:t>
          </a:r>
        </a:p>
      </dgm:t>
    </dgm:pt>
    <dgm:pt modelId="{CCA1BCE2-B330-4A79-934E-3E1CB15D13C5}" type="parTrans" cxnId="{58B8B5DC-E82A-466C-AA87-AE2E1ACCA2BA}">
      <dgm:prSet/>
      <dgm:spPr/>
      <dgm:t>
        <a:bodyPr/>
        <a:lstStyle/>
        <a:p>
          <a:endParaRPr lang="en-SG"/>
        </a:p>
      </dgm:t>
    </dgm:pt>
    <dgm:pt modelId="{247085A6-A5B2-40D7-A0F7-80AA50EF3471}" type="sibTrans" cxnId="{58B8B5DC-E82A-466C-AA87-AE2E1ACCA2BA}">
      <dgm:prSet/>
      <dgm:spPr/>
      <dgm:t>
        <a:bodyPr/>
        <a:lstStyle/>
        <a:p>
          <a:endParaRPr lang="en-SG"/>
        </a:p>
      </dgm:t>
    </dgm:pt>
    <dgm:pt modelId="{3884E343-97D3-4FDA-B68E-265437900C71}">
      <dgm:prSet phldrT="[Text]"/>
      <dgm:spPr/>
      <dgm:t>
        <a:bodyPr/>
        <a:lstStyle/>
        <a:p>
          <a:r>
            <a:rPr lang="en-SG" dirty="0"/>
            <a:t>/Smoke</a:t>
          </a:r>
        </a:p>
        <a:p>
          <a:r>
            <a:rPr lang="en-SG" i="1" u="sng" dirty="0"/>
            <a:t>Impermanence</a:t>
          </a:r>
        </a:p>
      </dgm:t>
    </dgm:pt>
    <dgm:pt modelId="{3B8E3FE1-819C-48EC-8235-915B132475C8}" type="parTrans" cxnId="{F56C19C4-9F23-4F86-883D-7148DBCF5839}">
      <dgm:prSet/>
      <dgm:spPr/>
      <dgm:t>
        <a:bodyPr/>
        <a:lstStyle/>
        <a:p>
          <a:endParaRPr lang="en-SG"/>
        </a:p>
      </dgm:t>
    </dgm:pt>
    <dgm:pt modelId="{4E03CD0F-35D5-4A9A-9484-98E1E9F6DD3A}" type="sibTrans" cxnId="{F56C19C4-9F23-4F86-883D-7148DBCF5839}">
      <dgm:prSet/>
      <dgm:spPr/>
      <dgm:t>
        <a:bodyPr/>
        <a:lstStyle/>
        <a:p>
          <a:endParaRPr lang="en-SG"/>
        </a:p>
      </dgm:t>
    </dgm:pt>
    <dgm:pt modelId="{26DFD206-216F-4ACB-B881-F37BE6A8944E}" type="pres">
      <dgm:prSet presAssocID="{96CF1E3E-B4F9-480D-B470-3E471C9CF09D}" presName="composite" presStyleCnt="0">
        <dgm:presLayoutVars>
          <dgm:chMax val="3"/>
          <dgm:animLvl val="lvl"/>
          <dgm:resizeHandles val="exact"/>
        </dgm:presLayoutVars>
      </dgm:prSet>
      <dgm:spPr/>
    </dgm:pt>
    <dgm:pt modelId="{12C8C645-4D49-466C-BBC6-5D8955C58A42}" type="pres">
      <dgm:prSet presAssocID="{8ADE46E8-F53F-46FF-AE91-6EA05221ADCD}" presName="gear1" presStyleLbl="node1" presStyleIdx="0" presStyleCnt="3">
        <dgm:presLayoutVars>
          <dgm:chMax val="1"/>
          <dgm:bulletEnabled val="1"/>
        </dgm:presLayoutVars>
      </dgm:prSet>
      <dgm:spPr/>
    </dgm:pt>
    <dgm:pt modelId="{6A771771-07D7-4040-85A6-748971C69232}" type="pres">
      <dgm:prSet presAssocID="{8ADE46E8-F53F-46FF-AE91-6EA05221ADCD}" presName="gear1srcNode" presStyleLbl="node1" presStyleIdx="0" presStyleCnt="3"/>
      <dgm:spPr/>
    </dgm:pt>
    <dgm:pt modelId="{ABE05203-E9E4-41FC-B8E3-C5F98BC33092}" type="pres">
      <dgm:prSet presAssocID="{8ADE46E8-F53F-46FF-AE91-6EA05221ADCD}" presName="gear1dstNode" presStyleLbl="node1" presStyleIdx="0" presStyleCnt="3"/>
      <dgm:spPr/>
    </dgm:pt>
    <dgm:pt modelId="{D9FD7FEF-DD84-4DFD-9DAA-BABA96E6FF9D}" type="pres">
      <dgm:prSet presAssocID="{BB8FBCD3-C6BF-416C-B05A-95A1D83D68AB}" presName="gear2" presStyleLbl="node1" presStyleIdx="1" presStyleCnt="3">
        <dgm:presLayoutVars>
          <dgm:chMax val="1"/>
          <dgm:bulletEnabled val="1"/>
        </dgm:presLayoutVars>
      </dgm:prSet>
      <dgm:spPr/>
    </dgm:pt>
    <dgm:pt modelId="{016D77B8-C6DA-4785-8BE9-071C5FAA221A}" type="pres">
      <dgm:prSet presAssocID="{BB8FBCD3-C6BF-416C-B05A-95A1D83D68AB}" presName="gear2srcNode" presStyleLbl="node1" presStyleIdx="1" presStyleCnt="3"/>
      <dgm:spPr/>
    </dgm:pt>
    <dgm:pt modelId="{4EFA5A58-376B-47D2-A255-BD2DBF8E56EF}" type="pres">
      <dgm:prSet presAssocID="{BB8FBCD3-C6BF-416C-B05A-95A1D83D68AB}" presName="gear2dstNode" presStyleLbl="node1" presStyleIdx="1" presStyleCnt="3"/>
      <dgm:spPr/>
    </dgm:pt>
    <dgm:pt modelId="{627F09A7-F6A1-4734-B607-90D7F485752E}" type="pres">
      <dgm:prSet presAssocID="{3884E343-97D3-4FDA-B68E-265437900C71}" presName="gear3" presStyleLbl="node1" presStyleIdx="2" presStyleCnt="3"/>
      <dgm:spPr/>
    </dgm:pt>
    <dgm:pt modelId="{0A615052-CA9F-41A1-A358-33B569757151}" type="pres">
      <dgm:prSet presAssocID="{3884E343-97D3-4FDA-B68E-265437900C71}" presName="gear3tx" presStyleLbl="node1" presStyleIdx="2" presStyleCnt="3">
        <dgm:presLayoutVars>
          <dgm:chMax val="1"/>
          <dgm:bulletEnabled val="1"/>
        </dgm:presLayoutVars>
      </dgm:prSet>
      <dgm:spPr/>
    </dgm:pt>
    <dgm:pt modelId="{695517F5-486C-4B80-8804-B063F4D47546}" type="pres">
      <dgm:prSet presAssocID="{3884E343-97D3-4FDA-B68E-265437900C71}" presName="gear3srcNode" presStyleLbl="node1" presStyleIdx="2" presStyleCnt="3"/>
      <dgm:spPr/>
    </dgm:pt>
    <dgm:pt modelId="{2F6BF790-5C20-40E4-9109-BD5EB1F9C652}" type="pres">
      <dgm:prSet presAssocID="{3884E343-97D3-4FDA-B68E-265437900C71}" presName="gear3dstNode" presStyleLbl="node1" presStyleIdx="2" presStyleCnt="3"/>
      <dgm:spPr/>
    </dgm:pt>
    <dgm:pt modelId="{C29C565E-6ED9-4BC6-A9B0-8E07F11CBE3B}" type="pres">
      <dgm:prSet presAssocID="{40489BCF-F3C9-4B52-811E-3AE5284EFB71}" presName="connector1" presStyleLbl="sibTrans2D1" presStyleIdx="0" presStyleCnt="3"/>
      <dgm:spPr/>
    </dgm:pt>
    <dgm:pt modelId="{21612CD6-FDC9-4D3B-9839-CAB9B70B3B51}" type="pres">
      <dgm:prSet presAssocID="{247085A6-A5B2-40D7-A0F7-80AA50EF3471}" presName="connector2" presStyleLbl="sibTrans2D1" presStyleIdx="1" presStyleCnt="3"/>
      <dgm:spPr/>
    </dgm:pt>
    <dgm:pt modelId="{44911760-1F2A-40AB-B844-941F45F0AEE5}" type="pres">
      <dgm:prSet presAssocID="{4E03CD0F-35D5-4A9A-9484-98E1E9F6DD3A}" presName="connector3" presStyleLbl="sibTrans2D1" presStyleIdx="2" presStyleCnt="3"/>
      <dgm:spPr/>
    </dgm:pt>
  </dgm:ptLst>
  <dgm:cxnLst>
    <dgm:cxn modelId="{0D9B8210-441E-413A-AB2F-054DDF16D447}" type="presOf" srcId="{8ADE46E8-F53F-46FF-AE91-6EA05221ADCD}" destId="{ABE05203-E9E4-41FC-B8E3-C5F98BC33092}" srcOrd="2" destOrd="0" presId="urn:microsoft.com/office/officeart/2005/8/layout/gear1"/>
    <dgm:cxn modelId="{D22A2B1E-5573-4CF2-8850-33FA4219D07F}" type="presOf" srcId="{3884E343-97D3-4FDA-B68E-265437900C71}" destId="{0A615052-CA9F-41A1-A358-33B569757151}" srcOrd="1" destOrd="0" presId="urn:microsoft.com/office/officeart/2005/8/layout/gear1"/>
    <dgm:cxn modelId="{066EF223-E1DA-4DAC-B05D-C725C9110E27}" type="presOf" srcId="{8ADE46E8-F53F-46FF-AE91-6EA05221ADCD}" destId="{6A771771-07D7-4040-85A6-748971C69232}" srcOrd="1" destOrd="0" presId="urn:microsoft.com/office/officeart/2005/8/layout/gear1"/>
    <dgm:cxn modelId="{D0DFDD37-D8A3-4749-B782-402F95FAC394}" type="presOf" srcId="{247085A6-A5B2-40D7-A0F7-80AA50EF3471}" destId="{21612CD6-FDC9-4D3B-9839-CAB9B70B3B51}" srcOrd="0" destOrd="0" presId="urn:microsoft.com/office/officeart/2005/8/layout/gear1"/>
    <dgm:cxn modelId="{2E5FC13C-A9FE-4BD9-A0BF-4D737C357461}" type="presOf" srcId="{3884E343-97D3-4FDA-B68E-265437900C71}" destId="{695517F5-486C-4B80-8804-B063F4D47546}" srcOrd="2" destOrd="0" presId="urn:microsoft.com/office/officeart/2005/8/layout/gear1"/>
    <dgm:cxn modelId="{7FAEDD67-CC3E-462C-AA1F-4500D0E3DADC}" type="presOf" srcId="{4E03CD0F-35D5-4A9A-9484-98E1E9F6DD3A}" destId="{44911760-1F2A-40AB-B844-941F45F0AEE5}" srcOrd="0" destOrd="0" presId="urn:microsoft.com/office/officeart/2005/8/layout/gear1"/>
    <dgm:cxn modelId="{48436657-7863-4930-8392-35B82CD2EBC9}" type="presOf" srcId="{8ADE46E8-F53F-46FF-AE91-6EA05221ADCD}" destId="{12C8C645-4D49-466C-BBC6-5D8955C58A42}" srcOrd="0" destOrd="0" presId="urn:microsoft.com/office/officeart/2005/8/layout/gear1"/>
    <dgm:cxn modelId="{5A73228A-DF2A-4EF6-8AD8-7F4EFAE9F10D}" type="presOf" srcId="{BB8FBCD3-C6BF-416C-B05A-95A1D83D68AB}" destId="{4EFA5A58-376B-47D2-A255-BD2DBF8E56EF}" srcOrd="2" destOrd="0" presId="urn:microsoft.com/office/officeart/2005/8/layout/gear1"/>
    <dgm:cxn modelId="{3A70BE96-D400-4A00-86FF-FFA51DFE3B89}" srcId="{96CF1E3E-B4F9-480D-B470-3E471C9CF09D}" destId="{8ADE46E8-F53F-46FF-AE91-6EA05221ADCD}" srcOrd="0" destOrd="0" parTransId="{01B479AF-D5FA-4721-9780-34BC546B690A}" sibTransId="{40489BCF-F3C9-4B52-811E-3AE5284EFB71}"/>
    <dgm:cxn modelId="{E6CD4D9B-44F2-44FE-A2B0-DEE9A297C77A}" type="presOf" srcId="{3884E343-97D3-4FDA-B68E-265437900C71}" destId="{2F6BF790-5C20-40E4-9109-BD5EB1F9C652}" srcOrd="3" destOrd="0" presId="urn:microsoft.com/office/officeart/2005/8/layout/gear1"/>
    <dgm:cxn modelId="{F56C19C4-9F23-4F86-883D-7148DBCF5839}" srcId="{96CF1E3E-B4F9-480D-B470-3E471C9CF09D}" destId="{3884E343-97D3-4FDA-B68E-265437900C71}" srcOrd="2" destOrd="0" parTransId="{3B8E3FE1-819C-48EC-8235-915B132475C8}" sibTransId="{4E03CD0F-35D5-4A9A-9484-98E1E9F6DD3A}"/>
    <dgm:cxn modelId="{870352CB-2319-45A5-A425-4B581AD9E59B}" type="presOf" srcId="{96CF1E3E-B4F9-480D-B470-3E471C9CF09D}" destId="{26DFD206-216F-4ACB-B881-F37BE6A8944E}" srcOrd="0" destOrd="0" presId="urn:microsoft.com/office/officeart/2005/8/layout/gear1"/>
    <dgm:cxn modelId="{58B8B5DC-E82A-466C-AA87-AE2E1ACCA2BA}" srcId="{96CF1E3E-B4F9-480D-B470-3E471C9CF09D}" destId="{BB8FBCD3-C6BF-416C-B05A-95A1D83D68AB}" srcOrd="1" destOrd="0" parTransId="{CCA1BCE2-B330-4A79-934E-3E1CB15D13C5}" sibTransId="{247085A6-A5B2-40D7-A0F7-80AA50EF3471}"/>
    <dgm:cxn modelId="{507668DF-6BA0-4874-8851-C21C49403B2A}" type="presOf" srcId="{3884E343-97D3-4FDA-B68E-265437900C71}" destId="{627F09A7-F6A1-4734-B607-90D7F485752E}" srcOrd="0" destOrd="0" presId="urn:microsoft.com/office/officeart/2005/8/layout/gear1"/>
    <dgm:cxn modelId="{997B27E4-EC26-475B-8B54-90AEA6060DAA}" type="presOf" srcId="{40489BCF-F3C9-4B52-811E-3AE5284EFB71}" destId="{C29C565E-6ED9-4BC6-A9B0-8E07F11CBE3B}" srcOrd="0" destOrd="0" presId="urn:microsoft.com/office/officeart/2005/8/layout/gear1"/>
    <dgm:cxn modelId="{2DBA33F8-E200-422C-A32D-E7D63E1D4478}" type="presOf" srcId="{BB8FBCD3-C6BF-416C-B05A-95A1D83D68AB}" destId="{D9FD7FEF-DD84-4DFD-9DAA-BABA96E6FF9D}" srcOrd="0" destOrd="0" presId="urn:microsoft.com/office/officeart/2005/8/layout/gear1"/>
    <dgm:cxn modelId="{27881BFF-A8B8-4E63-82D0-F9A0BE4249DE}" type="presOf" srcId="{BB8FBCD3-C6BF-416C-B05A-95A1D83D68AB}" destId="{016D77B8-C6DA-4785-8BE9-071C5FAA221A}" srcOrd="1" destOrd="0" presId="urn:microsoft.com/office/officeart/2005/8/layout/gear1"/>
    <dgm:cxn modelId="{387B4EA2-FB43-4A11-9AC5-CB24F6DACBC1}" type="presParOf" srcId="{26DFD206-216F-4ACB-B881-F37BE6A8944E}" destId="{12C8C645-4D49-466C-BBC6-5D8955C58A42}" srcOrd="0" destOrd="0" presId="urn:microsoft.com/office/officeart/2005/8/layout/gear1"/>
    <dgm:cxn modelId="{829E4A32-9280-462B-8C55-6FE98C8E521B}" type="presParOf" srcId="{26DFD206-216F-4ACB-B881-F37BE6A8944E}" destId="{6A771771-07D7-4040-85A6-748971C69232}" srcOrd="1" destOrd="0" presId="urn:microsoft.com/office/officeart/2005/8/layout/gear1"/>
    <dgm:cxn modelId="{21684F99-0502-4D1A-90BF-2271516DD978}" type="presParOf" srcId="{26DFD206-216F-4ACB-B881-F37BE6A8944E}" destId="{ABE05203-E9E4-41FC-B8E3-C5F98BC33092}" srcOrd="2" destOrd="0" presId="urn:microsoft.com/office/officeart/2005/8/layout/gear1"/>
    <dgm:cxn modelId="{FC05BC25-1A37-4FF9-B058-61AF724BC480}" type="presParOf" srcId="{26DFD206-216F-4ACB-B881-F37BE6A8944E}" destId="{D9FD7FEF-DD84-4DFD-9DAA-BABA96E6FF9D}" srcOrd="3" destOrd="0" presId="urn:microsoft.com/office/officeart/2005/8/layout/gear1"/>
    <dgm:cxn modelId="{41F8AEAD-D3DA-4FC9-9B79-F1DF1AEB035B}" type="presParOf" srcId="{26DFD206-216F-4ACB-B881-F37BE6A8944E}" destId="{016D77B8-C6DA-4785-8BE9-071C5FAA221A}" srcOrd="4" destOrd="0" presId="urn:microsoft.com/office/officeart/2005/8/layout/gear1"/>
    <dgm:cxn modelId="{8073DC24-843A-4D67-B275-B563A5C72EAE}" type="presParOf" srcId="{26DFD206-216F-4ACB-B881-F37BE6A8944E}" destId="{4EFA5A58-376B-47D2-A255-BD2DBF8E56EF}" srcOrd="5" destOrd="0" presId="urn:microsoft.com/office/officeart/2005/8/layout/gear1"/>
    <dgm:cxn modelId="{F4D8EC77-8544-462A-90EF-C428EB1B25E9}" type="presParOf" srcId="{26DFD206-216F-4ACB-B881-F37BE6A8944E}" destId="{627F09A7-F6A1-4734-B607-90D7F485752E}" srcOrd="6" destOrd="0" presId="urn:microsoft.com/office/officeart/2005/8/layout/gear1"/>
    <dgm:cxn modelId="{6C6B080F-E886-47B1-A118-77677FD1BA9A}" type="presParOf" srcId="{26DFD206-216F-4ACB-B881-F37BE6A8944E}" destId="{0A615052-CA9F-41A1-A358-33B569757151}" srcOrd="7" destOrd="0" presId="urn:microsoft.com/office/officeart/2005/8/layout/gear1"/>
    <dgm:cxn modelId="{D034C5A7-CF3B-4CC1-9C14-8C586E0419A2}" type="presParOf" srcId="{26DFD206-216F-4ACB-B881-F37BE6A8944E}" destId="{695517F5-486C-4B80-8804-B063F4D47546}" srcOrd="8" destOrd="0" presId="urn:microsoft.com/office/officeart/2005/8/layout/gear1"/>
    <dgm:cxn modelId="{6F031E40-D3DD-4D4E-B668-BE6F68577437}" type="presParOf" srcId="{26DFD206-216F-4ACB-B881-F37BE6A8944E}" destId="{2F6BF790-5C20-40E4-9109-BD5EB1F9C652}" srcOrd="9" destOrd="0" presId="urn:microsoft.com/office/officeart/2005/8/layout/gear1"/>
    <dgm:cxn modelId="{9FDCCBB0-F1B3-44BD-8767-4F685694A593}" type="presParOf" srcId="{26DFD206-216F-4ACB-B881-F37BE6A8944E}" destId="{C29C565E-6ED9-4BC6-A9B0-8E07F11CBE3B}" srcOrd="10" destOrd="0" presId="urn:microsoft.com/office/officeart/2005/8/layout/gear1"/>
    <dgm:cxn modelId="{2F046CAF-6297-4C80-8C41-CD1F329D73D7}" type="presParOf" srcId="{26DFD206-216F-4ACB-B881-F37BE6A8944E}" destId="{21612CD6-FDC9-4D3B-9839-CAB9B70B3B51}" srcOrd="11" destOrd="0" presId="urn:microsoft.com/office/officeart/2005/8/layout/gear1"/>
    <dgm:cxn modelId="{62C38CBB-0EC8-4FBD-ADD8-283E4C11893C}" type="presParOf" srcId="{26DFD206-216F-4ACB-B881-F37BE6A8944E}" destId="{44911760-1F2A-40AB-B844-941F45F0AEE5}"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1A55847-6C6E-43F3-A183-59810D8ABB42}" type="doc">
      <dgm:prSet loTypeId="urn:microsoft.com/office/officeart/2005/8/layout/hProcess4" loCatId="process" qsTypeId="urn:microsoft.com/office/officeart/2005/8/quickstyle/3d5" qsCatId="3D" csTypeId="urn:microsoft.com/office/officeart/2005/8/colors/accent4_1" csCatId="accent4" phldr="1"/>
      <dgm:spPr/>
      <dgm:t>
        <a:bodyPr/>
        <a:lstStyle/>
        <a:p>
          <a:endParaRPr lang="en-SG"/>
        </a:p>
      </dgm:t>
    </dgm:pt>
    <dgm:pt modelId="{497C95FC-B2F1-48F2-BBD4-42820FDCEF02}">
      <dgm:prSet phldrT="[Text]"/>
      <dgm:spPr/>
      <dgm:t>
        <a:bodyPr/>
        <a:lstStyle/>
        <a:p>
          <a:r>
            <a:rPr lang="en-SG" dirty="0"/>
            <a:t>Thesis and reason</a:t>
          </a:r>
        </a:p>
      </dgm:t>
    </dgm:pt>
    <dgm:pt modelId="{633F4AFD-516A-435F-A9F5-EA67872713F8}" type="parTrans" cxnId="{EC5C6CBA-CC16-4480-981C-D12BE0699818}">
      <dgm:prSet/>
      <dgm:spPr/>
      <dgm:t>
        <a:bodyPr/>
        <a:lstStyle/>
        <a:p>
          <a:endParaRPr lang="en-SG"/>
        </a:p>
      </dgm:t>
    </dgm:pt>
    <dgm:pt modelId="{844825E4-1FCE-4F66-B62D-CF00700309EE}" type="sibTrans" cxnId="{EC5C6CBA-CC16-4480-981C-D12BE0699818}">
      <dgm:prSet/>
      <dgm:spPr/>
      <dgm:t>
        <a:bodyPr/>
        <a:lstStyle/>
        <a:p>
          <a:endParaRPr lang="en-SG"/>
        </a:p>
      </dgm:t>
    </dgm:pt>
    <dgm:pt modelId="{CBCFFC3D-66CD-493F-83EF-85C975F4CBEE}">
      <dgm:prSet phldrT="[Text]"/>
      <dgm:spPr/>
      <dgm:t>
        <a:bodyPr/>
        <a:lstStyle/>
        <a:p>
          <a:r>
            <a:rPr lang="en-SG" dirty="0"/>
            <a:t>Invariable concomitance</a:t>
          </a:r>
        </a:p>
      </dgm:t>
    </dgm:pt>
    <dgm:pt modelId="{AA8C959A-590D-408E-8283-F26927510075}" type="parTrans" cxnId="{5734A853-DF8D-4A56-B346-5C2AF8DDC891}">
      <dgm:prSet/>
      <dgm:spPr/>
      <dgm:t>
        <a:bodyPr/>
        <a:lstStyle/>
        <a:p>
          <a:endParaRPr lang="en-SG"/>
        </a:p>
      </dgm:t>
    </dgm:pt>
    <dgm:pt modelId="{80100282-933F-49D6-8F01-37DB5C2A30D4}" type="sibTrans" cxnId="{5734A853-DF8D-4A56-B346-5C2AF8DDC891}">
      <dgm:prSet/>
      <dgm:spPr/>
      <dgm:t>
        <a:bodyPr/>
        <a:lstStyle/>
        <a:p>
          <a:endParaRPr lang="en-SG"/>
        </a:p>
      </dgm:t>
    </dgm:pt>
    <dgm:pt modelId="{39D5D8D3-B88F-4DB3-8852-B023B67E71B2}">
      <dgm:prSet phldrT="[Text]"/>
      <dgm:spPr/>
      <dgm:t>
        <a:bodyPr/>
        <a:lstStyle/>
        <a:p>
          <a:r>
            <a:rPr lang="en-SG" dirty="0"/>
            <a:t>Reason and examples</a:t>
          </a:r>
        </a:p>
      </dgm:t>
    </dgm:pt>
    <dgm:pt modelId="{0FCDE186-E8B8-407F-A8DF-23AE091CED5A}" type="parTrans" cxnId="{AEA440C1-1FBC-49F9-BAF5-72EEF83C1161}">
      <dgm:prSet/>
      <dgm:spPr/>
      <dgm:t>
        <a:bodyPr/>
        <a:lstStyle/>
        <a:p>
          <a:endParaRPr lang="en-SG"/>
        </a:p>
      </dgm:t>
    </dgm:pt>
    <dgm:pt modelId="{8CFD8400-BEE7-4448-A858-1285689472FB}" type="sibTrans" cxnId="{AEA440C1-1FBC-49F9-BAF5-72EEF83C1161}">
      <dgm:prSet/>
      <dgm:spPr/>
      <dgm:t>
        <a:bodyPr/>
        <a:lstStyle/>
        <a:p>
          <a:endParaRPr lang="en-SG"/>
        </a:p>
      </dgm:t>
    </dgm:pt>
    <dgm:pt modelId="{C02E830E-0347-4421-83CB-2A633DC9F992}">
      <dgm:prSet phldrT="[Text]"/>
      <dgm:spPr/>
      <dgm:t>
        <a:bodyPr/>
        <a:lstStyle/>
        <a:p>
          <a:r>
            <a:rPr lang="en-SG" dirty="0"/>
            <a:t>Corroboration &amp; exclusion</a:t>
          </a:r>
        </a:p>
      </dgm:t>
    </dgm:pt>
    <dgm:pt modelId="{BADE18C8-8644-4256-A6B9-A2A0D32FC293}" type="parTrans" cxnId="{B127E5E5-322F-451C-8DA8-DAB57D57B54E}">
      <dgm:prSet/>
      <dgm:spPr/>
      <dgm:t>
        <a:bodyPr/>
        <a:lstStyle/>
        <a:p>
          <a:endParaRPr lang="en-SG"/>
        </a:p>
      </dgm:t>
    </dgm:pt>
    <dgm:pt modelId="{D684004C-873C-46C8-BC03-637576EABCF6}" type="sibTrans" cxnId="{B127E5E5-322F-451C-8DA8-DAB57D57B54E}">
      <dgm:prSet/>
      <dgm:spPr/>
      <dgm:t>
        <a:bodyPr/>
        <a:lstStyle/>
        <a:p>
          <a:endParaRPr lang="en-SG"/>
        </a:p>
      </dgm:t>
    </dgm:pt>
    <dgm:pt modelId="{C7EB2912-2675-482D-B33D-CF52968687AE}">
      <dgm:prSet phldrT="[Text]"/>
      <dgm:spPr/>
      <dgm:t>
        <a:bodyPr/>
        <a:lstStyle/>
        <a:p>
          <a:r>
            <a:rPr lang="en-SG" dirty="0"/>
            <a:t>Thesis-reason-examples</a:t>
          </a:r>
        </a:p>
      </dgm:t>
    </dgm:pt>
    <dgm:pt modelId="{70FBEBE7-4C89-4297-8077-85DCADF951B5}" type="parTrans" cxnId="{4D25FB1A-BC18-40DA-8FF1-27430F6BA0B5}">
      <dgm:prSet/>
      <dgm:spPr/>
      <dgm:t>
        <a:bodyPr/>
        <a:lstStyle/>
        <a:p>
          <a:endParaRPr lang="en-SG"/>
        </a:p>
      </dgm:t>
    </dgm:pt>
    <dgm:pt modelId="{43136C4B-DE59-4713-A921-D39722FF5CE9}" type="sibTrans" cxnId="{4D25FB1A-BC18-40DA-8FF1-27430F6BA0B5}">
      <dgm:prSet/>
      <dgm:spPr/>
      <dgm:t>
        <a:bodyPr/>
        <a:lstStyle/>
        <a:p>
          <a:endParaRPr lang="en-SG"/>
        </a:p>
      </dgm:t>
    </dgm:pt>
    <dgm:pt modelId="{036800AF-F28A-4873-BCAD-8F4DB37B2833}">
      <dgm:prSet phldrT="[Text]"/>
      <dgm:spPr/>
      <dgm:t>
        <a:bodyPr/>
        <a:lstStyle/>
        <a:p>
          <a:r>
            <a:rPr lang="en-SG" dirty="0"/>
            <a:t>Connection</a:t>
          </a:r>
        </a:p>
      </dgm:t>
    </dgm:pt>
    <dgm:pt modelId="{3BD31263-893D-4775-9AF4-530BB9AEE63C}" type="parTrans" cxnId="{A71DE51E-8C4E-444D-AE15-DCA8A56F0E1D}">
      <dgm:prSet/>
      <dgm:spPr/>
      <dgm:t>
        <a:bodyPr/>
        <a:lstStyle/>
        <a:p>
          <a:endParaRPr lang="en-SG"/>
        </a:p>
      </dgm:t>
    </dgm:pt>
    <dgm:pt modelId="{B6F4E85D-0678-4353-A057-5265770AEF66}" type="sibTrans" cxnId="{A71DE51E-8C4E-444D-AE15-DCA8A56F0E1D}">
      <dgm:prSet/>
      <dgm:spPr/>
      <dgm:t>
        <a:bodyPr/>
        <a:lstStyle/>
        <a:p>
          <a:endParaRPr lang="en-SG"/>
        </a:p>
      </dgm:t>
    </dgm:pt>
    <dgm:pt modelId="{87669CAB-5D29-4971-A87F-E9A888F58F99}">
      <dgm:prSet/>
      <dgm:spPr/>
      <dgm:t>
        <a:bodyPr/>
        <a:lstStyle/>
        <a:p>
          <a:r>
            <a:rPr lang="en-US" dirty="0"/>
            <a:t>Thesis proved</a:t>
          </a:r>
          <a:endParaRPr lang="en-SG" dirty="0"/>
        </a:p>
      </dgm:t>
    </dgm:pt>
    <dgm:pt modelId="{A422A24B-DAB8-4078-80F4-5E25C1703862}" type="parTrans" cxnId="{6612C6A2-0E0D-4B31-87D9-4ACB05018F81}">
      <dgm:prSet/>
      <dgm:spPr/>
      <dgm:t>
        <a:bodyPr/>
        <a:lstStyle/>
        <a:p>
          <a:endParaRPr lang="en-SG"/>
        </a:p>
      </dgm:t>
    </dgm:pt>
    <dgm:pt modelId="{6DC44BC7-6A29-4BE1-9972-A8D2097C9F3D}" type="sibTrans" cxnId="{6612C6A2-0E0D-4B31-87D9-4ACB05018F81}">
      <dgm:prSet/>
      <dgm:spPr/>
      <dgm:t>
        <a:bodyPr/>
        <a:lstStyle/>
        <a:p>
          <a:endParaRPr lang="en-SG"/>
        </a:p>
      </dgm:t>
    </dgm:pt>
    <dgm:pt modelId="{A59F4110-1AB5-4610-A6A6-0ED1CB4F4375}">
      <dgm:prSet/>
      <dgm:spPr/>
      <dgm:t>
        <a:bodyPr/>
        <a:lstStyle/>
        <a:p>
          <a:r>
            <a:rPr lang="en-US" dirty="0"/>
            <a:t>Valid inference</a:t>
          </a:r>
          <a:endParaRPr lang="en-SG" dirty="0"/>
        </a:p>
      </dgm:t>
    </dgm:pt>
    <dgm:pt modelId="{9A79EE44-CFF1-44AB-BBD3-EEECB9D9C758}" type="parTrans" cxnId="{39B3EB73-7E08-44FD-B800-4D9BC48B8B4A}">
      <dgm:prSet/>
      <dgm:spPr/>
      <dgm:t>
        <a:bodyPr/>
        <a:lstStyle/>
        <a:p>
          <a:endParaRPr lang="en-SG"/>
        </a:p>
      </dgm:t>
    </dgm:pt>
    <dgm:pt modelId="{DEE0DCBB-BE88-4023-AC83-A802E2B6A3E3}" type="sibTrans" cxnId="{39B3EB73-7E08-44FD-B800-4D9BC48B8B4A}">
      <dgm:prSet/>
      <dgm:spPr/>
      <dgm:t>
        <a:bodyPr/>
        <a:lstStyle/>
        <a:p>
          <a:endParaRPr lang="en-SG"/>
        </a:p>
      </dgm:t>
    </dgm:pt>
    <dgm:pt modelId="{251B1EC8-1CC4-4048-A596-307AB4403747}">
      <dgm:prSet phldrT="[Text]"/>
      <dgm:spPr/>
      <dgm:t>
        <a:bodyPr/>
        <a:lstStyle/>
        <a:p>
          <a:endParaRPr lang="en-SG" dirty="0"/>
        </a:p>
      </dgm:t>
    </dgm:pt>
    <dgm:pt modelId="{3D1F938F-10A9-459E-AB4B-7FCA6D8F856D}" type="parTrans" cxnId="{E91879CB-0193-4119-96E5-D3CA835D9076}">
      <dgm:prSet/>
      <dgm:spPr/>
      <dgm:t>
        <a:bodyPr/>
        <a:lstStyle/>
        <a:p>
          <a:endParaRPr lang="en-SG"/>
        </a:p>
      </dgm:t>
    </dgm:pt>
    <dgm:pt modelId="{484CF92C-8C92-4780-9C96-F28F15ECBBD7}" type="sibTrans" cxnId="{E91879CB-0193-4119-96E5-D3CA835D9076}">
      <dgm:prSet/>
      <dgm:spPr/>
      <dgm:t>
        <a:bodyPr/>
        <a:lstStyle/>
        <a:p>
          <a:endParaRPr lang="en-SG"/>
        </a:p>
      </dgm:t>
    </dgm:pt>
    <dgm:pt modelId="{0CA70139-84E0-498F-9836-EBE815FFCF76}">
      <dgm:prSet/>
      <dgm:spPr/>
      <dgm:t>
        <a:bodyPr/>
        <a:lstStyle/>
        <a:p>
          <a:endParaRPr lang="en-SG" dirty="0"/>
        </a:p>
      </dgm:t>
    </dgm:pt>
    <dgm:pt modelId="{42DEB817-3651-4F40-A103-A5EE2B0CDD95}" type="parTrans" cxnId="{E7EA1EBE-1F46-4667-9DAC-BAF11F49285A}">
      <dgm:prSet/>
      <dgm:spPr/>
      <dgm:t>
        <a:bodyPr/>
        <a:lstStyle/>
        <a:p>
          <a:endParaRPr lang="en-SG"/>
        </a:p>
      </dgm:t>
    </dgm:pt>
    <dgm:pt modelId="{99A31152-5AF8-40CA-A015-2A24214A66A7}" type="sibTrans" cxnId="{E7EA1EBE-1F46-4667-9DAC-BAF11F49285A}">
      <dgm:prSet/>
      <dgm:spPr/>
      <dgm:t>
        <a:bodyPr/>
        <a:lstStyle/>
        <a:p>
          <a:endParaRPr lang="en-SG"/>
        </a:p>
      </dgm:t>
    </dgm:pt>
    <dgm:pt modelId="{6745D5A3-B671-4661-9C9A-2C53A0F7D94A}" type="pres">
      <dgm:prSet presAssocID="{C1A55847-6C6E-43F3-A183-59810D8ABB42}" presName="Name0" presStyleCnt="0">
        <dgm:presLayoutVars>
          <dgm:dir/>
          <dgm:animLvl val="lvl"/>
          <dgm:resizeHandles val="exact"/>
        </dgm:presLayoutVars>
      </dgm:prSet>
      <dgm:spPr/>
    </dgm:pt>
    <dgm:pt modelId="{D817A19D-FDAA-4B1D-9AAB-4CFCC0E5DC40}" type="pres">
      <dgm:prSet presAssocID="{C1A55847-6C6E-43F3-A183-59810D8ABB42}" presName="tSp" presStyleCnt="0"/>
      <dgm:spPr/>
    </dgm:pt>
    <dgm:pt modelId="{8580ECE9-65A5-4F66-83E8-716E73D791C7}" type="pres">
      <dgm:prSet presAssocID="{C1A55847-6C6E-43F3-A183-59810D8ABB42}" presName="bSp" presStyleCnt="0"/>
      <dgm:spPr/>
    </dgm:pt>
    <dgm:pt modelId="{46C1FD01-11DA-4686-BEC9-7252617CF6F6}" type="pres">
      <dgm:prSet presAssocID="{C1A55847-6C6E-43F3-A183-59810D8ABB42}" presName="process" presStyleCnt="0"/>
      <dgm:spPr/>
    </dgm:pt>
    <dgm:pt modelId="{273316D4-379E-4A37-AE63-A6BE7F3926A6}" type="pres">
      <dgm:prSet presAssocID="{497C95FC-B2F1-48F2-BBD4-42820FDCEF02}" presName="composite1" presStyleCnt="0"/>
      <dgm:spPr/>
    </dgm:pt>
    <dgm:pt modelId="{2B806551-D130-486D-B645-492DBF4F4966}" type="pres">
      <dgm:prSet presAssocID="{497C95FC-B2F1-48F2-BBD4-42820FDCEF02}" presName="dummyNode1" presStyleLbl="node1" presStyleIdx="0" presStyleCnt="4"/>
      <dgm:spPr/>
    </dgm:pt>
    <dgm:pt modelId="{3A0415F4-A852-4B31-B0B5-11AD2DA7C2EB}" type="pres">
      <dgm:prSet presAssocID="{497C95FC-B2F1-48F2-BBD4-42820FDCEF02}" presName="childNode1" presStyleLbl="bgAcc1" presStyleIdx="0" presStyleCnt="4">
        <dgm:presLayoutVars>
          <dgm:bulletEnabled val="1"/>
        </dgm:presLayoutVars>
      </dgm:prSet>
      <dgm:spPr/>
    </dgm:pt>
    <dgm:pt modelId="{D0CFF134-AD5D-41AB-9618-5C2AE2709483}" type="pres">
      <dgm:prSet presAssocID="{497C95FC-B2F1-48F2-BBD4-42820FDCEF02}" presName="childNode1tx" presStyleLbl="bgAcc1" presStyleIdx="0" presStyleCnt="4">
        <dgm:presLayoutVars>
          <dgm:bulletEnabled val="1"/>
        </dgm:presLayoutVars>
      </dgm:prSet>
      <dgm:spPr/>
    </dgm:pt>
    <dgm:pt modelId="{0CEB41A9-D438-4B16-B280-A5D967FFB4F4}" type="pres">
      <dgm:prSet presAssocID="{497C95FC-B2F1-48F2-BBD4-42820FDCEF02}" presName="parentNode1" presStyleLbl="node1" presStyleIdx="0" presStyleCnt="4">
        <dgm:presLayoutVars>
          <dgm:chMax val="1"/>
          <dgm:bulletEnabled val="1"/>
        </dgm:presLayoutVars>
      </dgm:prSet>
      <dgm:spPr/>
    </dgm:pt>
    <dgm:pt modelId="{A4385DAE-4538-4A1B-89FD-3DFA85C1F4F3}" type="pres">
      <dgm:prSet presAssocID="{497C95FC-B2F1-48F2-BBD4-42820FDCEF02}" presName="connSite1" presStyleCnt="0"/>
      <dgm:spPr/>
    </dgm:pt>
    <dgm:pt modelId="{6473343E-F6C7-4C5D-B659-4BF8D27E7E9F}" type="pres">
      <dgm:prSet presAssocID="{844825E4-1FCE-4F66-B62D-CF00700309EE}" presName="Name9" presStyleLbl="sibTrans2D1" presStyleIdx="0" presStyleCnt="3"/>
      <dgm:spPr/>
    </dgm:pt>
    <dgm:pt modelId="{75E846A1-FBD4-49EA-A077-A297B5D17D34}" type="pres">
      <dgm:prSet presAssocID="{39D5D8D3-B88F-4DB3-8852-B023B67E71B2}" presName="composite2" presStyleCnt="0"/>
      <dgm:spPr/>
    </dgm:pt>
    <dgm:pt modelId="{0A176B3D-9D0D-472B-AF95-327F2849309B}" type="pres">
      <dgm:prSet presAssocID="{39D5D8D3-B88F-4DB3-8852-B023B67E71B2}" presName="dummyNode2" presStyleLbl="node1" presStyleIdx="0" presStyleCnt="4"/>
      <dgm:spPr/>
    </dgm:pt>
    <dgm:pt modelId="{F7B150A0-54B5-470C-BB9E-0F43297D5D93}" type="pres">
      <dgm:prSet presAssocID="{39D5D8D3-B88F-4DB3-8852-B023B67E71B2}" presName="childNode2" presStyleLbl="bgAcc1" presStyleIdx="1" presStyleCnt="4">
        <dgm:presLayoutVars>
          <dgm:bulletEnabled val="1"/>
        </dgm:presLayoutVars>
      </dgm:prSet>
      <dgm:spPr/>
    </dgm:pt>
    <dgm:pt modelId="{3C2EB4F2-04CE-47D6-8CCE-4813A5AC31EB}" type="pres">
      <dgm:prSet presAssocID="{39D5D8D3-B88F-4DB3-8852-B023B67E71B2}" presName="childNode2tx" presStyleLbl="bgAcc1" presStyleIdx="1" presStyleCnt="4">
        <dgm:presLayoutVars>
          <dgm:bulletEnabled val="1"/>
        </dgm:presLayoutVars>
      </dgm:prSet>
      <dgm:spPr/>
    </dgm:pt>
    <dgm:pt modelId="{E6B2EA04-78A5-4B92-8F33-8DDE9C725225}" type="pres">
      <dgm:prSet presAssocID="{39D5D8D3-B88F-4DB3-8852-B023B67E71B2}" presName="parentNode2" presStyleLbl="node1" presStyleIdx="1" presStyleCnt="4">
        <dgm:presLayoutVars>
          <dgm:chMax val="0"/>
          <dgm:bulletEnabled val="1"/>
        </dgm:presLayoutVars>
      </dgm:prSet>
      <dgm:spPr/>
    </dgm:pt>
    <dgm:pt modelId="{5A058E4E-A495-4D74-A314-E06A5FB8FD59}" type="pres">
      <dgm:prSet presAssocID="{39D5D8D3-B88F-4DB3-8852-B023B67E71B2}" presName="connSite2" presStyleCnt="0"/>
      <dgm:spPr/>
    </dgm:pt>
    <dgm:pt modelId="{00BE27CE-E03D-4578-8DA0-54D25E12215B}" type="pres">
      <dgm:prSet presAssocID="{8CFD8400-BEE7-4448-A858-1285689472FB}" presName="Name18" presStyleLbl="sibTrans2D1" presStyleIdx="1" presStyleCnt="3"/>
      <dgm:spPr/>
    </dgm:pt>
    <dgm:pt modelId="{ED61A565-060B-47F6-85F8-366706948251}" type="pres">
      <dgm:prSet presAssocID="{C7EB2912-2675-482D-B33D-CF52968687AE}" presName="composite1" presStyleCnt="0"/>
      <dgm:spPr/>
    </dgm:pt>
    <dgm:pt modelId="{09033B33-1450-42B8-93DE-39FBFD95E972}" type="pres">
      <dgm:prSet presAssocID="{C7EB2912-2675-482D-B33D-CF52968687AE}" presName="dummyNode1" presStyleLbl="node1" presStyleIdx="1" presStyleCnt="4"/>
      <dgm:spPr/>
    </dgm:pt>
    <dgm:pt modelId="{651B0A3D-2AF3-4A0F-9816-B492B06BA31A}" type="pres">
      <dgm:prSet presAssocID="{C7EB2912-2675-482D-B33D-CF52968687AE}" presName="childNode1" presStyleLbl="bgAcc1" presStyleIdx="2" presStyleCnt="4">
        <dgm:presLayoutVars>
          <dgm:bulletEnabled val="1"/>
        </dgm:presLayoutVars>
      </dgm:prSet>
      <dgm:spPr/>
    </dgm:pt>
    <dgm:pt modelId="{02B72605-E981-409A-9FA6-E3D6680D0AEF}" type="pres">
      <dgm:prSet presAssocID="{C7EB2912-2675-482D-B33D-CF52968687AE}" presName="childNode1tx" presStyleLbl="bgAcc1" presStyleIdx="2" presStyleCnt="4">
        <dgm:presLayoutVars>
          <dgm:bulletEnabled val="1"/>
        </dgm:presLayoutVars>
      </dgm:prSet>
      <dgm:spPr/>
    </dgm:pt>
    <dgm:pt modelId="{56996E82-DF88-4707-855E-246B2932F7F5}" type="pres">
      <dgm:prSet presAssocID="{C7EB2912-2675-482D-B33D-CF52968687AE}" presName="parentNode1" presStyleLbl="node1" presStyleIdx="2" presStyleCnt="4">
        <dgm:presLayoutVars>
          <dgm:chMax val="1"/>
          <dgm:bulletEnabled val="1"/>
        </dgm:presLayoutVars>
      </dgm:prSet>
      <dgm:spPr/>
    </dgm:pt>
    <dgm:pt modelId="{71C2B501-FEDF-41E1-9C00-F2CA3133505A}" type="pres">
      <dgm:prSet presAssocID="{C7EB2912-2675-482D-B33D-CF52968687AE}" presName="connSite1" presStyleCnt="0"/>
      <dgm:spPr/>
    </dgm:pt>
    <dgm:pt modelId="{7BCBADB3-7E96-49EC-B8C4-23816A2D57C3}" type="pres">
      <dgm:prSet presAssocID="{43136C4B-DE59-4713-A921-D39722FF5CE9}" presName="Name9" presStyleLbl="sibTrans2D1" presStyleIdx="2" presStyleCnt="3"/>
      <dgm:spPr/>
    </dgm:pt>
    <dgm:pt modelId="{21D5D9E6-65AD-4948-8AA4-7FE399F51771}" type="pres">
      <dgm:prSet presAssocID="{87669CAB-5D29-4971-A87F-E9A888F58F99}" presName="composite2" presStyleCnt="0"/>
      <dgm:spPr/>
    </dgm:pt>
    <dgm:pt modelId="{FBC2C759-0E2B-492B-9E62-0852753B17EF}" type="pres">
      <dgm:prSet presAssocID="{87669CAB-5D29-4971-A87F-E9A888F58F99}" presName="dummyNode2" presStyleLbl="node1" presStyleIdx="2" presStyleCnt="4"/>
      <dgm:spPr/>
    </dgm:pt>
    <dgm:pt modelId="{06DD13EF-9208-4406-8F54-694DC6FEAFA1}" type="pres">
      <dgm:prSet presAssocID="{87669CAB-5D29-4971-A87F-E9A888F58F99}" presName="childNode2" presStyleLbl="bgAcc1" presStyleIdx="3" presStyleCnt="4">
        <dgm:presLayoutVars>
          <dgm:bulletEnabled val="1"/>
        </dgm:presLayoutVars>
      </dgm:prSet>
      <dgm:spPr/>
    </dgm:pt>
    <dgm:pt modelId="{3A445AF7-2A43-4E93-AA77-1D67CE8FBA10}" type="pres">
      <dgm:prSet presAssocID="{87669CAB-5D29-4971-A87F-E9A888F58F99}" presName="childNode2tx" presStyleLbl="bgAcc1" presStyleIdx="3" presStyleCnt="4">
        <dgm:presLayoutVars>
          <dgm:bulletEnabled val="1"/>
        </dgm:presLayoutVars>
      </dgm:prSet>
      <dgm:spPr/>
    </dgm:pt>
    <dgm:pt modelId="{97FE4B40-BCE3-47B9-AC09-C72107C0BB20}" type="pres">
      <dgm:prSet presAssocID="{87669CAB-5D29-4971-A87F-E9A888F58F99}" presName="parentNode2" presStyleLbl="node1" presStyleIdx="3" presStyleCnt="4">
        <dgm:presLayoutVars>
          <dgm:chMax val="0"/>
          <dgm:bulletEnabled val="1"/>
        </dgm:presLayoutVars>
      </dgm:prSet>
      <dgm:spPr/>
    </dgm:pt>
    <dgm:pt modelId="{BB02723B-94DB-4B38-9DF5-3E1854BEFBEC}" type="pres">
      <dgm:prSet presAssocID="{87669CAB-5D29-4971-A87F-E9A888F58F99}" presName="connSite2" presStyleCnt="0"/>
      <dgm:spPr/>
    </dgm:pt>
  </dgm:ptLst>
  <dgm:cxnLst>
    <dgm:cxn modelId="{0057C414-1320-44E8-95B7-A80F1A31863F}" type="presOf" srcId="{251B1EC8-1CC4-4048-A596-307AB4403747}" destId="{3C2EB4F2-04CE-47D6-8CCE-4813A5AC31EB}" srcOrd="1" destOrd="0" presId="urn:microsoft.com/office/officeart/2005/8/layout/hProcess4"/>
    <dgm:cxn modelId="{8391BF16-0367-4B6A-8C44-C74377BBA43C}" type="presOf" srcId="{0CA70139-84E0-498F-9836-EBE815FFCF76}" destId="{06DD13EF-9208-4406-8F54-694DC6FEAFA1}" srcOrd="0" destOrd="0" presId="urn:microsoft.com/office/officeart/2005/8/layout/hProcess4"/>
    <dgm:cxn modelId="{4D25FB1A-BC18-40DA-8FF1-27430F6BA0B5}" srcId="{C1A55847-6C6E-43F3-A183-59810D8ABB42}" destId="{C7EB2912-2675-482D-B33D-CF52968687AE}" srcOrd="2" destOrd="0" parTransId="{70FBEBE7-4C89-4297-8077-85DCADF951B5}" sibTransId="{43136C4B-DE59-4713-A921-D39722FF5CE9}"/>
    <dgm:cxn modelId="{A71DE51E-8C4E-444D-AE15-DCA8A56F0E1D}" srcId="{C7EB2912-2675-482D-B33D-CF52968687AE}" destId="{036800AF-F28A-4873-BCAD-8F4DB37B2833}" srcOrd="0" destOrd="0" parTransId="{3BD31263-893D-4775-9AF4-530BB9AEE63C}" sibTransId="{B6F4E85D-0678-4353-A057-5265770AEF66}"/>
    <dgm:cxn modelId="{F3E20730-F240-4465-BD22-73D68FBF0B15}" type="presOf" srcId="{C02E830E-0347-4421-83CB-2A633DC9F992}" destId="{3C2EB4F2-04CE-47D6-8CCE-4813A5AC31EB}" srcOrd="1" destOrd="1" presId="urn:microsoft.com/office/officeart/2005/8/layout/hProcess4"/>
    <dgm:cxn modelId="{ADAE1D39-0FCB-41C2-8963-CE4C053C32E7}" type="presOf" srcId="{A59F4110-1AB5-4610-A6A6-0ED1CB4F4375}" destId="{3A445AF7-2A43-4E93-AA77-1D67CE8FBA10}" srcOrd="1" destOrd="1" presId="urn:microsoft.com/office/officeart/2005/8/layout/hProcess4"/>
    <dgm:cxn modelId="{378C445E-057C-4807-8395-BFF557E2A14B}" type="presOf" srcId="{8CFD8400-BEE7-4448-A858-1285689472FB}" destId="{00BE27CE-E03D-4578-8DA0-54D25E12215B}" srcOrd="0" destOrd="0" presId="urn:microsoft.com/office/officeart/2005/8/layout/hProcess4"/>
    <dgm:cxn modelId="{458FA344-915E-44C2-9434-379C09BD854E}" type="presOf" srcId="{C02E830E-0347-4421-83CB-2A633DC9F992}" destId="{F7B150A0-54B5-470C-BB9E-0F43297D5D93}" srcOrd="0" destOrd="1" presId="urn:microsoft.com/office/officeart/2005/8/layout/hProcess4"/>
    <dgm:cxn modelId="{95BD0E67-59BA-4960-9D0E-06E5689C06D3}" type="presOf" srcId="{036800AF-F28A-4873-BCAD-8F4DB37B2833}" destId="{02B72605-E981-409A-9FA6-E3D6680D0AEF}" srcOrd="1" destOrd="0" presId="urn:microsoft.com/office/officeart/2005/8/layout/hProcess4"/>
    <dgm:cxn modelId="{4C7C0868-20FA-4D0D-A7CF-3EFFD216AB65}" type="presOf" srcId="{497C95FC-B2F1-48F2-BBD4-42820FDCEF02}" destId="{0CEB41A9-D438-4B16-B280-A5D967FFB4F4}" srcOrd="0" destOrd="0" presId="urn:microsoft.com/office/officeart/2005/8/layout/hProcess4"/>
    <dgm:cxn modelId="{45265749-F55C-4883-B899-29CFDC1EF169}" type="presOf" srcId="{CBCFFC3D-66CD-493F-83EF-85C975F4CBEE}" destId="{D0CFF134-AD5D-41AB-9618-5C2AE2709483}" srcOrd="1" destOrd="0" presId="urn:microsoft.com/office/officeart/2005/8/layout/hProcess4"/>
    <dgm:cxn modelId="{1457AA49-20A5-4F6F-8473-14A2E1774F44}" type="presOf" srcId="{844825E4-1FCE-4F66-B62D-CF00700309EE}" destId="{6473343E-F6C7-4C5D-B659-4BF8D27E7E9F}" srcOrd="0" destOrd="0" presId="urn:microsoft.com/office/officeart/2005/8/layout/hProcess4"/>
    <dgm:cxn modelId="{5734A853-DF8D-4A56-B346-5C2AF8DDC891}" srcId="{497C95FC-B2F1-48F2-BBD4-42820FDCEF02}" destId="{CBCFFC3D-66CD-493F-83EF-85C975F4CBEE}" srcOrd="0" destOrd="0" parTransId="{AA8C959A-590D-408E-8283-F26927510075}" sibTransId="{80100282-933F-49D6-8F01-37DB5C2A30D4}"/>
    <dgm:cxn modelId="{39B3EB73-7E08-44FD-B800-4D9BC48B8B4A}" srcId="{87669CAB-5D29-4971-A87F-E9A888F58F99}" destId="{A59F4110-1AB5-4610-A6A6-0ED1CB4F4375}" srcOrd="1" destOrd="0" parTransId="{9A79EE44-CFF1-44AB-BBD3-EEECB9D9C758}" sibTransId="{DEE0DCBB-BE88-4023-AC83-A802E2B6A3E3}"/>
    <dgm:cxn modelId="{75B6CB7B-E279-4DDC-A76B-6F5DE06FE307}" type="presOf" srcId="{A59F4110-1AB5-4610-A6A6-0ED1CB4F4375}" destId="{06DD13EF-9208-4406-8F54-694DC6FEAFA1}" srcOrd="0" destOrd="1" presId="urn:microsoft.com/office/officeart/2005/8/layout/hProcess4"/>
    <dgm:cxn modelId="{FFBDE57C-9779-4113-AA23-C9F534D7B3C6}" type="presOf" srcId="{CBCFFC3D-66CD-493F-83EF-85C975F4CBEE}" destId="{3A0415F4-A852-4B31-B0B5-11AD2DA7C2EB}" srcOrd="0" destOrd="0" presId="urn:microsoft.com/office/officeart/2005/8/layout/hProcess4"/>
    <dgm:cxn modelId="{86677991-8BCD-4088-A6E7-99C65AB68CAA}" type="presOf" srcId="{0CA70139-84E0-498F-9836-EBE815FFCF76}" destId="{3A445AF7-2A43-4E93-AA77-1D67CE8FBA10}" srcOrd="1" destOrd="0" presId="urn:microsoft.com/office/officeart/2005/8/layout/hProcess4"/>
    <dgm:cxn modelId="{1014CD9F-44E5-4B04-95F9-197B5E0BB2D6}" type="presOf" srcId="{036800AF-F28A-4873-BCAD-8F4DB37B2833}" destId="{651B0A3D-2AF3-4A0F-9816-B492B06BA31A}" srcOrd="0" destOrd="0" presId="urn:microsoft.com/office/officeart/2005/8/layout/hProcess4"/>
    <dgm:cxn modelId="{6612C6A2-0E0D-4B31-87D9-4ACB05018F81}" srcId="{C1A55847-6C6E-43F3-A183-59810D8ABB42}" destId="{87669CAB-5D29-4971-A87F-E9A888F58F99}" srcOrd="3" destOrd="0" parTransId="{A422A24B-DAB8-4078-80F4-5E25C1703862}" sibTransId="{6DC44BC7-6A29-4BE1-9972-A8D2097C9F3D}"/>
    <dgm:cxn modelId="{AAFC55A8-B05B-4DBC-9718-63CBF9E48CEF}" type="presOf" srcId="{43136C4B-DE59-4713-A921-D39722FF5CE9}" destId="{7BCBADB3-7E96-49EC-B8C4-23816A2D57C3}" srcOrd="0" destOrd="0" presId="urn:microsoft.com/office/officeart/2005/8/layout/hProcess4"/>
    <dgm:cxn modelId="{393B40AB-0357-4CEC-94B2-B3151F00989D}" type="presOf" srcId="{C7EB2912-2675-482D-B33D-CF52968687AE}" destId="{56996E82-DF88-4707-855E-246B2932F7F5}" srcOrd="0" destOrd="0" presId="urn:microsoft.com/office/officeart/2005/8/layout/hProcess4"/>
    <dgm:cxn modelId="{83BD1ABA-4BE8-45FC-B813-21105DA793AA}" type="presOf" srcId="{87669CAB-5D29-4971-A87F-E9A888F58F99}" destId="{97FE4B40-BCE3-47B9-AC09-C72107C0BB20}" srcOrd="0" destOrd="0" presId="urn:microsoft.com/office/officeart/2005/8/layout/hProcess4"/>
    <dgm:cxn modelId="{EC5C6CBA-CC16-4480-981C-D12BE0699818}" srcId="{C1A55847-6C6E-43F3-A183-59810D8ABB42}" destId="{497C95FC-B2F1-48F2-BBD4-42820FDCEF02}" srcOrd="0" destOrd="0" parTransId="{633F4AFD-516A-435F-A9F5-EA67872713F8}" sibTransId="{844825E4-1FCE-4F66-B62D-CF00700309EE}"/>
    <dgm:cxn modelId="{E7EA1EBE-1F46-4667-9DAC-BAF11F49285A}" srcId="{87669CAB-5D29-4971-A87F-E9A888F58F99}" destId="{0CA70139-84E0-498F-9836-EBE815FFCF76}" srcOrd="0" destOrd="0" parTransId="{42DEB817-3651-4F40-A103-A5EE2B0CDD95}" sibTransId="{99A31152-5AF8-40CA-A015-2A24214A66A7}"/>
    <dgm:cxn modelId="{AEA440C1-1FBC-49F9-BAF5-72EEF83C1161}" srcId="{C1A55847-6C6E-43F3-A183-59810D8ABB42}" destId="{39D5D8D3-B88F-4DB3-8852-B023B67E71B2}" srcOrd="1" destOrd="0" parTransId="{0FCDE186-E8B8-407F-A8DF-23AE091CED5A}" sibTransId="{8CFD8400-BEE7-4448-A858-1285689472FB}"/>
    <dgm:cxn modelId="{E91879CB-0193-4119-96E5-D3CA835D9076}" srcId="{39D5D8D3-B88F-4DB3-8852-B023B67E71B2}" destId="{251B1EC8-1CC4-4048-A596-307AB4403747}" srcOrd="0" destOrd="0" parTransId="{3D1F938F-10A9-459E-AB4B-7FCA6D8F856D}" sibTransId="{484CF92C-8C92-4780-9C96-F28F15ECBBD7}"/>
    <dgm:cxn modelId="{53DA5DD0-B46C-4C13-926E-CCC515AD513E}" type="presOf" srcId="{C1A55847-6C6E-43F3-A183-59810D8ABB42}" destId="{6745D5A3-B671-4661-9C9A-2C53A0F7D94A}" srcOrd="0" destOrd="0" presId="urn:microsoft.com/office/officeart/2005/8/layout/hProcess4"/>
    <dgm:cxn modelId="{B127E5E5-322F-451C-8DA8-DAB57D57B54E}" srcId="{39D5D8D3-B88F-4DB3-8852-B023B67E71B2}" destId="{C02E830E-0347-4421-83CB-2A633DC9F992}" srcOrd="1" destOrd="0" parTransId="{BADE18C8-8644-4256-A6B9-A2A0D32FC293}" sibTransId="{D684004C-873C-46C8-BC03-637576EABCF6}"/>
    <dgm:cxn modelId="{D07E5FF1-EEDB-4598-B6BC-7B153F126DDD}" type="presOf" srcId="{251B1EC8-1CC4-4048-A596-307AB4403747}" destId="{F7B150A0-54B5-470C-BB9E-0F43297D5D93}" srcOrd="0" destOrd="0" presId="urn:microsoft.com/office/officeart/2005/8/layout/hProcess4"/>
    <dgm:cxn modelId="{263E14FF-AFA9-4E32-A24D-F9F054C77E37}" type="presOf" srcId="{39D5D8D3-B88F-4DB3-8852-B023B67E71B2}" destId="{E6B2EA04-78A5-4B92-8F33-8DDE9C725225}" srcOrd="0" destOrd="0" presId="urn:microsoft.com/office/officeart/2005/8/layout/hProcess4"/>
    <dgm:cxn modelId="{185667D3-4F91-4F3A-B25F-9DA2D9EDDC74}" type="presParOf" srcId="{6745D5A3-B671-4661-9C9A-2C53A0F7D94A}" destId="{D817A19D-FDAA-4B1D-9AAB-4CFCC0E5DC40}" srcOrd="0" destOrd="0" presId="urn:microsoft.com/office/officeart/2005/8/layout/hProcess4"/>
    <dgm:cxn modelId="{5A6613FD-9344-463F-AE84-A95F50A3382C}" type="presParOf" srcId="{6745D5A3-B671-4661-9C9A-2C53A0F7D94A}" destId="{8580ECE9-65A5-4F66-83E8-716E73D791C7}" srcOrd="1" destOrd="0" presId="urn:microsoft.com/office/officeart/2005/8/layout/hProcess4"/>
    <dgm:cxn modelId="{73270DC2-329F-43DE-A899-8E4D6B7D3D9C}" type="presParOf" srcId="{6745D5A3-B671-4661-9C9A-2C53A0F7D94A}" destId="{46C1FD01-11DA-4686-BEC9-7252617CF6F6}" srcOrd="2" destOrd="0" presId="urn:microsoft.com/office/officeart/2005/8/layout/hProcess4"/>
    <dgm:cxn modelId="{364F9A1F-DD75-45BA-8D01-B0AC1769A101}" type="presParOf" srcId="{46C1FD01-11DA-4686-BEC9-7252617CF6F6}" destId="{273316D4-379E-4A37-AE63-A6BE7F3926A6}" srcOrd="0" destOrd="0" presId="urn:microsoft.com/office/officeart/2005/8/layout/hProcess4"/>
    <dgm:cxn modelId="{9195C764-B0DB-4028-B86E-C98FE44EA0BB}" type="presParOf" srcId="{273316D4-379E-4A37-AE63-A6BE7F3926A6}" destId="{2B806551-D130-486D-B645-492DBF4F4966}" srcOrd="0" destOrd="0" presId="urn:microsoft.com/office/officeart/2005/8/layout/hProcess4"/>
    <dgm:cxn modelId="{9C465D4E-5F02-4642-8666-C7D558EDA6BD}" type="presParOf" srcId="{273316D4-379E-4A37-AE63-A6BE7F3926A6}" destId="{3A0415F4-A852-4B31-B0B5-11AD2DA7C2EB}" srcOrd="1" destOrd="0" presId="urn:microsoft.com/office/officeart/2005/8/layout/hProcess4"/>
    <dgm:cxn modelId="{51B07D65-F741-4C77-A249-58FA6E865F07}" type="presParOf" srcId="{273316D4-379E-4A37-AE63-A6BE7F3926A6}" destId="{D0CFF134-AD5D-41AB-9618-5C2AE2709483}" srcOrd="2" destOrd="0" presId="urn:microsoft.com/office/officeart/2005/8/layout/hProcess4"/>
    <dgm:cxn modelId="{77313D0C-DAB8-497A-8DCB-529267008725}" type="presParOf" srcId="{273316D4-379E-4A37-AE63-A6BE7F3926A6}" destId="{0CEB41A9-D438-4B16-B280-A5D967FFB4F4}" srcOrd="3" destOrd="0" presId="urn:microsoft.com/office/officeart/2005/8/layout/hProcess4"/>
    <dgm:cxn modelId="{1C771B82-C7EB-4C7D-A2FE-7C431A564006}" type="presParOf" srcId="{273316D4-379E-4A37-AE63-A6BE7F3926A6}" destId="{A4385DAE-4538-4A1B-89FD-3DFA85C1F4F3}" srcOrd="4" destOrd="0" presId="urn:microsoft.com/office/officeart/2005/8/layout/hProcess4"/>
    <dgm:cxn modelId="{C359E840-14BE-4B24-AA8D-0EB20349000D}" type="presParOf" srcId="{46C1FD01-11DA-4686-BEC9-7252617CF6F6}" destId="{6473343E-F6C7-4C5D-B659-4BF8D27E7E9F}" srcOrd="1" destOrd="0" presId="urn:microsoft.com/office/officeart/2005/8/layout/hProcess4"/>
    <dgm:cxn modelId="{522A995A-9726-44B1-A8B3-FB3776F09BB5}" type="presParOf" srcId="{46C1FD01-11DA-4686-BEC9-7252617CF6F6}" destId="{75E846A1-FBD4-49EA-A077-A297B5D17D34}" srcOrd="2" destOrd="0" presId="urn:microsoft.com/office/officeart/2005/8/layout/hProcess4"/>
    <dgm:cxn modelId="{6BD4AD5F-5419-46D9-BDEA-0D9AB7747576}" type="presParOf" srcId="{75E846A1-FBD4-49EA-A077-A297B5D17D34}" destId="{0A176B3D-9D0D-472B-AF95-327F2849309B}" srcOrd="0" destOrd="0" presId="urn:microsoft.com/office/officeart/2005/8/layout/hProcess4"/>
    <dgm:cxn modelId="{AB53AA5E-EFF3-482A-A056-42ADE7126AA6}" type="presParOf" srcId="{75E846A1-FBD4-49EA-A077-A297B5D17D34}" destId="{F7B150A0-54B5-470C-BB9E-0F43297D5D93}" srcOrd="1" destOrd="0" presId="urn:microsoft.com/office/officeart/2005/8/layout/hProcess4"/>
    <dgm:cxn modelId="{86C712BB-90A7-4F64-A3BE-4AAE9654457A}" type="presParOf" srcId="{75E846A1-FBD4-49EA-A077-A297B5D17D34}" destId="{3C2EB4F2-04CE-47D6-8CCE-4813A5AC31EB}" srcOrd="2" destOrd="0" presId="urn:microsoft.com/office/officeart/2005/8/layout/hProcess4"/>
    <dgm:cxn modelId="{A8494CA0-C6C8-4010-852E-35039950CD73}" type="presParOf" srcId="{75E846A1-FBD4-49EA-A077-A297B5D17D34}" destId="{E6B2EA04-78A5-4B92-8F33-8DDE9C725225}" srcOrd="3" destOrd="0" presId="urn:microsoft.com/office/officeart/2005/8/layout/hProcess4"/>
    <dgm:cxn modelId="{1E722B9D-7083-482B-AF24-3D43B8BC0949}" type="presParOf" srcId="{75E846A1-FBD4-49EA-A077-A297B5D17D34}" destId="{5A058E4E-A495-4D74-A314-E06A5FB8FD59}" srcOrd="4" destOrd="0" presId="urn:microsoft.com/office/officeart/2005/8/layout/hProcess4"/>
    <dgm:cxn modelId="{D69EE2E3-B98E-4D99-9DF4-0C8D9FE13671}" type="presParOf" srcId="{46C1FD01-11DA-4686-BEC9-7252617CF6F6}" destId="{00BE27CE-E03D-4578-8DA0-54D25E12215B}" srcOrd="3" destOrd="0" presId="urn:microsoft.com/office/officeart/2005/8/layout/hProcess4"/>
    <dgm:cxn modelId="{0B5BB7DC-EC3E-43FB-AB68-59BB6710DD38}" type="presParOf" srcId="{46C1FD01-11DA-4686-BEC9-7252617CF6F6}" destId="{ED61A565-060B-47F6-85F8-366706948251}" srcOrd="4" destOrd="0" presId="urn:microsoft.com/office/officeart/2005/8/layout/hProcess4"/>
    <dgm:cxn modelId="{DAEABDD7-5619-4545-BCAA-FA5481BE95D2}" type="presParOf" srcId="{ED61A565-060B-47F6-85F8-366706948251}" destId="{09033B33-1450-42B8-93DE-39FBFD95E972}" srcOrd="0" destOrd="0" presId="urn:microsoft.com/office/officeart/2005/8/layout/hProcess4"/>
    <dgm:cxn modelId="{D08898BC-6127-4A27-9A31-4B19AE160D74}" type="presParOf" srcId="{ED61A565-060B-47F6-85F8-366706948251}" destId="{651B0A3D-2AF3-4A0F-9816-B492B06BA31A}" srcOrd="1" destOrd="0" presId="urn:microsoft.com/office/officeart/2005/8/layout/hProcess4"/>
    <dgm:cxn modelId="{4EDBED79-80AF-4912-A950-15452489C958}" type="presParOf" srcId="{ED61A565-060B-47F6-85F8-366706948251}" destId="{02B72605-E981-409A-9FA6-E3D6680D0AEF}" srcOrd="2" destOrd="0" presId="urn:microsoft.com/office/officeart/2005/8/layout/hProcess4"/>
    <dgm:cxn modelId="{2AFA9CCE-2ED4-4834-AC8D-349C78064807}" type="presParOf" srcId="{ED61A565-060B-47F6-85F8-366706948251}" destId="{56996E82-DF88-4707-855E-246B2932F7F5}" srcOrd="3" destOrd="0" presId="urn:microsoft.com/office/officeart/2005/8/layout/hProcess4"/>
    <dgm:cxn modelId="{CF2FD6B4-E043-4B84-97CB-76192BBEDB92}" type="presParOf" srcId="{ED61A565-060B-47F6-85F8-366706948251}" destId="{71C2B501-FEDF-41E1-9C00-F2CA3133505A}" srcOrd="4" destOrd="0" presId="urn:microsoft.com/office/officeart/2005/8/layout/hProcess4"/>
    <dgm:cxn modelId="{CBEC9B4D-B88B-4316-B1D4-288C01645D82}" type="presParOf" srcId="{46C1FD01-11DA-4686-BEC9-7252617CF6F6}" destId="{7BCBADB3-7E96-49EC-B8C4-23816A2D57C3}" srcOrd="5" destOrd="0" presId="urn:microsoft.com/office/officeart/2005/8/layout/hProcess4"/>
    <dgm:cxn modelId="{64C7D097-AF76-416F-A1ED-9D71B350D68C}" type="presParOf" srcId="{46C1FD01-11DA-4686-BEC9-7252617CF6F6}" destId="{21D5D9E6-65AD-4948-8AA4-7FE399F51771}" srcOrd="6" destOrd="0" presId="urn:microsoft.com/office/officeart/2005/8/layout/hProcess4"/>
    <dgm:cxn modelId="{4AC8404A-AE55-444C-94C8-56F7821A891D}" type="presParOf" srcId="{21D5D9E6-65AD-4948-8AA4-7FE399F51771}" destId="{FBC2C759-0E2B-492B-9E62-0852753B17EF}" srcOrd="0" destOrd="0" presId="urn:microsoft.com/office/officeart/2005/8/layout/hProcess4"/>
    <dgm:cxn modelId="{709E0D86-10FC-4B52-80F4-AE17F0E750A2}" type="presParOf" srcId="{21D5D9E6-65AD-4948-8AA4-7FE399F51771}" destId="{06DD13EF-9208-4406-8F54-694DC6FEAFA1}" srcOrd="1" destOrd="0" presId="urn:microsoft.com/office/officeart/2005/8/layout/hProcess4"/>
    <dgm:cxn modelId="{2BE02C4A-E6E0-44CA-8262-788B186C0EE2}" type="presParOf" srcId="{21D5D9E6-65AD-4948-8AA4-7FE399F51771}" destId="{3A445AF7-2A43-4E93-AA77-1D67CE8FBA10}" srcOrd="2" destOrd="0" presId="urn:microsoft.com/office/officeart/2005/8/layout/hProcess4"/>
    <dgm:cxn modelId="{C68B5CF7-4AC2-4C2A-88F3-DE13E07DD411}" type="presParOf" srcId="{21D5D9E6-65AD-4948-8AA4-7FE399F51771}" destId="{97FE4B40-BCE3-47B9-AC09-C72107C0BB20}" srcOrd="3" destOrd="0" presId="urn:microsoft.com/office/officeart/2005/8/layout/hProcess4"/>
    <dgm:cxn modelId="{566D5C83-13BD-47B5-82C2-36538476DE31}" type="presParOf" srcId="{21D5D9E6-65AD-4948-8AA4-7FE399F51771}" destId="{BB02723B-94DB-4B38-9DF5-3E1854BEFBEC}"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A17A306-A1DC-4322-8F25-3E8F6CF5D99C}" type="doc">
      <dgm:prSet loTypeId="urn:microsoft.com/office/officeart/2008/layout/HalfCircleOrganizationChart" loCatId="hierarchy" qsTypeId="urn:microsoft.com/office/officeart/2005/8/quickstyle/3d5" qsCatId="3D" csTypeId="urn:microsoft.com/office/officeart/2005/8/colors/colorful4" csCatId="colorful" phldr="1"/>
      <dgm:spPr/>
      <dgm:t>
        <a:bodyPr/>
        <a:lstStyle/>
        <a:p>
          <a:endParaRPr lang="en-SG"/>
        </a:p>
      </dgm:t>
    </dgm:pt>
    <dgm:pt modelId="{C253DCFA-4FED-4A43-B3AE-D99920F0A194}">
      <dgm:prSet phldrT="[Text]"/>
      <dgm:spPr/>
      <dgm:t>
        <a:bodyPr/>
        <a:lstStyle/>
        <a:p>
          <a:r>
            <a:rPr lang="en-SG" dirty="0" err="1"/>
            <a:t>Vasubandhu</a:t>
          </a:r>
          <a:endParaRPr lang="en-SG" dirty="0"/>
        </a:p>
      </dgm:t>
    </dgm:pt>
    <dgm:pt modelId="{0BD653DE-50E1-4131-AA70-D54161B149FF}" type="parTrans" cxnId="{207D2CEC-2089-4C3B-BC0D-46BBFA0A113D}">
      <dgm:prSet/>
      <dgm:spPr/>
      <dgm:t>
        <a:bodyPr/>
        <a:lstStyle/>
        <a:p>
          <a:endParaRPr lang="en-SG"/>
        </a:p>
      </dgm:t>
    </dgm:pt>
    <dgm:pt modelId="{A1FFD618-C28D-410F-8CEC-84FAC97F1A9B}" type="sibTrans" cxnId="{207D2CEC-2089-4C3B-BC0D-46BBFA0A113D}">
      <dgm:prSet/>
      <dgm:spPr/>
      <dgm:t>
        <a:bodyPr/>
        <a:lstStyle/>
        <a:p>
          <a:endParaRPr lang="en-SG"/>
        </a:p>
      </dgm:t>
    </dgm:pt>
    <dgm:pt modelId="{33EED197-340D-4FE5-822B-754834A54D48}">
      <dgm:prSet phldrT="[Text]"/>
      <dgm:spPr/>
      <dgm:t>
        <a:bodyPr/>
        <a:lstStyle/>
        <a:p>
          <a:r>
            <a:rPr lang="en-SG" dirty="0"/>
            <a:t>5 – 3 = 2</a:t>
          </a:r>
        </a:p>
      </dgm:t>
    </dgm:pt>
    <dgm:pt modelId="{B811AE56-FAA1-44E4-B02D-FEBCA4265B49}" type="parTrans" cxnId="{EA0F3258-4702-4021-A553-685F6DF66C46}">
      <dgm:prSet/>
      <dgm:spPr/>
      <dgm:t>
        <a:bodyPr/>
        <a:lstStyle/>
        <a:p>
          <a:endParaRPr lang="en-SG"/>
        </a:p>
      </dgm:t>
    </dgm:pt>
    <dgm:pt modelId="{D1968FCA-1040-4DEC-B122-1446250E008D}" type="sibTrans" cxnId="{EA0F3258-4702-4021-A553-685F6DF66C46}">
      <dgm:prSet/>
      <dgm:spPr/>
      <dgm:t>
        <a:bodyPr/>
        <a:lstStyle/>
        <a:p>
          <a:endParaRPr lang="en-SG"/>
        </a:p>
      </dgm:t>
    </dgm:pt>
    <dgm:pt modelId="{35D63511-1737-412C-AA09-E4FDCD307058}">
      <dgm:prSet phldrT="[Text]"/>
      <dgm:spPr/>
      <dgm:t>
        <a:bodyPr/>
        <a:lstStyle/>
        <a:p>
          <a:r>
            <a:rPr lang="en-SG" dirty="0"/>
            <a:t>2 reductions</a:t>
          </a:r>
        </a:p>
      </dgm:t>
    </dgm:pt>
    <dgm:pt modelId="{0F8381B2-0A4D-4FD5-9A74-02B89296C9FE}" type="parTrans" cxnId="{8BE97FB8-DFBB-4BE2-BF62-A00145D81E8D}">
      <dgm:prSet/>
      <dgm:spPr/>
      <dgm:t>
        <a:bodyPr/>
        <a:lstStyle/>
        <a:p>
          <a:endParaRPr lang="en-SG"/>
        </a:p>
      </dgm:t>
    </dgm:pt>
    <dgm:pt modelId="{6591A39A-5BE7-46FA-A49C-B3E04F90A558}" type="sibTrans" cxnId="{8BE97FB8-DFBB-4BE2-BF62-A00145D81E8D}">
      <dgm:prSet/>
      <dgm:spPr/>
      <dgm:t>
        <a:bodyPr/>
        <a:lstStyle/>
        <a:p>
          <a:endParaRPr lang="en-SG"/>
        </a:p>
      </dgm:t>
    </dgm:pt>
    <dgm:pt modelId="{9DF2D514-E268-4E4F-A64F-FBC1171715E9}">
      <dgm:prSet phldrT="[Text]"/>
      <dgm:spPr/>
      <dgm:t>
        <a:bodyPr/>
        <a:lstStyle/>
        <a:p>
          <a:r>
            <a:rPr lang="en-SG" dirty="0"/>
            <a:t>3-membered method</a:t>
          </a:r>
        </a:p>
      </dgm:t>
    </dgm:pt>
    <dgm:pt modelId="{C3D024F4-30B0-45D5-8B00-AA5C794A6C43}" type="parTrans" cxnId="{C09322ED-CBF3-47C5-87CF-D244898D8FC6}">
      <dgm:prSet/>
      <dgm:spPr/>
      <dgm:t>
        <a:bodyPr/>
        <a:lstStyle/>
        <a:p>
          <a:endParaRPr lang="en-SG"/>
        </a:p>
      </dgm:t>
    </dgm:pt>
    <dgm:pt modelId="{33D93A16-2FA8-4FA6-8C54-7FFE918ADF31}" type="sibTrans" cxnId="{C09322ED-CBF3-47C5-87CF-D244898D8FC6}">
      <dgm:prSet/>
      <dgm:spPr/>
      <dgm:t>
        <a:bodyPr/>
        <a:lstStyle/>
        <a:p>
          <a:endParaRPr lang="en-SG"/>
        </a:p>
      </dgm:t>
    </dgm:pt>
    <dgm:pt modelId="{B2D5ACDF-BA67-4F52-B86D-6F33C71095DE}">
      <dgm:prSet phldrT="[Text]"/>
      <dgm:spPr/>
      <dgm:t>
        <a:bodyPr/>
        <a:lstStyle/>
        <a:p>
          <a:r>
            <a:rPr lang="en-SG" dirty="0"/>
            <a:t>Invariable concomitance</a:t>
          </a:r>
        </a:p>
      </dgm:t>
    </dgm:pt>
    <dgm:pt modelId="{5BBF307E-7604-4DDC-A903-76738C63D254}" type="parTrans" cxnId="{75637998-6B6A-4BBF-9ABD-C6137517D024}">
      <dgm:prSet/>
      <dgm:spPr/>
      <dgm:t>
        <a:bodyPr/>
        <a:lstStyle/>
        <a:p>
          <a:endParaRPr lang="en-SG"/>
        </a:p>
      </dgm:t>
    </dgm:pt>
    <dgm:pt modelId="{B80DE723-A932-44DF-8990-C0B8D39BE2B9}" type="sibTrans" cxnId="{75637998-6B6A-4BBF-9ABD-C6137517D024}">
      <dgm:prSet/>
      <dgm:spPr/>
      <dgm:t>
        <a:bodyPr/>
        <a:lstStyle/>
        <a:p>
          <a:endParaRPr lang="en-SG"/>
        </a:p>
      </dgm:t>
    </dgm:pt>
    <dgm:pt modelId="{3D33C83D-A86E-4A55-BD94-64A39E3569DF}">
      <dgm:prSet phldrT="[Text]"/>
      <dgm:spPr/>
      <dgm:t>
        <a:bodyPr/>
        <a:lstStyle/>
        <a:p>
          <a:r>
            <a:rPr lang="en-SG" dirty="0"/>
            <a:t>Refinement of the method</a:t>
          </a:r>
        </a:p>
      </dgm:t>
    </dgm:pt>
    <dgm:pt modelId="{94567556-C961-468D-A186-9B61B3A64099}" type="parTrans" cxnId="{39D545B6-5565-4B00-9261-F694DC272F3B}">
      <dgm:prSet/>
      <dgm:spPr/>
      <dgm:t>
        <a:bodyPr/>
        <a:lstStyle/>
        <a:p>
          <a:endParaRPr lang="en-SG"/>
        </a:p>
      </dgm:t>
    </dgm:pt>
    <dgm:pt modelId="{24EB2904-62B0-4776-B0DF-14040CE55415}" type="sibTrans" cxnId="{39D545B6-5565-4B00-9261-F694DC272F3B}">
      <dgm:prSet/>
      <dgm:spPr/>
      <dgm:t>
        <a:bodyPr/>
        <a:lstStyle/>
        <a:p>
          <a:endParaRPr lang="en-SG"/>
        </a:p>
      </dgm:t>
    </dgm:pt>
    <dgm:pt modelId="{104B9610-17F7-4303-B443-7ECC0747E6D3}" type="pres">
      <dgm:prSet presAssocID="{5A17A306-A1DC-4322-8F25-3E8F6CF5D99C}" presName="Name0" presStyleCnt="0">
        <dgm:presLayoutVars>
          <dgm:orgChart val="1"/>
          <dgm:chPref val="1"/>
          <dgm:dir/>
          <dgm:animOne val="branch"/>
          <dgm:animLvl val="lvl"/>
          <dgm:resizeHandles/>
        </dgm:presLayoutVars>
      </dgm:prSet>
      <dgm:spPr/>
    </dgm:pt>
    <dgm:pt modelId="{B69C7C24-30E7-4183-A82C-CF52E84098E0}" type="pres">
      <dgm:prSet presAssocID="{C253DCFA-4FED-4A43-B3AE-D99920F0A194}" presName="hierRoot1" presStyleCnt="0">
        <dgm:presLayoutVars>
          <dgm:hierBranch val="init"/>
        </dgm:presLayoutVars>
      </dgm:prSet>
      <dgm:spPr/>
    </dgm:pt>
    <dgm:pt modelId="{05831F86-34FA-47CD-8E04-B9CFE53E2929}" type="pres">
      <dgm:prSet presAssocID="{C253DCFA-4FED-4A43-B3AE-D99920F0A194}" presName="rootComposite1" presStyleCnt="0"/>
      <dgm:spPr/>
    </dgm:pt>
    <dgm:pt modelId="{579CD46D-D1C4-49EE-A1A7-DA0EB688D80C}" type="pres">
      <dgm:prSet presAssocID="{C253DCFA-4FED-4A43-B3AE-D99920F0A194}" presName="rootText1" presStyleLbl="alignAcc1" presStyleIdx="0" presStyleCnt="0">
        <dgm:presLayoutVars>
          <dgm:chPref val="3"/>
        </dgm:presLayoutVars>
      </dgm:prSet>
      <dgm:spPr/>
    </dgm:pt>
    <dgm:pt modelId="{0D9702F7-AA0C-415A-877B-8457FB6E749D}" type="pres">
      <dgm:prSet presAssocID="{C253DCFA-4FED-4A43-B3AE-D99920F0A194}" presName="topArc1" presStyleLbl="parChTrans1D1" presStyleIdx="0" presStyleCnt="12"/>
      <dgm:spPr/>
    </dgm:pt>
    <dgm:pt modelId="{9649C3F4-70BA-485B-84D2-EE16D2C710DC}" type="pres">
      <dgm:prSet presAssocID="{C253DCFA-4FED-4A43-B3AE-D99920F0A194}" presName="bottomArc1" presStyleLbl="parChTrans1D1" presStyleIdx="1" presStyleCnt="12"/>
      <dgm:spPr/>
    </dgm:pt>
    <dgm:pt modelId="{163D866E-7CE9-4FA0-B299-15E52B42371E}" type="pres">
      <dgm:prSet presAssocID="{C253DCFA-4FED-4A43-B3AE-D99920F0A194}" presName="topConnNode1" presStyleLbl="node1" presStyleIdx="0" presStyleCnt="0"/>
      <dgm:spPr/>
    </dgm:pt>
    <dgm:pt modelId="{A5346528-36DA-4569-ADB5-164C5CC97078}" type="pres">
      <dgm:prSet presAssocID="{C253DCFA-4FED-4A43-B3AE-D99920F0A194}" presName="hierChild2" presStyleCnt="0"/>
      <dgm:spPr/>
    </dgm:pt>
    <dgm:pt modelId="{D89026C3-3BCC-4E92-A6C7-689EC7DF0166}" type="pres">
      <dgm:prSet presAssocID="{B811AE56-FAA1-44E4-B02D-FEBCA4265B49}" presName="Name28" presStyleLbl="parChTrans1D2" presStyleIdx="0" presStyleCnt="2"/>
      <dgm:spPr/>
    </dgm:pt>
    <dgm:pt modelId="{505F30BE-640E-4333-88EA-5A08853DD3C0}" type="pres">
      <dgm:prSet presAssocID="{33EED197-340D-4FE5-822B-754834A54D48}" presName="hierRoot2" presStyleCnt="0">
        <dgm:presLayoutVars>
          <dgm:hierBranch val="init"/>
        </dgm:presLayoutVars>
      </dgm:prSet>
      <dgm:spPr/>
    </dgm:pt>
    <dgm:pt modelId="{D3D89B75-7458-4BE1-9F67-0261C995B431}" type="pres">
      <dgm:prSet presAssocID="{33EED197-340D-4FE5-822B-754834A54D48}" presName="rootComposite2" presStyleCnt="0"/>
      <dgm:spPr/>
    </dgm:pt>
    <dgm:pt modelId="{19703F6B-143B-4316-ACB1-838B0150EC3F}" type="pres">
      <dgm:prSet presAssocID="{33EED197-340D-4FE5-822B-754834A54D48}" presName="rootText2" presStyleLbl="alignAcc1" presStyleIdx="0" presStyleCnt="0">
        <dgm:presLayoutVars>
          <dgm:chPref val="3"/>
        </dgm:presLayoutVars>
      </dgm:prSet>
      <dgm:spPr/>
    </dgm:pt>
    <dgm:pt modelId="{FB2C7B33-EDF3-4097-BAE2-8D8029547C5E}" type="pres">
      <dgm:prSet presAssocID="{33EED197-340D-4FE5-822B-754834A54D48}" presName="topArc2" presStyleLbl="parChTrans1D1" presStyleIdx="2" presStyleCnt="12"/>
      <dgm:spPr/>
    </dgm:pt>
    <dgm:pt modelId="{54C24B56-2265-4A95-9136-B0AD444C2652}" type="pres">
      <dgm:prSet presAssocID="{33EED197-340D-4FE5-822B-754834A54D48}" presName="bottomArc2" presStyleLbl="parChTrans1D1" presStyleIdx="3" presStyleCnt="12"/>
      <dgm:spPr/>
    </dgm:pt>
    <dgm:pt modelId="{572033E4-FBA0-46FE-8D02-FF2B4F03077E}" type="pres">
      <dgm:prSet presAssocID="{33EED197-340D-4FE5-822B-754834A54D48}" presName="topConnNode2" presStyleLbl="node2" presStyleIdx="0" presStyleCnt="0"/>
      <dgm:spPr/>
    </dgm:pt>
    <dgm:pt modelId="{A006E0D3-E1A5-4742-ADB9-DA3231375A74}" type="pres">
      <dgm:prSet presAssocID="{33EED197-340D-4FE5-822B-754834A54D48}" presName="hierChild4" presStyleCnt="0"/>
      <dgm:spPr/>
    </dgm:pt>
    <dgm:pt modelId="{6F2F3AD3-7F30-4B16-B8A1-429A3B7447C8}" type="pres">
      <dgm:prSet presAssocID="{0F8381B2-0A4D-4FD5-9A74-02B89296C9FE}" presName="Name28" presStyleLbl="parChTrans1D3" presStyleIdx="0" presStyleCnt="3"/>
      <dgm:spPr/>
    </dgm:pt>
    <dgm:pt modelId="{3E1862C7-C015-4FD1-AE67-E6A0DD6CD6AA}" type="pres">
      <dgm:prSet presAssocID="{35D63511-1737-412C-AA09-E4FDCD307058}" presName="hierRoot2" presStyleCnt="0">
        <dgm:presLayoutVars>
          <dgm:hierBranch val="init"/>
        </dgm:presLayoutVars>
      </dgm:prSet>
      <dgm:spPr/>
    </dgm:pt>
    <dgm:pt modelId="{20DED765-61DE-4150-9B94-2AF8A804BE24}" type="pres">
      <dgm:prSet presAssocID="{35D63511-1737-412C-AA09-E4FDCD307058}" presName="rootComposite2" presStyleCnt="0"/>
      <dgm:spPr/>
    </dgm:pt>
    <dgm:pt modelId="{3CA6D204-A03A-498B-8CCF-5BEFF9716739}" type="pres">
      <dgm:prSet presAssocID="{35D63511-1737-412C-AA09-E4FDCD307058}" presName="rootText2" presStyleLbl="alignAcc1" presStyleIdx="0" presStyleCnt="0">
        <dgm:presLayoutVars>
          <dgm:chPref val="3"/>
        </dgm:presLayoutVars>
      </dgm:prSet>
      <dgm:spPr/>
    </dgm:pt>
    <dgm:pt modelId="{C14FCFA6-3FAE-4051-AB08-1153F4A56587}" type="pres">
      <dgm:prSet presAssocID="{35D63511-1737-412C-AA09-E4FDCD307058}" presName="topArc2" presStyleLbl="parChTrans1D1" presStyleIdx="4" presStyleCnt="12"/>
      <dgm:spPr/>
    </dgm:pt>
    <dgm:pt modelId="{DFD0A567-85E2-48A0-AD9D-7AB32BB86657}" type="pres">
      <dgm:prSet presAssocID="{35D63511-1737-412C-AA09-E4FDCD307058}" presName="bottomArc2" presStyleLbl="parChTrans1D1" presStyleIdx="5" presStyleCnt="12"/>
      <dgm:spPr/>
    </dgm:pt>
    <dgm:pt modelId="{9E23DD70-4B64-457B-8E16-4CD8D4FEA285}" type="pres">
      <dgm:prSet presAssocID="{35D63511-1737-412C-AA09-E4FDCD307058}" presName="topConnNode2" presStyleLbl="node3" presStyleIdx="0" presStyleCnt="0"/>
      <dgm:spPr/>
    </dgm:pt>
    <dgm:pt modelId="{DD7E486E-2A26-485D-B89C-909FBAB0E872}" type="pres">
      <dgm:prSet presAssocID="{35D63511-1737-412C-AA09-E4FDCD307058}" presName="hierChild4" presStyleCnt="0"/>
      <dgm:spPr/>
    </dgm:pt>
    <dgm:pt modelId="{E4BF383D-7554-49CC-89A1-B37F5DA06EF9}" type="pres">
      <dgm:prSet presAssocID="{35D63511-1737-412C-AA09-E4FDCD307058}" presName="hierChild5" presStyleCnt="0"/>
      <dgm:spPr/>
    </dgm:pt>
    <dgm:pt modelId="{AD764057-0F71-4251-BFCA-1552A5BEACB0}" type="pres">
      <dgm:prSet presAssocID="{C3D024F4-30B0-45D5-8B00-AA5C794A6C43}" presName="Name28" presStyleLbl="parChTrans1D3" presStyleIdx="1" presStyleCnt="3"/>
      <dgm:spPr/>
    </dgm:pt>
    <dgm:pt modelId="{E2081169-F63C-43E2-ACCF-ACE3A2CB21B7}" type="pres">
      <dgm:prSet presAssocID="{9DF2D514-E268-4E4F-A64F-FBC1171715E9}" presName="hierRoot2" presStyleCnt="0">
        <dgm:presLayoutVars>
          <dgm:hierBranch val="init"/>
        </dgm:presLayoutVars>
      </dgm:prSet>
      <dgm:spPr/>
    </dgm:pt>
    <dgm:pt modelId="{84FB340C-EE02-4017-B45C-1E8110EFDB94}" type="pres">
      <dgm:prSet presAssocID="{9DF2D514-E268-4E4F-A64F-FBC1171715E9}" presName="rootComposite2" presStyleCnt="0"/>
      <dgm:spPr/>
    </dgm:pt>
    <dgm:pt modelId="{9471F146-DBB6-452C-A395-694868998E4C}" type="pres">
      <dgm:prSet presAssocID="{9DF2D514-E268-4E4F-A64F-FBC1171715E9}" presName="rootText2" presStyleLbl="alignAcc1" presStyleIdx="0" presStyleCnt="0">
        <dgm:presLayoutVars>
          <dgm:chPref val="3"/>
        </dgm:presLayoutVars>
      </dgm:prSet>
      <dgm:spPr/>
    </dgm:pt>
    <dgm:pt modelId="{AA16A444-7E13-4906-9BD0-431849EF25D6}" type="pres">
      <dgm:prSet presAssocID="{9DF2D514-E268-4E4F-A64F-FBC1171715E9}" presName="topArc2" presStyleLbl="parChTrans1D1" presStyleIdx="6" presStyleCnt="12"/>
      <dgm:spPr/>
    </dgm:pt>
    <dgm:pt modelId="{D76CD8E6-4061-4FE0-BEE7-00383A824BA4}" type="pres">
      <dgm:prSet presAssocID="{9DF2D514-E268-4E4F-A64F-FBC1171715E9}" presName="bottomArc2" presStyleLbl="parChTrans1D1" presStyleIdx="7" presStyleCnt="12"/>
      <dgm:spPr/>
    </dgm:pt>
    <dgm:pt modelId="{748DC573-4F60-4166-B9FD-AF89501206AB}" type="pres">
      <dgm:prSet presAssocID="{9DF2D514-E268-4E4F-A64F-FBC1171715E9}" presName="topConnNode2" presStyleLbl="node3" presStyleIdx="0" presStyleCnt="0"/>
      <dgm:spPr/>
    </dgm:pt>
    <dgm:pt modelId="{610B5BDD-A4CB-4D97-BCBA-FF0090ADB3D1}" type="pres">
      <dgm:prSet presAssocID="{9DF2D514-E268-4E4F-A64F-FBC1171715E9}" presName="hierChild4" presStyleCnt="0"/>
      <dgm:spPr/>
    </dgm:pt>
    <dgm:pt modelId="{568F93E0-77B6-4D64-8FB4-A583F4AAAA27}" type="pres">
      <dgm:prSet presAssocID="{9DF2D514-E268-4E4F-A64F-FBC1171715E9}" presName="hierChild5" presStyleCnt="0"/>
      <dgm:spPr/>
    </dgm:pt>
    <dgm:pt modelId="{509BD06F-AB3D-4C53-8A27-AA3E49C026C4}" type="pres">
      <dgm:prSet presAssocID="{33EED197-340D-4FE5-822B-754834A54D48}" presName="hierChild5" presStyleCnt="0"/>
      <dgm:spPr/>
    </dgm:pt>
    <dgm:pt modelId="{A12A5499-1667-42A7-8615-A73F0B019434}" type="pres">
      <dgm:prSet presAssocID="{5BBF307E-7604-4DDC-A903-76738C63D254}" presName="Name28" presStyleLbl="parChTrans1D2" presStyleIdx="1" presStyleCnt="2"/>
      <dgm:spPr/>
    </dgm:pt>
    <dgm:pt modelId="{BA88CBD4-EF6C-4D82-8C2C-47D422D9F1A4}" type="pres">
      <dgm:prSet presAssocID="{B2D5ACDF-BA67-4F52-B86D-6F33C71095DE}" presName="hierRoot2" presStyleCnt="0">
        <dgm:presLayoutVars>
          <dgm:hierBranch val="init"/>
        </dgm:presLayoutVars>
      </dgm:prSet>
      <dgm:spPr/>
    </dgm:pt>
    <dgm:pt modelId="{1FC0D3F1-A014-4620-B089-4AB032D7D982}" type="pres">
      <dgm:prSet presAssocID="{B2D5ACDF-BA67-4F52-B86D-6F33C71095DE}" presName="rootComposite2" presStyleCnt="0"/>
      <dgm:spPr/>
    </dgm:pt>
    <dgm:pt modelId="{D701FED2-DDAF-47A6-B13B-033DDC4BA5BE}" type="pres">
      <dgm:prSet presAssocID="{B2D5ACDF-BA67-4F52-B86D-6F33C71095DE}" presName="rootText2" presStyleLbl="alignAcc1" presStyleIdx="0" presStyleCnt="0">
        <dgm:presLayoutVars>
          <dgm:chPref val="3"/>
        </dgm:presLayoutVars>
      </dgm:prSet>
      <dgm:spPr/>
    </dgm:pt>
    <dgm:pt modelId="{39EADE36-A8AC-4AAF-9C98-E062E6322609}" type="pres">
      <dgm:prSet presAssocID="{B2D5ACDF-BA67-4F52-B86D-6F33C71095DE}" presName="topArc2" presStyleLbl="parChTrans1D1" presStyleIdx="8" presStyleCnt="12"/>
      <dgm:spPr/>
    </dgm:pt>
    <dgm:pt modelId="{9BE73D37-8D97-4D5D-AE6B-7038878BF171}" type="pres">
      <dgm:prSet presAssocID="{B2D5ACDF-BA67-4F52-B86D-6F33C71095DE}" presName="bottomArc2" presStyleLbl="parChTrans1D1" presStyleIdx="9" presStyleCnt="12"/>
      <dgm:spPr/>
    </dgm:pt>
    <dgm:pt modelId="{2D8018EE-62D8-44A8-9CDF-384E2C80C564}" type="pres">
      <dgm:prSet presAssocID="{B2D5ACDF-BA67-4F52-B86D-6F33C71095DE}" presName="topConnNode2" presStyleLbl="node2" presStyleIdx="0" presStyleCnt="0"/>
      <dgm:spPr/>
    </dgm:pt>
    <dgm:pt modelId="{1BCB2E58-573B-43CD-8C6C-894DAAC12BB0}" type="pres">
      <dgm:prSet presAssocID="{B2D5ACDF-BA67-4F52-B86D-6F33C71095DE}" presName="hierChild4" presStyleCnt="0"/>
      <dgm:spPr/>
    </dgm:pt>
    <dgm:pt modelId="{9DD6E5ED-1861-419C-BB01-180B5E488EF6}" type="pres">
      <dgm:prSet presAssocID="{94567556-C961-468D-A186-9B61B3A64099}" presName="Name28" presStyleLbl="parChTrans1D3" presStyleIdx="2" presStyleCnt="3"/>
      <dgm:spPr/>
    </dgm:pt>
    <dgm:pt modelId="{E83E5F1D-9B52-409D-9052-AAF2D12B9B95}" type="pres">
      <dgm:prSet presAssocID="{3D33C83D-A86E-4A55-BD94-64A39E3569DF}" presName="hierRoot2" presStyleCnt="0">
        <dgm:presLayoutVars>
          <dgm:hierBranch val="init"/>
        </dgm:presLayoutVars>
      </dgm:prSet>
      <dgm:spPr/>
    </dgm:pt>
    <dgm:pt modelId="{E6FCDF6B-23C9-463C-938A-531E927A13D5}" type="pres">
      <dgm:prSet presAssocID="{3D33C83D-A86E-4A55-BD94-64A39E3569DF}" presName="rootComposite2" presStyleCnt="0"/>
      <dgm:spPr/>
    </dgm:pt>
    <dgm:pt modelId="{E679EBC3-4B40-452F-9886-E099E95048FF}" type="pres">
      <dgm:prSet presAssocID="{3D33C83D-A86E-4A55-BD94-64A39E3569DF}" presName="rootText2" presStyleLbl="alignAcc1" presStyleIdx="0" presStyleCnt="0">
        <dgm:presLayoutVars>
          <dgm:chPref val="3"/>
        </dgm:presLayoutVars>
      </dgm:prSet>
      <dgm:spPr/>
    </dgm:pt>
    <dgm:pt modelId="{5A55B289-1248-4952-B4DE-B657C4A54DB4}" type="pres">
      <dgm:prSet presAssocID="{3D33C83D-A86E-4A55-BD94-64A39E3569DF}" presName="topArc2" presStyleLbl="parChTrans1D1" presStyleIdx="10" presStyleCnt="12"/>
      <dgm:spPr/>
    </dgm:pt>
    <dgm:pt modelId="{ED757370-BAA6-46AE-9D81-6FF34E2C7142}" type="pres">
      <dgm:prSet presAssocID="{3D33C83D-A86E-4A55-BD94-64A39E3569DF}" presName="bottomArc2" presStyleLbl="parChTrans1D1" presStyleIdx="11" presStyleCnt="12"/>
      <dgm:spPr/>
    </dgm:pt>
    <dgm:pt modelId="{530B896D-29FB-4917-B232-415E66B75683}" type="pres">
      <dgm:prSet presAssocID="{3D33C83D-A86E-4A55-BD94-64A39E3569DF}" presName="topConnNode2" presStyleLbl="node3" presStyleIdx="0" presStyleCnt="0"/>
      <dgm:spPr/>
    </dgm:pt>
    <dgm:pt modelId="{BE21BE1A-28DE-4D48-B5A7-AD65DEAF4802}" type="pres">
      <dgm:prSet presAssocID="{3D33C83D-A86E-4A55-BD94-64A39E3569DF}" presName="hierChild4" presStyleCnt="0"/>
      <dgm:spPr/>
    </dgm:pt>
    <dgm:pt modelId="{7A9DDFD5-7E51-4567-833B-753EB7422FB9}" type="pres">
      <dgm:prSet presAssocID="{3D33C83D-A86E-4A55-BD94-64A39E3569DF}" presName="hierChild5" presStyleCnt="0"/>
      <dgm:spPr/>
    </dgm:pt>
    <dgm:pt modelId="{69A7258D-8172-4974-85BC-A53D28DA7631}" type="pres">
      <dgm:prSet presAssocID="{B2D5ACDF-BA67-4F52-B86D-6F33C71095DE}" presName="hierChild5" presStyleCnt="0"/>
      <dgm:spPr/>
    </dgm:pt>
    <dgm:pt modelId="{03366E4B-A782-445A-8A1E-D85B6A16A96C}" type="pres">
      <dgm:prSet presAssocID="{C253DCFA-4FED-4A43-B3AE-D99920F0A194}" presName="hierChild3" presStyleCnt="0"/>
      <dgm:spPr/>
    </dgm:pt>
  </dgm:ptLst>
  <dgm:cxnLst>
    <dgm:cxn modelId="{E2534C05-52F9-47E3-A5DD-771FBCE2DE09}" type="presOf" srcId="{3D33C83D-A86E-4A55-BD94-64A39E3569DF}" destId="{530B896D-29FB-4917-B232-415E66B75683}" srcOrd="1" destOrd="0" presId="urn:microsoft.com/office/officeart/2008/layout/HalfCircleOrganizationChart"/>
    <dgm:cxn modelId="{1F868D0C-4BC8-453C-A364-3ECEC28512BA}" type="presOf" srcId="{5BBF307E-7604-4DDC-A903-76738C63D254}" destId="{A12A5499-1667-42A7-8615-A73F0B019434}" srcOrd="0" destOrd="0" presId="urn:microsoft.com/office/officeart/2008/layout/HalfCircleOrganizationChart"/>
    <dgm:cxn modelId="{455AFD10-34AF-49A1-927B-D934B6526004}" type="presOf" srcId="{9DF2D514-E268-4E4F-A64F-FBC1171715E9}" destId="{748DC573-4F60-4166-B9FD-AF89501206AB}" srcOrd="1" destOrd="0" presId="urn:microsoft.com/office/officeart/2008/layout/HalfCircleOrganizationChart"/>
    <dgm:cxn modelId="{CEAE4612-E276-4DDF-AAB7-7ADE001BA8B4}" type="presOf" srcId="{C253DCFA-4FED-4A43-B3AE-D99920F0A194}" destId="{163D866E-7CE9-4FA0-B299-15E52B42371E}" srcOrd="1" destOrd="0" presId="urn:microsoft.com/office/officeart/2008/layout/HalfCircleOrganizationChart"/>
    <dgm:cxn modelId="{B218772E-83D0-41B7-B6B3-B8C439E879CF}" type="presOf" srcId="{35D63511-1737-412C-AA09-E4FDCD307058}" destId="{3CA6D204-A03A-498B-8CCF-5BEFF9716739}" srcOrd="0" destOrd="0" presId="urn:microsoft.com/office/officeart/2008/layout/HalfCircleOrganizationChart"/>
    <dgm:cxn modelId="{3F006535-F7C6-4F57-A73D-C09C8B58560A}" type="presOf" srcId="{0F8381B2-0A4D-4FD5-9A74-02B89296C9FE}" destId="{6F2F3AD3-7F30-4B16-B8A1-429A3B7447C8}" srcOrd="0" destOrd="0" presId="urn:microsoft.com/office/officeart/2008/layout/HalfCircleOrganizationChart"/>
    <dgm:cxn modelId="{192C3B49-3F45-446D-B48C-0B1A725C4CA4}" type="presOf" srcId="{B2D5ACDF-BA67-4F52-B86D-6F33C71095DE}" destId="{D701FED2-DDAF-47A6-B13B-033DDC4BA5BE}" srcOrd="0" destOrd="0" presId="urn:microsoft.com/office/officeart/2008/layout/HalfCircleOrganizationChart"/>
    <dgm:cxn modelId="{EA0F3258-4702-4021-A553-685F6DF66C46}" srcId="{C253DCFA-4FED-4A43-B3AE-D99920F0A194}" destId="{33EED197-340D-4FE5-822B-754834A54D48}" srcOrd="0" destOrd="0" parTransId="{B811AE56-FAA1-44E4-B02D-FEBCA4265B49}" sibTransId="{D1968FCA-1040-4DEC-B122-1446250E008D}"/>
    <dgm:cxn modelId="{8096DB87-7FD1-43D8-B2CF-86D77212D1AB}" type="presOf" srcId="{9DF2D514-E268-4E4F-A64F-FBC1171715E9}" destId="{9471F146-DBB6-452C-A395-694868998E4C}" srcOrd="0" destOrd="0" presId="urn:microsoft.com/office/officeart/2008/layout/HalfCircleOrganizationChart"/>
    <dgm:cxn modelId="{07ABA497-BBFD-4753-86E2-7DBBCC41DFAB}" type="presOf" srcId="{35D63511-1737-412C-AA09-E4FDCD307058}" destId="{9E23DD70-4B64-457B-8E16-4CD8D4FEA285}" srcOrd="1" destOrd="0" presId="urn:microsoft.com/office/officeart/2008/layout/HalfCircleOrganizationChart"/>
    <dgm:cxn modelId="{75637998-6B6A-4BBF-9ABD-C6137517D024}" srcId="{C253DCFA-4FED-4A43-B3AE-D99920F0A194}" destId="{B2D5ACDF-BA67-4F52-B86D-6F33C71095DE}" srcOrd="1" destOrd="0" parTransId="{5BBF307E-7604-4DDC-A903-76738C63D254}" sibTransId="{B80DE723-A932-44DF-8990-C0B8D39BE2B9}"/>
    <dgm:cxn modelId="{997372A1-3A7F-4363-8045-E4C9C42B8DD3}" type="presOf" srcId="{B2D5ACDF-BA67-4F52-B86D-6F33C71095DE}" destId="{2D8018EE-62D8-44A8-9CDF-384E2C80C564}" srcOrd="1" destOrd="0" presId="urn:microsoft.com/office/officeart/2008/layout/HalfCircleOrganizationChart"/>
    <dgm:cxn modelId="{39D545B6-5565-4B00-9261-F694DC272F3B}" srcId="{B2D5ACDF-BA67-4F52-B86D-6F33C71095DE}" destId="{3D33C83D-A86E-4A55-BD94-64A39E3569DF}" srcOrd="0" destOrd="0" parTransId="{94567556-C961-468D-A186-9B61B3A64099}" sibTransId="{24EB2904-62B0-4776-B0DF-14040CE55415}"/>
    <dgm:cxn modelId="{8BE97FB8-DFBB-4BE2-BF62-A00145D81E8D}" srcId="{33EED197-340D-4FE5-822B-754834A54D48}" destId="{35D63511-1737-412C-AA09-E4FDCD307058}" srcOrd="0" destOrd="0" parTransId="{0F8381B2-0A4D-4FD5-9A74-02B89296C9FE}" sibTransId="{6591A39A-5BE7-46FA-A49C-B3E04F90A558}"/>
    <dgm:cxn modelId="{1D34EEBC-06A6-4159-BB8D-6839863FC2DC}" type="presOf" srcId="{C253DCFA-4FED-4A43-B3AE-D99920F0A194}" destId="{579CD46D-D1C4-49EE-A1A7-DA0EB688D80C}" srcOrd="0" destOrd="0" presId="urn:microsoft.com/office/officeart/2008/layout/HalfCircleOrganizationChart"/>
    <dgm:cxn modelId="{957811C7-7E3B-4656-B0D8-2E43E9F93186}" type="presOf" srcId="{3D33C83D-A86E-4A55-BD94-64A39E3569DF}" destId="{E679EBC3-4B40-452F-9886-E099E95048FF}" srcOrd="0" destOrd="0" presId="urn:microsoft.com/office/officeart/2008/layout/HalfCircleOrganizationChart"/>
    <dgm:cxn modelId="{E701B4C9-B903-40BB-A8C0-637D32B5F8CE}" type="presOf" srcId="{C3D024F4-30B0-45D5-8B00-AA5C794A6C43}" destId="{AD764057-0F71-4251-BFCA-1552A5BEACB0}" srcOrd="0" destOrd="0" presId="urn:microsoft.com/office/officeart/2008/layout/HalfCircleOrganizationChart"/>
    <dgm:cxn modelId="{CA68C4D2-7660-4663-8900-2D9D75034880}" type="presOf" srcId="{5A17A306-A1DC-4322-8F25-3E8F6CF5D99C}" destId="{104B9610-17F7-4303-B443-7ECC0747E6D3}" srcOrd="0" destOrd="0" presId="urn:microsoft.com/office/officeart/2008/layout/HalfCircleOrganizationChart"/>
    <dgm:cxn modelId="{60F506DC-3DD7-4481-8BE1-12CADCC5BB42}" type="presOf" srcId="{B811AE56-FAA1-44E4-B02D-FEBCA4265B49}" destId="{D89026C3-3BCC-4E92-A6C7-689EC7DF0166}" srcOrd="0" destOrd="0" presId="urn:microsoft.com/office/officeart/2008/layout/HalfCircleOrganizationChart"/>
    <dgm:cxn modelId="{18F6ADE4-E222-4E0C-AB70-1A514E8AD5F1}" type="presOf" srcId="{33EED197-340D-4FE5-822B-754834A54D48}" destId="{572033E4-FBA0-46FE-8D02-FF2B4F03077E}" srcOrd="1" destOrd="0" presId="urn:microsoft.com/office/officeart/2008/layout/HalfCircleOrganizationChart"/>
    <dgm:cxn modelId="{E192A3EB-D4CD-4FA9-B29F-BC0F373C5FF2}" type="presOf" srcId="{33EED197-340D-4FE5-822B-754834A54D48}" destId="{19703F6B-143B-4316-ACB1-838B0150EC3F}" srcOrd="0" destOrd="0" presId="urn:microsoft.com/office/officeart/2008/layout/HalfCircleOrganizationChart"/>
    <dgm:cxn modelId="{207D2CEC-2089-4C3B-BC0D-46BBFA0A113D}" srcId="{5A17A306-A1DC-4322-8F25-3E8F6CF5D99C}" destId="{C253DCFA-4FED-4A43-B3AE-D99920F0A194}" srcOrd="0" destOrd="0" parTransId="{0BD653DE-50E1-4131-AA70-D54161B149FF}" sibTransId="{A1FFD618-C28D-410F-8CEC-84FAC97F1A9B}"/>
    <dgm:cxn modelId="{C09322ED-CBF3-47C5-87CF-D244898D8FC6}" srcId="{33EED197-340D-4FE5-822B-754834A54D48}" destId="{9DF2D514-E268-4E4F-A64F-FBC1171715E9}" srcOrd="1" destOrd="0" parTransId="{C3D024F4-30B0-45D5-8B00-AA5C794A6C43}" sibTransId="{33D93A16-2FA8-4FA6-8C54-7FFE918ADF31}"/>
    <dgm:cxn modelId="{448A1DEE-A90B-44D5-BBEB-E1E267F11D22}" type="presOf" srcId="{94567556-C961-468D-A186-9B61B3A64099}" destId="{9DD6E5ED-1861-419C-BB01-180B5E488EF6}" srcOrd="0" destOrd="0" presId="urn:microsoft.com/office/officeart/2008/layout/HalfCircleOrganizationChart"/>
    <dgm:cxn modelId="{28400752-CC46-4878-887E-B5AAE7C29134}" type="presParOf" srcId="{104B9610-17F7-4303-B443-7ECC0747E6D3}" destId="{B69C7C24-30E7-4183-A82C-CF52E84098E0}" srcOrd="0" destOrd="0" presId="urn:microsoft.com/office/officeart/2008/layout/HalfCircleOrganizationChart"/>
    <dgm:cxn modelId="{DAD163F6-8351-4A2D-AAE7-0A1C63E66651}" type="presParOf" srcId="{B69C7C24-30E7-4183-A82C-CF52E84098E0}" destId="{05831F86-34FA-47CD-8E04-B9CFE53E2929}" srcOrd="0" destOrd="0" presId="urn:microsoft.com/office/officeart/2008/layout/HalfCircleOrganizationChart"/>
    <dgm:cxn modelId="{E755348F-3D72-446F-A3BA-D05E0B83FA24}" type="presParOf" srcId="{05831F86-34FA-47CD-8E04-B9CFE53E2929}" destId="{579CD46D-D1C4-49EE-A1A7-DA0EB688D80C}" srcOrd="0" destOrd="0" presId="urn:microsoft.com/office/officeart/2008/layout/HalfCircleOrganizationChart"/>
    <dgm:cxn modelId="{C0E838F1-67DB-4740-9052-4511B9FDE775}" type="presParOf" srcId="{05831F86-34FA-47CD-8E04-B9CFE53E2929}" destId="{0D9702F7-AA0C-415A-877B-8457FB6E749D}" srcOrd="1" destOrd="0" presId="urn:microsoft.com/office/officeart/2008/layout/HalfCircleOrganizationChart"/>
    <dgm:cxn modelId="{E494465C-4A49-4990-96BA-9A72D565837D}" type="presParOf" srcId="{05831F86-34FA-47CD-8E04-B9CFE53E2929}" destId="{9649C3F4-70BA-485B-84D2-EE16D2C710DC}" srcOrd="2" destOrd="0" presId="urn:microsoft.com/office/officeart/2008/layout/HalfCircleOrganizationChart"/>
    <dgm:cxn modelId="{BB7D7D34-1AB0-4FCB-8577-1D2B6372437F}" type="presParOf" srcId="{05831F86-34FA-47CD-8E04-B9CFE53E2929}" destId="{163D866E-7CE9-4FA0-B299-15E52B42371E}" srcOrd="3" destOrd="0" presId="urn:microsoft.com/office/officeart/2008/layout/HalfCircleOrganizationChart"/>
    <dgm:cxn modelId="{3950AAB6-479C-46DA-A451-23628D018BA1}" type="presParOf" srcId="{B69C7C24-30E7-4183-A82C-CF52E84098E0}" destId="{A5346528-36DA-4569-ADB5-164C5CC97078}" srcOrd="1" destOrd="0" presId="urn:microsoft.com/office/officeart/2008/layout/HalfCircleOrganizationChart"/>
    <dgm:cxn modelId="{FFE7CEE2-D620-4304-9852-90E14D406429}" type="presParOf" srcId="{A5346528-36DA-4569-ADB5-164C5CC97078}" destId="{D89026C3-3BCC-4E92-A6C7-689EC7DF0166}" srcOrd="0" destOrd="0" presId="urn:microsoft.com/office/officeart/2008/layout/HalfCircleOrganizationChart"/>
    <dgm:cxn modelId="{B514C180-DC4E-4B7C-A936-1EC8858E2E05}" type="presParOf" srcId="{A5346528-36DA-4569-ADB5-164C5CC97078}" destId="{505F30BE-640E-4333-88EA-5A08853DD3C0}" srcOrd="1" destOrd="0" presId="urn:microsoft.com/office/officeart/2008/layout/HalfCircleOrganizationChart"/>
    <dgm:cxn modelId="{A129728E-2E19-4CA1-95C2-D259258C3DA7}" type="presParOf" srcId="{505F30BE-640E-4333-88EA-5A08853DD3C0}" destId="{D3D89B75-7458-4BE1-9F67-0261C995B431}" srcOrd="0" destOrd="0" presId="urn:microsoft.com/office/officeart/2008/layout/HalfCircleOrganizationChart"/>
    <dgm:cxn modelId="{64C4383F-EE96-45C4-8EB8-ED73E13F63F2}" type="presParOf" srcId="{D3D89B75-7458-4BE1-9F67-0261C995B431}" destId="{19703F6B-143B-4316-ACB1-838B0150EC3F}" srcOrd="0" destOrd="0" presId="urn:microsoft.com/office/officeart/2008/layout/HalfCircleOrganizationChart"/>
    <dgm:cxn modelId="{7ABFF89F-E829-4B13-BAAC-D2A1A7BAD778}" type="presParOf" srcId="{D3D89B75-7458-4BE1-9F67-0261C995B431}" destId="{FB2C7B33-EDF3-4097-BAE2-8D8029547C5E}" srcOrd="1" destOrd="0" presId="urn:microsoft.com/office/officeart/2008/layout/HalfCircleOrganizationChart"/>
    <dgm:cxn modelId="{E7DC8898-8D95-4517-8B34-DD978CBCE6B9}" type="presParOf" srcId="{D3D89B75-7458-4BE1-9F67-0261C995B431}" destId="{54C24B56-2265-4A95-9136-B0AD444C2652}" srcOrd="2" destOrd="0" presId="urn:microsoft.com/office/officeart/2008/layout/HalfCircleOrganizationChart"/>
    <dgm:cxn modelId="{C04A59AA-945C-4E5D-BDD0-EF3891CBA4A0}" type="presParOf" srcId="{D3D89B75-7458-4BE1-9F67-0261C995B431}" destId="{572033E4-FBA0-46FE-8D02-FF2B4F03077E}" srcOrd="3" destOrd="0" presId="urn:microsoft.com/office/officeart/2008/layout/HalfCircleOrganizationChart"/>
    <dgm:cxn modelId="{6A6158C8-87AD-4010-AC90-2E2D47799CFD}" type="presParOf" srcId="{505F30BE-640E-4333-88EA-5A08853DD3C0}" destId="{A006E0D3-E1A5-4742-ADB9-DA3231375A74}" srcOrd="1" destOrd="0" presId="urn:microsoft.com/office/officeart/2008/layout/HalfCircleOrganizationChart"/>
    <dgm:cxn modelId="{81F78AF0-5F3E-4594-BA92-46E908826013}" type="presParOf" srcId="{A006E0D3-E1A5-4742-ADB9-DA3231375A74}" destId="{6F2F3AD3-7F30-4B16-B8A1-429A3B7447C8}" srcOrd="0" destOrd="0" presId="urn:microsoft.com/office/officeart/2008/layout/HalfCircleOrganizationChart"/>
    <dgm:cxn modelId="{B96C269B-10A1-4C45-AC2D-0FFCEEEE0B93}" type="presParOf" srcId="{A006E0D3-E1A5-4742-ADB9-DA3231375A74}" destId="{3E1862C7-C015-4FD1-AE67-E6A0DD6CD6AA}" srcOrd="1" destOrd="0" presId="urn:microsoft.com/office/officeart/2008/layout/HalfCircleOrganizationChart"/>
    <dgm:cxn modelId="{2C72960E-EC22-42D7-BE1F-A2B2AA5039AD}" type="presParOf" srcId="{3E1862C7-C015-4FD1-AE67-E6A0DD6CD6AA}" destId="{20DED765-61DE-4150-9B94-2AF8A804BE24}" srcOrd="0" destOrd="0" presId="urn:microsoft.com/office/officeart/2008/layout/HalfCircleOrganizationChart"/>
    <dgm:cxn modelId="{CE4C9863-4C60-49FC-AABC-B0547D8FACCB}" type="presParOf" srcId="{20DED765-61DE-4150-9B94-2AF8A804BE24}" destId="{3CA6D204-A03A-498B-8CCF-5BEFF9716739}" srcOrd="0" destOrd="0" presId="urn:microsoft.com/office/officeart/2008/layout/HalfCircleOrganizationChart"/>
    <dgm:cxn modelId="{160CB4E6-79A2-4599-9F7A-91BF8E9CEB3F}" type="presParOf" srcId="{20DED765-61DE-4150-9B94-2AF8A804BE24}" destId="{C14FCFA6-3FAE-4051-AB08-1153F4A56587}" srcOrd="1" destOrd="0" presId="urn:microsoft.com/office/officeart/2008/layout/HalfCircleOrganizationChart"/>
    <dgm:cxn modelId="{32B7DADD-C670-4DF6-986D-80A194B67F51}" type="presParOf" srcId="{20DED765-61DE-4150-9B94-2AF8A804BE24}" destId="{DFD0A567-85E2-48A0-AD9D-7AB32BB86657}" srcOrd="2" destOrd="0" presId="urn:microsoft.com/office/officeart/2008/layout/HalfCircleOrganizationChart"/>
    <dgm:cxn modelId="{F8550D01-8788-4FD4-AB7E-E27DEF643E5C}" type="presParOf" srcId="{20DED765-61DE-4150-9B94-2AF8A804BE24}" destId="{9E23DD70-4B64-457B-8E16-4CD8D4FEA285}" srcOrd="3" destOrd="0" presId="urn:microsoft.com/office/officeart/2008/layout/HalfCircleOrganizationChart"/>
    <dgm:cxn modelId="{C6D99870-3809-4362-A769-A55C2D73444B}" type="presParOf" srcId="{3E1862C7-C015-4FD1-AE67-E6A0DD6CD6AA}" destId="{DD7E486E-2A26-485D-B89C-909FBAB0E872}" srcOrd="1" destOrd="0" presId="urn:microsoft.com/office/officeart/2008/layout/HalfCircleOrganizationChart"/>
    <dgm:cxn modelId="{FCA61B73-C9B6-4B52-B56C-B2AD3F498F91}" type="presParOf" srcId="{3E1862C7-C015-4FD1-AE67-E6A0DD6CD6AA}" destId="{E4BF383D-7554-49CC-89A1-B37F5DA06EF9}" srcOrd="2" destOrd="0" presId="urn:microsoft.com/office/officeart/2008/layout/HalfCircleOrganizationChart"/>
    <dgm:cxn modelId="{429494F3-DEA3-469A-8C4A-D2EADDD38030}" type="presParOf" srcId="{A006E0D3-E1A5-4742-ADB9-DA3231375A74}" destId="{AD764057-0F71-4251-BFCA-1552A5BEACB0}" srcOrd="2" destOrd="0" presId="urn:microsoft.com/office/officeart/2008/layout/HalfCircleOrganizationChart"/>
    <dgm:cxn modelId="{2992AACC-1454-4E5E-8F95-3AC9C446814B}" type="presParOf" srcId="{A006E0D3-E1A5-4742-ADB9-DA3231375A74}" destId="{E2081169-F63C-43E2-ACCF-ACE3A2CB21B7}" srcOrd="3" destOrd="0" presId="urn:microsoft.com/office/officeart/2008/layout/HalfCircleOrganizationChart"/>
    <dgm:cxn modelId="{6B9BB729-C3AA-4C14-A3A0-401BB314EE88}" type="presParOf" srcId="{E2081169-F63C-43E2-ACCF-ACE3A2CB21B7}" destId="{84FB340C-EE02-4017-B45C-1E8110EFDB94}" srcOrd="0" destOrd="0" presId="urn:microsoft.com/office/officeart/2008/layout/HalfCircleOrganizationChart"/>
    <dgm:cxn modelId="{4183E3C2-FBA0-4578-8C3F-64455A33A136}" type="presParOf" srcId="{84FB340C-EE02-4017-B45C-1E8110EFDB94}" destId="{9471F146-DBB6-452C-A395-694868998E4C}" srcOrd="0" destOrd="0" presId="urn:microsoft.com/office/officeart/2008/layout/HalfCircleOrganizationChart"/>
    <dgm:cxn modelId="{CAA4ABA9-612F-4051-BB7C-29594E8F45B1}" type="presParOf" srcId="{84FB340C-EE02-4017-B45C-1E8110EFDB94}" destId="{AA16A444-7E13-4906-9BD0-431849EF25D6}" srcOrd="1" destOrd="0" presId="urn:microsoft.com/office/officeart/2008/layout/HalfCircleOrganizationChart"/>
    <dgm:cxn modelId="{0172AB28-BB65-4F46-B5E1-3ACD5AC66DA7}" type="presParOf" srcId="{84FB340C-EE02-4017-B45C-1E8110EFDB94}" destId="{D76CD8E6-4061-4FE0-BEE7-00383A824BA4}" srcOrd="2" destOrd="0" presId="urn:microsoft.com/office/officeart/2008/layout/HalfCircleOrganizationChart"/>
    <dgm:cxn modelId="{225A5B04-D936-4207-9B92-E94F18E45A3F}" type="presParOf" srcId="{84FB340C-EE02-4017-B45C-1E8110EFDB94}" destId="{748DC573-4F60-4166-B9FD-AF89501206AB}" srcOrd="3" destOrd="0" presId="urn:microsoft.com/office/officeart/2008/layout/HalfCircleOrganizationChart"/>
    <dgm:cxn modelId="{CE8BDBAE-F0E5-43D6-ADC7-E52B16041655}" type="presParOf" srcId="{E2081169-F63C-43E2-ACCF-ACE3A2CB21B7}" destId="{610B5BDD-A4CB-4D97-BCBA-FF0090ADB3D1}" srcOrd="1" destOrd="0" presId="urn:microsoft.com/office/officeart/2008/layout/HalfCircleOrganizationChart"/>
    <dgm:cxn modelId="{58C9094B-8350-49FB-B762-C9B208C28053}" type="presParOf" srcId="{E2081169-F63C-43E2-ACCF-ACE3A2CB21B7}" destId="{568F93E0-77B6-4D64-8FB4-A583F4AAAA27}" srcOrd="2" destOrd="0" presId="urn:microsoft.com/office/officeart/2008/layout/HalfCircleOrganizationChart"/>
    <dgm:cxn modelId="{25EF53EE-F628-477B-8157-E2B7AD04411C}" type="presParOf" srcId="{505F30BE-640E-4333-88EA-5A08853DD3C0}" destId="{509BD06F-AB3D-4C53-8A27-AA3E49C026C4}" srcOrd="2" destOrd="0" presId="urn:microsoft.com/office/officeart/2008/layout/HalfCircleOrganizationChart"/>
    <dgm:cxn modelId="{40E88BB8-4ED0-44FB-BE60-C45A533F689C}" type="presParOf" srcId="{A5346528-36DA-4569-ADB5-164C5CC97078}" destId="{A12A5499-1667-42A7-8615-A73F0B019434}" srcOrd="2" destOrd="0" presId="urn:microsoft.com/office/officeart/2008/layout/HalfCircleOrganizationChart"/>
    <dgm:cxn modelId="{9978F049-4FD8-41AB-A29B-E7DF88443C5B}" type="presParOf" srcId="{A5346528-36DA-4569-ADB5-164C5CC97078}" destId="{BA88CBD4-EF6C-4D82-8C2C-47D422D9F1A4}" srcOrd="3" destOrd="0" presId="urn:microsoft.com/office/officeart/2008/layout/HalfCircleOrganizationChart"/>
    <dgm:cxn modelId="{2E66394D-8AE4-449F-8BF9-DAB3986C5B29}" type="presParOf" srcId="{BA88CBD4-EF6C-4D82-8C2C-47D422D9F1A4}" destId="{1FC0D3F1-A014-4620-B089-4AB032D7D982}" srcOrd="0" destOrd="0" presId="urn:microsoft.com/office/officeart/2008/layout/HalfCircleOrganizationChart"/>
    <dgm:cxn modelId="{8C94E434-5C1C-451F-8F75-9F57D6D39904}" type="presParOf" srcId="{1FC0D3F1-A014-4620-B089-4AB032D7D982}" destId="{D701FED2-DDAF-47A6-B13B-033DDC4BA5BE}" srcOrd="0" destOrd="0" presId="urn:microsoft.com/office/officeart/2008/layout/HalfCircleOrganizationChart"/>
    <dgm:cxn modelId="{A8D05255-8F6F-45C6-970C-C16C8F48959B}" type="presParOf" srcId="{1FC0D3F1-A014-4620-B089-4AB032D7D982}" destId="{39EADE36-A8AC-4AAF-9C98-E062E6322609}" srcOrd="1" destOrd="0" presId="urn:microsoft.com/office/officeart/2008/layout/HalfCircleOrganizationChart"/>
    <dgm:cxn modelId="{C1E04FD8-CCB9-4491-A80D-24BBA6F82A80}" type="presParOf" srcId="{1FC0D3F1-A014-4620-B089-4AB032D7D982}" destId="{9BE73D37-8D97-4D5D-AE6B-7038878BF171}" srcOrd="2" destOrd="0" presId="urn:microsoft.com/office/officeart/2008/layout/HalfCircleOrganizationChart"/>
    <dgm:cxn modelId="{01426774-1800-4C6E-8612-CD2342D248C4}" type="presParOf" srcId="{1FC0D3F1-A014-4620-B089-4AB032D7D982}" destId="{2D8018EE-62D8-44A8-9CDF-384E2C80C564}" srcOrd="3" destOrd="0" presId="urn:microsoft.com/office/officeart/2008/layout/HalfCircleOrganizationChart"/>
    <dgm:cxn modelId="{CB7E2961-85C6-4252-AD77-3076B64F431B}" type="presParOf" srcId="{BA88CBD4-EF6C-4D82-8C2C-47D422D9F1A4}" destId="{1BCB2E58-573B-43CD-8C6C-894DAAC12BB0}" srcOrd="1" destOrd="0" presId="urn:microsoft.com/office/officeart/2008/layout/HalfCircleOrganizationChart"/>
    <dgm:cxn modelId="{F7C3AF40-EA60-4679-B76A-DB95C7379930}" type="presParOf" srcId="{1BCB2E58-573B-43CD-8C6C-894DAAC12BB0}" destId="{9DD6E5ED-1861-419C-BB01-180B5E488EF6}" srcOrd="0" destOrd="0" presId="urn:microsoft.com/office/officeart/2008/layout/HalfCircleOrganizationChart"/>
    <dgm:cxn modelId="{6B75172A-EEDF-47E2-A481-89DED99D66E7}" type="presParOf" srcId="{1BCB2E58-573B-43CD-8C6C-894DAAC12BB0}" destId="{E83E5F1D-9B52-409D-9052-AAF2D12B9B95}" srcOrd="1" destOrd="0" presId="urn:microsoft.com/office/officeart/2008/layout/HalfCircleOrganizationChart"/>
    <dgm:cxn modelId="{EA890CCB-8AA7-425E-A70B-8A79EBE72F1F}" type="presParOf" srcId="{E83E5F1D-9B52-409D-9052-AAF2D12B9B95}" destId="{E6FCDF6B-23C9-463C-938A-531E927A13D5}" srcOrd="0" destOrd="0" presId="urn:microsoft.com/office/officeart/2008/layout/HalfCircleOrganizationChart"/>
    <dgm:cxn modelId="{C03D9509-639C-4F90-AB71-1B99BEA671BB}" type="presParOf" srcId="{E6FCDF6B-23C9-463C-938A-531E927A13D5}" destId="{E679EBC3-4B40-452F-9886-E099E95048FF}" srcOrd="0" destOrd="0" presId="urn:microsoft.com/office/officeart/2008/layout/HalfCircleOrganizationChart"/>
    <dgm:cxn modelId="{E9009508-B909-4075-8683-713244A72E52}" type="presParOf" srcId="{E6FCDF6B-23C9-463C-938A-531E927A13D5}" destId="{5A55B289-1248-4952-B4DE-B657C4A54DB4}" srcOrd="1" destOrd="0" presId="urn:microsoft.com/office/officeart/2008/layout/HalfCircleOrganizationChart"/>
    <dgm:cxn modelId="{6B465840-72DD-47BF-A170-5E74B8278412}" type="presParOf" srcId="{E6FCDF6B-23C9-463C-938A-531E927A13D5}" destId="{ED757370-BAA6-46AE-9D81-6FF34E2C7142}" srcOrd="2" destOrd="0" presId="urn:microsoft.com/office/officeart/2008/layout/HalfCircleOrganizationChart"/>
    <dgm:cxn modelId="{E46B8FE8-1393-41A0-87B7-FA3433EE51F2}" type="presParOf" srcId="{E6FCDF6B-23C9-463C-938A-531E927A13D5}" destId="{530B896D-29FB-4917-B232-415E66B75683}" srcOrd="3" destOrd="0" presId="urn:microsoft.com/office/officeart/2008/layout/HalfCircleOrganizationChart"/>
    <dgm:cxn modelId="{AF52A413-98AF-4E27-9491-5BC925736295}" type="presParOf" srcId="{E83E5F1D-9B52-409D-9052-AAF2D12B9B95}" destId="{BE21BE1A-28DE-4D48-B5A7-AD65DEAF4802}" srcOrd="1" destOrd="0" presId="urn:microsoft.com/office/officeart/2008/layout/HalfCircleOrganizationChart"/>
    <dgm:cxn modelId="{D8AD7161-3638-4BC0-9D3A-38F160C29F99}" type="presParOf" srcId="{E83E5F1D-9B52-409D-9052-AAF2D12B9B95}" destId="{7A9DDFD5-7E51-4567-833B-753EB7422FB9}" srcOrd="2" destOrd="0" presId="urn:microsoft.com/office/officeart/2008/layout/HalfCircleOrganizationChart"/>
    <dgm:cxn modelId="{885FA6A9-B56F-4751-90F1-0E69DEF143B9}" type="presParOf" srcId="{BA88CBD4-EF6C-4D82-8C2C-47D422D9F1A4}" destId="{69A7258D-8172-4974-85BC-A53D28DA7631}" srcOrd="2" destOrd="0" presId="urn:microsoft.com/office/officeart/2008/layout/HalfCircleOrganizationChart"/>
    <dgm:cxn modelId="{02D2AD45-34BB-45B7-B0B9-329038B16C39}" type="presParOf" srcId="{B69C7C24-30E7-4183-A82C-CF52E84098E0}" destId="{03366E4B-A782-445A-8A1E-D85B6A16A96C}"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52ABC38-6F09-4CFE-BF31-9CA692F5FC0B}" type="doc">
      <dgm:prSet loTypeId="urn:microsoft.com/office/officeart/2009/layout/CircleArrowProcess" loCatId="process" qsTypeId="urn:microsoft.com/office/officeart/2005/8/quickstyle/3d5" qsCatId="3D" csTypeId="urn:microsoft.com/office/officeart/2005/8/colors/accent0_2" csCatId="mainScheme" phldr="1"/>
      <dgm:spPr/>
      <dgm:t>
        <a:bodyPr/>
        <a:lstStyle/>
        <a:p>
          <a:endParaRPr lang="en-SG"/>
        </a:p>
      </dgm:t>
    </dgm:pt>
    <dgm:pt modelId="{814E3C32-48F7-4FAA-9954-BD73A2C8C4A2}">
      <dgm:prSet phldrT="[Text]"/>
      <dgm:spPr/>
      <dgm:t>
        <a:bodyPr/>
        <a:lstStyle/>
        <a:p>
          <a:r>
            <a:rPr lang="en-SG" dirty="0"/>
            <a:t>Before </a:t>
          </a:r>
          <a:r>
            <a:rPr lang="en-SG" dirty="0" err="1"/>
            <a:t>Vasubandhu</a:t>
          </a:r>
          <a:endParaRPr lang="en-SG" dirty="0"/>
        </a:p>
      </dgm:t>
    </dgm:pt>
    <dgm:pt modelId="{110991AC-C301-45DA-9982-C412020AAB1D}" type="parTrans" cxnId="{AC5E0C1F-926C-40BE-8F1E-0C05E23986DC}">
      <dgm:prSet/>
      <dgm:spPr/>
      <dgm:t>
        <a:bodyPr/>
        <a:lstStyle/>
        <a:p>
          <a:endParaRPr lang="en-SG"/>
        </a:p>
      </dgm:t>
    </dgm:pt>
    <dgm:pt modelId="{04D70EC5-13C8-46CF-8A3B-6683946DDAD4}" type="sibTrans" cxnId="{AC5E0C1F-926C-40BE-8F1E-0C05E23986DC}">
      <dgm:prSet/>
      <dgm:spPr/>
      <dgm:t>
        <a:bodyPr/>
        <a:lstStyle/>
        <a:p>
          <a:endParaRPr lang="en-SG"/>
        </a:p>
      </dgm:t>
    </dgm:pt>
    <dgm:pt modelId="{3E056746-347D-47DB-B84D-22F29674C43E}">
      <dgm:prSet phldrT="[Text]"/>
      <dgm:spPr/>
      <dgm:t>
        <a:bodyPr/>
        <a:lstStyle/>
        <a:p>
          <a:r>
            <a:rPr lang="en-SG" dirty="0"/>
            <a:t>5-members: </a:t>
          </a:r>
        </a:p>
        <a:p>
          <a:r>
            <a:rPr lang="en-SG" dirty="0"/>
            <a:t>Thesis-Reason-Examples (similar and dissimilar examples)</a:t>
          </a:r>
        </a:p>
        <a:p>
          <a:r>
            <a:rPr lang="en-SG" dirty="0"/>
            <a:t>Application</a:t>
          </a:r>
        </a:p>
        <a:p>
          <a:r>
            <a:rPr lang="en-SG" dirty="0"/>
            <a:t>Conclusion</a:t>
          </a:r>
        </a:p>
      </dgm:t>
    </dgm:pt>
    <dgm:pt modelId="{17D74A76-EC31-4CE6-AC0A-9884B4E6FFBB}" type="parTrans" cxnId="{0B14CCD6-19B2-4524-9489-8729FBE09709}">
      <dgm:prSet/>
      <dgm:spPr/>
      <dgm:t>
        <a:bodyPr/>
        <a:lstStyle/>
        <a:p>
          <a:endParaRPr lang="en-SG"/>
        </a:p>
      </dgm:t>
    </dgm:pt>
    <dgm:pt modelId="{DC864C13-40F0-400E-8DF7-45A82174DD76}" type="sibTrans" cxnId="{0B14CCD6-19B2-4524-9489-8729FBE09709}">
      <dgm:prSet/>
      <dgm:spPr/>
      <dgm:t>
        <a:bodyPr/>
        <a:lstStyle/>
        <a:p>
          <a:endParaRPr lang="en-SG"/>
        </a:p>
      </dgm:t>
    </dgm:pt>
    <dgm:pt modelId="{EB94E7B0-6D1C-459B-8083-A77097930ED9}">
      <dgm:prSet phldrT="[Text]"/>
      <dgm:spPr/>
      <dgm:t>
        <a:bodyPr/>
        <a:lstStyle/>
        <a:p>
          <a:r>
            <a:rPr lang="en-SG" dirty="0"/>
            <a:t>After reform</a:t>
          </a:r>
        </a:p>
      </dgm:t>
    </dgm:pt>
    <dgm:pt modelId="{EB7F6708-AB63-4A9C-A2E6-8590E988216A}" type="parTrans" cxnId="{E05AF5C5-C53D-4917-BB8D-9D83BCBA8070}">
      <dgm:prSet/>
      <dgm:spPr/>
      <dgm:t>
        <a:bodyPr/>
        <a:lstStyle/>
        <a:p>
          <a:endParaRPr lang="en-SG"/>
        </a:p>
      </dgm:t>
    </dgm:pt>
    <dgm:pt modelId="{8AB67F30-26A4-4E75-AAA8-E6FA723A029B}" type="sibTrans" cxnId="{E05AF5C5-C53D-4917-BB8D-9D83BCBA8070}">
      <dgm:prSet/>
      <dgm:spPr/>
      <dgm:t>
        <a:bodyPr/>
        <a:lstStyle/>
        <a:p>
          <a:endParaRPr lang="en-SG"/>
        </a:p>
      </dgm:t>
    </dgm:pt>
    <dgm:pt modelId="{D97C60A9-21FF-4A6D-8BA6-F9256A5334B0}">
      <dgm:prSet phldrT="[Text]"/>
      <dgm:spPr/>
      <dgm:t>
        <a:bodyPr/>
        <a:lstStyle/>
        <a:p>
          <a:r>
            <a:rPr lang="en-SG" dirty="0"/>
            <a:t>3-members: </a:t>
          </a:r>
        </a:p>
        <a:p>
          <a:r>
            <a:rPr lang="en-SG" dirty="0"/>
            <a:t>Thesis-Reason</a:t>
          </a:r>
        </a:p>
      </dgm:t>
    </dgm:pt>
    <dgm:pt modelId="{15B02518-3A99-4F99-A3E1-0B2204C2F6C4}" type="parTrans" cxnId="{73AED983-9EB1-40AC-921D-EC7045DCBD75}">
      <dgm:prSet/>
      <dgm:spPr/>
      <dgm:t>
        <a:bodyPr/>
        <a:lstStyle/>
        <a:p>
          <a:endParaRPr lang="en-SG"/>
        </a:p>
      </dgm:t>
    </dgm:pt>
    <dgm:pt modelId="{24EC535C-64FB-4291-B518-ECFFE1E8F94A}" type="sibTrans" cxnId="{73AED983-9EB1-40AC-921D-EC7045DCBD75}">
      <dgm:prSet/>
      <dgm:spPr/>
      <dgm:t>
        <a:bodyPr/>
        <a:lstStyle/>
        <a:p>
          <a:endParaRPr lang="en-SG"/>
        </a:p>
      </dgm:t>
    </dgm:pt>
    <dgm:pt modelId="{623CA996-337E-4BA5-934B-A52E0E8ED233}">
      <dgm:prSet phldrT="[Text]"/>
      <dgm:spPr/>
      <dgm:t>
        <a:bodyPr/>
        <a:lstStyle/>
        <a:p>
          <a:r>
            <a:rPr lang="en-SG" dirty="0"/>
            <a:t>Examples: (similar and dissimilar examples)</a:t>
          </a:r>
        </a:p>
      </dgm:t>
    </dgm:pt>
    <dgm:pt modelId="{8B8BD9D5-2379-4A78-A5D3-67D825ED78F4}" type="parTrans" cxnId="{77EBA90E-8AB5-4C9D-AFBD-A65775063F0F}">
      <dgm:prSet/>
      <dgm:spPr/>
      <dgm:t>
        <a:bodyPr/>
        <a:lstStyle/>
        <a:p>
          <a:endParaRPr lang="en-SG"/>
        </a:p>
      </dgm:t>
    </dgm:pt>
    <dgm:pt modelId="{81B115B3-D98E-497F-A5E0-02446ABBE1B7}" type="sibTrans" cxnId="{77EBA90E-8AB5-4C9D-AFBD-A65775063F0F}">
      <dgm:prSet/>
      <dgm:spPr/>
      <dgm:t>
        <a:bodyPr/>
        <a:lstStyle/>
        <a:p>
          <a:endParaRPr lang="en-SG"/>
        </a:p>
      </dgm:t>
    </dgm:pt>
    <dgm:pt modelId="{2356A3E5-A148-46B3-8934-BBE56047E857}" type="pres">
      <dgm:prSet presAssocID="{952ABC38-6F09-4CFE-BF31-9CA692F5FC0B}" presName="Name0" presStyleCnt="0">
        <dgm:presLayoutVars>
          <dgm:chMax val="7"/>
          <dgm:chPref val="7"/>
          <dgm:dir/>
          <dgm:animLvl val="lvl"/>
        </dgm:presLayoutVars>
      </dgm:prSet>
      <dgm:spPr/>
    </dgm:pt>
    <dgm:pt modelId="{29B5B2D9-E53A-4260-A19A-8BEA2D103CEA}" type="pres">
      <dgm:prSet presAssocID="{814E3C32-48F7-4FAA-9954-BD73A2C8C4A2}" presName="Accent1" presStyleCnt="0"/>
      <dgm:spPr/>
    </dgm:pt>
    <dgm:pt modelId="{7A8E1215-6599-4EB2-A972-C570BA4C4E3D}" type="pres">
      <dgm:prSet presAssocID="{814E3C32-48F7-4FAA-9954-BD73A2C8C4A2}" presName="Accent" presStyleLbl="node1" presStyleIdx="0" presStyleCnt="2"/>
      <dgm:spPr/>
    </dgm:pt>
    <dgm:pt modelId="{0F4BDC4C-5CDC-4B65-8CC0-443651EC06F0}" type="pres">
      <dgm:prSet presAssocID="{814E3C32-48F7-4FAA-9954-BD73A2C8C4A2}" presName="Child1" presStyleLbl="revTx" presStyleIdx="0" presStyleCnt="4">
        <dgm:presLayoutVars>
          <dgm:chMax val="0"/>
          <dgm:chPref val="0"/>
          <dgm:bulletEnabled val="1"/>
        </dgm:presLayoutVars>
      </dgm:prSet>
      <dgm:spPr/>
    </dgm:pt>
    <dgm:pt modelId="{AF5EA506-7368-406C-AF44-B40F899FD7A2}" type="pres">
      <dgm:prSet presAssocID="{814E3C32-48F7-4FAA-9954-BD73A2C8C4A2}" presName="Parent1" presStyleLbl="revTx" presStyleIdx="1" presStyleCnt="4">
        <dgm:presLayoutVars>
          <dgm:chMax val="1"/>
          <dgm:chPref val="1"/>
          <dgm:bulletEnabled val="1"/>
        </dgm:presLayoutVars>
      </dgm:prSet>
      <dgm:spPr/>
    </dgm:pt>
    <dgm:pt modelId="{28409380-B85A-47D2-BEED-794C9F290F59}" type="pres">
      <dgm:prSet presAssocID="{EB94E7B0-6D1C-459B-8083-A77097930ED9}" presName="Accent2" presStyleCnt="0"/>
      <dgm:spPr/>
    </dgm:pt>
    <dgm:pt modelId="{F6C82587-AE80-455D-9B77-006995D0CB7C}" type="pres">
      <dgm:prSet presAssocID="{EB94E7B0-6D1C-459B-8083-A77097930ED9}" presName="Accent" presStyleLbl="node1" presStyleIdx="1" presStyleCnt="2"/>
      <dgm:spPr/>
    </dgm:pt>
    <dgm:pt modelId="{EAC6822D-EC81-45CC-884C-151446CD8D78}" type="pres">
      <dgm:prSet presAssocID="{EB94E7B0-6D1C-459B-8083-A77097930ED9}" presName="Child2" presStyleLbl="revTx" presStyleIdx="2" presStyleCnt="4">
        <dgm:presLayoutVars>
          <dgm:chMax val="0"/>
          <dgm:chPref val="0"/>
          <dgm:bulletEnabled val="1"/>
        </dgm:presLayoutVars>
      </dgm:prSet>
      <dgm:spPr/>
    </dgm:pt>
    <dgm:pt modelId="{1F1BB063-7F86-42F8-BB13-0A47102B3317}" type="pres">
      <dgm:prSet presAssocID="{EB94E7B0-6D1C-459B-8083-A77097930ED9}" presName="Parent2" presStyleLbl="revTx" presStyleIdx="3" presStyleCnt="4">
        <dgm:presLayoutVars>
          <dgm:chMax val="1"/>
          <dgm:chPref val="1"/>
          <dgm:bulletEnabled val="1"/>
        </dgm:presLayoutVars>
      </dgm:prSet>
      <dgm:spPr/>
    </dgm:pt>
  </dgm:ptLst>
  <dgm:cxnLst>
    <dgm:cxn modelId="{77EBA90E-8AB5-4C9D-AFBD-A65775063F0F}" srcId="{EB94E7B0-6D1C-459B-8083-A77097930ED9}" destId="{623CA996-337E-4BA5-934B-A52E0E8ED233}" srcOrd="1" destOrd="0" parTransId="{8B8BD9D5-2379-4A78-A5D3-67D825ED78F4}" sibTransId="{81B115B3-D98E-497F-A5E0-02446ABBE1B7}"/>
    <dgm:cxn modelId="{94CCDB1C-6E8C-49F0-A9C7-AF48A52D8D52}" type="presOf" srcId="{EB94E7B0-6D1C-459B-8083-A77097930ED9}" destId="{1F1BB063-7F86-42F8-BB13-0A47102B3317}" srcOrd="0" destOrd="0" presId="urn:microsoft.com/office/officeart/2009/layout/CircleArrowProcess"/>
    <dgm:cxn modelId="{AC5E0C1F-926C-40BE-8F1E-0C05E23986DC}" srcId="{952ABC38-6F09-4CFE-BF31-9CA692F5FC0B}" destId="{814E3C32-48F7-4FAA-9954-BD73A2C8C4A2}" srcOrd="0" destOrd="0" parTransId="{110991AC-C301-45DA-9982-C412020AAB1D}" sibTransId="{04D70EC5-13C8-46CF-8A3B-6683946DDAD4}"/>
    <dgm:cxn modelId="{1E7E983E-53D4-46FB-8AC1-88E2DCE04307}" type="presOf" srcId="{3E056746-347D-47DB-B84D-22F29674C43E}" destId="{0F4BDC4C-5CDC-4B65-8CC0-443651EC06F0}" srcOrd="0" destOrd="0" presId="urn:microsoft.com/office/officeart/2009/layout/CircleArrowProcess"/>
    <dgm:cxn modelId="{C81BDA51-8574-476F-B84B-8F2E714AC3B4}" type="presOf" srcId="{952ABC38-6F09-4CFE-BF31-9CA692F5FC0B}" destId="{2356A3E5-A148-46B3-8934-BBE56047E857}" srcOrd="0" destOrd="0" presId="urn:microsoft.com/office/officeart/2009/layout/CircleArrowProcess"/>
    <dgm:cxn modelId="{0184D555-6C1D-49EC-ADB1-56111EA53D7A}" type="presOf" srcId="{623CA996-337E-4BA5-934B-A52E0E8ED233}" destId="{EAC6822D-EC81-45CC-884C-151446CD8D78}" srcOrd="0" destOrd="1" presId="urn:microsoft.com/office/officeart/2009/layout/CircleArrowProcess"/>
    <dgm:cxn modelId="{73AED983-9EB1-40AC-921D-EC7045DCBD75}" srcId="{EB94E7B0-6D1C-459B-8083-A77097930ED9}" destId="{D97C60A9-21FF-4A6D-8BA6-F9256A5334B0}" srcOrd="0" destOrd="0" parTransId="{15B02518-3A99-4F99-A3E1-0B2204C2F6C4}" sibTransId="{24EC535C-64FB-4291-B518-ECFFE1E8F94A}"/>
    <dgm:cxn modelId="{E05AF5C5-C53D-4917-BB8D-9D83BCBA8070}" srcId="{952ABC38-6F09-4CFE-BF31-9CA692F5FC0B}" destId="{EB94E7B0-6D1C-459B-8083-A77097930ED9}" srcOrd="1" destOrd="0" parTransId="{EB7F6708-AB63-4A9C-A2E6-8590E988216A}" sibTransId="{8AB67F30-26A4-4E75-AAA8-E6FA723A029B}"/>
    <dgm:cxn modelId="{7B8A8ED3-FB20-4122-8D83-2F616B3B93B8}" type="presOf" srcId="{D97C60A9-21FF-4A6D-8BA6-F9256A5334B0}" destId="{EAC6822D-EC81-45CC-884C-151446CD8D78}" srcOrd="0" destOrd="0" presId="urn:microsoft.com/office/officeart/2009/layout/CircleArrowProcess"/>
    <dgm:cxn modelId="{0B14CCD6-19B2-4524-9489-8729FBE09709}" srcId="{814E3C32-48F7-4FAA-9954-BD73A2C8C4A2}" destId="{3E056746-347D-47DB-B84D-22F29674C43E}" srcOrd="0" destOrd="0" parTransId="{17D74A76-EC31-4CE6-AC0A-9884B4E6FFBB}" sibTransId="{DC864C13-40F0-400E-8DF7-45A82174DD76}"/>
    <dgm:cxn modelId="{E4038BF4-4194-4E4D-9FA0-133FAD7250F6}" type="presOf" srcId="{814E3C32-48F7-4FAA-9954-BD73A2C8C4A2}" destId="{AF5EA506-7368-406C-AF44-B40F899FD7A2}" srcOrd="0" destOrd="0" presId="urn:microsoft.com/office/officeart/2009/layout/CircleArrowProcess"/>
    <dgm:cxn modelId="{13374CD1-F4F9-4A29-B013-D55121EFA009}" type="presParOf" srcId="{2356A3E5-A148-46B3-8934-BBE56047E857}" destId="{29B5B2D9-E53A-4260-A19A-8BEA2D103CEA}" srcOrd="0" destOrd="0" presId="urn:microsoft.com/office/officeart/2009/layout/CircleArrowProcess"/>
    <dgm:cxn modelId="{BA16BE0C-B168-4BDE-A381-67B9EFC3BFC3}" type="presParOf" srcId="{29B5B2D9-E53A-4260-A19A-8BEA2D103CEA}" destId="{7A8E1215-6599-4EB2-A972-C570BA4C4E3D}" srcOrd="0" destOrd="0" presId="urn:microsoft.com/office/officeart/2009/layout/CircleArrowProcess"/>
    <dgm:cxn modelId="{44B61A57-D8D1-464C-849E-975D6B5DEAA8}" type="presParOf" srcId="{2356A3E5-A148-46B3-8934-BBE56047E857}" destId="{0F4BDC4C-5CDC-4B65-8CC0-443651EC06F0}" srcOrd="1" destOrd="0" presId="urn:microsoft.com/office/officeart/2009/layout/CircleArrowProcess"/>
    <dgm:cxn modelId="{8A764D35-3E2F-42BA-97BC-C76F168FB6C1}" type="presParOf" srcId="{2356A3E5-A148-46B3-8934-BBE56047E857}" destId="{AF5EA506-7368-406C-AF44-B40F899FD7A2}" srcOrd="2" destOrd="0" presId="urn:microsoft.com/office/officeart/2009/layout/CircleArrowProcess"/>
    <dgm:cxn modelId="{7A60D56E-A9F6-42AF-8D07-64E4B04D5658}" type="presParOf" srcId="{2356A3E5-A148-46B3-8934-BBE56047E857}" destId="{28409380-B85A-47D2-BEED-794C9F290F59}" srcOrd="3" destOrd="0" presId="urn:microsoft.com/office/officeart/2009/layout/CircleArrowProcess"/>
    <dgm:cxn modelId="{B81C5A9E-3745-4F6B-B8B5-8834EE89330B}" type="presParOf" srcId="{28409380-B85A-47D2-BEED-794C9F290F59}" destId="{F6C82587-AE80-455D-9B77-006995D0CB7C}" srcOrd="0" destOrd="0" presId="urn:microsoft.com/office/officeart/2009/layout/CircleArrowProcess"/>
    <dgm:cxn modelId="{1CA44702-F8A4-4B54-8D14-E507600F8500}" type="presParOf" srcId="{2356A3E5-A148-46B3-8934-BBE56047E857}" destId="{EAC6822D-EC81-45CC-884C-151446CD8D78}" srcOrd="4" destOrd="0" presId="urn:microsoft.com/office/officeart/2009/layout/CircleArrowProcess"/>
    <dgm:cxn modelId="{5A20CA3D-9950-43F7-BA22-CF61091A55B5}" type="presParOf" srcId="{2356A3E5-A148-46B3-8934-BBE56047E857}" destId="{1F1BB063-7F86-42F8-BB13-0A47102B3317}"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783F4AB-387B-4145-975A-4963DE68B203}" type="doc">
      <dgm:prSet loTypeId="urn:microsoft.com/office/officeart/2005/8/layout/hList9" loCatId="list" qsTypeId="urn:microsoft.com/office/officeart/2005/8/quickstyle/3d5" qsCatId="3D" csTypeId="urn:microsoft.com/office/officeart/2005/8/colors/accent5_1" csCatId="accent5" phldr="1"/>
      <dgm:spPr/>
      <dgm:t>
        <a:bodyPr/>
        <a:lstStyle/>
        <a:p>
          <a:endParaRPr lang="en-SG"/>
        </a:p>
      </dgm:t>
    </dgm:pt>
    <dgm:pt modelId="{B355C4B3-4E80-4CA7-9DCC-3947F509D8A6}">
      <dgm:prSet phldrT="[Text]"/>
      <dgm:spPr/>
      <dgm:t>
        <a:bodyPr/>
        <a:lstStyle/>
        <a:p>
          <a:r>
            <a:rPr lang="en-SG" dirty="0"/>
            <a:t>First 3 members</a:t>
          </a:r>
        </a:p>
      </dgm:t>
    </dgm:pt>
    <dgm:pt modelId="{AE8D193D-7AA9-4E97-B727-D479DCD5AC89}" type="parTrans" cxnId="{DBD001B7-287F-45A4-BCD6-52A8A92EE80A}">
      <dgm:prSet/>
      <dgm:spPr/>
      <dgm:t>
        <a:bodyPr/>
        <a:lstStyle/>
        <a:p>
          <a:endParaRPr lang="en-SG"/>
        </a:p>
      </dgm:t>
    </dgm:pt>
    <dgm:pt modelId="{897E9EDC-DA97-46DB-818A-5F91BF420A9D}" type="sibTrans" cxnId="{DBD001B7-287F-45A4-BCD6-52A8A92EE80A}">
      <dgm:prSet/>
      <dgm:spPr/>
      <dgm:t>
        <a:bodyPr/>
        <a:lstStyle/>
        <a:p>
          <a:endParaRPr lang="en-SG"/>
        </a:p>
      </dgm:t>
    </dgm:pt>
    <dgm:pt modelId="{CEC7126D-1A37-4369-8B01-90E664591A6C}">
      <dgm:prSet phldrT="[Text]"/>
      <dgm:spPr/>
      <dgm:t>
        <a:bodyPr/>
        <a:lstStyle/>
        <a:p>
          <a:r>
            <a:rPr lang="en-SG" u="sng" dirty="0"/>
            <a:t>Thesis: fire on the mountain</a:t>
          </a:r>
        </a:p>
        <a:p>
          <a:endParaRPr lang="en-SG" u="sng" dirty="0"/>
        </a:p>
        <a:p>
          <a:r>
            <a:rPr lang="en-SG" u="sng" dirty="0"/>
            <a:t>Reason: smoke can be seen</a:t>
          </a:r>
        </a:p>
      </dgm:t>
    </dgm:pt>
    <dgm:pt modelId="{FC04813E-4F9F-4E58-8901-FED37DEE27FC}" type="parTrans" cxnId="{FE83CF08-8F55-47C3-AFF5-EF3E5F1C34AD}">
      <dgm:prSet/>
      <dgm:spPr/>
      <dgm:t>
        <a:bodyPr/>
        <a:lstStyle/>
        <a:p>
          <a:endParaRPr lang="en-SG"/>
        </a:p>
      </dgm:t>
    </dgm:pt>
    <dgm:pt modelId="{FFB26C13-D204-43BE-8B89-9DD9F416D148}" type="sibTrans" cxnId="{FE83CF08-8F55-47C3-AFF5-EF3E5F1C34AD}">
      <dgm:prSet/>
      <dgm:spPr/>
      <dgm:t>
        <a:bodyPr/>
        <a:lstStyle/>
        <a:p>
          <a:endParaRPr lang="en-SG"/>
        </a:p>
      </dgm:t>
    </dgm:pt>
    <dgm:pt modelId="{01D67494-D814-4283-939E-3C272F6F5548}">
      <dgm:prSet phldrT="[Text]"/>
      <dgm:spPr/>
      <dgm:t>
        <a:bodyPr/>
        <a:lstStyle/>
        <a:p>
          <a:endParaRPr lang="en-SG" dirty="0"/>
        </a:p>
        <a:p>
          <a:r>
            <a:rPr lang="en-SG" dirty="0"/>
            <a:t>Illustration: fire and smoke are concomitant</a:t>
          </a:r>
        </a:p>
      </dgm:t>
    </dgm:pt>
    <dgm:pt modelId="{48BEAB76-3594-43ED-BBD6-7BF914198097}" type="parTrans" cxnId="{9AA3235F-CB2F-4D45-AD08-C5EA84F46DBB}">
      <dgm:prSet/>
      <dgm:spPr/>
      <dgm:t>
        <a:bodyPr/>
        <a:lstStyle/>
        <a:p>
          <a:endParaRPr lang="en-SG"/>
        </a:p>
      </dgm:t>
    </dgm:pt>
    <dgm:pt modelId="{886D6F78-2DB6-476A-8490-6CE8D29DE80F}" type="sibTrans" cxnId="{9AA3235F-CB2F-4D45-AD08-C5EA84F46DBB}">
      <dgm:prSet/>
      <dgm:spPr/>
      <dgm:t>
        <a:bodyPr/>
        <a:lstStyle/>
        <a:p>
          <a:endParaRPr lang="en-SG"/>
        </a:p>
      </dgm:t>
    </dgm:pt>
    <dgm:pt modelId="{C9D232BC-D65B-4D94-8615-CB1ED38CF732}">
      <dgm:prSet phldrT="[Text]"/>
      <dgm:spPr/>
      <dgm:t>
        <a:bodyPr/>
        <a:lstStyle/>
        <a:p>
          <a:r>
            <a:rPr lang="en-SG" dirty="0"/>
            <a:t>Last 2 members</a:t>
          </a:r>
        </a:p>
      </dgm:t>
    </dgm:pt>
    <dgm:pt modelId="{9F066B25-93BF-4414-AFF7-DBB058F955EF}" type="parTrans" cxnId="{DE97D49B-7810-40AA-B7A2-B7D132318044}">
      <dgm:prSet/>
      <dgm:spPr/>
      <dgm:t>
        <a:bodyPr/>
        <a:lstStyle/>
        <a:p>
          <a:endParaRPr lang="en-SG"/>
        </a:p>
      </dgm:t>
    </dgm:pt>
    <dgm:pt modelId="{4D285B06-0B4B-4625-BA06-8458F5887F0F}" type="sibTrans" cxnId="{DE97D49B-7810-40AA-B7A2-B7D132318044}">
      <dgm:prSet/>
      <dgm:spPr/>
      <dgm:t>
        <a:bodyPr/>
        <a:lstStyle/>
        <a:p>
          <a:endParaRPr lang="en-SG"/>
        </a:p>
      </dgm:t>
    </dgm:pt>
    <dgm:pt modelId="{0F9886BD-53D0-4DA6-8969-7599F90C28FF}">
      <dgm:prSet phldrT="[Text]"/>
      <dgm:spPr/>
      <dgm:t>
        <a:bodyPr/>
        <a:lstStyle/>
        <a:p>
          <a:r>
            <a:rPr lang="en-SG" u="sng" dirty="0"/>
            <a:t>Conclusion: there is fire on the mountain</a:t>
          </a:r>
        </a:p>
        <a:p>
          <a:endParaRPr lang="en-SG" u="sng" dirty="0"/>
        </a:p>
        <a:p>
          <a:r>
            <a:rPr lang="en-SG" u="sng" dirty="0"/>
            <a:t> Application: there is smoke from afar</a:t>
          </a:r>
        </a:p>
      </dgm:t>
    </dgm:pt>
    <dgm:pt modelId="{3B939B34-BCAD-443A-88B6-A438AAA5144E}" type="parTrans" cxnId="{CDD761E8-359B-49CE-9EEA-FBE3F5FEDCF7}">
      <dgm:prSet/>
      <dgm:spPr/>
      <dgm:t>
        <a:bodyPr/>
        <a:lstStyle/>
        <a:p>
          <a:endParaRPr lang="en-SG"/>
        </a:p>
      </dgm:t>
    </dgm:pt>
    <dgm:pt modelId="{E31387C9-EFAE-4D26-8FEF-1C9199D9FBAE}" type="sibTrans" cxnId="{CDD761E8-359B-49CE-9EEA-FBE3F5FEDCF7}">
      <dgm:prSet/>
      <dgm:spPr/>
      <dgm:t>
        <a:bodyPr/>
        <a:lstStyle/>
        <a:p>
          <a:endParaRPr lang="en-SG"/>
        </a:p>
      </dgm:t>
    </dgm:pt>
    <dgm:pt modelId="{534D34DC-31A5-4AE2-AA7C-612FC9DAA6E7}" type="pres">
      <dgm:prSet presAssocID="{3783F4AB-387B-4145-975A-4963DE68B203}" presName="list" presStyleCnt="0">
        <dgm:presLayoutVars>
          <dgm:dir/>
          <dgm:animLvl val="lvl"/>
        </dgm:presLayoutVars>
      </dgm:prSet>
      <dgm:spPr/>
    </dgm:pt>
    <dgm:pt modelId="{F166252A-9257-49CA-94CE-6FF46EAC355B}" type="pres">
      <dgm:prSet presAssocID="{B355C4B3-4E80-4CA7-9DCC-3947F509D8A6}" presName="posSpace" presStyleCnt="0"/>
      <dgm:spPr/>
    </dgm:pt>
    <dgm:pt modelId="{0476FD63-864C-4031-8794-280A250F2CA9}" type="pres">
      <dgm:prSet presAssocID="{B355C4B3-4E80-4CA7-9DCC-3947F509D8A6}" presName="vertFlow" presStyleCnt="0"/>
      <dgm:spPr/>
    </dgm:pt>
    <dgm:pt modelId="{3591E6FE-46C9-4A59-9465-34B513B26780}" type="pres">
      <dgm:prSet presAssocID="{B355C4B3-4E80-4CA7-9DCC-3947F509D8A6}" presName="topSpace" presStyleCnt="0"/>
      <dgm:spPr/>
    </dgm:pt>
    <dgm:pt modelId="{5D75D332-CAA1-454D-94C5-4D6B9C1D8973}" type="pres">
      <dgm:prSet presAssocID="{B355C4B3-4E80-4CA7-9DCC-3947F509D8A6}" presName="firstComp" presStyleCnt="0"/>
      <dgm:spPr/>
    </dgm:pt>
    <dgm:pt modelId="{74D5ACD2-F23E-4BC8-9180-320AB3C700CF}" type="pres">
      <dgm:prSet presAssocID="{B355C4B3-4E80-4CA7-9DCC-3947F509D8A6}" presName="firstChild" presStyleLbl="bgAccFollowNode1" presStyleIdx="0" presStyleCnt="3"/>
      <dgm:spPr/>
    </dgm:pt>
    <dgm:pt modelId="{B4BF9120-2C2E-4C3B-A4AD-674A76FAEFE9}" type="pres">
      <dgm:prSet presAssocID="{B355C4B3-4E80-4CA7-9DCC-3947F509D8A6}" presName="firstChildTx" presStyleLbl="bgAccFollowNode1" presStyleIdx="0" presStyleCnt="3">
        <dgm:presLayoutVars>
          <dgm:bulletEnabled val="1"/>
        </dgm:presLayoutVars>
      </dgm:prSet>
      <dgm:spPr/>
    </dgm:pt>
    <dgm:pt modelId="{A5ED6353-93AA-4F74-8A04-0E6FF377439E}" type="pres">
      <dgm:prSet presAssocID="{01D67494-D814-4283-939E-3C272F6F5548}" presName="comp" presStyleCnt="0"/>
      <dgm:spPr/>
    </dgm:pt>
    <dgm:pt modelId="{9E043592-8866-4123-9518-F46E03A9AF18}" type="pres">
      <dgm:prSet presAssocID="{01D67494-D814-4283-939E-3C272F6F5548}" presName="child" presStyleLbl="bgAccFollowNode1" presStyleIdx="1" presStyleCnt="3"/>
      <dgm:spPr/>
    </dgm:pt>
    <dgm:pt modelId="{38B475B3-F988-4912-BC98-D45A5F40CA61}" type="pres">
      <dgm:prSet presAssocID="{01D67494-D814-4283-939E-3C272F6F5548}" presName="childTx" presStyleLbl="bgAccFollowNode1" presStyleIdx="1" presStyleCnt="3">
        <dgm:presLayoutVars>
          <dgm:bulletEnabled val="1"/>
        </dgm:presLayoutVars>
      </dgm:prSet>
      <dgm:spPr/>
    </dgm:pt>
    <dgm:pt modelId="{AE62B7E3-777A-48C9-BE8E-C1ED5E3A17AB}" type="pres">
      <dgm:prSet presAssocID="{B355C4B3-4E80-4CA7-9DCC-3947F509D8A6}" presName="negSpace" presStyleCnt="0"/>
      <dgm:spPr/>
    </dgm:pt>
    <dgm:pt modelId="{0064F123-3520-4B47-A14D-1FA9E1F26705}" type="pres">
      <dgm:prSet presAssocID="{B355C4B3-4E80-4CA7-9DCC-3947F509D8A6}" presName="circle" presStyleLbl="node1" presStyleIdx="0" presStyleCnt="2"/>
      <dgm:spPr/>
    </dgm:pt>
    <dgm:pt modelId="{D72D8545-B11A-4FDB-A1A8-DB342DC259DD}" type="pres">
      <dgm:prSet presAssocID="{897E9EDC-DA97-46DB-818A-5F91BF420A9D}" presName="transSpace" presStyleCnt="0"/>
      <dgm:spPr/>
    </dgm:pt>
    <dgm:pt modelId="{D41830FA-EFCA-436B-98B0-654D1084B6F6}" type="pres">
      <dgm:prSet presAssocID="{C9D232BC-D65B-4D94-8615-CB1ED38CF732}" presName="posSpace" presStyleCnt="0"/>
      <dgm:spPr/>
    </dgm:pt>
    <dgm:pt modelId="{9AB565B2-EA7C-4584-9B92-B39A46F7C1CC}" type="pres">
      <dgm:prSet presAssocID="{C9D232BC-D65B-4D94-8615-CB1ED38CF732}" presName="vertFlow" presStyleCnt="0"/>
      <dgm:spPr/>
    </dgm:pt>
    <dgm:pt modelId="{D7744FA7-FA1A-45D0-A1FE-A36AB603B61D}" type="pres">
      <dgm:prSet presAssocID="{C9D232BC-D65B-4D94-8615-CB1ED38CF732}" presName="topSpace" presStyleCnt="0"/>
      <dgm:spPr/>
    </dgm:pt>
    <dgm:pt modelId="{F3E4BFA7-5492-42D3-ABBA-7054032EA50C}" type="pres">
      <dgm:prSet presAssocID="{C9D232BC-D65B-4D94-8615-CB1ED38CF732}" presName="firstComp" presStyleCnt="0"/>
      <dgm:spPr/>
    </dgm:pt>
    <dgm:pt modelId="{D42CEF0D-64DE-408C-8142-15B9A4DB91AD}" type="pres">
      <dgm:prSet presAssocID="{C9D232BC-D65B-4D94-8615-CB1ED38CF732}" presName="firstChild" presStyleLbl="bgAccFollowNode1" presStyleIdx="2" presStyleCnt="3"/>
      <dgm:spPr/>
    </dgm:pt>
    <dgm:pt modelId="{C856E1AE-1D2B-4C3D-80A5-130935988C26}" type="pres">
      <dgm:prSet presAssocID="{C9D232BC-D65B-4D94-8615-CB1ED38CF732}" presName="firstChildTx" presStyleLbl="bgAccFollowNode1" presStyleIdx="2" presStyleCnt="3">
        <dgm:presLayoutVars>
          <dgm:bulletEnabled val="1"/>
        </dgm:presLayoutVars>
      </dgm:prSet>
      <dgm:spPr/>
    </dgm:pt>
    <dgm:pt modelId="{73EE8272-CEB7-4068-B4C8-4248B6BF099B}" type="pres">
      <dgm:prSet presAssocID="{C9D232BC-D65B-4D94-8615-CB1ED38CF732}" presName="negSpace" presStyleCnt="0"/>
      <dgm:spPr/>
    </dgm:pt>
    <dgm:pt modelId="{2C579F8C-368F-45E4-8A22-C25EE0852155}" type="pres">
      <dgm:prSet presAssocID="{C9D232BC-D65B-4D94-8615-CB1ED38CF732}" presName="circle" presStyleLbl="node1" presStyleIdx="1" presStyleCnt="2"/>
      <dgm:spPr/>
    </dgm:pt>
  </dgm:ptLst>
  <dgm:cxnLst>
    <dgm:cxn modelId="{FE83CF08-8F55-47C3-AFF5-EF3E5F1C34AD}" srcId="{B355C4B3-4E80-4CA7-9DCC-3947F509D8A6}" destId="{CEC7126D-1A37-4369-8B01-90E664591A6C}" srcOrd="0" destOrd="0" parTransId="{FC04813E-4F9F-4E58-8901-FED37DEE27FC}" sibTransId="{FFB26C13-D204-43BE-8B89-9DD9F416D148}"/>
    <dgm:cxn modelId="{39A99B12-FB6C-4D79-B5F9-745BB583D69A}" type="presOf" srcId="{3783F4AB-387B-4145-975A-4963DE68B203}" destId="{534D34DC-31A5-4AE2-AA7C-612FC9DAA6E7}" srcOrd="0" destOrd="0" presId="urn:microsoft.com/office/officeart/2005/8/layout/hList9"/>
    <dgm:cxn modelId="{AFEB0E17-5646-4867-B1B5-3D3A727D0362}" type="presOf" srcId="{01D67494-D814-4283-939E-3C272F6F5548}" destId="{38B475B3-F988-4912-BC98-D45A5F40CA61}" srcOrd="1" destOrd="0" presId="urn:microsoft.com/office/officeart/2005/8/layout/hList9"/>
    <dgm:cxn modelId="{CE3E7F25-3E0A-4CC3-9147-D7BA30D9330B}" type="presOf" srcId="{0F9886BD-53D0-4DA6-8969-7599F90C28FF}" destId="{D42CEF0D-64DE-408C-8142-15B9A4DB91AD}" srcOrd="0" destOrd="0" presId="urn:microsoft.com/office/officeart/2005/8/layout/hList9"/>
    <dgm:cxn modelId="{27B99E2E-1AD8-4C25-84F5-DA866CB16EF4}" type="presOf" srcId="{CEC7126D-1A37-4369-8B01-90E664591A6C}" destId="{B4BF9120-2C2E-4C3B-A4AD-674A76FAEFE9}" srcOrd="1" destOrd="0" presId="urn:microsoft.com/office/officeart/2005/8/layout/hList9"/>
    <dgm:cxn modelId="{9AA3235F-CB2F-4D45-AD08-C5EA84F46DBB}" srcId="{B355C4B3-4E80-4CA7-9DCC-3947F509D8A6}" destId="{01D67494-D814-4283-939E-3C272F6F5548}" srcOrd="1" destOrd="0" parTransId="{48BEAB76-3594-43ED-BBD6-7BF914198097}" sibTransId="{886D6F78-2DB6-476A-8490-6CE8D29DE80F}"/>
    <dgm:cxn modelId="{603EEE8A-2A54-4D07-8B91-5590F48A69DE}" type="presOf" srcId="{0F9886BD-53D0-4DA6-8969-7599F90C28FF}" destId="{C856E1AE-1D2B-4C3D-80A5-130935988C26}" srcOrd="1" destOrd="0" presId="urn:microsoft.com/office/officeart/2005/8/layout/hList9"/>
    <dgm:cxn modelId="{2A988499-61AB-43EF-99F6-1A3A95C5D085}" type="presOf" srcId="{01D67494-D814-4283-939E-3C272F6F5548}" destId="{9E043592-8866-4123-9518-F46E03A9AF18}" srcOrd="0" destOrd="0" presId="urn:microsoft.com/office/officeart/2005/8/layout/hList9"/>
    <dgm:cxn modelId="{DE97D49B-7810-40AA-B7A2-B7D132318044}" srcId="{3783F4AB-387B-4145-975A-4963DE68B203}" destId="{C9D232BC-D65B-4D94-8615-CB1ED38CF732}" srcOrd="1" destOrd="0" parTransId="{9F066B25-93BF-4414-AFF7-DBB058F955EF}" sibTransId="{4D285B06-0B4B-4625-BA06-8458F5887F0F}"/>
    <dgm:cxn modelId="{DBD001B7-287F-45A4-BCD6-52A8A92EE80A}" srcId="{3783F4AB-387B-4145-975A-4963DE68B203}" destId="{B355C4B3-4E80-4CA7-9DCC-3947F509D8A6}" srcOrd="0" destOrd="0" parTransId="{AE8D193D-7AA9-4E97-B727-D479DCD5AC89}" sibTransId="{897E9EDC-DA97-46DB-818A-5F91BF420A9D}"/>
    <dgm:cxn modelId="{5757D6B9-DF22-479C-ADCA-6611AE4A4AF2}" type="presOf" srcId="{B355C4B3-4E80-4CA7-9DCC-3947F509D8A6}" destId="{0064F123-3520-4B47-A14D-1FA9E1F26705}" srcOrd="0" destOrd="0" presId="urn:microsoft.com/office/officeart/2005/8/layout/hList9"/>
    <dgm:cxn modelId="{50760BD5-2412-49DB-A9F3-88586C28E870}" type="presOf" srcId="{C9D232BC-D65B-4D94-8615-CB1ED38CF732}" destId="{2C579F8C-368F-45E4-8A22-C25EE0852155}" srcOrd="0" destOrd="0" presId="urn:microsoft.com/office/officeart/2005/8/layout/hList9"/>
    <dgm:cxn modelId="{0A319AD9-58C9-46B2-ACE1-6D53B1868FCF}" type="presOf" srcId="{CEC7126D-1A37-4369-8B01-90E664591A6C}" destId="{74D5ACD2-F23E-4BC8-9180-320AB3C700CF}" srcOrd="0" destOrd="0" presId="urn:microsoft.com/office/officeart/2005/8/layout/hList9"/>
    <dgm:cxn modelId="{CDD761E8-359B-49CE-9EEA-FBE3F5FEDCF7}" srcId="{C9D232BC-D65B-4D94-8615-CB1ED38CF732}" destId="{0F9886BD-53D0-4DA6-8969-7599F90C28FF}" srcOrd="0" destOrd="0" parTransId="{3B939B34-BCAD-443A-88B6-A438AAA5144E}" sibTransId="{E31387C9-EFAE-4D26-8FEF-1C9199D9FBAE}"/>
    <dgm:cxn modelId="{1D8E36C5-E63C-4D94-86C4-C3960C2EAB8A}" type="presParOf" srcId="{534D34DC-31A5-4AE2-AA7C-612FC9DAA6E7}" destId="{F166252A-9257-49CA-94CE-6FF46EAC355B}" srcOrd="0" destOrd="0" presId="urn:microsoft.com/office/officeart/2005/8/layout/hList9"/>
    <dgm:cxn modelId="{2E2A54B9-DE9A-4DB6-AAC1-CA66FB5A4C14}" type="presParOf" srcId="{534D34DC-31A5-4AE2-AA7C-612FC9DAA6E7}" destId="{0476FD63-864C-4031-8794-280A250F2CA9}" srcOrd="1" destOrd="0" presId="urn:microsoft.com/office/officeart/2005/8/layout/hList9"/>
    <dgm:cxn modelId="{319FE171-12A4-401C-A6E5-4B1BF7460E7C}" type="presParOf" srcId="{0476FD63-864C-4031-8794-280A250F2CA9}" destId="{3591E6FE-46C9-4A59-9465-34B513B26780}" srcOrd="0" destOrd="0" presId="urn:microsoft.com/office/officeart/2005/8/layout/hList9"/>
    <dgm:cxn modelId="{C2934653-915E-42B2-9D75-B3F138BEB8A0}" type="presParOf" srcId="{0476FD63-864C-4031-8794-280A250F2CA9}" destId="{5D75D332-CAA1-454D-94C5-4D6B9C1D8973}" srcOrd="1" destOrd="0" presId="urn:microsoft.com/office/officeart/2005/8/layout/hList9"/>
    <dgm:cxn modelId="{4A7D671C-CAF4-48DB-AE7A-5EE20CC9A897}" type="presParOf" srcId="{5D75D332-CAA1-454D-94C5-4D6B9C1D8973}" destId="{74D5ACD2-F23E-4BC8-9180-320AB3C700CF}" srcOrd="0" destOrd="0" presId="urn:microsoft.com/office/officeart/2005/8/layout/hList9"/>
    <dgm:cxn modelId="{AFFF45C8-24E0-4CF8-8995-C1D1E1B381D4}" type="presParOf" srcId="{5D75D332-CAA1-454D-94C5-4D6B9C1D8973}" destId="{B4BF9120-2C2E-4C3B-A4AD-674A76FAEFE9}" srcOrd="1" destOrd="0" presId="urn:microsoft.com/office/officeart/2005/8/layout/hList9"/>
    <dgm:cxn modelId="{89DDEDEA-8EB3-400C-9306-958994F7986C}" type="presParOf" srcId="{0476FD63-864C-4031-8794-280A250F2CA9}" destId="{A5ED6353-93AA-4F74-8A04-0E6FF377439E}" srcOrd="2" destOrd="0" presId="urn:microsoft.com/office/officeart/2005/8/layout/hList9"/>
    <dgm:cxn modelId="{09168BA3-DA60-42F3-A018-53ED7F9D37A9}" type="presParOf" srcId="{A5ED6353-93AA-4F74-8A04-0E6FF377439E}" destId="{9E043592-8866-4123-9518-F46E03A9AF18}" srcOrd="0" destOrd="0" presId="urn:microsoft.com/office/officeart/2005/8/layout/hList9"/>
    <dgm:cxn modelId="{87196EB6-1130-4B85-8BCC-0FBE59F08ADA}" type="presParOf" srcId="{A5ED6353-93AA-4F74-8A04-0E6FF377439E}" destId="{38B475B3-F988-4912-BC98-D45A5F40CA61}" srcOrd="1" destOrd="0" presId="urn:microsoft.com/office/officeart/2005/8/layout/hList9"/>
    <dgm:cxn modelId="{41D42A66-DCA1-41F7-B057-8EB3E425A66E}" type="presParOf" srcId="{534D34DC-31A5-4AE2-AA7C-612FC9DAA6E7}" destId="{AE62B7E3-777A-48C9-BE8E-C1ED5E3A17AB}" srcOrd="2" destOrd="0" presId="urn:microsoft.com/office/officeart/2005/8/layout/hList9"/>
    <dgm:cxn modelId="{534253E5-596B-4FBD-82B0-B07917F71C9D}" type="presParOf" srcId="{534D34DC-31A5-4AE2-AA7C-612FC9DAA6E7}" destId="{0064F123-3520-4B47-A14D-1FA9E1F26705}" srcOrd="3" destOrd="0" presId="urn:microsoft.com/office/officeart/2005/8/layout/hList9"/>
    <dgm:cxn modelId="{0810F240-F5B0-4C79-895D-5E57E213B6C2}" type="presParOf" srcId="{534D34DC-31A5-4AE2-AA7C-612FC9DAA6E7}" destId="{D72D8545-B11A-4FDB-A1A8-DB342DC259DD}" srcOrd="4" destOrd="0" presId="urn:microsoft.com/office/officeart/2005/8/layout/hList9"/>
    <dgm:cxn modelId="{941F8C65-28DB-4BB3-AC11-7AC2542C068C}" type="presParOf" srcId="{534D34DC-31A5-4AE2-AA7C-612FC9DAA6E7}" destId="{D41830FA-EFCA-436B-98B0-654D1084B6F6}" srcOrd="5" destOrd="0" presId="urn:microsoft.com/office/officeart/2005/8/layout/hList9"/>
    <dgm:cxn modelId="{36EC3C2C-7174-4F20-9E7B-3D0A2AB48D4D}" type="presParOf" srcId="{534D34DC-31A5-4AE2-AA7C-612FC9DAA6E7}" destId="{9AB565B2-EA7C-4584-9B92-B39A46F7C1CC}" srcOrd="6" destOrd="0" presId="urn:microsoft.com/office/officeart/2005/8/layout/hList9"/>
    <dgm:cxn modelId="{1FA4A4B9-4ED4-4FE3-BBC1-8398D7F194F3}" type="presParOf" srcId="{9AB565B2-EA7C-4584-9B92-B39A46F7C1CC}" destId="{D7744FA7-FA1A-45D0-A1FE-A36AB603B61D}" srcOrd="0" destOrd="0" presId="urn:microsoft.com/office/officeart/2005/8/layout/hList9"/>
    <dgm:cxn modelId="{30598533-CC0E-4CFD-BD08-BE476FCBC05C}" type="presParOf" srcId="{9AB565B2-EA7C-4584-9B92-B39A46F7C1CC}" destId="{F3E4BFA7-5492-42D3-ABBA-7054032EA50C}" srcOrd="1" destOrd="0" presId="urn:microsoft.com/office/officeart/2005/8/layout/hList9"/>
    <dgm:cxn modelId="{940B4BBF-2C5A-4889-B713-702A24F2ED91}" type="presParOf" srcId="{F3E4BFA7-5492-42D3-ABBA-7054032EA50C}" destId="{D42CEF0D-64DE-408C-8142-15B9A4DB91AD}" srcOrd="0" destOrd="0" presId="urn:microsoft.com/office/officeart/2005/8/layout/hList9"/>
    <dgm:cxn modelId="{6B96D1ED-2689-412E-9BAC-D4D4BCA04E8F}" type="presParOf" srcId="{F3E4BFA7-5492-42D3-ABBA-7054032EA50C}" destId="{C856E1AE-1D2B-4C3D-80A5-130935988C26}" srcOrd="1" destOrd="0" presId="urn:microsoft.com/office/officeart/2005/8/layout/hList9"/>
    <dgm:cxn modelId="{2757C20A-E388-445B-AAA8-2049EB97AD0F}" type="presParOf" srcId="{534D34DC-31A5-4AE2-AA7C-612FC9DAA6E7}" destId="{73EE8272-CEB7-4068-B4C8-4248B6BF099B}" srcOrd="7" destOrd="0" presId="urn:microsoft.com/office/officeart/2005/8/layout/hList9"/>
    <dgm:cxn modelId="{F2239560-8D24-4618-B4F5-306230BF98B2}" type="presParOf" srcId="{534D34DC-31A5-4AE2-AA7C-612FC9DAA6E7}" destId="{2C579F8C-368F-45E4-8A22-C25EE0852155}"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1ED1D41-AA0F-4EE1-B72D-17631B866732}" type="doc">
      <dgm:prSet loTypeId="urn:microsoft.com/office/officeart/2009/3/layout/RandomtoResultProcess" loCatId="process" qsTypeId="urn:microsoft.com/office/officeart/2005/8/quickstyle/3d5" qsCatId="3D" csTypeId="urn:microsoft.com/office/officeart/2005/8/colors/colorful4" csCatId="colorful" phldr="1"/>
      <dgm:spPr/>
      <dgm:t>
        <a:bodyPr/>
        <a:lstStyle/>
        <a:p>
          <a:endParaRPr lang="en-SG"/>
        </a:p>
      </dgm:t>
    </dgm:pt>
    <dgm:pt modelId="{13735824-B88D-4DF1-8DEF-00EE8778E320}">
      <dgm:prSet phldrT="[Text]"/>
      <dgm:spPr/>
      <dgm:t>
        <a:bodyPr/>
        <a:lstStyle/>
        <a:p>
          <a:r>
            <a:rPr lang="en-SG" dirty="0"/>
            <a:t>Early development</a:t>
          </a:r>
        </a:p>
      </dgm:t>
    </dgm:pt>
    <dgm:pt modelId="{492170DA-05F7-4977-90DD-3913C4466483}" type="parTrans" cxnId="{21D0A393-1D5A-4310-B668-08472CEE877C}">
      <dgm:prSet/>
      <dgm:spPr/>
      <dgm:t>
        <a:bodyPr/>
        <a:lstStyle/>
        <a:p>
          <a:endParaRPr lang="en-SG"/>
        </a:p>
      </dgm:t>
    </dgm:pt>
    <dgm:pt modelId="{7422AA05-9104-4954-B0BE-2E45E72B542A}" type="sibTrans" cxnId="{21D0A393-1D5A-4310-B668-08472CEE877C}">
      <dgm:prSet/>
      <dgm:spPr/>
      <dgm:t>
        <a:bodyPr/>
        <a:lstStyle/>
        <a:p>
          <a:endParaRPr lang="en-SG"/>
        </a:p>
      </dgm:t>
    </dgm:pt>
    <dgm:pt modelId="{5A96CE14-B29E-4AB7-8042-D6AE70E92BE1}">
      <dgm:prSet phldrT="[Text]"/>
      <dgm:spPr/>
      <dgm:t>
        <a:bodyPr/>
        <a:lstStyle/>
        <a:p>
          <a:r>
            <a:rPr lang="en-SG" dirty="0" err="1"/>
            <a:t>Nyāya</a:t>
          </a:r>
          <a:r>
            <a:rPr lang="en-SG" dirty="0"/>
            <a:t> logical method</a:t>
          </a:r>
        </a:p>
      </dgm:t>
    </dgm:pt>
    <dgm:pt modelId="{79891A41-144A-4C0F-9195-E5989974810A}" type="parTrans" cxnId="{FB3CE19A-48E3-4734-BA39-2AFE1DAAA7E4}">
      <dgm:prSet/>
      <dgm:spPr/>
      <dgm:t>
        <a:bodyPr/>
        <a:lstStyle/>
        <a:p>
          <a:endParaRPr lang="en-SG"/>
        </a:p>
      </dgm:t>
    </dgm:pt>
    <dgm:pt modelId="{11FF16A1-B8EB-4718-A7BC-ED0B5B272AAA}" type="sibTrans" cxnId="{FB3CE19A-48E3-4734-BA39-2AFE1DAAA7E4}">
      <dgm:prSet/>
      <dgm:spPr/>
      <dgm:t>
        <a:bodyPr/>
        <a:lstStyle/>
        <a:p>
          <a:endParaRPr lang="en-SG"/>
        </a:p>
      </dgm:t>
    </dgm:pt>
    <dgm:pt modelId="{271E43C0-B177-4383-AD7D-D44E5438AC82}">
      <dgm:prSet phldrT="[Text]"/>
      <dgm:spPr/>
      <dgm:t>
        <a:bodyPr/>
        <a:lstStyle/>
        <a:p>
          <a:r>
            <a:rPr lang="en-SG" dirty="0"/>
            <a:t>Nāgārjuna and his dialectical method</a:t>
          </a:r>
        </a:p>
      </dgm:t>
    </dgm:pt>
    <dgm:pt modelId="{54D43F1A-0B40-442F-96A6-4FC87AA3A616}" type="parTrans" cxnId="{26AE3944-A3EE-4153-8C09-8DA5592C6E22}">
      <dgm:prSet/>
      <dgm:spPr/>
      <dgm:t>
        <a:bodyPr/>
        <a:lstStyle/>
        <a:p>
          <a:endParaRPr lang="en-SG"/>
        </a:p>
      </dgm:t>
    </dgm:pt>
    <dgm:pt modelId="{2BEB45AA-C8BB-493F-8021-4B7E617F8386}" type="sibTrans" cxnId="{26AE3944-A3EE-4153-8C09-8DA5592C6E22}">
      <dgm:prSet/>
      <dgm:spPr/>
      <dgm:t>
        <a:bodyPr/>
        <a:lstStyle/>
        <a:p>
          <a:endParaRPr lang="en-SG"/>
        </a:p>
      </dgm:t>
    </dgm:pt>
    <dgm:pt modelId="{03FF06B0-BC32-4D1A-9FE8-8159D573851A}">
      <dgm:prSet phldrT="[Text]"/>
      <dgm:spPr/>
      <dgm:t>
        <a:bodyPr/>
        <a:lstStyle/>
        <a:p>
          <a:r>
            <a:rPr lang="en-SG" dirty="0"/>
            <a:t>Logical rules and ideas developed by:</a:t>
          </a:r>
        </a:p>
      </dgm:t>
    </dgm:pt>
    <dgm:pt modelId="{E0638875-51C7-4CBD-B61D-B95E5EF82634}" type="parTrans" cxnId="{54430F13-B1F6-4B3A-B6F8-0B6CC421F8E2}">
      <dgm:prSet/>
      <dgm:spPr/>
      <dgm:t>
        <a:bodyPr/>
        <a:lstStyle/>
        <a:p>
          <a:endParaRPr lang="en-SG"/>
        </a:p>
      </dgm:t>
    </dgm:pt>
    <dgm:pt modelId="{2B418E76-5A26-4C55-ABC6-80708AAFE658}" type="sibTrans" cxnId="{54430F13-B1F6-4B3A-B6F8-0B6CC421F8E2}">
      <dgm:prSet/>
      <dgm:spPr/>
      <dgm:t>
        <a:bodyPr/>
        <a:lstStyle/>
        <a:p>
          <a:endParaRPr lang="en-SG"/>
        </a:p>
      </dgm:t>
    </dgm:pt>
    <dgm:pt modelId="{5E39E72B-5C93-4946-AAE1-B5ADD705B140}">
      <dgm:prSet phldrT="[Text]"/>
      <dgm:spPr/>
      <dgm:t>
        <a:bodyPr/>
        <a:lstStyle/>
        <a:p>
          <a:r>
            <a:rPr lang="en-SG" dirty="0" err="1"/>
            <a:t>Vasubandhu</a:t>
          </a:r>
          <a:endParaRPr lang="en-SG" dirty="0"/>
        </a:p>
      </dgm:t>
    </dgm:pt>
    <dgm:pt modelId="{2851975E-5E80-450E-AED1-68B2145BCBCF}" type="parTrans" cxnId="{2228ADB1-AC9E-42B4-8680-FB24A173E1DB}">
      <dgm:prSet/>
      <dgm:spPr/>
      <dgm:t>
        <a:bodyPr/>
        <a:lstStyle/>
        <a:p>
          <a:endParaRPr lang="en-SG"/>
        </a:p>
      </dgm:t>
    </dgm:pt>
    <dgm:pt modelId="{479065A2-35DC-40B1-AB11-BE3B98497203}" type="sibTrans" cxnId="{2228ADB1-AC9E-42B4-8680-FB24A173E1DB}">
      <dgm:prSet/>
      <dgm:spPr/>
      <dgm:t>
        <a:bodyPr/>
        <a:lstStyle/>
        <a:p>
          <a:endParaRPr lang="en-SG"/>
        </a:p>
      </dgm:t>
    </dgm:pt>
    <dgm:pt modelId="{C4130256-349D-49F9-9DA2-1F80C1733BD7}">
      <dgm:prSet phldrT="[Text]"/>
      <dgm:spPr/>
      <dgm:t>
        <a:bodyPr/>
        <a:lstStyle/>
        <a:p>
          <a:r>
            <a:rPr lang="en-SG" dirty="0"/>
            <a:t>Asaṅga</a:t>
          </a:r>
        </a:p>
      </dgm:t>
    </dgm:pt>
    <dgm:pt modelId="{35CC03EF-B3BB-4961-998F-8093423BD497}" type="parTrans" cxnId="{D34479A8-E00F-429E-A1DF-2B400F5F1F42}">
      <dgm:prSet/>
      <dgm:spPr/>
      <dgm:t>
        <a:bodyPr/>
        <a:lstStyle/>
        <a:p>
          <a:endParaRPr lang="en-SG"/>
        </a:p>
      </dgm:t>
    </dgm:pt>
    <dgm:pt modelId="{93DA0088-F59D-44CE-BA9C-83A605623A9E}" type="sibTrans" cxnId="{D34479A8-E00F-429E-A1DF-2B400F5F1F42}">
      <dgm:prSet/>
      <dgm:spPr/>
      <dgm:t>
        <a:bodyPr/>
        <a:lstStyle/>
        <a:p>
          <a:endParaRPr lang="en-SG"/>
        </a:p>
      </dgm:t>
    </dgm:pt>
    <dgm:pt modelId="{628CA4CE-ECBE-48BA-B565-AC601AA4537D}">
      <dgm:prSet phldrT="[Text]"/>
      <dgm:spPr/>
      <dgm:t>
        <a:bodyPr/>
        <a:lstStyle/>
        <a:p>
          <a:r>
            <a:rPr lang="en-SG" dirty="0"/>
            <a:t>New method: </a:t>
          </a:r>
          <a:r>
            <a:rPr lang="en-SG" i="1" dirty="0" err="1"/>
            <a:t>hetuvidya</a:t>
          </a:r>
          <a:endParaRPr lang="en-SG" i="1" dirty="0"/>
        </a:p>
      </dgm:t>
    </dgm:pt>
    <dgm:pt modelId="{8D6D3C07-504C-49BD-A21E-A42E704F2FA5}" type="parTrans" cxnId="{D0E2C596-15DB-4FB5-ABFC-B186620D11BF}">
      <dgm:prSet/>
      <dgm:spPr/>
      <dgm:t>
        <a:bodyPr/>
        <a:lstStyle/>
        <a:p>
          <a:endParaRPr lang="en-SG"/>
        </a:p>
      </dgm:t>
    </dgm:pt>
    <dgm:pt modelId="{3DCD22DB-8D21-47D6-9256-EE8BBEC3FC56}" type="sibTrans" cxnId="{D0E2C596-15DB-4FB5-ABFC-B186620D11BF}">
      <dgm:prSet/>
      <dgm:spPr/>
      <dgm:t>
        <a:bodyPr/>
        <a:lstStyle/>
        <a:p>
          <a:endParaRPr lang="en-SG"/>
        </a:p>
      </dgm:t>
    </dgm:pt>
    <dgm:pt modelId="{5AC21C6A-0F27-4BEA-9F18-E35A979A63B3}">
      <dgm:prSet phldrT="[Text]"/>
      <dgm:spPr/>
      <dgm:t>
        <a:bodyPr/>
        <a:lstStyle/>
        <a:p>
          <a:r>
            <a:rPr lang="en-US" dirty="0"/>
            <a:t>Dignāga</a:t>
          </a:r>
          <a:endParaRPr lang="en-SG" dirty="0"/>
        </a:p>
      </dgm:t>
    </dgm:pt>
    <dgm:pt modelId="{FBE0A313-125D-4563-8026-874C2A692178}" type="parTrans" cxnId="{87A8329C-617F-46EA-B817-2CA78F4BB5FE}">
      <dgm:prSet/>
      <dgm:spPr/>
      <dgm:t>
        <a:bodyPr/>
        <a:lstStyle/>
        <a:p>
          <a:endParaRPr lang="en-SG"/>
        </a:p>
      </dgm:t>
    </dgm:pt>
    <dgm:pt modelId="{14362CC6-0260-4263-A578-2F6A7C3EA4C0}" type="sibTrans" cxnId="{87A8329C-617F-46EA-B817-2CA78F4BB5FE}">
      <dgm:prSet/>
      <dgm:spPr/>
      <dgm:t>
        <a:bodyPr/>
        <a:lstStyle/>
        <a:p>
          <a:endParaRPr lang="en-SG"/>
        </a:p>
      </dgm:t>
    </dgm:pt>
    <dgm:pt modelId="{5DE06415-5C25-49E0-B20B-5B11FBAAAF85}">
      <dgm:prSet phldrT="[Text]"/>
      <dgm:spPr/>
      <dgm:t>
        <a:bodyPr/>
        <a:lstStyle/>
        <a:p>
          <a:r>
            <a:rPr lang="en-SG" dirty="0" err="1"/>
            <a:t>Dharmak</a:t>
          </a:r>
          <a:r>
            <a:rPr lang="en-SG" dirty="0" err="1">
              <a:latin typeface="Times New Roman" panose="02020603050405020304" pitchFamily="18" charset="0"/>
              <a:cs typeface="Times New Roman" panose="02020603050405020304" pitchFamily="18" charset="0"/>
            </a:rPr>
            <a:t>īrti</a:t>
          </a:r>
          <a:endParaRPr lang="en-SG" dirty="0"/>
        </a:p>
      </dgm:t>
    </dgm:pt>
    <dgm:pt modelId="{4151133A-DD1F-4A07-9699-39C2DD75FD76}" type="parTrans" cxnId="{2D1029A8-EA8A-4862-A74A-3831CF3DAC7D}">
      <dgm:prSet/>
      <dgm:spPr/>
      <dgm:t>
        <a:bodyPr/>
        <a:lstStyle/>
        <a:p>
          <a:endParaRPr lang="en-SG"/>
        </a:p>
      </dgm:t>
    </dgm:pt>
    <dgm:pt modelId="{1C2D7C71-DED7-40C2-AE9F-BDC2FBA5E948}" type="sibTrans" cxnId="{2D1029A8-EA8A-4862-A74A-3831CF3DAC7D}">
      <dgm:prSet/>
      <dgm:spPr/>
      <dgm:t>
        <a:bodyPr/>
        <a:lstStyle/>
        <a:p>
          <a:endParaRPr lang="en-SG"/>
        </a:p>
      </dgm:t>
    </dgm:pt>
    <dgm:pt modelId="{3377558E-1D0E-4B82-A04A-2ECEE183AB69}" type="pres">
      <dgm:prSet presAssocID="{51ED1D41-AA0F-4EE1-B72D-17631B866732}" presName="Name0" presStyleCnt="0">
        <dgm:presLayoutVars>
          <dgm:dir/>
          <dgm:animOne val="branch"/>
          <dgm:animLvl val="lvl"/>
        </dgm:presLayoutVars>
      </dgm:prSet>
      <dgm:spPr/>
    </dgm:pt>
    <dgm:pt modelId="{47EADC41-79D0-4F47-BEA0-90176E4BD869}" type="pres">
      <dgm:prSet presAssocID="{13735824-B88D-4DF1-8DEF-00EE8778E320}" presName="chaos" presStyleCnt="0"/>
      <dgm:spPr/>
    </dgm:pt>
    <dgm:pt modelId="{4D6D33AE-7972-407A-9B78-554877F5EB8E}" type="pres">
      <dgm:prSet presAssocID="{13735824-B88D-4DF1-8DEF-00EE8778E320}" presName="parTx1" presStyleLbl="revTx" presStyleIdx="0" presStyleCnt="5"/>
      <dgm:spPr/>
    </dgm:pt>
    <dgm:pt modelId="{EE42B96D-2706-40E0-A6CA-83D31D041482}" type="pres">
      <dgm:prSet presAssocID="{13735824-B88D-4DF1-8DEF-00EE8778E320}" presName="desTx1" presStyleLbl="revTx" presStyleIdx="1" presStyleCnt="5">
        <dgm:presLayoutVars>
          <dgm:bulletEnabled val="1"/>
        </dgm:presLayoutVars>
      </dgm:prSet>
      <dgm:spPr/>
    </dgm:pt>
    <dgm:pt modelId="{CF24EC46-1D93-4D98-82A3-881106C28BA6}" type="pres">
      <dgm:prSet presAssocID="{13735824-B88D-4DF1-8DEF-00EE8778E320}" presName="c1" presStyleLbl="node1" presStyleIdx="0" presStyleCnt="19"/>
      <dgm:spPr/>
    </dgm:pt>
    <dgm:pt modelId="{DBDFC02E-557E-4778-A6CD-BAD07C6BD46C}" type="pres">
      <dgm:prSet presAssocID="{13735824-B88D-4DF1-8DEF-00EE8778E320}" presName="c2" presStyleLbl="node1" presStyleIdx="1" presStyleCnt="19"/>
      <dgm:spPr/>
    </dgm:pt>
    <dgm:pt modelId="{6F7CB127-9078-4DFA-9E74-921E3F9B1046}" type="pres">
      <dgm:prSet presAssocID="{13735824-B88D-4DF1-8DEF-00EE8778E320}" presName="c3" presStyleLbl="node1" presStyleIdx="2" presStyleCnt="19"/>
      <dgm:spPr/>
    </dgm:pt>
    <dgm:pt modelId="{1D727A69-BB48-492E-A012-6B689D0B52B8}" type="pres">
      <dgm:prSet presAssocID="{13735824-B88D-4DF1-8DEF-00EE8778E320}" presName="c4" presStyleLbl="node1" presStyleIdx="3" presStyleCnt="19"/>
      <dgm:spPr/>
    </dgm:pt>
    <dgm:pt modelId="{9D444584-60B9-428F-AB94-90FD8BC0408B}" type="pres">
      <dgm:prSet presAssocID="{13735824-B88D-4DF1-8DEF-00EE8778E320}" presName="c5" presStyleLbl="node1" presStyleIdx="4" presStyleCnt="19"/>
      <dgm:spPr/>
    </dgm:pt>
    <dgm:pt modelId="{CB351EC3-B8F6-4B6A-9E32-6F5D60F23C42}" type="pres">
      <dgm:prSet presAssocID="{13735824-B88D-4DF1-8DEF-00EE8778E320}" presName="c6" presStyleLbl="node1" presStyleIdx="5" presStyleCnt="19"/>
      <dgm:spPr/>
    </dgm:pt>
    <dgm:pt modelId="{25314866-AB49-406E-9CA8-D969382904D2}" type="pres">
      <dgm:prSet presAssocID="{13735824-B88D-4DF1-8DEF-00EE8778E320}" presName="c7" presStyleLbl="node1" presStyleIdx="6" presStyleCnt="19"/>
      <dgm:spPr/>
    </dgm:pt>
    <dgm:pt modelId="{9F452164-E1CA-4DC6-A0A5-FC6310F90E5E}" type="pres">
      <dgm:prSet presAssocID="{13735824-B88D-4DF1-8DEF-00EE8778E320}" presName="c8" presStyleLbl="node1" presStyleIdx="7" presStyleCnt="19"/>
      <dgm:spPr/>
    </dgm:pt>
    <dgm:pt modelId="{FBE08E2A-B1A7-4B87-9593-AAB15FE187A5}" type="pres">
      <dgm:prSet presAssocID="{13735824-B88D-4DF1-8DEF-00EE8778E320}" presName="c9" presStyleLbl="node1" presStyleIdx="8" presStyleCnt="19"/>
      <dgm:spPr/>
    </dgm:pt>
    <dgm:pt modelId="{30ADFFC1-08F6-43DE-97F6-C66FD45A25ED}" type="pres">
      <dgm:prSet presAssocID="{13735824-B88D-4DF1-8DEF-00EE8778E320}" presName="c10" presStyleLbl="node1" presStyleIdx="9" presStyleCnt="19"/>
      <dgm:spPr/>
    </dgm:pt>
    <dgm:pt modelId="{8C9E95AE-CBA4-499A-98B0-644019EE28F5}" type="pres">
      <dgm:prSet presAssocID="{13735824-B88D-4DF1-8DEF-00EE8778E320}" presName="c11" presStyleLbl="node1" presStyleIdx="10" presStyleCnt="19"/>
      <dgm:spPr/>
    </dgm:pt>
    <dgm:pt modelId="{FD55FA6C-9FC4-4CD5-988D-F22615DBA0CA}" type="pres">
      <dgm:prSet presAssocID="{13735824-B88D-4DF1-8DEF-00EE8778E320}" presName="c12" presStyleLbl="node1" presStyleIdx="11" presStyleCnt="19"/>
      <dgm:spPr/>
    </dgm:pt>
    <dgm:pt modelId="{342CE74E-9A3A-4801-AB4F-8C4B711910F6}" type="pres">
      <dgm:prSet presAssocID="{13735824-B88D-4DF1-8DEF-00EE8778E320}" presName="c13" presStyleLbl="node1" presStyleIdx="12" presStyleCnt="19"/>
      <dgm:spPr/>
    </dgm:pt>
    <dgm:pt modelId="{7F9FA864-5F89-4346-A748-11B9ECE0E1B8}" type="pres">
      <dgm:prSet presAssocID="{13735824-B88D-4DF1-8DEF-00EE8778E320}" presName="c14" presStyleLbl="node1" presStyleIdx="13" presStyleCnt="19"/>
      <dgm:spPr/>
    </dgm:pt>
    <dgm:pt modelId="{941E6F9F-C3F8-4E7A-A699-FDBE8E980A0D}" type="pres">
      <dgm:prSet presAssocID="{13735824-B88D-4DF1-8DEF-00EE8778E320}" presName="c15" presStyleLbl="node1" presStyleIdx="14" presStyleCnt="19"/>
      <dgm:spPr/>
    </dgm:pt>
    <dgm:pt modelId="{02D96176-CDD7-42C2-ADDE-A4DAF049169A}" type="pres">
      <dgm:prSet presAssocID="{13735824-B88D-4DF1-8DEF-00EE8778E320}" presName="c16" presStyleLbl="node1" presStyleIdx="15" presStyleCnt="19"/>
      <dgm:spPr/>
    </dgm:pt>
    <dgm:pt modelId="{50394925-9357-4470-B18F-26793D06F0CE}" type="pres">
      <dgm:prSet presAssocID="{13735824-B88D-4DF1-8DEF-00EE8778E320}" presName="c17" presStyleLbl="node1" presStyleIdx="16" presStyleCnt="19"/>
      <dgm:spPr/>
    </dgm:pt>
    <dgm:pt modelId="{9725C876-DAD2-4871-9958-6EFCA63A08F8}" type="pres">
      <dgm:prSet presAssocID="{13735824-B88D-4DF1-8DEF-00EE8778E320}" presName="c18" presStyleLbl="node1" presStyleIdx="17" presStyleCnt="19"/>
      <dgm:spPr/>
    </dgm:pt>
    <dgm:pt modelId="{E9A2C964-1C9B-4EEB-B5A5-C1AC17DBB06E}" type="pres">
      <dgm:prSet presAssocID="{7422AA05-9104-4954-B0BE-2E45E72B542A}" presName="chevronComposite1" presStyleCnt="0"/>
      <dgm:spPr/>
    </dgm:pt>
    <dgm:pt modelId="{AA0329A9-3387-494D-A733-5744F3E79451}" type="pres">
      <dgm:prSet presAssocID="{7422AA05-9104-4954-B0BE-2E45E72B542A}" presName="chevron1" presStyleLbl="sibTrans2D1" presStyleIdx="0" presStyleCnt="2"/>
      <dgm:spPr/>
    </dgm:pt>
    <dgm:pt modelId="{4D25165D-1FD8-4629-8794-C5BDF7639AF9}" type="pres">
      <dgm:prSet presAssocID="{7422AA05-9104-4954-B0BE-2E45E72B542A}" presName="spChevron1" presStyleCnt="0"/>
      <dgm:spPr/>
    </dgm:pt>
    <dgm:pt modelId="{A8E4B1D8-7F2C-4ECC-96D4-91A6C002E228}" type="pres">
      <dgm:prSet presAssocID="{03FF06B0-BC32-4D1A-9FE8-8159D573851A}" presName="middle" presStyleCnt="0"/>
      <dgm:spPr/>
    </dgm:pt>
    <dgm:pt modelId="{BDC2C9C3-A1BF-4C68-BC3A-2645EC7D4098}" type="pres">
      <dgm:prSet presAssocID="{03FF06B0-BC32-4D1A-9FE8-8159D573851A}" presName="parTxMid" presStyleLbl="revTx" presStyleIdx="2" presStyleCnt="5"/>
      <dgm:spPr/>
    </dgm:pt>
    <dgm:pt modelId="{AD715CB9-B881-4C2B-A75E-01F8B0AB52B7}" type="pres">
      <dgm:prSet presAssocID="{03FF06B0-BC32-4D1A-9FE8-8159D573851A}" presName="desTxMid" presStyleLbl="revTx" presStyleIdx="3" presStyleCnt="5">
        <dgm:presLayoutVars>
          <dgm:bulletEnabled val="1"/>
        </dgm:presLayoutVars>
      </dgm:prSet>
      <dgm:spPr/>
    </dgm:pt>
    <dgm:pt modelId="{5A73A70D-A387-499F-B940-036EC4CE4C56}" type="pres">
      <dgm:prSet presAssocID="{03FF06B0-BC32-4D1A-9FE8-8159D573851A}" presName="spMid" presStyleCnt="0"/>
      <dgm:spPr/>
    </dgm:pt>
    <dgm:pt modelId="{53C5F15F-5CEE-46F6-92AB-42ED1A8740CC}" type="pres">
      <dgm:prSet presAssocID="{2B418E76-5A26-4C55-ABC6-80708AAFE658}" presName="chevronComposite1" presStyleCnt="0"/>
      <dgm:spPr/>
    </dgm:pt>
    <dgm:pt modelId="{E9B7ACC4-E457-4B0C-B119-CB28C29F2F33}" type="pres">
      <dgm:prSet presAssocID="{2B418E76-5A26-4C55-ABC6-80708AAFE658}" presName="chevron1" presStyleLbl="sibTrans2D1" presStyleIdx="1" presStyleCnt="2"/>
      <dgm:spPr/>
    </dgm:pt>
    <dgm:pt modelId="{0ED16BBD-6019-43C6-BCAB-7CC7E9DCE8A9}" type="pres">
      <dgm:prSet presAssocID="{2B418E76-5A26-4C55-ABC6-80708AAFE658}" presName="spChevron1" presStyleCnt="0"/>
      <dgm:spPr/>
    </dgm:pt>
    <dgm:pt modelId="{BCEDEF54-C19C-4B1E-BD48-E1C1E27CC856}" type="pres">
      <dgm:prSet presAssocID="{628CA4CE-ECBE-48BA-B565-AC601AA4537D}" presName="last" presStyleCnt="0"/>
      <dgm:spPr/>
    </dgm:pt>
    <dgm:pt modelId="{563E9101-FDC4-415F-86E9-6FC71C05812E}" type="pres">
      <dgm:prSet presAssocID="{628CA4CE-ECBE-48BA-B565-AC601AA4537D}" presName="circleTx" presStyleLbl="node1" presStyleIdx="18" presStyleCnt="19"/>
      <dgm:spPr/>
    </dgm:pt>
    <dgm:pt modelId="{A040288C-1927-4CA0-B28A-FE06D9F41A7F}" type="pres">
      <dgm:prSet presAssocID="{628CA4CE-ECBE-48BA-B565-AC601AA4537D}" presName="desTxN" presStyleLbl="revTx" presStyleIdx="4" presStyleCnt="5">
        <dgm:presLayoutVars>
          <dgm:bulletEnabled val="1"/>
        </dgm:presLayoutVars>
      </dgm:prSet>
      <dgm:spPr/>
    </dgm:pt>
    <dgm:pt modelId="{85AB9416-7816-4AA8-9166-1DBAE32C384E}" type="pres">
      <dgm:prSet presAssocID="{628CA4CE-ECBE-48BA-B565-AC601AA4537D}" presName="spN" presStyleCnt="0"/>
      <dgm:spPr/>
    </dgm:pt>
  </dgm:ptLst>
  <dgm:cxnLst>
    <dgm:cxn modelId="{3C2CF205-6C43-4FA8-8F7A-20B2DF709C80}" type="presOf" srcId="{C4130256-349D-49F9-9DA2-1F80C1733BD7}" destId="{AD715CB9-B881-4C2B-A75E-01F8B0AB52B7}" srcOrd="0" destOrd="1" presId="urn:microsoft.com/office/officeart/2009/3/layout/RandomtoResultProcess"/>
    <dgm:cxn modelId="{CEC71D0C-C7DF-44CE-857B-24693086F707}" type="presOf" srcId="{5DE06415-5C25-49E0-B20B-5B11FBAAAF85}" destId="{A040288C-1927-4CA0-B28A-FE06D9F41A7F}" srcOrd="0" destOrd="1" presId="urn:microsoft.com/office/officeart/2009/3/layout/RandomtoResultProcess"/>
    <dgm:cxn modelId="{54430F13-B1F6-4B3A-B6F8-0B6CC421F8E2}" srcId="{51ED1D41-AA0F-4EE1-B72D-17631B866732}" destId="{03FF06B0-BC32-4D1A-9FE8-8159D573851A}" srcOrd="1" destOrd="0" parTransId="{E0638875-51C7-4CBD-B61D-B95E5EF82634}" sibTransId="{2B418E76-5A26-4C55-ABC6-80708AAFE658}"/>
    <dgm:cxn modelId="{DC4AE122-BF37-4F51-9054-267300FBFEC9}" type="presOf" srcId="{271E43C0-B177-4383-AD7D-D44E5438AC82}" destId="{EE42B96D-2706-40E0-A6CA-83D31D041482}" srcOrd="0" destOrd="1" presId="urn:microsoft.com/office/officeart/2009/3/layout/RandomtoResultProcess"/>
    <dgm:cxn modelId="{CE38D12E-3E91-48C2-B9ED-6746FAA6D438}" type="presOf" srcId="{51ED1D41-AA0F-4EE1-B72D-17631B866732}" destId="{3377558E-1D0E-4B82-A04A-2ECEE183AB69}" srcOrd="0" destOrd="0" presId="urn:microsoft.com/office/officeart/2009/3/layout/RandomtoResultProcess"/>
    <dgm:cxn modelId="{E931A83C-ACE5-47F5-913A-8A84CB3D067D}" type="presOf" srcId="{03FF06B0-BC32-4D1A-9FE8-8159D573851A}" destId="{BDC2C9C3-A1BF-4C68-BC3A-2645EC7D4098}" srcOrd="0" destOrd="0" presId="urn:microsoft.com/office/officeart/2009/3/layout/RandomtoResultProcess"/>
    <dgm:cxn modelId="{26AE3944-A3EE-4153-8C09-8DA5592C6E22}" srcId="{13735824-B88D-4DF1-8DEF-00EE8778E320}" destId="{271E43C0-B177-4383-AD7D-D44E5438AC82}" srcOrd="1" destOrd="0" parTransId="{54D43F1A-0B40-442F-96A6-4FC87AA3A616}" sibTransId="{2BEB45AA-C8BB-493F-8021-4B7E617F8386}"/>
    <dgm:cxn modelId="{3503DD6D-4032-43B2-BA8B-FE5384AB41D2}" type="presOf" srcId="{13735824-B88D-4DF1-8DEF-00EE8778E320}" destId="{4D6D33AE-7972-407A-9B78-554877F5EB8E}" srcOrd="0" destOrd="0" presId="urn:microsoft.com/office/officeart/2009/3/layout/RandomtoResultProcess"/>
    <dgm:cxn modelId="{297CCC53-9D63-4329-9EFF-87D73BA741DB}" type="presOf" srcId="{5A96CE14-B29E-4AB7-8042-D6AE70E92BE1}" destId="{EE42B96D-2706-40E0-A6CA-83D31D041482}" srcOrd="0" destOrd="0" presId="urn:microsoft.com/office/officeart/2009/3/layout/RandomtoResultProcess"/>
    <dgm:cxn modelId="{21D0A393-1D5A-4310-B668-08472CEE877C}" srcId="{51ED1D41-AA0F-4EE1-B72D-17631B866732}" destId="{13735824-B88D-4DF1-8DEF-00EE8778E320}" srcOrd="0" destOrd="0" parTransId="{492170DA-05F7-4977-90DD-3913C4466483}" sibTransId="{7422AA05-9104-4954-B0BE-2E45E72B542A}"/>
    <dgm:cxn modelId="{F850F993-C1FA-405E-A604-37140CC1F7B1}" type="presOf" srcId="{5AC21C6A-0F27-4BEA-9F18-E35A979A63B3}" destId="{A040288C-1927-4CA0-B28A-FE06D9F41A7F}" srcOrd="0" destOrd="0" presId="urn:microsoft.com/office/officeart/2009/3/layout/RandomtoResultProcess"/>
    <dgm:cxn modelId="{D0E2C596-15DB-4FB5-ABFC-B186620D11BF}" srcId="{51ED1D41-AA0F-4EE1-B72D-17631B866732}" destId="{628CA4CE-ECBE-48BA-B565-AC601AA4537D}" srcOrd="2" destOrd="0" parTransId="{8D6D3C07-504C-49BD-A21E-A42E704F2FA5}" sibTransId="{3DCD22DB-8D21-47D6-9256-EE8BBEC3FC56}"/>
    <dgm:cxn modelId="{FB3CE19A-48E3-4734-BA39-2AFE1DAAA7E4}" srcId="{13735824-B88D-4DF1-8DEF-00EE8778E320}" destId="{5A96CE14-B29E-4AB7-8042-D6AE70E92BE1}" srcOrd="0" destOrd="0" parTransId="{79891A41-144A-4C0F-9195-E5989974810A}" sibTransId="{11FF16A1-B8EB-4718-A7BC-ED0B5B272AAA}"/>
    <dgm:cxn modelId="{87A8329C-617F-46EA-B817-2CA78F4BB5FE}" srcId="{628CA4CE-ECBE-48BA-B565-AC601AA4537D}" destId="{5AC21C6A-0F27-4BEA-9F18-E35A979A63B3}" srcOrd="0" destOrd="0" parTransId="{FBE0A313-125D-4563-8026-874C2A692178}" sibTransId="{14362CC6-0260-4263-A578-2F6A7C3EA4C0}"/>
    <dgm:cxn modelId="{2D1029A8-EA8A-4862-A74A-3831CF3DAC7D}" srcId="{628CA4CE-ECBE-48BA-B565-AC601AA4537D}" destId="{5DE06415-5C25-49E0-B20B-5B11FBAAAF85}" srcOrd="1" destOrd="0" parTransId="{4151133A-DD1F-4A07-9699-39C2DD75FD76}" sibTransId="{1C2D7C71-DED7-40C2-AE9F-BDC2FBA5E948}"/>
    <dgm:cxn modelId="{D34479A8-E00F-429E-A1DF-2B400F5F1F42}" srcId="{03FF06B0-BC32-4D1A-9FE8-8159D573851A}" destId="{C4130256-349D-49F9-9DA2-1F80C1733BD7}" srcOrd="1" destOrd="0" parTransId="{35CC03EF-B3BB-4961-998F-8093423BD497}" sibTransId="{93DA0088-F59D-44CE-BA9C-83A605623A9E}"/>
    <dgm:cxn modelId="{2228ADB1-AC9E-42B4-8680-FB24A173E1DB}" srcId="{03FF06B0-BC32-4D1A-9FE8-8159D573851A}" destId="{5E39E72B-5C93-4946-AAE1-B5ADD705B140}" srcOrd="0" destOrd="0" parTransId="{2851975E-5E80-450E-AED1-68B2145BCBCF}" sibTransId="{479065A2-35DC-40B1-AB11-BE3B98497203}"/>
    <dgm:cxn modelId="{24D5BDC9-2B22-47AA-8CFF-D21DBEF8E7D3}" type="presOf" srcId="{628CA4CE-ECBE-48BA-B565-AC601AA4537D}" destId="{563E9101-FDC4-415F-86E9-6FC71C05812E}" srcOrd="0" destOrd="0" presId="urn:microsoft.com/office/officeart/2009/3/layout/RandomtoResultProcess"/>
    <dgm:cxn modelId="{2F984FD8-800F-4161-988A-4740776F6401}" type="presOf" srcId="{5E39E72B-5C93-4946-AAE1-B5ADD705B140}" destId="{AD715CB9-B881-4C2B-A75E-01F8B0AB52B7}" srcOrd="0" destOrd="0" presId="urn:microsoft.com/office/officeart/2009/3/layout/RandomtoResultProcess"/>
    <dgm:cxn modelId="{6BDEED8E-D632-4AC8-A4C5-348314C6C64A}" type="presParOf" srcId="{3377558E-1D0E-4B82-A04A-2ECEE183AB69}" destId="{47EADC41-79D0-4F47-BEA0-90176E4BD869}" srcOrd="0" destOrd="0" presId="urn:microsoft.com/office/officeart/2009/3/layout/RandomtoResultProcess"/>
    <dgm:cxn modelId="{FB079D5E-6757-4A08-BF16-4C3197D5208E}" type="presParOf" srcId="{47EADC41-79D0-4F47-BEA0-90176E4BD869}" destId="{4D6D33AE-7972-407A-9B78-554877F5EB8E}" srcOrd="0" destOrd="0" presId="urn:microsoft.com/office/officeart/2009/3/layout/RandomtoResultProcess"/>
    <dgm:cxn modelId="{674C47FF-D9C5-4910-9E1E-75EE182049D8}" type="presParOf" srcId="{47EADC41-79D0-4F47-BEA0-90176E4BD869}" destId="{EE42B96D-2706-40E0-A6CA-83D31D041482}" srcOrd="1" destOrd="0" presId="urn:microsoft.com/office/officeart/2009/3/layout/RandomtoResultProcess"/>
    <dgm:cxn modelId="{E86C2E51-D566-48FD-A290-322B7B77CBD9}" type="presParOf" srcId="{47EADC41-79D0-4F47-BEA0-90176E4BD869}" destId="{CF24EC46-1D93-4D98-82A3-881106C28BA6}" srcOrd="2" destOrd="0" presId="urn:microsoft.com/office/officeart/2009/3/layout/RandomtoResultProcess"/>
    <dgm:cxn modelId="{7B1C2B46-653A-417F-8D8F-E49973588224}" type="presParOf" srcId="{47EADC41-79D0-4F47-BEA0-90176E4BD869}" destId="{DBDFC02E-557E-4778-A6CD-BAD07C6BD46C}" srcOrd="3" destOrd="0" presId="urn:microsoft.com/office/officeart/2009/3/layout/RandomtoResultProcess"/>
    <dgm:cxn modelId="{BB318B66-752C-412B-94E6-265C94B5DED4}" type="presParOf" srcId="{47EADC41-79D0-4F47-BEA0-90176E4BD869}" destId="{6F7CB127-9078-4DFA-9E74-921E3F9B1046}" srcOrd="4" destOrd="0" presId="urn:microsoft.com/office/officeart/2009/3/layout/RandomtoResultProcess"/>
    <dgm:cxn modelId="{3E7DABAA-B9E8-4EDF-BD7A-32E7BF7286D7}" type="presParOf" srcId="{47EADC41-79D0-4F47-BEA0-90176E4BD869}" destId="{1D727A69-BB48-492E-A012-6B689D0B52B8}" srcOrd="5" destOrd="0" presId="urn:microsoft.com/office/officeart/2009/3/layout/RandomtoResultProcess"/>
    <dgm:cxn modelId="{03E5B4E1-E5AD-449A-8DC3-6D20E508499B}" type="presParOf" srcId="{47EADC41-79D0-4F47-BEA0-90176E4BD869}" destId="{9D444584-60B9-428F-AB94-90FD8BC0408B}" srcOrd="6" destOrd="0" presId="urn:microsoft.com/office/officeart/2009/3/layout/RandomtoResultProcess"/>
    <dgm:cxn modelId="{6271F025-7DC2-4F89-B92E-BE700C7226C9}" type="presParOf" srcId="{47EADC41-79D0-4F47-BEA0-90176E4BD869}" destId="{CB351EC3-B8F6-4B6A-9E32-6F5D60F23C42}" srcOrd="7" destOrd="0" presId="urn:microsoft.com/office/officeart/2009/3/layout/RandomtoResultProcess"/>
    <dgm:cxn modelId="{4F0E4127-B2EA-426B-AD58-1DB2B66B5D92}" type="presParOf" srcId="{47EADC41-79D0-4F47-BEA0-90176E4BD869}" destId="{25314866-AB49-406E-9CA8-D969382904D2}" srcOrd="8" destOrd="0" presId="urn:microsoft.com/office/officeart/2009/3/layout/RandomtoResultProcess"/>
    <dgm:cxn modelId="{86A1BEBE-5EEA-4106-B66D-2FAE0AA775AF}" type="presParOf" srcId="{47EADC41-79D0-4F47-BEA0-90176E4BD869}" destId="{9F452164-E1CA-4DC6-A0A5-FC6310F90E5E}" srcOrd="9" destOrd="0" presId="urn:microsoft.com/office/officeart/2009/3/layout/RandomtoResultProcess"/>
    <dgm:cxn modelId="{B111E194-BDC2-472F-8286-05DFCB7622F0}" type="presParOf" srcId="{47EADC41-79D0-4F47-BEA0-90176E4BD869}" destId="{FBE08E2A-B1A7-4B87-9593-AAB15FE187A5}" srcOrd="10" destOrd="0" presId="urn:microsoft.com/office/officeart/2009/3/layout/RandomtoResultProcess"/>
    <dgm:cxn modelId="{AAC32DFD-BEB1-4068-A0C0-78B3B7327445}" type="presParOf" srcId="{47EADC41-79D0-4F47-BEA0-90176E4BD869}" destId="{30ADFFC1-08F6-43DE-97F6-C66FD45A25ED}" srcOrd="11" destOrd="0" presId="urn:microsoft.com/office/officeart/2009/3/layout/RandomtoResultProcess"/>
    <dgm:cxn modelId="{F1361D7C-07D8-4B63-9E83-859ACB2269C2}" type="presParOf" srcId="{47EADC41-79D0-4F47-BEA0-90176E4BD869}" destId="{8C9E95AE-CBA4-499A-98B0-644019EE28F5}" srcOrd="12" destOrd="0" presId="urn:microsoft.com/office/officeart/2009/3/layout/RandomtoResultProcess"/>
    <dgm:cxn modelId="{2F93B533-2DE3-4CAA-95D9-9CD3ABB0C744}" type="presParOf" srcId="{47EADC41-79D0-4F47-BEA0-90176E4BD869}" destId="{FD55FA6C-9FC4-4CD5-988D-F22615DBA0CA}" srcOrd="13" destOrd="0" presId="urn:microsoft.com/office/officeart/2009/3/layout/RandomtoResultProcess"/>
    <dgm:cxn modelId="{8A01E83F-1FA7-45D7-B43C-1F052343776D}" type="presParOf" srcId="{47EADC41-79D0-4F47-BEA0-90176E4BD869}" destId="{342CE74E-9A3A-4801-AB4F-8C4B711910F6}" srcOrd="14" destOrd="0" presId="urn:microsoft.com/office/officeart/2009/3/layout/RandomtoResultProcess"/>
    <dgm:cxn modelId="{EF141904-955E-4281-B402-09029B233538}" type="presParOf" srcId="{47EADC41-79D0-4F47-BEA0-90176E4BD869}" destId="{7F9FA864-5F89-4346-A748-11B9ECE0E1B8}" srcOrd="15" destOrd="0" presId="urn:microsoft.com/office/officeart/2009/3/layout/RandomtoResultProcess"/>
    <dgm:cxn modelId="{D684D2AE-DEFE-4906-AF66-D56A26373A72}" type="presParOf" srcId="{47EADC41-79D0-4F47-BEA0-90176E4BD869}" destId="{941E6F9F-C3F8-4E7A-A699-FDBE8E980A0D}" srcOrd="16" destOrd="0" presId="urn:microsoft.com/office/officeart/2009/3/layout/RandomtoResultProcess"/>
    <dgm:cxn modelId="{F166E4FA-758C-47F9-A137-CAC7E8A5A39A}" type="presParOf" srcId="{47EADC41-79D0-4F47-BEA0-90176E4BD869}" destId="{02D96176-CDD7-42C2-ADDE-A4DAF049169A}" srcOrd="17" destOrd="0" presId="urn:microsoft.com/office/officeart/2009/3/layout/RandomtoResultProcess"/>
    <dgm:cxn modelId="{701EAD33-B9ED-4BB5-9F97-4896487FF697}" type="presParOf" srcId="{47EADC41-79D0-4F47-BEA0-90176E4BD869}" destId="{50394925-9357-4470-B18F-26793D06F0CE}" srcOrd="18" destOrd="0" presId="urn:microsoft.com/office/officeart/2009/3/layout/RandomtoResultProcess"/>
    <dgm:cxn modelId="{6AE69438-57F8-4390-867B-C2C0CBA10F36}" type="presParOf" srcId="{47EADC41-79D0-4F47-BEA0-90176E4BD869}" destId="{9725C876-DAD2-4871-9958-6EFCA63A08F8}" srcOrd="19" destOrd="0" presId="urn:microsoft.com/office/officeart/2009/3/layout/RandomtoResultProcess"/>
    <dgm:cxn modelId="{8A04363C-1F9F-4E3D-9F75-1AED1D3A5B21}" type="presParOf" srcId="{3377558E-1D0E-4B82-A04A-2ECEE183AB69}" destId="{E9A2C964-1C9B-4EEB-B5A5-C1AC17DBB06E}" srcOrd="1" destOrd="0" presId="urn:microsoft.com/office/officeart/2009/3/layout/RandomtoResultProcess"/>
    <dgm:cxn modelId="{DF33EDAA-3E11-448B-917D-796A342AA32C}" type="presParOf" srcId="{E9A2C964-1C9B-4EEB-B5A5-C1AC17DBB06E}" destId="{AA0329A9-3387-494D-A733-5744F3E79451}" srcOrd="0" destOrd="0" presId="urn:microsoft.com/office/officeart/2009/3/layout/RandomtoResultProcess"/>
    <dgm:cxn modelId="{C60FC5FB-7DE0-4C08-B276-51F2D728DF7B}" type="presParOf" srcId="{E9A2C964-1C9B-4EEB-B5A5-C1AC17DBB06E}" destId="{4D25165D-1FD8-4629-8794-C5BDF7639AF9}" srcOrd="1" destOrd="0" presId="urn:microsoft.com/office/officeart/2009/3/layout/RandomtoResultProcess"/>
    <dgm:cxn modelId="{B64C5BB2-2FCD-4529-985C-EEBC976CE356}" type="presParOf" srcId="{3377558E-1D0E-4B82-A04A-2ECEE183AB69}" destId="{A8E4B1D8-7F2C-4ECC-96D4-91A6C002E228}" srcOrd="2" destOrd="0" presId="urn:microsoft.com/office/officeart/2009/3/layout/RandomtoResultProcess"/>
    <dgm:cxn modelId="{1E028EC9-BBDC-48CA-A2B4-8D026A1E962B}" type="presParOf" srcId="{A8E4B1D8-7F2C-4ECC-96D4-91A6C002E228}" destId="{BDC2C9C3-A1BF-4C68-BC3A-2645EC7D4098}" srcOrd="0" destOrd="0" presId="urn:microsoft.com/office/officeart/2009/3/layout/RandomtoResultProcess"/>
    <dgm:cxn modelId="{FCE14B0D-451C-423B-9360-81D5F074A714}" type="presParOf" srcId="{A8E4B1D8-7F2C-4ECC-96D4-91A6C002E228}" destId="{AD715CB9-B881-4C2B-A75E-01F8B0AB52B7}" srcOrd="1" destOrd="0" presId="urn:microsoft.com/office/officeart/2009/3/layout/RandomtoResultProcess"/>
    <dgm:cxn modelId="{90708FBC-B2F7-4B8F-8FA6-81E39C2BA8E1}" type="presParOf" srcId="{A8E4B1D8-7F2C-4ECC-96D4-91A6C002E228}" destId="{5A73A70D-A387-499F-B940-036EC4CE4C56}" srcOrd="2" destOrd="0" presId="urn:microsoft.com/office/officeart/2009/3/layout/RandomtoResultProcess"/>
    <dgm:cxn modelId="{E347103B-FB76-4AA5-B620-5B8D05EE1462}" type="presParOf" srcId="{3377558E-1D0E-4B82-A04A-2ECEE183AB69}" destId="{53C5F15F-5CEE-46F6-92AB-42ED1A8740CC}" srcOrd="3" destOrd="0" presId="urn:microsoft.com/office/officeart/2009/3/layout/RandomtoResultProcess"/>
    <dgm:cxn modelId="{D9346F91-86FF-4372-9F25-9B949CB6339C}" type="presParOf" srcId="{53C5F15F-5CEE-46F6-92AB-42ED1A8740CC}" destId="{E9B7ACC4-E457-4B0C-B119-CB28C29F2F33}" srcOrd="0" destOrd="0" presId="urn:microsoft.com/office/officeart/2009/3/layout/RandomtoResultProcess"/>
    <dgm:cxn modelId="{DE84B9A8-8ED3-429D-A15A-954CCC033044}" type="presParOf" srcId="{53C5F15F-5CEE-46F6-92AB-42ED1A8740CC}" destId="{0ED16BBD-6019-43C6-BCAB-7CC7E9DCE8A9}" srcOrd="1" destOrd="0" presId="urn:microsoft.com/office/officeart/2009/3/layout/RandomtoResultProcess"/>
    <dgm:cxn modelId="{C94A7540-7F57-4E81-AB38-CF196B5271BF}" type="presParOf" srcId="{3377558E-1D0E-4B82-A04A-2ECEE183AB69}" destId="{BCEDEF54-C19C-4B1E-BD48-E1C1E27CC856}" srcOrd="4" destOrd="0" presId="urn:microsoft.com/office/officeart/2009/3/layout/RandomtoResultProcess"/>
    <dgm:cxn modelId="{4565C07A-254F-4DE3-90FF-6E3B29CE0E91}" type="presParOf" srcId="{BCEDEF54-C19C-4B1E-BD48-E1C1E27CC856}" destId="{563E9101-FDC4-415F-86E9-6FC71C05812E}" srcOrd="0" destOrd="0" presId="urn:microsoft.com/office/officeart/2009/3/layout/RandomtoResultProcess"/>
    <dgm:cxn modelId="{D71BFFFF-A688-4AEF-8CFB-5469CA25F74B}" type="presParOf" srcId="{BCEDEF54-C19C-4B1E-BD48-E1C1E27CC856}" destId="{A040288C-1927-4CA0-B28A-FE06D9F41A7F}" srcOrd="1" destOrd="0" presId="urn:microsoft.com/office/officeart/2009/3/layout/RandomtoResultProcess"/>
    <dgm:cxn modelId="{97BE0A1B-9B38-4980-9548-0C1AC83E31B7}" type="presParOf" srcId="{BCEDEF54-C19C-4B1E-BD48-E1C1E27CC856}" destId="{85AB9416-7816-4AA8-9166-1DBAE32C384E}" srcOrd="2"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BF04290-7644-418B-95BD-0733B0B7BA96}" type="doc">
      <dgm:prSet loTypeId="urn:microsoft.com/office/officeart/2005/8/layout/bProcess3" loCatId="process" qsTypeId="urn:microsoft.com/office/officeart/2005/8/quickstyle/3d5" qsCatId="3D" csTypeId="urn:microsoft.com/office/officeart/2005/8/colors/accent4_1" csCatId="accent4" phldr="1"/>
      <dgm:spPr/>
      <dgm:t>
        <a:bodyPr/>
        <a:lstStyle/>
        <a:p>
          <a:endParaRPr lang="en-SG"/>
        </a:p>
      </dgm:t>
    </dgm:pt>
    <dgm:pt modelId="{4FCC66F6-8933-46B7-ADED-8A7A2214CFF1}">
      <dgm:prSet phldrT="[Text]"/>
      <dgm:spPr/>
      <dgm:t>
        <a:bodyPr/>
        <a:lstStyle/>
        <a:p>
          <a:r>
            <a:rPr lang="en-US" dirty="0"/>
            <a:t>Born in </a:t>
          </a:r>
          <a:r>
            <a:rPr lang="en-US" dirty="0" err="1"/>
            <a:t>Kanci</a:t>
          </a:r>
          <a:r>
            <a:rPr lang="en-US" dirty="0"/>
            <a:t>, south India, and lived around 5</a:t>
          </a:r>
          <a:r>
            <a:rPr lang="en-US" baseline="30000" dirty="0"/>
            <a:t>th</a:t>
          </a:r>
          <a:r>
            <a:rPr lang="en-US" dirty="0"/>
            <a:t> century</a:t>
          </a:r>
          <a:endParaRPr lang="en-SG" dirty="0"/>
        </a:p>
      </dgm:t>
    </dgm:pt>
    <dgm:pt modelId="{2B9BFD8A-D2A7-42AA-99A8-047A2C91CA4C}" type="parTrans" cxnId="{9A184704-173B-4802-9577-478DDE383810}">
      <dgm:prSet/>
      <dgm:spPr/>
      <dgm:t>
        <a:bodyPr/>
        <a:lstStyle/>
        <a:p>
          <a:endParaRPr lang="en-SG"/>
        </a:p>
      </dgm:t>
    </dgm:pt>
    <dgm:pt modelId="{FB445D8F-4EE6-41C5-BD82-BF47DF1EB656}" type="sibTrans" cxnId="{9A184704-173B-4802-9577-478DDE383810}">
      <dgm:prSet/>
      <dgm:spPr/>
      <dgm:t>
        <a:bodyPr/>
        <a:lstStyle/>
        <a:p>
          <a:endParaRPr lang="en-SG"/>
        </a:p>
      </dgm:t>
    </dgm:pt>
    <dgm:pt modelId="{B4BDDA65-2385-4003-8332-545BC844F2CF}">
      <dgm:prSet phldrT="[Text]"/>
      <dgm:spPr/>
      <dgm:t>
        <a:bodyPr/>
        <a:lstStyle/>
        <a:p>
          <a:r>
            <a:rPr lang="en-US" dirty="0"/>
            <a:t>Studied Buddhist philosophy of different schools</a:t>
          </a:r>
          <a:endParaRPr lang="en-SG" dirty="0"/>
        </a:p>
      </dgm:t>
    </dgm:pt>
    <dgm:pt modelId="{1B65BA34-F66B-4961-847E-3A0C3270D588}" type="parTrans" cxnId="{769BC89D-E08D-4C57-8BDA-A42118B3EA09}">
      <dgm:prSet/>
      <dgm:spPr/>
      <dgm:t>
        <a:bodyPr/>
        <a:lstStyle/>
        <a:p>
          <a:endParaRPr lang="en-SG"/>
        </a:p>
      </dgm:t>
    </dgm:pt>
    <dgm:pt modelId="{41C9005A-DEE7-4837-A0AC-DF1C90336AE2}" type="sibTrans" cxnId="{769BC89D-E08D-4C57-8BDA-A42118B3EA09}">
      <dgm:prSet/>
      <dgm:spPr/>
      <dgm:t>
        <a:bodyPr/>
        <a:lstStyle/>
        <a:p>
          <a:endParaRPr lang="en-SG"/>
        </a:p>
      </dgm:t>
    </dgm:pt>
    <dgm:pt modelId="{A272A4A5-AAEC-468D-97C6-FABC94A7B526}">
      <dgm:prSet phldrT="[Text]"/>
      <dgm:spPr/>
      <dgm:t>
        <a:bodyPr/>
        <a:lstStyle/>
        <a:p>
          <a:r>
            <a:rPr lang="en-US" dirty="0"/>
            <a:t>Studied Mahayana philosophy under </a:t>
          </a:r>
          <a:r>
            <a:rPr lang="en-US" dirty="0" err="1"/>
            <a:t>Vasubandhu</a:t>
          </a:r>
          <a:r>
            <a:rPr lang="en-US" dirty="0"/>
            <a:t> after being dismissed from his monastery due to his strong opinion</a:t>
          </a:r>
          <a:endParaRPr lang="en-SG" dirty="0"/>
        </a:p>
      </dgm:t>
    </dgm:pt>
    <dgm:pt modelId="{558E6DB8-4C38-4DFB-A014-3798A4CE2042}" type="parTrans" cxnId="{4BC55E56-61D2-47B6-8A7A-641B7B6DD4EF}">
      <dgm:prSet/>
      <dgm:spPr/>
      <dgm:t>
        <a:bodyPr/>
        <a:lstStyle/>
        <a:p>
          <a:endParaRPr lang="en-SG"/>
        </a:p>
      </dgm:t>
    </dgm:pt>
    <dgm:pt modelId="{D25C88F6-3CAE-4542-9829-475EA037E933}" type="sibTrans" cxnId="{4BC55E56-61D2-47B6-8A7A-641B7B6DD4EF}">
      <dgm:prSet/>
      <dgm:spPr/>
      <dgm:t>
        <a:bodyPr/>
        <a:lstStyle/>
        <a:p>
          <a:endParaRPr lang="en-SG"/>
        </a:p>
      </dgm:t>
    </dgm:pt>
    <dgm:pt modelId="{FF4B60F3-50A5-46D5-9740-46321D9795D9}">
      <dgm:prSet phldrT="[Text]"/>
      <dgm:spPr/>
      <dgm:t>
        <a:bodyPr/>
        <a:lstStyle/>
        <a:p>
          <a:r>
            <a:rPr lang="en-US" dirty="0"/>
            <a:t>Probably during his studies with </a:t>
          </a:r>
          <a:r>
            <a:rPr lang="en-US" dirty="0" err="1"/>
            <a:t>Vasubandhu</a:t>
          </a:r>
          <a:r>
            <a:rPr lang="en-US" dirty="0"/>
            <a:t>, he was exposed to logical method, and afterwards, he reformed the system with new ideas</a:t>
          </a:r>
          <a:endParaRPr lang="en-SG" dirty="0"/>
        </a:p>
      </dgm:t>
    </dgm:pt>
    <dgm:pt modelId="{19217C4A-76EB-418E-91B5-9278623F1202}" type="parTrans" cxnId="{26CE4128-1FE5-4E71-A014-3B1B1545BB02}">
      <dgm:prSet/>
      <dgm:spPr/>
      <dgm:t>
        <a:bodyPr/>
        <a:lstStyle/>
        <a:p>
          <a:endParaRPr lang="en-SG"/>
        </a:p>
      </dgm:t>
    </dgm:pt>
    <dgm:pt modelId="{7C98E982-659F-40BD-8CC1-8D2DD30F98DD}" type="sibTrans" cxnId="{26CE4128-1FE5-4E71-A014-3B1B1545BB02}">
      <dgm:prSet/>
      <dgm:spPr/>
      <dgm:t>
        <a:bodyPr/>
        <a:lstStyle/>
        <a:p>
          <a:endParaRPr lang="en-SG"/>
        </a:p>
      </dgm:t>
    </dgm:pt>
    <dgm:pt modelId="{26CEC7D3-FE5E-440D-B9E5-4AC208B6555A}">
      <dgm:prSet phldrT="[Text]"/>
      <dgm:spPr/>
      <dgm:t>
        <a:bodyPr/>
        <a:lstStyle/>
        <a:p>
          <a:r>
            <a:rPr lang="en-US" dirty="0"/>
            <a:t>Three important logical treatises: 1, </a:t>
          </a:r>
          <a:r>
            <a:rPr lang="en-US" i="1" dirty="0" err="1"/>
            <a:t>Hetucakradamaru</a:t>
          </a:r>
          <a:r>
            <a:rPr lang="en-US" i="1" dirty="0"/>
            <a:t>: the Wheel of Reasoning</a:t>
          </a:r>
          <a:r>
            <a:rPr lang="en-US" dirty="0"/>
            <a:t>;</a:t>
          </a:r>
          <a:endParaRPr lang="en-SG" dirty="0"/>
        </a:p>
      </dgm:t>
    </dgm:pt>
    <dgm:pt modelId="{5879CB6B-62D0-4475-82FC-86E4DD9B7116}" type="parTrans" cxnId="{C51E8CEE-FE6D-4640-B8B2-BE2B423D867B}">
      <dgm:prSet/>
      <dgm:spPr/>
      <dgm:t>
        <a:bodyPr/>
        <a:lstStyle/>
        <a:p>
          <a:endParaRPr lang="en-SG"/>
        </a:p>
      </dgm:t>
    </dgm:pt>
    <dgm:pt modelId="{14D36F32-5966-4EBE-8ABF-EB77179ED3C9}" type="sibTrans" cxnId="{C51E8CEE-FE6D-4640-B8B2-BE2B423D867B}">
      <dgm:prSet/>
      <dgm:spPr/>
      <dgm:t>
        <a:bodyPr/>
        <a:lstStyle/>
        <a:p>
          <a:endParaRPr lang="en-SG"/>
        </a:p>
      </dgm:t>
    </dgm:pt>
    <dgm:pt modelId="{2E5E289B-9E1C-4789-8A17-6CD4BFDEF91E}">
      <dgm:prSet/>
      <dgm:spPr/>
      <dgm:t>
        <a:bodyPr/>
        <a:lstStyle/>
        <a:p>
          <a:r>
            <a:rPr lang="en-SG" i="0" dirty="0"/>
            <a:t>2, </a:t>
          </a:r>
          <a:r>
            <a:rPr lang="en-SG" i="1" dirty="0" err="1"/>
            <a:t>Pramāṇasamuccaya</a:t>
          </a:r>
          <a:r>
            <a:rPr lang="en-SG" dirty="0"/>
            <a:t>: </a:t>
          </a:r>
          <a:r>
            <a:rPr lang="en-SG" i="1" dirty="0"/>
            <a:t>Compendium of the Valid Means of Knowledge; </a:t>
          </a:r>
          <a:r>
            <a:rPr lang="en-SG" i="0" dirty="0"/>
            <a:t>3, </a:t>
          </a:r>
          <a:r>
            <a:rPr lang="en-US" i="1" dirty="0"/>
            <a:t>Nyāyamukha</a:t>
          </a:r>
          <a:r>
            <a:rPr lang="en-US" dirty="0"/>
            <a:t>: </a:t>
          </a:r>
          <a:r>
            <a:rPr lang="en-US" i="1" dirty="0"/>
            <a:t>Introduction to Logic</a:t>
          </a:r>
          <a:endParaRPr lang="en-SG" dirty="0"/>
        </a:p>
      </dgm:t>
    </dgm:pt>
    <dgm:pt modelId="{8D09D564-FCF0-4C7C-9DE7-D5400E56B44E}" type="parTrans" cxnId="{3CBAD73A-CB78-4F3C-B493-DB3B3D874E79}">
      <dgm:prSet/>
      <dgm:spPr/>
      <dgm:t>
        <a:bodyPr/>
        <a:lstStyle/>
        <a:p>
          <a:endParaRPr lang="en-SG"/>
        </a:p>
      </dgm:t>
    </dgm:pt>
    <dgm:pt modelId="{221AE192-91A2-4B23-B127-B850ACDCBC50}" type="sibTrans" cxnId="{3CBAD73A-CB78-4F3C-B493-DB3B3D874E79}">
      <dgm:prSet/>
      <dgm:spPr/>
      <dgm:t>
        <a:bodyPr/>
        <a:lstStyle/>
        <a:p>
          <a:endParaRPr lang="en-SG"/>
        </a:p>
      </dgm:t>
    </dgm:pt>
    <dgm:pt modelId="{7120A7AB-E0B5-4DB8-85C9-9635A9664697}" type="pres">
      <dgm:prSet presAssocID="{0BF04290-7644-418B-95BD-0733B0B7BA96}" presName="Name0" presStyleCnt="0">
        <dgm:presLayoutVars>
          <dgm:dir/>
          <dgm:resizeHandles val="exact"/>
        </dgm:presLayoutVars>
      </dgm:prSet>
      <dgm:spPr/>
    </dgm:pt>
    <dgm:pt modelId="{F30FA653-BFB7-4C4D-8B8F-E0057E861FC4}" type="pres">
      <dgm:prSet presAssocID="{4FCC66F6-8933-46B7-ADED-8A7A2214CFF1}" presName="node" presStyleLbl="node1" presStyleIdx="0" presStyleCnt="6">
        <dgm:presLayoutVars>
          <dgm:bulletEnabled val="1"/>
        </dgm:presLayoutVars>
      </dgm:prSet>
      <dgm:spPr/>
    </dgm:pt>
    <dgm:pt modelId="{92600A42-9CCC-45D8-A071-C76214F6A3C2}" type="pres">
      <dgm:prSet presAssocID="{FB445D8F-4EE6-41C5-BD82-BF47DF1EB656}" presName="sibTrans" presStyleLbl="sibTrans1D1" presStyleIdx="0" presStyleCnt="5"/>
      <dgm:spPr/>
    </dgm:pt>
    <dgm:pt modelId="{9934DC11-43FD-4663-BCF6-C2BEA4C15D88}" type="pres">
      <dgm:prSet presAssocID="{FB445D8F-4EE6-41C5-BD82-BF47DF1EB656}" presName="connectorText" presStyleLbl="sibTrans1D1" presStyleIdx="0" presStyleCnt="5"/>
      <dgm:spPr/>
    </dgm:pt>
    <dgm:pt modelId="{F731259C-F4A7-4EF9-9A54-7EE6B49328BB}" type="pres">
      <dgm:prSet presAssocID="{B4BDDA65-2385-4003-8332-545BC844F2CF}" presName="node" presStyleLbl="node1" presStyleIdx="1" presStyleCnt="6">
        <dgm:presLayoutVars>
          <dgm:bulletEnabled val="1"/>
        </dgm:presLayoutVars>
      </dgm:prSet>
      <dgm:spPr/>
    </dgm:pt>
    <dgm:pt modelId="{C580672F-A28E-440C-8269-799F5A2599A1}" type="pres">
      <dgm:prSet presAssocID="{41C9005A-DEE7-4837-A0AC-DF1C90336AE2}" presName="sibTrans" presStyleLbl="sibTrans1D1" presStyleIdx="1" presStyleCnt="5"/>
      <dgm:spPr/>
    </dgm:pt>
    <dgm:pt modelId="{04CE2B8A-720F-4F16-814E-18B863028519}" type="pres">
      <dgm:prSet presAssocID="{41C9005A-DEE7-4837-A0AC-DF1C90336AE2}" presName="connectorText" presStyleLbl="sibTrans1D1" presStyleIdx="1" presStyleCnt="5"/>
      <dgm:spPr/>
    </dgm:pt>
    <dgm:pt modelId="{973A3124-C10E-47FC-8E94-590F00F085B2}" type="pres">
      <dgm:prSet presAssocID="{A272A4A5-AAEC-468D-97C6-FABC94A7B526}" presName="node" presStyleLbl="node1" presStyleIdx="2" presStyleCnt="6">
        <dgm:presLayoutVars>
          <dgm:bulletEnabled val="1"/>
        </dgm:presLayoutVars>
      </dgm:prSet>
      <dgm:spPr/>
    </dgm:pt>
    <dgm:pt modelId="{F5835D73-9C57-4E19-AD49-52A29A055181}" type="pres">
      <dgm:prSet presAssocID="{D25C88F6-3CAE-4542-9829-475EA037E933}" presName="sibTrans" presStyleLbl="sibTrans1D1" presStyleIdx="2" presStyleCnt="5"/>
      <dgm:spPr/>
    </dgm:pt>
    <dgm:pt modelId="{40E97979-1606-4223-8998-831B6EE646B5}" type="pres">
      <dgm:prSet presAssocID="{D25C88F6-3CAE-4542-9829-475EA037E933}" presName="connectorText" presStyleLbl="sibTrans1D1" presStyleIdx="2" presStyleCnt="5"/>
      <dgm:spPr/>
    </dgm:pt>
    <dgm:pt modelId="{C4B2243A-58FE-4A7B-B2C0-2549ED038579}" type="pres">
      <dgm:prSet presAssocID="{FF4B60F3-50A5-46D5-9740-46321D9795D9}" presName="node" presStyleLbl="node1" presStyleIdx="3" presStyleCnt="6">
        <dgm:presLayoutVars>
          <dgm:bulletEnabled val="1"/>
        </dgm:presLayoutVars>
      </dgm:prSet>
      <dgm:spPr/>
    </dgm:pt>
    <dgm:pt modelId="{B70DF1E6-AF9F-44EC-A4E7-7B71D1A3A478}" type="pres">
      <dgm:prSet presAssocID="{7C98E982-659F-40BD-8CC1-8D2DD30F98DD}" presName="sibTrans" presStyleLbl="sibTrans1D1" presStyleIdx="3" presStyleCnt="5"/>
      <dgm:spPr/>
    </dgm:pt>
    <dgm:pt modelId="{69101749-1150-405B-BB92-6000CC747241}" type="pres">
      <dgm:prSet presAssocID="{7C98E982-659F-40BD-8CC1-8D2DD30F98DD}" presName="connectorText" presStyleLbl="sibTrans1D1" presStyleIdx="3" presStyleCnt="5"/>
      <dgm:spPr/>
    </dgm:pt>
    <dgm:pt modelId="{F6E01E43-E2C1-41B4-BBAD-7B52043F4FA5}" type="pres">
      <dgm:prSet presAssocID="{26CEC7D3-FE5E-440D-B9E5-4AC208B6555A}" presName="node" presStyleLbl="node1" presStyleIdx="4" presStyleCnt="6">
        <dgm:presLayoutVars>
          <dgm:bulletEnabled val="1"/>
        </dgm:presLayoutVars>
      </dgm:prSet>
      <dgm:spPr/>
    </dgm:pt>
    <dgm:pt modelId="{5BA22822-03F3-494F-B673-237473AF17D4}" type="pres">
      <dgm:prSet presAssocID="{14D36F32-5966-4EBE-8ABF-EB77179ED3C9}" presName="sibTrans" presStyleLbl="sibTrans1D1" presStyleIdx="4" presStyleCnt="5"/>
      <dgm:spPr/>
    </dgm:pt>
    <dgm:pt modelId="{BF878567-962C-409E-8FB4-318B1A3AD53F}" type="pres">
      <dgm:prSet presAssocID="{14D36F32-5966-4EBE-8ABF-EB77179ED3C9}" presName="connectorText" presStyleLbl="sibTrans1D1" presStyleIdx="4" presStyleCnt="5"/>
      <dgm:spPr/>
    </dgm:pt>
    <dgm:pt modelId="{363F151A-AFFD-496F-A189-A5ADE422B7C1}" type="pres">
      <dgm:prSet presAssocID="{2E5E289B-9E1C-4789-8A17-6CD4BFDEF91E}" presName="node" presStyleLbl="node1" presStyleIdx="5" presStyleCnt="6">
        <dgm:presLayoutVars>
          <dgm:bulletEnabled val="1"/>
        </dgm:presLayoutVars>
      </dgm:prSet>
      <dgm:spPr/>
    </dgm:pt>
  </dgm:ptLst>
  <dgm:cxnLst>
    <dgm:cxn modelId="{9A184704-173B-4802-9577-478DDE383810}" srcId="{0BF04290-7644-418B-95BD-0733B0B7BA96}" destId="{4FCC66F6-8933-46B7-ADED-8A7A2214CFF1}" srcOrd="0" destOrd="0" parTransId="{2B9BFD8A-D2A7-42AA-99A8-047A2C91CA4C}" sibTransId="{FB445D8F-4EE6-41C5-BD82-BF47DF1EB656}"/>
    <dgm:cxn modelId="{2F6E0B0C-BD75-42F2-9DA6-AC7226137371}" type="presOf" srcId="{2E5E289B-9E1C-4789-8A17-6CD4BFDEF91E}" destId="{363F151A-AFFD-496F-A189-A5ADE422B7C1}" srcOrd="0" destOrd="0" presId="urn:microsoft.com/office/officeart/2005/8/layout/bProcess3"/>
    <dgm:cxn modelId="{26CE4128-1FE5-4E71-A014-3B1B1545BB02}" srcId="{0BF04290-7644-418B-95BD-0733B0B7BA96}" destId="{FF4B60F3-50A5-46D5-9740-46321D9795D9}" srcOrd="3" destOrd="0" parTransId="{19217C4A-76EB-418E-91B5-9278623F1202}" sibTransId="{7C98E982-659F-40BD-8CC1-8D2DD30F98DD}"/>
    <dgm:cxn modelId="{0BE1572E-48EB-40ED-8883-6AE41DEE145C}" type="presOf" srcId="{7C98E982-659F-40BD-8CC1-8D2DD30F98DD}" destId="{69101749-1150-405B-BB92-6000CC747241}" srcOrd="1" destOrd="0" presId="urn:microsoft.com/office/officeart/2005/8/layout/bProcess3"/>
    <dgm:cxn modelId="{6E531030-73FA-424F-9F9C-37DF8F380E23}" type="presOf" srcId="{FB445D8F-4EE6-41C5-BD82-BF47DF1EB656}" destId="{9934DC11-43FD-4663-BCF6-C2BEA4C15D88}" srcOrd="1" destOrd="0" presId="urn:microsoft.com/office/officeart/2005/8/layout/bProcess3"/>
    <dgm:cxn modelId="{2B6DD833-CC9B-43D2-B64C-D9F5084AA474}" type="presOf" srcId="{FB445D8F-4EE6-41C5-BD82-BF47DF1EB656}" destId="{92600A42-9CCC-45D8-A071-C76214F6A3C2}" srcOrd="0" destOrd="0" presId="urn:microsoft.com/office/officeart/2005/8/layout/bProcess3"/>
    <dgm:cxn modelId="{3CBAD73A-CB78-4F3C-B493-DB3B3D874E79}" srcId="{0BF04290-7644-418B-95BD-0733B0B7BA96}" destId="{2E5E289B-9E1C-4789-8A17-6CD4BFDEF91E}" srcOrd="5" destOrd="0" parTransId="{8D09D564-FCF0-4C7C-9DE7-D5400E56B44E}" sibTransId="{221AE192-91A2-4B23-B127-B850ACDCBC50}"/>
    <dgm:cxn modelId="{E5ECCB3E-705E-4923-8A8F-51306A073D32}" type="presOf" srcId="{4FCC66F6-8933-46B7-ADED-8A7A2214CFF1}" destId="{F30FA653-BFB7-4C4D-8B8F-E0057E861FC4}" srcOrd="0" destOrd="0" presId="urn:microsoft.com/office/officeart/2005/8/layout/bProcess3"/>
    <dgm:cxn modelId="{5DD46B49-2F02-4A6D-AA23-9BC216FFD3A8}" type="presOf" srcId="{A272A4A5-AAEC-468D-97C6-FABC94A7B526}" destId="{973A3124-C10E-47FC-8E94-590F00F085B2}" srcOrd="0" destOrd="0" presId="urn:microsoft.com/office/officeart/2005/8/layout/bProcess3"/>
    <dgm:cxn modelId="{EC20796C-642C-4D08-ACEC-6DFBDF9302D8}" type="presOf" srcId="{41C9005A-DEE7-4837-A0AC-DF1C90336AE2}" destId="{04CE2B8A-720F-4F16-814E-18B863028519}" srcOrd="1" destOrd="0" presId="urn:microsoft.com/office/officeart/2005/8/layout/bProcess3"/>
    <dgm:cxn modelId="{AECE7974-3AC5-40D3-8C74-8C8105B0E476}" type="presOf" srcId="{B4BDDA65-2385-4003-8332-545BC844F2CF}" destId="{F731259C-F4A7-4EF9-9A54-7EE6B49328BB}" srcOrd="0" destOrd="0" presId="urn:microsoft.com/office/officeart/2005/8/layout/bProcess3"/>
    <dgm:cxn modelId="{4BC55E56-61D2-47B6-8A7A-641B7B6DD4EF}" srcId="{0BF04290-7644-418B-95BD-0733B0B7BA96}" destId="{A272A4A5-AAEC-468D-97C6-FABC94A7B526}" srcOrd="2" destOrd="0" parTransId="{558E6DB8-4C38-4DFB-A014-3798A4CE2042}" sibTransId="{D25C88F6-3CAE-4542-9829-475EA037E933}"/>
    <dgm:cxn modelId="{E33D4459-6175-4164-8B57-50251A635AF0}" type="presOf" srcId="{14D36F32-5966-4EBE-8ABF-EB77179ED3C9}" destId="{5BA22822-03F3-494F-B673-237473AF17D4}" srcOrd="0" destOrd="0" presId="urn:microsoft.com/office/officeart/2005/8/layout/bProcess3"/>
    <dgm:cxn modelId="{870C747D-1713-48FC-91DB-97209847DB13}" type="presOf" srcId="{0BF04290-7644-418B-95BD-0733B0B7BA96}" destId="{7120A7AB-E0B5-4DB8-85C9-9635A9664697}" srcOrd="0" destOrd="0" presId="urn:microsoft.com/office/officeart/2005/8/layout/bProcess3"/>
    <dgm:cxn modelId="{93C7C588-F5D6-4032-826A-355AE1C0912A}" type="presOf" srcId="{D25C88F6-3CAE-4542-9829-475EA037E933}" destId="{F5835D73-9C57-4E19-AD49-52A29A055181}" srcOrd="0" destOrd="0" presId="urn:microsoft.com/office/officeart/2005/8/layout/bProcess3"/>
    <dgm:cxn modelId="{BB2A1891-968A-43D4-A783-BE6B822D6285}" type="presOf" srcId="{7C98E982-659F-40BD-8CC1-8D2DD30F98DD}" destId="{B70DF1E6-AF9F-44EC-A4E7-7B71D1A3A478}" srcOrd="0" destOrd="0" presId="urn:microsoft.com/office/officeart/2005/8/layout/bProcess3"/>
    <dgm:cxn modelId="{4E849F94-275D-4DE1-B261-065EDAA96E59}" type="presOf" srcId="{D25C88F6-3CAE-4542-9829-475EA037E933}" destId="{40E97979-1606-4223-8998-831B6EE646B5}" srcOrd="1" destOrd="0" presId="urn:microsoft.com/office/officeart/2005/8/layout/bProcess3"/>
    <dgm:cxn modelId="{769BC89D-E08D-4C57-8BDA-A42118B3EA09}" srcId="{0BF04290-7644-418B-95BD-0733B0B7BA96}" destId="{B4BDDA65-2385-4003-8332-545BC844F2CF}" srcOrd="1" destOrd="0" parTransId="{1B65BA34-F66B-4961-847E-3A0C3270D588}" sibTransId="{41C9005A-DEE7-4837-A0AC-DF1C90336AE2}"/>
    <dgm:cxn modelId="{DD0EC1B0-79AC-43F0-B358-8C1EEC4FDB04}" type="presOf" srcId="{14D36F32-5966-4EBE-8ABF-EB77179ED3C9}" destId="{BF878567-962C-409E-8FB4-318B1A3AD53F}" srcOrd="1" destOrd="0" presId="urn:microsoft.com/office/officeart/2005/8/layout/bProcess3"/>
    <dgm:cxn modelId="{276BD5D0-F1E8-46F5-96C8-F3DCC36A2570}" type="presOf" srcId="{26CEC7D3-FE5E-440D-B9E5-4AC208B6555A}" destId="{F6E01E43-E2C1-41B4-BBAD-7B52043F4FA5}" srcOrd="0" destOrd="0" presId="urn:microsoft.com/office/officeart/2005/8/layout/bProcess3"/>
    <dgm:cxn modelId="{946ED0D9-8982-45C4-86D7-52B901F00EA1}" type="presOf" srcId="{41C9005A-DEE7-4837-A0AC-DF1C90336AE2}" destId="{C580672F-A28E-440C-8269-799F5A2599A1}" srcOrd="0" destOrd="0" presId="urn:microsoft.com/office/officeart/2005/8/layout/bProcess3"/>
    <dgm:cxn modelId="{C51E8CEE-FE6D-4640-B8B2-BE2B423D867B}" srcId="{0BF04290-7644-418B-95BD-0733B0B7BA96}" destId="{26CEC7D3-FE5E-440D-B9E5-4AC208B6555A}" srcOrd="4" destOrd="0" parTransId="{5879CB6B-62D0-4475-82FC-86E4DD9B7116}" sibTransId="{14D36F32-5966-4EBE-8ABF-EB77179ED3C9}"/>
    <dgm:cxn modelId="{EA0C1BF8-E8E5-4651-82A9-689098F24615}" type="presOf" srcId="{FF4B60F3-50A5-46D5-9740-46321D9795D9}" destId="{C4B2243A-58FE-4A7B-B2C0-2549ED038579}" srcOrd="0" destOrd="0" presId="urn:microsoft.com/office/officeart/2005/8/layout/bProcess3"/>
    <dgm:cxn modelId="{DF7F8BF0-634C-48FF-B7C0-E2013659C206}" type="presParOf" srcId="{7120A7AB-E0B5-4DB8-85C9-9635A9664697}" destId="{F30FA653-BFB7-4C4D-8B8F-E0057E861FC4}" srcOrd="0" destOrd="0" presId="urn:microsoft.com/office/officeart/2005/8/layout/bProcess3"/>
    <dgm:cxn modelId="{7E92EC09-B2BF-4237-8B08-F4BF8EB562AF}" type="presParOf" srcId="{7120A7AB-E0B5-4DB8-85C9-9635A9664697}" destId="{92600A42-9CCC-45D8-A071-C76214F6A3C2}" srcOrd="1" destOrd="0" presId="urn:microsoft.com/office/officeart/2005/8/layout/bProcess3"/>
    <dgm:cxn modelId="{CC8C0CEE-D1F5-486C-ACC7-CB53C7FF38CB}" type="presParOf" srcId="{92600A42-9CCC-45D8-A071-C76214F6A3C2}" destId="{9934DC11-43FD-4663-BCF6-C2BEA4C15D88}" srcOrd="0" destOrd="0" presId="urn:microsoft.com/office/officeart/2005/8/layout/bProcess3"/>
    <dgm:cxn modelId="{94160863-E56D-4BF5-8D02-DF8BAD41EA9D}" type="presParOf" srcId="{7120A7AB-E0B5-4DB8-85C9-9635A9664697}" destId="{F731259C-F4A7-4EF9-9A54-7EE6B49328BB}" srcOrd="2" destOrd="0" presId="urn:microsoft.com/office/officeart/2005/8/layout/bProcess3"/>
    <dgm:cxn modelId="{B8A5A1D6-4AC7-4DDE-9B35-C3EDF6FF3B65}" type="presParOf" srcId="{7120A7AB-E0B5-4DB8-85C9-9635A9664697}" destId="{C580672F-A28E-440C-8269-799F5A2599A1}" srcOrd="3" destOrd="0" presId="urn:microsoft.com/office/officeart/2005/8/layout/bProcess3"/>
    <dgm:cxn modelId="{94E2FEF9-2B89-456D-B721-9CD838274B43}" type="presParOf" srcId="{C580672F-A28E-440C-8269-799F5A2599A1}" destId="{04CE2B8A-720F-4F16-814E-18B863028519}" srcOrd="0" destOrd="0" presId="urn:microsoft.com/office/officeart/2005/8/layout/bProcess3"/>
    <dgm:cxn modelId="{1CF14F95-BDE7-4AE5-9C01-69F4248EE855}" type="presParOf" srcId="{7120A7AB-E0B5-4DB8-85C9-9635A9664697}" destId="{973A3124-C10E-47FC-8E94-590F00F085B2}" srcOrd="4" destOrd="0" presId="urn:microsoft.com/office/officeart/2005/8/layout/bProcess3"/>
    <dgm:cxn modelId="{80CBD2EF-E0BA-49A7-8B72-D64FD8BA994A}" type="presParOf" srcId="{7120A7AB-E0B5-4DB8-85C9-9635A9664697}" destId="{F5835D73-9C57-4E19-AD49-52A29A055181}" srcOrd="5" destOrd="0" presId="urn:microsoft.com/office/officeart/2005/8/layout/bProcess3"/>
    <dgm:cxn modelId="{474DC874-CCB8-4B11-8180-68129AE40DD6}" type="presParOf" srcId="{F5835D73-9C57-4E19-AD49-52A29A055181}" destId="{40E97979-1606-4223-8998-831B6EE646B5}" srcOrd="0" destOrd="0" presId="urn:microsoft.com/office/officeart/2005/8/layout/bProcess3"/>
    <dgm:cxn modelId="{DFEF126C-4DA2-470F-8A71-D95BEF6F9605}" type="presParOf" srcId="{7120A7AB-E0B5-4DB8-85C9-9635A9664697}" destId="{C4B2243A-58FE-4A7B-B2C0-2549ED038579}" srcOrd="6" destOrd="0" presId="urn:microsoft.com/office/officeart/2005/8/layout/bProcess3"/>
    <dgm:cxn modelId="{7666278D-EB33-4CF9-8E49-1C53C6491F1A}" type="presParOf" srcId="{7120A7AB-E0B5-4DB8-85C9-9635A9664697}" destId="{B70DF1E6-AF9F-44EC-A4E7-7B71D1A3A478}" srcOrd="7" destOrd="0" presId="urn:microsoft.com/office/officeart/2005/8/layout/bProcess3"/>
    <dgm:cxn modelId="{987F9FC4-4F5E-46D6-B375-1E9A9613DB9A}" type="presParOf" srcId="{B70DF1E6-AF9F-44EC-A4E7-7B71D1A3A478}" destId="{69101749-1150-405B-BB92-6000CC747241}" srcOrd="0" destOrd="0" presId="urn:microsoft.com/office/officeart/2005/8/layout/bProcess3"/>
    <dgm:cxn modelId="{163FD3AB-F1A2-4382-84DA-0EFB8857E993}" type="presParOf" srcId="{7120A7AB-E0B5-4DB8-85C9-9635A9664697}" destId="{F6E01E43-E2C1-41B4-BBAD-7B52043F4FA5}" srcOrd="8" destOrd="0" presId="urn:microsoft.com/office/officeart/2005/8/layout/bProcess3"/>
    <dgm:cxn modelId="{B96250E6-A2BB-48A4-9BD6-2002B9A0750A}" type="presParOf" srcId="{7120A7AB-E0B5-4DB8-85C9-9635A9664697}" destId="{5BA22822-03F3-494F-B673-237473AF17D4}" srcOrd="9" destOrd="0" presId="urn:microsoft.com/office/officeart/2005/8/layout/bProcess3"/>
    <dgm:cxn modelId="{22D451C5-6478-4477-A9CD-23221CC5B133}" type="presParOf" srcId="{5BA22822-03F3-494F-B673-237473AF17D4}" destId="{BF878567-962C-409E-8FB4-318B1A3AD53F}" srcOrd="0" destOrd="0" presId="urn:microsoft.com/office/officeart/2005/8/layout/bProcess3"/>
    <dgm:cxn modelId="{8CCAC99C-70C4-47A6-A216-B7475B7133EE}" type="presParOf" srcId="{7120A7AB-E0B5-4DB8-85C9-9635A9664697}" destId="{363F151A-AFFD-496F-A189-A5ADE422B7C1}" srcOrd="1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D2B272B-C186-433F-8DC3-86B346524642}" type="doc">
      <dgm:prSet loTypeId="urn:microsoft.com/office/officeart/2005/8/layout/gear1" loCatId="process" qsTypeId="urn:microsoft.com/office/officeart/2005/8/quickstyle/3d5" qsCatId="3D" csTypeId="urn:microsoft.com/office/officeart/2005/8/colors/accent6_2" csCatId="accent6" phldr="1"/>
      <dgm:spPr/>
    </dgm:pt>
    <dgm:pt modelId="{4E425CE8-6432-450A-A668-C2371BD2D1AE}">
      <dgm:prSet phldrT="[Text]"/>
      <dgm:spPr/>
      <dgm:t>
        <a:bodyPr/>
        <a:lstStyle/>
        <a:p>
          <a:r>
            <a:rPr lang="en-US" dirty="0"/>
            <a:t>Thesis</a:t>
          </a:r>
          <a:endParaRPr lang="en-SG" dirty="0"/>
        </a:p>
      </dgm:t>
    </dgm:pt>
    <dgm:pt modelId="{8DFBB027-B1B1-42A9-9720-59797DD54479}" type="parTrans" cxnId="{9CE072D0-C02C-44C9-98D3-D05E216A6A0A}">
      <dgm:prSet/>
      <dgm:spPr/>
      <dgm:t>
        <a:bodyPr/>
        <a:lstStyle/>
        <a:p>
          <a:endParaRPr lang="en-SG"/>
        </a:p>
      </dgm:t>
    </dgm:pt>
    <dgm:pt modelId="{BFDEB610-901F-40E8-9B22-FA36BB993E49}" type="sibTrans" cxnId="{9CE072D0-C02C-44C9-98D3-D05E216A6A0A}">
      <dgm:prSet/>
      <dgm:spPr/>
      <dgm:t>
        <a:bodyPr/>
        <a:lstStyle/>
        <a:p>
          <a:endParaRPr lang="en-SG"/>
        </a:p>
      </dgm:t>
    </dgm:pt>
    <dgm:pt modelId="{A4D00FE1-9DF9-4444-912F-C8FB2702CD6B}">
      <dgm:prSet phldrT="[Text]"/>
      <dgm:spPr/>
      <dgm:t>
        <a:bodyPr/>
        <a:lstStyle/>
        <a:p>
          <a:r>
            <a:rPr lang="en-US" dirty="0"/>
            <a:t>Reason</a:t>
          </a:r>
          <a:endParaRPr lang="en-SG" dirty="0"/>
        </a:p>
      </dgm:t>
    </dgm:pt>
    <dgm:pt modelId="{8B2D8708-9198-49AF-B961-5E47DB48FE09}" type="parTrans" cxnId="{735AB7B2-DB81-4E29-9E5F-9430536136E2}">
      <dgm:prSet/>
      <dgm:spPr/>
      <dgm:t>
        <a:bodyPr/>
        <a:lstStyle/>
        <a:p>
          <a:endParaRPr lang="en-SG"/>
        </a:p>
      </dgm:t>
    </dgm:pt>
    <dgm:pt modelId="{91AE432C-DBDB-475F-BCEE-86EC3279012C}" type="sibTrans" cxnId="{735AB7B2-DB81-4E29-9E5F-9430536136E2}">
      <dgm:prSet/>
      <dgm:spPr/>
      <dgm:t>
        <a:bodyPr/>
        <a:lstStyle/>
        <a:p>
          <a:endParaRPr lang="en-SG"/>
        </a:p>
      </dgm:t>
    </dgm:pt>
    <dgm:pt modelId="{7DB5AAA8-9690-4116-94DB-C07D0D56CE44}">
      <dgm:prSet phldrT="[Text]"/>
      <dgm:spPr/>
      <dgm:t>
        <a:bodyPr/>
        <a:lstStyle/>
        <a:p>
          <a:r>
            <a:rPr lang="en-US" dirty="0"/>
            <a:t>Examples</a:t>
          </a:r>
          <a:endParaRPr lang="en-SG" dirty="0"/>
        </a:p>
      </dgm:t>
    </dgm:pt>
    <dgm:pt modelId="{C8A02448-422C-42F0-BD49-5CCBB2759147}" type="parTrans" cxnId="{96D7F6F8-B2E1-4D5D-9A90-929D8C92E0EC}">
      <dgm:prSet/>
      <dgm:spPr/>
      <dgm:t>
        <a:bodyPr/>
        <a:lstStyle/>
        <a:p>
          <a:endParaRPr lang="en-SG"/>
        </a:p>
      </dgm:t>
    </dgm:pt>
    <dgm:pt modelId="{7C2BDD27-B0ED-4CA8-ADC3-2350483AFA8E}" type="sibTrans" cxnId="{96D7F6F8-B2E1-4D5D-9A90-929D8C92E0EC}">
      <dgm:prSet/>
      <dgm:spPr/>
      <dgm:t>
        <a:bodyPr/>
        <a:lstStyle/>
        <a:p>
          <a:endParaRPr lang="en-SG"/>
        </a:p>
      </dgm:t>
    </dgm:pt>
    <dgm:pt modelId="{29CFC076-6243-49AD-91FE-25E79A1F5A91}" type="pres">
      <dgm:prSet presAssocID="{FD2B272B-C186-433F-8DC3-86B346524642}" presName="composite" presStyleCnt="0">
        <dgm:presLayoutVars>
          <dgm:chMax val="3"/>
          <dgm:animLvl val="lvl"/>
          <dgm:resizeHandles val="exact"/>
        </dgm:presLayoutVars>
      </dgm:prSet>
      <dgm:spPr/>
    </dgm:pt>
    <dgm:pt modelId="{97BE2409-CACF-4CC4-AF13-7B0DC7B814C0}" type="pres">
      <dgm:prSet presAssocID="{4E425CE8-6432-450A-A668-C2371BD2D1AE}" presName="gear1" presStyleLbl="node1" presStyleIdx="0" presStyleCnt="3">
        <dgm:presLayoutVars>
          <dgm:chMax val="1"/>
          <dgm:bulletEnabled val="1"/>
        </dgm:presLayoutVars>
      </dgm:prSet>
      <dgm:spPr/>
    </dgm:pt>
    <dgm:pt modelId="{03744435-4A9E-4C50-90A7-66CFFEBB3911}" type="pres">
      <dgm:prSet presAssocID="{4E425CE8-6432-450A-A668-C2371BD2D1AE}" presName="gear1srcNode" presStyleLbl="node1" presStyleIdx="0" presStyleCnt="3"/>
      <dgm:spPr/>
    </dgm:pt>
    <dgm:pt modelId="{3320F1BD-1DB3-477F-8400-6482D4131FB4}" type="pres">
      <dgm:prSet presAssocID="{4E425CE8-6432-450A-A668-C2371BD2D1AE}" presName="gear1dstNode" presStyleLbl="node1" presStyleIdx="0" presStyleCnt="3"/>
      <dgm:spPr/>
    </dgm:pt>
    <dgm:pt modelId="{BEDBB1F1-7509-4C51-909F-9026BE54C5BF}" type="pres">
      <dgm:prSet presAssocID="{A4D00FE1-9DF9-4444-912F-C8FB2702CD6B}" presName="gear2" presStyleLbl="node1" presStyleIdx="1" presStyleCnt="3">
        <dgm:presLayoutVars>
          <dgm:chMax val="1"/>
          <dgm:bulletEnabled val="1"/>
        </dgm:presLayoutVars>
      </dgm:prSet>
      <dgm:spPr/>
    </dgm:pt>
    <dgm:pt modelId="{1D53E769-70B8-4B28-923D-C89A028B87F9}" type="pres">
      <dgm:prSet presAssocID="{A4D00FE1-9DF9-4444-912F-C8FB2702CD6B}" presName="gear2srcNode" presStyleLbl="node1" presStyleIdx="1" presStyleCnt="3"/>
      <dgm:spPr/>
    </dgm:pt>
    <dgm:pt modelId="{48456CC3-8E24-45DD-A79E-0542ACF43143}" type="pres">
      <dgm:prSet presAssocID="{A4D00FE1-9DF9-4444-912F-C8FB2702CD6B}" presName="gear2dstNode" presStyleLbl="node1" presStyleIdx="1" presStyleCnt="3"/>
      <dgm:spPr/>
    </dgm:pt>
    <dgm:pt modelId="{C0F6F6D0-13E8-433C-9CFB-44DF0D042488}" type="pres">
      <dgm:prSet presAssocID="{7DB5AAA8-9690-4116-94DB-C07D0D56CE44}" presName="gear3" presStyleLbl="node1" presStyleIdx="2" presStyleCnt="3"/>
      <dgm:spPr/>
    </dgm:pt>
    <dgm:pt modelId="{D5B5A398-1364-407F-B257-7348B760A776}" type="pres">
      <dgm:prSet presAssocID="{7DB5AAA8-9690-4116-94DB-C07D0D56CE44}" presName="gear3tx" presStyleLbl="node1" presStyleIdx="2" presStyleCnt="3">
        <dgm:presLayoutVars>
          <dgm:chMax val="1"/>
          <dgm:bulletEnabled val="1"/>
        </dgm:presLayoutVars>
      </dgm:prSet>
      <dgm:spPr/>
    </dgm:pt>
    <dgm:pt modelId="{556FB273-4E56-413F-A739-6844F6C41EB8}" type="pres">
      <dgm:prSet presAssocID="{7DB5AAA8-9690-4116-94DB-C07D0D56CE44}" presName="gear3srcNode" presStyleLbl="node1" presStyleIdx="2" presStyleCnt="3"/>
      <dgm:spPr/>
    </dgm:pt>
    <dgm:pt modelId="{A8A02E96-0A60-4832-9D4A-AA987CB12B36}" type="pres">
      <dgm:prSet presAssocID="{7DB5AAA8-9690-4116-94DB-C07D0D56CE44}" presName="gear3dstNode" presStyleLbl="node1" presStyleIdx="2" presStyleCnt="3"/>
      <dgm:spPr/>
    </dgm:pt>
    <dgm:pt modelId="{F0E13D3D-ACC7-410F-9C12-C0F750601C24}" type="pres">
      <dgm:prSet presAssocID="{BFDEB610-901F-40E8-9B22-FA36BB993E49}" presName="connector1" presStyleLbl="sibTrans2D1" presStyleIdx="0" presStyleCnt="3"/>
      <dgm:spPr/>
    </dgm:pt>
    <dgm:pt modelId="{237BD6C0-2271-4CD0-AE1E-E7BB195F10C9}" type="pres">
      <dgm:prSet presAssocID="{91AE432C-DBDB-475F-BCEE-86EC3279012C}" presName="connector2" presStyleLbl="sibTrans2D1" presStyleIdx="1" presStyleCnt="3"/>
      <dgm:spPr/>
    </dgm:pt>
    <dgm:pt modelId="{F1921A0D-8B2D-4EC5-A57C-28440AAD1C2E}" type="pres">
      <dgm:prSet presAssocID="{7C2BDD27-B0ED-4CA8-ADC3-2350483AFA8E}" presName="connector3" presStyleLbl="sibTrans2D1" presStyleIdx="2" presStyleCnt="3"/>
      <dgm:spPr/>
    </dgm:pt>
  </dgm:ptLst>
  <dgm:cxnLst>
    <dgm:cxn modelId="{129F291C-C86B-413A-B3EF-5B6DBEE89CF4}" type="presOf" srcId="{A4D00FE1-9DF9-4444-912F-C8FB2702CD6B}" destId="{BEDBB1F1-7509-4C51-909F-9026BE54C5BF}" srcOrd="0" destOrd="0" presId="urn:microsoft.com/office/officeart/2005/8/layout/gear1"/>
    <dgm:cxn modelId="{EACCEA2B-ACCC-4703-80DA-17658319EBE6}" type="presOf" srcId="{BFDEB610-901F-40E8-9B22-FA36BB993E49}" destId="{F0E13D3D-ACC7-410F-9C12-C0F750601C24}" srcOrd="0" destOrd="0" presId="urn:microsoft.com/office/officeart/2005/8/layout/gear1"/>
    <dgm:cxn modelId="{D18EDE56-5E6C-4603-911C-8F2FB98F71A8}" type="presOf" srcId="{4E425CE8-6432-450A-A668-C2371BD2D1AE}" destId="{3320F1BD-1DB3-477F-8400-6482D4131FB4}" srcOrd="2" destOrd="0" presId="urn:microsoft.com/office/officeart/2005/8/layout/gear1"/>
    <dgm:cxn modelId="{42C5E676-5E37-43F9-BF13-485FF54BD007}" type="presOf" srcId="{7DB5AAA8-9690-4116-94DB-C07D0D56CE44}" destId="{C0F6F6D0-13E8-433C-9CFB-44DF0D042488}" srcOrd="0" destOrd="0" presId="urn:microsoft.com/office/officeart/2005/8/layout/gear1"/>
    <dgm:cxn modelId="{1BF61D7A-838C-4554-815D-DFAB7156D87E}" type="presOf" srcId="{FD2B272B-C186-433F-8DC3-86B346524642}" destId="{29CFC076-6243-49AD-91FE-25E79A1F5A91}" srcOrd="0" destOrd="0" presId="urn:microsoft.com/office/officeart/2005/8/layout/gear1"/>
    <dgm:cxn modelId="{BCC7DE7F-837F-4DA3-8CAA-D4983EF92088}" type="presOf" srcId="{7DB5AAA8-9690-4116-94DB-C07D0D56CE44}" destId="{A8A02E96-0A60-4832-9D4A-AA987CB12B36}" srcOrd="3" destOrd="0" presId="urn:microsoft.com/office/officeart/2005/8/layout/gear1"/>
    <dgm:cxn modelId="{BAD07D86-6A14-475C-97B3-D77D7CF9C8C9}" type="presOf" srcId="{A4D00FE1-9DF9-4444-912F-C8FB2702CD6B}" destId="{1D53E769-70B8-4B28-923D-C89A028B87F9}" srcOrd="1" destOrd="0" presId="urn:microsoft.com/office/officeart/2005/8/layout/gear1"/>
    <dgm:cxn modelId="{05016EA0-FA51-40FE-9398-EF421FB11AE8}" type="presOf" srcId="{7DB5AAA8-9690-4116-94DB-C07D0D56CE44}" destId="{D5B5A398-1364-407F-B257-7348B760A776}" srcOrd="1" destOrd="0" presId="urn:microsoft.com/office/officeart/2005/8/layout/gear1"/>
    <dgm:cxn modelId="{672688AB-5A37-453C-BC4E-511F350AD297}" type="presOf" srcId="{4E425CE8-6432-450A-A668-C2371BD2D1AE}" destId="{97BE2409-CACF-4CC4-AF13-7B0DC7B814C0}" srcOrd="0" destOrd="0" presId="urn:microsoft.com/office/officeart/2005/8/layout/gear1"/>
    <dgm:cxn modelId="{735AB7B2-DB81-4E29-9E5F-9430536136E2}" srcId="{FD2B272B-C186-433F-8DC3-86B346524642}" destId="{A4D00FE1-9DF9-4444-912F-C8FB2702CD6B}" srcOrd="1" destOrd="0" parTransId="{8B2D8708-9198-49AF-B961-5E47DB48FE09}" sibTransId="{91AE432C-DBDB-475F-BCEE-86EC3279012C}"/>
    <dgm:cxn modelId="{9CE072D0-C02C-44C9-98D3-D05E216A6A0A}" srcId="{FD2B272B-C186-433F-8DC3-86B346524642}" destId="{4E425CE8-6432-450A-A668-C2371BD2D1AE}" srcOrd="0" destOrd="0" parTransId="{8DFBB027-B1B1-42A9-9720-59797DD54479}" sibTransId="{BFDEB610-901F-40E8-9B22-FA36BB993E49}"/>
    <dgm:cxn modelId="{C903AAD1-D748-4871-ADE1-4E5D46E87656}" type="presOf" srcId="{91AE432C-DBDB-475F-BCEE-86EC3279012C}" destId="{237BD6C0-2271-4CD0-AE1E-E7BB195F10C9}" srcOrd="0" destOrd="0" presId="urn:microsoft.com/office/officeart/2005/8/layout/gear1"/>
    <dgm:cxn modelId="{E752E6E1-0C5B-4583-B45B-2475380F3240}" type="presOf" srcId="{7C2BDD27-B0ED-4CA8-ADC3-2350483AFA8E}" destId="{F1921A0D-8B2D-4EC5-A57C-28440AAD1C2E}" srcOrd="0" destOrd="0" presId="urn:microsoft.com/office/officeart/2005/8/layout/gear1"/>
    <dgm:cxn modelId="{CDB15FE4-7FD4-40B7-B149-EA8125DE3B77}" type="presOf" srcId="{4E425CE8-6432-450A-A668-C2371BD2D1AE}" destId="{03744435-4A9E-4C50-90A7-66CFFEBB3911}" srcOrd="1" destOrd="0" presId="urn:microsoft.com/office/officeart/2005/8/layout/gear1"/>
    <dgm:cxn modelId="{96D7F6F8-B2E1-4D5D-9A90-929D8C92E0EC}" srcId="{FD2B272B-C186-433F-8DC3-86B346524642}" destId="{7DB5AAA8-9690-4116-94DB-C07D0D56CE44}" srcOrd="2" destOrd="0" parTransId="{C8A02448-422C-42F0-BD49-5CCBB2759147}" sibTransId="{7C2BDD27-B0ED-4CA8-ADC3-2350483AFA8E}"/>
    <dgm:cxn modelId="{89E5E6F9-B49B-4513-A2FA-E4A80384B1E0}" type="presOf" srcId="{A4D00FE1-9DF9-4444-912F-C8FB2702CD6B}" destId="{48456CC3-8E24-45DD-A79E-0542ACF43143}" srcOrd="2" destOrd="0" presId="urn:microsoft.com/office/officeart/2005/8/layout/gear1"/>
    <dgm:cxn modelId="{6447F9FA-2841-40D2-BA07-DC6D95D73DBE}" type="presOf" srcId="{7DB5AAA8-9690-4116-94DB-C07D0D56CE44}" destId="{556FB273-4E56-413F-A739-6844F6C41EB8}" srcOrd="2" destOrd="0" presId="urn:microsoft.com/office/officeart/2005/8/layout/gear1"/>
    <dgm:cxn modelId="{EEE080CD-4C47-4E7C-894F-8096838656B1}" type="presParOf" srcId="{29CFC076-6243-49AD-91FE-25E79A1F5A91}" destId="{97BE2409-CACF-4CC4-AF13-7B0DC7B814C0}" srcOrd="0" destOrd="0" presId="urn:microsoft.com/office/officeart/2005/8/layout/gear1"/>
    <dgm:cxn modelId="{53BB2EA8-55C9-4641-A9ED-FF99ED5E1680}" type="presParOf" srcId="{29CFC076-6243-49AD-91FE-25E79A1F5A91}" destId="{03744435-4A9E-4C50-90A7-66CFFEBB3911}" srcOrd="1" destOrd="0" presId="urn:microsoft.com/office/officeart/2005/8/layout/gear1"/>
    <dgm:cxn modelId="{F57A08C0-FD45-494C-8F38-10BF02DB1F25}" type="presParOf" srcId="{29CFC076-6243-49AD-91FE-25E79A1F5A91}" destId="{3320F1BD-1DB3-477F-8400-6482D4131FB4}" srcOrd="2" destOrd="0" presId="urn:microsoft.com/office/officeart/2005/8/layout/gear1"/>
    <dgm:cxn modelId="{51BC03C1-9C2B-4381-82F5-ACEE41CC9555}" type="presParOf" srcId="{29CFC076-6243-49AD-91FE-25E79A1F5A91}" destId="{BEDBB1F1-7509-4C51-909F-9026BE54C5BF}" srcOrd="3" destOrd="0" presId="urn:microsoft.com/office/officeart/2005/8/layout/gear1"/>
    <dgm:cxn modelId="{A77C3E73-6D34-49F7-8F55-0140B6E34EB4}" type="presParOf" srcId="{29CFC076-6243-49AD-91FE-25E79A1F5A91}" destId="{1D53E769-70B8-4B28-923D-C89A028B87F9}" srcOrd="4" destOrd="0" presId="urn:microsoft.com/office/officeart/2005/8/layout/gear1"/>
    <dgm:cxn modelId="{E3B55279-CCE4-4B45-8218-1E7B50ABDF34}" type="presParOf" srcId="{29CFC076-6243-49AD-91FE-25E79A1F5A91}" destId="{48456CC3-8E24-45DD-A79E-0542ACF43143}" srcOrd="5" destOrd="0" presId="urn:microsoft.com/office/officeart/2005/8/layout/gear1"/>
    <dgm:cxn modelId="{7B325AE2-0097-4DD9-BD4D-CFD97E142F6E}" type="presParOf" srcId="{29CFC076-6243-49AD-91FE-25E79A1F5A91}" destId="{C0F6F6D0-13E8-433C-9CFB-44DF0D042488}" srcOrd="6" destOrd="0" presId="urn:microsoft.com/office/officeart/2005/8/layout/gear1"/>
    <dgm:cxn modelId="{D915560E-94CC-4F74-9D63-B322225FE10C}" type="presParOf" srcId="{29CFC076-6243-49AD-91FE-25E79A1F5A91}" destId="{D5B5A398-1364-407F-B257-7348B760A776}" srcOrd="7" destOrd="0" presId="urn:microsoft.com/office/officeart/2005/8/layout/gear1"/>
    <dgm:cxn modelId="{F572E119-BA0D-4B04-AA1F-DD1077B1F63D}" type="presParOf" srcId="{29CFC076-6243-49AD-91FE-25E79A1F5A91}" destId="{556FB273-4E56-413F-A739-6844F6C41EB8}" srcOrd="8" destOrd="0" presId="urn:microsoft.com/office/officeart/2005/8/layout/gear1"/>
    <dgm:cxn modelId="{D8F56799-528A-4E99-8642-99B1FF882F52}" type="presParOf" srcId="{29CFC076-6243-49AD-91FE-25E79A1F5A91}" destId="{A8A02E96-0A60-4832-9D4A-AA987CB12B36}" srcOrd="9" destOrd="0" presId="urn:microsoft.com/office/officeart/2005/8/layout/gear1"/>
    <dgm:cxn modelId="{731277BE-60B7-4804-8B3D-DAC6042614F6}" type="presParOf" srcId="{29CFC076-6243-49AD-91FE-25E79A1F5A91}" destId="{F0E13D3D-ACC7-410F-9C12-C0F750601C24}" srcOrd="10" destOrd="0" presId="urn:microsoft.com/office/officeart/2005/8/layout/gear1"/>
    <dgm:cxn modelId="{4388F93A-CAA5-4585-AFD4-97B4F7DCC261}" type="presParOf" srcId="{29CFC076-6243-49AD-91FE-25E79A1F5A91}" destId="{237BD6C0-2271-4CD0-AE1E-E7BB195F10C9}" srcOrd="11" destOrd="0" presId="urn:microsoft.com/office/officeart/2005/8/layout/gear1"/>
    <dgm:cxn modelId="{4BCB7ED9-4DB6-4D0E-A439-D7FC878EE4FE}" type="presParOf" srcId="{29CFC076-6243-49AD-91FE-25E79A1F5A91}" destId="{F1921A0D-8B2D-4EC5-A57C-28440AAD1C2E}"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98CB1F-B3FC-4158-B761-DE4ED2B06897}" type="doc">
      <dgm:prSet loTypeId="urn:microsoft.com/office/officeart/2009/3/layout/RandomtoResultProcess" loCatId="process" qsTypeId="urn:microsoft.com/office/officeart/2005/8/quickstyle/simple1" qsCatId="simple" csTypeId="urn:microsoft.com/office/officeart/2005/8/colors/colorful4" csCatId="colorful" phldr="1"/>
      <dgm:spPr/>
      <dgm:t>
        <a:bodyPr/>
        <a:lstStyle/>
        <a:p>
          <a:endParaRPr lang="en-SG"/>
        </a:p>
      </dgm:t>
    </dgm:pt>
    <dgm:pt modelId="{48435B4E-BEA2-4452-8FDD-F014082E841A}">
      <dgm:prSet phldrT="[Text]"/>
      <dgm:spPr/>
      <dgm:t>
        <a:bodyPr/>
        <a:lstStyle/>
        <a:p>
          <a:r>
            <a:rPr lang="en-SG" dirty="0"/>
            <a:t>Early stage</a:t>
          </a:r>
        </a:p>
      </dgm:t>
    </dgm:pt>
    <dgm:pt modelId="{CF186262-47B3-4714-97C9-292C8C481C28}" type="parTrans" cxnId="{9E9FD3BF-6751-4FC2-80BB-6913D2E60616}">
      <dgm:prSet/>
      <dgm:spPr/>
      <dgm:t>
        <a:bodyPr/>
        <a:lstStyle/>
        <a:p>
          <a:endParaRPr lang="en-SG"/>
        </a:p>
      </dgm:t>
    </dgm:pt>
    <dgm:pt modelId="{5EDC4B05-EE9B-4289-A035-77E08A16C34C}" type="sibTrans" cxnId="{9E9FD3BF-6751-4FC2-80BB-6913D2E60616}">
      <dgm:prSet/>
      <dgm:spPr/>
      <dgm:t>
        <a:bodyPr/>
        <a:lstStyle/>
        <a:p>
          <a:endParaRPr lang="en-SG"/>
        </a:p>
      </dgm:t>
    </dgm:pt>
    <dgm:pt modelId="{B6B2DDDA-D45C-498F-BEC4-CEFCC74595EE}">
      <dgm:prSet phldrT="[Text]"/>
      <dgm:spPr/>
      <dgm:t>
        <a:bodyPr/>
        <a:lstStyle/>
        <a:p>
          <a:r>
            <a:rPr lang="en-SG" dirty="0"/>
            <a:t>Logical ideas</a:t>
          </a:r>
        </a:p>
      </dgm:t>
    </dgm:pt>
    <dgm:pt modelId="{3D0B7A4A-97B8-40E0-B308-4155F9FC1968}" type="parTrans" cxnId="{5FBDEBEB-4293-4DC1-BC77-AA6FFDA31428}">
      <dgm:prSet/>
      <dgm:spPr/>
      <dgm:t>
        <a:bodyPr/>
        <a:lstStyle/>
        <a:p>
          <a:endParaRPr lang="en-SG"/>
        </a:p>
      </dgm:t>
    </dgm:pt>
    <dgm:pt modelId="{88859132-E9C8-4831-89CB-DAE36F3F15A9}" type="sibTrans" cxnId="{5FBDEBEB-4293-4DC1-BC77-AA6FFDA31428}">
      <dgm:prSet/>
      <dgm:spPr/>
      <dgm:t>
        <a:bodyPr/>
        <a:lstStyle/>
        <a:p>
          <a:endParaRPr lang="en-SG"/>
        </a:p>
      </dgm:t>
    </dgm:pt>
    <dgm:pt modelId="{78BAEE15-06DD-44F7-8217-65A14103BDA1}">
      <dgm:prSet phldrT="[Text]"/>
      <dgm:spPr/>
      <dgm:t>
        <a:bodyPr/>
        <a:lstStyle/>
        <a:p>
          <a:r>
            <a:rPr lang="en-SG" dirty="0"/>
            <a:t>Nyaya</a:t>
          </a:r>
        </a:p>
      </dgm:t>
    </dgm:pt>
    <dgm:pt modelId="{76E50E45-E618-4F00-B667-10981F065400}" type="parTrans" cxnId="{97C3E240-8B41-488B-9B50-810A517A78C4}">
      <dgm:prSet/>
      <dgm:spPr/>
      <dgm:t>
        <a:bodyPr/>
        <a:lstStyle/>
        <a:p>
          <a:endParaRPr lang="en-SG"/>
        </a:p>
      </dgm:t>
    </dgm:pt>
    <dgm:pt modelId="{15FEB7F8-3A44-49F8-BFE5-129B061E3923}" type="sibTrans" cxnId="{97C3E240-8B41-488B-9B50-810A517A78C4}">
      <dgm:prSet/>
      <dgm:spPr/>
      <dgm:t>
        <a:bodyPr/>
        <a:lstStyle/>
        <a:p>
          <a:endParaRPr lang="en-SG"/>
        </a:p>
      </dgm:t>
    </dgm:pt>
    <dgm:pt modelId="{58533676-9A01-4F81-B2DD-1FC7750E86B5}">
      <dgm:prSet phldrT="[Text]"/>
      <dgm:spPr/>
      <dgm:t>
        <a:bodyPr/>
        <a:lstStyle/>
        <a:p>
          <a:r>
            <a:rPr lang="en-SG" dirty="0"/>
            <a:t>Other schools</a:t>
          </a:r>
        </a:p>
      </dgm:t>
    </dgm:pt>
    <dgm:pt modelId="{12351B32-7F96-4BA9-89FE-B40C19325B1D}" type="parTrans" cxnId="{28EACE66-0E41-4D86-9A1F-895896928A34}">
      <dgm:prSet/>
      <dgm:spPr/>
      <dgm:t>
        <a:bodyPr/>
        <a:lstStyle/>
        <a:p>
          <a:endParaRPr lang="en-SG"/>
        </a:p>
      </dgm:t>
    </dgm:pt>
    <dgm:pt modelId="{7B99FEC7-2621-4A46-BB29-7C876E78FC6C}" type="sibTrans" cxnId="{28EACE66-0E41-4D86-9A1F-895896928A34}">
      <dgm:prSet/>
      <dgm:spPr/>
      <dgm:t>
        <a:bodyPr/>
        <a:lstStyle/>
        <a:p>
          <a:endParaRPr lang="en-SG"/>
        </a:p>
      </dgm:t>
    </dgm:pt>
    <dgm:pt modelId="{56E46D36-2DB9-4E72-8CA9-C17297F2A199}">
      <dgm:prSet phldrT="[Text]"/>
      <dgm:spPr/>
      <dgm:t>
        <a:bodyPr/>
        <a:lstStyle/>
        <a:p>
          <a:r>
            <a:rPr lang="en-SG" i="1" dirty="0" err="1"/>
            <a:t>Abhidhamma</a:t>
          </a:r>
          <a:r>
            <a:rPr lang="en-SG" dirty="0"/>
            <a:t> literature and other development</a:t>
          </a:r>
        </a:p>
      </dgm:t>
    </dgm:pt>
    <dgm:pt modelId="{9015A503-A0A4-4C3D-9289-E103EF74F910}" type="parTrans" cxnId="{D4B03A59-AABD-4BA6-9C0E-7E1A513B7F1B}">
      <dgm:prSet/>
      <dgm:spPr/>
      <dgm:t>
        <a:bodyPr/>
        <a:lstStyle/>
        <a:p>
          <a:endParaRPr lang="en-SG"/>
        </a:p>
      </dgm:t>
    </dgm:pt>
    <dgm:pt modelId="{51091C2A-53DE-4970-ABF1-7D40AA445A63}" type="sibTrans" cxnId="{D4B03A59-AABD-4BA6-9C0E-7E1A513B7F1B}">
      <dgm:prSet/>
      <dgm:spPr/>
      <dgm:t>
        <a:bodyPr/>
        <a:lstStyle/>
        <a:p>
          <a:endParaRPr lang="en-SG"/>
        </a:p>
      </dgm:t>
    </dgm:pt>
    <dgm:pt modelId="{4786E8B9-02ED-4D1B-B678-48128755F82D}">
      <dgm:prSet phldrT="[Text]"/>
      <dgm:spPr/>
      <dgm:t>
        <a:bodyPr/>
        <a:lstStyle/>
        <a:p>
          <a:r>
            <a:rPr lang="en-SG" dirty="0"/>
            <a:t>Nyaya </a:t>
          </a:r>
        </a:p>
      </dgm:t>
    </dgm:pt>
    <dgm:pt modelId="{5F56F75E-05D3-4360-BF9D-A7A6822779DA}" type="parTrans" cxnId="{73837EAF-1D1F-45F0-9304-E30DB361AB42}">
      <dgm:prSet/>
      <dgm:spPr/>
      <dgm:t>
        <a:bodyPr/>
        <a:lstStyle/>
        <a:p>
          <a:endParaRPr lang="en-SG"/>
        </a:p>
      </dgm:t>
    </dgm:pt>
    <dgm:pt modelId="{9DF51762-A988-4926-BCA5-B09BFB08C79F}" type="sibTrans" cxnId="{73837EAF-1D1F-45F0-9304-E30DB361AB42}">
      <dgm:prSet/>
      <dgm:spPr/>
      <dgm:t>
        <a:bodyPr/>
        <a:lstStyle/>
        <a:p>
          <a:endParaRPr lang="en-SG"/>
        </a:p>
      </dgm:t>
    </dgm:pt>
    <dgm:pt modelId="{7BD03DE4-5609-47D4-9F28-E7718E76D38C}">
      <dgm:prSet phldrT="[Text]"/>
      <dgm:spPr/>
      <dgm:t>
        <a:bodyPr/>
        <a:lstStyle/>
        <a:p>
          <a:r>
            <a:rPr lang="en-SG" dirty="0"/>
            <a:t>Nagarjuna</a:t>
          </a:r>
        </a:p>
      </dgm:t>
    </dgm:pt>
    <dgm:pt modelId="{A85D432A-47D7-4D58-A525-80D79918E1D8}" type="parTrans" cxnId="{709018C5-4C6B-42F0-BED7-4C10DECFFB45}">
      <dgm:prSet/>
      <dgm:spPr/>
      <dgm:t>
        <a:bodyPr/>
        <a:lstStyle/>
        <a:p>
          <a:endParaRPr lang="en-SG"/>
        </a:p>
      </dgm:t>
    </dgm:pt>
    <dgm:pt modelId="{189948E4-7D15-402F-9868-DA33AEFF896B}" type="sibTrans" cxnId="{709018C5-4C6B-42F0-BED7-4C10DECFFB45}">
      <dgm:prSet/>
      <dgm:spPr/>
      <dgm:t>
        <a:bodyPr/>
        <a:lstStyle/>
        <a:p>
          <a:endParaRPr lang="en-SG"/>
        </a:p>
      </dgm:t>
    </dgm:pt>
    <dgm:pt modelId="{3A18C6B9-6F14-4B42-9932-1CF304A96B71}">
      <dgm:prSet phldrT="[Text]"/>
      <dgm:spPr/>
      <dgm:t>
        <a:bodyPr/>
        <a:lstStyle/>
        <a:p>
          <a:r>
            <a:rPr lang="en-SG" dirty="0"/>
            <a:t>Introduction of Nyaya logic to Buddhist tradition</a:t>
          </a:r>
        </a:p>
      </dgm:t>
    </dgm:pt>
    <dgm:pt modelId="{E6C5D66B-F512-4062-A93E-8CCD5DA0BABE}" type="parTrans" cxnId="{CEA82D00-4DD2-4C82-BCB8-BF53864C33B0}">
      <dgm:prSet/>
      <dgm:spPr/>
      <dgm:t>
        <a:bodyPr/>
        <a:lstStyle/>
        <a:p>
          <a:endParaRPr lang="en-SG"/>
        </a:p>
      </dgm:t>
    </dgm:pt>
    <dgm:pt modelId="{23DB9C7E-6867-4CD8-9604-DC6628161F0F}" type="sibTrans" cxnId="{CEA82D00-4DD2-4C82-BCB8-BF53864C33B0}">
      <dgm:prSet/>
      <dgm:spPr/>
      <dgm:t>
        <a:bodyPr/>
        <a:lstStyle/>
        <a:p>
          <a:endParaRPr lang="en-SG"/>
        </a:p>
      </dgm:t>
    </dgm:pt>
    <dgm:pt modelId="{D909DE21-EB57-4842-8CC2-E3C4866E33D8}">
      <dgm:prSet phldrT="[Text]"/>
      <dgm:spPr/>
      <dgm:t>
        <a:bodyPr/>
        <a:lstStyle/>
        <a:p>
          <a:r>
            <a:rPr lang="en-SG" dirty="0"/>
            <a:t>Asangha: 5-membered method started to be used in Buddhist logical reasoning</a:t>
          </a:r>
        </a:p>
      </dgm:t>
    </dgm:pt>
    <dgm:pt modelId="{1BE0F336-4B32-4FFD-851F-12A9C8278D24}" type="parTrans" cxnId="{D6F0090B-9C2F-4F39-8B7F-0860619FC92B}">
      <dgm:prSet/>
      <dgm:spPr/>
      <dgm:t>
        <a:bodyPr/>
        <a:lstStyle/>
        <a:p>
          <a:endParaRPr lang="en-SG"/>
        </a:p>
      </dgm:t>
    </dgm:pt>
    <dgm:pt modelId="{DB13CBA1-16A0-45CF-8F87-46AD35C62808}" type="sibTrans" cxnId="{D6F0090B-9C2F-4F39-8B7F-0860619FC92B}">
      <dgm:prSet/>
      <dgm:spPr/>
      <dgm:t>
        <a:bodyPr/>
        <a:lstStyle/>
        <a:p>
          <a:endParaRPr lang="en-SG"/>
        </a:p>
      </dgm:t>
    </dgm:pt>
    <dgm:pt modelId="{D1DF40C4-8BBB-447C-A95D-F3673C2F494D}" type="pres">
      <dgm:prSet presAssocID="{5098CB1F-B3FC-4158-B761-DE4ED2B06897}" presName="Name0" presStyleCnt="0">
        <dgm:presLayoutVars>
          <dgm:dir/>
          <dgm:animOne val="branch"/>
          <dgm:animLvl val="lvl"/>
        </dgm:presLayoutVars>
      </dgm:prSet>
      <dgm:spPr/>
    </dgm:pt>
    <dgm:pt modelId="{F53DF5E4-6F4D-4A0C-8BD0-08F49667A5C5}" type="pres">
      <dgm:prSet presAssocID="{48435B4E-BEA2-4452-8FDD-F014082E841A}" presName="chaos" presStyleCnt="0"/>
      <dgm:spPr/>
    </dgm:pt>
    <dgm:pt modelId="{8311B631-F2C6-44AA-BD71-3AE23FA47ECF}" type="pres">
      <dgm:prSet presAssocID="{48435B4E-BEA2-4452-8FDD-F014082E841A}" presName="parTx1" presStyleLbl="revTx" presStyleIdx="0" presStyleCnt="5"/>
      <dgm:spPr/>
    </dgm:pt>
    <dgm:pt modelId="{927D46CE-32D6-48E6-BABE-BA943CDEE15D}" type="pres">
      <dgm:prSet presAssocID="{48435B4E-BEA2-4452-8FDD-F014082E841A}" presName="desTx1" presStyleLbl="revTx" presStyleIdx="1" presStyleCnt="5">
        <dgm:presLayoutVars>
          <dgm:bulletEnabled val="1"/>
        </dgm:presLayoutVars>
      </dgm:prSet>
      <dgm:spPr/>
    </dgm:pt>
    <dgm:pt modelId="{EC2EEDAA-9366-4AD2-AC68-925BB2A75017}" type="pres">
      <dgm:prSet presAssocID="{48435B4E-BEA2-4452-8FDD-F014082E841A}" presName="c1" presStyleLbl="node1" presStyleIdx="0" presStyleCnt="19"/>
      <dgm:spPr/>
    </dgm:pt>
    <dgm:pt modelId="{7369BAA8-10AD-4A09-9CC4-3739CC9B03A4}" type="pres">
      <dgm:prSet presAssocID="{48435B4E-BEA2-4452-8FDD-F014082E841A}" presName="c2" presStyleLbl="node1" presStyleIdx="1" presStyleCnt="19"/>
      <dgm:spPr/>
    </dgm:pt>
    <dgm:pt modelId="{67F25808-626A-471C-9C4B-99C4E827A52E}" type="pres">
      <dgm:prSet presAssocID="{48435B4E-BEA2-4452-8FDD-F014082E841A}" presName="c3" presStyleLbl="node1" presStyleIdx="2" presStyleCnt="19"/>
      <dgm:spPr/>
    </dgm:pt>
    <dgm:pt modelId="{84AA6928-26D1-48C7-849E-26F6DBDC49AF}" type="pres">
      <dgm:prSet presAssocID="{48435B4E-BEA2-4452-8FDD-F014082E841A}" presName="c4" presStyleLbl="node1" presStyleIdx="3" presStyleCnt="19"/>
      <dgm:spPr/>
    </dgm:pt>
    <dgm:pt modelId="{24579C4C-9B1E-4980-9B5C-D13EFEC909C5}" type="pres">
      <dgm:prSet presAssocID="{48435B4E-BEA2-4452-8FDD-F014082E841A}" presName="c5" presStyleLbl="node1" presStyleIdx="4" presStyleCnt="19"/>
      <dgm:spPr/>
    </dgm:pt>
    <dgm:pt modelId="{44DADEAC-DBAA-4E01-894B-903FF05C75E4}" type="pres">
      <dgm:prSet presAssocID="{48435B4E-BEA2-4452-8FDD-F014082E841A}" presName="c6" presStyleLbl="node1" presStyleIdx="5" presStyleCnt="19"/>
      <dgm:spPr/>
    </dgm:pt>
    <dgm:pt modelId="{A9897B02-FB6E-4B54-8995-E3E5BA6F6A33}" type="pres">
      <dgm:prSet presAssocID="{48435B4E-BEA2-4452-8FDD-F014082E841A}" presName="c7" presStyleLbl="node1" presStyleIdx="6" presStyleCnt="19"/>
      <dgm:spPr/>
    </dgm:pt>
    <dgm:pt modelId="{CF040984-9605-4B0D-AA79-9BAE7AA7ABA8}" type="pres">
      <dgm:prSet presAssocID="{48435B4E-BEA2-4452-8FDD-F014082E841A}" presName="c8" presStyleLbl="node1" presStyleIdx="7" presStyleCnt="19"/>
      <dgm:spPr/>
    </dgm:pt>
    <dgm:pt modelId="{30C20156-0FEF-420C-A5F5-87F625E486C5}" type="pres">
      <dgm:prSet presAssocID="{48435B4E-BEA2-4452-8FDD-F014082E841A}" presName="c9" presStyleLbl="node1" presStyleIdx="8" presStyleCnt="19"/>
      <dgm:spPr/>
    </dgm:pt>
    <dgm:pt modelId="{96F59F3C-E922-4371-9E3B-E2CDA3455F72}" type="pres">
      <dgm:prSet presAssocID="{48435B4E-BEA2-4452-8FDD-F014082E841A}" presName="c10" presStyleLbl="node1" presStyleIdx="9" presStyleCnt="19"/>
      <dgm:spPr/>
    </dgm:pt>
    <dgm:pt modelId="{CC2C7DCC-A057-4207-B846-F05FA233ED4A}" type="pres">
      <dgm:prSet presAssocID="{48435B4E-BEA2-4452-8FDD-F014082E841A}" presName="c11" presStyleLbl="node1" presStyleIdx="10" presStyleCnt="19"/>
      <dgm:spPr/>
    </dgm:pt>
    <dgm:pt modelId="{25603B7B-B78E-4A15-98F9-6358B1F9B4EB}" type="pres">
      <dgm:prSet presAssocID="{48435B4E-BEA2-4452-8FDD-F014082E841A}" presName="c12" presStyleLbl="node1" presStyleIdx="11" presStyleCnt="19"/>
      <dgm:spPr/>
    </dgm:pt>
    <dgm:pt modelId="{10EB8972-ADAC-445E-A0FE-8E55FDE57FFB}" type="pres">
      <dgm:prSet presAssocID="{48435B4E-BEA2-4452-8FDD-F014082E841A}" presName="c13" presStyleLbl="node1" presStyleIdx="12" presStyleCnt="19"/>
      <dgm:spPr/>
    </dgm:pt>
    <dgm:pt modelId="{50B85375-426A-4FC2-9886-D8A2D1F09C7F}" type="pres">
      <dgm:prSet presAssocID="{48435B4E-BEA2-4452-8FDD-F014082E841A}" presName="c14" presStyleLbl="node1" presStyleIdx="13" presStyleCnt="19"/>
      <dgm:spPr/>
    </dgm:pt>
    <dgm:pt modelId="{8E59180B-DF58-4C98-9295-0121BF246F16}" type="pres">
      <dgm:prSet presAssocID="{48435B4E-BEA2-4452-8FDD-F014082E841A}" presName="c15" presStyleLbl="node1" presStyleIdx="14" presStyleCnt="19"/>
      <dgm:spPr/>
    </dgm:pt>
    <dgm:pt modelId="{5CD46AEE-30F1-4DD6-83EA-30E99815EEAE}" type="pres">
      <dgm:prSet presAssocID="{48435B4E-BEA2-4452-8FDD-F014082E841A}" presName="c16" presStyleLbl="node1" presStyleIdx="15" presStyleCnt="19"/>
      <dgm:spPr/>
    </dgm:pt>
    <dgm:pt modelId="{646ECED2-DF7B-4D61-9A03-45205FEFA398}" type="pres">
      <dgm:prSet presAssocID="{48435B4E-BEA2-4452-8FDD-F014082E841A}" presName="c17" presStyleLbl="node1" presStyleIdx="16" presStyleCnt="19"/>
      <dgm:spPr/>
    </dgm:pt>
    <dgm:pt modelId="{24259D41-182A-4C5B-91B8-B913D42F3174}" type="pres">
      <dgm:prSet presAssocID="{48435B4E-BEA2-4452-8FDD-F014082E841A}" presName="c18" presStyleLbl="node1" presStyleIdx="17" presStyleCnt="19"/>
      <dgm:spPr/>
    </dgm:pt>
    <dgm:pt modelId="{04669A78-850F-4F9F-8431-385EEADDC3B3}" type="pres">
      <dgm:prSet presAssocID="{5EDC4B05-EE9B-4289-A035-77E08A16C34C}" presName="chevronComposite1" presStyleCnt="0"/>
      <dgm:spPr/>
    </dgm:pt>
    <dgm:pt modelId="{1AD65B45-1CEB-43C9-BB55-D3FC2DA95A08}" type="pres">
      <dgm:prSet presAssocID="{5EDC4B05-EE9B-4289-A035-77E08A16C34C}" presName="chevron1" presStyleLbl="sibTrans2D1" presStyleIdx="0" presStyleCnt="2"/>
      <dgm:spPr/>
    </dgm:pt>
    <dgm:pt modelId="{67F8FCC6-844D-4390-A2F9-2FDB59316CF0}" type="pres">
      <dgm:prSet presAssocID="{5EDC4B05-EE9B-4289-A035-77E08A16C34C}" presName="spChevron1" presStyleCnt="0"/>
      <dgm:spPr/>
    </dgm:pt>
    <dgm:pt modelId="{76861451-A127-4CE7-BA3E-3E1C8B0EA1FA}" type="pres">
      <dgm:prSet presAssocID="{56E46D36-2DB9-4E72-8CA9-C17297F2A199}" presName="middle" presStyleCnt="0"/>
      <dgm:spPr/>
    </dgm:pt>
    <dgm:pt modelId="{F328F018-A366-4FDB-BB49-61B3C1056C6A}" type="pres">
      <dgm:prSet presAssocID="{56E46D36-2DB9-4E72-8CA9-C17297F2A199}" presName="parTxMid" presStyleLbl="revTx" presStyleIdx="2" presStyleCnt="5"/>
      <dgm:spPr/>
    </dgm:pt>
    <dgm:pt modelId="{357A36AC-02A0-4479-9B83-AC2B9E115433}" type="pres">
      <dgm:prSet presAssocID="{56E46D36-2DB9-4E72-8CA9-C17297F2A199}" presName="desTxMid" presStyleLbl="revTx" presStyleIdx="3" presStyleCnt="5">
        <dgm:presLayoutVars>
          <dgm:bulletEnabled val="1"/>
        </dgm:presLayoutVars>
      </dgm:prSet>
      <dgm:spPr/>
    </dgm:pt>
    <dgm:pt modelId="{EEE62A96-3F06-4804-B095-E1F13999C3FA}" type="pres">
      <dgm:prSet presAssocID="{56E46D36-2DB9-4E72-8CA9-C17297F2A199}" presName="spMid" presStyleCnt="0"/>
      <dgm:spPr/>
    </dgm:pt>
    <dgm:pt modelId="{E8625B50-EB6F-4B91-986A-3EA977AB54F5}" type="pres">
      <dgm:prSet presAssocID="{51091C2A-53DE-4970-ABF1-7D40AA445A63}" presName="chevronComposite1" presStyleCnt="0"/>
      <dgm:spPr/>
    </dgm:pt>
    <dgm:pt modelId="{5C3B9C42-3323-468C-9B87-8848A3291054}" type="pres">
      <dgm:prSet presAssocID="{51091C2A-53DE-4970-ABF1-7D40AA445A63}" presName="chevron1" presStyleLbl="sibTrans2D1" presStyleIdx="1" presStyleCnt="2"/>
      <dgm:spPr/>
    </dgm:pt>
    <dgm:pt modelId="{0BF7B505-4022-4EF2-B6C2-D361EC1050CE}" type="pres">
      <dgm:prSet presAssocID="{51091C2A-53DE-4970-ABF1-7D40AA445A63}" presName="spChevron1" presStyleCnt="0"/>
      <dgm:spPr/>
    </dgm:pt>
    <dgm:pt modelId="{24B1F180-2B2C-42B6-A9B7-1096D5E9E2E4}" type="pres">
      <dgm:prSet presAssocID="{3A18C6B9-6F14-4B42-9932-1CF304A96B71}" presName="last" presStyleCnt="0"/>
      <dgm:spPr/>
    </dgm:pt>
    <dgm:pt modelId="{FF28A17D-487C-4C25-B0D9-EF71D8BDDC4D}" type="pres">
      <dgm:prSet presAssocID="{3A18C6B9-6F14-4B42-9932-1CF304A96B71}" presName="circleTx" presStyleLbl="node1" presStyleIdx="18" presStyleCnt="19"/>
      <dgm:spPr/>
    </dgm:pt>
    <dgm:pt modelId="{A8943827-2998-4D77-95EF-FB05ADF42C46}" type="pres">
      <dgm:prSet presAssocID="{3A18C6B9-6F14-4B42-9932-1CF304A96B71}" presName="desTxN" presStyleLbl="revTx" presStyleIdx="4" presStyleCnt="5">
        <dgm:presLayoutVars>
          <dgm:bulletEnabled val="1"/>
        </dgm:presLayoutVars>
      </dgm:prSet>
      <dgm:spPr/>
    </dgm:pt>
    <dgm:pt modelId="{E1F2DD64-B62C-4054-8EDB-D160B93D2773}" type="pres">
      <dgm:prSet presAssocID="{3A18C6B9-6F14-4B42-9932-1CF304A96B71}" presName="spN" presStyleCnt="0"/>
      <dgm:spPr/>
    </dgm:pt>
  </dgm:ptLst>
  <dgm:cxnLst>
    <dgm:cxn modelId="{CEA82D00-4DD2-4C82-BCB8-BF53864C33B0}" srcId="{5098CB1F-B3FC-4158-B761-DE4ED2B06897}" destId="{3A18C6B9-6F14-4B42-9932-1CF304A96B71}" srcOrd="2" destOrd="0" parTransId="{E6C5D66B-F512-4062-A93E-8CCD5DA0BABE}" sibTransId="{23DB9C7E-6867-4CD8-9604-DC6628161F0F}"/>
    <dgm:cxn modelId="{D6F0090B-9C2F-4F39-8B7F-0860619FC92B}" srcId="{3A18C6B9-6F14-4B42-9932-1CF304A96B71}" destId="{D909DE21-EB57-4842-8CC2-E3C4866E33D8}" srcOrd="0" destOrd="0" parTransId="{1BE0F336-4B32-4FFD-851F-12A9C8278D24}" sibTransId="{DB13CBA1-16A0-45CF-8F87-46AD35C62808}"/>
    <dgm:cxn modelId="{B55A3510-3DE9-4948-9D63-A28955E808E0}" type="presOf" srcId="{5098CB1F-B3FC-4158-B761-DE4ED2B06897}" destId="{D1DF40C4-8BBB-447C-A95D-F3673C2F494D}" srcOrd="0" destOrd="0" presId="urn:microsoft.com/office/officeart/2009/3/layout/RandomtoResultProcess"/>
    <dgm:cxn modelId="{07AE1517-AEA9-43EB-BAD7-6DAA60F10157}" type="presOf" srcId="{58533676-9A01-4F81-B2DD-1FC7750E86B5}" destId="{927D46CE-32D6-48E6-BABE-BA943CDEE15D}" srcOrd="0" destOrd="2" presId="urn:microsoft.com/office/officeart/2009/3/layout/RandomtoResultProcess"/>
    <dgm:cxn modelId="{021A7531-D42E-4CBC-A0C9-D3098BDCB3F3}" type="presOf" srcId="{4786E8B9-02ED-4D1B-B678-48128755F82D}" destId="{357A36AC-02A0-4479-9B83-AC2B9E115433}" srcOrd="0" destOrd="0" presId="urn:microsoft.com/office/officeart/2009/3/layout/RandomtoResultProcess"/>
    <dgm:cxn modelId="{344FA835-5BC9-4B30-9DE4-6428E170B513}" type="presOf" srcId="{78BAEE15-06DD-44F7-8217-65A14103BDA1}" destId="{927D46CE-32D6-48E6-BABE-BA943CDEE15D}" srcOrd="0" destOrd="1" presId="urn:microsoft.com/office/officeart/2009/3/layout/RandomtoResultProcess"/>
    <dgm:cxn modelId="{D97E4F3B-DE49-4D9B-9FE7-7C9A5FF35CF3}" type="presOf" srcId="{D909DE21-EB57-4842-8CC2-E3C4866E33D8}" destId="{A8943827-2998-4D77-95EF-FB05ADF42C46}" srcOrd="0" destOrd="0" presId="urn:microsoft.com/office/officeart/2009/3/layout/RandomtoResultProcess"/>
    <dgm:cxn modelId="{97C3E240-8B41-488B-9B50-810A517A78C4}" srcId="{48435B4E-BEA2-4452-8FDD-F014082E841A}" destId="{78BAEE15-06DD-44F7-8217-65A14103BDA1}" srcOrd="1" destOrd="0" parTransId="{76E50E45-E618-4F00-B667-10981F065400}" sibTransId="{15FEB7F8-3A44-49F8-BFE5-129B061E3923}"/>
    <dgm:cxn modelId="{80618D45-6F23-401A-BDA5-B89EA926768E}" type="presOf" srcId="{48435B4E-BEA2-4452-8FDD-F014082E841A}" destId="{8311B631-F2C6-44AA-BD71-3AE23FA47ECF}" srcOrd="0" destOrd="0" presId="urn:microsoft.com/office/officeart/2009/3/layout/RandomtoResultProcess"/>
    <dgm:cxn modelId="{28EACE66-0E41-4D86-9A1F-895896928A34}" srcId="{48435B4E-BEA2-4452-8FDD-F014082E841A}" destId="{58533676-9A01-4F81-B2DD-1FC7750E86B5}" srcOrd="2" destOrd="0" parTransId="{12351B32-7F96-4BA9-89FE-B40C19325B1D}" sibTransId="{7B99FEC7-2621-4A46-BB29-7C876E78FC6C}"/>
    <dgm:cxn modelId="{D4B03A59-AABD-4BA6-9C0E-7E1A513B7F1B}" srcId="{5098CB1F-B3FC-4158-B761-DE4ED2B06897}" destId="{56E46D36-2DB9-4E72-8CA9-C17297F2A199}" srcOrd="1" destOrd="0" parTransId="{9015A503-A0A4-4C3D-9289-E103EF74F910}" sibTransId="{51091C2A-53DE-4970-ABF1-7D40AA445A63}"/>
    <dgm:cxn modelId="{1EC02485-0C67-4768-9F65-5CDD88F7EB71}" type="presOf" srcId="{7BD03DE4-5609-47D4-9F28-E7718E76D38C}" destId="{357A36AC-02A0-4479-9B83-AC2B9E115433}" srcOrd="0" destOrd="1" presId="urn:microsoft.com/office/officeart/2009/3/layout/RandomtoResultProcess"/>
    <dgm:cxn modelId="{28A584A6-2B13-429C-913D-AE9136CA2216}" type="presOf" srcId="{B6B2DDDA-D45C-498F-BEC4-CEFCC74595EE}" destId="{927D46CE-32D6-48E6-BABE-BA943CDEE15D}" srcOrd="0" destOrd="0" presId="urn:microsoft.com/office/officeart/2009/3/layout/RandomtoResultProcess"/>
    <dgm:cxn modelId="{73837EAF-1D1F-45F0-9304-E30DB361AB42}" srcId="{56E46D36-2DB9-4E72-8CA9-C17297F2A199}" destId="{4786E8B9-02ED-4D1B-B678-48128755F82D}" srcOrd="0" destOrd="0" parTransId="{5F56F75E-05D3-4360-BF9D-A7A6822779DA}" sibTransId="{9DF51762-A988-4926-BCA5-B09BFB08C79F}"/>
    <dgm:cxn modelId="{9E9FD3BF-6751-4FC2-80BB-6913D2E60616}" srcId="{5098CB1F-B3FC-4158-B761-DE4ED2B06897}" destId="{48435B4E-BEA2-4452-8FDD-F014082E841A}" srcOrd="0" destOrd="0" parTransId="{CF186262-47B3-4714-97C9-292C8C481C28}" sibTransId="{5EDC4B05-EE9B-4289-A035-77E08A16C34C}"/>
    <dgm:cxn modelId="{709018C5-4C6B-42F0-BED7-4C10DECFFB45}" srcId="{56E46D36-2DB9-4E72-8CA9-C17297F2A199}" destId="{7BD03DE4-5609-47D4-9F28-E7718E76D38C}" srcOrd="1" destOrd="0" parTransId="{A85D432A-47D7-4D58-A525-80D79918E1D8}" sibTransId="{189948E4-7D15-402F-9868-DA33AEFF896B}"/>
    <dgm:cxn modelId="{457AD6D8-361D-419E-91D4-5B18A62FC91C}" type="presOf" srcId="{3A18C6B9-6F14-4B42-9932-1CF304A96B71}" destId="{FF28A17D-487C-4C25-B0D9-EF71D8BDDC4D}" srcOrd="0" destOrd="0" presId="urn:microsoft.com/office/officeart/2009/3/layout/RandomtoResultProcess"/>
    <dgm:cxn modelId="{34B080E6-87B0-4B48-89C6-23B5091DB483}" type="presOf" srcId="{56E46D36-2DB9-4E72-8CA9-C17297F2A199}" destId="{F328F018-A366-4FDB-BB49-61B3C1056C6A}" srcOrd="0" destOrd="0" presId="urn:microsoft.com/office/officeart/2009/3/layout/RandomtoResultProcess"/>
    <dgm:cxn modelId="{5FBDEBEB-4293-4DC1-BC77-AA6FFDA31428}" srcId="{48435B4E-BEA2-4452-8FDD-F014082E841A}" destId="{B6B2DDDA-D45C-498F-BEC4-CEFCC74595EE}" srcOrd="0" destOrd="0" parTransId="{3D0B7A4A-97B8-40E0-B308-4155F9FC1968}" sibTransId="{88859132-E9C8-4831-89CB-DAE36F3F15A9}"/>
    <dgm:cxn modelId="{8FFCF885-94A0-4FF3-BC13-0F9234C9A6FF}" type="presParOf" srcId="{D1DF40C4-8BBB-447C-A95D-F3673C2F494D}" destId="{F53DF5E4-6F4D-4A0C-8BD0-08F49667A5C5}" srcOrd="0" destOrd="0" presId="urn:microsoft.com/office/officeart/2009/3/layout/RandomtoResultProcess"/>
    <dgm:cxn modelId="{BFCB0C5A-13C2-49D2-AAC0-B6C2A8CB74A7}" type="presParOf" srcId="{F53DF5E4-6F4D-4A0C-8BD0-08F49667A5C5}" destId="{8311B631-F2C6-44AA-BD71-3AE23FA47ECF}" srcOrd="0" destOrd="0" presId="urn:microsoft.com/office/officeart/2009/3/layout/RandomtoResultProcess"/>
    <dgm:cxn modelId="{6ABFA878-DACE-4E92-AE25-473A730BE50C}" type="presParOf" srcId="{F53DF5E4-6F4D-4A0C-8BD0-08F49667A5C5}" destId="{927D46CE-32D6-48E6-BABE-BA943CDEE15D}" srcOrd="1" destOrd="0" presId="urn:microsoft.com/office/officeart/2009/3/layout/RandomtoResultProcess"/>
    <dgm:cxn modelId="{3399DF80-49DD-40B4-8CF0-CBD89302B650}" type="presParOf" srcId="{F53DF5E4-6F4D-4A0C-8BD0-08F49667A5C5}" destId="{EC2EEDAA-9366-4AD2-AC68-925BB2A75017}" srcOrd="2" destOrd="0" presId="urn:microsoft.com/office/officeart/2009/3/layout/RandomtoResultProcess"/>
    <dgm:cxn modelId="{EC733136-BFD5-446D-92C7-FE9ABBA4A35C}" type="presParOf" srcId="{F53DF5E4-6F4D-4A0C-8BD0-08F49667A5C5}" destId="{7369BAA8-10AD-4A09-9CC4-3739CC9B03A4}" srcOrd="3" destOrd="0" presId="urn:microsoft.com/office/officeart/2009/3/layout/RandomtoResultProcess"/>
    <dgm:cxn modelId="{6E2B6422-848F-4981-8BA1-DEF46D3C57AD}" type="presParOf" srcId="{F53DF5E4-6F4D-4A0C-8BD0-08F49667A5C5}" destId="{67F25808-626A-471C-9C4B-99C4E827A52E}" srcOrd="4" destOrd="0" presId="urn:microsoft.com/office/officeart/2009/3/layout/RandomtoResultProcess"/>
    <dgm:cxn modelId="{0BA3D57B-F108-4A2E-88F0-C7BA7BF5B878}" type="presParOf" srcId="{F53DF5E4-6F4D-4A0C-8BD0-08F49667A5C5}" destId="{84AA6928-26D1-48C7-849E-26F6DBDC49AF}" srcOrd="5" destOrd="0" presId="urn:microsoft.com/office/officeart/2009/3/layout/RandomtoResultProcess"/>
    <dgm:cxn modelId="{7463AE1B-9A7C-4DBE-8668-0D1BD6CAC586}" type="presParOf" srcId="{F53DF5E4-6F4D-4A0C-8BD0-08F49667A5C5}" destId="{24579C4C-9B1E-4980-9B5C-D13EFEC909C5}" srcOrd="6" destOrd="0" presId="urn:microsoft.com/office/officeart/2009/3/layout/RandomtoResultProcess"/>
    <dgm:cxn modelId="{BE3C6539-F23F-4421-ABAA-BE597122C309}" type="presParOf" srcId="{F53DF5E4-6F4D-4A0C-8BD0-08F49667A5C5}" destId="{44DADEAC-DBAA-4E01-894B-903FF05C75E4}" srcOrd="7" destOrd="0" presId="urn:microsoft.com/office/officeart/2009/3/layout/RandomtoResultProcess"/>
    <dgm:cxn modelId="{9720A577-CDD0-4EA4-97DA-83107E0470FC}" type="presParOf" srcId="{F53DF5E4-6F4D-4A0C-8BD0-08F49667A5C5}" destId="{A9897B02-FB6E-4B54-8995-E3E5BA6F6A33}" srcOrd="8" destOrd="0" presId="urn:microsoft.com/office/officeart/2009/3/layout/RandomtoResultProcess"/>
    <dgm:cxn modelId="{8AE09FE4-878B-44C5-8E6F-B31B3DA05C75}" type="presParOf" srcId="{F53DF5E4-6F4D-4A0C-8BD0-08F49667A5C5}" destId="{CF040984-9605-4B0D-AA79-9BAE7AA7ABA8}" srcOrd="9" destOrd="0" presId="urn:microsoft.com/office/officeart/2009/3/layout/RandomtoResultProcess"/>
    <dgm:cxn modelId="{3476E3B2-1E08-47FA-A6F0-843716DD93A3}" type="presParOf" srcId="{F53DF5E4-6F4D-4A0C-8BD0-08F49667A5C5}" destId="{30C20156-0FEF-420C-A5F5-87F625E486C5}" srcOrd="10" destOrd="0" presId="urn:microsoft.com/office/officeart/2009/3/layout/RandomtoResultProcess"/>
    <dgm:cxn modelId="{F9D974FC-65BC-4584-ADED-575ACA11FBB7}" type="presParOf" srcId="{F53DF5E4-6F4D-4A0C-8BD0-08F49667A5C5}" destId="{96F59F3C-E922-4371-9E3B-E2CDA3455F72}" srcOrd="11" destOrd="0" presId="urn:microsoft.com/office/officeart/2009/3/layout/RandomtoResultProcess"/>
    <dgm:cxn modelId="{7713EC28-4B4D-4377-BB79-5B4B17E6C05D}" type="presParOf" srcId="{F53DF5E4-6F4D-4A0C-8BD0-08F49667A5C5}" destId="{CC2C7DCC-A057-4207-B846-F05FA233ED4A}" srcOrd="12" destOrd="0" presId="urn:microsoft.com/office/officeart/2009/3/layout/RandomtoResultProcess"/>
    <dgm:cxn modelId="{A9E053A2-9D9F-4821-858E-2F36C32FE57D}" type="presParOf" srcId="{F53DF5E4-6F4D-4A0C-8BD0-08F49667A5C5}" destId="{25603B7B-B78E-4A15-98F9-6358B1F9B4EB}" srcOrd="13" destOrd="0" presId="urn:microsoft.com/office/officeart/2009/3/layout/RandomtoResultProcess"/>
    <dgm:cxn modelId="{63FF01E1-6039-4472-B52F-C38423364BAB}" type="presParOf" srcId="{F53DF5E4-6F4D-4A0C-8BD0-08F49667A5C5}" destId="{10EB8972-ADAC-445E-A0FE-8E55FDE57FFB}" srcOrd="14" destOrd="0" presId="urn:microsoft.com/office/officeart/2009/3/layout/RandomtoResultProcess"/>
    <dgm:cxn modelId="{DC0A5421-F689-44F7-ADD2-976D46685CD7}" type="presParOf" srcId="{F53DF5E4-6F4D-4A0C-8BD0-08F49667A5C5}" destId="{50B85375-426A-4FC2-9886-D8A2D1F09C7F}" srcOrd="15" destOrd="0" presId="urn:microsoft.com/office/officeart/2009/3/layout/RandomtoResultProcess"/>
    <dgm:cxn modelId="{97C40090-A500-48A6-85CB-0ED9FA6CACC6}" type="presParOf" srcId="{F53DF5E4-6F4D-4A0C-8BD0-08F49667A5C5}" destId="{8E59180B-DF58-4C98-9295-0121BF246F16}" srcOrd="16" destOrd="0" presId="urn:microsoft.com/office/officeart/2009/3/layout/RandomtoResultProcess"/>
    <dgm:cxn modelId="{24192AC7-97FD-4E62-A358-1E6B0FE1A27E}" type="presParOf" srcId="{F53DF5E4-6F4D-4A0C-8BD0-08F49667A5C5}" destId="{5CD46AEE-30F1-4DD6-83EA-30E99815EEAE}" srcOrd="17" destOrd="0" presId="urn:microsoft.com/office/officeart/2009/3/layout/RandomtoResultProcess"/>
    <dgm:cxn modelId="{E7B7A88A-534E-40E9-B2F8-2791500451D4}" type="presParOf" srcId="{F53DF5E4-6F4D-4A0C-8BD0-08F49667A5C5}" destId="{646ECED2-DF7B-4D61-9A03-45205FEFA398}" srcOrd="18" destOrd="0" presId="urn:microsoft.com/office/officeart/2009/3/layout/RandomtoResultProcess"/>
    <dgm:cxn modelId="{347C0773-EBBD-4CB8-B6E0-0D0C85C292C5}" type="presParOf" srcId="{F53DF5E4-6F4D-4A0C-8BD0-08F49667A5C5}" destId="{24259D41-182A-4C5B-91B8-B913D42F3174}" srcOrd="19" destOrd="0" presId="urn:microsoft.com/office/officeart/2009/3/layout/RandomtoResultProcess"/>
    <dgm:cxn modelId="{62F8110D-80D1-47D3-B777-2DA472FD131D}" type="presParOf" srcId="{D1DF40C4-8BBB-447C-A95D-F3673C2F494D}" destId="{04669A78-850F-4F9F-8431-385EEADDC3B3}" srcOrd="1" destOrd="0" presId="urn:microsoft.com/office/officeart/2009/3/layout/RandomtoResultProcess"/>
    <dgm:cxn modelId="{95081B5A-E374-4DFB-B853-38D727DDF62A}" type="presParOf" srcId="{04669A78-850F-4F9F-8431-385EEADDC3B3}" destId="{1AD65B45-1CEB-43C9-BB55-D3FC2DA95A08}" srcOrd="0" destOrd="0" presId="urn:microsoft.com/office/officeart/2009/3/layout/RandomtoResultProcess"/>
    <dgm:cxn modelId="{CA82F5A3-7DBE-4516-ABF4-05051EB1A9EC}" type="presParOf" srcId="{04669A78-850F-4F9F-8431-385EEADDC3B3}" destId="{67F8FCC6-844D-4390-A2F9-2FDB59316CF0}" srcOrd="1" destOrd="0" presId="urn:microsoft.com/office/officeart/2009/3/layout/RandomtoResultProcess"/>
    <dgm:cxn modelId="{9007749C-0634-422B-9048-F4F7E646F37A}" type="presParOf" srcId="{D1DF40C4-8BBB-447C-A95D-F3673C2F494D}" destId="{76861451-A127-4CE7-BA3E-3E1C8B0EA1FA}" srcOrd="2" destOrd="0" presId="urn:microsoft.com/office/officeart/2009/3/layout/RandomtoResultProcess"/>
    <dgm:cxn modelId="{B451B54A-5E45-40FE-B839-7C8ECA9AABEC}" type="presParOf" srcId="{76861451-A127-4CE7-BA3E-3E1C8B0EA1FA}" destId="{F328F018-A366-4FDB-BB49-61B3C1056C6A}" srcOrd="0" destOrd="0" presId="urn:microsoft.com/office/officeart/2009/3/layout/RandomtoResultProcess"/>
    <dgm:cxn modelId="{0C1522B5-6785-4D84-97AA-A27726A937A0}" type="presParOf" srcId="{76861451-A127-4CE7-BA3E-3E1C8B0EA1FA}" destId="{357A36AC-02A0-4479-9B83-AC2B9E115433}" srcOrd="1" destOrd="0" presId="urn:microsoft.com/office/officeart/2009/3/layout/RandomtoResultProcess"/>
    <dgm:cxn modelId="{6A5EFD34-9251-4CF5-9966-592FD827A38C}" type="presParOf" srcId="{76861451-A127-4CE7-BA3E-3E1C8B0EA1FA}" destId="{EEE62A96-3F06-4804-B095-E1F13999C3FA}" srcOrd="2" destOrd="0" presId="urn:microsoft.com/office/officeart/2009/3/layout/RandomtoResultProcess"/>
    <dgm:cxn modelId="{9F305F9B-209D-4A5F-BEE5-75E10311C4AD}" type="presParOf" srcId="{D1DF40C4-8BBB-447C-A95D-F3673C2F494D}" destId="{E8625B50-EB6F-4B91-986A-3EA977AB54F5}" srcOrd="3" destOrd="0" presId="urn:microsoft.com/office/officeart/2009/3/layout/RandomtoResultProcess"/>
    <dgm:cxn modelId="{1F55819F-710E-45BA-8011-AA119C1BB528}" type="presParOf" srcId="{E8625B50-EB6F-4B91-986A-3EA977AB54F5}" destId="{5C3B9C42-3323-468C-9B87-8848A3291054}" srcOrd="0" destOrd="0" presId="urn:microsoft.com/office/officeart/2009/3/layout/RandomtoResultProcess"/>
    <dgm:cxn modelId="{65C970D8-908E-4048-8C34-A09B30F82AD4}" type="presParOf" srcId="{E8625B50-EB6F-4B91-986A-3EA977AB54F5}" destId="{0BF7B505-4022-4EF2-B6C2-D361EC1050CE}" srcOrd="1" destOrd="0" presId="urn:microsoft.com/office/officeart/2009/3/layout/RandomtoResultProcess"/>
    <dgm:cxn modelId="{DDD6C337-70CE-40B7-A5B1-E8EFA1F06E5E}" type="presParOf" srcId="{D1DF40C4-8BBB-447C-A95D-F3673C2F494D}" destId="{24B1F180-2B2C-42B6-A9B7-1096D5E9E2E4}" srcOrd="4" destOrd="0" presId="urn:microsoft.com/office/officeart/2009/3/layout/RandomtoResultProcess"/>
    <dgm:cxn modelId="{9EA1973D-DFD6-4E73-864D-4EF672B2265C}" type="presParOf" srcId="{24B1F180-2B2C-42B6-A9B7-1096D5E9E2E4}" destId="{FF28A17D-487C-4C25-B0D9-EF71D8BDDC4D}" srcOrd="0" destOrd="0" presId="urn:microsoft.com/office/officeart/2009/3/layout/RandomtoResultProcess"/>
    <dgm:cxn modelId="{4F679DA2-AFD7-4EEE-B387-1EC39933980B}" type="presParOf" srcId="{24B1F180-2B2C-42B6-A9B7-1096D5E9E2E4}" destId="{A8943827-2998-4D77-95EF-FB05ADF42C46}" srcOrd="1" destOrd="0" presId="urn:microsoft.com/office/officeart/2009/3/layout/RandomtoResultProcess"/>
    <dgm:cxn modelId="{159C1FC5-75E6-431C-9B1E-049858D58A46}" type="presParOf" srcId="{24B1F180-2B2C-42B6-A9B7-1096D5E9E2E4}" destId="{E1F2DD64-B62C-4054-8EDB-D160B93D2773}" srcOrd="2"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39A8360-785E-469B-911F-DB910A252EF7}" type="doc">
      <dgm:prSet loTypeId="urn:microsoft.com/office/officeart/2011/layout/HexagonRadial" loCatId="cycle" qsTypeId="urn:microsoft.com/office/officeart/2005/8/quickstyle/3d5" qsCatId="3D" csTypeId="urn:microsoft.com/office/officeart/2005/8/colors/colorful4" csCatId="colorful" phldr="1"/>
      <dgm:spPr/>
      <dgm:t>
        <a:bodyPr/>
        <a:lstStyle/>
        <a:p>
          <a:endParaRPr lang="en-SG"/>
        </a:p>
      </dgm:t>
    </dgm:pt>
    <dgm:pt modelId="{B3B6A067-C71C-4B88-92C7-3F0F30D3018F}">
      <dgm:prSet phldrT="[Text]"/>
      <dgm:spPr/>
      <dgm:t>
        <a:bodyPr/>
        <a:lstStyle/>
        <a:p>
          <a:r>
            <a:rPr lang="en-US" i="1" dirty="0"/>
            <a:t>Trairūpya</a:t>
          </a:r>
          <a:endParaRPr lang="en-SG" i="1" dirty="0"/>
        </a:p>
      </dgm:t>
    </dgm:pt>
    <dgm:pt modelId="{F784B1A0-8C56-4E24-8C17-564C66EAF7CB}" type="parTrans" cxnId="{58669990-7141-49FB-8367-F3B36275752E}">
      <dgm:prSet/>
      <dgm:spPr/>
      <dgm:t>
        <a:bodyPr/>
        <a:lstStyle/>
        <a:p>
          <a:endParaRPr lang="en-SG"/>
        </a:p>
      </dgm:t>
    </dgm:pt>
    <dgm:pt modelId="{F4A1925A-AC0A-4AAB-9903-D33C2593A1D3}" type="sibTrans" cxnId="{58669990-7141-49FB-8367-F3B36275752E}">
      <dgm:prSet/>
      <dgm:spPr/>
      <dgm:t>
        <a:bodyPr/>
        <a:lstStyle/>
        <a:p>
          <a:endParaRPr lang="en-SG"/>
        </a:p>
      </dgm:t>
    </dgm:pt>
    <dgm:pt modelId="{F5D09300-C4FD-4E12-93E8-3C4FC77A745E}">
      <dgm:prSet phldrT="[Text]"/>
      <dgm:spPr/>
      <dgm:t>
        <a:bodyPr/>
        <a:lstStyle/>
        <a:p>
          <a:r>
            <a:rPr lang="en-US" i="1" dirty="0" err="1"/>
            <a:t>Vyāpti</a:t>
          </a:r>
          <a:r>
            <a:rPr lang="en-US" dirty="0"/>
            <a:t>: pervasion of thesis and reason</a:t>
          </a:r>
          <a:endParaRPr lang="en-SG" dirty="0"/>
        </a:p>
      </dgm:t>
    </dgm:pt>
    <dgm:pt modelId="{74A02FFE-2FB7-4926-A2E0-C155C971200A}" type="parTrans" cxnId="{F7957B62-8B50-4B84-AF00-EE5352D873B7}">
      <dgm:prSet/>
      <dgm:spPr/>
      <dgm:t>
        <a:bodyPr/>
        <a:lstStyle/>
        <a:p>
          <a:endParaRPr lang="en-SG"/>
        </a:p>
      </dgm:t>
    </dgm:pt>
    <dgm:pt modelId="{C95C60B2-F319-468D-875C-BC214D39EF76}" type="sibTrans" cxnId="{F7957B62-8B50-4B84-AF00-EE5352D873B7}">
      <dgm:prSet/>
      <dgm:spPr/>
      <dgm:t>
        <a:bodyPr/>
        <a:lstStyle/>
        <a:p>
          <a:endParaRPr lang="en-SG"/>
        </a:p>
      </dgm:t>
    </dgm:pt>
    <dgm:pt modelId="{39C9C179-012D-48AF-A844-CFE2C49EC375}">
      <dgm:prSet phldrT="[Text]"/>
      <dgm:spPr/>
      <dgm:t>
        <a:bodyPr/>
        <a:lstStyle/>
        <a:p>
          <a:r>
            <a:rPr lang="en-US" dirty="0"/>
            <a:t>Present in similar example</a:t>
          </a:r>
          <a:endParaRPr lang="en-SG" dirty="0"/>
        </a:p>
      </dgm:t>
    </dgm:pt>
    <dgm:pt modelId="{017A51D0-1F73-4433-8EE5-0578F393A49B}" type="parTrans" cxnId="{B0E608F9-C087-4180-B816-D20CC0177DA5}">
      <dgm:prSet/>
      <dgm:spPr/>
      <dgm:t>
        <a:bodyPr/>
        <a:lstStyle/>
        <a:p>
          <a:endParaRPr lang="en-SG"/>
        </a:p>
      </dgm:t>
    </dgm:pt>
    <dgm:pt modelId="{9C8911CD-201B-4B1D-9DB8-E343D16ED719}" type="sibTrans" cxnId="{B0E608F9-C087-4180-B816-D20CC0177DA5}">
      <dgm:prSet/>
      <dgm:spPr/>
      <dgm:t>
        <a:bodyPr/>
        <a:lstStyle/>
        <a:p>
          <a:endParaRPr lang="en-SG"/>
        </a:p>
      </dgm:t>
    </dgm:pt>
    <dgm:pt modelId="{DCA24C66-C800-4735-AEEB-2E75A51AB302}">
      <dgm:prSet phldrT="[Text]"/>
      <dgm:spPr/>
      <dgm:t>
        <a:bodyPr/>
        <a:lstStyle/>
        <a:p>
          <a:r>
            <a:rPr lang="en-US" dirty="0"/>
            <a:t>Absent in dissimilar example</a:t>
          </a:r>
          <a:endParaRPr lang="en-SG" dirty="0"/>
        </a:p>
      </dgm:t>
    </dgm:pt>
    <dgm:pt modelId="{A092570B-4A75-410B-BFE8-4C35FDA57ED7}" type="parTrans" cxnId="{CDA715C2-87EF-4896-85D3-BA0B8AEC877A}">
      <dgm:prSet/>
      <dgm:spPr/>
      <dgm:t>
        <a:bodyPr/>
        <a:lstStyle/>
        <a:p>
          <a:endParaRPr lang="en-SG"/>
        </a:p>
      </dgm:t>
    </dgm:pt>
    <dgm:pt modelId="{48A48913-DAF8-4093-9804-1327E35E877E}" type="sibTrans" cxnId="{CDA715C2-87EF-4896-85D3-BA0B8AEC877A}">
      <dgm:prSet/>
      <dgm:spPr/>
      <dgm:t>
        <a:bodyPr/>
        <a:lstStyle/>
        <a:p>
          <a:endParaRPr lang="en-SG"/>
        </a:p>
      </dgm:t>
    </dgm:pt>
    <dgm:pt modelId="{85B60282-C7C2-4AB2-9EB5-12C125BBC958}" type="pres">
      <dgm:prSet presAssocID="{139A8360-785E-469B-911F-DB910A252EF7}" presName="Name0" presStyleCnt="0">
        <dgm:presLayoutVars>
          <dgm:chMax val="1"/>
          <dgm:chPref val="1"/>
          <dgm:dir/>
          <dgm:animOne val="branch"/>
          <dgm:animLvl val="lvl"/>
        </dgm:presLayoutVars>
      </dgm:prSet>
      <dgm:spPr/>
    </dgm:pt>
    <dgm:pt modelId="{6CF3147F-F5EC-4747-A556-FC3C7A44416F}" type="pres">
      <dgm:prSet presAssocID="{B3B6A067-C71C-4B88-92C7-3F0F30D3018F}" presName="Parent" presStyleLbl="node0" presStyleIdx="0" presStyleCnt="1">
        <dgm:presLayoutVars>
          <dgm:chMax val="6"/>
          <dgm:chPref val="6"/>
        </dgm:presLayoutVars>
      </dgm:prSet>
      <dgm:spPr/>
    </dgm:pt>
    <dgm:pt modelId="{4559BB0C-6336-4EE3-BA26-F5C0875C1DA0}" type="pres">
      <dgm:prSet presAssocID="{F5D09300-C4FD-4E12-93E8-3C4FC77A745E}" presName="Accent1" presStyleCnt="0"/>
      <dgm:spPr/>
    </dgm:pt>
    <dgm:pt modelId="{91CAD0EA-4A11-4730-8A2D-AEFE782552F8}" type="pres">
      <dgm:prSet presAssocID="{F5D09300-C4FD-4E12-93E8-3C4FC77A745E}" presName="Accent" presStyleLbl="bgShp" presStyleIdx="0" presStyleCnt="3"/>
      <dgm:spPr/>
    </dgm:pt>
    <dgm:pt modelId="{A1872654-DC38-46A9-B5A9-94A9260F684D}" type="pres">
      <dgm:prSet presAssocID="{F5D09300-C4FD-4E12-93E8-3C4FC77A745E}" presName="Child1" presStyleLbl="node1" presStyleIdx="0" presStyleCnt="3">
        <dgm:presLayoutVars>
          <dgm:chMax val="0"/>
          <dgm:chPref val="0"/>
          <dgm:bulletEnabled val="1"/>
        </dgm:presLayoutVars>
      </dgm:prSet>
      <dgm:spPr/>
    </dgm:pt>
    <dgm:pt modelId="{A27031B6-8965-463F-8A8E-CAD7050FE972}" type="pres">
      <dgm:prSet presAssocID="{39C9C179-012D-48AF-A844-CFE2C49EC375}" presName="Accent2" presStyleCnt="0"/>
      <dgm:spPr/>
    </dgm:pt>
    <dgm:pt modelId="{C631520C-25D0-4C37-A465-3BF4978BEFEC}" type="pres">
      <dgm:prSet presAssocID="{39C9C179-012D-48AF-A844-CFE2C49EC375}" presName="Accent" presStyleLbl="bgShp" presStyleIdx="1" presStyleCnt="3"/>
      <dgm:spPr/>
    </dgm:pt>
    <dgm:pt modelId="{62EFB2A6-3606-43DA-B33F-EB6DE31CAC27}" type="pres">
      <dgm:prSet presAssocID="{39C9C179-012D-48AF-A844-CFE2C49EC375}" presName="Child2" presStyleLbl="node1" presStyleIdx="1" presStyleCnt="3">
        <dgm:presLayoutVars>
          <dgm:chMax val="0"/>
          <dgm:chPref val="0"/>
          <dgm:bulletEnabled val="1"/>
        </dgm:presLayoutVars>
      </dgm:prSet>
      <dgm:spPr/>
    </dgm:pt>
    <dgm:pt modelId="{40A26020-FC37-4484-A5EB-725578590872}" type="pres">
      <dgm:prSet presAssocID="{DCA24C66-C800-4735-AEEB-2E75A51AB302}" presName="Accent3" presStyleCnt="0"/>
      <dgm:spPr/>
    </dgm:pt>
    <dgm:pt modelId="{9ABD2D38-92C7-4CD0-8B12-754E23DC73FD}" type="pres">
      <dgm:prSet presAssocID="{DCA24C66-C800-4735-AEEB-2E75A51AB302}" presName="Accent" presStyleLbl="bgShp" presStyleIdx="2" presStyleCnt="3"/>
      <dgm:spPr/>
    </dgm:pt>
    <dgm:pt modelId="{F07CE925-7007-4FC6-8DD7-89C2CFD6A377}" type="pres">
      <dgm:prSet presAssocID="{DCA24C66-C800-4735-AEEB-2E75A51AB302}" presName="Child3" presStyleLbl="node1" presStyleIdx="2" presStyleCnt="3">
        <dgm:presLayoutVars>
          <dgm:chMax val="0"/>
          <dgm:chPref val="0"/>
          <dgm:bulletEnabled val="1"/>
        </dgm:presLayoutVars>
      </dgm:prSet>
      <dgm:spPr/>
    </dgm:pt>
  </dgm:ptLst>
  <dgm:cxnLst>
    <dgm:cxn modelId="{6F504B0E-D1A5-4353-8991-66B3C1DEB996}" type="presOf" srcId="{39C9C179-012D-48AF-A844-CFE2C49EC375}" destId="{62EFB2A6-3606-43DA-B33F-EB6DE31CAC27}" srcOrd="0" destOrd="0" presId="urn:microsoft.com/office/officeart/2011/layout/HexagonRadial"/>
    <dgm:cxn modelId="{F7957B62-8B50-4B84-AF00-EE5352D873B7}" srcId="{B3B6A067-C71C-4B88-92C7-3F0F30D3018F}" destId="{F5D09300-C4FD-4E12-93E8-3C4FC77A745E}" srcOrd="0" destOrd="0" parTransId="{74A02FFE-2FB7-4926-A2E0-C155C971200A}" sibTransId="{C95C60B2-F319-468D-875C-BC214D39EF76}"/>
    <dgm:cxn modelId="{58669990-7141-49FB-8367-F3B36275752E}" srcId="{139A8360-785E-469B-911F-DB910A252EF7}" destId="{B3B6A067-C71C-4B88-92C7-3F0F30D3018F}" srcOrd="0" destOrd="0" parTransId="{F784B1A0-8C56-4E24-8C17-564C66EAF7CB}" sibTransId="{F4A1925A-AC0A-4AAB-9903-D33C2593A1D3}"/>
    <dgm:cxn modelId="{524540A7-2337-4767-8B77-5CFCF100F1F3}" type="presOf" srcId="{B3B6A067-C71C-4B88-92C7-3F0F30D3018F}" destId="{6CF3147F-F5EC-4747-A556-FC3C7A44416F}" srcOrd="0" destOrd="0" presId="urn:microsoft.com/office/officeart/2011/layout/HexagonRadial"/>
    <dgm:cxn modelId="{66C34CAD-2B02-412E-9263-657934DD2DF2}" type="presOf" srcId="{F5D09300-C4FD-4E12-93E8-3C4FC77A745E}" destId="{A1872654-DC38-46A9-B5A9-94A9260F684D}" srcOrd="0" destOrd="0" presId="urn:microsoft.com/office/officeart/2011/layout/HexagonRadial"/>
    <dgm:cxn modelId="{1A31C9B7-9B67-433D-AFA9-B1EDAE848FA4}" type="presOf" srcId="{139A8360-785E-469B-911F-DB910A252EF7}" destId="{85B60282-C7C2-4AB2-9EB5-12C125BBC958}" srcOrd="0" destOrd="0" presId="urn:microsoft.com/office/officeart/2011/layout/HexagonRadial"/>
    <dgm:cxn modelId="{CDA715C2-87EF-4896-85D3-BA0B8AEC877A}" srcId="{B3B6A067-C71C-4B88-92C7-3F0F30D3018F}" destId="{DCA24C66-C800-4735-AEEB-2E75A51AB302}" srcOrd="2" destOrd="0" parTransId="{A092570B-4A75-410B-BFE8-4C35FDA57ED7}" sibTransId="{48A48913-DAF8-4093-9804-1327E35E877E}"/>
    <dgm:cxn modelId="{239863CA-4C45-4FD5-813F-84B145389FF6}" type="presOf" srcId="{DCA24C66-C800-4735-AEEB-2E75A51AB302}" destId="{F07CE925-7007-4FC6-8DD7-89C2CFD6A377}" srcOrd="0" destOrd="0" presId="urn:microsoft.com/office/officeart/2011/layout/HexagonRadial"/>
    <dgm:cxn modelId="{B0E608F9-C087-4180-B816-D20CC0177DA5}" srcId="{B3B6A067-C71C-4B88-92C7-3F0F30D3018F}" destId="{39C9C179-012D-48AF-A844-CFE2C49EC375}" srcOrd="1" destOrd="0" parTransId="{017A51D0-1F73-4433-8EE5-0578F393A49B}" sibTransId="{9C8911CD-201B-4B1D-9DB8-E343D16ED719}"/>
    <dgm:cxn modelId="{0B0FE5BF-1B67-4575-A5A1-C7E3F5381FF4}" type="presParOf" srcId="{85B60282-C7C2-4AB2-9EB5-12C125BBC958}" destId="{6CF3147F-F5EC-4747-A556-FC3C7A44416F}" srcOrd="0" destOrd="0" presId="urn:microsoft.com/office/officeart/2011/layout/HexagonRadial"/>
    <dgm:cxn modelId="{1354D6EF-52FC-4E63-BA2E-13496B6C1D5C}" type="presParOf" srcId="{85B60282-C7C2-4AB2-9EB5-12C125BBC958}" destId="{4559BB0C-6336-4EE3-BA26-F5C0875C1DA0}" srcOrd="1" destOrd="0" presId="urn:microsoft.com/office/officeart/2011/layout/HexagonRadial"/>
    <dgm:cxn modelId="{E222355C-799B-4B62-ABBD-5A26332A1886}" type="presParOf" srcId="{4559BB0C-6336-4EE3-BA26-F5C0875C1DA0}" destId="{91CAD0EA-4A11-4730-8A2D-AEFE782552F8}" srcOrd="0" destOrd="0" presId="urn:microsoft.com/office/officeart/2011/layout/HexagonRadial"/>
    <dgm:cxn modelId="{17B1BD73-9F78-42FD-B5E1-6A1F4373E235}" type="presParOf" srcId="{85B60282-C7C2-4AB2-9EB5-12C125BBC958}" destId="{A1872654-DC38-46A9-B5A9-94A9260F684D}" srcOrd="2" destOrd="0" presId="urn:microsoft.com/office/officeart/2011/layout/HexagonRadial"/>
    <dgm:cxn modelId="{F8D49F98-132A-4B5C-B7AE-777983A06185}" type="presParOf" srcId="{85B60282-C7C2-4AB2-9EB5-12C125BBC958}" destId="{A27031B6-8965-463F-8A8E-CAD7050FE972}" srcOrd="3" destOrd="0" presId="urn:microsoft.com/office/officeart/2011/layout/HexagonRadial"/>
    <dgm:cxn modelId="{EC18EDFE-5BF8-4DA3-88EC-3FD92CB7CB3B}" type="presParOf" srcId="{A27031B6-8965-463F-8A8E-CAD7050FE972}" destId="{C631520C-25D0-4C37-A465-3BF4978BEFEC}" srcOrd="0" destOrd="0" presId="urn:microsoft.com/office/officeart/2011/layout/HexagonRadial"/>
    <dgm:cxn modelId="{BD631F34-01BE-4084-92F9-FF474770C9CF}" type="presParOf" srcId="{85B60282-C7C2-4AB2-9EB5-12C125BBC958}" destId="{62EFB2A6-3606-43DA-B33F-EB6DE31CAC27}" srcOrd="4" destOrd="0" presId="urn:microsoft.com/office/officeart/2011/layout/HexagonRadial"/>
    <dgm:cxn modelId="{5E7F5BB3-9CDE-4E90-9011-45C36F28F013}" type="presParOf" srcId="{85B60282-C7C2-4AB2-9EB5-12C125BBC958}" destId="{40A26020-FC37-4484-A5EB-725578590872}" srcOrd="5" destOrd="0" presId="urn:microsoft.com/office/officeart/2011/layout/HexagonRadial"/>
    <dgm:cxn modelId="{2B16D1C1-0B53-4FC0-9F02-9930B4D136DF}" type="presParOf" srcId="{40A26020-FC37-4484-A5EB-725578590872}" destId="{9ABD2D38-92C7-4CD0-8B12-754E23DC73FD}" srcOrd="0" destOrd="0" presId="urn:microsoft.com/office/officeart/2011/layout/HexagonRadial"/>
    <dgm:cxn modelId="{EA9AEB5E-9AA0-43A2-ABE3-4E79BFFF97D9}" type="presParOf" srcId="{85B60282-C7C2-4AB2-9EB5-12C125BBC958}" destId="{F07CE925-7007-4FC6-8DD7-89C2CFD6A377}" srcOrd="6"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B51EC2-8A46-45A0-A15C-C97440052DE4}" type="doc">
      <dgm:prSet loTypeId="urn:microsoft.com/office/officeart/2009/3/layout/StepUpProcess" loCatId="process" qsTypeId="urn:microsoft.com/office/officeart/2005/8/quickstyle/3d5" qsCatId="3D" csTypeId="urn:microsoft.com/office/officeart/2005/8/colors/colorful4" csCatId="colorful" phldr="1"/>
      <dgm:spPr/>
      <dgm:t>
        <a:bodyPr/>
        <a:lstStyle/>
        <a:p>
          <a:endParaRPr lang="en-SG"/>
        </a:p>
      </dgm:t>
    </dgm:pt>
    <dgm:pt modelId="{A5B5F163-833C-4EB7-AC04-4C4FA2B2F62E}">
      <dgm:prSet phldrT="[Text]"/>
      <dgm:spPr/>
      <dgm:t>
        <a:bodyPr/>
        <a:lstStyle/>
        <a:p>
          <a:r>
            <a:rPr lang="en-SG" dirty="0"/>
            <a:t>Thesis: there is fire in the mountain</a:t>
          </a:r>
        </a:p>
      </dgm:t>
    </dgm:pt>
    <dgm:pt modelId="{0F70F127-E690-415F-BDC8-F10A1C38024A}" type="parTrans" cxnId="{21A7B9C5-67B5-40D1-902E-EFB3E8D862F6}">
      <dgm:prSet/>
      <dgm:spPr/>
      <dgm:t>
        <a:bodyPr/>
        <a:lstStyle/>
        <a:p>
          <a:endParaRPr lang="en-SG"/>
        </a:p>
      </dgm:t>
    </dgm:pt>
    <dgm:pt modelId="{79834163-B17E-4266-A10D-A81F0B8F0260}" type="sibTrans" cxnId="{21A7B9C5-67B5-40D1-902E-EFB3E8D862F6}">
      <dgm:prSet/>
      <dgm:spPr/>
      <dgm:t>
        <a:bodyPr/>
        <a:lstStyle/>
        <a:p>
          <a:endParaRPr lang="en-SG"/>
        </a:p>
      </dgm:t>
    </dgm:pt>
    <dgm:pt modelId="{4047C1F7-B5FA-477D-95B9-13BB49AB4D78}">
      <dgm:prSet phldrT="[Text]"/>
      <dgm:spPr/>
      <dgm:t>
        <a:bodyPr/>
        <a:lstStyle/>
        <a:p>
          <a:r>
            <a:rPr lang="en-SG" dirty="0"/>
            <a:t>Reason: smoke</a:t>
          </a:r>
        </a:p>
      </dgm:t>
    </dgm:pt>
    <dgm:pt modelId="{2FF3134A-F1E6-4CDE-8F50-6D6F38A7387D}" type="parTrans" cxnId="{0DD4E0BB-7578-4178-A448-122630E9C860}">
      <dgm:prSet/>
      <dgm:spPr/>
      <dgm:t>
        <a:bodyPr/>
        <a:lstStyle/>
        <a:p>
          <a:endParaRPr lang="en-SG"/>
        </a:p>
      </dgm:t>
    </dgm:pt>
    <dgm:pt modelId="{6BF28D0A-EC49-4455-9E66-4116C648D4E0}" type="sibTrans" cxnId="{0DD4E0BB-7578-4178-A448-122630E9C860}">
      <dgm:prSet/>
      <dgm:spPr/>
      <dgm:t>
        <a:bodyPr/>
        <a:lstStyle/>
        <a:p>
          <a:endParaRPr lang="en-SG"/>
        </a:p>
      </dgm:t>
    </dgm:pt>
    <dgm:pt modelId="{718D3ED6-309F-486C-A781-91DEDC6939C0}">
      <dgm:prSet phldrT="[Text]"/>
      <dgm:spPr/>
      <dgm:t>
        <a:bodyPr/>
        <a:lstStyle/>
        <a:p>
          <a:r>
            <a:rPr lang="en-SG" dirty="0"/>
            <a:t>Examples: like</a:t>
          </a:r>
          <a:r>
            <a:rPr lang="en-US" altLang="zh-CN" dirty="0"/>
            <a:t>-</a:t>
          </a:r>
          <a:r>
            <a:rPr lang="en-SG" dirty="0"/>
            <a:t>kitchen, unlike</a:t>
          </a:r>
          <a:r>
            <a:rPr lang="en-US" altLang="zh-CN" dirty="0"/>
            <a:t>-</a:t>
          </a:r>
          <a:r>
            <a:rPr lang="en-SG" dirty="0"/>
            <a:t>lake</a:t>
          </a:r>
        </a:p>
      </dgm:t>
    </dgm:pt>
    <dgm:pt modelId="{8FD8B9DE-F321-4F9E-AAD4-DE55E07B75B0}" type="parTrans" cxnId="{B48943BE-F588-4B3F-8155-74BB292201EB}">
      <dgm:prSet/>
      <dgm:spPr/>
      <dgm:t>
        <a:bodyPr/>
        <a:lstStyle/>
        <a:p>
          <a:endParaRPr lang="en-SG"/>
        </a:p>
      </dgm:t>
    </dgm:pt>
    <dgm:pt modelId="{37F862BC-22BB-4108-8ECF-EE6A4F36AF70}" type="sibTrans" cxnId="{B48943BE-F588-4B3F-8155-74BB292201EB}">
      <dgm:prSet/>
      <dgm:spPr/>
      <dgm:t>
        <a:bodyPr/>
        <a:lstStyle/>
        <a:p>
          <a:endParaRPr lang="en-SG"/>
        </a:p>
      </dgm:t>
    </dgm:pt>
    <dgm:pt modelId="{4C25CAB2-F8A9-49DD-BE53-7C3FC80CA112}">
      <dgm:prSet phldrT="[Text]"/>
      <dgm:spPr/>
      <dgm:t>
        <a:bodyPr/>
        <a:lstStyle/>
        <a:p>
          <a:r>
            <a:rPr lang="en-SG" dirty="0"/>
            <a:t>Application: there is smoke</a:t>
          </a:r>
        </a:p>
      </dgm:t>
    </dgm:pt>
    <dgm:pt modelId="{BCB638D7-E0DE-4952-9E7F-0D65960F5F42}" type="parTrans" cxnId="{8897A087-AD11-494B-8CB7-D8AEEC5AB51D}">
      <dgm:prSet/>
      <dgm:spPr/>
      <dgm:t>
        <a:bodyPr/>
        <a:lstStyle/>
        <a:p>
          <a:endParaRPr lang="en-SG"/>
        </a:p>
      </dgm:t>
    </dgm:pt>
    <dgm:pt modelId="{003EB9AC-903B-49D4-BB47-8D65397EB40D}" type="sibTrans" cxnId="{8897A087-AD11-494B-8CB7-D8AEEC5AB51D}">
      <dgm:prSet/>
      <dgm:spPr/>
      <dgm:t>
        <a:bodyPr/>
        <a:lstStyle/>
        <a:p>
          <a:endParaRPr lang="en-SG"/>
        </a:p>
      </dgm:t>
    </dgm:pt>
    <dgm:pt modelId="{A22AB5D3-EC44-4926-8293-A0685A6980C0}">
      <dgm:prSet phldrT="[Text]"/>
      <dgm:spPr/>
      <dgm:t>
        <a:bodyPr/>
        <a:lstStyle/>
        <a:p>
          <a:r>
            <a:rPr lang="en-SG" dirty="0"/>
            <a:t>Conclusion: there must be a fire in the mountain</a:t>
          </a:r>
        </a:p>
      </dgm:t>
    </dgm:pt>
    <dgm:pt modelId="{BB5C68AD-9DC1-48AD-AC6D-38FEA5D25B96}" type="parTrans" cxnId="{C1F42CC4-8F38-4E20-9F3D-03EC490E9315}">
      <dgm:prSet/>
      <dgm:spPr/>
      <dgm:t>
        <a:bodyPr/>
        <a:lstStyle/>
        <a:p>
          <a:endParaRPr lang="en-SG"/>
        </a:p>
      </dgm:t>
    </dgm:pt>
    <dgm:pt modelId="{669AD568-AD71-4FE9-B87C-2891C12EE470}" type="sibTrans" cxnId="{C1F42CC4-8F38-4E20-9F3D-03EC490E9315}">
      <dgm:prSet/>
      <dgm:spPr/>
      <dgm:t>
        <a:bodyPr/>
        <a:lstStyle/>
        <a:p>
          <a:endParaRPr lang="en-SG"/>
        </a:p>
      </dgm:t>
    </dgm:pt>
    <dgm:pt modelId="{367574C0-5032-4D3B-8C52-EB134DD8E38F}" type="pres">
      <dgm:prSet presAssocID="{9BB51EC2-8A46-45A0-A15C-C97440052DE4}" presName="rootnode" presStyleCnt="0">
        <dgm:presLayoutVars>
          <dgm:chMax/>
          <dgm:chPref/>
          <dgm:dir/>
          <dgm:animLvl val="lvl"/>
        </dgm:presLayoutVars>
      </dgm:prSet>
      <dgm:spPr/>
    </dgm:pt>
    <dgm:pt modelId="{48FF9E4A-E712-4E7B-AA16-BA067F154845}" type="pres">
      <dgm:prSet presAssocID="{A5B5F163-833C-4EB7-AC04-4C4FA2B2F62E}" presName="composite" presStyleCnt="0"/>
      <dgm:spPr/>
    </dgm:pt>
    <dgm:pt modelId="{4D4C3D2B-64F5-4D55-9009-6E8E372EA839}" type="pres">
      <dgm:prSet presAssocID="{A5B5F163-833C-4EB7-AC04-4C4FA2B2F62E}" presName="LShape" presStyleLbl="alignNode1" presStyleIdx="0" presStyleCnt="9"/>
      <dgm:spPr/>
    </dgm:pt>
    <dgm:pt modelId="{F32E0D33-D6BE-423E-9B98-D7E890967394}" type="pres">
      <dgm:prSet presAssocID="{A5B5F163-833C-4EB7-AC04-4C4FA2B2F62E}" presName="ParentText" presStyleLbl="revTx" presStyleIdx="0" presStyleCnt="5">
        <dgm:presLayoutVars>
          <dgm:chMax val="0"/>
          <dgm:chPref val="0"/>
          <dgm:bulletEnabled val="1"/>
        </dgm:presLayoutVars>
      </dgm:prSet>
      <dgm:spPr/>
    </dgm:pt>
    <dgm:pt modelId="{F7D1D52D-0DE6-48DA-ABE6-A52FB4CEDB06}" type="pres">
      <dgm:prSet presAssocID="{A5B5F163-833C-4EB7-AC04-4C4FA2B2F62E}" presName="Triangle" presStyleLbl="alignNode1" presStyleIdx="1" presStyleCnt="9"/>
      <dgm:spPr/>
    </dgm:pt>
    <dgm:pt modelId="{70486D80-BA76-421C-BB63-CB78FD2DFA93}" type="pres">
      <dgm:prSet presAssocID="{79834163-B17E-4266-A10D-A81F0B8F0260}" presName="sibTrans" presStyleCnt="0"/>
      <dgm:spPr/>
    </dgm:pt>
    <dgm:pt modelId="{59F559D9-A190-4D5B-B0F5-D58C86BB0154}" type="pres">
      <dgm:prSet presAssocID="{79834163-B17E-4266-A10D-A81F0B8F0260}" presName="space" presStyleCnt="0"/>
      <dgm:spPr/>
    </dgm:pt>
    <dgm:pt modelId="{2976C34D-E5F0-464B-95A8-1C88238FB1E8}" type="pres">
      <dgm:prSet presAssocID="{4047C1F7-B5FA-477D-95B9-13BB49AB4D78}" presName="composite" presStyleCnt="0"/>
      <dgm:spPr/>
    </dgm:pt>
    <dgm:pt modelId="{D5875F9E-4FD2-46DD-8D3C-4D9F48060E1F}" type="pres">
      <dgm:prSet presAssocID="{4047C1F7-B5FA-477D-95B9-13BB49AB4D78}" presName="LShape" presStyleLbl="alignNode1" presStyleIdx="2" presStyleCnt="9"/>
      <dgm:spPr/>
    </dgm:pt>
    <dgm:pt modelId="{2921B72F-6BFC-4264-B0BD-A6F9BC629699}" type="pres">
      <dgm:prSet presAssocID="{4047C1F7-B5FA-477D-95B9-13BB49AB4D78}" presName="ParentText" presStyleLbl="revTx" presStyleIdx="1" presStyleCnt="5">
        <dgm:presLayoutVars>
          <dgm:chMax val="0"/>
          <dgm:chPref val="0"/>
          <dgm:bulletEnabled val="1"/>
        </dgm:presLayoutVars>
      </dgm:prSet>
      <dgm:spPr/>
    </dgm:pt>
    <dgm:pt modelId="{1BF57757-BE0B-4A0E-BF43-8B82A0FB07C1}" type="pres">
      <dgm:prSet presAssocID="{4047C1F7-B5FA-477D-95B9-13BB49AB4D78}" presName="Triangle" presStyleLbl="alignNode1" presStyleIdx="3" presStyleCnt="9"/>
      <dgm:spPr/>
    </dgm:pt>
    <dgm:pt modelId="{D360BABB-505A-460D-9D62-92BC0E778E78}" type="pres">
      <dgm:prSet presAssocID="{6BF28D0A-EC49-4455-9E66-4116C648D4E0}" presName="sibTrans" presStyleCnt="0"/>
      <dgm:spPr/>
    </dgm:pt>
    <dgm:pt modelId="{E93DD518-D8F7-4404-8836-A555DB77AFBC}" type="pres">
      <dgm:prSet presAssocID="{6BF28D0A-EC49-4455-9E66-4116C648D4E0}" presName="space" presStyleCnt="0"/>
      <dgm:spPr/>
    </dgm:pt>
    <dgm:pt modelId="{09CC7B2C-5152-4AE1-9C1E-4CD7B3FE3ECC}" type="pres">
      <dgm:prSet presAssocID="{718D3ED6-309F-486C-A781-91DEDC6939C0}" presName="composite" presStyleCnt="0"/>
      <dgm:spPr/>
    </dgm:pt>
    <dgm:pt modelId="{A0499267-94C3-4A4F-B543-F304DDD086AC}" type="pres">
      <dgm:prSet presAssocID="{718D3ED6-309F-486C-A781-91DEDC6939C0}" presName="LShape" presStyleLbl="alignNode1" presStyleIdx="4" presStyleCnt="9"/>
      <dgm:spPr/>
    </dgm:pt>
    <dgm:pt modelId="{E946D35B-9B51-4908-884C-7BDF12D7A9EA}" type="pres">
      <dgm:prSet presAssocID="{718D3ED6-309F-486C-A781-91DEDC6939C0}" presName="ParentText" presStyleLbl="revTx" presStyleIdx="2" presStyleCnt="5">
        <dgm:presLayoutVars>
          <dgm:chMax val="0"/>
          <dgm:chPref val="0"/>
          <dgm:bulletEnabled val="1"/>
        </dgm:presLayoutVars>
      </dgm:prSet>
      <dgm:spPr/>
    </dgm:pt>
    <dgm:pt modelId="{6943779B-2807-4122-83A7-B1DEECB00222}" type="pres">
      <dgm:prSet presAssocID="{718D3ED6-309F-486C-A781-91DEDC6939C0}" presName="Triangle" presStyleLbl="alignNode1" presStyleIdx="5" presStyleCnt="9"/>
      <dgm:spPr/>
    </dgm:pt>
    <dgm:pt modelId="{2F5BA969-670A-43B5-838A-8D0B9F514590}" type="pres">
      <dgm:prSet presAssocID="{37F862BC-22BB-4108-8ECF-EE6A4F36AF70}" presName="sibTrans" presStyleCnt="0"/>
      <dgm:spPr/>
    </dgm:pt>
    <dgm:pt modelId="{2B484E3B-CCF1-40AD-A3C5-D9610F914A64}" type="pres">
      <dgm:prSet presAssocID="{37F862BC-22BB-4108-8ECF-EE6A4F36AF70}" presName="space" presStyleCnt="0"/>
      <dgm:spPr/>
    </dgm:pt>
    <dgm:pt modelId="{4823E0D8-8848-451C-B31E-4A5A5BF57607}" type="pres">
      <dgm:prSet presAssocID="{4C25CAB2-F8A9-49DD-BE53-7C3FC80CA112}" presName="composite" presStyleCnt="0"/>
      <dgm:spPr/>
    </dgm:pt>
    <dgm:pt modelId="{00BA402E-3E3D-4440-8507-DFD092ED2A5F}" type="pres">
      <dgm:prSet presAssocID="{4C25CAB2-F8A9-49DD-BE53-7C3FC80CA112}" presName="LShape" presStyleLbl="alignNode1" presStyleIdx="6" presStyleCnt="9"/>
      <dgm:spPr/>
    </dgm:pt>
    <dgm:pt modelId="{9CA15A97-090E-49B4-B258-89B7870994A8}" type="pres">
      <dgm:prSet presAssocID="{4C25CAB2-F8A9-49DD-BE53-7C3FC80CA112}" presName="ParentText" presStyleLbl="revTx" presStyleIdx="3" presStyleCnt="5">
        <dgm:presLayoutVars>
          <dgm:chMax val="0"/>
          <dgm:chPref val="0"/>
          <dgm:bulletEnabled val="1"/>
        </dgm:presLayoutVars>
      </dgm:prSet>
      <dgm:spPr/>
    </dgm:pt>
    <dgm:pt modelId="{ACC1BD01-A14F-442B-A2E4-CDDD01987118}" type="pres">
      <dgm:prSet presAssocID="{4C25CAB2-F8A9-49DD-BE53-7C3FC80CA112}" presName="Triangle" presStyleLbl="alignNode1" presStyleIdx="7" presStyleCnt="9"/>
      <dgm:spPr/>
    </dgm:pt>
    <dgm:pt modelId="{BEC9B130-5E55-4675-A823-ACADEB51C402}" type="pres">
      <dgm:prSet presAssocID="{003EB9AC-903B-49D4-BB47-8D65397EB40D}" presName="sibTrans" presStyleCnt="0"/>
      <dgm:spPr/>
    </dgm:pt>
    <dgm:pt modelId="{3B346F37-CA38-4532-A798-B4D1082BA4BB}" type="pres">
      <dgm:prSet presAssocID="{003EB9AC-903B-49D4-BB47-8D65397EB40D}" presName="space" presStyleCnt="0"/>
      <dgm:spPr/>
    </dgm:pt>
    <dgm:pt modelId="{FD67C2B6-A5DC-4014-89CA-58F1E252B2F8}" type="pres">
      <dgm:prSet presAssocID="{A22AB5D3-EC44-4926-8293-A0685A6980C0}" presName="composite" presStyleCnt="0"/>
      <dgm:spPr/>
    </dgm:pt>
    <dgm:pt modelId="{B1F83B40-F806-4D20-B982-2D0E2D20F007}" type="pres">
      <dgm:prSet presAssocID="{A22AB5D3-EC44-4926-8293-A0685A6980C0}" presName="LShape" presStyleLbl="alignNode1" presStyleIdx="8" presStyleCnt="9"/>
      <dgm:spPr/>
    </dgm:pt>
    <dgm:pt modelId="{A44F7B19-B21F-4B00-914A-B5831BBC51D6}" type="pres">
      <dgm:prSet presAssocID="{A22AB5D3-EC44-4926-8293-A0685A6980C0}" presName="ParentText" presStyleLbl="revTx" presStyleIdx="4" presStyleCnt="5">
        <dgm:presLayoutVars>
          <dgm:chMax val="0"/>
          <dgm:chPref val="0"/>
          <dgm:bulletEnabled val="1"/>
        </dgm:presLayoutVars>
      </dgm:prSet>
      <dgm:spPr/>
    </dgm:pt>
  </dgm:ptLst>
  <dgm:cxnLst>
    <dgm:cxn modelId="{62C32502-C8E1-4634-846F-17FE2AE69581}" type="presOf" srcId="{718D3ED6-309F-486C-A781-91DEDC6939C0}" destId="{E946D35B-9B51-4908-884C-7BDF12D7A9EA}" srcOrd="0" destOrd="0" presId="urn:microsoft.com/office/officeart/2009/3/layout/StepUpProcess"/>
    <dgm:cxn modelId="{74C5B225-16AC-4A9C-B1F7-1D9A91BD90C9}" type="presOf" srcId="{9BB51EC2-8A46-45A0-A15C-C97440052DE4}" destId="{367574C0-5032-4D3B-8C52-EB134DD8E38F}" srcOrd="0" destOrd="0" presId="urn:microsoft.com/office/officeart/2009/3/layout/StepUpProcess"/>
    <dgm:cxn modelId="{8897A087-AD11-494B-8CB7-D8AEEC5AB51D}" srcId="{9BB51EC2-8A46-45A0-A15C-C97440052DE4}" destId="{4C25CAB2-F8A9-49DD-BE53-7C3FC80CA112}" srcOrd="3" destOrd="0" parTransId="{BCB638D7-E0DE-4952-9E7F-0D65960F5F42}" sibTransId="{003EB9AC-903B-49D4-BB47-8D65397EB40D}"/>
    <dgm:cxn modelId="{6FAB0A92-C934-48DD-97D0-7A6E35390236}" type="presOf" srcId="{4C25CAB2-F8A9-49DD-BE53-7C3FC80CA112}" destId="{9CA15A97-090E-49B4-B258-89B7870994A8}" srcOrd="0" destOrd="0" presId="urn:microsoft.com/office/officeart/2009/3/layout/StepUpProcess"/>
    <dgm:cxn modelId="{6B1A82AC-1764-4339-A977-140DD49C2814}" type="presOf" srcId="{A5B5F163-833C-4EB7-AC04-4C4FA2B2F62E}" destId="{F32E0D33-D6BE-423E-9B98-D7E890967394}" srcOrd="0" destOrd="0" presId="urn:microsoft.com/office/officeart/2009/3/layout/StepUpProcess"/>
    <dgm:cxn modelId="{0DD4E0BB-7578-4178-A448-122630E9C860}" srcId="{9BB51EC2-8A46-45A0-A15C-C97440052DE4}" destId="{4047C1F7-B5FA-477D-95B9-13BB49AB4D78}" srcOrd="1" destOrd="0" parTransId="{2FF3134A-F1E6-4CDE-8F50-6D6F38A7387D}" sibTransId="{6BF28D0A-EC49-4455-9E66-4116C648D4E0}"/>
    <dgm:cxn modelId="{B48943BE-F588-4B3F-8155-74BB292201EB}" srcId="{9BB51EC2-8A46-45A0-A15C-C97440052DE4}" destId="{718D3ED6-309F-486C-A781-91DEDC6939C0}" srcOrd="2" destOrd="0" parTransId="{8FD8B9DE-F321-4F9E-AAD4-DE55E07B75B0}" sibTransId="{37F862BC-22BB-4108-8ECF-EE6A4F36AF70}"/>
    <dgm:cxn modelId="{C1F42CC4-8F38-4E20-9F3D-03EC490E9315}" srcId="{9BB51EC2-8A46-45A0-A15C-C97440052DE4}" destId="{A22AB5D3-EC44-4926-8293-A0685A6980C0}" srcOrd="4" destOrd="0" parTransId="{BB5C68AD-9DC1-48AD-AC6D-38FEA5D25B96}" sibTransId="{669AD568-AD71-4FE9-B87C-2891C12EE470}"/>
    <dgm:cxn modelId="{21A7B9C5-67B5-40D1-902E-EFB3E8D862F6}" srcId="{9BB51EC2-8A46-45A0-A15C-C97440052DE4}" destId="{A5B5F163-833C-4EB7-AC04-4C4FA2B2F62E}" srcOrd="0" destOrd="0" parTransId="{0F70F127-E690-415F-BDC8-F10A1C38024A}" sibTransId="{79834163-B17E-4266-A10D-A81F0B8F0260}"/>
    <dgm:cxn modelId="{7E9437C7-25EC-4AFB-ACAB-394973A80BEE}" type="presOf" srcId="{A22AB5D3-EC44-4926-8293-A0685A6980C0}" destId="{A44F7B19-B21F-4B00-914A-B5831BBC51D6}" srcOrd="0" destOrd="0" presId="urn:microsoft.com/office/officeart/2009/3/layout/StepUpProcess"/>
    <dgm:cxn modelId="{184874F2-2159-4CD4-BDCC-084B936497E4}" type="presOf" srcId="{4047C1F7-B5FA-477D-95B9-13BB49AB4D78}" destId="{2921B72F-6BFC-4264-B0BD-A6F9BC629699}" srcOrd="0" destOrd="0" presId="urn:microsoft.com/office/officeart/2009/3/layout/StepUpProcess"/>
    <dgm:cxn modelId="{AED65FA5-0DF9-4022-89D5-7443FE346FF3}" type="presParOf" srcId="{367574C0-5032-4D3B-8C52-EB134DD8E38F}" destId="{48FF9E4A-E712-4E7B-AA16-BA067F154845}" srcOrd="0" destOrd="0" presId="urn:microsoft.com/office/officeart/2009/3/layout/StepUpProcess"/>
    <dgm:cxn modelId="{69FD8CDC-5400-47EC-B14D-20B03D9DD004}" type="presParOf" srcId="{48FF9E4A-E712-4E7B-AA16-BA067F154845}" destId="{4D4C3D2B-64F5-4D55-9009-6E8E372EA839}" srcOrd="0" destOrd="0" presId="urn:microsoft.com/office/officeart/2009/3/layout/StepUpProcess"/>
    <dgm:cxn modelId="{E5136E08-503F-40BB-A7D0-AA81AA426FC4}" type="presParOf" srcId="{48FF9E4A-E712-4E7B-AA16-BA067F154845}" destId="{F32E0D33-D6BE-423E-9B98-D7E890967394}" srcOrd="1" destOrd="0" presId="urn:microsoft.com/office/officeart/2009/3/layout/StepUpProcess"/>
    <dgm:cxn modelId="{12451485-6371-45B8-800F-0F651BC5E259}" type="presParOf" srcId="{48FF9E4A-E712-4E7B-AA16-BA067F154845}" destId="{F7D1D52D-0DE6-48DA-ABE6-A52FB4CEDB06}" srcOrd="2" destOrd="0" presId="urn:microsoft.com/office/officeart/2009/3/layout/StepUpProcess"/>
    <dgm:cxn modelId="{EC061210-BAE5-42D3-910D-A1ACA41436EB}" type="presParOf" srcId="{367574C0-5032-4D3B-8C52-EB134DD8E38F}" destId="{70486D80-BA76-421C-BB63-CB78FD2DFA93}" srcOrd="1" destOrd="0" presId="urn:microsoft.com/office/officeart/2009/3/layout/StepUpProcess"/>
    <dgm:cxn modelId="{F8036340-DBA7-4625-AE98-5024B2AC8C58}" type="presParOf" srcId="{70486D80-BA76-421C-BB63-CB78FD2DFA93}" destId="{59F559D9-A190-4D5B-B0F5-D58C86BB0154}" srcOrd="0" destOrd="0" presId="urn:microsoft.com/office/officeart/2009/3/layout/StepUpProcess"/>
    <dgm:cxn modelId="{01BA11AA-2F95-4AFC-A863-33D58F8C6A30}" type="presParOf" srcId="{367574C0-5032-4D3B-8C52-EB134DD8E38F}" destId="{2976C34D-E5F0-464B-95A8-1C88238FB1E8}" srcOrd="2" destOrd="0" presId="urn:microsoft.com/office/officeart/2009/3/layout/StepUpProcess"/>
    <dgm:cxn modelId="{E7BD6FD3-4039-4A12-BECB-910A00C78FB3}" type="presParOf" srcId="{2976C34D-E5F0-464B-95A8-1C88238FB1E8}" destId="{D5875F9E-4FD2-46DD-8D3C-4D9F48060E1F}" srcOrd="0" destOrd="0" presId="urn:microsoft.com/office/officeart/2009/3/layout/StepUpProcess"/>
    <dgm:cxn modelId="{F5D9E9CB-7A48-4DFE-87A7-B74EF5F5E717}" type="presParOf" srcId="{2976C34D-E5F0-464B-95A8-1C88238FB1E8}" destId="{2921B72F-6BFC-4264-B0BD-A6F9BC629699}" srcOrd="1" destOrd="0" presId="urn:microsoft.com/office/officeart/2009/3/layout/StepUpProcess"/>
    <dgm:cxn modelId="{7129CCB6-D5D0-406B-95E3-B08711EDC7FE}" type="presParOf" srcId="{2976C34D-E5F0-464B-95A8-1C88238FB1E8}" destId="{1BF57757-BE0B-4A0E-BF43-8B82A0FB07C1}" srcOrd="2" destOrd="0" presId="urn:microsoft.com/office/officeart/2009/3/layout/StepUpProcess"/>
    <dgm:cxn modelId="{2A831490-7A32-4B12-AFBF-9E60C7378AC7}" type="presParOf" srcId="{367574C0-5032-4D3B-8C52-EB134DD8E38F}" destId="{D360BABB-505A-460D-9D62-92BC0E778E78}" srcOrd="3" destOrd="0" presId="urn:microsoft.com/office/officeart/2009/3/layout/StepUpProcess"/>
    <dgm:cxn modelId="{132C440D-6391-471F-A3AD-CE705EBFA2EF}" type="presParOf" srcId="{D360BABB-505A-460D-9D62-92BC0E778E78}" destId="{E93DD518-D8F7-4404-8836-A555DB77AFBC}" srcOrd="0" destOrd="0" presId="urn:microsoft.com/office/officeart/2009/3/layout/StepUpProcess"/>
    <dgm:cxn modelId="{AF62C2BA-F419-4ADF-899E-63582C15EDA8}" type="presParOf" srcId="{367574C0-5032-4D3B-8C52-EB134DD8E38F}" destId="{09CC7B2C-5152-4AE1-9C1E-4CD7B3FE3ECC}" srcOrd="4" destOrd="0" presId="urn:microsoft.com/office/officeart/2009/3/layout/StepUpProcess"/>
    <dgm:cxn modelId="{85B844BA-0A63-40CC-A3CB-75CEAE06FD6E}" type="presParOf" srcId="{09CC7B2C-5152-4AE1-9C1E-4CD7B3FE3ECC}" destId="{A0499267-94C3-4A4F-B543-F304DDD086AC}" srcOrd="0" destOrd="0" presId="urn:microsoft.com/office/officeart/2009/3/layout/StepUpProcess"/>
    <dgm:cxn modelId="{111C8FA5-9FFF-4A56-BE2A-72BB4F988E7F}" type="presParOf" srcId="{09CC7B2C-5152-4AE1-9C1E-4CD7B3FE3ECC}" destId="{E946D35B-9B51-4908-884C-7BDF12D7A9EA}" srcOrd="1" destOrd="0" presId="urn:microsoft.com/office/officeart/2009/3/layout/StepUpProcess"/>
    <dgm:cxn modelId="{B24A5D91-913C-468E-8670-7A20D7830B93}" type="presParOf" srcId="{09CC7B2C-5152-4AE1-9C1E-4CD7B3FE3ECC}" destId="{6943779B-2807-4122-83A7-B1DEECB00222}" srcOrd="2" destOrd="0" presId="urn:microsoft.com/office/officeart/2009/3/layout/StepUpProcess"/>
    <dgm:cxn modelId="{871B71DF-EAC5-47C3-80B5-2AA3B5FFC714}" type="presParOf" srcId="{367574C0-5032-4D3B-8C52-EB134DD8E38F}" destId="{2F5BA969-670A-43B5-838A-8D0B9F514590}" srcOrd="5" destOrd="0" presId="urn:microsoft.com/office/officeart/2009/3/layout/StepUpProcess"/>
    <dgm:cxn modelId="{7D382F2B-6007-4BE4-8469-71C8735994ED}" type="presParOf" srcId="{2F5BA969-670A-43B5-838A-8D0B9F514590}" destId="{2B484E3B-CCF1-40AD-A3C5-D9610F914A64}" srcOrd="0" destOrd="0" presId="urn:microsoft.com/office/officeart/2009/3/layout/StepUpProcess"/>
    <dgm:cxn modelId="{C419F5DD-BE47-4FA2-A6B2-59D6E6604020}" type="presParOf" srcId="{367574C0-5032-4D3B-8C52-EB134DD8E38F}" destId="{4823E0D8-8848-451C-B31E-4A5A5BF57607}" srcOrd="6" destOrd="0" presId="urn:microsoft.com/office/officeart/2009/3/layout/StepUpProcess"/>
    <dgm:cxn modelId="{457FC178-608B-4EF8-A6C2-0A603D2C9C97}" type="presParOf" srcId="{4823E0D8-8848-451C-B31E-4A5A5BF57607}" destId="{00BA402E-3E3D-4440-8507-DFD092ED2A5F}" srcOrd="0" destOrd="0" presId="urn:microsoft.com/office/officeart/2009/3/layout/StepUpProcess"/>
    <dgm:cxn modelId="{94E8FD29-5D10-4CE9-87C5-9081532D72A7}" type="presParOf" srcId="{4823E0D8-8848-451C-B31E-4A5A5BF57607}" destId="{9CA15A97-090E-49B4-B258-89B7870994A8}" srcOrd="1" destOrd="0" presId="urn:microsoft.com/office/officeart/2009/3/layout/StepUpProcess"/>
    <dgm:cxn modelId="{EED568F5-C5AD-4D96-8998-B5BCEEE6F41A}" type="presParOf" srcId="{4823E0D8-8848-451C-B31E-4A5A5BF57607}" destId="{ACC1BD01-A14F-442B-A2E4-CDDD01987118}" srcOrd="2" destOrd="0" presId="urn:microsoft.com/office/officeart/2009/3/layout/StepUpProcess"/>
    <dgm:cxn modelId="{29207DD6-344D-477D-8350-0567B90446F2}" type="presParOf" srcId="{367574C0-5032-4D3B-8C52-EB134DD8E38F}" destId="{BEC9B130-5E55-4675-A823-ACADEB51C402}" srcOrd="7" destOrd="0" presId="urn:microsoft.com/office/officeart/2009/3/layout/StepUpProcess"/>
    <dgm:cxn modelId="{DB5B14AC-58F0-49A6-98BE-6BA20FE95247}" type="presParOf" srcId="{BEC9B130-5E55-4675-A823-ACADEB51C402}" destId="{3B346F37-CA38-4532-A798-B4D1082BA4BB}" srcOrd="0" destOrd="0" presId="urn:microsoft.com/office/officeart/2009/3/layout/StepUpProcess"/>
    <dgm:cxn modelId="{0E74A655-0803-4C9E-BC0A-C4281E3574EA}" type="presParOf" srcId="{367574C0-5032-4D3B-8C52-EB134DD8E38F}" destId="{FD67C2B6-A5DC-4014-89CA-58F1E252B2F8}" srcOrd="8" destOrd="0" presId="urn:microsoft.com/office/officeart/2009/3/layout/StepUpProcess"/>
    <dgm:cxn modelId="{B774DCCC-9E96-4211-B486-B75C6E3635B1}" type="presParOf" srcId="{FD67C2B6-A5DC-4014-89CA-58F1E252B2F8}" destId="{B1F83B40-F806-4D20-B982-2D0E2D20F007}" srcOrd="0" destOrd="0" presId="urn:microsoft.com/office/officeart/2009/3/layout/StepUpProcess"/>
    <dgm:cxn modelId="{B3249D8C-0D00-47EF-A98B-B6756D9C3338}" type="presParOf" srcId="{FD67C2B6-A5DC-4014-89CA-58F1E252B2F8}" destId="{A44F7B19-B21F-4B00-914A-B5831BBC51D6}"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1C1EB9E-C618-452F-865C-891210B48D53}" type="doc">
      <dgm:prSet loTypeId="urn:microsoft.com/office/officeart/2005/8/layout/target1" loCatId="relationship" qsTypeId="urn:microsoft.com/office/officeart/2005/8/quickstyle/3d5" qsCatId="3D" csTypeId="urn:microsoft.com/office/officeart/2005/8/colors/accent3_5" csCatId="accent3" phldr="1"/>
      <dgm:spPr/>
      <dgm:t>
        <a:bodyPr/>
        <a:lstStyle/>
        <a:p>
          <a:endParaRPr lang="en-SG"/>
        </a:p>
      </dgm:t>
    </dgm:pt>
    <dgm:pt modelId="{CE992776-8F3D-4BCD-9917-C1AC981B4AD4}">
      <dgm:prSet phldrT="[Text]"/>
      <dgm:spPr/>
      <dgm:t>
        <a:bodyPr/>
        <a:lstStyle/>
        <a:p>
          <a:r>
            <a:rPr lang="en-SG" b="1" i="1" dirty="0"/>
            <a:t>Thesis</a:t>
          </a:r>
          <a:r>
            <a:rPr lang="en-SG" dirty="0"/>
            <a:t>: sound is impermanent</a:t>
          </a:r>
        </a:p>
      </dgm:t>
    </dgm:pt>
    <dgm:pt modelId="{66BE89CA-6E44-4256-9958-63C8FFA36E0E}" type="parTrans" cxnId="{0F5656B7-9761-4052-9C31-74DB36E306CF}">
      <dgm:prSet/>
      <dgm:spPr/>
      <dgm:t>
        <a:bodyPr/>
        <a:lstStyle/>
        <a:p>
          <a:endParaRPr lang="en-SG"/>
        </a:p>
      </dgm:t>
    </dgm:pt>
    <dgm:pt modelId="{16203361-AE4E-412F-8DAC-D40C2324617C}" type="sibTrans" cxnId="{0F5656B7-9761-4052-9C31-74DB36E306CF}">
      <dgm:prSet/>
      <dgm:spPr/>
      <dgm:t>
        <a:bodyPr/>
        <a:lstStyle/>
        <a:p>
          <a:endParaRPr lang="en-SG"/>
        </a:p>
      </dgm:t>
    </dgm:pt>
    <dgm:pt modelId="{920992A2-B8CE-437B-AA8F-C2921B62479C}">
      <dgm:prSet phldrT="[Text]"/>
      <dgm:spPr/>
      <dgm:t>
        <a:bodyPr/>
        <a:lstStyle/>
        <a:p>
          <a:r>
            <a:rPr lang="en-SG" b="1" i="1" dirty="0"/>
            <a:t>Reason</a:t>
          </a:r>
          <a:r>
            <a:rPr lang="en-SG" dirty="0"/>
            <a:t>: because it is produced</a:t>
          </a:r>
        </a:p>
      </dgm:t>
    </dgm:pt>
    <dgm:pt modelId="{0A3CAB3F-DC61-45B6-8D0F-E54E22CFCB2E}" type="parTrans" cxnId="{CC8C685A-F97D-4614-990A-CBF1FCC3E783}">
      <dgm:prSet/>
      <dgm:spPr/>
      <dgm:t>
        <a:bodyPr/>
        <a:lstStyle/>
        <a:p>
          <a:endParaRPr lang="en-SG"/>
        </a:p>
      </dgm:t>
    </dgm:pt>
    <dgm:pt modelId="{9FAB2FCE-11B7-4901-B011-4B725DBFFE5C}" type="sibTrans" cxnId="{CC8C685A-F97D-4614-990A-CBF1FCC3E783}">
      <dgm:prSet/>
      <dgm:spPr/>
      <dgm:t>
        <a:bodyPr/>
        <a:lstStyle/>
        <a:p>
          <a:endParaRPr lang="en-SG"/>
        </a:p>
      </dgm:t>
    </dgm:pt>
    <dgm:pt modelId="{2344B21D-A32E-4283-9F40-F9468CCEA35D}">
      <dgm:prSet phldrT="[Text]"/>
      <dgm:spPr/>
      <dgm:t>
        <a:bodyPr/>
        <a:lstStyle/>
        <a:p>
          <a:r>
            <a:rPr lang="en-SG" b="1" i="1" dirty="0"/>
            <a:t>Examples</a:t>
          </a:r>
          <a:r>
            <a:rPr lang="en-SG" dirty="0"/>
            <a:t>: like a pot, unlike the sky</a:t>
          </a:r>
        </a:p>
      </dgm:t>
    </dgm:pt>
    <dgm:pt modelId="{66A08CAC-FA3F-4E4B-BACE-A36682387795}" type="parTrans" cxnId="{45726E79-909B-4989-B912-0057143CDA2A}">
      <dgm:prSet/>
      <dgm:spPr/>
      <dgm:t>
        <a:bodyPr/>
        <a:lstStyle/>
        <a:p>
          <a:endParaRPr lang="en-SG"/>
        </a:p>
      </dgm:t>
    </dgm:pt>
    <dgm:pt modelId="{4F8A59AB-F4C9-4FF7-8AA8-4F038A337FD5}" type="sibTrans" cxnId="{45726E79-909B-4989-B912-0057143CDA2A}">
      <dgm:prSet/>
      <dgm:spPr/>
      <dgm:t>
        <a:bodyPr/>
        <a:lstStyle/>
        <a:p>
          <a:endParaRPr lang="en-SG"/>
        </a:p>
      </dgm:t>
    </dgm:pt>
    <dgm:pt modelId="{5927230A-ED63-4E96-9383-E10D90F5FCF8}">
      <dgm:prSet/>
      <dgm:spPr/>
      <dgm:t>
        <a:bodyPr/>
        <a:lstStyle/>
        <a:p>
          <a:r>
            <a:rPr lang="en-SG" b="1" i="1" dirty="0"/>
            <a:t>Application</a:t>
          </a:r>
          <a:r>
            <a:rPr lang="en-SG" dirty="0"/>
            <a:t>: sound is produced</a:t>
          </a:r>
        </a:p>
      </dgm:t>
    </dgm:pt>
    <dgm:pt modelId="{1C942E1D-E6DC-4F76-B30E-EBEB267C753D}" type="parTrans" cxnId="{F4F00CC4-803A-4B3D-B000-0030177F70A1}">
      <dgm:prSet/>
      <dgm:spPr/>
      <dgm:t>
        <a:bodyPr/>
        <a:lstStyle/>
        <a:p>
          <a:endParaRPr lang="en-SG"/>
        </a:p>
      </dgm:t>
    </dgm:pt>
    <dgm:pt modelId="{FEBE2E07-377B-477C-A4AF-5B7F1C97DD56}" type="sibTrans" cxnId="{F4F00CC4-803A-4B3D-B000-0030177F70A1}">
      <dgm:prSet/>
      <dgm:spPr/>
      <dgm:t>
        <a:bodyPr/>
        <a:lstStyle/>
        <a:p>
          <a:endParaRPr lang="en-SG"/>
        </a:p>
      </dgm:t>
    </dgm:pt>
    <dgm:pt modelId="{3CE62AF9-CD63-4B51-AAC6-331D331C4CC8}">
      <dgm:prSet/>
      <dgm:spPr/>
      <dgm:t>
        <a:bodyPr/>
        <a:lstStyle/>
        <a:p>
          <a:r>
            <a:rPr lang="en-SG" b="1" i="1" dirty="0"/>
            <a:t>Conclusion</a:t>
          </a:r>
          <a:r>
            <a:rPr lang="en-SG" dirty="0"/>
            <a:t>: sound is impermanent</a:t>
          </a:r>
        </a:p>
      </dgm:t>
    </dgm:pt>
    <dgm:pt modelId="{DAB76530-6452-4F27-8F17-9E7978659AD8}" type="parTrans" cxnId="{67410068-A4D7-4181-B74C-ABFEDFA38760}">
      <dgm:prSet/>
      <dgm:spPr/>
      <dgm:t>
        <a:bodyPr/>
        <a:lstStyle/>
        <a:p>
          <a:endParaRPr lang="en-SG"/>
        </a:p>
      </dgm:t>
    </dgm:pt>
    <dgm:pt modelId="{BF6E57B9-63E2-4270-B5CC-9AD3E082D108}" type="sibTrans" cxnId="{67410068-A4D7-4181-B74C-ABFEDFA38760}">
      <dgm:prSet/>
      <dgm:spPr/>
      <dgm:t>
        <a:bodyPr/>
        <a:lstStyle/>
        <a:p>
          <a:endParaRPr lang="en-SG"/>
        </a:p>
      </dgm:t>
    </dgm:pt>
    <dgm:pt modelId="{C1B294F2-1DE2-4AC7-92B2-584DD2BF68F6}" type="pres">
      <dgm:prSet presAssocID="{31C1EB9E-C618-452F-865C-891210B48D53}" presName="composite" presStyleCnt="0">
        <dgm:presLayoutVars>
          <dgm:chMax val="5"/>
          <dgm:dir/>
          <dgm:resizeHandles val="exact"/>
        </dgm:presLayoutVars>
      </dgm:prSet>
      <dgm:spPr/>
    </dgm:pt>
    <dgm:pt modelId="{5FA989D2-8BA1-4BD3-A5AC-A83AB060E5E1}" type="pres">
      <dgm:prSet presAssocID="{CE992776-8F3D-4BCD-9917-C1AC981B4AD4}" presName="circle1" presStyleLbl="lnNode1" presStyleIdx="0" presStyleCnt="5"/>
      <dgm:spPr/>
    </dgm:pt>
    <dgm:pt modelId="{9163FE95-1D77-4BA4-BC85-BD9C334A9778}" type="pres">
      <dgm:prSet presAssocID="{CE992776-8F3D-4BCD-9917-C1AC981B4AD4}" presName="text1" presStyleLbl="revTx" presStyleIdx="0" presStyleCnt="5">
        <dgm:presLayoutVars>
          <dgm:bulletEnabled val="1"/>
        </dgm:presLayoutVars>
      </dgm:prSet>
      <dgm:spPr/>
    </dgm:pt>
    <dgm:pt modelId="{451D140F-71B1-41AA-BA1C-021EFA4FFC1C}" type="pres">
      <dgm:prSet presAssocID="{CE992776-8F3D-4BCD-9917-C1AC981B4AD4}" presName="line1" presStyleLbl="callout" presStyleIdx="0" presStyleCnt="10"/>
      <dgm:spPr/>
    </dgm:pt>
    <dgm:pt modelId="{35AA3C2A-DBD8-4642-9DB1-202E41C5861A}" type="pres">
      <dgm:prSet presAssocID="{CE992776-8F3D-4BCD-9917-C1AC981B4AD4}" presName="d1" presStyleLbl="callout" presStyleIdx="1" presStyleCnt="10"/>
      <dgm:spPr/>
    </dgm:pt>
    <dgm:pt modelId="{37AE97E7-6BF7-4BD8-B1C0-E9B44C5929CD}" type="pres">
      <dgm:prSet presAssocID="{920992A2-B8CE-437B-AA8F-C2921B62479C}" presName="circle2" presStyleLbl="lnNode1" presStyleIdx="1" presStyleCnt="5"/>
      <dgm:spPr/>
    </dgm:pt>
    <dgm:pt modelId="{EE9D290C-B95A-4F69-B83B-0C0DBBE12AA3}" type="pres">
      <dgm:prSet presAssocID="{920992A2-B8CE-437B-AA8F-C2921B62479C}" presName="text2" presStyleLbl="revTx" presStyleIdx="1" presStyleCnt="5">
        <dgm:presLayoutVars>
          <dgm:bulletEnabled val="1"/>
        </dgm:presLayoutVars>
      </dgm:prSet>
      <dgm:spPr/>
    </dgm:pt>
    <dgm:pt modelId="{E39563B3-8538-4736-88A6-34A9D5C7EB06}" type="pres">
      <dgm:prSet presAssocID="{920992A2-B8CE-437B-AA8F-C2921B62479C}" presName="line2" presStyleLbl="callout" presStyleIdx="2" presStyleCnt="10"/>
      <dgm:spPr/>
    </dgm:pt>
    <dgm:pt modelId="{23278648-B6D4-4918-AF9A-4E442FC64D82}" type="pres">
      <dgm:prSet presAssocID="{920992A2-B8CE-437B-AA8F-C2921B62479C}" presName="d2" presStyleLbl="callout" presStyleIdx="3" presStyleCnt="10"/>
      <dgm:spPr/>
    </dgm:pt>
    <dgm:pt modelId="{F2EBD831-654E-4250-8022-58AA55F90D31}" type="pres">
      <dgm:prSet presAssocID="{2344B21D-A32E-4283-9F40-F9468CCEA35D}" presName="circle3" presStyleLbl="lnNode1" presStyleIdx="2" presStyleCnt="5"/>
      <dgm:spPr/>
    </dgm:pt>
    <dgm:pt modelId="{A126BE1C-1A43-49E8-834E-BD3EB888DC92}" type="pres">
      <dgm:prSet presAssocID="{2344B21D-A32E-4283-9F40-F9468CCEA35D}" presName="text3" presStyleLbl="revTx" presStyleIdx="2" presStyleCnt="5">
        <dgm:presLayoutVars>
          <dgm:bulletEnabled val="1"/>
        </dgm:presLayoutVars>
      </dgm:prSet>
      <dgm:spPr/>
    </dgm:pt>
    <dgm:pt modelId="{22A28955-0D16-4833-8B48-789075F539D9}" type="pres">
      <dgm:prSet presAssocID="{2344B21D-A32E-4283-9F40-F9468CCEA35D}" presName="line3" presStyleLbl="callout" presStyleIdx="4" presStyleCnt="10"/>
      <dgm:spPr/>
    </dgm:pt>
    <dgm:pt modelId="{95496BF8-2790-4305-A68B-741162E4EB4A}" type="pres">
      <dgm:prSet presAssocID="{2344B21D-A32E-4283-9F40-F9468CCEA35D}" presName="d3" presStyleLbl="callout" presStyleIdx="5" presStyleCnt="10"/>
      <dgm:spPr/>
    </dgm:pt>
    <dgm:pt modelId="{BA51015F-C3CF-4A7B-93C1-C9B7359FAF53}" type="pres">
      <dgm:prSet presAssocID="{5927230A-ED63-4E96-9383-E10D90F5FCF8}" presName="circle4" presStyleLbl="lnNode1" presStyleIdx="3" presStyleCnt="5"/>
      <dgm:spPr/>
    </dgm:pt>
    <dgm:pt modelId="{F03B491C-B854-4DCD-950E-83E89FC6E91A}" type="pres">
      <dgm:prSet presAssocID="{5927230A-ED63-4E96-9383-E10D90F5FCF8}" presName="text4" presStyleLbl="revTx" presStyleIdx="3" presStyleCnt="5">
        <dgm:presLayoutVars>
          <dgm:bulletEnabled val="1"/>
        </dgm:presLayoutVars>
      </dgm:prSet>
      <dgm:spPr/>
    </dgm:pt>
    <dgm:pt modelId="{2CED830B-0DF4-437C-99D9-208B8DED8DC8}" type="pres">
      <dgm:prSet presAssocID="{5927230A-ED63-4E96-9383-E10D90F5FCF8}" presName="line4" presStyleLbl="callout" presStyleIdx="6" presStyleCnt="10"/>
      <dgm:spPr/>
    </dgm:pt>
    <dgm:pt modelId="{02A9E8F7-2D75-40EC-BC58-00E4F638224C}" type="pres">
      <dgm:prSet presAssocID="{5927230A-ED63-4E96-9383-E10D90F5FCF8}" presName="d4" presStyleLbl="callout" presStyleIdx="7" presStyleCnt="10"/>
      <dgm:spPr/>
    </dgm:pt>
    <dgm:pt modelId="{07335690-4C25-457B-98B5-A5AAD5DA295A}" type="pres">
      <dgm:prSet presAssocID="{3CE62AF9-CD63-4B51-AAC6-331D331C4CC8}" presName="circle5" presStyleLbl="lnNode1" presStyleIdx="4" presStyleCnt="5"/>
      <dgm:spPr/>
    </dgm:pt>
    <dgm:pt modelId="{C28E42AC-920B-4983-B920-D3F62BF95ED3}" type="pres">
      <dgm:prSet presAssocID="{3CE62AF9-CD63-4B51-AAC6-331D331C4CC8}" presName="text5" presStyleLbl="revTx" presStyleIdx="4" presStyleCnt="5">
        <dgm:presLayoutVars>
          <dgm:bulletEnabled val="1"/>
        </dgm:presLayoutVars>
      </dgm:prSet>
      <dgm:spPr/>
    </dgm:pt>
    <dgm:pt modelId="{04037215-9DCD-4ADB-97E4-891E0FEBF112}" type="pres">
      <dgm:prSet presAssocID="{3CE62AF9-CD63-4B51-AAC6-331D331C4CC8}" presName="line5" presStyleLbl="callout" presStyleIdx="8" presStyleCnt="10"/>
      <dgm:spPr/>
    </dgm:pt>
    <dgm:pt modelId="{AB53B358-4290-45C0-9216-8250B2B2F0FE}" type="pres">
      <dgm:prSet presAssocID="{3CE62AF9-CD63-4B51-AAC6-331D331C4CC8}" presName="d5" presStyleLbl="callout" presStyleIdx="9" presStyleCnt="10"/>
      <dgm:spPr/>
    </dgm:pt>
  </dgm:ptLst>
  <dgm:cxnLst>
    <dgm:cxn modelId="{BE9B142D-B376-484D-8600-C0C4C79C028C}" type="presOf" srcId="{2344B21D-A32E-4283-9F40-F9468CCEA35D}" destId="{A126BE1C-1A43-49E8-834E-BD3EB888DC92}" srcOrd="0" destOrd="0" presId="urn:microsoft.com/office/officeart/2005/8/layout/target1"/>
    <dgm:cxn modelId="{67410068-A4D7-4181-B74C-ABFEDFA38760}" srcId="{31C1EB9E-C618-452F-865C-891210B48D53}" destId="{3CE62AF9-CD63-4B51-AAC6-331D331C4CC8}" srcOrd="4" destOrd="0" parTransId="{DAB76530-6452-4F27-8F17-9E7978659AD8}" sibTransId="{BF6E57B9-63E2-4270-B5CC-9AD3E082D108}"/>
    <dgm:cxn modelId="{45726E79-909B-4989-B912-0057143CDA2A}" srcId="{31C1EB9E-C618-452F-865C-891210B48D53}" destId="{2344B21D-A32E-4283-9F40-F9468CCEA35D}" srcOrd="2" destOrd="0" parTransId="{66A08CAC-FA3F-4E4B-BACE-A36682387795}" sibTransId="{4F8A59AB-F4C9-4FF7-8AA8-4F038A337FD5}"/>
    <dgm:cxn modelId="{78E4A079-5675-4F87-9C25-6C1E455FA13C}" type="presOf" srcId="{31C1EB9E-C618-452F-865C-891210B48D53}" destId="{C1B294F2-1DE2-4AC7-92B2-584DD2BF68F6}" srcOrd="0" destOrd="0" presId="urn:microsoft.com/office/officeart/2005/8/layout/target1"/>
    <dgm:cxn modelId="{CC8C685A-F97D-4614-990A-CBF1FCC3E783}" srcId="{31C1EB9E-C618-452F-865C-891210B48D53}" destId="{920992A2-B8CE-437B-AA8F-C2921B62479C}" srcOrd="1" destOrd="0" parTransId="{0A3CAB3F-DC61-45B6-8D0F-E54E22CFCB2E}" sibTransId="{9FAB2FCE-11B7-4901-B011-4B725DBFFE5C}"/>
    <dgm:cxn modelId="{0F5656B7-9761-4052-9C31-74DB36E306CF}" srcId="{31C1EB9E-C618-452F-865C-891210B48D53}" destId="{CE992776-8F3D-4BCD-9917-C1AC981B4AD4}" srcOrd="0" destOrd="0" parTransId="{66BE89CA-6E44-4256-9958-63C8FFA36E0E}" sibTransId="{16203361-AE4E-412F-8DAC-D40C2324617C}"/>
    <dgm:cxn modelId="{3EB90EC0-3EDB-4294-BCDF-ED20EDC78A6D}" type="presOf" srcId="{920992A2-B8CE-437B-AA8F-C2921B62479C}" destId="{EE9D290C-B95A-4F69-B83B-0C0DBBE12AA3}" srcOrd="0" destOrd="0" presId="urn:microsoft.com/office/officeart/2005/8/layout/target1"/>
    <dgm:cxn modelId="{5EED3AC2-189D-4581-B317-91CA167A12D3}" type="presOf" srcId="{3CE62AF9-CD63-4B51-AAC6-331D331C4CC8}" destId="{C28E42AC-920B-4983-B920-D3F62BF95ED3}" srcOrd="0" destOrd="0" presId="urn:microsoft.com/office/officeart/2005/8/layout/target1"/>
    <dgm:cxn modelId="{F4F00CC4-803A-4B3D-B000-0030177F70A1}" srcId="{31C1EB9E-C618-452F-865C-891210B48D53}" destId="{5927230A-ED63-4E96-9383-E10D90F5FCF8}" srcOrd="3" destOrd="0" parTransId="{1C942E1D-E6DC-4F76-B30E-EBEB267C753D}" sibTransId="{FEBE2E07-377B-477C-A4AF-5B7F1C97DD56}"/>
    <dgm:cxn modelId="{1E068BCA-A10D-4522-9CB4-92F42A5E1EF7}" type="presOf" srcId="{CE992776-8F3D-4BCD-9917-C1AC981B4AD4}" destId="{9163FE95-1D77-4BA4-BC85-BD9C334A9778}" srcOrd="0" destOrd="0" presId="urn:microsoft.com/office/officeart/2005/8/layout/target1"/>
    <dgm:cxn modelId="{85FDDBCE-7721-444C-BA35-DD0B11ADAD93}" type="presOf" srcId="{5927230A-ED63-4E96-9383-E10D90F5FCF8}" destId="{F03B491C-B854-4DCD-950E-83E89FC6E91A}" srcOrd="0" destOrd="0" presId="urn:microsoft.com/office/officeart/2005/8/layout/target1"/>
    <dgm:cxn modelId="{AA4F8E52-1933-4102-8EEB-77207E7AD9BF}" type="presParOf" srcId="{C1B294F2-1DE2-4AC7-92B2-584DD2BF68F6}" destId="{5FA989D2-8BA1-4BD3-A5AC-A83AB060E5E1}" srcOrd="0" destOrd="0" presId="urn:microsoft.com/office/officeart/2005/8/layout/target1"/>
    <dgm:cxn modelId="{AACA41F9-3866-4D11-ACA0-D9A9ECA5FDC3}" type="presParOf" srcId="{C1B294F2-1DE2-4AC7-92B2-584DD2BF68F6}" destId="{9163FE95-1D77-4BA4-BC85-BD9C334A9778}" srcOrd="1" destOrd="0" presId="urn:microsoft.com/office/officeart/2005/8/layout/target1"/>
    <dgm:cxn modelId="{FB59338E-1FA8-454C-8B21-2839FFC0AA4D}" type="presParOf" srcId="{C1B294F2-1DE2-4AC7-92B2-584DD2BF68F6}" destId="{451D140F-71B1-41AA-BA1C-021EFA4FFC1C}" srcOrd="2" destOrd="0" presId="urn:microsoft.com/office/officeart/2005/8/layout/target1"/>
    <dgm:cxn modelId="{485E5AB2-F0CC-433C-8997-1BEC23F31FB5}" type="presParOf" srcId="{C1B294F2-1DE2-4AC7-92B2-584DD2BF68F6}" destId="{35AA3C2A-DBD8-4642-9DB1-202E41C5861A}" srcOrd="3" destOrd="0" presId="urn:microsoft.com/office/officeart/2005/8/layout/target1"/>
    <dgm:cxn modelId="{544092FC-592A-4D5C-AEFD-8C3445914EB3}" type="presParOf" srcId="{C1B294F2-1DE2-4AC7-92B2-584DD2BF68F6}" destId="{37AE97E7-6BF7-4BD8-B1C0-E9B44C5929CD}" srcOrd="4" destOrd="0" presId="urn:microsoft.com/office/officeart/2005/8/layout/target1"/>
    <dgm:cxn modelId="{A2250880-183D-4E0B-9222-447FECA2FE5F}" type="presParOf" srcId="{C1B294F2-1DE2-4AC7-92B2-584DD2BF68F6}" destId="{EE9D290C-B95A-4F69-B83B-0C0DBBE12AA3}" srcOrd="5" destOrd="0" presId="urn:microsoft.com/office/officeart/2005/8/layout/target1"/>
    <dgm:cxn modelId="{A4F51095-6A36-490C-87B3-346DC15A456F}" type="presParOf" srcId="{C1B294F2-1DE2-4AC7-92B2-584DD2BF68F6}" destId="{E39563B3-8538-4736-88A6-34A9D5C7EB06}" srcOrd="6" destOrd="0" presId="urn:microsoft.com/office/officeart/2005/8/layout/target1"/>
    <dgm:cxn modelId="{780BE7BE-9CA0-4337-B8F1-386109DCE18C}" type="presParOf" srcId="{C1B294F2-1DE2-4AC7-92B2-584DD2BF68F6}" destId="{23278648-B6D4-4918-AF9A-4E442FC64D82}" srcOrd="7" destOrd="0" presId="urn:microsoft.com/office/officeart/2005/8/layout/target1"/>
    <dgm:cxn modelId="{4B94B51B-2C3D-4395-A088-8046B5D98175}" type="presParOf" srcId="{C1B294F2-1DE2-4AC7-92B2-584DD2BF68F6}" destId="{F2EBD831-654E-4250-8022-58AA55F90D31}" srcOrd="8" destOrd="0" presId="urn:microsoft.com/office/officeart/2005/8/layout/target1"/>
    <dgm:cxn modelId="{017C0417-A5C3-45A1-9F76-7054716F2944}" type="presParOf" srcId="{C1B294F2-1DE2-4AC7-92B2-584DD2BF68F6}" destId="{A126BE1C-1A43-49E8-834E-BD3EB888DC92}" srcOrd="9" destOrd="0" presId="urn:microsoft.com/office/officeart/2005/8/layout/target1"/>
    <dgm:cxn modelId="{F91F2D1A-3A08-4C66-913E-3FED77772C44}" type="presParOf" srcId="{C1B294F2-1DE2-4AC7-92B2-584DD2BF68F6}" destId="{22A28955-0D16-4833-8B48-789075F539D9}" srcOrd="10" destOrd="0" presId="urn:microsoft.com/office/officeart/2005/8/layout/target1"/>
    <dgm:cxn modelId="{25DFCF8C-9ED8-45A5-A7C1-2BACD0F50B64}" type="presParOf" srcId="{C1B294F2-1DE2-4AC7-92B2-584DD2BF68F6}" destId="{95496BF8-2790-4305-A68B-741162E4EB4A}" srcOrd="11" destOrd="0" presId="urn:microsoft.com/office/officeart/2005/8/layout/target1"/>
    <dgm:cxn modelId="{362817B1-A5F0-44D8-A2B5-546462E8674E}" type="presParOf" srcId="{C1B294F2-1DE2-4AC7-92B2-584DD2BF68F6}" destId="{BA51015F-C3CF-4A7B-93C1-C9B7359FAF53}" srcOrd="12" destOrd="0" presId="urn:microsoft.com/office/officeart/2005/8/layout/target1"/>
    <dgm:cxn modelId="{7FA8D70E-B3E6-417D-8E36-F8CEE94A07A1}" type="presParOf" srcId="{C1B294F2-1DE2-4AC7-92B2-584DD2BF68F6}" destId="{F03B491C-B854-4DCD-950E-83E89FC6E91A}" srcOrd="13" destOrd="0" presId="urn:microsoft.com/office/officeart/2005/8/layout/target1"/>
    <dgm:cxn modelId="{88873176-C7EB-43CC-B50F-2CD7EC0EE6EB}" type="presParOf" srcId="{C1B294F2-1DE2-4AC7-92B2-584DD2BF68F6}" destId="{2CED830B-0DF4-437C-99D9-208B8DED8DC8}" srcOrd="14" destOrd="0" presId="urn:microsoft.com/office/officeart/2005/8/layout/target1"/>
    <dgm:cxn modelId="{D3A13914-5C3C-4BAF-84CF-744C00C2D016}" type="presParOf" srcId="{C1B294F2-1DE2-4AC7-92B2-584DD2BF68F6}" destId="{02A9E8F7-2D75-40EC-BC58-00E4F638224C}" srcOrd="15" destOrd="0" presId="urn:microsoft.com/office/officeart/2005/8/layout/target1"/>
    <dgm:cxn modelId="{C04DDF5B-7804-44FC-8FB8-8941B0E01BB8}" type="presParOf" srcId="{C1B294F2-1DE2-4AC7-92B2-584DD2BF68F6}" destId="{07335690-4C25-457B-98B5-A5AAD5DA295A}" srcOrd="16" destOrd="0" presId="urn:microsoft.com/office/officeart/2005/8/layout/target1"/>
    <dgm:cxn modelId="{844CB351-3DF6-4882-9009-AC878860E921}" type="presParOf" srcId="{C1B294F2-1DE2-4AC7-92B2-584DD2BF68F6}" destId="{C28E42AC-920B-4983-B920-D3F62BF95ED3}" srcOrd="17" destOrd="0" presId="urn:microsoft.com/office/officeart/2005/8/layout/target1"/>
    <dgm:cxn modelId="{7BCF416C-0EA8-4602-9D02-2855583876C4}" type="presParOf" srcId="{C1B294F2-1DE2-4AC7-92B2-584DD2BF68F6}" destId="{04037215-9DCD-4ADB-97E4-891E0FEBF112}" srcOrd="18" destOrd="0" presId="urn:microsoft.com/office/officeart/2005/8/layout/target1"/>
    <dgm:cxn modelId="{3D0405DF-DC58-43D8-9D9A-DBD97B0A4A1E}" type="presParOf" srcId="{C1B294F2-1DE2-4AC7-92B2-584DD2BF68F6}" destId="{AB53B358-4290-45C0-9216-8250B2B2F0FE}" srcOrd="19"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53388A2-BEA6-4706-8EC9-63E6E18CADD0}" type="doc">
      <dgm:prSet loTypeId="urn:microsoft.com/office/officeart/2005/8/layout/cycle1" loCatId="cycle" qsTypeId="urn:microsoft.com/office/officeart/2005/8/quickstyle/3d5" qsCatId="3D" csTypeId="urn:microsoft.com/office/officeart/2005/8/colors/colorful1" csCatId="colorful" phldr="1"/>
      <dgm:spPr/>
      <dgm:t>
        <a:bodyPr/>
        <a:lstStyle/>
        <a:p>
          <a:endParaRPr lang="en-SG"/>
        </a:p>
      </dgm:t>
    </dgm:pt>
    <dgm:pt modelId="{7475F0E0-3065-4828-9A76-6AB168FC8B04}">
      <dgm:prSet phldrT="[Text]"/>
      <dgm:spPr/>
      <dgm:t>
        <a:bodyPr/>
        <a:lstStyle/>
        <a:p>
          <a:r>
            <a:rPr lang="en-SG" dirty="0"/>
            <a:t>Debate itself (</a:t>
          </a:r>
          <a:r>
            <a:rPr lang="en-SG" b="1" i="1" dirty="0"/>
            <a:t>starting point</a:t>
          </a:r>
          <a:r>
            <a:rPr lang="en-SG" dirty="0"/>
            <a:t>)</a:t>
          </a:r>
        </a:p>
      </dgm:t>
    </dgm:pt>
    <dgm:pt modelId="{2D3F27BA-7432-4967-9FD0-95BAE8A5B445}" type="parTrans" cxnId="{C15087C4-694F-4058-A0E4-899C78B659A6}">
      <dgm:prSet/>
      <dgm:spPr/>
      <dgm:t>
        <a:bodyPr/>
        <a:lstStyle/>
        <a:p>
          <a:endParaRPr lang="en-SG"/>
        </a:p>
      </dgm:t>
    </dgm:pt>
    <dgm:pt modelId="{E10C1E01-979E-4900-9D32-074241BAE130}" type="sibTrans" cxnId="{C15087C4-694F-4058-A0E4-899C78B659A6}">
      <dgm:prSet/>
      <dgm:spPr/>
      <dgm:t>
        <a:bodyPr/>
        <a:lstStyle/>
        <a:p>
          <a:endParaRPr lang="en-SG"/>
        </a:p>
      </dgm:t>
    </dgm:pt>
    <dgm:pt modelId="{C59C074B-E40E-48D8-834F-15C15CB315DA}">
      <dgm:prSet phldrT="[Text]"/>
      <dgm:spPr/>
      <dgm:t>
        <a:bodyPr/>
        <a:lstStyle/>
        <a:p>
          <a:r>
            <a:rPr lang="en-SG" dirty="0"/>
            <a:t>Court-room of the debate</a:t>
          </a:r>
        </a:p>
      </dgm:t>
    </dgm:pt>
    <dgm:pt modelId="{860F2D0E-E04B-46D0-8421-16ADF4EAC52A}" type="parTrans" cxnId="{8339980D-EA07-4268-A3D8-5B0812CE88BA}">
      <dgm:prSet/>
      <dgm:spPr/>
      <dgm:t>
        <a:bodyPr/>
        <a:lstStyle/>
        <a:p>
          <a:endParaRPr lang="en-SG"/>
        </a:p>
      </dgm:t>
    </dgm:pt>
    <dgm:pt modelId="{DCEDE97A-B465-4D4F-9FE8-C7B02ABF035A}" type="sibTrans" cxnId="{8339980D-EA07-4268-A3D8-5B0812CE88BA}">
      <dgm:prSet/>
      <dgm:spPr/>
      <dgm:t>
        <a:bodyPr/>
        <a:lstStyle/>
        <a:p>
          <a:endParaRPr lang="en-SG"/>
        </a:p>
      </dgm:t>
    </dgm:pt>
    <dgm:pt modelId="{ABD7B51D-8BE3-47FC-A921-C806A2009966}">
      <dgm:prSet phldrT="[Text]"/>
      <dgm:spPr/>
      <dgm:t>
        <a:bodyPr/>
        <a:lstStyle/>
        <a:p>
          <a:r>
            <a:rPr lang="en-SG" dirty="0"/>
            <a:t>Foundation of the debate</a:t>
          </a:r>
        </a:p>
      </dgm:t>
    </dgm:pt>
    <dgm:pt modelId="{0FB4E745-4E03-4B07-BC08-4E175FA19F60}" type="parTrans" cxnId="{4D9FDFCD-982D-4B1E-8F6B-A5307EB4523E}">
      <dgm:prSet/>
      <dgm:spPr/>
      <dgm:t>
        <a:bodyPr/>
        <a:lstStyle/>
        <a:p>
          <a:endParaRPr lang="en-SG"/>
        </a:p>
      </dgm:t>
    </dgm:pt>
    <dgm:pt modelId="{8DA74C57-9DF2-42EA-ABD0-44FE424615A2}" type="sibTrans" cxnId="{4D9FDFCD-982D-4B1E-8F6B-A5307EB4523E}">
      <dgm:prSet/>
      <dgm:spPr/>
      <dgm:t>
        <a:bodyPr/>
        <a:lstStyle/>
        <a:p>
          <a:endParaRPr lang="en-SG"/>
        </a:p>
      </dgm:t>
    </dgm:pt>
    <dgm:pt modelId="{5A3C12A5-F43A-4B2A-B422-498D545C09B3}">
      <dgm:prSet phldrT="[Text]"/>
      <dgm:spPr/>
      <dgm:t>
        <a:bodyPr/>
        <a:lstStyle/>
        <a:p>
          <a:r>
            <a:rPr lang="en-SG" dirty="0"/>
            <a:t>Adequacies for debate</a:t>
          </a:r>
        </a:p>
      </dgm:t>
    </dgm:pt>
    <dgm:pt modelId="{B81A9CE2-E38F-4B64-A77A-CBB975668BF8}" type="parTrans" cxnId="{FE177596-1DD2-45BE-AA66-C391CB45CB85}">
      <dgm:prSet/>
      <dgm:spPr/>
      <dgm:t>
        <a:bodyPr/>
        <a:lstStyle/>
        <a:p>
          <a:endParaRPr lang="en-SG"/>
        </a:p>
      </dgm:t>
    </dgm:pt>
    <dgm:pt modelId="{79C58631-197B-469E-8105-18E7132805C7}" type="sibTrans" cxnId="{FE177596-1DD2-45BE-AA66-C391CB45CB85}">
      <dgm:prSet/>
      <dgm:spPr/>
      <dgm:t>
        <a:bodyPr/>
        <a:lstStyle/>
        <a:p>
          <a:endParaRPr lang="en-SG"/>
        </a:p>
      </dgm:t>
    </dgm:pt>
    <dgm:pt modelId="{734B1D0F-EE15-4C7F-9E48-2268FF87F49D}">
      <dgm:prSet phldrT="[Text]"/>
      <dgm:spPr/>
      <dgm:t>
        <a:bodyPr/>
        <a:lstStyle/>
        <a:p>
          <a:r>
            <a:rPr lang="en-SG" dirty="0"/>
            <a:t>Point of defeat in the debate</a:t>
          </a:r>
        </a:p>
      </dgm:t>
    </dgm:pt>
    <dgm:pt modelId="{B8A73E46-3255-4D3B-8947-154F92EF2842}" type="parTrans" cxnId="{D4C28111-DFE6-4750-BE34-2B23AADB664B}">
      <dgm:prSet/>
      <dgm:spPr/>
      <dgm:t>
        <a:bodyPr/>
        <a:lstStyle/>
        <a:p>
          <a:endParaRPr lang="en-SG"/>
        </a:p>
      </dgm:t>
    </dgm:pt>
    <dgm:pt modelId="{4EA8F0F9-AFFB-4521-9C73-4F1063E5A064}" type="sibTrans" cxnId="{D4C28111-DFE6-4750-BE34-2B23AADB664B}">
      <dgm:prSet/>
      <dgm:spPr/>
      <dgm:t>
        <a:bodyPr/>
        <a:lstStyle/>
        <a:p>
          <a:endParaRPr lang="en-SG"/>
        </a:p>
      </dgm:t>
    </dgm:pt>
    <dgm:pt modelId="{EDE51D55-4CA2-4870-A890-B69C1A884143}">
      <dgm:prSet phldrT="[Text]"/>
      <dgm:spPr/>
      <dgm:t>
        <a:bodyPr/>
        <a:lstStyle/>
        <a:p>
          <a:r>
            <a:rPr lang="en-SG" dirty="0"/>
            <a:t>Decision to undertake debate</a:t>
          </a:r>
        </a:p>
      </dgm:t>
    </dgm:pt>
    <dgm:pt modelId="{892B85EB-882C-42C6-880C-3EEC11D366E0}" type="parTrans" cxnId="{384154BD-00D5-44DB-85FE-715DA18E6DB7}">
      <dgm:prSet/>
      <dgm:spPr/>
      <dgm:t>
        <a:bodyPr/>
        <a:lstStyle/>
        <a:p>
          <a:endParaRPr lang="en-SG"/>
        </a:p>
      </dgm:t>
    </dgm:pt>
    <dgm:pt modelId="{A2DE5E0B-7D1D-4FED-B7DE-EECCDFCA0937}" type="sibTrans" cxnId="{384154BD-00D5-44DB-85FE-715DA18E6DB7}">
      <dgm:prSet/>
      <dgm:spPr/>
      <dgm:t>
        <a:bodyPr/>
        <a:lstStyle/>
        <a:p>
          <a:endParaRPr lang="en-SG"/>
        </a:p>
      </dgm:t>
    </dgm:pt>
    <dgm:pt modelId="{C829A03F-4561-4D2C-8BFA-88D8C05247E2}">
      <dgm:prSet phldrT="[Text]"/>
      <dgm:spPr/>
      <dgm:t>
        <a:bodyPr/>
        <a:lstStyle/>
        <a:p>
          <a:r>
            <a:rPr lang="en-SG" dirty="0"/>
            <a:t>Attribute of the most utility in the debate</a:t>
          </a:r>
        </a:p>
      </dgm:t>
    </dgm:pt>
    <dgm:pt modelId="{5896E956-C445-4DCD-8EEA-E93892541016}" type="parTrans" cxnId="{D99BCEF9-6A79-46B2-BD7F-ED771DAC5A10}">
      <dgm:prSet/>
      <dgm:spPr/>
      <dgm:t>
        <a:bodyPr/>
        <a:lstStyle/>
        <a:p>
          <a:endParaRPr lang="en-SG"/>
        </a:p>
      </dgm:t>
    </dgm:pt>
    <dgm:pt modelId="{595E9083-8290-4477-B801-8C769F3AE399}" type="sibTrans" cxnId="{D99BCEF9-6A79-46B2-BD7F-ED771DAC5A10}">
      <dgm:prSet/>
      <dgm:spPr/>
      <dgm:t>
        <a:bodyPr/>
        <a:lstStyle/>
        <a:p>
          <a:endParaRPr lang="en-SG"/>
        </a:p>
      </dgm:t>
    </dgm:pt>
    <dgm:pt modelId="{7BFEE696-873D-4185-B597-6368A11AB934}" type="pres">
      <dgm:prSet presAssocID="{353388A2-BEA6-4706-8EC9-63E6E18CADD0}" presName="cycle" presStyleCnt="0">
        <dgm:presLayoutVars>
          <dgm:dir/>
          <dgm:resizeHandles val="exact"/>
        </dgm:presLayoutVars>
      </dgm:prSet>
      <dgm:spPr/>
    </dgm:pt>
    <dgm:pt modelId="{547AF866-DC56-4963-9F20-B73AC28E5BD6}" type="pres">
      <dgm:prSet presAssocID="{7475F0E0-3065-4828-9A76-6AB168FC8B04}" presName="dummy" presStyleCnt="0"/>
      <dgm:spPr/>
    </dgm:pt>
    <dgm:pt modelId="{8BF19D18-37DC-4253-A964-E1645C5B067D}" type="pres">
      <dgm:prSet presAssocID="{7475F0E0-3065-4828-9A76-6AB168FC8B04}" presName="node" presStyleLbl="revTx" presStyleIdx="0" presStyleCnt="7">
        <dgm:presLayoutVars>
          <dgm:bulletEnabled val="1"/>
        </dgm:presLayoutVars>
      </dgm:prSet>
      <dgm:spPr/>
    </dgm:pt>
    <dgm:pt modelId="{46442B5A-7D8F-414C-ADFA-21B7BE3FA713}" type="pres">
      <dgm:prSet presAssocID="{E10C1E01-979E-4900-9D32-074241BAE130}" presName="sibTrans" presStyleLbl="node1" presStyleIdx="0" presStyleCnt="7"/>
      <dgm:spPr/>
    </dgm:pt>
    <dgm:pt modelId="{02DF1026-AC40-445B-9958-B62979C41FC4}" type="pres">
      <dgm:prSet presAssocID="{C59C074B-E40E-48D8-834F-15C15CB315DA}" presName="dummy" presStyleCnt="0"/>
      <dgm:spPr/>
    </dgm:pt>
    <dgm:pt modelId="{0003CDE3-5605-4C89-9868-99BC270E7CBE}" type="pres">
      <dgm:prSet presAssocID="{C59C074B-E40E-48D8-834F-15C15CB315DA}" presName="node" presStyleLbl="revTx" presStyleIdx="1" presStyleCnt="7">
        <dgm:presLayoutVars>
          <dgm:bulletEnabled val="1"/>
        </dgm:presLayoutVars>
      </dgm:prSet>
      <dgm:spPr/>
    </dgm:pt>
    <dgm:pt modelId="{D485F73F-BBAF-425F-A8D8-B91FC6C97C66}" type="pres">
      <dgm:prSet presAssocID="{DCEDE97A-B465-4D4F-9FE8-C7B02ABF035A}" presName="sibTrans" presStyleLbl="node1" presStyleIdx="1" presStyleCnt="7"/>
      <dgm:spPr/>
    </dgm:pt>
    <dgm:pt modelId="{6A8C616E-9037-42AD-A975-C4C6F7FF62E3}" type="pres">
      <dgm:prSet presAssocID="{ABD7B51D-8BE3-47FC-A921-C806A2009966}" presName="dummy" presStyleCnt="0"/>
      <dgm:spPr/>
    </dgm:pt>
    <dgm:pt modelId="{265C5CAB-644E-4176-9A99-4F740EC56F8D}" type="pres">
      <dgm:prSet presAssocID="{ABD7B51D-8BE3-47FC-A921-C806A2009966}" presName="node" presStyleLbl="revTx" presStyleIdx="2" presStyleCnt="7">
        <dgm:presLayoutVars>
          <dgm:bulletEnabled val="1"/>
        </dgm:presLayoutVars>
      </dgm:prSet>
      <dgm:spPr/>
    </dgm:pt>
    <dgm:pt modelId="{924FDAD2-0DE7-4B98-8B1F-FE89434D6300}" type="pres">
      <dgm:prSet presAssocID="{8DA74C57-9DF2-42EA-ABD0-44FE424615A2}" presName="sibTrans" presStyleLbl="node1" presStyleIdx="2" presStyleCnt="7"/>
      <dgm:spPr/>
    </dgm:pt>
    <dgm:pt modelId="{79201B1A-C5A2-4E4A-9543-3E259FCF66F9}" type="pres">
      <dgm:prSet presAssocID="{5A3C12A5-F43A-4B2A-B422-498D545C09B3}" presName="dummy" presStyleCnt="0"/>
      <dgm:spPr/>
    </dgm:pt>
    <dgm:pt modelId="{1BBD4DC7-D192-43D1-8EDB-884E22D8F5B0}" type="pres">
      <dgm:prSet presAssocID="{5A3C12A5-F43A-4B2A-B422-498D545C09B3}" presName="node" presStyleLbl="revTx" presStyleIdx="3" presStyleCnt="7">
        <dgm:presLayoutVars>
          <dgm:bulletEnabled val="1"/>
        </dgm:presLayoutVars>
      </dgm:prSet>
      <dgm:spPr/>
    </dgm:pt>
    <dgm:pt modelId="{88BC228F-E05F-4475-8877-61024C6AADDC}" type="pres">
      <dgm:prSet presAssocID="{79C58631-197B-469E-8105-18E7132805C7}" presName="sibTrans" presStyleLbl="node1" presStyleIdx="3" presStyleCnt="7"/>
      <dgm:spPr/>
    </dgm:pt>
    <dgm:pt modelId="{2FEA8B6A-C5F0-4A71-ADDB-35D6E6297028}" type="pres">
      <dgm:prSet presAssocID="{734B1D0F-EE15-4C7F-9E48-2268FF87F49D}" presName="dummy" presStyleCnt="0"/>
      <dgm:spPr/>
    </dgm:pt>
    <dgm:pt modelId="{10E73EC5-DEB5-46FE-A902-37A7C575AA3F}" type="pres">
      <dgm:prSet presAssocID="{734B1D0F-EE15-4C7F-9E48-2268FF87F49D}" presName="node" presStyleLbl="revTx" presStyleIdx="4" presStyleCnt="7">
        <dgm:presLayoutVars>
          <dgm:bulletEnabled val="1"/>
        </dgm:presLayoutVars>
      </dgm:prSet>
      <dgm:spPr/>
    </dgm:pt>
    <dgm:pt modelId="{1CAA28A4-8948-4EBD-A694-FD8127769E11}" type="pres">
      <dgm:prSet presAssocID="{4EA8F0F9-AFFB-4521-9C73-4F1063E5A064}" presName="sibTrans" presStyleLbl="node1" presStyleIdx="4" presStyleCnt="7"/>
      <dgm:spPr/>
    </dgm:pt>
    <dgm:pt modelId="{04C84D97-F29A-4C25-9952-677553D19261}" type="pres">
      <dgm:prSet presAssocID="{EDE51D55-4CA2-4870-A890-B69C1A884143}" presName="dummy" presStyleCnt="0"/>
      <dgm:spPr/>
    </dgm:pt>
    <dgm:pt modelId="{52C87C08-EAD4-4CD6-9DDF-9069B6B19B25}" type="pres">
      <dgm:prSet presAssocID="{EDE51D55-4CA2-4870-A890-B69C1A884143}" presName="node" presStyleLbl="revTx" presStyleIdx="5" presStyleCnt="7">
        <dgm:presLayoutVars>
          <dgm:bulletEnabled val="1"/>
        </dgm:presLayoutVars>
      </dgm:prSet>
      <dgm:spPr/>
    </dgm:pt>
    <dgm:pt modelId="{75825023-A383-4EDD-8B81-B13A5A20D6E1}" type="pres">
      <dgm:prSet presAssocID="{A2DE5E0B-7D1D-4FED-B7DE-EECCDFCA0937}" presName="sibTrans" presStyleLbl="node1" presStyleIdx="5" presStyleCnt="7"/>
      <dgm:spPr/>
    </dgm:pt>
    <dgm:pt modelId="{2B771280-2956-485E-9FF3-0E12D973539E}" type="pres">
      <dgm:prSet presAssocID="{C829A03F-4561-4D2C-8BFA-88D8C05247E2}" presName="dummy" presStyleCnt="0"/>
      <dgm:spPr/>
    </dgm:pt>
    <dgm:pt modelId="{E16505C8-3A56-4691-ABAF-A35EB59AB679}" type="pres">
      <dgm:prSet presAssocID="{C829A03F-4561-4D2C-8BFA-88D8C05247E2}" presName="node" presStyleLbl="revTx" presStyleIdx="6" presStyleCnt="7">
        <dgm:presLayoutVars>
          <dgm:bulletEnabled val="1"/>
        </dgm:presLayoutVars>
      </dgm:prSet>
      <dgm:spPr/>
    </dgm:pt>
    <dgm:pt modelId="{AD73A3A0-3589-4ABA-B1A1-138C4A70DF00}" type="pres">
      <dgm:prSet presAssocID="{595E9083-8290-4477-B801-8C769F3AE399}" presName="sibTrans" presStyleLbl="node1" presStyleIdx="6" presStyleCnt="7"/>
      <dgm:spPr/>
    </dgm:pt>
  </dgm:ptLst>
  <dgm:cxnLst>
    <dgm:cxn modelId="{8339980D-EA07-4268-A3D8-5B0812CE88BA}" srcId="{353388A2-BEA6-4706-8EC9-63E6E18CADD0}" destId="{C59C074B-E40E-48D8-834F-15C15CB315DA}" srcOrd="1" destOrd="0" parTransId="{860F2D0E-E04B-46D0-8421-16ADF4EAC52A}" sibTransId="{DCEDE97A-B465-4D4F-9FE8-C7B02ABF035A}"/>
    <dgm:cxn modelId="{D4C28111-DFE6-4750-BE34-2B23AADB664B}" srcId="{353388A2-BEA6-4706-8EC9-63E6E18CADD0}" destId="{734B1D0F-EE15-4C7F-9E48-2268FF87F49D}" srcOrd="4" destOrd="0" parTransId="{B8A73E46-3255-4D3B-8947-154F92EF2842}" sibTransId="{4EA8F0F9-AFFB-4521-9C73-4F1063E5A064}"/>
    <dgm:cxn modelId="{7CAD6A18-D17A-4EBC-AA6C-5A9FE4B7888C}" type="presOf" srcId="{DCEDE97A-B465-4D4F-9FE8-C7B02ABF035A}" destId="{D485F73F-BBAF-425F-A8D8-B91FC6C97C66}" srcOrd="0" destOrd="0" presId="urn:microsoft.com/office/officeart/2005/8/layout/cycle1"/>
    <dgm:cxn modelId="{87AC4660-404A-4658-8209-998389F5D068}" type="presOf" srcId="{4EA8F0F9-AFFB-4521-9C73-4F1063E5A064}" destId="{1CAA28A4-8948-4EBD-A694-FD8127769E11}" srcOrd="0" destOrd="0" presId="urn:microsoft.com/office/officeart/2005/8/layout/cycle1"/>
    <dgm:cxn modelId="{7C547D45-561C-4925-B24B-3698BE518869}" type="presOf" srcId="{E10C1E01-979E-4900-9D32-074241BAE130}" destId="{46442B5A-7D8F-414C-ADFA-21B7BE3FA713}" srcOrd="0" destOrd="0" presId="urn:microsoft.com/office/officeart/2005/8/layout/cycle1"/>
    <dgm:cxn modelId="{80134656-D9D7-4541-A16E-25DF0B7E3972}" type="presOf" srcId="{ABD7B51D-8BE3-47FC-A921-C806A2009966}" destId="{265C5CAB-644E-4176-9A99-4F740EC56F8D}" srcOrd="0" destOrd="0" presId="urn:microsoft.com/office/officeart/2005/8/layout/cycle1"/>
    <dgm:cxn modelId="{C03BA07C-3B75-4794-8FC1-ABC453D41C31}" type="presOf" srcId="{79C58631-197B-469E-8105-18E7132805C7}" destId="{88BC228F-E05F-4475-8877-61024C6AADDC}" srcOrd="0" destOrd="0" presId="urn:microsoft.com/office/officeart/2005/8/layout/cycle1"/>
    <dgm:cxn modelId="{FDA6A983-B20E-477B-821A-7A2D9C5860D7}" type="presOf" srcId="{C59C074B-E40E-48D8-834F-15C15CB315DA}" destId="{0003CDE3-5605-4C89-9868-99BC270E7CBE}" srcOrd="0" destOrd="0" presId="urn:microsoft.com/office/officeart/2005/8/layout/cycle1"/>
    <dgm:cxn modelId="{D2875187-7E57-4568-A320-FA8853E6E839}" type="presOf" srcId="{A2DE5E0B-7D1D-4FED-B7DE-EECCDFCA0937}" destId="{75825023-A383-4EDD-8B81-B13A5A20D6E1}" srcOrd="0" destOrd="0" presId="urn:microsoft.com/office/officeart/2005/8/layout/cycle1"/>
    <dgm:cxn modelId="{12EC858F-4E37-4FC2-9FDD-9CF2260713F4}" type="presOf" srcId="{5A3C12A5-F43A-4B2A-B422-498D545C09B3}" destId="{1BBD4DC7-D192-43D1-8EDB-884E22D8F5B0}" srcOrd="0" destOrd="0" presId="urn:microsoft.com/office/officeart/2005/8/layout/cycle1"/>
    <dgm:cxn modelId="{5382E28F-FE66-4F4A-8697-F052A5990E46}" type="presOf" srcId="{EDE51D55-4CA2-4870-A890-B69C1A884143}" destId="{52C87C08-EAD4-4CD6-9DDF-9069B6B19B25}" srcOrd="0" destOrd="0" presId="urn:microsoft.com/office/officeart/2005/8/layout/cycle1"/>
    <dgm:cxn modelId="{AD964493-872D-4A72-995E-B05697D3471D}" type="presOf" srcId="{595E9083-8290-4477-B801-8C769F3AE399}" destId="{AD73A3A0-3589-4ABA-B1A1-138C4A70DF00}" srcOrd="0" destOrd="0" presId="urn:microsoft.com/office/officeart/2005/8/layout/cycle1"/>
    <dgm:cxn modelId="{FE177596-1DD2-45BE-AA66-C391CB45CB85}" srcId="{353388A2-BEA6-4706-8EC9-63E6E18CADD0}" destId="{5A3C12A5-F43A-4B2A-B422-498D545C09B3}" srcOrd="3" destOrd="0" parTransId="{B81A9CE2-E38F-4B64-A77A-CBB975668BF8}" sibTransId="{79C58631-197B-469E-8105-18E7132805C7}"/>
    <dgm:cxn modelId="{4FE62599-3EB8-4C26-BBE0-E134C01CAB18}" type="presOf" srcId="{7475F0E0-3065-4828-9A76-6AB168FC8B04}" destId="{8BF19D18-37DC-4253-A964-E1645C5B067D}" srcOrd="0" destOrd="0" presId="urn:microsoft.com/office/officeart/2005/8/layout/cycle1"/>
    <dgm:cxn modelId="{659E0C9B-2F8E-4DDC-AB68-729EEC11073F}" type="presOf" srcId="{353388A2-BEA6-4706-8EC9-63E6E18CADD0}" destId="{7BFEE696-873D-4185-B597-6368A11AB934}" srcOrd="0" destOrd="0" presId="urn:microsoft.com/office/officeart/2005/8/layout/cycle1"/>
    <dgm:cxn modelId="{9138849F-838A-4CBE-9F9E-8BE2A40FCCBF}" type="presOf" srcId="{734B1D0F-EE15-4C7F-9E48-2268FF87F49D}" destId="{10E73EC5-DEB5-46FE-A902-37A7C575AA3F}" srcOrd="0" destOrd="0" presId="urn:microsoft.com/office/officeart/2005/8/layout/cycle1"/>
    <dgm:cxn modelId="{384154BD-00D5-44DB-85FE-715DA18E6DB7}" srcId="{353388A2-BEA6-4706-8EC9-63E6E18CADD0}" destId="{EDE51D55-4CA2-4870-A890-B69C1A884143}" srcOrd="5" destOrd="0" parTransId="{892B85EB-882C-42C6-880C-3EEC11D366E0}" sibTransId="{A2DE5E0B-7D1D-4FED-B7DE-EECCDFCA0937}"/>
    <dgm:cxn modelId="{0027BAC1-2255-4E4A-8B48-28F5E148A348}" type="presOf" srcId="{C829A03F-4561-4D2C-8BFA-88D8C05247E2}" destId="{E16505C8-3A56-4691-ABAF-A35EB59AB679}" srcOrd="0" destOrd="0" presId="urn:microsoft.com/office/officeart/2005/8/layout/cycle1"/>
    <dgm:cxn modelId="{C15087C4-694F-4058-A0E4-899C78B659A6}" srcId="{353388A2-BEA6-4706-8EC9-63E6E18CADD0}" destId="{7475F0E0-3065-4828-9A76-6AB168FC8B04}" srcOrd="0" destOrd="0" parTransId="{2D3F27BA-7432-4967-9FD0-95BAE8A5B445}" sibTransId="{E10C1E01-979E-4900-9D32-074241BAE130}"/>
    <dgm:cxn modelId="{4D9FDFCD-982D-4B1E-8F6B-A5307EB4523E}" srcId="{353388A2-BEA6-4706-8EC9-63E6E18CADD0}" destId="{ABD7B51D-8BE3-47FC-A921-C806A2009966}" srcOrd="2" destOrd="0" parTransId="{0FB4E745-4E03-4B07-BC08-4E175FA19F60}" sibTransId="{8DA74C57-9DF2-42EA-ABD0-44FE424615A2}"/>
    <dgm:cxn modelId="{C9042BD0-1FD8-4EB4-835D-8190B13E8026}" type="presOf" srcId="{8DA74C57-9DF2-42EA-ABD0-44FE424615A2}" destId="{924FDAD2-0DE7-4B98-8B1F-FE89434D6300}" srcOrd="0" destOrd="0" presId="urn:microsoft.com/office/officeart/2005/8/layout/cycle1"/>
    <dgm:cxn modelId="{D99BCEF9-6A79-46B2-BD7F-ED771DAC5A10}" srcId="{353388A2-BEA6-4706-8EC9-63E6E18CADD0}" destId="{C829A03F-4561-4D2C-8BFA-88D8C05247E2}" srcOrd="6" destOrd="0" parTransId="{5896E956-C445-4DCD-8EEA-E93892541016}" sibTransId="{595E9083-8290-4477-B801-8C769F3AE399}"/>
    <dgm:cxn modelId="{F2EA4215-0990-41F0-AFF5-707E2DF4D053}" type="presParOf" srcId="{7BFEE696-873D-4185-B597-6368A11AB934}" destId="{547AF866-DC56-4963-9F20-B73AC28E5BD6}" srcOrd="0" destOrd="0" presId="urn:microsoft.com/office/officeart/2005/8/layout/cycle1"/>
    <dgm:cxn modelId="{7F6A13EA-E915-4844-9985-50C9B6966C67}" type="presParOf" srcId="{7BFEE696-873D-4185-B597-6368A11AB934}" destId="{8BF19D18-37DC-4253-A964-E1645C5B067D}" srcOrd="1" destOrd="0" presId="urn:microsoft.com/office/officeart/2005/8/layout/cycle1"/>
    <dgm:cxn modelId="{5DC69EBC-B4FE-493B-A644-A9C1340E121E}" type="presParOf" srcId="{7BFEE696-873D-4185-B597-6368A11AB934}" destId="{46442B5A-7D8F-414C-ADFA-21B7BE3FA713}" srcOrd="2" destOrd="0" presId="urn:microsoft.com/office/officeart/2005/8/layout/cycle1"/>
    <dgm:cxn modelId="{133A8391-6EA4-46F3-8384-87D5E06612E4}" type="presParOf" srcId="{7BFEE696-873D-4185-B597-6368A11AB934}" destId="{02DF1026-AC40-445B-9958-B62979C41FC4}" srcOrd="3" destOrd="0" presId="urn:microsoft.com/office/officeart/2005/8/layout/cycle1"/>
    <dgm:cxn modelId="{03B2468D-CB13-450B-B671-85EE69E1D72D}" type="presParOf" srcId="{7BFEE696-873D-4185-B597-6368A11AB934}" destId="{0003CDE3-5605-4C89-9868-99BC270E7CBE}" srcOrd="4" destOrd="0" presId="urn:microsoft.com/office/officeart/2005/8/layout/cycle1"/>
    <dgm:cxn modelId="{2ACCA0B5-6ACA-4EC5-8FDF-77266333FC06}" type="presParOf" srcId="{7BFEE696-873D-4185-B597-6368A11AB934}" destId="{D485F73F-BBAF-425F-A8D8-B91FC6C97C66}" srcOrd="5" destOrd="0" presId="urn:microsoft.com/office/officeart/2005/8/layout/cycle1"/>
    <dgm:cxn modelId="{4D1AF884-0D2E-4D93-A887-2430F084BC67}" type="presParOf" srcId="{7BFEE696-873D-4185-B597-6368A11AB934}" destId="{6A8C616E-9037-42AD-A975-C4C6F7FF62E3}" srcOrd="6" destOrd="0" presId="urn:microsoft.com/office/officeart/2005/8/layout/cycle1"/>
    <dgm:cxn modelId="{7254F02C-6A43-48CB-B7A1-CCE02B32EB51}" type="presParOf" srcId="{7BFEE696-873D-4185-B597-6368A11AB934}" destId="{265C5CAB-644E-4176-9A99-4F740EC56F8D}" srcOrd="7" destOrd="0" presId="urn:microsoft.com/office/officeart/2005/8/layout/cycle1"/>
    <dgm:cxn modelId="{8D784BC7-BD88-4357-93E7-F6F14C97BEB5}" type="presParOf" srcId="{7BFEE696-873D-4185-B597-6368A11AB934}" destId="{924FDAD2-0DE7-4B98-8B1F-FE89434D6300}" srcOrd="8" destOrd="0" presId="urn:microsoft.com/office/officeart/2005/8/layout/cycle1"/>
    <dgm:cxn modelId="{C3FFEF1F-26CA-45F0-95F9-492FFFE6ED9A}" type="presParOf" srcId="{7BFEE696-873D-4185-B597-6368A11AB934}" destId="{79201B1A-C5A2-4E4A-9543-3E259FCF66F9}" srcOrd="9" destOrd="0" presId="urn:microsoft.com/office/officeart/2005/8/layout/cycle1"/>
    <dgm:cxn modelId="{749A38A9-C870-4E48-9A3B-B0E59259D224}" type="presParOf" srcId="{7BFEE696-873D-4185-B597-6368A11AB934}" destId="{1BBD4DC7-D192-43D1-8EDB-884E22D8F5B0}" srcOrd="10" destOrd="0" presId="urn:microsoft.com/office/officeart/2005/8/layout/cycle1"/>
    <dgm:cxn modelId="{71A56DB0-2F7E-42B3-98D8-8384E97B0C7E}" type="presParOf" srcId="{7BFEE696-873D-4185-B597-6368A11AB934}" destId="{88BC228F-E05F-4475-8877-61024C6AADDC}" srcOrd="11" destOrd="0" presId="urn:microsoft.com/office/officeart/2005/8/layout/cycle1"/>
    <dgm:cxn modelId="{F5B6EBE9-CBDC-49A5-A4D1-693A76CD556D}" type="presParOf" srcId="{7BFEE696-873D-4185-B597-6368A11AB934}" destId="{2FEA8B6A-C5F0-4A71-ADDB-35D6E6297028}" srcOrd="12" destOrd="0" presId="urn:microsoft.com/office/officeart/2005/8/layout/cycle1"/>
    <dgm:cxn modelId="{C7210279-288C-4D20-88EF-195DE721C49C}" type="presParOf" srcId="{7BFEE696-873D-4185-B597-6368A11AB934}" destId="{10E73EC5-DEB5-46FE-A902-37A7C575AA3F}" srcOrd="13" destOrd="0" presId="urn:microsoft.com/office/officeart/2005/8/layout/cycle1"/>
    <dgm:cxn modelId="{3AF234F1-DCE8-4117-B9C4-D78375AB3694}" type="presParOf" srcId="{7BFEE696-873D-4185-B597-6368A11AB934}" destId="{1CAA28A4-8948-4EBD-A694-FD8127769E11}" srcOrd="14" destOrd="0" presId="urn:microsoft.com/office/officeart/2005/8/layout/cycle1"/>
    <dgm:cxn modelId="{C301F96C-9AFA-406D-BB69-23A0D7A01956}" type="presParOf" srcId="{7BFEE696-873D-4185-B597-6368A11AB934}" destId="{04C84D97-F29A-4C25-9952-677553D19261}" srcOrd="15" destOrd="0" presId="urn:microsoft.com/office/officeart/2005/8/layout/cycle1"/>
    <dgm:cxn modelId="{E3B8F92C-A239-4655-9FE1-C940C18153C7}" type="presParOf" srcId="{7BFEE696-873D-4185-B597-6368A11AB934}" destId="{52C87C08-EAD4-4CD6-9DDF-9069B6B19B25}" srcOrd="16" destOrd="0" presId="urn:microsoft.com/office/officeart/2005/8/layout/cycle1"/>
    <dgm:cxn modelId="{1A20C7C6-18B8-403F-A831-DE68504D0614}" type="presParOf" srcId="{7BFEE696-873D-4185-B597-6368A11AB934}" destId="{75825023-A383-4EDD-8B81-B13A5A20D6E1}" srcOrd="17" destOrd="0" presId="urn:microsoft.com/office/officeart/2005/8/layout/cycle1"/>
    <dgm:cxn modelId="{0F100A5B-EAF6-4C74-B19E-A220F4AA19E4}" type="presParOf" srcId="{7BFEE696-873D-4185-B597-6368A11AB934}" destId="{2B771280-2956-485E-9FF3-0E12D973539E}" srcOrd="18" destOrd="0" presId="urn:microsoft.com/office/officeart/2005/8/layout/cycle1"/>
    <dgm:cxn modelId="{D7FEACD7-FDAF-4805-A5DD-E7733F2CBC7E}" type="presParOf" srcId="{7BFEE696-873D-4185-B597-6368A11AB934}" destId="{E16505C8-3A56-4691-ABAF-A35EB59AB679}" srcOrd="19" destOrd="0" presId="urn:microsoft.com/office/officeart/2005/8/layout/cycle1"/>
    <dgm:cxn modelId="{15BCB813-1096-406F-A83C-4EF174FC9F06}" type="presParOf" srcId="{7BFEE696-873D-4185-B597-6368A11AB934}" destId="{AD73A3A0-3589-4ABA-B1A1-138C4A70DF00}" srcOrd="20"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A742B2C-26B9-4CB5-BB93-E9801956B6CF}" type="doc">
      <dgm:prSet loTypeId="urn:microsoft.com/office/officeart/2005/8/layout/cycle8" loCatId="cycle" qsTypeId="urn:microsoft.com/office/officeart/2005/8/quickstyle/3d5" qsCatId="3D" csTypeId="urn:microsoft.com/office/officeart/2005/8/colors/accent3_5" csCatId="accent3" phldr="1"/>
      <dgm:spPr/>
    </dgm:pt>
    <dgm:pt modelId="{7AA0568D-EC80-4ACC-BFEE-7F506FBCA1BB}">
      <dgm:prSet phldrT="[Text]"/>
      <dgm:spPr/>
      <dgm:t>
        <a:bodyPr/>
        <a:lstStyle/>
        <a:p>
          <a:r>
            <a:rPr lang="en-SG" i="1" u="sng" dirty="0"/>
            <a:t>Reason</a:t>
          </a:r>
          <a:r>
            <a:rPr lang="en-SG" dirty="0"/>
            <a:t>: because there is some smoke</a:t>
          </a:r>
        </a:p>
      </dgm:t>
    </dgm:pt>
    <dgm:pt modelId="{07488FEB-C500-4564-9FCE-FE9D5BC481A5}" type="parTrans" cxnId="{1D87E1D4-6A43-43FE-9934-9C1E37F40BAE}">
      <dgm:prSet/>
      <dgm:spPr/>
      <dgm:t>
        <a:bodyPr/>
        <a:lstStyle/>
        <a:p>
          <a:endParaRPr lang="en-SG"/>
        </a:p>
      </dgm:t>
    </dgm:pt>
    <dgm:pt modelId="{F2335C4C-8CD2-4B73-AB69-757384FB78E6}" type="sibTrans" cxnId="{1D87E1D4-6A43-43FE-9934-9C1E37F40BAE}">
      <dgm:prSet/>
      <dgm:spPr/>
      <dgm:t>
        <a:bodyPr/>
        <a:lstStyle/>
        <a:p>
          <a:endParaRPr lang="en-SG"/>
        </a:p>
      </dgm:t>
    </dgm:pt>
    <dgm:pt modelId="{93882F16-3ABD-4CCD-A9A5-52AD95B5664F}">
      <dgm:prSet phldrT="[Text]"/>
      <dgm:spPr/>
      <dgm:t>
        <a:bodyPr/>
        <a:lstStyle/>
        <a:p>
          <a:r>
            <a:rPr lang="en-SG" i="1" u="sng" dirty="0"/>
            <a:t>Similar</a:t>
          </a:r>
          <a:r>
            <a:rPr lang="en-SG" dirty="0"/>
            <a:t>: like in a kitchen (supporting)</a:t>
          </a:r>
        </a:p>
      </dgm:t>
    </dgm:pt>
    <dgm:pt modelId="{0DCD8EF8-C87C-4101-9184-14FA6797C0AF}" type="parTrans" cxnId="{3F5BC308-5AB0-4107-BD4B-99C3CAD6ECC5}">
      <dgm:prSet/>
      <dgm:spPr/>
      <dgm:t>
        <a:bodyPr/>
        <a:lstStyle/>
        <a:p>
          <a:endParaRPr lang="en-SG"/>
        </a:p>
      </dgm:t>
    </dgm:pt>
    <dgm:pt modelId="{9CB940ED-F447-4D24-BFCE-73009DD1B8FE}" type="sibTrans" cxnId="{3F5BC308-5AB0-4107-BD4B-99C3CAD6ECC5}">
      <dgm:prSet/>
      <dgm:spPr/>
      <dgm:t>
        <a:bodyPr/>
        <a:lstStyle/>
        <a:p>
          <a:endParaRPr lang="en-SG"/>
        </a:p>
      </dgm:t>
    </dgm:pt>
    <dgm:pt modelId="{662E01A2-76DE-47CA-B682-43070074811F}">
      <dgm:prSet phldrT="[Text]"/>
      <dgm:spPr/>
      <dgm:t>
        <a:bodyPr/>
        <a:lstStyle/>
        <a:p>
          <a:r>
            <a:rPr lang="en-SG" i="1" u="sng" dirty="0"/>
            <a:t>Dissimilar</a:t>
          </a:r>
          <a:r>
            <a:rPr lang="en-SG" dirty="0"/>
            <a:t>: like in a lake (excluding) </a:t>
          </a:r>
        </a:p>
      </dgm:t>
    </dgm:pt>
    <dgm:pt modelId="{D574B103-ED33-4504-8013-529831C665E3}" type="parTrans" cxnId="{72D92E1A-6CE6-44F4-8245-D96172B94270}">
      <dgm:prSet/>
      <dgm:spPr/>
      <dgm:t>
        <a:bodyPr/>
        <a:lstStyle/>
        <a:p>
          <a:endParaRPr lang="en-SG"/>
        </a:p>
      </dgm:t>
    </dgm:pt>
    <dgm:pt modelId="{F6C81AA5-CE89-42AA-80F7-129BD7482853}" type="sibTrans" cxnId="{72D92E1A-6CE6-44F4-8245-D96172B94270}">
      <dgm:prSet/>
      <dgm:spPr/>
      <dgm:t>
        <a:bodyPr/>
        <a:lstStyle/>
        <a:p>
          <a:endParaRPr lang="en-SG"/>
        </a:p>
      </dgm:t>
    </dgm:pt>
    <dgm:pt modelId="{46E67295-9CC9-4DB2-90C9-0AD4A74DAF99}" type="pres">
      <dgm:prSet presAssocID="{FA742B2C-26B9-4CB5-BB93-E9801956B6CF}" presName="compositeShape" presStyleCnt="0">
        <dgm:presLayoutVars>
          <dgm:chMax val="7"/>
          <dgm:dir/>
          <dgm:resizeHandles val="exact"/>
        </dgm:presLayoutVars>
      </dgm:prSet>
      <dgm:spPr/>
    </dgm:pt>
    <dgm:pt modelId="{077A1CD8-47F2-4519-BEBD-4A9DF2B84D1D}" type="pres">
      <dgm:prSet presAssocID="{FA742B2C-26B9-4CB5-BB93-E9801956B6CF}" presName="wedge1" presStyleLbl="node1" presStyleIdx="0" presStyleCnt="3"/>
      <dgm:spPr/>
    </dgm:pt>
    <dgm:pt modelId="{E818BE74-7994-4289-BE5D-2CE290387EC7}" type="pres">
      <dgm:prSet presAssocID="{FA742B2C-26B9-4CB5-BB93-E9801956B6CF}" presName="dummy1a" presStyleCnt="0"/>
      <dgm:spPr/>
    </dgm:pt>
    <dgm:pt modelId="{6508BB0A-A3DE-4F1C-819F-BB6C64083A66}" type="pres">
      <dgm:prSet presAssocID="{FA742B2C-26B9-4CB5-BB93-E9801956B6CF}" presName="dummy1b" presStyleCnt="0"/>
      <dgm:spPr/>
    </dgm:pt>
    <dgm:pt modelId="{06B853B3-FD03-4E6D-9D6B-5E5A9349C748}" type="pres">
      <dgm:prSet presAssocID="{FA742B2C-26B9-4CB5-BB93-E9801956B6CF}" presName="wedge1Tx" presStyleLbl="node1" presStyleIdx="0" presStyleCnt="3">
        <dgm:presLayoutVars>
          <dgm:chMax val="0"/>
          <dgm:chPref val="0"/>
          <dgm:bulletEnabled val="1"/>
        </dgm:presLayoutVars>
      </dgm:prSet>
      <dgm:spPr/>
    </dgm:pt>
    <dgm:pt modelId="{26A6AC9C-FAC2-4FBA-AD6C-9703F0A1C8FD}" type="pres">
      <dgm:prSet presAssocID="{FA742B2C-26B9-4CB5-BB93-E9801956B6CF}" presName="wedge2" presStyleLbl="node1" presStyleIdx="1" presStyleCnt="3"/>
      <dgm:spPr/>
    </dgm:pt>
    <dgm:pt modelId="{84C9FD39-D847-43DB-94CA-207342537F59}" type="pres">
      <dgm:prSet presAssocID="{FA742B2C-26B9-4CB5-BB93-E9801956B6CF}" presName="dummy2a" presStyleCnt="0"/>
      <dgm:spPr/>
    </dgm:pt>
    <dgm:pt modelId="{577FF754-5E4B-405D-8864-27F0C85C021A}" type="pres">
      <dgm:prSet presAssocID="{FA742B2C-26B9-4CB5-BB93-E9801956B6CF}" presName="dummy2b" presStyleCnt="0"/>
      <dgm:spPr/>
    </dgm:pt>
    <dgm:pt modelId="{2F3251AC-32B9-4891-AEE2-EC4FC8628FC8}" type="pres">
      <dgm:prSet presAssocID="{FA742B2C-26B9-4CB5-BB93-E9801956B6CF}" presName="wedge2Tx" presStyleLbl="node1" presStyleIdx="1" presStyleCnt="3">
        <dgm:presLayoutVars>
          <dgm:chMax val="0"/>
          <dgm:chPref val="0"/>
          <dgm:bulletEnabled val="1"/>
        </dgm:presLayoutVars>
      </dgm:prSet>
      <dgm:spPr/>
    </dgm:pt>
    <dgm:pt modelId="{EB4A7130-A2E3-46D4-9DC9-5B2C92F330A4}" type="pres">
      <dgm:prSet presAssocID="{FA742B2C-26B9-4CB5-BB93-E9801956B6CF}" presName="wedge3" presStyleLbl="node1" presStyleIdx="2" presStyleCnt="3"/>
      <dgm:spPr/>
    </dgm:pt>
    <dgm:pt modelId="{73A2ED28-7773-426B-A234-8848C3722904}" type="pres">
      <dgm:prSet presAssocID="{FA742B2C-26B9-4CB5-BB93-E9801956B6CF}" presName="dummy3a" presStyleCnt="0"/>
      <dgm:spPr/>
    </dgm:pt>
    <dgm:pt modelId="{C660D854-B66A-4FE6-A7DB-7E486561E5FB}" type="pres">
      <dgm:prSet presAssocID="{FA742B2C-26B9-4CB5-BB93-E9801956B6CF}" presName="dummy3b" presStyleCnt="0"/>
      <dgm:spPr/>
    </dgm:pt>
    <dgm:pt modelId="{C65D9883-29F8-40C3-A09B-0CEBA3C1A5FD}" type="pres">
      <dgm:prSet presAssocID="{FA742B2C-26B9-4CB5-BB93-E9801956B6CF}" presName="wedge3Tx" presStyleLbl="node1" presStyleIdx="2" presStyleCnt="3">
        <dgm:presLayoutVars>
          <dgm:chMax val="0"/>
          <dgm:chPref val="0"/>
          <dgm:bulletEnabled val="1"/>
        </dgm:presLayoutVars>
      </dgm:prSet>
      <dgm:spPr/>
    </dgm:pt>
    <dgm:pt modelId="{B357532D-2CCC-4912-9CD0-895B12EACFF9}" type="pres">
      <dgm:prSet presAssocID="{F2335C4C-8CD2-4B73-AB69-757384FB78E6}" presName="arrowWedge1" presStyleLbl="fgSibTrans2D1" presStyleIdx="0" presStyleCnt="3"/>
      <dgm:spPr/>
    </dgm:pt>
    <dgm:pt modelId="{AC6B940F-C575-4E56-B058-086719BC0910}" type="pres">
      <dgm:prSet presAssocID="{9CB940ED-F447-4D24-BFCE-73009DD1B8FE}" presName="arrowWedge2" presStyleLbl="fgSibTrans2D1" presStyleIdx="1" presStyleCnt="3"/>
      <dgm:spPr/>
    </dgm:pt>
    <dgm:pt modelId="{90E1D282-96F3-457C-8608-B0553390C7B0}" type="pres">
      <dgm:prSet presAssocID="{F6C81AA5-CE89-42AA-80F7-129BD7482853}" presName="arrowWedge3" presStyleLbl="fgSibTrans2D1" presStyleIdx="2" presStyleCnt="3"/>
      <dgm:spPr/>
    </dgm:pt>
  </dgm:ptLst>
  <dgm:cxnLst>
    <dgm:cxn modelId="{3F5BC308-5AB0-4107-BD4B-99C3CAD6ECC5}" srcId="{FA742B2C-26B9-4CB5-BB93-E9801956B6CF}" destId="{93882F16-3ABD-4CCD-A9A5-52AD95B5664F}" srcOrd="1" destOrd="0" parTransId="{0DCD8EF8-C87C-4101-9184-14FA6797C0AF}" sibTransId="{9CB940ED-F447-4D24-BFCE-73009DD1B8FE}"/>
    <dgm:cxn modelId="{72D92E1A-6CE6-44F4-8245-D96172B94270}" srcId="{FA742B2C-26B9-4CB5-BB93-E9801956B6CF}" destId="{662E01A2-76DE-47CA-B682-43070074811F}" srcOrd="2" destOrd="0" parTransId="{D574B103-ED33-4504-8013-529831C665E3}" sibTransId="{F6C81AA5-CE89-42AA-80F7-129BD7482853}"/>
    <dgm:cxn modelId="{BDE19F45-5C7D-467F-870A-C6DD8115D387}" type="presOf" srcId="{7AA0568D-EC80-4ACC-BFEE-7F506FBCA1BB}" destId="{06B853B3-FD03-4E6D-9D6B-5E5A9349C748}" srcOrd="1" destOrd="0" presId="urn:microsoft.com/office/officeart/2005/8/layout/cycle8"/>
    <dgm:cxn modelId="{DECC046D-A76B-41BF-95CF-B33B278BFD44}" type="presOf" srcId="{7AA0568D-EC80-4ACC-BFEE-7F506FBCA1BB}" destId="{077A1CD8-47F2-4519-BEBD-4A9DF2B84D1D}" srcOrd="0" destOrd="0" presId="urn:microsoft.com/office/officeart/2005/8/layout/cycle8"/>
    <dgm:cxn modelId="{4A228388-42AC-4EB5-86CF-3F31F060381F}" type="presOf" srcId="{662E01A2-76DE-47CA-B682-43070074811F}" destId="{EB4A7130-A2E3-46D4-9DC9-5B2C92F330A4}" srcOrd="0" destOrd="0" presId="urn:microsoft.com/office/officeart/2005/8/layout/cycle8"/>
    <dgm:cxn modelId="{8D141BA3-F1FF-4E92-BB66-59F094CD8537}" type="presOf" srcId="{FA742B2C-26B9-4CB5-BB93-E9801956B6CF}" destId="{46E67295-9CC9-4DB2-90C9-0AD4A74DAF99}" srcOrd="0" destOrd="0" presId="urn:microsoft.com/office/officeart/2005/8/layout/cycle8"/>
    <dgm:cxn modelId="{6804B4A4-1439-4ED3-BCAE-379C1C6D9E39}" type="presOf" srcId="{662E01A2-76DE-47CA-B682-43070074811F}" destId="{C65D9883-29F8-40C3-A09B-0CEBA3C1A5FD}" srcOrd="1" destOrd="0" presId="urn:microsoft.com/office/officeart/2005/8/layout/cycle8"/>
    <dgm:cxn modelId="{11703FB0-12E2-4CDB-9482-19172F041244}" type="presOf" srcId="{93882F16-3ABD-4CCD-A9A5-52AD95B5664F}" destId="{2F3251AC-32B9-4891-AEE2-EC4FC8628FC8}" srcOrd="1" destOrd="0" presId="urn:microsoft.com/office/officeart/2005/8/layout/cycle8"/>
    <dgm:cxn modelId="{1D87E1D4-6A43-43FE-9934-9C1E37F40BAE}" srcId="{FA742B2C-26B9-4CB5-BB93-E9801956B6CF}" destId="{7AA0568D-EC80-4ACC-BFEE-7F506FBCA1BB}" srcOrd="0" destOrd="0" parTransId="{07488FEB-C500-4564-9FCE-FE9D5BC481A5}" sibTransId="{F2335C4C-8CD2-4B73-AB69-757384FB78E6}"/>
    <dgm:cxn modelId="{F52B98F9-3619-4208-917C-ED5874234CCD}" type="presOf" srcId="{93882F16-3ABD-4CCD-A9A5-52AD95B5664F}" destId="{26A6AC9C-FAC2-4FBA-AD6C-9703F0A1C8FD}" srcOrd="0" destOrd="0" presId="urn:microsoft.com/office/officeart/2005/8/layout/cycle8"/>
    <dgm:cxn modelId="{7A78A50A-DC50-4689-9C7C-241896505833}" type="presParOf" srcId="{46E67295-9CC9-4DB2-90C9-0AD4A74DAF99}" destId="{077A1CD8-47F2-4519-BEBD-4A9DF2B84D1D}" srcOrd="0" destOrd="0" presId="urn:microsoft.com/office/officeart/2005/8/layout/cycle8"/>
    <dgm:cxn modelId="{BE0B29E5-CFD2-466E-B859-0C53A079C4EB}" type="presParOf" srcId="{46E67295-9CC9-4DB2-90C9-0AD4A74DAF99}" destId="{E818BE74-7994-4289-BE5D-2CE290387EC7}" srcOrd="1" destOrd="0" presId="urn:microsoft.com/office/officeart/2005/8/layout/cycle8"/>
    <dgm:cxn modelId="{9A064760-D8CB-442B-A6A4-C3E861E96E9A}" type="presParOf" srcId="{46E67295-9CC9-4DB2-90C9-0AD4A74DAF99}" destId="{6508BB0A-A3DE-4F1C-819F-BB6C64083A66}" srcOrd="2" destOrd="0" presId="urn:microsoft.com/office/officeart/2005/8/layout/cycle8"/>
    <dgm:cxn modelId="{E65D3978-045E-43B0-A3D7-D58BCDAE6895}" type="presParOf" srcId="{46E67295-9CC9-4DB2-90C9-0AD4A74DAF99}" destId="{06B853B3-FD03-4E6D-9D6B-5E5A9349C748}" srcOrd="3" destOrd="0" presId="urn:microsoft.com/office/officeart/2005/8/layout/cycle8"/>
    <dgm:cxn modelId="{2F42D95E-438C-438C-9945-D637F0CC3108}" type="presParOf" srcId="{46E67295-9CC9-4DB2-90C9-0AD4A74DAF99}" destId="{26A6AC9C-FAC2-4FBA-AD6C-9703F0A1C8FD}" srcOrd="4" destOrd="0" presId="urn:microsoft.com/office/officeart/2005/8/layout/cycle8"/>
    <dgm:cxn modelId="{40A89D02-DB5A-48D6-9714-E2EB0DD1A0CF}" type="presParOf" srcId="{46E67295-9CC9-4DB2-90C9-0AD4A74DAF99}" destId="{84C9FD39-D847-43DB-94CA-207342537F59}" srcOrd="5" destOrd="0" presId="urn:microsoft.com/office/officeart/2005/8/layout/cycle8"/>
    <dgm:cxn modelId="{68397CCC-F904-4502-80BD-AE02DA5B26C9}" type="presParOf" srcId="{46E67295-9CC9-4DB2-90C9-0AD4A74DAF99}" destId="{577FF754-5E4B-405D-8864-27F0C85C021A}" srcOrd="6" destOrd="0" presId="urn:microsoft.com/office/officeart/2005/8/layout/cycle8"/>
    <dgm:cxn modelId="{41375837-57CB-41AD-8B91-B7DF83B089C7}" type="presParOf" srcId="{46E67295-9CC9-4DB2-90C9-0AD4A74DAF99}" destId="{2F3251AC-32B9-4891-AEE2-EC4FC8628FC8}" srcOrd="7" destOrd="0" presId="urn:microsoft.com/office/officeart/2005/8/layout/cycle8"/>
    <dgm:cxn modelId="{9440125A-C62F-4484-AD99-0597F1407A4F}" type="presParOf" srcId="{46E67295-9CC9-4DB2-90C9-0AD4A74DAF99}" destId="{EB4A7130-A2E3-46D4-9DC9-5B2C92F330A4}" srcOrd="8" destOrd="0" presId="urn:microsoft.com/office/officeart/2005/8/layout/cycle8"/>
    <dgm:cxn modelId="{DDEE9FAD-E2D2-4F35-8993-D4C81C98CE76}" type="presParOf" srcId="{46E67295-9CC9-4DB2-90C9-0AD4A74DAF99}" destId="{73A2ED28-7773-426B-A234-8848C3722904}" srcOrd="9" destOrd="0" presId="urn:microsoft.com/office/officeart/2005/8/layout/cycle8"/>
    <dgm:cxn modelId="{8212A2FB-F607-4CAB-A764-E3DE33243760}" type="presParOf" srcId="{46E67295-9CC9-4DB2-90C9-0AD4A74DAF99}" destId="{C660D854-B66A-4FE6-A7DB-7E486561E5FB}" srcOrd="10" destOrd="0" presId="urn:microsoft.com/office/officeart/2005/8/layout/cycle8"/>
    <dgm:cxn modelId="{5851A88C-5960-4B33-BB61-4B9DA2067FD6}" type="presParOf" srcId="{46E67295-9CC9-4DB2-90C9-0AD4A74DAF99}" destId="{C65D9883-29F8-40C3-A09B-0CEBA3C1A5FD}" srcOrd="11" destOrd="0" presId="urn:microsoft.com/office/officeart/2005/8/layout/cycle8"/>
    <dgm:cxn modelId="{24A699E5-4437-47C0-9727-C0CB1F7423C0}" type="presParOf" srcId="{46E67295-9CC9-4DB2-90C9-0AD4A74DAF99}" destId="{B357532D-2CCC-4912-9CD0-895B12EACFF9}" srcOrd="12" destOrd="0" presId="urn:microsoft.com/office/officeart/2005/8/layout/cycle8"/>
    <dgm:cxn modelId="{D4DEE8F9-4603-40D7-8969-770C1BF1C541}" type="presParOf" srcId="{46E67295-9CC9-4DB2-90C9-0AD4A74DAF99}" destId="{AC6B940F-C575-4E56-B058-086719BC0910}" srcOrd="13" destOrd="0" presId="urn:microsoft.com/office/officeart/2005/8/layout/cycle8"/>
    <dgm:cxn modelId="{6E62DD91-21CD-46EF-8497-0B6EAA5D9FD4}" type="presParOf" srcId="{46E67295-9CC9-4DB2-90C9-0AD4A74DAF99}" destId="{90E1D282-96F3-457C-8608-B0553390C7B0}"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3955EEE-44CF-46A0-A96B-B21700908593}" type="doc">
      <dgm:prSet loTypeId="urn:microsoft.com/office/officeart/2005/8/layout/cycle1" loCatId="cycle" qsTypeId="urn:microsoft.com/office/officeart/2005/8/quickstyle/3d5" qsCatId="3D" csTypeId="urn:microsoft.com/office/officeart/2005/8/colors/colorful2" csCatId="colorful" phldr="1"/>
      <dgm:spPr/>
    </dgm:pt>
    <dgm:pt modelId="{4BAD6593-64FB-4BB4-A715-AAE99DD6C035}">
      <dgm:prSet phldrT="[Text]"/>
      <dgm:spPr/>
      <dgm:t>
        <a:bodyPr/>
        <a:lstStyle/>
        <a:p>
          <a:r>
            <a:rPr lang="en-SG" i="1" u="sng" dirty="0"/>
            <a:t>Reason</a:t>
          </a:r>
          <a:r>
            <a:rPr lang="en-SG" dirty="0"/>
            <a:t>: because it is produced</a:t>
          </a:r>
        </a:p>
      </dgm:t>
    </dgm:pt>
    <dgm:pt modelId="{B1FC1197-C39A-402E-BBFC-E534AA8AB018}" type="parTrans" cxnId="{32F4D656-DEA4-4AC4-8FA7-531D3A194311}">
      <dgm:prSet/>
      <dgm:spPr/>
      <dgm:t>
        <a:bodyPr/>
        <a:lstStyle/>
        <a:p>
          <a:endParaRPr lang="en-SG"/>
        </a:p>
      </dgm:t>
    </dgm:pt>
    <dgm:pt modelId="{CFE04258-D2A9-4E29-918B-042B6BA5D609}" type="sibTrans" cxnId="{32F4D656-DEA4-4AC4-8FA7-531D3A194311}">
      <dgm:prSet/>
      <dgm:spPr/>
      <dgm:t>
        <a:bodyPr/>
        <a:lstStyle/>
        <a:p>
          <a:endParaRPr lang="en-SG"/>
        </a:p>
      </dgm:t>
    </dgm:pt>
    <dgm:pt modelId="{62707730-F018-48FF-8B39-2252C8A00717}">
      <dgm:prSet phldrT="[Text]"/>
      <dgm:spPr/>
      <dgm:t>
        <a:bodyPr/>
        <a:lstStyle/>
        <a:p>
          <a:r>
            <a:rPr lang="en-SG" i="1" u="sng" dirty="0"/>
            <a:t>Similar example</a:t>
          </a:r>
          <a:r>
            <a:rPr lang="en-SG" dirty="0"/>
            <a:t>: like a pot – produced /impermanent</a:t>
          </a:r>
        </a:p>
      </dgm:t>
    </dgm:pt>
    <dgm:pt modelId="{7F595166-88B7-4A34-9D20-5E8115E047E8}" type="parTrans" cxnId="{14EC3583-165F-43B5-ADFC-0E93FDB57880}">
      <dgm:prSet/>
      <dgm:spPr/>
      <dgm:t>
        <a:bodyPr/>
        <a:lstStyle/>
        <a:p>
          <a:endParaRPr lang="en-SG"/>
        </a:p>
      </dgm:t>
    </dgm:pt>
    <dgm:pt modelId="{52A935C3-67B7-4668-AA90-D12E44AB4FBA}" type="sibTrans" cxnId="{14EC3583-165F-43B5-ADFC-0E93FDB57880}">
      <dgm:prSet/>
      <dgm:spPr/>
      <dgm:t>
        <a:bodyPr/>
        <a:lstStyle/>
        <a:p>
          <a:endParaRPr lang="en-SG"/>
        </a:p>
      </dgm:t>
    </dgm:pt>
    <dgm:pt modelId="{951B7868-B09A-420E-A18A-0BDF4D2585EB}">
      <dgm:prSet phldrT="[Text]"/>
      <dgm:spPr/>
      <dgm:t>
        <a:bodyPr/>
        <a:lstStyle/>
        <a:p>
          <a:r>
            <a:rPr lang="en-SG" i="1" u="sng" dirty="0"/>
            <a:t>Dissimilar example</a:t>
          </a:r>
          <a:r>
            <a:rPr lang="en-SG" dirty="0"/>
            <a:t>: unlike the sky – not produced and permanent</a:t>
          </a:r>
        </a:p>
      </dgm:t>
    </dgm:pt>
    <dgm:pt modelId="{35630EBF-8AD4-4966-B788-B4CD5332A8C4}" type="parTrans" cxnId="{5DB91F40-02CF-47BC-80CB-425AE063858D}">
      <dgm:prSet/>
      <dgm:spPr/>
      <dgm:t>
        <a:bodyPr/>
        <a:lstStyle/>
        <a:p>
          <a:endParaRPr lang="en-SG"/>
        </a:p>
      </dgm:t>
    </dgm:pt>
    <dgm:pt modelId="{94E36822-D011-43F4-9F4C-0E5FD0BD2DA7}" type="sibTrans" cxnId="{5DB91F40-02CF-47BC-80CB-425AE063858D}">
      <dgm:prSet/>
      <dgm:spPr/>
      <dgm:t>
        <a:bodyPr/>
        <a:lstStyle/>
        <a:p>
          <a:endParaRPr lang="en-SG"/>
        </a:p>
      </dgm:t>
    </dgm:pt>
    <dgm:pt modelId="{F0A5F418-F2EB-446C-A2CC-B49A35D8E23B}" type="pres">
      <dgm:prSet presAssocID="{93955EEE-44CF-46A0-A96B-B21700908593}" presName="cycle" presStyleCnt="0">
        <dgm:presLayoutVars>
          <dgm:dir/>
          <dgm:resizeHandles val="exact"/>
        </dgm:presLayoutVars>
      </dgm:prSet>
      <dgm:spPr/>
    </dgm:pt>
    <dgm:pt modelId="{2E13FF7F-D80F-4342-AB5E-6855C2D805A8}" type="pres">
      <dgm:prSet presAssocID="{4BAD6593-64FB-4BB4-A715-AAE99DD6C035}" presName="dummy" presStyleCnt="0"/>
      <dgm:spPr/>
    </dgm:pt>
    <dgm:pt modelId="{0030A52B-056E-4BFD-9371-0F6EC9C85ADB}" type="pres">
      <dgm:prSet presAssocID="{4BAD6593-64FB-4BB4-A715-AAE99DD6C035}" presName="node" presStyleLbl="revTx" presStyleIdx="0" presStyleCnt="3">
        <dgm:presLayoutVars>
          <dgm:bulletEnabled val="1"/>
        </dgm:presLayoutVars>
      </dgm:prSet>
      <dgm:spPr/>
    </dgm:pt>
    <dgm:pt modelId="{548F69A4-0451-44CF-8231-8FB7946D2877}" type="pres">
      <dgm:prSet presAssocID="{CFE04258-D2A9-4E29-918B-042B6BA5D609}" presName="sibTrans" presStyleLbl="node1" presStyleIdx="0" presStyleCnt="3"/>
      <dgm:spPr/>
    </dgm:pt>
    <dgm:pt modelId="{3929FD00-9D90-4303-B405-456F8BDC880A}" type="pres">
      <dgm:prSet presAssocID="{62707730-F018-48FF-8B39-2252C8A00717}" presName="dummy" presStyleCnt="0"/>
      <dgm:spPr/>
    </dgm:pt>
    <dgm:pt modelId="{277EC56E-A465-47C5-81EA-0CAC6A3B1064}" type="pres">
      <dgm:prSet presAssocID="{62707730-F018-48FF-8B39-2252C8A00717}" presName="node" presStyleLbl="revTx" presStyleIdx="1" presStyleCnt="3">
        <dgm:presLayoutVars>
          <dgm:bulletEnabled val="1"/>
        </dgm:presLayoutVars>
      </dgm:prSet>
      <dgm:spPr/>
    </dgm:pt>
    <dgm:pt modelId="{7D127F85-E04F-491D-86F9-41C36D1A069C}" type="pres">
      <dgm:prSet presAssocID="{52A935C3-67B7-4668-AA90-D12E44AB4FBA}" presName="sibTrans" presStyleLbl="node1" presStyleIdx="1" presStyleCnt="3"/>
      <dgm:spPr/>
    </dgm:pt>
    <dgm:pt modelId="{4123E5BB-1124-4496-9B89-2ABD504513A5}" type="pres">
      <dgm:prSet presAssocID="{951B7868-B09A-420E-A18A-0BDF4D2585EB}" presName="dummy" presStyleCnt="0"/>
      <dgm:spPr/>
    </dgm:pt>
    <dgm:pt modelId="{501EB6FA-E4B3-44BF-96AC-5A80732BC706}" type="pres">
      <dgm:prSet presAssocID="{951B7868-B09A-420E-A18A-0BDF4D2585EB}" presName="node" presStyleLbl="revTx" presStyleIdx="2" presStyleCnt="3">
        <dgm:presLayoutVars>
          <dgm:bulletEnabled val="1"/>
        </dgm:presLayoutVars>
      </dgm:prSet>
      <dgm:spPr/>
    </dgm:pt>
    <dgm:pt modelId="{0367FF09-C9BF-47D4-B741-F2A98D655102}" type="pres">
      <dgm:prSet presAssocID="{94E36822-D011-43F4-9F4C-0E5FD0BD2DA7}" presName="sibTrans" presStyleLbl="node1" presStyleIdx="2" presStyleCnt="3"/>
      <dgm:spPr/>
    </dgm:pt>
  </dgm:ptLst>
  <dgm:cxnLst>
    <dgm:cxn modelId="{DE043110-F460-4CD4-92FF-A517F3490F03}" type="presOf" srcId="{52A935C3-67B7-4668-AA90-D12E44AB4FBA}" destId="{7D127F85-E04F-491D-86F9-41C36D1A069C}" srcOrd="0" destOrd="0" presId="urn:microsoft.com/office/officeart/2005/8/layout/cycle1"/>
    <dgm:cxn modelId="{5DB91F40-02CF-47BC-80CB-425AE063858D}" srcId="{93955EEE-44CF-46A0-A96B-B21700908593}" destId="{951B7868-B09A-420E-A18A-0BDF4D2585EB}" srcOrd="2" destOrd="0" parTransId="{35630EBF-8AD4-4966-B788-B4CD5332A8C4}" sibTransId="{94E36822-D011-43F4-9F4C-0E5FD0BD2DA7}"/>
    <dgm:cxn modelId="{8C320A6E-B1F9-4117-B2B5-2B43C3495530}" type="presOf" srcId="{62707730-F018-48FF-8B39-2252C8A00717}" destId="{277EC56E-A465-47C5-81EA-0CAC6A3B1064}" srcOrd="0" destOrd="0" presId="urn:microsoft.com/office/officeart/2005/8/layout/cycle1"/>
    <dgm:cxn modelId="{32F4D656-DEA4-4AC4-8FA7-531D3A194311}" srcId="{93955EEE-44CF-46A0-A96B-B21700908593}" destId="{4BAD6593-64FB-4BB4-A715-AAE99DD6C035}" srcOrd="0" destOrd="0" parTransId="{B1FC1197-C39A-402E-BBFC-E534AA8AB018}" sibTransId="{CFE04258-D2A9-4E29-918B-042B6BA5D609}"/>
    <dgm:cxn modelId="{14EC3583-165F-43B5-ADFC-0E93FDB57880}" srcId="{93955EEE-44CF-46A0-A96B-B21700908593}" destId="{62707730-F018-48FF-8B39-2252C8A00717}" srcOrd="1" destOrd="0" parTransId="{7F595166-88B7-4A34-9D20-5E8115E047E8}" sibTransId="{52A935C3-67B7-4668-AA90-D12E44AB4FBA}"/>
    <dgm:cxn modelId="{FA3ECD8C-101D-4E56-8334-A608E40C2079}" type="presOf" srcId="{4BAD6593-64FB-4BB4-A715-AAE99DD6C035}" destId="{0030A52B-056E-4BFD-9371-0F6EC9C85ADB}" srcOrd="0" destOrd="0" presId="urn:microsoft.com/office/officeart/2005/8/layout/cycle1"/>
    <dgm:cxn modelId="{4E07458E-C5EB-410D-8C7F-4B33F1ACF02C}" type="presOf" srcId="{951B7868-B09A-420E-A18A-0BDF4D2585EB}" destId="{501EB6FA-E4B3-44BF-96AC-5A80732BC706}" srcOrd="0" destOrd="0" presId="urn:microsoft.com/office/officeart/2005/8/layout/cycle1"/>
    <dgm:cxn modelId="{13B0DA9E-1A4E-41B7-B334-F2BCD7DF25C0}" type="presOf" srcId="{CFE04258-D2A9-4E29-918B-042B6BA5D609}" destId="{548F69A4-0451-44CF-8231-8FB7946D2877}" srcOrd="0" destOrd="0" presId="urn:microsoft.com/office/officeart/2005/8/layout/cycle1"/>
    <dgm:cxn modelId="{1214F7DE-DFC8-4D79-94AA-B6A686BA49CB}" type="presOf" srcId="{94E36822-D011-43F4-9F4C-0E5FD0BD2DA7}" destId="{0367FF09-C9BF-47D4-B741-F2A98D655102}" srcOrd="0" destOrd="0" presId="urn:microsoft.com/office/officeart/2005/8/layout/cycle1"/>
    <dgm:cxn modelId="{9D6A5BF0-9568-42EA-8FE8-96A9E9004C36}" type="presOf" srcId="{93955EEE-44CF-46A0-A96B-B21700908593}" destId="{F0A5F418-F2EB-446C-A2CC-B49A35D8E23B}" srcOrd="0" destOrd="0" presId="urn:microsoft.com/office/officeart/2005/8/layout/cycle1"/>
    <dgm:cxn modelId="{638045A4-59B1-4932-B845-2AAE75E1F182}" type="presParOf" srcId="{F0A5F418-F2EB-446C-A2CC-B49A35D8E23B}" destId="{2E13FF7F-D80F-4342-AB5E-6855C2D805A8}" srcOrd="0" destOrd="0" presId="urn:microsoft.com/office/officeart/2005/8/layout/cycle1"/>
    <dgm:cxn modelId="{EF6A1B95-3B87-4EEC-A5AA-BA367B76E5C4}" type="presParOf" srcId="{F0A5F418-F2EB-446C-A2CC-B49A35D8E23B}" destId="{0030A52B-056E-4BFD-9371-0F6EC9C85ADB}" srcOrd="1" destOrd="0" presId="urn:microsoft.com/office/officeart/2005/8/layout/cycle1"/>
    <dgm:cxn modelId="{BFA5AACE-9F89-4D69-8396-BAD88A334397}" type="presParOf" srcId="{F0A5F418-F2EB-446C-A2CC-B49A35D8E23B}" destId="{548F69A4-0451-44CF-8231-8FB7946D2877}" srcOrd="2" destOrd="0" presId="urn:microsoft.com/office/officeart/2005/8/layout/cycle1"/>
    <dgm:cxn modelId="{FA91A3C3-829E-4606-BF2C-C03015CF6E48}" type="presParOf" srcId="{F0A5F418-F2EB-446C-A2CC-B49A35D8E23B}" destId="{3929FD00-9D90-4303-B405-456F8BDC880A}" srcOrd="3" destOrd="0" presId="urn:microsoft.com/office/officeart/2005/8/layout/cycle1"/>
    <dgm:cxn modelId="{7E9D6571-006B-4F3F-BCE6-47C40157948B}" type="presParOf" srcId="{F0A5F418-F2EB-446C-A2CC-B49A35D8E23B}" destId="{277EC56E-A465-47C5-81EA-0CAC6A3B1064}" srcOrd="4" destOrd="0" presId="urn:microsoft.com/office/officeart/2005/8/layout/cycle1"/>
    <dgm:cxn modelId="{9CC68863-BDC7-485C-BB20-316721826756}" type="presParOf" srcId="{F0A5F418-F2EB-446C-A2CC-B49A35D8E23B}" destId="{7D127F85-E04F-491D-86F9-41C36D1A069C}" srcOrd="5" destOrd="0" presId="urn:microsoft.com/office/officeart/2005/8/layout/cycle1"/>
    <dgm:cxn modelId="{CC7D0EC8-C7B7-42A6-96E1-C783B4E23FB8}" type="presParOf" srcId="{F0A5F418-F2EB-446C-A2CC-B49A35D8E23B}" destId="{4123E5BB-1124-4496-9B89-2ABD504513A5}" srcOrd="6" destOrd="0" presId="urn:microsoft.com/office/officeart/2005/8/layout/cycle1"/>
    <dgm:cxn modelId="{E3AF2836-E120-4519-B95B-59BEB09F52D0}" type="presParOf" srcId="{F0A5F418-F2EB-446C-A2CC-B49A35D8E23B}" destId="{501EB6FA-E4B3-44BF-96AC-5A80732BC706}" srcOrd="7" destOrd="0" presId="urn:microsoft.com/office/officeart/2005/8/layout/cycle1"/>
    <dgm:cxn modelId="{3B5D0B82-4BF2-4DDD-938A-3FC48C52949C}" type="presParOf" srcId="{F0A5F418-F2EB-446C-A2CC-B49A35D8E23B}" destId="{0367FF09-C9BF-47D4-B741-F2A98D655102}" srcOrd="8"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0A98128-A577-4943-9C82-B8434BF25E18}" type="doc">
      <dgm:prSet loTypeId="urn:microsoft.com/office/officeart/2005/8/layout/equation2" loCatId="process" qsTypeId="urn:microsoft.com/office/officeart/2005/8/quickstyle/3d5" qsCatId="3D" csTypeId="urn:microsoft.com/office/officeart/2005/8/colors/accent0_2" csCatId="mainScheme" phldr="1"/>
      <dgm:spPr/>
    </dgm:pt>
    <dgm:pt modelId="{5A8466D2-6EB5-4858-9E03-BBD33223B252}">
      <dgm:prSet phldrT="[Text]"/>
      <dgm:spPr/>
      <dgm:t>
        <a:bodyPr/>
        <a:lstStyle/>
        <a:p>
          <a:r>
            <a:rPr lang="en-SG" dirty="0"/>
            <a:t>Asaṅga: introduction of 5-membered method into Buddhism</a:t>
          </a:r>
        </a:p>
      </dgm:t>
    </dgm:pt>
    <dgm:pt modelId="{71994EE0-F337-4DA6-B726-B50717DECF01}" type="parTrans" cxnId="{5241E8A2-63A6-4CB0-BFB7-E62A8CE72740}">
      <dgm:prSet/>
      <dgm:spPr/>
      <dgm:t>
        <a:bodyPr/>
        <a:lstStyle/>
        <a:p>
          <a:endParaRPr lang="en-SG"/>
        </a:p>
      </dgm:t>
    </dgm:pt>
    <dgm:pt modelId="{9455C2A7-6A81-4D38-BC49-2363116A7AA8}" type="sibTrans" cxnId="{5241E8A2-63A6-4CB0-BFB7-E62A8CE72740}">
      <dgm:prSet/>
      <dgm:spPr/>
      <dgm:t>
        <a:bodyPr/>
        <a:lstStyle/>
        <a:p>
          <a:endParaRPr lang="en-SG"/>
        </a:p>
      </dgm:t>
    </dgm:pt>
    <dgm:pt modelId="{5CBB7FC7-3A41-4E0D-8258-8BFBC6C26688}">
      <dgm:prSet phldrT="[Text]"/>
      <dgm:spPr/>
      <dgm:t>
        <a:bodyPr/>
        <a:lstStyle/>
        <a:p>
          <a:r>
            <a:rPr lang="en-SG" dirty="0" err="1"/>
            <a:t>Vasubandhu</a:t>
          </a:r>
          <a:r>
            <a:rPr lang="en-SG" dirty="0"/>
            <a:t>: first Buddhist logical treatise</a:t>
          </a:r>
        </a:p>
      </dgm:t>
    </dgm:pt>
    <dgm:pt modelId="{C4507DFE-3E35-4FEE-9A62-D2E09DE3E579}" type="parTrans" cxnId="{D62C90B7-D045-4170-815D-CE8F118D737E}">
      <dgm:prSet/>
      <dgm:spPr/>
      <dgm:t>
        <a:bodyPr/>
        <a:lstStyle/>
        <a:p>
          <a:endParaRPr lang="en-SG"/>
        </a:p>
      </dgm:t>
    </dgm:pt>
    <dgm:pt modelId="{B49A81DB-22F2-4398-974F-7A396FB9292A}" type="sibTrans" cxnId="{D62C90B7-D045-4170-815D-CE8F118D737E}">
      <dgm:prSet/>
      <dgm:spPr/>
      <dgm:t>
        <a:bodyPr/>
        <a:lstStyle/>
        <a:p>
          <a:endParaRPr lang="en-SG"/>
        </a:p>
      </dgm:t>
    </dgm:pt>
    <dgm:pt modelId="{EB77290D-0DAB-4F21-8B20-95B5369059E9}">
      <dgm:prSet phldrT="[Text]"/>
      <dgm:spPr/>
      <dgm:t>
        <a:bodyPr/>
        <a:lstStyle/>
        <a:p>
          <a:r>
            <a:rPr lang="en-SG" dirty="0"/>
            <a:t>1, Acceptance of 5-membered logical method in Buddhist tradition; </a:t>
          </a:r>
        </a:p>
        <a:p>
          <a:r>
            <a:rPr lang="en-SG" dirty="0"/>
            <a:t>2, Logical rules from Buddhist perspective; </a:t>
          </a:r>
        </a:p>
        <a:p>
          <a:r>
            <a:rPr lang="en-SG" dirty="0"/>
            <a:t>3, Explanations of rules of logical reasoning; </a:t>
          </a:r>
        </a:p>
        <a:p>
          <a:r>
            <a:rPr lang="en-SG" dirty="0"/>
            <a:t>4, Basis for Dignāga’s reforms later on</a:t>
          </a:r>
        </a:p>
      </dgm:t>
    </dgm:pt>
    <dgm:pt modelId="{211CADA9-69AD-4C52-A54E-50BF0451635C}" type="parTrans" cxnId="{93DF78BF-6341-44D4-BD94-57D69541821C}">
      <dgm:prSet/>
      <dgm:spPr/>
      <dgm:t>
        <a:bodyPr/>
        <a:lstStyle/>
        <a:p>
          <a:endParaRPr lang="en-SG"/>
        </a:p>
      </dgm:t>
    </dgm:pt>
    <dgm:pt modelId="{BB94E97A-2D6E-4362-8592-B366E9F90BB8}" type="sibTrans" cxnId="{93DF78BF-6341-44D4-BD94-57D69541821C}">
      <dgm:prSet/>
      <dgm:spPr/>
      <dgm:t>
        <a:bodyPr/>
        <a:lstStyle/>
        <a:p>
          <a:endParaRPr lang="en-SG"/>
        </a:p>
      </dgm:t>
    </dgm:pt>
    <dgm:pt modelId="{1053C2A0-95FC-441E-AAE9-5F3050A0AE07}" type="pres">
      <dgm:prSet presAssocID="{40A98128-A577-4943-9C82-B8434BF25E18}" presName="Name0" presStyleCnt="0">
        <dgm:presLayoutVars>
          <dgm:dir/>
          <dgm:resizeHandles val="exact"/>
        </dgm:presLayoutVars>
      </dgm:prSet>
      <dgm:spPr/>
    </dgm:pt>
    <dgm:pt modelId="{2109A799-32B8-40AB-AE00-4F4B090F63E9}" type="pres">
      <dgm:prSet presAssocID="{40A98128-A577-4943-9C82-B8434BF25E18}" presName="vNodes" presStyleCnt="0"/>
      <dgm:spPr/>
    </dgm:pt>
    <dgm:pt modelId="{E44FF04D-6020-481B-8C8D-7E9F52515D4B}" type="pres">
      <dgm:prSet presAssocID="{5A8466D2-6EB5-4858-9E03-BBD33223B252}" presName="node" presStyleLbl="node1" presStyleIdx="0" presStyleCnt="3">
        <dgm:presLayoutVars>
          <dgm:bulletEnabled val="1"/>
        </dgm:presLayoutVars>
      </dgm:prSet>
      <dgm:spPr/>
    </dgm:pt>
    <dgm:pt modelId="{C8DD8488-849C-4CCA-AFE9-A94781EC21E9}" type="pres">
      <dgm:prSet presAssocID="{9455C2A7-6A81-4D38-BC49-2363116A7AA8}" presName="spacerT" presStyleCnt="0"/>
      <dgm:spPr/>
    </dgm:pt>
    <dgm:pt modelId="{95486B68-43FC-483A-BE55-662464D8D95A}" type="pres">
      <dgm:prSet presAssocID="{9455C2A7-6A81-4D38-BC49-2363116A7AA8}" presName="sibTrans" presStyleLbl="sibTrans2D1" presStyleIdx="0" presStyleCnt="2"/>
      <dgm:spPr/>
    </dgm:pt>
    <dgm:pt modelId="{E058862D-45CD-4832-BE96-07254CAAAE7D}" type="pres">
      <dgm:prSet presAssocID="{9455C2A7-6A81-4D38-BC49-2363116A7AA8}" presName="spacerB" presStyleCnt="0"/>
      <dgm:spPr/>
    </dgm:pt>
    <dgm:pt modelId="{3AD48498-FDB5-43F5-BD69-2EAF7CF1B3DB}" type="pres">
      <dgm:prSet presAssocID="{5CBB7FC7-3A41-4E0D-8258-8BFBC6C26688}" presName="node" presStyleLbl="node1" presStyleIdx="1" presStyleCnt="3">
        <dgm:presLayoutVars>
          <dgm:bulletEnabled val="1"/>
        </dgm:presLayoutVars>
      </dgm:prSet>
      <dgm:spPr/>
    </dgm:pt>
    <dgm:pt modelId="{3CDAABC8-96EB-4DDB-B276-94C72927DB18}" type="pres">
      <dgm:prSet presAssocID="{40A98128-A577-4943-9C82-B8434BF25E18}" presName="sibTransLast" presStyleLbl="sibTrans2D1" presStyleIdx="1" presStyleCnt="2"/>
      <dgm:spPr/>
    </dgm:pt>
    <dgm:pt modelId="{A76E2FA0-EDA6-4E5D-95B0-F824F429B492}" type="pres">
      <dgm:prSet presAssocID="{40A98128-A577-4943-9C82-B8434BF25E18}" presName="connectorText" presStyleLbl="sibTrans2D1" presStyleIdx="1" presStyleCnt="2"/>
      <dgm:spPr/>
    </dgm:pt>
    <dgm:pt modelId="{648067F5-E2BE-4DB6-BBCB-611166BE76EE}" type="pres">
      <dgm:prSet presAssocID="{40A98128-A577-4943-9C82-B8434BF25E18}" presName="lastNode" presStyleLbl="node1" presStyleIdx="2" presStyleCnt="3">
        <dgm:presLayoutVars>
          <dgm:bulletEnabled val="1"/>
        </dgm:presLayoutVars>
      </dgm:prSet>
      <dgm:spPr/>
    </dgm:pt>
  </dgm:ptLst>
  <dgm:cxnLst>
    <dgm:cxn modelId="{B24F2814-B3F0-4D36-9F83-D4724EF8D69A}" type="presOf" srcId="{B49A81DB-22F2-4398-974F-7A396FB9292A}" destId="{A76E2FA0-EDA6-4E5D-95B0-F824F429B492}" srcOrd="1" destOrd="0" presId="urn:microsoft.com/office/officeart/2005/8/layout/equation2"/>
    <dgm:cxn modelId="{E7FAA91B-9FDA-4D40-94B8-5548D79F9B91}" type="presOf" srcId="{40A98128-A577-4943-9C82-B8434BF25E18}" destId="{1053C2A0-95FC-441E-AAE9-5F3050A0AE07}" srcOrd="0" destOrd="0" presId="urn:microsoft.com/office/officeart/2005/8/layout/equation2"/>
    <dgm:cxn modelId="{F97E3222-552B-499E-92F2-42393C85073D}" type="presOf" srcId="{B49A81DB-22F2-4398-974F-7A396FB9292A}" destId="{3CDAABC8-96EB-4DDB-B276-94C72927DB18}" srcOrd="0" destOrd="0" presId="urn:microsoft.com/office/officeart/2005/8/layout/equation2"/>
    <dgm:cxn modelId="{1B3B4E59-F47F-41C2-BCCB-67A245995D30}" type="presOf" srcId="{5A8466D2-6EB5-4858-9E03-BBD33223B252}" destId="{E44FF04D-6020-481B-8C8D-7E9F52515D4B}" srcOrd="0" destOrd="0" presId="urn:microsoft.com/office/officeart/2005/8/layout/equation2"/>
    <dgm:cxn modelId="{489C977D-D813-41D9-BC26-B4DCB0510D21}" type="presOf" srcId="{9455C2A7-6A81-4D38-BC49-2363116A7AA8}" destId="{95486B68-43FC-483A-BE55-662464D8D95A}" srcOrd="0" destOrd="0" presId="urn:microsoft.com/office/officeart/2005/8/layout/equation2"/>
    <dgm:cxn modelId="{603EB098-71E3-4693-86F5-A5EC8AD707C3}" type="presOf" srcId="{5CBB7FC7-3A41-4E0D-8258-8BFBC6C26688}" destId="{3AD48498-FDB5-43F5-BD69-2EAF7CF1B3DB}" srcOrd="0" destOrd="0" presId="urn:microsoft.com/office/officeart/2005/8/layout/equation2"/>
    <dgm:cxn modelId="{5241E8A2-63A6-4CB0-BFB7-E62A8CE72740}" srcId="{40A98128-A577-4943-9C82-B8434BF25E18}" destId="{5A8466D2-6EB5-4858-9E03-BBD33223B252}" srcOrd="0" destOrd="0" parTransId="{71994EE0-F337-4DA6-B726-B50717DECF01}" sibTransId="{9455C2A7-6A81-4D38-BC49-2363116A7AA8}"/>
    <dgm:cxn modelId="{3C8D07A3-CC34-44FE-BFC9-F979C2D904A9}" type="presOf" srcId="{EB77290D-0DAB-4F21-8B20-95B5369059E9}" destId="{648067F5-E2BE-4DB6-BBCB-611166BE76EE}" srcOrd="0" destOrd="0" presId="urn:microsoft.com/office/officeart/2005/8/layout/equation2"/>
    <dgm:cxn modelId="{D62C90B7-D045-4170-815D-CE8F118D737E}" srcId="{40A98128-A577-4943-9C82-B8434BF25E18}" destId="{5CBB7FC7-3A41-4E0D-8258-8BFBC6C26688}" srcOrd="1" destOrd="0" parTransId="{C4507DFE-3E35-4FEE-9A62-D2E09DE3E579}" sibTransId="{B49A81DB-22F2-4398-974F-7A396FB9292A}"/>
    <dgm:cxn modelId="{93DF78BF-6341-44D4-BD94-57D69541821C}" srcId="{40A98128-A577-4943-9C82-B8434BF25E18}" destId="{EB77290D-0DAB-4F21-8B20-95B5369059E9}" srcOrd="2" destOrd="0" parTransId="{211CADA9-69AD-4C52-A54E-50BF0451635C}" sibTransId="{BB94E97A-2D6E-4362-8592-B366E9F90BB8}"/>
    <dgm:cxn modelId="{3572EDA4-822D-41C3-BB3D-E54D14087B95}" type="presParOf" srcId="{1053C2A0-95FC-441E-AAE9-5F3050A0AE07}" destId="{2109A799-32B8-40AB-AE00-4F4B090F63E9}" srcOrd="0" destOrd="0" presId="urn:microsoft.com/office/officeart/2005/8/layout/equation2"/>
    <dgm:cxn modelId="{BE3D91BA-33AE-452F-BB6E-9E1E2457FA98}" type="presParOf" srcId="{2109A799-32B8-40AB-AE00-4F4B090F63E9}" destId="{E44FF04D-6020-481B-8C8D-7E9F52515D4B}" srcOrd="0" destOrd="0" presId="urn:microsoft.com/office/officeart/2005/8/layout/equation2"/>
    <dgm:cxn modelId="{54C0E129-8341-4C71-81EE-15F516216802}" type="presParOf" srcId="{2109A799-32B8-40AB-AE00-4F4B090F63E9}" destId="{C8DD8488-849C-4CCA-AFE9-A94781EC21E9}" srcOrd="1" destOrd="0" presId="urn:microsoft.com/office/officeart/2005/8/layout/equation2"/>
    <dgm:cxn modelId="{8BFE4DE4-4E00-4C35-8557-8F3A219EE488}" type="presParOf" srcId="{2109A799-32B8-40AB-AE00-4F4B090F63E9}" destId="{95486B68-43FC-483A-BE55-662464D8D95A}" srcOrd="2" destOrd="0" presId="urn:microsoft.com/office/officeart/2005/8/layout/equation2"/>
    <dgm:cxn modelId="{6D30EC04-DAF2-428F-8BDC-C09B84783127}" type="presParOf" srcId="{2109A799-32B8-40AB-AE00-4F4B090F63E9}" destId="{E058862D-45CD-4832-BE96-07254CAAAE7D}" srcOrd="3" destOrd="0" presId="urn:microsoft.com/office/officeart/2005/8/layout/equation2"/>
    <dgm:cxn modelId="{16B6962C-B202-4B7B-B9E0-DFBB4A75F6C6}" type="presParOf" srcId="{2109A799-32B8-40AB-AE00-4F4B090F63E9}" destId="{3AD48498-FDB5-43F5-BD69-2EAF7CF1B3DB}" srcOrd="4" destOrd="0" presId="urn:microsoft.com/office/officeart/2005/8/layout/equation2"/>
    <dgm:cxn modelId="{746FC3B3-DEDE-4030-8DB1-286BBCE556B8}" type="presParOf" srcId="{1053C2A0-95FC-441E-AAE9-5F3050A0AE07}" destId="{3CDAABC8-96EB-4DDB-B276-94C72927DB18}" srcOrd="1" destOrd="0" presId="urn:microsoft.com/office/officeart/2005/8/layout/equation2"/>
    <dgm:cxn modelId="{2C657289-1468-469A-9E51-ED559220A870}" type="presParOf" srcId="{3CDAABC8-96EB-4DDB-B276-94C72927DB18}" destId="{A76E2FA0-EDA6-4E5D-95B0-F824F429B492}" srcOrd="0" destOrd="0" presId="urn:microsoft.com/office/officeart/2005/8/layout/equation2"/>
    <dgm:cxn modelId="{1823C0C2-3BD1-46FB-B22A-5A26138F8B54}" type="presParOf" srcId="{1053C2A0-95FC-441E-AAE9-5F3050A0AE07}" destId="{648067F5-E2BE-4DB6-BBCB-611166BE76EE}"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F618113-A8FA-4B3B-A18A-D0C921819834}" type="doc">
      <dgm:prSet loTypeId="urn:microsoft.com/office/officeart/2005/8/layout/cycle1" loCatId="cycle" qsTypeId="urn:microsoft.com/office/officeart/2005/8/quickstyle/3d5" qsCatId="3D" csTypeId="urn:microsoft.com/office/officeart/2005/8/colors/colorful1" csCatId="colorful" phldr="1"/>
      <dgm:spPr/>
    </dgm:pt>
    <dgm:pt modelId="{DD9C8686-B846-4AB9-8281-6E6EB92C7C71}">
      <dgm:prSet phldrT="[Text]"/>
      <dgm:spPr/>
      <dgm:t>
        <a:bodyPr/>
        <a:lstStyle/>
        <a:p>
          <a:r>
            <a:rPr lang="en-US" i="1" dirty="0"/>
            <a:t>Pak</a:t>
          </a:r>
          <a:r>
            <a:rPr lang="en-US" i="1" dirty="0">
              <a:latin typeface="Times New Roman" panose="02020603050405020304" pitchFamily="18" charset="0"/>
              <a:cs typeface="Times New Roman" panose="02020603050405020304" pitchFamily="18" charset="0"/>
            </a:rPr>
            <a:t>ṣa</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topic</a:t>
          </a:r>
          <a:endParaRPr lang="en-SG" i="1" dirty="0"/>
        </a:p>
      </dgm:t>
    </dgm:pt>
    <dgm:pt modelId="{99B420F0-4548-4CB5-9585-7CD2BE24F37C}" type="parTrans" cxnId="{D473C576-A0B6-44D0-9DC4-E5FDB8216670}">
      <dgm:prSet/>
      <dgm:spPr/>
      <dgm:t>
        <a:bodyPr/>
        <a:lstStyle/>
        <a:p>
          <a:endParaRPr lang="en-SG"/>
        </a:p>
      </dgm:t>
    </dgm:pt>
    <dgm:pt modelId="{34131E66-3F7F-4493-9930-F103834DF176}" type="sibTrans" cxnId="{D473C576-A0B6-44D0-9DC4-E5FDB8216670}">
      <dgm:prSet/>
      <dgm:spPr/>
      <dgm:t>
        <a:bodyPr/>
        <a:lstStyle/>
        <a:p>
          <a:endParaRPr lang="en-SG"/>
        </a:p>
      </dgm:t>
    </dgm:pt>
    <dgm:pt modelId="{21E1259F-FD14-417C-9DE3-AD1FB5C767B1}">
      <dgm:prSet phldrT="[Text]"/>
      <dgm:spPr/>
      <dgm:t>
        <a:bodyPr/>
        <a:lstStyle/>
        <a:p>
          <a:r>
            <a:rPr lang="en-US" i="1" dirty="0"/>
            <a:t>Justification</a:t>
          </a:r>
          <a:r>
            <a:rPr lang="en-US" dirty="0"/>
            <a:t>/</a:t>
          </a:r>
        </a:p>
        <a:p>
          <a:r>
            <a:rPr lang="en-US" i="1" dirty="0"/>
            <a:t>Reason</a:t>
          </a:r>
        </a:p>
      </dgm:t>
    </dgm:pt>
    <dgm:pt modelId="{DC9B0DEF-B374-45E1-9D2D-59EBC649EA2D}" type="parTrans" cxnId="{A85B498D-9DA6-496A-8997-3D2ADFAF3DCB}">
      <dgm:prSet/>
      <dgm:spPr/>
      <dgm:t>
        <a:bodyPr/>
        <a:lstStyle/>
        <a:p>
          <a:endParaRPr lang="en-SG"/>
        </a:p>
      </dgm:t>
    </dgm:pt>
    <dgm:pt modelId="{9FA113F1-10B0-4A35-9C30-F39A90C53829}" type="sibTrans" cxnId="{A85B498D-9DA6-496A-8997-3D2ADFAF3DCB}">
      <dgm:prSet/>
      <dgm:spPr/>
      <dgm:t>
        <a:bodyPr/>
        <a:lstStyle/>
        <a:p>
          <a:endParaRPr lang="en-SG"/>
        </a:p>
      </dgm:t>
    </dgm:pt>
    <dgm:pt modelId="{28AB0A4E-E5BC-42A1-9BD1-A81DF5F25467}">
      <dgm:prSet phldrT="[Text]"/>
      <dgm:spPr/>
      <dgm:t>
        <a:bodyPr/>
        <a:lstStyle/>
        <a:p>
          <a:r>
            <a:rPr lang="en-US" i="1" dirty="0"/>
            <a:t>Exemplification</a:t>
          </a:r>
          <a:endParaRPr lang="en-SG" i="1" dirty="0"/>
        </a:p>
      </dgm:t>
    </dgm:pt>
    <dgm:pt modelId="{B0192136-9A2B-47BA-84BC-1A4814127860}" type="parTrans" cxnId="{7BF98174-F97D-4AB2-ACAA-1ACE7CDE28AD}">
      <dgm:prSet/>
      <dgm:spPr/>
      <dgm:t>
        <a:bodyPr/>
        <a:lstStyle/>
        <a:p>
          <a:endParaRPr lang="en-SG"/>
        </a:p>
      </dgm:t>
    </dgm:pt>
    <dgm:pt modelId="{9138281E-EE50-40C5-818F-2F6DC7348636}" type="sibTrans" cxnId="{7BF98174-F97D-4AB2-ACAA-1ACE7CDE28AD}">
      <dgm:prSet/>
      <dgm:spPr/>
      <dgm:t>
        <a:bodyPr/>
        <a:lstStyle/>
        <a:p>
          <a:endParaRPr lang="en-SG"/>
        </a:p>
      </dgm:t>
    </dgm:pt>
    <dgm:pt modelId="{32F699A5-6199-4F48-8347-852F9AC7EB12}">
      <dgm:prSet/>
      <dgm:spPr/>
      <dgm:t>
        <a:bodyPr/>
        <a:lstStyle/>
        <a:p>
          <a:r>
            <a:rPr lang="en-US" i="1" dirty="0"/>
            <a:t>Thesis</a:t>
          </a:r>
          <a:endParaRPr lang="en-SG" i="1" dirty="0"/>
        </a:p>
      </dgm:t>
    </dgm:pt>
    <dgm:pt modelId="{A6FD31EB-9C43-44BC-A265-669381A4BAFE}" type="parTrans" cxnId="{5D1597CA-21D7-47E2-B5E5-355B9D5A453E}">
      <dgm:prSet/>
      <dgm:spPr/>
      <dgm:t>
        <a:bodyPr/>
        <a:lstStyle/>
        <a:p>
          <a:endParaRPr lang="en-SG"/>
        </a:p>
      </dgm:t>
    </dgm:pt>
    <dgm:pt modelId="{DB0B290D-2858-4400-BE3D-7C47F54AA09E}" type="sibTrans" cxnId="{5D1597CA-21D7-47E2-B5E5-355B9D5A453E}">
      <dgm:prSet/>
      <dgm:spPr/>
      <dgm:t>
        <a:bodyPr/>
        <a:lstStyle/>
        <a:p>
          <a:endParaRPr lang="en-SG"/>
        </a:p>
      </dgm:t>
    </dgm:pt>
    <dgm:pt modelId="{48DFB453-2E68-4BAE-8B6A-5AA561BEC061}" type="pres">
      <dgm:prSet presAssocID="{CF618113-A8FA-4B3B-A18A-D0C921819834}" presName="cycle" presStyleCnt="0">
        <dgm:presLayoutVars>
          <dgm:dir/>
          <dgm:resizeHandles val="exact"/>
        </dgm:presLayoutVars>
      </dgm:prSet>
      <dgm:spPr/>
    </dgm:pt>
    <dgm:pt modelId="{D5FA8E5A-9B6B-4884-A384-675CD3855CAD}" type="pres">
      <dgm:prSet presAssocID="{DD9C8686-B846-4AB9-8281-6E6EB92C7C71}" presName="dummy" presStyleCnt="0"/>
      <dgm:spPr/>
    </dgm:pt>
    <dgm:pt modelId="{1EF9AB55-D3AE-4569-9A86-C51D34D3420A}" type="pres">
      <dgm:prSet presAssocID="{DD9C8686-B846-4AB9-8281-6E6EB92C7C71}" presName="node" presStyleLbl="revTx" presStyleIdx="0" presStyleCnt="4">
        <dgm:presLayoutVars>
          <dgm:bulletEnabled val="1"/>
        </dgm:presLayoutVars>
      </dgm:prSet>
      <dgm:spPr/>
    </dgm:pt>
    <dgm:pt modelId="{06B28418-15C2-4FC5-95C4-641F9E422595}" type="pres">
      <dgm:prSet presAssocID="{34131E66-3F7F-4493-9930-F103834DF176}" presName="sibTrans" presStyleLbl="node1" presStyleIdx="0" presStyleCnt="4"/>
      <dgm:spPr/>
    </dgm:pt>
    <dgm:pt modelId="{366E83B8-6577-483D-9949-1DDE4EF082BD}" type="pres">
      <dgm:prSet presAssocID="{32F699A5-6199-4F48-8347-852F9AC7EB12}" presName="dummy" presStyleCnt="0"/>
      <dgm:spPr/>
    </dgm:pt>
    <dgm:pt modelId="{A3575E4F-2C1F-4A59-ACBA-8066F32F672C}" type="pres">
      <dgm:prSet presAssocID="{32F699A5-6199-4F48-8347-852F9AC7EB12}" presName="node" presStyleLbl="revTx" presStyleIdx="1" presStyleCnt="4">
        <dgm:presLayoutVars>
          <dgm:bulletEnabled val="1"/>
        </dgm:presLayoutVars>
      </dgm:prSet>
      <dgm:spPr/>
    </dgm:pt>
    <dgm:pt modelId="{14871F36-7D43-4D3C-9F8E-2675786B6566}" type="pres">
      <dgm:prSet presAssocID="{DB0B290D-2858-4400-BE3D-7C47F54AA09E}" presName="sibTrans" presStyleLbl="node1" presStyleIdx="1" presStyleCnt="4"/>
      <dgm:spPr/>
    </dgm:pt>
    <dgm:pt modelId="{E9629EA0-0653-407F-A5C1-53DF25C68530}" type="pres">
      <dgm:prSet presAssocID="{21E1259F-FD14-417C-9DE3-AD1FB5C767B1}" presName="dummy" presStyleCnt="0"/>
      <dgm:spPr/>
    </dgm:pt>
    <dgm:pt modelId="{32CD2F9A-6443-41BA-844B-13BF588A3DEA}" type="pres">
      <dgm:prSet presAssocID="{21E1259F-FD14-417C-9DE3-AD1FB5C767B1}" presName="node" presStyleLbl="revTx" presStyleIdx="2" presStyleCnt="4">
        <dgm:presLayoutVars>
          <dgm:bulletEnabled val="1"/>
        </dgm:presLayoutVars>
      </dgm:prSet>
      <dgm:spPr/>
    </dgm:pt>
    <dgm:pt modelId="{F5B52E1B-4B4E-427E-AAC0-C602B2FDE535}" type="pres">
      <dgm:prSet presAssocID="{9FA113F1-10B0-4A35-9C30-F39A90C53829}" presName="sibTrans" presStyleLbl="node1" presStyleIdx="2" presStyleCnt="4"/>
      <dgm:spPr/>
    </dgm:pt>
    <dgm:pt modelId="{1EB36378-E22B-477D-A974-B69B10BFDDFB}" type="pres">
      <dgm:prSet presAssocID="{28AB0A4E-E5BC-42A1-9BD1-A81DF5F25467}" presName="dummy" presStyleCnt="0"/>
      <dgm:spPr/>
    </dgm:pt>
    <dgm:pt modelId="{B1DBEEE4-38DE-487D-87FB-3E5DC6300345}" type="pres">
      <dgm:prSet presAssocID="{28AB0A4E-E5BC-42A1-9BD1-A81DF5F25467}" presName="node" presStyleLbl="revTx" presStyleIdx="3" presStyleCnt="4">
        <dgm:presLayoutVars>
          <dgm:bulletEnabled val="1"/>
        </dgm:presLayoutVars>
      </dgm:prSet>
      <dgm:spPr/>
    </dgm:pt>
    <dgm:pt modelId="{3BCBE7E8-106A-471A-BE07-54A86CC27ADA}" type="pres">
      <dgm:prSet presAssocID="{9138281E-EE50-40C5-818F-2F6DC7348636}" presName="sibTrans" presStyleLbl="node1" presStyleIdx="3" presStyleCnt="4"/>
      <dgm:spPr/>
    </dgm:pt>
  </dgm:ptLst>
  <dgm:cxnLst>
    <dgm:cxn modelId="{C95FB52A-8A90-4506-9298-21CEEC54A14C}" type="presOf" srcId="{DB0B290D-2858-4400-BE3D-7C47F54AA09E}" destId="{14871F36-7D43-4D3C-9F8E-2675786B6566}" srcOrd="0" destOrd="0" presId="urn:microsoft.com/office/officeart/2005/8/layout/cycle1"/>
    <dgm:cxn modelId="{3E65D766-1C86-4B0A-963D-9C2971308FB6}" type="presOf" srcId="{CF618113-A8FA-4B3B-A18A-D0C921819834}" destId="{48DFB453-2E68-4BAE-8B6A-5AA561BEC061}" srcOrd="0" destOrd="0" presId="urn:microsoft.com/office/officeart/2005/8/layout/cycle1"/>
    <dgm:cxn modelId="{500CE66D-30B4-40A5-8B35-F980BA7C065C}" type="presOf" srcId="{9FA113F1-10B0-4A35-9C30-F39A90C53829}" destId="{F5B52E1B-4B4E-427E-AAC0-C602B2FDE535}" srcOrd="0" destOrd="0" presId="urn:microsoft.com/office/officeart/2005/8/layout/cycle1"/>
    <dgm:cxn modelId="{3AE11071-7B81-4AF5-964D-E1E863FB950C}" type="presOf" srcId="{DD9C8686-B846-4AB9-8281-6E6EB92C7C71}" destId="{1EF9AB55-D3AE-4569-9A86-C51D34D3420A}" srcOrd="0" destOrd="0" presId="urn:microsoft.com/office/officeart/2005/8/layout/cycle1"/>
    <dgm:cxn modelId="{82C82F52-78D3-42EE-B448-CF4FB93C49D4}" type="presOf" srcId="{34131E66-3F7F-4493-9930-F103834DF176}" destId="{06B28418-15C2-4FC5-95C4-641F9E422595}" srcOrd="0" destOrd="0" presId="urn:microsoft.com/office/officeart/2005/8/layout/cycle1"/>
    <dgm:cxn modelId="{7BF98174-F97D-4AB2-ACAA-1ACE7CDE28AD}" srcId="{CF618113-A8FA-4B3B-A18A-D0C921819834}" destId="{28AB0A4E-E5BC-42A1-9BD1-A81DF5F25467}" srcOrd="3" destOrd="0" parTransId="{B0192136-9A2B-47BA-84BC-1A4814127860}" sibTransId="{9138281E-EE50-40C5-818F-2F6DC7348636}"/>
    <dgm:cxn modelId="{D473C576-A0B6-44D0-9DC4-E5FDB8216670}" srcId="{CF618113-A8FA-4B3B-A18A-D0C921819834}" destId="{DD9C8686-B846-4AB9-8281-6E6EB92C7C71}" srcOrd="0" destOrd="0" parTransId="{99B420F0-4548-4CB5-9585-7CD2BE24F37C}" sibTransId="{34131E66-3F7F-4493-9930-F103834DF176}"/>
    <dgm:cxn modelId="{BAF0DA8B-B4DB-4E6E-815F-5FB8087A9ED0}" type="presOf" srcId="{28AB0A4E-E5BC-42A1-9BD1-A81DF5F25467}" destId="{B1DBEEE4-38DE-487D-87FB-3E5DC6300345}" srcOrd="0" destOrd="0" presId="urn:microsoft.com/office/officeart/2005/8/layout/cycle1"/>
    <dgm:cxn modelId="{A85B498D-9DA6-496A-8997-3D2ADFAF3DCB}" srcId="{CF618113-A8FA-4B3B-A18A-D0C921819834}" destId="{21E1259F-FD14-417C-9DE3-AD1FB5C767B1}" srcOrd="2" destOrd="0" parTransId="{DC9B0DEF-B374-45E1-9D2D-59EBC649EA2D}" sibTransId="{9FA113F1-10B0-4A35-9C30-F39A90C53829}"/>
    <dgm:cxn modelId="{A4B42EB6-4C73-49F4-A7CE-8626D304A306}" type="presOf" srcId="{21E1259F-FD14-417C-9DE3-AD1FB5C767B1}" destId="{32CD2F9A-6443-41BA-844B-13BF588A3DEA}" srcOrd="0" destOrd="0" presId="urn:microsoft.com/office/officeart/2005/8/layout/cycle1"/>
    <dgm:cxn modelId="{5D1597CA-21D7-47E2-B5E5-355B9D5A453E}" srcId="{CF618113-A8FA-4B3B-A18A-D0C921819834}" destId="{32F699A5-6199-4F48-8347-852F9AC7EB12}" srcOrd="1" destOrd="0" parTransId="{A6FD31EB-9C43-44BC-A265-669381A4BAFE}" sibTransId="{DB0B290D-2858-4400-BE3D-7C47F54AA09E}"/>
    <dgm:cxn modelId="{4AA91EF1-7A29-464C-8D3F-BF17DE7358DC}" type="presOf" srcId="{9138281E-EE50-40C5-818F-2F6DC7348636}" destId="{3BCBE7E8-106A-471A-BE07-54A86CC27ADA}" srcOrd="0" destOrd="0" presId="urn:microsoft.com/office/officeart/2005/8/layout/cycle1"/>
    <dgm:cxn modelId="{06A831F8-0CF7-491F-8310-A855B43C0BDC}" type="presOf" srcId="{32F699A5-6199-4F48-8347-852F9AC7EB12}" destId="{A3575E4F-2C1F-4A59-ACBA-8066F32F672C}" srcOrd="0" destOrd="0" presId="urn:microsoft.com/office/officeart/2005/8/layout/cycle1"/>
    <dgm:cxn modelId="{E36E6450-5BA7-46EE-A2C7-EE8B750C0DC6}" type="presParOf" srcId="{48DFB453-2E68-4BAE-8B6A-5AA561BEC061}" destId="{D5FA8E5A-9B6B-4884-A384-675CD3855CAD}" srcOrd="0" destOrd="0" presId="urn:microsoft.com/office/officeart/2005/8/layout/cycle1"/>
    <dgm:cxn modelId="{FE2FD1D8-CE2D-4A2E-AD41-A8F6771CDF46}" type="presParOf" srcId="{48DFB453-2E68-4BAE-8B6A-5AA561BEC061}" destId="{1EF9AB55-D3AE-4569-9A86-C51D34D3420A}" srcOrd="1" destOrd="0" presId="urn:microsoft.com/office/officeart/2005/8/layout/cycle1"/>
    <dgm:cxn modelId="{94C8A68A-EF6A-45C3-BEB5-AC5E5B99E920}" type="presParOf" srcId="{48DFB453-2E68-4BAE-8B6A-5AA561BEC061}" destId="{06B28418-15C2-4FC5-95C4-641F9E422595}" srcOrd="2" destOrd="0" presId="urn:microsoft.com/office/officeart/2005/8/layout/cycle1"/>
    <dgm:cxn modelId="{88F1177A-2B84-4CB3-93E4-C665B9822FB3}" type="presParOf" srcId="{48DFB453-2E68-4BAE-8B6A-5AA561BEC061}" destId="{366E83B8-6577-483D-9949-1DDE4EF082BD}" srcOrd="3" destOrd="0" presId="urn:microsoft.com/office/officeart/2005/8/layout/cycle1"/>
    <dgm:cxn modelId="{37956055-25CF-4D89-9A64-9E7FFD0EBD4F}" type="presParOf" srcId="{48DFB453-2E68-4BAE-8B6A-5AA561BEC061}" destId="{A3575E4F-2C1F-4A59-ACBA-8066F32F672C}" srcOrd="4" destOrd="0" presId="urn:microsoft.com/office/officeart/2005/8/layout/cycle1"/>
    <dgm:cxn modelId="{1C19FB96-D290-4764-A83C-EE2660FCA182}" type="presParOf" srcId="{48DFB453-2E68-4BAE-8B6A-5AA561BEC061}" destId="{14871F36-7D43-4D3C-9F8E-2675786B6566}" srcOrd="5" destOrd="0" presId="urn:microsoft.com/office/officeart/2005/8/layout/cycle1"/>
    <dgm:cxn modelId="{6FF10B7B-6C09-47EB-862A-1B9BE929BA7E}" type="presParOf" srcId="{48DFB453-2E68-4BAE-8B6A-5AA561BEC061}" destId="{E9629EA0-0653-407F-A5C1-53DF25C68530}" srcOrd="6" destOrd="0" presId="urn:microsoft.com/office/officeart/2005/8/layout/cycle1"/>
    <dgm:cxn modelId="{7B89BBCB-44BE-4FCC-82A7-4243EC9647FF}" type="presParOf" srcId="{48DFB453-2E68-4BAE-8B6A-5AA561BEC061}" destId="{32CD2F9A-6443-41BA-844B-13BF588A3DEA}" srcOrd="7" destOrd="0" presId="urn:microsoft.com/office/officeart/2005/8/layout/cycle1"/>
    <dgm:cxn modelId="{E77CDBF4-F302-40C9-B106-F11E827594E1}" type="presParOf" srcId="{48DFB453-2E68-4BAE-8B6A-5AA561BEC061}" destId="{F5B52E1B-4B4E-427E-AAC0-C602B2FDE535}" srcOrd="8" destOrd="0" presId="urn:microsoft.com/office/officeart/2005/8/layout/cycle1"/>
    <dgm:cxn modelId="{BC39B7D0-BA1D-495B-85D7-B908C220FD4C}" type="presParOf" srcId="{48DFB453-2E68-4BAE-8B6A-5AA561BEC061}" destId="{1EB36378-E22B-477D-A974-B69B10BFDDFB}" srcOrd="9" destOrd="0" presId="urn:microsoft.com/office/officeart/2005/8/layout/cycle1"/>
    <dgm:cxn modelId="{020A79A0-D378-45DD-A5AB-AD2A00B1C982}" type="presParOf" srcId="{48DFB453-2E68-4BAE-8B6A-5AA561BEC061}" destId="{B1DBEEE4-38DE-487D-87FB-3E5DC6300345}" srcOrd="10" destOrd="0" presId="urn:microsoft.com/office/officeart/2005/8/layout/cycle1"/>
    <dgm:cxn modelId="{C819765C-4CF9-43AE-8681-C8D10FB17997}" type="presParOf" srcId="{48DFB453-2E68-4BAE-8B6A-5AA561BEC061}" destId="{3BCBE7E8-106A-471A-BE07-54A86CC27ADA}"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17B4D4-8CFB-4D96-9D02-9D8DB7B992A5}">
      <dsp:nvSpPr>
        <dsp:cNvPr id="0" name=""/>
        <dsp:cNvSpPr/>
      </dsp:nvSpPr>
      <dsp:spPr>
        <a:xfrm>
          <a:off x="4473634" y="305677"/>
          <a:ext cx="1551923" cy="1551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SG" sz="2400" kern="1200" dirty="0"/>
            <a:t>Asa</a:t>
          </a:r>
          <a:r>
            <a:rPr lang="en-SG" sz="2400" kern="1200" dirty="0">
              <a:latin typeface="Times New Roman" panose="02020603050405020304" pitchFamily="18" charset="0"/>
              <a:cs typeface="Times New Roman" panose="02020603050405020304" pitchFamily="18" charset="0"/>
            </a:rPr>
            <a:t>ṅga</a:t>
          </a:r>
          <a:endParaRPr lang="en-SG" sz="2400" kern="1200" dirty="0"/>
        </a:p>
      </dsp:txBody>
      <dsp:txXfrm>
        <a:off x="4473634" y="305677"/>
        <a:ext cx="1551923" cy="1551923"/>
      </dsp:txXfrm>
    </dsp:sp>
    <dsp:sp modelId="{20AD1D66-A9CB-432C-A8F4-480293C93441}">
      <dsp:nvSpPr>
        <dsp:cNvPr id="0" name=""/>
        <dsp:cNvSpPr/>
      </dsp:nvSpPr>
      <dsp:spPr>
        <a:xfrm>
          <a:off x="2107182" y="-366"/>
          <a:ext cx="3672334" cy="3672334"/>
        </a:xfrm>
        <a:prstGeom prst="circularArrow">
          <a:avLst>
            <a:gd name="adj1" fmla="val 8241"/>
            <a:gd name="adj2" fmla="val 575454"/>
            <a:gd name="adj3" fmla="val 2966891"/>
            <a:gd name="adj4" fmla="val 49688"/>
            <a:gd name="adj5" fmla="val 9614"/>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5817C38-204B-4616-BBA3-783FA1198C7F}">
      <dsp:nvSpPr>
        <dsp:cNvPr id="0" name=""/>
        <dsp:cNvSpPr/>
      </dsp:nvSpPr>
      <dsp:spPr>
        <a:xfrm>
          <a:off x="3167388" y="2568162"/>
          <a:ext cx="1551923" cy="1551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SG" sz="2400" kern="1200" dirty="0" err="1"/>
            <a:t>Vasubandhu</a:t>
          </a:r>
          <a:endParaRPr lang="en-SG" sz="2400" kern="1200" dirty="0"/>
        </a:p>
      </dsp:txBody>
      <dsp:txXfrm>
        <a:off x="3167388" y="2568162"/>
        <a:ext cx="1551923" cy="1551923"/>
      </dsp:txXfrm>
    </dsp:sp>
    <dsp:sp modelId="{95534E00-8E66-4394-B4BB-D6E74706199E}">
      <dsp:nvSpPr>
        <dsp:cNvPr id="0" name=""/>
        <dsp:cNvSpPr/>
      </dsp:nvSpPr>
      <dsp:spPr>
        <a:xfrm>
          <a:off x="2107182" y="-366"/>
          <a:ext cx="3672334" cy="3672334"/>
        </a:xfrm>
        <a:prstGeom prst="circularArrow">
          <a:avLst>
            <a:gd name="adj1" fmla="val 8241"/>
            <a:gd name="adj2" fmla="val 575454"/>
            <a:gd name="adj3" fmla="val 10174858"/>
            <a:gd name="adj4" fmla="val 7257655"/>
            <a:gd name="adj5" fmla="val 9614"/>
          </a:avLst>
        </a:prstGeom>
        <a:solidFill>
          <a:schemeClr val="accent3">
            <a:hueOff val="378640"/>
            <a:satOff val="4952"/>
            <a:lumOff val="-6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321846-8F65-499F-95FC-BC2B8F7454A1}">
      <dsp:nvSpPr>
        <dsp:cNvPr id="0" name=""/>
        <dsp:cNvSpPr/>
      </dsp:nvSpPr>
      <dsp:spPr>
        <a:xfrm>
          <a:off x="1861141" y="305677"/>
          <a:ext cx="1551923" cy="1551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SG" sz="2400" kern="1200" dirty="0"/>
            <a:t>Nāgārjuna</a:t>
          </a:r>
        </a:p>
      </dsp:txBody>
      <dsp:txXfrm>
        <a:off x="1861141" y="305677"/>
        <a:ext cx="1551923" cy="1551923"/>
      </dsp:txXfrm>
    </dsp:sp>
    <dsp:sp modelId="{9BDF2044-A623-4C70-BA6D-ED44B9C82E61}">
      <dsp:nvSpPr>
        <dsp:cNvPr id="0" name=""/>
        <dsp:cNvSpPr/>
      </dsp:nvSpPr>
      <dsp:spPr>
        <a:xfrm>
          <a:off x="2107182" y="-366"/>
          <a:ext cx="3672334" cy="3672334"/>
        </a:xfrm>
        <a:prstGeom prst="circularArrow">
          <a:avLst>
            <a:gd name="adj1" fmla="val 8241"/>
            <a:gd name="adj2" fmla="val 575454"/>
            <a:gd name="adj3" fmla="val 16859557"/>
            <a:gd name="adj4" fmla="val 14964990"/>
            <a:gd name="adj5" fmla="val 9614"/>
          </a:avLst>
        </a:prstGeom>
        <a:solidFill>
          <a:schemeClr val="accent3">
            <a:hueOff val="757279"/>
            <a:satOff val="9903"/>
            <a:lumOff val="-121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9130F9-18AB-4EC2-9FF7-13EEAF328C8F}">
      <dsp:nvSpPr>
        <dsp:cNvPr id="0" name=""/>
        <dsp:cNvSpPr/>
      </dsp:nvSpPr>
      <dsp:spPr>
        <a:xfrm rot="5400000">
          <a:off x="3335635" y="292938"/>
          <a:ext cx="2190750" cy="1905952"/>
        </a:xfrm>
        <a:prstGeom prst="hexagon">
          <a:avLst>
            <a:gd name="adj" fmla="val 25000"/>
            <a:gd name="vf" fmla="val 11547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Thesis</a:t>
          </a:r>
          <a:endParaRPr lang="en-SG" sz="3200" kern="1200" dirty="0"/>
        </a:p>
      </dsp:txBody>
      <dsp:txXfrm rot="-5400000">
        <a:off x="3775045" y="491931"/>
        <a:ext cx="1311930" cy="1507966"/>
      </dsp:txXfrm>
    </dsp:sp>
    <dsp:sp modelId="{47447B6F-D24B-4347-A6E9-17C20660A0A3}">
      <dsp:nvSpPr>
        <dsp:cNvPr id="0" name=""/>
        <dsp:cNvSpPr/>
      </dsp:nvSpPr>
      <dsp:spPr>
        <a:xfrm>
          <a:off x="5441823" y="588689"/>
          <a:ext cx="2444877" cy="1314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Inferable event – fire</a:t>
          </a:r>
          <a:endParaRPr lang="en-SG" sz="1500" kern="1200" dirty="0"/>
        </a:p>
        <a:p>
          <a:pPr marL="0" lvl="0" indent="0" algn="l" defTabSz="666750">
            <a:lnSpc>
              <a:spcPct val="90000"/>
            </a:lnSpc>
            <a:spcBef>
              <a:spcPct val="0"/>
            </a:spcBef>
            <a:spcAft>
              <a:spcPct val="35000"/>
            </a:spcAft>
            <a:buNone/>
          </a:pPr>
          <a:r>
            <a:rPr lang="en-US" sz="1500" kern="1200" dirty="0"/>
            <a:t>Event-associate – fire-smoke connection</a:t>
          </a:r>
          <a:endParaRPr lang="en-SG" sz="1500" kern="1200" dirty="0"/>
        </a:p>
        <a:p>
          <a:pPr marL="0" lvl="0" indent="0" algn="l" defTabSz="666750">
            <a:lnSpc>
              <a:spcPct val="90000"/>
            </a:lnSpc>
            <a:spcBef>
              <a:spcPct val="0"/>
            </a:spcBef>
            <a:spcAft>
              <a:spcPct val="35000"/>
            </a:spcAft>
            <a:buNone/>
          </a:pPr>
          <a:r>
            <a:rPr lang="en-US" sz="1500" kern="1200" dirty="0"/>
            <a:t>Event – smoke (happening)</a:t>
          </a:r>
          <a:endParaRPr lang="en-SG" sz="1500" kern="1200" dirty="0"/>
        </a:p>
      </dsp:txBody>
      <dsp:txXfrm>
        <a:off x="5441823" y="588689"/>
        <a:ext cx="2444877" cy="1314450"/>
      </dsp:txXfrm>
    </dsp:sp>
    <dsp:sp modelId="{C623BECA-A89F-439C-9E05-D0321A0A42A6}">
      <dsp:nvSpPr>
        <dsp:cNvPr id="0" name=""/>
        <dsp:cNvSpPr/>
      </dsp:nvSpPr>
      <dsp:spPr>
        <a:xfrm rot="5400000">
          <a:off x="1277207" y="292938"/>
          <a:ext cx="2190750" cy="1905952"/>
        </a:xfrm>
        <a:prstGeom prst="hexagon">
          <a:avLst>
            <a:gd name="adj" fmla="val 25000"/>
            <a:gd name="vf" fmla="val 11547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SG" sz="3600" kern="1200"/>
        </a:p>
      </dsp:txBody>
      <dsp:txXfrm rot="-5400000">
        <a:off x="1716617" y="491931"/>
        <a:ext cx="1311930" cy="1507966"/>
      </dsp:txXfrm>
    </dsp:sp>
    <dsp:sp modelId="{09719549-BCF9-48F8-BDCC-6B6D9F713FA0}">
      <dsp:nvSpPr>
        <dsp:cNvPr id="0" name=""/>
        <dsp:cNvSpPr/>
      </dsp:nvSpPr>
      <dsp:spPr>
        <a:xfrm rot="5400000">
          <a:off x="2302478" y="2152447"/>
          <a:ext cx="2190750" cy="1905952"/>
        </a:xfrm>
        <a:prstGeom prst="hexagon">
          <a:avLst>
            <a:gd name="adj" fmla="val 25000"/>
            <a:gd name="vf" fmla="val 11547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Non-thesis</a:t>
          </a:r>
          <a:endParaRPr lang="en-SG" sz="3200" kern="1200" dirty="0"/>
        </a:p>
      </dsp:txBody>
      <dsp:txXfrm rot="-5400000">
        <a:off x="2741888" y="2351440"/>
        <a:ext cx="1311930" cy="1507966"/>
      </dsp:txXfrm>
    </dsp:sp>
    <dsp:sp modelId="{864B3D76-97ED-4CBB-B02B-5DD778D8E11E}">
      <dsp:nvSpPr>
        <dsp:cNvPr id="0" name=""/>
        <dsp:cNvSpPr/>
      </dsp:nvSpPr>
      <dsp:spPr>
        <a:xfrm>
          <a:off x="0" y="2448198"/>
          <a:ext cx="2366010" cy="1314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r" defTabSz="666750">
            <a:lnSpc>
              <a:spcPct val="90000"/>
            </a:lnSpc>
            <a:spcBef>
              <a:spcPct val="0"/>
            </a:spcBef>
            <a:spcAft>
              <a:spcPct val="35000"/>
            </a:spcAft>
            <a:buNone/>
          </a:pPr>
          <a:r>
            <a:rPr lang="en-US" sz="1500" kern="1200" dirty="0"/>
            <a:t>Inferable event – fire</a:t>
          </a:r>
          <a:endParaRPr lang="en-SG" sz="1500" kern="1200" dirty="0"/>
        </a:p>
        <a:p>
          <a:pPr marL="0" lvl="0" indent="0" algn="r" defTabSz="666750">
            <a:lnSpc>
              <a:spcPct val="90000"/>
            </a:lnSpc>
            <a:spcBef>
              <a:spcPct val="0"/>
            </a:spcBef>
            <a:spcAft>
              <a:spcPct val="35000"/>
            </a:spcAft>
            <a:buNone/>
          </a:pPr>
          <a:r>
            <a:rPr lang="en-US" sz="1500" kern="1200" dirty="0"/>
            <a:t>No event-associate – water-fire/smoke opposite to each other</a:t>
          </a:r>
          <a:endParaRPr lang="en-SG" sz="1500" kern="1200" dirty="0"/>
        </a:p>
        <a:p>
          <a:pPr marL="0" lvl="0" indent="0" algn="r" defTabSz="666750">
            <a:lnSpc>
              <a:spcPct val="90000"/>
            </a:lnSpc>
            <a:spcBef>
              <a:spcPct val="0"/>
            </a:spcBef>
            <a:spcAft>
              <a:spcPct val="35000"/>
            </a:spcAft>
            <a:buNone/>
          </a:pPr>
          <a:r>
            <a:rPr lang="en-US" sz="1500" kern="1200" dirty="0"/>
            <a:t>Not connection – not a thesis</a:t>
          </a:r>
          <a:endParaRPr lang="en-SG" sz="1500" kern="1200" dirty="0"/>
        </a:p>
      </dsp:txBody>
      <dsp:txXfrm>
        <a:off x="0" y="2448198"/>
        <a:ext cx="2366010" cy="1314450"/>
      </dsp:txXfrm>
    </dsp:sp>
    <dsp:sp modelId="{FC19B45F-0C63-4164-A1F9-80BD5DFB9CF1}">
      <dsp:nvSpPr>
        <dsp:cNvPr id="0" name=""/>
        <dsp:cNvSpPr/>
      </dsp:nvSpPr>
      <dsp:spPr>
        <a:xfrm rot="5400000">
          <a:off x="4360906" y="2152447"/>
          <a:ext cx="2190750" cy="1905952"/>
        </a:xfrm>
        <a:prstGeom prst="hexagon">
          <a:avLst>
            <a:gd name="adj" fmla="val 25000"/>
            <a:gd name="vf" fmla="val 11547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SG" sz="3600" kern="1200"/>
        </a:p>
      </dsp:txBody>
      <dsp:txXfrm rot="-5400000">
        <a:off x="4800316" y="2351440"/>
        <a:ext cx="1311930" cy="150796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CE8F1E-749E-4BB5-B4CE-40347FFD1B5A}">
      <dsp:nvSpPr>
        <dsp:cNvPr id="0" name=""/>
        <dsp:cNvSpPr/>
      </dsp:nvSpPr>
      <dsp:spPr>
        <a:xfrm>
          <a:off x="3187000" y="0"/>
          <a:ext cx="2094415" cy="2094734"/>
        </a:xfrm>
        <a:prstGeom prst="circularArrow">
          <a:avLst>
            <a:gd name="adj1" fmla="val 10980"/>
            <a:gd name="adj2" fmla="val 1142322"/>
            <a:gd name="adj3" fmla="val 4500000"/>
            <a:gd name="adj4" fmla="val 10800000"/>
            <a:gd name="adj5" fmla="val 12500"/>
          </a:avLst>
        </a:prstGeom>
        <a:solidFill>
          <a:schemeClr val="accent6">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47800AA-C830-43E6-BB93-F0FCA7DEC3CE}">
      <dsp:nvSpPr>
        <dsp:cNvPr id="0" name=""/>
        <dsp:cNvSpPr/>
      </dsp:nvSpPr>
      <dsp:spPr>
        <a:xfrm>
          <a:off x="3649935" y="756262"/>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Thesis</a:t>
          </a:r>
          <a:endParaRPr lang="en-SG" sz="1600" kern="1200" dirty="0"/>
        </a:p>
      </dsp:txBody>
      <dsp:txXfrm>
        <a:off x="3649935" y="756262"/>
        <a:ext cx="1163826" cy="581773"/>
      </dsp:txXfrm>
    </dsp:sp>
    <dsp:sp modelId="{C32051B6-6313-446C-97B1-C5123D787D4D}">
      <dsp:nvSpPr>
        <dsp:cNvPr id="0" name=""/>
        <dsp:cNvSpPr/>
      </dsp:nvSpPr>
      <dsp:spPr>
        <a:xfrm>
          <a:off x="2605284" y="1203580"/>
          <a:ext cx="2094415" cy="2094734"/>
        </a:xfrm>
        <a:prstGeom prst="leftCircularArrow">
          <a:avLst>
            <a:gd name="adj1" fmla="val 10980"/>
            <a:gd name="adj2" fmla="val 1142322"/>
            <a:gd name="adj3" fmla="val 6300000"/>
            <a:gd name="adj4" fmla="val 18900000"/>
            <a:gd name="adj5" fmla="val 12500"/>
          </a:avLst>
        </a:prstGeom>
        <a:solidFill>
          <a:schemeClr val="accent6">
            <a:alpha val="90000"/>
            <a:hueOff val="0"/>
            <a:satOff val="0"/>
            <a:lumOff val="0"/>
            <a:alphaOff val="-2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C6D21AC9-451E-4406-BF0C-108A14C77C99}">
      <dsp:nvSpPr>
        <dsp:cNvPr id="0" name=""/>
        <dsp:cNvSpPr/>
      </dsp:nvSpPr>
      <dsp:spPr>
        <a:xfrm>
          <a:off x="3070578" y="1966804"/>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Invariable concomitance</a:t>
          </a:r>
          <a:endParaRPr lang="en-SG" sz="1600" kern="1200" dirty="0"/>
        </a:p>
      </dsp:txBody>
      <dsp:txXfrm>
        <a:off x="3070578" y="1966804"/>
        <a:ext cx="1163826" cy="581773"/>
      </dsp:txXfrm>
    </dsp:sp>
    <dsp:sp modelId="{DEC464F9-7698-43E9-B806-8A54E9919643}">
      <dsp:nvSpPr>
        <dsp:cNvPr id="0" name=""/>
        <dsp:cNvSpPr/>
      </dsp:nvSpPr>
      <dsp:spPr>
        <a:xfrm>
          <a:off x="3336067" y="2551189"/>
          <a:ext cx="1799427" cy="1800148"/>
        </a:xfrm>
        <a:prstGeom prst="blockArc">
          <a:avLst>
            <a:gd name="adj1" fmla="val 13500000"/>
            <a:gd name="adj2" fmla="val 10800000"/>
            <a:gd name="adj3" fmla="val 12740"/>
          </a:avLst>
        </a:prstGeom>
        <a:solidFill>
          <a:schemeClr val="accent6">
            <a:alpha val="90000"/>
            <a:hueOff val="0"/>
            <a:satOff val="0"/>
            <a:lumOff val="0"/>
            <a:alphaOff val="-4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347AA0E-43E4-4592-AED4-E3100A53447A}">
      <dsp:nvSpPr>
        <dsp:cNvPr id="0" name=""/>
        <dsp:cNvSpPr/>
      </dsp:nvSpPr>
      <dsp:spPr>
        <a:xfrm>
          <a:off x="3652688" y="3179087"/>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Reason</a:t>
          </a:r>
          <a:endParaRPr lang="en-SG" sz="1600" kern="1200" dirty="0"/>
        </a:p>
      </dsp:txBody>
      <dsp:txXfrm>
        <a:off x="3652688" y="3179087"/>
        <a:ext cx="1163826" cy="58177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C8C645-4D49-466C-BBC6-5D8955C58A42}">
      <dsp:nvSpPr>
        <dsp:cNvPr id="0" name=""/>
        <dsp:cNvSpPr/>
      </dsp:nvSpPr>
      <dsp:spPr>
        <a:xfrm>
          <a:off x="3725783" y="1958102"/>
          <a:ext cx="2393235" cy="2393235"/>
        </a:xfrm>
        <a:prstGeom prst="gear9">
          <a:avLst/>
        </a:prstGeom>
        <a:solidFill>
          <a:schemeClr val="accent3">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SG" sz="1100" i="1" kern="1200" dirty="0"/>
            <a:t>Fire</a:t>
          </a:r>
          <a:r>
            <a:rPr lang="en-SG" sz="1100" kern="1200" dirty="0"/>
            <a:t>/</a:t>
          </a:r>
        </a:p>
        <a:p>
          <a:pPr marL="0" lvl="0" indent="0" algn="ctr" defTabSz="488950">
            <a:lnSpc>
              <a:spcPct val="90000"/>
            </a:lnSpc>
            <a:spcBef>
              <a:spcPct val="0"/>
            </a:spcBef>
            <a:spcAft>
              <a:spcPct val="35000"/>
            </a:spcAft>
            <a:buNone/>
          </a:pPr>
          <a:r>
            <a:rPr lang="en-SG" sz="1100" i="1" u="sng" kern="1200" dirty="0"/>
            <a:t>produced-ness</a:t>
          </a:r>
        </a:p>
      </dsp:txBody>
      <dsp:txXfrm>
        <a:off x="4206930" y="2518706"/>
        <a:ext cx="1430941" cy="1230172"/>
      </dsp:txXfrm>
    </dsp:sp>
    <dsp:sp modelId="{D9FD7FEF-DD84-4DFD-9DAA-BABA96E6FF9D}">
      <dsp:nvSpPr>
        <dsp:cNvPr id="0" name=""/>
        <dsp:cNvSpPr/>
      </dsp:nvSpPr>
      <dsp:spPr>
        <a:xfrm>
          <a:off x="2333354" y="1392428"/>
          <a:ext cx="1740535" cy="1740535"/>
        </a:xfrm>
        <a:prstGeom prst="gear6">
          <a:avLst/>
        </a:prstGeom>
        <a:solidFill>
          <a:schemeClr val="accent3">
            <a:alpha val="90000"/>
            <a:hueOff val="0"/>
            <a:satOff val="0"/>
            <a:lumOff val="0"/>
            <a:alphaOff val="-2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SG" sz="1100" u="none" kern="1200" dirty="0"/>
            <a:t>Invariable concomitance</a:t>
          </a:r>
        </a:p>
      </dsp:txBody>
      <dsp:txXfrm>
        <a:off x="2771539" y="1833261"/>
        <a:ext cx="864165" cy="858869"/>
      </dsp:txXfrm>
    </dsp:sp>
    <dsp:sp modelId="{627F09A7-F6A1-4734-B607-90D7F485752E}">
      <dsp:nvSpPr>
        <dsp:cNvPr id="0" name=""/>
        <dsp:cNvSpPr/>
      </dsp:nvSpPr>
      <dsp:spPr>
        <a:xfrm rot="20700000">
          <a:off x="3308232" y="191636"/>
          <a:ext cx="1705369" cy="1705369"/>
        </a:xfrm>
        <a:prstGeom prst="gear6">
          <a:avLst/>
        </a:prstGeom>
        <a:solidFill>
          <a:schemeClr val="accent3">
            <a:alpha val="90000"/>
            <a:hueOff val="0"/>
            <a:satOff val="0"/>
            <a:lumOff val="0"/>
            <a:alphaOff val="-4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SG" sz="1100" kern="1200" dirty="0"/>
            <a:t>/Smoke</a:t>
          </a:r>
        </a:p>
        <a:p>
          <a:pPr marL="0" lvl="0" indent="0" algn="ctr" defTabSz="488950">
            <a:lnSpc>
              <a:spcPct val="90000"/>
            </a:lnSpc>
            <a:spcBef>
              <a:spcPct val="0"/>
            </a:spcBef>
            <a:spcAft>
              <a:spcPct val="35000"/>
            </a:spcAft>
            <a:buNone/>
          </a:pPr>
          <a:r>
            <a:rPr lang="en-SG" sz="1100" i="1" u="sng" kern="1200" dirty="0"/>
            <a:t>Impermanence</a:t>
          </a:r>
        </a:p>
      </dsp:txBody>
      <dsp:txXfrm rot="-20700000">
        <a:off x="3682269" y="565673"/>
        <a:ext cx="957294" cy="957294"/>
      </dsp:txXfrm>
    </dsp:sp>
    <dsp:sp modelId="{C29C565E-6ED9-4BC6-A9B0-8E07F11CBE3B}">
      <dsp:nvSpPr>
        <dsp:cNvPr id="0" name=""/>
        <dsp:cNvSpPr/>
      </dsp:nvSpPr>
      <dsp:spPr>
        <a:xfrm>
          <a:off x="3543483" y="1595986"/>
          <a:ext cx="3063341" cy="3063341"/>
        </a:xfrm>
        <a:prstGeom prst="circularArrow">
          <a:avLst>
            <a:gd name="adj1" fmla="val 4687"/>
            <a:gd name="adj2" fmla="val 299029"/>
            <a:gd name="adj3" fmla="val 2519837"/>
            <a:gd name="adj4" fmla="val 15853391"/>
            <a:gd name="adj5" fmla="val 5469"/>
          </a:avLst>
        </a:prstGeom>
        <a:solidFill>
          <a:schemeClr val="accent3">
            <a:shade val="9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21612CD6-FDC9-4D3B-9839-CAB9B70B3B51}">
      <dsp:nvSpPr>
        <dsp:cNvPr id="0" name=""/>
        <dsp:cNvSpPr/>
      </dsp:nvSpPr>
      <dsp:spPr>
        <a:xfrm>
          <a:off x="2025109" y="1006639"/>
          <a:ext cx="2225709" cy="2225709"/>
        </a:xfrm>
        <a:prstGeom prst="leftCircularArrow">
          <a:avLst>
            <a:gd name="adj1" fmla="val 6452"/>
            <a:gd name="adj2" fmla="val 429999"/>
            <a:gd name="adj3" fmla="val 10489124"/>
            <a:gd name="adj4" fmla="val 14837806"/>
            <a:gd name="adj5" fmla="val 7527"/>
          </a:avLst>
        </a:prstGeom>
        <a:solidFill>
          <a:schemeClr val="accent3">
            <a:shade val="90000"/>
            <a:hueOff val="168802"/>
            <a:satOff val="-5506"/>
            <a:lumOff val="17173"/>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44911760-1F2A-40AB-B844-941F45F0AEE5}">
      <dsp:nvSpPr>
        <dsp:cNvPr id="0" name=""/>
        <dsp:cNvSpPr/>
      </dsp:nvSpPr>
      <dsp:spPr>
        <a:xfrm>
          <a:off x="2913762" y="-182577"/>
          <a:ext cx="2399762" cy="2399762"/>
        </a:xfrm>
        <a:prstGeom prst="circularArrow">
          <a:avLst>
            <a:gd name="adj1" fmla="val 5984"/>
            <a:gd name="adj2" fmla="val 394124"/>
            <a:gd name="adj3" fmla="val 13313824"/>
            <a:gd name="adj4" fmla="val 10508221"/>
            <a:gd name="adj5" fmla="val 6981"/>
          </a:avLst>
        </a:prstGeom>
        <a:solidFill>
          <a:schemeClr val="accent3">
            <a:shade val="90000"/>
            <a:hueOff val="337604"/>
            <a:satOff val="-11013"/>
            <a:lumOff val="34345"/>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415F4-A852-4B31-B0B5-11AD2DA7C2EB}">
      <dsp:nvSpPr>
        <dsp:cNvPr id="0" name=""/>
        <dsp:cNvSpPr/>
      </dsp:nvSpPr>
      <dsp:spPr>
        <a:xfrm>
          <a:off x="1826" y="1512493"/>
          <a:ext cx="1608105" cy="1326350"/>
        </a:xfrm>
        <a:prstGeom prst="roundRect">
          <a:avLst>
            <a:gd name="adj" fmla="val 10000"/>
          </a:avLst>
        </a:prstGeom>
        <a:solidFill>
          <a:schemeClr val="accent4">
            <a:alpha val="90000"/>
            <a:tint val="40000"/>
            <a:hueOff val="0"/>
            <a:satOff val="0"/>
            <a:lumOff val="0"/>
            <a:alphaOff val="0"/>
          </a:schemeClr>
        </a:solidFill>
        <a:ln w="6350" cap="flat" cmpd="sng" algn="ctr">
          <a:solidFill>
            <a:schemeClr val="accent4">
              <a:hueOff val="0"/>
              <a:satOff val="0"/>
              <a:lumOff val="0"/>
              <a:alphaOff val="0"/>
            </a:schemeClr>
          </a:solidFill>
          <a:prstDash val="solid"/>
          <a:miter lim="800000"/>
        </a:ln>
        <a:effectLst/>
        <a:sp3d z="-400500" extrusionH="63500" prstMaterial="matte"/>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n-SG" sz="1800" kern="1200" dirty="0"/>
            <a:t>Invariable concomitance</a:t>
          </a:r>
        </a:p>
      </dsp:txBody>
      <dsp:txXfrm>
        <a:off x="32349" y="1543016"/>
        <a:ext cx="1547059" cy="981086"/>
      </dsp:txXfrm>
    </dsp:sp>
    <dsp:sp modelId="{6473343E-F6C7-4C5D-B659-4BF8D27E7E9F}">
      <dsp:nvSpPr>
        <dsp:cNvPr id="0" name=""/>
        <dsp:cNvSpPr/>
      </dsp:nvSpPr>
      <dsp:spPr>
        <a:xfrm>
          <a:off x="911916" y="1851291"/>
          <a:ext cx="1739608" cy="1739608"/>
        </a:xfrm>
        <a:prstGeom prst="leftCircularArrow">
          <a:avLst>
            <a:gd name="adj1" fmla="val 2961"/>
            <a:gd name="adj2" fmla="val 362765"/>
            <a:gd name="adj3" fmla="val 2138276"/>
            <a:gd name="adj4" fmla="val 9024489"/>
            <a:gd name="adj5" fmla="val 3455"/>
          </a:avLst>
        </a:prstGeom>
        <a:solidFill>
          <a:schemeClr val="accent4">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CEB41A9-D438-4B16-B280-A5D967FFB4F4}">
      <dsp:nvSpPr>
        <dsp:cNvPr id="0" name=""/>
        <dsp:cNvSpPr/>
      </dsp:nvSpPr>
      <dsp:spPr>
        <a:xfrm>
          <a:off x="359182" y="2554626"/>
          <a:ext cx="1429427" cy="568436"/>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SG" sz="1700" kern="1200" dirty="0"/>
            <a:t>Thesis and reason</a:t>
          </a:r>
        </a:p>
      </dsp:txBody>
      <dsp:txXfrm>
        <a:off x="375831" y="2571275"/>
        <a:ext cx="1396129" cy="535138"/>
      </dsp:txXfrm>
    </dsp:sp>
    <dsp:sp modelId="{F7B150A0-54B5-470C-BB9E-0F43297D5D93}">
      <dsp:nvSpPr>
        <dsp:cNvPr id="0" name=""/>
        <dsp:cNvSpPr/>
      </dsp:nvSpPr>
      <dsp:spPr>
        <a:xfrm>
          <a:off x="2033914" y="1512493"/>
          <a:ext cx="1608105" cy="1326350"/>
        </a:xfrm>
        <a:prstGeom prst="roundRect">
          <a:avLst>
            <a:gd name="adj" fmla="val 10000"/>
          </a:avLst>
        </a:prstGeom>
        <a:solidFill>
          <a:schemeClr val="accent4">
            <a:alpha val="90000"/>
            <a:tint val="40000"/>
            <a:hueOff val="0"/>
            <a:satOff val="0"/>
            <a:lumOff val="0"/>
            <a:alphaOff val="0"/>
          </a:schemeClr>
        </a:solidFill>
        <a:ln w="6350" cap="flat" cmpd="sng" algn="ctr">
          <a:solidFill>
            <a:schemeClr val="accent4">
              <a:hueOff val="0"/>
              <a:satOff val="0"/>
              <a:lumOff val="0"/>
              <a:alphaOff val="0"/>
            </a:schemeClr>
          </a:solidFill>
          <a:prstDash val="solid"/>
          <a:miter lim="800000"/>
        </a:ln>
        <a:effectLst/>
        <a:sp3d z="-400500" extrusionH="63500" prstMaterial="matte"/>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endParaRPr lang="en-SG" sz="1800" kern="1200" dirty="0"/>
        </a:p>
        <a:p>
          <a:pPr marL="171450" lvl="1" indent="-171450" algn="l" defTabSz="800100">
            <a:lnSpc>
              <a:spcPct val="90000"/>
            </a:lnSpc>
            <a:spcBef>
              <a:spcPct val="0"/>
            </a:spcBef>
            <a:spcAft>
              <a:spcPct val="15000"/>
            </a:spcAft>
            <a:buChar char="•"/>
          </a:pPr>
          <a:r>
            <a:rPr lang="en-SG" sz="1800" kern="1200" dirty="0"/>
            <a:t>Corroboration &amp; exclusion</a:t>
          </a:r>
        </a:p>
      </dsp:txBody>
      <dsp:txXfrm>
        <a:off x="2064437" y="1827234"/>
        <a:ext cx="1547059" cy="981086"/>
      </dsp:txXfrm>
    </dsp:sp>
    <dsp:sp modelId="{00BE27CE-E03D-4578-8DA0-54D25E12215B}">
      <dsp:nvSpPr>
        <dsp:cNvPr id="0" name=""/>
        <dsp:cNvSpPr/>
      </dsp:nvSpPr>
      <dsp:spPr>
        <a:xfrm>
          <a:off x="2930603" y="708433"/>
          <a:ext cx="1945088" cy="1945088"/>
        </a:xfrm>
        <a:prstGeom prst="circularArrow">
          <a:avLst>
            <a:gd name="adj1" fmla="val 2648"/>
            <a:gd name="adj2" fmla="val 322078"/>
            <a:gd name="adj3" fmla="val 19502412"/>
            <a:gd name="adj4" fmla="val 12575511"/>
            <a:gd name="adj5" fmla="val 3090"/>
          </a:avLst>
        </a:prstGeom>
        <a:solidFill>
          <a:schemeClr val="accent4">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E6B2EA04-78A5-4B92-8F33-8DDE9C725225}">
      <dsp:nvSpPr>
        <dsp:cNvPr id="0" name=""/>
        <dsp:cNvSpPr/>
      </dsp:nvSpPr>
      <dsp:spPr>
        <a:xfrm>
          <a:off x="2391270" y="1228275"/>
          <a:ext cx="1429427" cy="568436"/>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SG" sz="1700" kern="1200" dirty="0"/>
            <a:t>Reason and examples</a:t>
          </a:r>
        </a:p>
      </dsp:txBody>
      <dsp:txXfrm>
        <a:off x="2407919" y="1244924"/>
        <a:ext cx="1396129" cy="535138"/>
      </dsp:txXfrm>
    </dsp:sp>
    <dsp:sp modelId="{651B0A3D-2AF3-4A0F-9816-B492B06BA31A}">
      <dsp:nvSpPr>
        <dsp:cNvPr id="0" name=""/>
        <dsp:cNvSpPr/>
      </dsp:nvSpPr>
      <dsp:spPr>
        <a:xfrm>
          <a:off x="4066002" y="1512493"/>
          <a:ext cx="1608105" cy="1326350"/>
        </a:xfrm>
        <a:prstGeom prst="roundRect">
          <a:avLst>
            <a:gd name="adj" fmla="val 10000"/>
          </a:avLst>
        </a:prstGeom>
        <a:solidFill>
          <a:schemeClr val="accent4">
            <a:alpha val="90000"/>
            <a:tint val="40000"/>
            <a:hueOff val="0"/>
            <a:satOff val="0"/>
            <a:lumOff val="0"/>
            <a:alphaOff val="0"/>
          </a:schemeClr>
        </a:solidFill>
        <a:ln w="6350" cap="flat" cmpd="sng" algn="ctr">
          <a:solidFill>
            <a:schemeClr val="accent4">
              <a:hueOff val="0"/>
              <a:satOff val="0"/>
              <a:lumOff val="0"/>
              <a:alphaOff val="0"/>
            </a:schemeClr>
          </a:solidFill>
          <a:prstDash val="solid"/>
          <a:miter lim="800000"/>
        </a:ln>
        <a:effectLst/>
        <a:sp3d z="-400500" extrusionH="63500" prstMaterial="matte"/>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n-SG" sz="1800" kern="1200" dirty="0"/>
            <a:t>Connection</a:t>
          </a:r>
        </a:p>
      </dsp:txBody>
      <dsp:txXfrm>
        <a:off x="4096525" y="1543016"/>
        <a:ext cx="1547059" cy="981086"/>
      </dsp:txXfrm>
    </dsp:sp>
    <dsp:sp modelId="{7BCBADB3-7E96-49EC-B8C4-23816A2D57C3}">
      <dsp:nvSpPr>
        <dsp:cNvPr id="0" name=""/>
        <dsp:cNvSpPr/>
      </dsp:nvSpPr>
      <dsp:spPr>
        <a:xfrm>
          <a:off x="4976092" y="1851291"/>
          <a:ext cx="1739608" cy="1739608"/>
        </a:xfrm>
        <a:prstGeom prst="leftCircularArrow">
          <a:avLst>
            <a:gd name="adj1" fmla="val 2961"/>
            <a:gd name="adj2" fmla="val 362765"/>
            <a:gd name="adj3" fmla="val 2138276"/>
            <a:gd name="adj4" fmla="val 9024489"/>
            <a:gd name="adj5" fmla="val 3455"/>
          </a:avLst>
        </a:prstGeom>
        <a:solidFill>
          <a:schemeClr val="accent4">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56996E82-DF88-4707-855E-246B2932F7F5}">
      <dsp:nvSpPr>
        <dsp:cNvPr id="0" name=""/>
        <dsp:cNvSpPr/>
      </dsp:nvSpPr>
      <dsp:spPr>
        <a:xfrm>
          <a:off x="4423358" y="2554626"/>
          <a:ext cx="1429427" cy="568436"/>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SG" sz="1700" kern="1200" dirty="0"/>
            <a:t>Thesis-reason-examples</a:t>
          </a:r>
        </a:p>
      </dsp:txBody>
      <dsp:txXfrm>
        <a:off x="4440007" y="2571275"/>
        <a:ext cx="1396129" cy="535138"/>
      </dsp:txXfrm>
    </dsp:sp>
    <dsp:sp modelId="{06DD13EF-9208-4406-8F54-694DC6FEAFA1}">
      <dsp:nvSpPr>
        <dsp:cNvPr id="0" name=""/>
        <dsp:cNvSpPr/>
      </dsp:nvSpPr>
      <dsp:spPr>
        <a:xfrm>
          <a:off x="6098090" y="1512493"/>
          <a:ext cx="1608105" cy="1326350"/>
        </a:xfrm>
        <a:prstGeom prst="roundRect">
          <a:avLst>
            <a:gd name="adj" fmla="val 10000"/>
          </a:avLst>
        </a:prstGeom>
        <a:solidFill>
          <a:schemeClr val="accent4">
            <a:alpha val="90000"/>
            <a:tint val="40000"/>
            <a:hueOff val="0"/>
            <a:satOff val="0"/>
            <a:lumOff val="0"/>
            <a:alphaOff val="0"/>
          </a:schemeClr>
        </a:solidFill>
        <a:ln w="6350" cap="flat" cmpd="sng" algn="ctr">
          <a:solidFill>
            <a:schemeClr val="accent4">
              <a:hueOff val="0"/>
              <a:satOff val="0"/>
              <a:lumOff val="0"/>
              <a:alphaOff val="0"/>
            </a:schemeClr>
          </a:solidFill>
          <a:prstDash val="solid"/>
          <a:miter lim="800000"/>
        </a:ln>
        <a:effectLst/>
        <a:sp3d z="-400500" extrusionH="63500" prstMaterial="matte"/>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endParaRPr lang="en-SG" sz="1800" kern="1200" dirty="0"/>
        </a:p>
        <a:p>
          <a:pPr marL="171450" lvl="1" indent="-171450" algn="l" defTabSz="800100">
            <a:lnSpc>
              <a:spcPct val="90000"/>
            </a:lnSpc>
            <a:spcBef>
              <a:spcPct val="0"/>
            </a:spcBef>
            <a:spcAft>
              <a:spcPct val="15000"/>
            </a:spcAft>
            <a:buChar char="•"/>
          </a:pPr>
          <a:r>
            <a:rPr lang="en-US" sz="1800" kern="1200" dirty="0"/>
            <a:t>Valid inference</a:t>
          </a:r>
          <a:endParaRPr lang="en-SG" sz="1800" kern="1200" dirty="0"/>
        </a:p>
      </dsp:txBody>
      <dsp:txXfrm>
        <a:off x="6128613" y="1827234"/>
        <a:ext cx="1547059" cy="981086"/>
      </dsp:txXfrm>
    </dsp:sp>
    <dsp:sp modelId="{97FE4B40-BCE3-47B9-AC09-C72107C0BB20}">
      <dsp:nvSpPr>
        <dsp:cNvPr id="0" name=""/>
        <dsp:cNvSpPr/>
      </dsp:nvSpPr>
      <dsp:spPr>
        <a:xfrm>
          <a:off x="6455446" y="1228275"/>
          <a:ext cx="1429427" cy="568436"/>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dirty="0"/>
            <a:t>Thesis proved</a:t>
          </a:r>
          <a:endParaRPr lang="en-SG" sz="1700" kern="1200" dirty="0"/>
        </a:p>
      </dsp:txBody>
      <dsp:txXfrm>
        <a:off x="6472095" y="1244924"/>
        <a:ext cx="1396129" cy="53513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D6E5ED-1861-419C-BB01-180B5E488EF6}">
      <dsp:nvSpPr>
        <dsp:cNvPr id="0" name=""/>
        <dsp:cNvSpPr/>
      </dsp:nvSpPr>
      <dsp:spPr>
        <a:xfrm>
          <a:off x="4394197" y="1950485"/>
          <a:ext cx="740677" cy="483050"/>
        </a:xfrm>
        <a:custGeom>
          <a:avLst/>
          <a:gdLst/>
          <a:ahLst/>
          <a:cxnLst/>
          <a:rect l="0" t="0" r="0" b="0"/>
          <a:pathLst>
            <a:path>
              <a:moveTo>
                <a:pt x="0" y="0"/>
              </a:moveTo>
              <a:lnTo>
                <a:pt x="0" y="483050"/>
              </a:lnTo>
              <a:lnTo>
                <a:pt x="740677" y="483050"/>
              </a:lnTo>
            </a:path>
          </a:pathLst>
        </a:custGeom>
        <a:noFill/>
        <a:ln w="12700" cap="flat" cmpd="sng" algn="ctr">
          <a:solidFill>
            <a:schemeClr val="accent6">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A12A5499-1667-42A7-8615-A73F0B019434}">
      <dsp:nvSpPr>
        <dsp:cNvPr id="0" name=""/>
        <dsp:cNvSpPr/>
      </dsp:nvSpPr>
      <dsp:spPr>
        <a:xfrm>
          <a:off x="3420045" y="807265"/>
          <a:ext cx="974152" cy="338135"/>
        </a:xfrm>
        <a:custGeom>
          <a:avLst/>
          <a:gdLst/>
          <a:ahLst/>
          <a:cxnLst/>
          <a:rect l="0" t="0" r="0" b="0"/>
          <a:pathLst>
            <a:path>
              <a:moveTo>
                <a:pt x="0" y="0"/>
              </a:moveTo>
              <a:lnTo>
                <a:pt x="0" y="169067"/>
              </a:lnTo>
              <a:lnTo>
                <a:pt x="974152" y="169067"/>
              </a:lnTo>
              <a:lnTo>
                <a:pt x="974152" y="338135"/>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AD764057-0F71-4251-BFCA-1552A5BEACB0}">
      <dsp:nvSpPr>
        <dsp:cNvPr id="0" name=""/>
        <dsp:cNvSpPr/>
      </dsp:nvSpPr>
      <dsp:spPr>
        <a:xfrm>
          <a:off x="2445892" y="1950485"/>
          <a:ext cx="740677" cy="1626270"/>
        </a:xfrm>
        <a:custGeom>
          <a:avLst/>
          <a:gdLst/>
          <a:ahLst/>
          <a:cxnLst/>
          <a:rect l="0" t="0" r="0" b="0"/>
          <a:pathLst>
            <a:path>
              <a:moveTo>
                <a:pt x="0" y="0"/>
              </a:moveTo>
              <a:lnTo>
                <a:pt x="0" y="1626270"/>
              </a:lnTo>
              <a:lnTo>
                <a:pt x="740677" y="1626270"/>
              </a:lnTo>
            </a:path>
          </a:pathLst>
        </a:custGeom>
        <a:noFill/>
        <a:ln w="12700" cap="flat" cmpd="sng" algn="ctr">
          <a:solidFill>
            <a:schemeClr val="accent6">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6F2F3AD3-7F30-4B16-B8A1-429A3B7447C8}">
      <dsp:nvSpPr>
        <dsp:cNvPr id="0" name=""/>
        <dsp:cNvSpPr/>
      </dsp:nvSpPr>
      <dsp:spPr>
        <a:xfrm>
          <a:off x="2445892" y="1950485"/>
          <a:ext cx="740677" cy="483050"/>
        </a:xfrm>
        <a:custGeom>
          <a:avLst/>
          <a:gdLst/>
          <a:ahLst/>
          <a:cxnLst/>
          <a:rect l="0" t="0" r="0" b="0"/>
          <a:pathLst>
            <a:path>
              <a:moveTo>
                <a:pt x="0" y="0"/>
              </a:moveTo>
              <a:lnTo>
                <a:pt x="0" y="483050"/>
              </a:lnTo>
              <a:lnTo>
                <a:pt x="740677" y="483050"/>
              </a:lnTo>
            </a:path>
          </a:pathLst>
        </a:custGeom>
        <a:noFill/>
        <a:ln w="12700" cap="flat" cmpd="sng" algn="ctr">
          <a:solidFill>
            <a:schemeClr val="accent6">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D89026C3-3BCC-4E92-A6C7-689EC7DF0166}">
      <dsp:nvSpPr>
        <dsp:cNvPr id="0" name=""/>
        <dsp:cNvSpPr/>
      </dsp:nvSpPr>
      <dsp:spPr>
        <a:xfrm>
          <a:off x="2445892" y="807265"/>
          <a:ext cx="974152" cy="338135"/>
        </a:xfrm>
        <a:custGeom>
          <a:avLst/>
          <a:gdLst/>
          <a:ahLst/>
          <a:cxnLst/>
          <a:rect l="0" t="0" r="0" b="0"/>
          <a:pathLst>
            <a:path>
              <a:moveTo>
                <a:pt x="974152" y="0"/>
              </a:moveTo>
              <a:lnTo>
                <a:pt x="974152" y="169067"/>
              </a:lnTo>
              <a:lnTo>
                <a:pt x="0" y="169067"/>
              </a:lnTo>
              <a:lnTo>
                <a:pt x="0" y="338135"/>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0D9702F7-AA0C-415A-877B-8457FB6E749D}">
      <dsp:nvSpPr>
        <dsp:cNvPr id="0" name=""/>
        <dsp:cNvSpPr/>
      </dsp:nvSpPr>
      <dsp:spPr>
        <a:xfrm>
          <a:off x="3017502" y="2180"/>
          <a:ext cx="805084" cy="80508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9649C3F4-70BA-485B-84D2-EE16D2C710DC}">
      <dsp:nvSpPr>
        <dsp:cNvPr id="0" name=""/>
        <dsp:cNvSpPr/>
      </dsp:nvSpPr>
      <dsp:spPr>
        <a:xfrm>
          <a:off x="3017502" y="2180"/>
          <a:ext cx="805084" cy="80508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579CD46D-D1C4-49EE-A1A7-DA0EB688D80C}">
      <dsp:nvSpPr>
        <dsp:cNvPr id="0" name=""/>
        <dsp:cNvSpPr/>
      </dsp:nvSpPr>
      <dsp:spPr>
        <a:xfrm>
          <a:off x="2614960" y="147095"/>
          <a:ext cx="1610169" cy="515254"/>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SG" sz="1800" kern="1200" dirty="0" err="1"/>
            <a:t>Vasubandhu</a:t>
          </a:r>
          <a:endParaRPr lang="en-SG" sz="1800" kern="1200" dirty="0"/>
        </a:p>
      </dsp:txBody>
      <dsp:txXfrm>
        <a:off x="2614960" y="147095"/>
        <a:ext cx="1610169" cy="515254"/>
      </dsp:txXfrm>
    </dsp:sp>
    <dsp:sp modelId="{FB2C7B33-EDF3-4097-BAE2-8D8029547C5E}">
      <dsp:nvSpPr>
        <dsp:cNvPr id="0" name=""/>
        <dsp:cNvSpPr/>
      </dsp:nvSpPr>
      <dsp:spPr>
        <a:xfrm>
          <a:off x="2043350" y="1145400"/>
          <a:ext cx="805084" cy="80508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54C24B56-2265-4A95-9136-B0AD444C2652}">
      <dsp:nvSpPr>
        <dsp:cNvPr id="0" name=""/>
        <dsp:cNvSpPr/>
      </dsp:nvSpPr>
      <dsp:spPr>
        <a:xfrm>
          <a:off x="2043350" y="1145400"/>
          <a:ext cx="805084" cy="80508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19703F6B-143B-4316-ACB1-838B0150EC3F}">
      <dsp:nvSpPr>
        <dsp:cNvPr id="0" name=""/>
        <dsp:cNvSpPr/>
      </dsp:nvSpPr>
      <dsp:spPr>
        <a:xfrm>
          <a:off x="1640808" y="1290315"/>
          <a:ext cx="1610169" cy="515254"/>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SG" sz="1800" kern="1200" dirty="0"/>
            <a:t>5 – 3 = 2</a:t>
          </a:r>
        </a:p>
      </dsp:txBody>
      <dsp:txXfrm>
        <a:off x="1640808" y="1290315"/>
        <a:ext cx="1610169" cy="515254"/>
      </dsp:txXfrm>
    </dsp:sp>
    <dsp:sp modelId="{C14FCFA6-3FAE-4051-AB08-1153F4A56587}">
      <dsp:nvSpPr>
        <dsp:cNvPr id="0" name=""/>
        <dsp:cNvSpPr/>
      </dsp:nvSpPr>
      <dsp:spPr>
        <a:xfrm>
          <a:off x="3089960" y="2288620"/>
          <a:ext cx="805084" cy="80508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DFD0A567-85E2-48A0-AD9D-7AB32BB86657}">
      <dsp:nvSpPr>
        <dsp:cNvPr id="0" name=""/>
        <dsp:cNvSpPr/>
      </dsp:nvSpPr>
      <dsp:spPr>
        <a:xfrm>
          <a:off x="3089960" y="2288620"/>
          <a:ext cx="805084" cy="80508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3CA6D204-A03A-498B-8CCF-5BEFF9716739}">
      <dsp:nvSpPr>
        <dsp:cNvPr id="0" name=""/>
        <dsp:cNvSpPr/>
      </dsp:nvSpPr>
      <dsp:spPr>
        <a:xfrm>
          <a:off x="2687418" y="2433535"/>
          <a:ext cx="1610169" cy="515254"/>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SG" sz="1800" kern="1200" dirty="0"/>
            <a:t>2 reductions</a:t>
          </a:r>
        </a:p>
      </dsp:txBody>
      <dsp:txXfrm>
        <a:off x="2687418" y="2433535"/>
        <a:ext cx="1610169" cy="515254"/>
      </dsp:txXfrm>
    </dsp:sp>
    <dsp:sp modelId="{AA16A444-7E13-4906-9BD0-431849EF25D6}">
      <dsp:nvSpPr>
        <dsp:cNvPr id="0" name=""/>
        <dsp:cNvSpPr/>
      </dsp:nvSpPr>
      <dsp:spPr>
        <a:xfrm>
          <a:off x="3089960" y="3431840"/>
          <a:ext cx="805084" cy="80508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D76CD8E6-4061-4FE0-BEE7-00383A824BA4}">
      <dsp:nvSpPr>
        <dsp:cNvPr id="0" name=""/>
        <dsp:cNvSpPr/>
      </dsp:nvSpPr>
      <dsp:spPr>
        <a:xfrm>
          <a:off x="3089960" y="3431840"/>
          <a:ext cx="805084" cy="80508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9471F146-DBB6-452C-A395-694868998E4C}">
      <dsp:nvSpPr>
        <dsp:cNvPr id="0" name=""/>
        <dsp:cNvSpPr/>
      </dsp:nvSpPr>
      <dsp:spPr>
        <a:xfrm>
          <a:off x="2687418" y="3576756"/>
          <a:ext cx="1610169" cy="515254"/>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SG" sz="1800" kern="1200" dirty="0"/>
            <a:t>3-membered method</a:t>
          </a:r>
        </a:p>
      </dsp:txBody>
      <dsp:txXfrm>
        <a:off x="2687418" y="3576756"/>
        <a:ext cx="1610169" cy="515254"/>
      </dsp:txXfrm>
    </dsp:sp>
    <dsp:sp modelId="{39EADE36-A8AC-4AAF-9C98-E062E6322609}">
      <dsp:nvSpPr>
        <dsp:cNvPr id="0" name=""/>
        <dsp:cNvSpPr/>
      </dsp:nvSpPr>
      <dsp:spPr>
        <a:xfrm>
          <a:off x="3991655" y="1145400"/>
          <a:ext cx="805084" cy="80508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9BE73D37-8D97-4D5D-AE6B-7038878BF171}">
      <dsp:nvSpPr>
        <dsp:cNvPr id="0" name=""/>
        <dsp:cNvSpPr/>
      </dsp:nvSpPr>
      <dsp:spPr>
        <a:xfrm>
          <a:off x="3991655" y="1145400"/>
          <a:ext cx="805084" cy="80508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D701FED2-DDAF-47A6-B13B-033DDC4BA5BE}">
      <dsp:nvSpPr>
        <dsp:cNvPr id="0" name=""/>
        <dsp:cNvSpPr/>
      </dsp:nvSpPr>
      <dsp:spPr>
        <a:xfrm>
          <a:off x="3589112" y="1290315"/>
          <a:ext cx="1610169" cy="515254"/>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SG" sz="1800" kern="1200" dirty="0"/>
            <a:t>Invariable concomitance</a:t>
          </a:r>
        </a:p>
      </dsp:txBody>
      <dsp:txXfrm>
        <a:off x="3589112" y="1290315"/>
        <a:ext cx="1610169" cy="515254"/>
      </dsp:txXfrm>
    </dsp:sp>
    <dsp:sp modelId="{5A55B289-1248-4952-B4DE-B657C4A54DB4}">
      <dsp:nvSpPr>
        <dsp:cNvPr id="0" name=""/>
        <dsp:cNvSpPr/>
      </dsp:nvSpPr>
      <dsp:spPr>
        <a:xfrm>
          <a:off x="5038265" y="2288620"/>
          <a:ext cx="805084" cy="80508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ED757370-BAA6-46AE-9D81-6FF34E2C7142}">
      <dsp:nvSpPr>
        <dsp:cNvPr id="0" name=""/>
        <dsp:cNvSpPr/>
      </dsp:nvSpPr>
      <dsp:spPr>
        <a:xfrm>
          <a:off x="5038265" y="2288620"/>
          <a:ext cx="805084" cy="80508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E679EBC3-4B40-452F-9886-E099E95048FF}">
      <dsp:nvSpPr>
        <dsp:cNvPr id="0" name=""/>
        <dsp:cNvSpPr/>
      </dsp:nvSpPr>
      <dsp:spPr>
        <a:xfrm>
          <a:off x="4635722" y="2433535"/>
          <a:ext cx="1610169" cy="515254"/>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SG" sz="1800" kern="1200" dirty="0"/>
            <a:t>Refinement of the method</a:t>
          </a:r>
        </a:p>
      </dsp:txBody>
      <dsp:txXfrm>
        <a:off x="4635722" y="2433535"/>
        <a:ext cx="1610169" cy="51525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E1215-6599-4EB2-A972-C570BA4C4E3D}">
      <dsp:nvSpPr>
        <dsp:cNvPr id="0" name=""/>
        <dsp:cNvSpPr/>
      </dsp:nvSpPr>
      <dsp:spPr>
        <a:xfrm>
          <a:off x="1925536" y="0"/>
          <a:ext cx="2900083" cy="2900166"/>
        </a:xfrm>
        <a:prstGeom prst="circularArrow">
          <a:avLst>
            <a:gd name="adj1" fmla="val 10980"/>
            <a:gd name="adj2" fmla="val 1142322"/>
            <a:gd name="adj3" fmla="val 4500000"/>
            <a:gd name="adj4" fmla="val 10800000"/>
            <a:gd name="adj5" fmla="val 125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F4BDC4C-5CDC-4B65-8CC0-443651EC06F0}">
      <dsp:nvSpPr>
        <dsp:cNvPr id="0" name=""/>
        <dsp:cNvSpPr/>
      </dsp:nvSpPr>
      <dsp:spPr>
        <a:xfrm>
          <a:off x="4821433" y="860694"/>
          <a:ext cx="1738375" cy="115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marL="114300" lvl="1" indent="-114300" algn="l" defTabSz="577850">
            <a:lnSpc>
              <a:spcPct val="90000"/>
            </a:lnSpc>
            <a:spcBef>
              <a:spcPct val="0"/>
            </a:spcBef>
            <a:spcAft>
              <a:spcPct val="15000"/>
            </a:spcAft>
            <a:buChar char="•"/>
          </a:pPr>
          <a:r>
            <a:rPr lang="en-SG" sz="1300" kern="1200" dirty="0"/>
            <a:t>5-members: </a:t>
          </a:r>
        </a:p>
        <a:p>
          <a:pPr marL="114300" lvl="1" indent="-114300" algn="l" defTabSz="577850">
            <a:lnSpc>
              <a:spcPct val="90000"/>
            </a:lnSpc>
            <a:spcBef>
              <a:spcPct val="0"/>
            </a:spcBef>
            <a:spcAft>
              <a:spcPct val="15000"/>
            </a:spcAft>
            <a:buChar char="•"/>
          </a:pPr>
          <a:r>
            <a:rPr lang="en-SG" sz="1300" kern="1200" dirty="0"/>
            <a:t>Thesis-Reason-Examples (similar and dissimilar examples)</a:t>
          </a:r>
        </a:p>
        <a:p>
          <a:pPr marL="114300" lvl="1" indent="-114300" algn="l" defTabSz="577850">
            <a:lnSpc>
              <a:spcPct val="90000"/>
            </a:lnSpc>
            <a:spcBef>
              <a:spcPct val="0"/>
            </a:spcBef>
            <a:spcAft>
              <a:spcPct val="15000"/>
            </a:spcAft>
            <a:buChar char="•"/>
          </a:pPr>
          <a:r>
            <a:rPr lang="en-SG" sz="1300" kern="1200" dirty="0"/>
            <a:t>Application</a:t>
          </a:r>
        </a:p>
        <a:p>
          <a:pPr marL="114300" lvl="1" indent="-114300" algn="l" defTabSz="577850">
            <a:lnSpc>
              <a:spcPct val="90000"/>
            </a:lnSpc>
            <a:spcBef>
              <a:spcPct val="0"/>
            </a:spcBef>
            <a:spcAft>
              <a:spcPct val="15000"/>
            </a:spcAft>
            <a:buChar char="•"/>
          </a:pPr>
          <a:r>
            <a:rPr lang="en-SG" sz="1300" kern="1200" dirty="0"/>
            <a:t>Conclusion</a:t>
          </a:r>
        </a:p>
      </dsp:txBody>
      <dsp:txXfrm>
        <a:off x="4821433" y="860694"/>
        <a:ext cx="1738375" cy="1153104"/>
      </dsp:txXfrm>
    </dsp:sp>
    <dsp:sp modelId="{AF5EA506-7368-406C-AF44-B40F899FD7A2}">
      <dsp:nvSpPr>
        <dsp:cNvPr id="0" name=""/>
        <dsp:cNvSpPr/>
      </dsp:nvSpPr>
      <dsp:spPr>
        <a:xfrm>
          <a:off x="2566045" y="1049977"/>
          <a:ext cx="1618018" cy="8089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SG" sz="2500" kern="1200" dirty="0"/>
            <a:t>Before </a:t>
          </a:r>
          <a:r>
            <a:rPr lang="en-SG" sz="2500" kern="1200" dirty="0" err="1"/>
            <a:t>Vasubandhu</a:t>
          </a:r>
          <a:endParaRPr lang="en-SG" sz="2500" kern="1200" dirty="0"/>
        </a:p>
      </dsp:txBody>
      <dsp:txXfrm>
        <a:off x="2566045" y="1049977"/>
        <a:ext cx="1618018" cy="808913"/>
      </dsp:txXfrm>
    </dsp:sp>
    <dsp:sp modelId="{F6C82587-AE80-455D-9B77-006995D0CB7C}">
      <dsp:nvSpPr>
        <dsp:cNvPr id="0" name=""/>
        <dsp:cNvSpPr/>
      </dsp:nvSpPr>
      <dsp:spPr>
        <a:xfrm>
          <a:off x="1326890" y="1858891"/>
          <a:ext cx="2491392" cy="2492446"/>
        </a:xfrm>
        <a:prstGeom prst="blockArc">
          <a:avLst>
            <a:gd name="adj1" fmla="val 0"/>
            <a:gd name="adj2" fmla="val 18900000"/>
            <a:gd name="adj3" fmla="val 1274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EAC6822D-EC81-45CC-884C-151446CD8D78}">
      <dsp:nvSpPr>
        <dsp:cNvPr id="0" name=""/>
        <dsp:cNvSpPr/>
      </dsp:nvSpPr>
      <dsp:spPr>
        <a:xfrm>
          <a:off x="4029169" y="2547708"/>
          <a:ext cx="1738375" cy="115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marL="114300" lvl="1" indent="-114300" algn="l" defTabSz="577850">
            <a:lnSpc>
              <a:spcPct val="90000"/>
            </a:lnSpc>
            <a:spcBef>
              <a:spcPct val="0"/>
            </a:spcBef>
            <a:spcAft>
              <a:spcPct val="15000"/>
            </a:spcAft>
            <a:buChar char="•"/>
          </a:pPr>
          <a:r>
            <a:rPr lang="en-SG" sz="1300" kern="1200" dirty="0"/>
            <a:t>3-members: </a:t>
          </a:r>
        </a:p>
        <a:p>
          <a:pPr marL="114300" lvl="1" indent="-114300" algn="l" defTabSz="577850">
            <a:lnSpc>
              <a:spcPct val="90000"/>
            </a:lnSpc>
            <a:spcBef>
              <a:spcPct val="0"/>
            </a:spcBef>
            <a:spcAft>
              <a:spcPct val="15000"/>
            </a:spcAft>
            <a:buChar char="•"/>
          </a:pPr>
          <a:r>
            <a:rPr lang="en-SG" sz="1300" kern="1200" dirty="0"/>
            <a:t>Thesis-Reason</a:t>
          </a:r>
        </a:p>
        <a:p>
          <a:pPr marL="114300" lvl="1" indent="-114300" algn="l" defTabSz="577850">
            <a:lnSpc>
              <a:spcPct val="90000"/>
            </a:lnSpc>
            <a:spcBef>
              <a:spcPct val="0"/>
            </a:spcBef>
            <a:spcAft>
              <a:spcPct val="15000"/>
            </a:spcAft>
            <a:buChar char="•"/>
          </a:pPr>
          <a:r>
            <a:rPr lang="en-SG" sz="1300" kern="1200" dirty="0"/>
            <a:t>Examples: (similar and dissimilar examples)</a:t>
          </a:r>
        </a:p>
      </dsp:txBody>
      <dsp:txXfrm>
        <a:off x="4029169" y="2547708"/>
        <a:ext cx="1738375" cy="1153104"/>
      </dsp:txXfrm>
    </dsp:sp>
    <dsp:sp modelId="{1F1BB063-7F86-42F8-BB13-0A47102B3317}">
      <dsp:nvSpPr>
        <dsp:cNvPr id="0" name=""/>
        <dsp:cNvSpPr/>
      </dsp:nvSpPr>
      <dsp:spPr>
        <a:xfrm>
          <a:off x="1757036" y="2719586"/>
          <a:ext cx="1618018" cy="8089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SG" sz="2500" kern="1200" dirty="0"/>
            <a:t>After reform</a:t>
          </a:r>
        </a:p>
      </dsp:txBody>
      <dsp:txXfrm>
        <a:off x="1757036" y="2719586"/>
        <a:ext cx="1618018" cy="80891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D5ACD2-F23E-4BC8-9180-320AB3C700CF}">
      <dsp:nvSpPr>
        <dsp:cNvPr id="0" name=""/>
        <dsp:cNvSpPr/>
      </dsp:nvSpPr>
      <dsp:spPr>
        <a:xfrm>
          <a:off x="1315476" y="860911"/>
          <a:ext cx="2463631" cy="1643241"/>
        </a:xfrm>
        <a:prstGeom prst="rect">
          <a:avLst/>
        </a:prstGeom>
        <a:solidFill>
          <a:schemeClr val="lt1">
            <a:alpha val="90000"/>
            <a:tint val="40000"/>
            <a:hueOff val="0"/>
            <a:satOff val="0"/>
            <a:lumOff val="0"/>
            <a:alphaOff val="0"/>
          </a:schemeClr>
        </a:solidFill>
        <a:ln>
          <a:noFill/>
        </a:ln>
        <a:effectLst/>
        <a:sp3d z="-400500" extrusionH="63500" contourW="12700" prstMaterial="matte">
          <a:contourClr>
            <a:schemeClr val="lt1"/>
          </a:contourClr>
        </a:sp3d>
      </dsp:spPr>
      <dsp:style>
        <a:lnRef idx="0">
          <a:scrgbClr r="0" g="0" b="0"/>
        </a:lnRef>
        <a:fillRef idx="1">
          <a:scrgbClr r="0" g="0" b="0"/>
        </a:fillRef>
        <a:effectRef idx="2">
          <a:scrgbClr r="0" g="0" b="0"/>
        </a:effectRef>
        <a:fontRef idx="minor"/>
      </dsp:style>
      <dsp:txBody>
        <a:bodyPr spcFirstLastPara="0" vert="horz" wrap="square" lIns="0" tIns="128016" rIns="128016" bIns="128016" numCol="1" spcCol="1270" anchor="ctr" anchorCtr="0">
          <a:noAutofit/>
        </a:bodyPr>
        <a:lstStyle/>
        <a:p>
          <a:pPr marL="0" lvl="0" indent="0" algn="l" defTabSz="800100">
            <a:lnSpc>
              <a:spcPct val="90000"/>
            </a:lnSpc>
            <a:spcBef>
              <a:spcPct val="0"/>
            </a:spcBef>
            <a:spcAft>
              <a:spcPct val="35000"/>
            </a:spcAft>
            <a:buNone/>
          </a:pPr>
          <a:r>
            <a:rPr lang="en-SG" sz="1800" u="sng" kern="1200" dirty="0"/>
            <a:t>Thesis: fire on the mountain</a:t>
          </a:r>
        </a:p>
        <a:p>
          <a:pPr marL="0" lvl="0" indent="0" algn="l" defTabSz="800100">
            <a:lnSpc>
              <a:spcPct val="90000"/>
            </a:lnSpc>
            <a:spcBef>
              <a:spcPct val="0"/>
            </a:spcBef>
            <a:spcAft>
              <a:spcPct val="35000"/>
            </a:spcAft>
            <a:buNone/>
          </a:pPr>
          <a:endParaRPr lang="en-SG" sz="1800" u="sng" kern="1200" dirty="0"/>
        </a:p>
        <a:p>
          <a:pPr marL="0" lvl="0" indent="0" algn="l" defTabSz="800100">
            <a:lnSpc>
              <a:spcPct val="90000"/>
            </a:lnSpc>
            <a:spcBef>
              <a:spcPct val="0"/>
            </a:spcBef>
            <a:spcAft>
              <a:spcPct val="35000"/>
            </a:spcAft>
            <a:buNone/>
          </a:pPr>
          <a:r>
            <a:rPr lang="en-SG" sz="1800" u="sng" kern="1200" dirty="0"/>
            <a:t>Reason: smoke can be seen</a:t>
          </a:r>
        </a:p>
      </dsp:txBody>
      <dsp:txXfrm>
        <a:off x="1709657" y="860911"/>
        <a:ext cx="2069450" cy="1643241"/>
      </dsp:txXfrm>
    </dsp:sp>
    <dsp:sp modelId="{9E043592-8866-4123-9518-F46E03A9AF18}">
      <dsp:nvSpPr>
        <dsp:cNvPr id="0" name=""/>
        <dsp:cNvSpPr/>
      </dsp:nvSpPr>
      <dsp:spPr>
        <a:xfrm>
          <a:off x="1315476" y="2504153"/>
          <a:ext cx="2463631" cy="1643241"/>
        </a:xfrm>
        <a:prstGeom prst="rect">
          <a:avLst/>
        </a:prstGeom>
        <a:solidFill>
          <a:schemeClr val="lt1">
            <a:alpha val="90000"/>
            <a:tint val="40000"/>
            <a:hueOff val="0"/>
            <a:satOff val="0"/>
            <a:lumOff val="0"/>
            <a:alphaOff val="0"/>
          </a:schemeClr>
        </a:solidFill>
        <a:ln>
          <a:noFill/>
        </a:ln>
        <a:effectLst/>
        <a:sp3d z="-400500" extrusionH="63500" contourW="12700" prstMaterial="matte">
          <a:contourClr>
            <a:schemeClr val="lt1"/>
          </a:contourClr>
        </a:sp3d>
      </dsp:spPr>
      <dsp:style>
        <a:lnRef idx="0">
          <a:scrgbClr r="0" g="0" b="0"/>
        </a:lnRef>
        <a:fillRef idx="1">
          <a:scrgbClr r="0" g="0" b="0"/>
        </a:fillRef>
        <a:effectRef idx="2">
          <a:scrgbClr r="0" g="0" b="0"/>
        </a:effectRef>
        <a:fontRef idx="minor"/>
      </dsp:style>
      <dsp:txBody>
        <a:bodyPr spcFirstLastPara="0" vert="horz" wrap="square" lIns="0" tIns="128016" rIns="128016" bIns="128016" numCol="1" spcCol="1270" anchor="ctr" anchorCtr="0">
          <a:noAutofit/>
        </a:bodyPr>
        <a:lstStyle/>
        <a:p>
          <a:pPr marL="0" lvl="0" indent="0" algn="l" defTabSz="800100">
            <a:lnSpc>
              <a:spcPct val="90000"/>
            </a:lnSpc>
            <a:spcBef>
              <a:spcPct val="0"/>
            </a:spcBef>
            <a:spcAft>
              <a:spcPct val="35000"/>
            </a:spcAft>
            <a:buNone/>
          </a:pPr>
          <a:endParaRPr lang="en-SG" sz="1800" kern="1200" dirty="0"/>
        </a:p>
        <a:p>
          <a:pPr marL="0" lvl="0" indent="0" algn="l" defTabSz="800100">
            <a:lnSpc>
              <a:spcPct val="90000"/>
            </a:lnSpc>
            <a:spcBef>
              <a:spcPct val="0"/>
            </a:spcBef>
            <a:spcAft>
              <a:spcPct val="35000"/>
            </a:spcAft>
            <a:buNone/>
          </a:pPr>
          <a:r>
            <a:rPr lang="en-SG" sz="1800" kern="1200" dirty="0"/>
            <a:t>Illustration: fire and smoke are concomitant</a:t>
          </a:r>
        </a:p>
      </dsp:txBody>
      <dsp:txXfrm>
        <a:off x="1709657" y="2504153"/>
        <a:ext cx="2069450" cy="1643241"/>
      </dsp:txXfrm>
    </dsp:sp>
    <dsp:sp modelId="{0064F123-3520-4B47-A14D-1FA9E1F26705}">
      <dsp:nvSpPr>
        <dsp:cNvPr id="0" name=""/>
        <dsp:cNvSpPr/>
      </dsp:nvSpPr>
      <dsp:spPr>
        <a:xfrm>
          <a:off x="1540" y="203942"/>
          <a:ext cx="1642420" cy="1642420"/>
        </a:xfrm>
        <a:prstGeom prst="ellipse">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SG" sz="2400" kern="1200" dirty="0"/>
            <a:t>First 3 members</a:t>
          </a:r>
        </a:p>
      </dsp:txBody>
      <dsp:txXfrm>
        <a:off x="242067" y="444469"/>
        <a:ext cx="1161366" cy="1161366"/>
      </dsp:txXfrm>
    </dsp:sp>
    <dsp:sp modelId="{D42CEF0D-64DE-408C-8142-15B9A4DB91AD}">
      <dsp:nvSpPr>
        <dsp:cNvPr id="0" name=""/>
        <dsp:cNvSpPr/>
      </dsp:nvSpPr>
      <dsp:spPr>
        <a:xfrm>
          <a:off x="5421528" y="860911"/>
          <a:ext cx="2463631" cy="1643241"/>
        </a:xfrm>
        <a:prstGeom prst="rect">
          <a:avLst/>
        </a:prstGeom>
        <a:solidFill>
          <a:schemeClr val="lt1">
            <a:alpha val="90000"/>
            <a:tint val="40000"/>
            <a:hueOff val="0"/>
            <a:satOff val="0"/>
            <a:lumOff val="0"/>
            <a:alphaOff val="0"/>
          </a:schemeClr>
        </a:solidFill>
        <a:ln>
          <a:noFill/>
        </a:ln>
        <a:effectLst/>
        <a:sp3d z="-400500" extrusionH="63500" contourW="12700" prstMaterial="matte">
          <a:contourClr>
            <a:schemeClr val="lt1"/>
          </a:contourClr>
        </a:sp3d>
      </dsp:spPr>
      <dsp:style>
        <a:lnRef idx="0">
          <a:scrgbClr r="0" g="0" b="0"/>
        </a:lnRef>
        <a:fillRef idx="1">
          <a:scrgbClr r="0" g="0" b="0"/>
        </a:fillRef>
        <a:effectRef idx="2">
          <a:scrgbClr r="0" g="0" b="0"/>
        </a:effectRef>
        <a:fontRef idx="minor"/>
      </dsp:style>
      <dsp:txBody>
        <a:bodyPr spcFirstLastPara="0" vert="horz" wrap="square" lIns="0" tIns="128016" rIns="128016" bIns="128016" numCol="1" spcCol="1270" anchor="ctr" anchorCtr="0">
          <a:noAutofit/>
        </a:bodyPr>
        <a:lstStyle/>
        <a:p>
          <a:pPr marL="0" lvl="0" indent="0" algn="l" defTabSz="800100">
            <a:lnSpc>
              <a:spcPct val="90000"/>
            </a:lnSpc>
            <a:spcBef>
              <a:spcPct val="0"/>
            </a:spcBef>
            <a:spcAft>
              <a:spcPct val="35000"/>
            </a:spcAft>
            <a:buNone/>
          </a:pPr>
          <a:r>
            <a:rPr lang="en-SG" sz="1800" u="sng" kern="1200" dirty="0"/>
            <a:t>Conclusion: there is fire on the mountain</a:t>
          </a:r>
        </a:p>
        <a:p>
          <a:pPr marL="0" lvl="0" indent="0" algn="l" defTabSz="800100">
            <a:lnSpc>
              <a:spcPct val="90000"/>
            </a:lnSpc>
            <a:spcBef>
              <a:spcPct val="0"/>
            </a:spcBef>
            <a:spcAft>
              <a:spcPct val="35000"/>
            </a:spcAft>
            <a:buNone/>
          </a:pPr>
          <a:endParaRPr lang="en-SG" sz="1800" u="sng" kern="1200" dirty="0"/>
        </a:p>
        <a:p>
          <a:pPr marL="0" lvl="0" indent="0" algn="l" defTabSz="800100">
            <a:lnSpc>
              <a:spcPct val="90000"/>
            </a:lnSpc>
            <a:spcBef>
              <a:spcPct val="0"/>
            </a:spcBef>
            <a:spcAft>
              <a:spcPct val="35000"/>
            </a:spcAft>
            <a:buNone/>
          </a:pPr>
          <a:r>
            <a:rPr lang="en-SG" sz="1800" u="sng" kern="1200" dirty="0"/>
            <a:t> Application: there is smoke from afar</a:t>
          </a:r>
        </a:p>
      </dsp:txBody>
      <dsp:txXfrm>
        <a:off x="5815709" y="860911"/>
        <a:ext cx="2069450" cy="1643241"/>
      </dsp:txXfrm>
    </dsp:sp>
    <dsp:sp modelId="{2C579F8C-368F-45E4-8A22-C25EE0852155}">
      <dsp:nvSpPr>
        <dsp:cNvPr id="0" name=""/>
        <dsp:cNvSpPr/>
      </dsp:nvSpPr>
      <dsp:spPr>
        <a:xfrm>
          <a:off x="4107592" y="203942"/>
          <a:ext cx="1642420" cy="1642420"/>
        </a:xfrm>
        <a:prstGeom prst="ellipse">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SG" sz="2400" kern="1200" dirty="0"/>
            <a:t>Last 2 members</a:t>
          </a:r>
        </a:p>
      </dsp:txBody>
      <dsp:txXfrm>
        <a:off x="4348119" y="444469"/>
        <a:ext cx="1161366" cy="116136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6D33AE-7972-407A-9B78-554877F5EB8E}">
      <dsp:nvSpPr>
        <dsp:cNvPr id="0" name=""/>
        <dsp:cNvSpPr/>
      </dsp:nvSpPr>
      <dsp:spPr>
        <a:xfrm>
          <a:off x="137975" y="935311"/>
          <a:ext cx="2047637" cy="674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SG" sz="2300" kern="1200" dirty="0"/>
            <a:t>Early development</a:t>
          </a:r>
        </a:p>
      </dsp:txBody>
      <dsp:txXfrm>
        <a:off x="137975" y="935311"/>
        <a:ext cx="2047637" cy="674789"/>
      </dsp:txXfrm>
    </dsp:sp>
    <dsp:sp modelId="{EE42B96D-2706-40E0-A6CA-83D31D041482}">
      <dsp:nvSpPr>
        <dsp:cNvPr id="0" name=""/>
        <dsp:cNvSpPr/>
      </dsp:nvSpPr>
      <dsp:spPr>
        <a:xfrm>
          <a:off x="137975" y="2358210"/>
          <a:ext cx="2047637" cy="12642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844550">
            <a:lnSpc>
              <a:spcPct val="90000"/>
            </a:lnSpc>
            <a:spcBef>
              <a:spcPct val="0"/>
            </a:spcBef>
            <a:spcAft>
              <a:spcPct val="15000"/>
            </a:spcAft>
            <a:buChar char="•"/>
          </a:pPr>
          <a:r>
            <a:rPr lang="en-SG" sz="1900" kern="1200" dirty="0" err="1"/>
            <a:t>Nyāya</a:t>
          </a:r>
          <a:r>
            <a:rPr lang="en-SG" sz="1900" kern="1200" dirty="0"/>
            <a:t> logical method</a:t>
          </a:r>
        </a:p>
        <a:p>
          <a:pPr marL="171450" lvl="1" indent="-171450" algn="l" defTabSz="844550">
            <a:lnSpc>
              <a:spcPct val="90000"/>
            </a:lnSpc>
            <a:spcBef>
              <a:spcPct val="0"/>
            </a:spcBef>
            <a:spcAft>
              <a:spcPct val="15000"/>
            </a:spcAft>
            <a:buChar char="•"/>
          </a:pPr>
          <a:r>
            <a:rPr lang="en-SG" sz="1900" kern="1200" dirty="0"/>
            <a:t>Nāgārjuna and his dialectical method</a:t>
          </a:r>
        </a:p>
      </dsp:txBody>
      <dsp:txXfrm>
        <a:off x="137975" y="2358210"/>
        <a:ext cx="2047637" cy="1264226"/>
      </dsp:txXfrm>
    </dsp:sp>
    <dsp:sp modelId="{CF24EC46-1D93-4D98-82A3-881106C28BA6}">
      <dsp:nvSpPr>
        <dsp:cNvPr id="0" name=""/>
        <dsp:cNvSpPr/>
      </dsp:nvSpPr>
      <dsp:spPr>
        <a:xfrm>
          <a:off x="135648" y="730082"/>
          <a:ext cx="162880" cy="162880"/>
        </a:xfrm>
        <a:prstGeom prst="ellipse">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BDFC02E-557E-4778-A6CD-BAD07C6BD46C}">
      <dsp:nvSpPr>
        <dsp:cNvPr id="0" name=""/>
        <dsp:cNvSpPr/>
      </dsp:nvSpPr>
      <dsp:spPr>
        <a:xfrm>
          <a:off x="249664" y="502049"/>
          <a:ext cx="162880" cy="162880"/>
        </a:xfrm>
        <a:prstGeom prst="ellipse">
          <a:avLst/>
        </a:prstGeom>
        <a:solidFill>
          <a:schemeClr val="accent4">
            <a:hueOff val="-622097"/>
            <a:satOff val="292"/>
            <a:lumOff val="10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F7CB127-9078-4DFA-9E74-921E3F9B1046}">
      <dsp:nvSpPr>
        <dsp:cNvPr id="0" name=""/>
        <dsp:cNvSpPr/>
      </dsp:nvSpPr>
      <dsp:spPr>
        <a:xfrm>
          <a:off x="523303" y="547656"/>
          <a:ext cx="255954" cy="255954"/>
        </a:xfrm>
        <a:prstGeom prst="ellipse">
          <a:avLst/>
        </a:prstGeom>
        <a:solidFill>
          <a:schemeClr val="accent4">
            <a:hueOff val="-1244194"/>
            <a:satOff val="584"/>
            <a:lumOff val="21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D727A69-BB48-492E-A012-6B689D0B52B8}">
      <dsp:nvSpPr>
        <dsp:cNvPr id="0" name=""/>
        <dsp:cNvSpPr/>
      </dsp:nvSpPr>
      <dsp:spPr>
        <a:xfrm>
          <a:off x="751335" y="296820"/>
          <a:ext cx="162880" cy="162880"/>
        </a:xfrm>
        <a:prstGeom prst="ellipse">
          <a:avLst/>
        </a:prstGeom>
        <a:solidFill>
          <a:schemeClr val="accent4">
            <a:hueOff val="-1866292"/>
            <a:satOff val="877"/>
            <a:lumOff val="32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9D444584-60B9-428F-AB94-90FD8BC0408B}">
      <dsp:nvSpPr>
        <dsp:cNvPr id="0" name=""/>
        <dsp:cNvSpPr/>
      </dsp:nvSpPr>
      <dsp:spPr>
        <a:xfrm>
          <a:off x="1047777" y="205607"/>
          <a:ext cx="162880" cy="162880"/>
        </a:xfrm>
        <a:prstGeom prst="ellipse">
          <a:avLst/>
        </a:prstGeom>
        <a:solidFill>
          <a:schemeClr val="accent4">
            <a:hueOff val="-2488389"/>
            <a:satOff val="1169"/>
            <a:lumOff val="435"/>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CB351EC3-B8F6-4B6A-9E32-6F5D60F23C42}">
      <dsp:nvSpPr>
        <dsp:cNvPr id="0" name=""/>
        <dsp:cNvSpPr/>
      </dsp:nvSpPr>
      <dsp:spPr>
        <a:xfrm>
          <a:off x="1412629" y="365230"/>
          <a:ext cx="162880" cy="162880"/>
        </a:xfrm>
        <a:prstGeom prst="ellipse">
          <a:avLst/>
        </a:prstGeom>
        <a:solidFill>
          <a:schemeClr val="accent4">
            <a:hueOff val="-3110486"/>
            <a:satOff val="1461"/>
            <a:lumOff val="544"/>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25314866-AB49-406E-9CA8-D969382904D2}">
      <dsp:nvSpPr>
        <dsp:cNvPr id="0" name=""/>
        <dsp:cNvSpPr/>
      </dsp:nvSpPr>
      <dsp:spPr>
        <a:xfrm>
          <a:off x="1640661" y="479246"/>
          <a:ext cx="255954" cy="255954"/>
        </a:xfrm>
        <a:prstGeom prst="ellipse">
          <a:avLst/>
        </a:prstGeom>
        <a:solidFill>
          <a:schemeClr val="accent4">
            <a:hueOff val="-3732583"/>
            <a:satOff val="1753"/>
            <a:lumOff val="65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9F452164-E1CA-4DC6-A0A5-FC6310F90E5E}">
      <dsp:nvSpPr>
        <dsp:cNvPr id="0" name=""/>
        <dsp:cNvSpPr/>
      </dsp:nvSpPr>
      <dsp:spPr>
        <a:xfrm>
          <a:off x="1959906" y="730082"/>
          <a:ext cx="162880" cy="162880"/>
        </a:xfrm>
        <a:prstGeom prst="ellipse">
          <a:avLst/>
        </a:prstGeom>
        <a:solidFill>
          <a:schemeClr val="accent4">
            <a:hueOff val="-4354680"/>
            <a:satOff val="2046"/>
            <a:lumOff val="76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BE08E2A-B1A7-4B87-9593-AAB15FE187A5}">
      <dsp:nvSpPr>
        <dsp:cNvPr id="0" name=""/>
        <dsp:cNvSpPr/>
      </dsp:nvSpPr>
      <dsp:spPr>
        <a:xfrm>
          <a:off x="2096726" y="980917"/>
          <a:ext cx="162880" cy="162880"/>
        </a:xfrm>
        <a:prstGeom prst="ellipse">
          <a:avLst/>
        </a:prstGeom>
        <a:solidFill>
          <a:schemeClr val="accent4">
            <a:hueOff val="-4976777"/>
            <a:satOff val="2338"/>
            <a:lumOff val="871"/>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30ADFFC1-08F6-43DE-97F6-C66FD45A25ED}">
      <dsp:nvSpPr>
        <dsp:cNvPr id="0" name=""/>
        <dsp:cNvSpPr/>
      </dsp:nvSpPr>
      <dsp:spPr>
        <a:xfrm>
          <a:off x="910958" y="502049"/>
          <a:ext cx="418834" cy="418834"/>
        </a:xfrm>
        <a:prstGeom prst="ellipse">
          <a:avLst/>
        </a:prstGeom>
        <a:solidFill>
          <a:schemeClr val="accent4">
            <a:hueOff val="-5598875"/>
            <a:satOff val="2630"/>
            <a:lumOff val="98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8C9E95AE-CBA4-499A-98B0-644019EE28F5}">
      <dsp:nvSpPr>
        <dsp:cNvPr id="0" name=""/>
        <dsp:cNvSpPr/>
      </dsp:nvSpPr>
      <dsp:spPr>
        <a:xfrm>
          <a:off x="21631" y="1368572"/>
          <a:ext cx="162880" cy="162880"/>
        </a:xfrm>
        <a:prstGeom prst="ellipse">
          <a:avLst/>
        </a:prstGeom>
        <a:solidFill>
          <a:schemeClr val="accent4">
            <a:hueOff val="-6220972"/>
            <a:satOff val="2922"/>
            <a:lumOff val="108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D55FA6C-9FC4-4CD5-988D-F22615DBA0CA}">
      <dsp:nvSpPr>
        <dsp:cNvPr id="0" name=""/>
        <dsp:cNvSpPr/>
      </dsp:nvSpPr>
      <dsp:spPr>
        <a:xfrm>
          <a:off x="158451" y="1573801"/>
          <a:ext cx="255954" cy="255954"/>
        </a:xfrm>
        <a:prstGeom prst="ellipse">
          <a:avLst/>
        </a:prstGeom>
        <a:solidFill>
          <a:schemeClr val="accent4">
            <a:hueOff val="-6843069"/>
            <a:satOff val="3214"/>
            <a:lumOff val="119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342CE74E-9A3A-4801-AB4F-8C4B711910F6}">
      <dsp:nvSpPr>
        <dsp:cNvPr id="0" name=""/>
        <dsp:cNvSpPr/>
      </dsp:nvSpPr>
      <dsp:spPr>
        <a:xfrm>
          <a:off x="500499" y="1756227"/>
          <a:ext cx="372297" cy="372297"/>
        </a:xfrm>
        <a:prstGeom prst="ellipse">
          <a:avLst/>
        </a:prstGeom>
        <a:solidFill>
          <a:schemeClr val="accent4">
            <a:hueOff val="-7465166"/>
            <a:satOff val="3507"/>
            <a:lumOff val="130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7F9FA864-5F89-4346-A748-11B9ECE0E1B8}">
      <dsp:nvSpPr>
        <dsp:cNvPr id="0" name=""/>
        <dsp:cNvSpPr/>
      </dsp:nvSpPr>
      <dsp:spPr>
        <a:xfrm>
          <a:off x="979367" y="2052669"/>
          <a:ext cx="162880" cy="162880"/>
        </a:xfrm>
        <a:prstGeom prst="ellipse">
          <a:avLst/>
        </a:prstGeom>
        <a:solidFill>
          <a:schemeClr val="accent4">
            <a:hueOff val="-8087263"/>
            <a:satOff val="3799"/>
            <a:lumOff val="1415"/>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941E6F9F-C3F8-4E7A-A699-FDBE8E980A0D}">
      <dsp:nvSpPr>
        <dsp:cNvPr id="0" name=""/>
        <dsp:cNvSpPr/>
      </dsp:nvSpPr>
      <dsp:spPr>
        <a:xfrm>
          <a:off x="1070580" y="1756227"/>
          <a:ext cx="255954" cy="255954"/>
        </a:xfrm>
        <a:prstGeom prst="ellipse">
          <a:avLst/>
        </a:prstGeom>
        <a:solidFill>
          <a:schemeClr val="accent4">
            <a:hueOff val="-8709360"/>
            <a:satOff val="4091"/>
            <a:lumOff val="1524"/>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2D96176-CDD7-42C2-ADDE-A4DAF049169A}">
      <dsp:nvSpPr>
        <dsp:cNvPr id="0" name=""/>
        <dsp:cNvSpPr/>
      </dsp:nvSpPr>
      <dsp:spPr>
        <a:xfrm>
          <a:off x="1298613" y="2075473"/>
          <a:ext cx="162880" cy="162880"/>
        </a:xfrm>
        <a:prstGeom prst="ellipse">
          <a:avLst/>
        </a:prstGeom>
        <a:solidFill>
          <a:schemeClr val="accent4">
            <a:hueOff val="-9331458"/>
            <a:satOff val="4383"/>
            <a:lumOff val="163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50394925-9357-4470-B18F-26793D06F0CE}">
      <dsp:nvSpPr>
        <dsp:cNvPr id="0" name=""/>
        <dsp:cNvSpPr/>
      </dsp:nvSpPr>
      <dsp:spPr>
        <a:xfrm>
          <a:off x="1503842" y="1710621"/>
          <a:ext cx="372297" cy="372297"/>
        </a:xfrm>
        <a:prstGeom prst="ellipse">
          <a:avLst/>
        </a:prstGeom>
        <a:solidFill>
          <a:schemeClr val="accent4">
            <a:hueOff val="-9953555"/>
            <a:satOff val="4676"/>
            <a:lumOff val="1741"/>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9725C876-DAD2-4871-9958-6EFCA63A08F8}">
      <dsp:nvSpPr>
        <dsp:cNvPr id="0" name=""/>
        <dsp:cNvSpPr/>
      </dsp:nvSpPr>
      <dsp:spPr>
        <a:xfrm>
          <a:off x="2005513" y="1619408"/>
          <a:ext cx="255954" cy="255954"/>
        </a:xfrm>
        <a:prstGeom prst="ellipse">
          <a:avLst/>
        </a:prstGeom>
        <a:solidFill>
          <a:schemeClr val="accent4">
            <a:hueOff val="-10575652"/>
            <a:satOff val="4968"/>
            <a:lumOff val="185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A0329A9-3387-494D-A733-5744F3E79451}">
      <dsp:nvSpPr>
        <dsp:cNvPr id="0" name=""/>
        <dsp:cNvSpPr/>
      </dsp:nvSpPr>
      <dsp:spPr>
        <a:xfrm>
          <a:off x="2261468" y="547277"/>
          <a:ext cx="751702" cy="1435081"/>
        </a:xfrm>
        <a:prstGeom prst="chevron">
          <a:avLst>
            <a:gd name="adj" fmla="val 62310"/>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BDC2C9C3-A1BF-4C68-BC3A-2645EC7D4098}">
      <dsp:nvSpPr>
        <dsp:cNvPr id="0" name=""/>
        <dsp:cNvSpPr/>
      </dsp:nvSpPr>
      <dsp:spPr>
        <a:xfrm>
          <a:off x="3013170" y="547974"/>
          <a:ext cx="2050097" cy="1435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SG" sz="2300" kern="1200" dirty="0"/>
            <a:t>Logical rules and ideas developed by:</a:t>
          </a:r>
        </a:p>
      </dsp:txBody>
      <dsp:txXfrm>
        <a:off x="3013170" y="547974"/>
        <a:ext cx="2050097" cy="1435068"/>
      </dsp:txXfrm>
    </dsp:sp>
    <dsp:sp modelId="{AD715CB9-B881-4C2B-A75E-01F8B0AB52B7}">
      <dsp:nvSpPr>
        <dsp:cNvPr id="0" name=""/>
        <dsp:cNvSpPr/>
      </dsp:nvSpPr>
      <dsp:spPr>
        <a:xfrm>
          <a:off x="3013170" y="2358210"/>
          <a:ext cx="2050097" cy="12642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844550">
            <a:lnSpc>
              <a:spcPct val="90000"/>
            </a:lnSpc>
            <a:spcBef>
              <a:spcPct val="0"/>
            </a:spcBef>
            <a:spcAft>
              <a:spcPct val="15000"/>
            </a:spcAft>
            <a:buChar char="•"/>
          </a:pPr>
          <a:r>
            <a:rPr lang="en-SG" sz="1900" kern="1200" dirty="0" err="1"/>
            <a:t>Vasubandhu</a:t>
          </a:r>
          <a:endParaRPr lang="en-SG" sz="1900" kern="1200" dirty="0"/>
        </a:p>
        <a:p>
          <a:pPr marL="171450" lvl="1" indent="-171450" algn="l" defTabSz="844550">
            <a:lnSpc>
              <a:spcPct val="90000"/>
            </a:lnSpc>
            <a:spcBef>
              <a:spcPct val="0"/>
            </a:spcBef>
            <a:spcAft>
              <a:spcPct val="15000"/>
            </a:spcAft>
            <a:buChar char="•"/>
          </a:pPr>
          <a:r>
            <a:rPr lang="en-SG" sz="1900" kern="1200" dirty="0"/>
            <a:t>Asaṅga</a:t>
          </a:r>
        </a:p>
      </dsp:txBody>
      <dsp:txXfrm>
        <a:off x="3013170" y="2358210"/>
        <a:ext cx="2050097" cy="1264226"/>
      </dsp:txXfrm>
    </dsp:sp>
    <dsp:sp modelId="{E9B7ACC4-E457-4B0C-B119-CB28C29F2F33}">
      <dsp:nvSpPr>
        <dsp:cNvPr id="0" name=""/>
        <dsp:cNvSpPr/>
      </dsp:nvSpPr>
      <dsp:spPr>
        <a:xfrm>
          <a:off x="5063268" y="547277"/>
          <a:ext cx="751702" cy="1435081"/>
        </a:xfrm>
        <a:prstGeom prst="chevron">
          <a:avLst>
            <a:gd name="adj" fmla="val 62310"/>
          </a:avLst>
        </a:prstGeom>
        <a:solidFill>
          <a:schemeClr val="accent4">
            <a:hueOff val="-11197749"/>
            <a:satOff val="5260"/>
            <a:lumOff val="1959"/>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563E9101-FDC4-415F-86E9-6FC71C05812E}">
      <dsp:nvSpPr>
        <dsp:cNvPr id="0" name=""/>
        <dsp:cNvSpPr/>
      </dsp:nvSpPr>
      <dsp:spPr>
        <a:xfrm>
          <a:off x="5968727" y="445469"/>
          <a:ext cx="1742582" cy="1742582"/>
        </a:xfrm>
        <a:prstGeom prst="ellipse">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SG" sz="2300" kern="1200" dirty="0"/>
            <a:t>New method: </a:t>
          </a:r>
          <a:r>
            <a:rPr lang="en-SG" sz="2300" i="1" kern="1200" dirty="0" err="1"/>
            <a:t>hetuvidya</a:t>
          </a:r>
          <a:endParaRPr lang="en-SG" sz="2300" i="1" kern="1200" dirty="0"/>
        </a:p>
      </dsp:txBody>
      <dsp:txXfrm>
        <a:off x="6223922" y="700664"/>
        <a:ext cx="1232192" cy="1232192"/>
      </dsp:txXfrm>
    </dsp:sp>
    <dsp:sp modelId="{A040288C-1927-4CA0-B28A-FE06D9F41A7F}">
      <dsp:nvSpPr>
        <dsp:cNvPr id="0" name=""/>
        <dsp:cNvSpPr/>
      </dsp:nvSpPr>
      <dsp:spPr>
        <a:xfrm>
          <a:off x="5814970" y="2358210"/>
          <a:ext cx="2050097" cy="12642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Dignāga</a:t>
          </a:r>
          <a:endParaRPr lang="en-SG" sz="1900" kern="1200" dirty="0"/>
        </a:p>
        <a:p>
          <a:pPr marL="171450" lvl="1" indent="-171450" algn="l" defTabSz="844550">
            <a:lnSpc>
              <a:spcPct val="90000"/>
            </a:lnSpc>
            <a:spcBef>
              <a:spcPct val="0"/>
            </a:spcBef>
            <a:spcAft>
              <a:spcPct val="15000"/>
            </a:spcAft>
            <a:buChar char="•"/>
          </a:pPr>
          <a:r>
            <a:rPr lang="en-SG" sz="1900" kern="1200" dirty="0" err="1"/>
            <a:t>Dharmak</a:t>
          </a:r>
          <a:r>
            <a:rPr lang="en-SG" sz="1900" kern="1200" dirty="0" err="1">
              <a:latin typeface="Times New Roman" panose="02020603050405020304" pitchFamily="18" charset="0"/>
              <a:cs typeface="Times New Roman" panose="02020603050405020304" pitchFamily="18" charset="0"/>
            </a:rPr>
            <a:t>īrti</a:t>
          </a:r>
          <a:endParaRPr lang="en-SG" sz="1900" kern="1200" dirty="0"/>
        </a:p>
      </dsp:txBody>
      <dsp:txXfrm>
        <a:off x="5814970" y="2358210"/>
        <a:ext cx="2050097" cy="126422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600A42-9CCC-45D8-A071-C76214F6A3C2}">
      <dsp:nvSpPr>
        <dsp:cNvPr id="0" name=""/>
        <dsp:cNvSpPr/>
      </dsp:nvSpPr>
      <dsp:spPr>
        <a:xfrm>
          <a:off x="2280144" y="1185451"/>
          <a:ext cx="492856" cy="91440"/>
        </a:xfrm>
        <a:custGeom>
          <a:avLst/>
          <a:gdLst/>
          <a:ahLst/>
          <a:cxnLst/>
          <a:rect l="0" t="0" r="0" b="0"/>
          <a:pathLst>
            <a:path>
              <a:moveTo>
                <a:pt x="0" y="45720"/>
              </a:moveTo>
              <a:lnTo>
                <a:pt x="492856" y="45720"/>
              </a:lnTo>
            </a:path>
          </a:pathLst>
        </a:custGeom>
        <a:noFill/>
        <a:ln w="6350" cap="flat" cmpd="sng" algn="ctr">
          <a:solidFill>
            <a:schemeClr val="accent4">
              <a:hueOff val="0"/>
              <a:satOff val="0"/>
              <a:lumOff val="0"/>
              <a:alphaOff val="0"/>
            </a:schemeClr>
          </a:solidFill>
          <a:prstDash val="solid"/>
          <a:miter lim="800000"/>
          <a:tailEnd type="arrow"/>
        </a:ln>
        <a:effectLst/>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2513486" y="1228553"/>
        <a:ext cx="26172" cy="5234"/>
      </dsp:txXfrm>
    </dsp:sp>
    <dsp:sp modelId="{F30FA653-BFB7-4C4D-8B8F-E0057E861FC4}">
      <dsp:nvSpPr>
        <dsp:cNvPr id="0" name=""/>
        <dsp:cNvSpPr/>
      </dsp:nvSpPr>
      <dsp:spPr>
        <a:xfrm>
          <a:off x="6045" y="548401"/>
          <a:ext cx="2275898" cy="1365538"/>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Born in </a:t>
          </a:r>
          <a:r>
            <a:rPr lang="en-US" sz="1400" kern="1200" dirty="0" err="1"/>
            <a:t>Kanci</a:t>
          </a:r>
          <a:r>
            <a:rPr lang="en-US" sz="1400" kern="1200" dirty="0"/>
            <a:t>, south India, and lived around 5</a:t>
          </a:r>
          <a:r>
            <a:rPr lang="en-US" sz="1400" kern="1200" baseline="30000" dirty="0"/>
            <a:t>th</a:t>
          </a:r>
          <a:r>
            <a:rPr lang="en-US" sz="1400" kern="1200" dirty="0"/>
            <a:t> century</a:t>
          </a:r>
          <a:endParaRPr lang="en-SG" sz="1400" kern="1200" dirty="0"/>
        </a:p>
      </dsp:txBody>
      <dsp:txXfrm>
        <a:off x="6045" y="548401"/>
        <a:ext cx="2275898" cy="1365538"/>
      </dsp:txXfrm>
    </dsp:sp>
    <dsp:sp modelId="{C580672F-A28E-440C-8269-799F5A2599A1}">
      <dsp:nvSpPr>
        <dsp:cNvPr id="0" name=""/>
        <dsp:cNvSpPr/>
      </dsp:nvSpPr>
      <dsp:spPr>
        <a:xfrm>
          <a:off x="5079499" y="1185451"/>
          <a:ext cx="492856" cy="91440"/>
        </a:xfrm>
        <a:custGeom>
          <a:avLst/>
          <a:gdLst/>
          <a:ahLst/>
          <a:cxnLst/>
          <a:rect l="0" t="0" r="0" b="0"/>
          <a:pathLst>
            <a:path>
              <a:moveTo>
                <a:pt x="0" y="45720"/>
              </a:moveTo>
              <a:lnTo>
                <a:pt x="492856" y="45720"/>
              </a:lnTo>
            </a:path>
          </a:pathLst>
        </a:custGeom>
        <a:noFill/>
        <a:ln w="6350" cap="flat" cmpd="sng" algn="ctr">
          <a:solidFill>
            <a:schemeClr val="accent4">
              <a:hueOff val="0"/>
              <a:satOff val="0"/>
              <a:lumOff val="0"/>
              <a:alphaOff val="0"/>
            </a:schemeClr>
          </a:solidFill>
          <a:prstDash val="solid"/>
          <a:miter lim="800000"/>
          <a:tailEnd type="arrow"/>
        </a:ln>
        <a:effectLst/>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5312841" y="1228553"/>
        <a:ext cx="26172" cy="5234"/>
      </dsp:txXfrm>
    </dsp:sp>
    <dsp:sp modelId="{F731259C-F4A7-4EF9-9A54-7EE6B49328BB}">
      <dsp:nvSpPr>
        <dsp:cNvPr id="0" name=""/>
        <dsp:cNvSpPr/>
      </dsp:nvSpPr>
      <dsp:spPr>
        <a:xfrm>
          <a:off x="2805400" y="548401"/>
          <a:ext cx="2275898" cy="1365538"/>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Studied Buddhist philosophy of different schools</a:t>
          </a:r>
          <a:endParaRPr lang="en-SG" sz="1400" kern="1200" dirty="0"/>
        </a:p>
      </dsp:txBody>
      <dsp:txXfrm>
        <a:off x="2805400" y="548401"/>
        <a:ext cx="2275898" cy="1365538"/>
      </dsp:txXfrm>
    </dsp:sp>
    <dsp:sp modelId="{F5835D73-9C57-4E19-AD49-52A29A055181}">
      <dsp:nvSpPr>
        <dsp:cNvPr id="0" name=""/>
        <dsp:cNvSpPr/>
      </dsp:nvSpPr>
      <dsp:spPr>
        <a:xfrm>
          <a:off x="1143995" y="1912140"/>
          <a:ext cx="5598709" cy="492856"/>
        </a:xfrm>
        <a:custGeom>
          <a:avLst/>
          <a:gdLst/>
          <a:ahLst/>
          <a:cxnLst/>
          <a:rect l="0" t="0" r="0" b="0"/>
          <a:pathLst>
            <a:path>
              <a:moveTo>
                <a:pt x="5598709" y="0"/>
              </a:moveTo>
              <a:lnTo>
                <a:pt x="5598709" y="263528"/>
              </a:lnTo>
              <a:lnTo>
                <a:pt x="0" y="263528"/>
              </a:lnTo>
              <a:lnTo>
                <a:pt x="0" y="492856"/>
              </a:lnTo>
            </a:path>
          </a:pathLst>
        </a:custGeom>
        <a:noFill/>
        <a:ln w="6350" cap="flat" cmpd="sng" algn="ctr">
          <a:solidFill>
            <a:schemeClr val="accent4">
              <a:hueOff val="0"/>
              <a:satOff val="0"/>
              <a:lumOff val="0"/>
              <a:alphaOff val="0"/>
            </a:schemeClr>
          </a:solidFill>
          <a:prstDash val="solid"/>
          <a:miter lim="800000"/>
          <a:tailEnd type="arrow"/>
        </a:ln>
        <a:effectLst/>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3802771" y="2155951"/>
        <a:ext cx="281156" cy="5234"/>
      </dsp:txXfrm>
    </dsp:sp>
    <dsp:sp modelId="{973A3124-C10E-47FC-8E94-590F00F085B2}">
      <dsp:nvSpPr>
        <dsp:cNvPr id="0" name=""/>
        <dsp:cNvSpPr/>
      </dsp:nvSpPr>
      <dsp:spPr>
        <a:xfrm>
          <a:off x="5604755" y="548401"/>
          <a:ext cx="2275898" cy="1365538"/>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Studied Mahayana philosophy under </a:t>
          </a:r>
          <a:r>
            <a:rPr lang="en-US" sz="1400" kern="1200" dirty="0" err="1"/>
            <a:t>Vasubandhu</a:t>
          </a:r>
          <a:r>
            <a:rPr lang="en-US" sz="1400" kern="1200" dirty="0"/>
            <a:t> after being dismissed from his monastery due to his strong opinion</a:t>
          </a:r>
          <a:endParaRPr lang="en-SG" sz="1400" kern="1200" dirty="0"/>
        </a:p>
      </dsp:txBody>
      <dsp:txXfrm>
        <a:off x="5604755" y="548401"/>
        <a:ext cx="2275898" cy="1365538"/>
      </dsp:txXfrm>
    </dsp:sp>
    <dsp:sp modelId="{B70DF1E6-AF9F-44EC-A4E7-7B71D1A3A478}">
      <dsp:nvSpPr>
        <dsp:cNvPr id="0" name=""/>
        <dsp:cNvSpPr/>
      </dsp:nvSpPr>
      <dsp:spPr>
        <a:xfrm>
          <a:off x="2280144" y="3074446"/>
          <a:ext cx="492856" cy="91440"/>
        </a:xfrm>
        <a:custGeom>
          <a:avLst/>
          <a:gdLst/>
          <a:ahLst/>
          <a:cxnLst/>
          <a:rect l="0" t="0" r="0" b="0"/>
          <a:pathLst>
            <a:path>
              <a:moveTo>
                <a:pt x="0" y="45720"/>
              </a:moveTo>
              <a:lnTo>
                <a:pt x="492856" y="45720"/>
              </a:lnTo>
            </a:path>
          </a:pathLst>
        </a:custGeom>
        <a:noFill/>
        <a:ln w="6350" cap="flat" cmpd="sng" algn="ctr">
          <a:solidFill>
            <a:schemeClr val="accent4">
              <a:hueOff val="0"/>
              <a:satOff val="0"/>
              <a:lumOff val="0"/>
              <a:alphaOff val="0"/>
            </a:schemeClr>
          </a:solidFill>
          <a:prstDash val="solid"/>
          <a:miter lim="800000"/>
          <a:tailEnd type="arrow"/>
        </a:ln>
        <a:effectLst/>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2513486" y="3117549"/>
        <a:ext cx="26172" cy="5234"/>
      </dsp:txXfrm>
    </dsp:sp>
    <dsp:sp modelId="{C4B2243A-58FE-4A7B-B2C0-2549ED038579}">
      <dsp:nvSpPr>
        <dsp:cNvPr id="0" name=""/>
        <dsp:cNvSpPr/>
      </dsp:nvSpPr>
      <dsp:spPr>
        <a:xfrm>
          <a:off x="6045" y="2437397"/>
          <a:ext cx="2275898" cy="1365538"/>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Probably during his studies with </a:t>
          </a:r>
          <a:r>
            <a:rPr lang="en-US" sz="1400" kern="1200" dirty="0" err="1"/>
            <a:t>Vasubandhu</a:t>
          </a:r>
          <a:r>
            <a:rPr lang="en-US" sz="1400" kern="1200" dirty="0"/>
            <a:t>, he was exposed to logical method, and afterwards, he reformed the system with new ideas</a:t>
          </a:r>
          <a:endParaRPr lang="en-SG" sz="1400" kern="1200" dirty="0"/>
        </a:p>
      </dsp:txBody>
      <dsp:txXfrm>
        <a:off x="6045" y="2437397"/>
        <a:ext cx="2275898" cy="1365538"/>
      </dsp:txXfrm>
    </dsp:sp>
    <dsp:sp modelId="{5BA22822-03F3-494F-B673-237473AF17D4}">
      <dsp:nvSpPr>
        <dsp:cNvPr id="0" name=""/>
        <dsp:cNvSpPr/>
      </dsp:nvSpPr>
      <dsp:spPr>
        <a:xfrm>
          <a:off x="5079499" y="3074446"/>
          <a:ext cx="492856" cy="91440"/>
        </a:xfrm>
        <a:custGeom>
          <a:avLst/>
          <a:gdLst/>
          <a:ahLst/>
          <a:cxnLst/>
          <a:rect l="0" t="0" r="0" b="0"/>
          <a:pathLst>
            <a:path>
              <a:moveTo>
                <a:pt x="0" y="45720"/>
              </a:moveTo>
              <a:lnTo>
                <a:pt x="492856" y="45720"/>
              </a:lnTo>
            </a:path>
          </a:pathLst>
        </a:custGeom>
        <a:noFill/>
        <a:ln w="6350" cap="flat" cmpd="sng" algn="ctr">
          <a:solidFill>
            <a:schemeClr val="accent4">
              <a:hueOff val="0"/>
              <a:satOff val="0"/>
              <a:lumOff val="0"/>
              <a:alphaOff val="0"/>
            </a:schemeClr>
          </a:solidFill>
          <a:prstDash val="solid"/>
          <a:miter lim="800000"/>
          <a:tailEnd type="arrow"/>
        </a:ln>
        <a:effectLst/>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5312841" y="3117549"/>
        <a:ext cx="26172" cy="5234"/>
      </dsp:txXfrm>
    </dsp:sp>
    <dsp:sp modelId="{F6E01E43-E2C1-41B4-BBAD-7B52043F4FA5}">
      <dsp:nvSpPr>
        <dsp:cNvPr id="0" name=""/>
        <dsp:cNvSpPr/>
      </dsp:nvSpPr>
      <dsp:spPr>
        <a:xfrm>
          <a:off x="2805400" y="2437397"/>
          <a:ext cx="2275898" cy="1365538"/>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Three important logical treatises: 1, </a:t>
          </a:r>
          <a:r>
            <a:rPr lang="en-US" sz="1400" i="1" kern="1200" dirty="0" err="1"/>
            <a:t>Hetucakradamaru</a:t>
          </a:r>
          <a:r>
            <a:rPr lang="en-US" sz="1400" i="1" kern="1200" dirty="0"/>
            <a:t>: the Wheel of Reasoning</a:t>
          </a:r>
          <a:r>
            <a:rPr lang="en-US" sz="1400" kern="1200" dirty="0"/>
            <a:t>;</a:t>
          </a:r>
          <a:endParaRPr lang="en-SG" sz="1400" kern="1200" dirty="0"/>
        </a:p>
      </dsp:txBody>
      <dsp:txXfrm>
        <a:off x="2805400" y="2437397"/>
        <a:ext cx="2275898" cy="1365538"/>
      </dsp:txXfrm>
    </dsp:sp>
    <dsp:sp modelId="{363F151A-AFFD-496F-A189-A5ADE422B7C1}">
      <dsp:nvSpPr>
        <dsp:cNvPr id="0" name=""/>
        <dsp:cNvSpPr/>
      </dsp:nvSpPr>
      <dsp:spPr>
        <a:xfrm>
          <a:off x="5604755" y="2437397"/>
          <a:ext cx="2275898" cy="1365538"/>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SG" sz="1400" i="0" kern="1200" dirty="0"/>
            <a:t>2, </a:t>
          </a:r>
          <a:r>
            <a:rPr lang="en-SG" sz="1400" i="1" kern="1200" dirty="0" err="1"/>
            <a:t>Pramāṇasamuccaya</a:t>
          </a:r>
          <a:r>
            <a:rPr lang="en-SG" sz="1400" kern="1200" dirty="0"/>
            <a:t>: </a:t>
          </a:r>
          <a:r>
            <a:rPr lang="en-SG" sz="1400" i="1" kern="1200" dirty="0"/>
            <a:t>Compendium of the Valid Means of Knowledge; </a:t>
          </a:r>
          <a:r>
            <a:rPr lang="en-SG" sz="1400" i="0" kern="1200" dirty="0"/>
            <a:t>3, </a:t>
          </a:r>
          <a:r>
            <a:rPr lang="en-US" sz="1400" i="1" kern="1200" dirty="0"/>
            <a:t>Nyāyamukha</a:t>
          </a:r>
          <a:r>
            <a:rPr lang="en-US" sz="1400" kern="1200" dirty="0"/>
            <a:t>: </a:t>
          </a:r>
          <a:r>
            <a:rPr lang="en-US" sz="1400" i="1" kern="1200" dirty="0"/>
            <a:t>Introduction to Logic</a:t>
          </a:r>
          <a:endParaRPr lang="en-SG" sz="1400" kern="1200" dirty="0"/>
        </a:p>
      </dsp:txBody>
      <dsp:txXfrm>
        <a:off x="5604755" y="2437397"/>
        <a:ext cx="2275898" cy="136553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E2409-CACF-4CC4-AF13-7B0DC7B814C0}">
      <dsp:nvSpPr>
        <dsp:cNvPr id="0" name=""/>
        <dsp:cNvSpPr/>
      </dsp:nvSpPr>
      <dsp:spPr>
        <a:xfrm>
          <a:off x="3751947" y="1722620"/>
          <a:ext cx="2105425" cy="2105425"/>
        </a:xfrm>
        <a:prstGeom prst="gear9">
          <a:avLst/>
        </a:prstGeom>
        <a:solidFill>
          <a:schemeClr val="accent6">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Thesis</a:t>
          </a:r>
          <a:endParaRPr lang="en-SG" sz="1600" kern="1200" dirty="0"/>
        </a:p>
      </dsp:txBody>
      <dsp:txXfrm>
        <a:off x="4175231" y="2215806"/>
        <a:ext cx="1258857" cy="1082232"/>
      </dsp:txXfrm>
    </dsp:sp>
    <dsp:sp modelId="{BEDBB1F1-7509-4C51-909F-9026BE54C5BF}">
      <dsp:nvSpPr>
        <dsp:cNvPr id="0" name=""/>
        <dsp:cNvSpPr/>
      </dsp:nvSpPr>
      <dsp:spPr>
        <a:xfrm>
          <a:off x="2526972" y="1224974"/>
          <a:ext cx="1531218" cy="1531218"/>
        </a:xfrm>
        <a:prstGeom prst="gear6">
          <a:avLst/>
        </a:prstGeom>
        <a:solidFill>
          <a:schemeClr val="accent6">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Reason</a:t>
          </a:r>
          <a:endParaRPr lang="en-SG" sz="1600" kern="1200" dirty="0"/>
        </a:p>
      </dsp:txBody>
      <dsp:txXfrm>
        <a:off x="2912461" y="1612793"/>
        <a:ext cx="760240" cy="755580"/>
      </dsp:txXfrm>
    </dsp:sp>
    <dsp:sp modelId="{C0F6F6D0-13E8-433C-9CFB-44DF0D042488}">
      <dsp:nvSpPr>
        <dsp:cNvPr id="0" name=""/>
        <dsp:cNvSpPr/>
      </dsp:nvSpPr>
      <dsp:spPr>
        <a:xfrm rot="20700000">
          <a:off x="3384611" y="168590"/>
          <a:ext cx="1500281" cy="1500281"/>
        </a:xfrm>
        <a:prstGeom prst="gear6">
          <a:avLst/>
        </a:prstGeom>
        <a:solidFill>
          <a:schemeClr val="accent6">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Examples</a:t>
          </a:r>
          <a:endParaRPr lang="en-SG" sz="1600" kern="1200" dirty="0"/>
        </a:p>
      </dsp:txBody>
      <dsp:txXfrm rot="-20700000">
        <a:off x="3713667" y="497645"/>
        <a:ext cx="842170" cy="842170"/>
      </dsp:txXfrm>
    </dsp:sp>
    <dsp:sp modelId="{F0E13D3D-ACC7-410F-9C12-C0F750601C24}">
      <dsp:nvSpPr>
        <dsp:cNvPr id="0" name=""/>
        <dsp:cNvSpPr/>
      </dsp:nvSpPr>
      <dsp:spPr>
        <a:xfrm>
          <a:off x="3586078" y="1407170"/>
          <a:ext cx="2694944" cy="2694944"/>
        </a:xfrm>
        <a:prstGeom prst="circularArrow">
          <a:avLst>
            <a:gd name="adj1" fmla="val 4688"/>
            <a:gd name="adj2" fmla="val 299029"/>
            <a:gd name="adj3" fmla="val 2506885"/>
            <a:gd name="adj4" fmla="val 15881416"/>
            <a:gd name="adj5" fmla="val 5469"/>
          </a:avLst>
        </a:prstGeom>
        <a:solidFill>
          <a:schemeClr val="accent6">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237BD6C0-2271-4CD0-AE1E-E7BB195F10C9}">
      <dsp:nvSpPr>
        <dsp:cNvPr id="0" name=""/>
        <dsp:cNvSpPr/>
      </dsp:nvSpPr>
      <dsp:spPr>
        <a:xfrm>
          <a:off x="2255797" y="887745"/>
          <a:ext cx="1958045" cy="1958045"/>
        </a:xfrm>
        <a:prstGeom prst="leftCircularArrow">
          <a:avLst>
            <a:gd name="adj1" fmla="val 6452"/>
            <a:gd name="adj2" fmla="val 429999"/>
            <a:gd name="adj3" fmla="val 10489124"/>
            <a:gd name="adj4" fmla="val 14837806"/>
            <a:gd name="adj5" fmla="val 7527"/>
          </a:avLst>
        </a:prstGeom>
        <a:solidFill>
          <a:schemeClr val="accent6">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1921A0D-8B2D-4EC5-A57C-28440AAD1C2E}">
      <dsp:nvSpPr>
        <dsp:cNvPr id="0" name=""/>
        <dsp:cNvSpPr/>
      </dsp:nvSpPr>
      <dsp:spPr>
        <a:xfrm>
          <a:off x="3037580" y="-158455"/>
          <a:ext cx="2111167" cy="2111167"/>
        </a:xfrm>
        <a:prstGeom prst="circularArrow">
          <a:avLst>
            <a:gd name="adj1" fmla="val 5984"/>
            <a:gd name="adj2" fmla="val 394124"/>
            <a:gd name="adj3" fmla="val 13313824"/>
            <a:gd name="adj4" fmla="val 10508221"/>
            <a:gd name="adj5" fmla="val 6981"/>
          </a:avLst>
        </a:prstGeom>
        <a:solidFill>
          <a:schemeClr val="accent6">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11B631-F2C6-44AA-BD71-3AE23FA47ECF}">
      <dsp:nvSpPr>
        <dsp:cNvPr id="0" name=""/>
        <dsp:cNvSpPr/>
      </dsp:nvSpPr>
      <dsp:spPr>
        <a:xfrm>
          <a:off x="138363" y="1197057"/>
          <a:ext cx="2047428" cy="674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SG" sz="1800" kern="1200" dirty="0"/>
            <a:t>Early stage</a:t>
          </a:r>
        </a:p>
      </dsp:txBody>
      <dsp:txXfrm>
        <a:off x="138363" y="1197057"/>
        <a:ext cx="2047428" cy="674720"/>
      </dsp:txXfrm>
    </dsp:sp>
    <dsp:sp modelId="{927D46CE-32D6-48E6-BABE-BA943CDEE15D}">
      <dsp:nvSpPr>
        <dsp:cNvPr id="0" name=""/>
        <dsp:cNvSpPr/>
      </dsp:nvSpPr>
      <dsp:spPr>
        <a:xfrm>
          <a:off x="138363" y="2619811"/>
          <a:ext cx="2047428" cy="1264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622300">
            <a:lnSpc>
              <a:spcPct val="90000"/>
            </a:lnSpc>
            <a:spcBef>
              <a:spcPct val="0"/>
            </a:spcBef>
            <a:spcAft>
              <a:spcPct val="15000"/>
            </a:spcAft>
            <a:buChar char="•"/>
          </a:pPr>
          <a:r>
            <a:rPr lang="en-SG" sz="1400" kern="1200" dirty="0"/>
            <a:t>Logical ideas</a:t>
          </a:r>
        </a:p>
        <a:p>
          <a:pPr marL="114300" lvl="1" indent="-114300" algn="l" defTabSz="622300">
            <a:lnSpc>
              <a:spcPct val="90000"/>
            </a:lnSpc>
            <a:spcBef>
              <a:spcPct val="0"/>
            </a:spcBef>
            <a:spcAft>
              <a:spcPct val="15000"/>
            </a:spcAft>
            <a:buChar char="•"/>
          </a:pPr>
          <a:r>
            <a:rPr lang="en-SG" sz="1400" kern="1200" dirty="0"/>
            <a:t>Nyaya</a:t>
          </a:r>
        </a:p>
        <a:p>
          <a:pPr marL="114300" lvl="1" indent="-114300" algn="l" defTabSz="622300">
            <a:lnSpc>
              <a:spcPct val="90000"/>
            </a:lnSpc>
            <a:spcBef>
              <a:spcPct val="0"/>
            </a:spcBef>
            <a:spcAft>
              <a:spcPct val="15000"/>
            </a:spcAft>
            <a:buChar char="•"/>
          </a:pPr>
          <a:r>
            <a:rPr lang="en-SG" sz="1400" kern="1200" dirty="0"/>
            <a:t>Other schools</a:t>
          </a:r>
        </a:p>
      </dsp:txBody>
      <dsp:txXfrm>
        <a:off x="138363" y="2619811"/>
        <a:ext cx="2047428" cy="1264097"/>
      </dsp:txXfrm>
    </dsp:sp>
    <dsp:sp modelId="{EC2EEDAA-9366-4AD2-AC68-925BB2A75017}">
      <dsp:nvSpPr>
        <dsp:cNvPr id="0" name=""/>
        <dsp:cNvSpPr/>
      </dsp:nvSpPr>
      <dsp:spPr>
        <a:xfrm>
          <a:off x="136037" y="991849"/>
          <a:ext cx="162863" cy="162863"/>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69BAA8-10AD-4A09-9CC4-3739CC9B03A4}">
      <dsp:nvSpPr>
        <dsp:cNvPr id="0" name=""/>
        <dsp:cNvSpPr/>
      </dsp:nvSpPr>
      <dsp:spPr>
        <a:xfrm>
          <a:off x="250041" y="763840"/>
          <a:ext cx="162863" cy="162863"/>
        </a:xfrm>
        <a:prstGeom prst="ellipse">
          <a:avLst/>
        </a:prstGeom>
        <a:solidFill>
          <a:schemeClr val="accent4">
            <a:hueOff val="-622097"/>
            <a:satOff val="292"/>
            <a:lumOff val="1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F25808-626A-471C-9C4B-99C4E827A52E}">
      <dsp:nvSpPr>
        <dsp:cNvPr id="0" name=""/>
        <dsp:cNvSpPr/>
      </dsp:nvSpPr>
      <dsp:spPr>
        <a:xfrm>
          <a:off x="523652" y="809442"/>
          <a:ext cx="255928" cy="255928"/>
        </a:xfrm>
        <a:prstGeom prst="ellipse">
          <a:avLst/>
        </a:prstGeom>
        <a:solidFill>
          <a:schemeClr val="accent4">
            <a:hueOff val="-1244194"/>
            <a:satOff val="584"/>
            <a:lumOff val="2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AA6928-26D1-48C7-849E-26F6DBDC49AF}">
      <dsp:nvSpPr>
        <dsp:cNvPr id="0" name=""/>
        <dsp:cNvSpPr/>
      </dsp:nvSpPr>
      <dsp:spPr>
        <a:xfrm>
          <a:off x="751661" y="558632"/>
          <a:ext cx="162863" cy="162863"/>
        </a:xfrm>
        <a:prstGeom prst="ellipse">
          <a:avLst/>
        </a:prstGeom>
        <a:solidFill>
          <a:schemeClr val="accent4">
            <a:hueOff val="-1866292"/>
            <a:satOff val="877"/>
            <a:lumOff val="32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579C4C-9B1E-4980-9B5C-D13EFEC909C5}">
      <dsp:nvSpPr>
        <dsp:cNvPr id="0" name=""/>
        <dsp:cNvSpPr/>
      </dsp:nvSpPr>
      <dsp:spPr>
        <a:xfrm>
          <a:off x="1048073" y="467428"/>
          <a:ext cx="162863" cy="162863"/>
        </a:xfrm>
        <a:prstGeom prst="ellipse">
          <a:avLst/>
        </a:prstGeom>
        <a:solidFill>
          <a:schemeClr val="accent4">
            <a:hueOff val="-2488389"/>
            <a:satOff val="1169"/>
            <a:lumOff val="4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DADEAC-DBAA-4E01-894B-903FF05C75E4}">
      <dsp:nvSpPr>
        <dsp:cNvPr id="0" name=""/>
        <dsp:cNvSpPr/>
      </dsp:nvSpPr>
      <dsp:spPr>
        <a:xfrm>
          <a:off x="1412887" y="627035"/>
          <a:ext cx="162863" cy="162863"/>
        </a:xfrm>
        <a:prstGeom prst="ellipse">
          <a:avLst/>
        </a:prstGeom>
        <a:solidFill>
          <a:schemeClr val="accent4">
            <a:hueOff val="-3110486"/>
            <a:satOff val="1461"/>
            <a:lumOff val="54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897B02-FB6E-4B54-8995-E3E5BA6F6A33}">
      <dsp:nvSpPr>
        <dsp:cNvPr id="0" name=""/>
        <dsp:cNvSpPr/>
      </dsp:nvSpPr>
      <dsp:spPr>
        <a:xfrm>
          <a:off x="1640896" y="741039"/>
          <a:ext cx="255928" cy="255928"/>
        </a:xfrm>
        <a:prstGeom prst="ellipse">
          <a:avLst/>
        </a:prstGeom>
        <a:solidFill>
          <a:schemeClr val="accent4">
            <a:hueOff val="-3732583"/>
            <a:satOff val="1753"/>
            <a:lumOff val="6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040984-9605-4B0D-AA79-9BAE7AA7ABA8}">
      <dsp:nvSpPr>
        <dsp:cNvPr id="0" name=""/>
        <dsp:cNvSpPr/>
      </dsp:nvSpPr>
      <dsp:spPr>
        <a:xfrm>
          <a:off x="1960109" y="991849"/>
          <a:ext cx="162863" cy="162863"/>
        </a:xfrm>
        <a:prstGeom prst="ellipse">
          <a:avLst/>
        </a:prstGeom>
        <a:solidFill>
          <a:schemeClr val="accent4">
            <a:hueOff val="-4354680"/>
            <a:satOff val="2046"/>
            <a:lumOff val="7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C20156-0FEF-420C-A5F5-87F625E486C5}">
      <dsp:nvSpPr>
        <dsp:cNvPr id="0" name=""/>
        <dsp:cNvSpPr/>
      </dsp:nvSpPr>
      <dsp:spPr>
        <a:xfrm>
          <a:off x="2096914" y="1242659"/>
          <a:ext cx="162863" cy="162863"/>
        </a:xfrm>
        <a:prstGeom prst="ellipse">
          <a:avLst/>
        </a:prstGeom>
        <a:solidFill>
          <a:schemeClr val="accent4">
            <a:hueOff val="-4976777"/>
            <a:satOff val="2338"/>
            <a:lumOff val="8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F59F3C-E922-4371-9E3B-E2CDA3455F72}">
      <dsp:nvSpPr>
        <dsp:cNvPr id="0" name=""/>
        <dsp:cNvSpPr/>
      </dsp:nvSpPr>
      <dsp:spPr>
        <a:xfrm>
          <a:off x="911267" y="763840"/>
          <a:ext cx="418792" cy="418792"/>
        </a:xfrm>
        <a:prstGeom prst="ellipse">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2C7DCC-A057-4207-B846-F05FA233ED4A}">
      <dsp:nvSpPr>
        <dsp:cNvPr id="0" name=""/>
        <dsp:cNvSpPr/>
      </dsp:nvSpPr>
      <dsp:spPr>
        <a:xfrm>
          <a:off x="22032" y="1630275"/>
          <a:ext cx="162863" cy="162863"/>
        </a:xfrm>
        <a:prstGeom prst="ellipse">
          <a:avLst/>
        </a:prstGeom>
        <a:solidFill>
          <a:schemeClr val="accent4">
            <a:hueOff val="-6220972"/>
            <a:satOff val="2922"/>
            <a:lumOff val="10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603B7B-B78E-4A15-98F9-6358B1F9B4EB}">
      <dsp:nvSpPr>
        <dsp:cNvPr id="0" name=""/>
        <dsp:cNvSpPr/>
      </dsp:nvSpPr>
      <dsp:spPr>
        <a:xfrm>
          <a:off x="158837" y="1835483"/>
          <a:ext cx="255928" cy="255928"/>
        </a:xfrm>
        <a:prstGeom prst="ellipse">
          <a:avLst/>
        </a:prstGeom>
        <a:solidFill>
          <a:schemeClr val="accent4">
            <a:hueOff val="-6843069"/>
            <a:satOff val="3214"/>
            <a:lumOff val="11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EB8972-ADAC-445E-A0FE-8E55FDE57FFB}">
      <dsp:nvSpPr>
        <dsp:cNvPr id="0" name=""/>
        <dsp:cNvSpPr/>
      </dsp:nvSpPr>
      <dsp:spPr>
        <a:xfrm>
          <a:off x="500851" y="2017890"/>
          <a:ext cx="372259" cy="372259"/>
        </a:xfrm>
        <a:prstGeom prst="ellipse">
          <a:avLst/>
        </a:prstGeom>
        <a:solidFill>
          <a:schemeClr val="accent4">
            <a:hueOff val="-7465166"/>
            <a:satOff val="3507"/>
            <a:lumOff val="13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B85375-426A-4FC2-9886-D8A2D1F09C7F}">
      <dsp:nvSpPr>
        <dsp:cNvPr id="0" name=""/>
        <dsp:cNvSpPr/>
      </dsp:nvSpPr>
      <dsp:spPr>
        <a:xfrm>
          <a:off x="979670" y="2314302"/>
          <a:ext cx="162863" cy="162863"/>
        </a:xfrm>
        <a:prstGeom prst="ellipse">
          <a:avLst/>
        </a:prstGeom>
        <a:solidFill>
          <a:schemeClr val="accent4">
            <a:hueOff val="-8087263"/>
            <a:satOff val="3799"/>
            <a:lumOff val="14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59180B-DF58-4C98-9295-0121BF246F16}">
      <dsp:nvSpPr>
        <dsp:cNvPr id="0" name=""/>
        <dsp:cNvSpPr/>
      </dsp:nvSpPr>
      <dsp:spPr>
        <a:xfrm>
          <a:off x="1070874" y="2017890"/>
          <a:ext cx="255928" cy="255928"/>
        </a:xfrm>
        <a:prstGeom prst="ellipse">
          <a:avLst/>
        </a:prstGeom>
        <a:solidFill>
          <a:schemeClr val="accent4">
            <a:hueOff val="-8709360"/>
            <a:satOff val="4091"/>
            <a:lumOff val="15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D46AEE-30F1-4DD6-83EA-30E99815EEAE}">
      <dsp:nvSpPr>
        <dsp:cNvPr id="0" name=""/>
        <dsp:cNvSpPr/>
      </dsp:nvSpPr>
      <dsp:spPr>
        <a:xfrm>
          <a:off x="1298883" y="2337103"/>
          <a:ext cx="162863" cy="162863"/>
        </a:xfrm>
        <a:prstGeom prst="ellipse">
          <a:avLst/>
        </a:prstGeom>
        <a:solidFill>
          <a:schemeClr val="accent4">
            <a:hueOff val="-9331458"/>
            <a:satOff val="4383"/>
            <a:lumOff val="16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6ECED2-DF7B-4D61-9A03-45205FEFA398}">
      <dsp:nvSpPr>
        <dsp:cNvPr id="0" name=""/>
        <dsp:cNvSpPr/>
      </dsp:nvSpPr>
      <dsp:spPr>
        <a:xfrm>
          <a:off x="1504091" y="1972288"/>
          <a:ext cx="372259" cy="372259"/>
        </a:xfrm>
        <a:prstGeom prst="ellipse">
          <a:avLst/>
        </a:prstGeom>
        <a:solidFill>
          <a:schemeClr val="accent4">
            <a:hueOff val="-9953555"/>
            <a:satOff val="4676"/>
            <a:lumOff val="17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259D41-182A-4C5B-91B8-B913D42F3174}">
      <dsp:nvSpPr>
        <dsp:cNvPr id="0" name=""/>
        <dsp:cNvSpPr/>
      </dsp:nvSpPr>
      <dsp:spPr>
        <a:xfrm>
          <a:off x="2005711" y="1881085"/>
          <a:ext cx="255928" cy="255928"/>
        </a:xfrm>
        <a:prstGeom prst="ellipse">
          <a:avLst/>
        </a:prstGeom>
        <a:solidFill>
          <a:schemeClr val="accent4">
            <a:hueOff val="-10575652"/>
            <a:satOff val="4968"/>
            <a:lumOff val="185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D65B45-1CEB-43C9-BB55-D3FC2DA95A08}">
      <dsp:nvSpPr>
        <dsp:cNvPr id="0" name=""/>
        <dsp:cNvSpPr/>
      </dsp:nvSpPr>
      <dsp:spPr>
        <a:xfrm>
          <a:off x="2261639" y="809063"/>
          <a:ext cx="751625" cy="1434935"/>
        </a:xfrm>
        <a:prstGeom prst="chevron">
          <a:avLst>
            <a:gd name="adj" fmla="val 6231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328F018-A366-4FDB-BB49-61B3C1056C6A}">
      <dsp:nvSpPr>
        <dsp:cNvPr id="0" name=""/>
        <dsp:cNvSpPr/>
      </dsp:nvSpPr>
      <dsp:spPr>
        <a:xfrm>
          <a:off x="3013265" y="809760"/>
          <a:ext cx="2049888" cy="14349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SG" sz="1800" i="1" kern="1200" dirty="0" err="1"/>
            <a:t>Abhidhamma</a:t>
          </a:r>
          <a:r>
            <a:rPr lang="en-SG" sz="1800" kern="1200" dirty="0"/>
            <a:t> literature and other development</a:t>
          </a:r>
        </a:p>
      </dsp:txBody>
      <dsp:txXfrm>
        <a:off x="3013265" y="809760"/>
        <a:ext cx="2049888" cy="1434921"/>
      </dsp:txXfrm>
    </dsp:sp>
    <dsp:sp modelId="{357A36AC-02A0-4479-9B83-AC2B9E115433}">
      <dsp:nvSpPr>
        <dsp:cNvPr id="0" name=""/>
        <dsp:cNvSpPr/>
      </dsp:nvSpPr>
      <dsp:spPr>
        <a:xfrm>
          <a:off x="3013265" y="2619811"/>
          <a:ext cx="2049888" cy="1264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622300">
            <a:lnSpc>
              <a:spcPct val="90000"/>
            </a:lnSpc>
            <a:spcBef>
              <a:spcPct val="0"/>
            </a:spcBef>
            <a:spcAft>
              <a:spcPct val="15000"/>
            </a:spcAft>
            <a:buChar char="•"/>
          </a:pPr>
          <a:r>
            <a:rPr lang="en-SG" sz="1400" kern="1200" dirty="0"/>
            <a:t>Nyaya </a:t>
          </a:r>
        </a:p>
        <a:p>
          <a:pPr marL="114300" lvl="1" indent="-114300" algn="l" defTabSz="622300">
            <a:lnSpc>
              <a:spcPct val="90000"/>
            </a:lnSpc>
            <a:spcBef>
              <a:spcPct val="0"/>
            </a:spcBef>
            <a:spcAft>
              <a:spcPct val="15000"/>
            </a:spcAft>
            <a:buChar char="•"/>
          </a:pPr>
          <a:r>
            <a:rPr lang="en-SG" sz="1400" kern="1200" dirty="0"/>
            <a:t>Nagarjuna</a:t>
          </a:r>
        </a:p>
      </dsp:txBody>
      <dsp:txXfrm>
        <a:off x="3013265" y="2619811"/>
        <a:ext cx="2049888" cy="1264097"/>
      </dsp:txXfrm>
    </dsp:sp>
    <dsp:sp modelId="{5C3B9C42-3323-468C-9B87-8848A3291054}">
      <dsp:nvSpPr>
        <dsp:cNvPr id="0" name=""/>
        <dsp:cNvSpPr/>
      </dsp:nvSpPr>
      <dsp:spPr>
        <a:xfrm>
          <a:off x="5063153" y="809063"/>
          <a:ext cx="751625" cy="1434935"/>
        </a:xfrm>
        <a:prstGeom prst="chevron">
          <a:avLst>
            <a:gd name="adj" fmla="val 62310"/>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28A17D-487C-4C25-B0D9-EF71D8BDDC4D}">
      <dsp:nvSpPr>
        <dsp:cNvPr id="0" name=""/>
        <dsp:cNvSpPr/>
      </dsp:nvSpPr>
      <dsp:spPr>
        <a:xfrm>
          <a:off x="5968520" y="707265"/>
          <a:ext cx="1742404" cy="1742404"/>
        </a:xfrm>
        <a:prstGeom prst="ellipse">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SG" sz="1800" kern="1200" dirty="0"/>
            <a:t>Introduction of Nyaya logic to Buddhist tradition</a:t>
          </a:r>
        </a:p>
      </dsp:txBody>
      <dsp:txXfrm>
        <a:off x="6223689" y="962434"/>
        <a:ext cx="1232066" cy="1232066"/>
      </dsp:txXfrm>
    </dsp:sp>
    <dsp:sp modelId="{A8943827-2998-4D77-95EF-FB05ADF42C46}">
      <dsp:nvSpPr>
        <dsp:cNvPr id="0" name=""/>
        <dsp:cNvSpPr/>
      </dsp:nvSpPr>
      <dsp:spPr>
        <a:xfrm>
          <a:off x="5814779" y="2619811"/>
          <a:ext cx="2049888" cy="1264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SG" sz="1800" kern="1200" dirty="0"/>
            <a:t>Asangha: 5-membered method started to be used in Buddhist logical reasoning</a:t>
          </a:r>
        </a:p>
      </dsp:txBody>
      <dsp:txXfrm>
        <a:off x="5814779" y="2619811"/>
        <a:ext cx="2049888" cy="126409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F3147F-F5EC-4747-A556-FC3C7A44416F}">
      <dsp:nvSpPr>
        <dsp:cNvPr id="0" name=""/>
        <dsp:cNvSpPr/>
      </dsp:nvSpPr>
      <dsp:spPr>
        <a:xfrm>
          <a:off x="2136456" y="761919"/>
          <a:ext cx="2172969" cy="1879342"/>
        </a:xfrm>
        <a:prstGeom prst="hexagon">
          <a:avLst>
            <a:gd name="adj" fmla="val 28570"/>
            <a:gd name="vf" fmla="val 11547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n-US" sz="2700" i="1" kern="1200" dirty="0"/>
            <a:t>Trairūpya</a:t>
          </a:r>
          <a:endParaRPr lang="en-SG" sz="2700" i="1" kern="1200" dirty="0"/>
        </a:p>
      </dsp:txBody>
      <dsp:txXfrm>
        <a:off x="2496513" y="1073322"/>
        <a:ext cx="1452855" cy="1256536"/>
      </dsp:txXfrm>
    </dsp:sp>
    <dsp:sp modelId="{C631520C-25D0-4C37-A465-3BF4978BEFEC}">
      <dsp:nvSpPr>
        <dsp:cNvPr id="0" name=""/>
        <dsp:cNvSpPr/>
      </dsp:nvSpPr>
      <dsp:spPr>
        <a:xfrm>
          <a:off x="4453977" y="1183128"/>
          <a:ext cx="819968" cy="706222"/>
        </a:xfrm>
        <a:prstGeom prst="hexagon">
          <a:avLst>
            <a:gd name="adj" fmla="val 28900"/>
            <a:gd name="vf" fmla="val 115470"/>
          </a:avLst>
        </a:prstGeom>
        <a:solidFill>
          <a:schemeClr val="accent4">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A1872654-DC38-46A9-B5A9-94A9260F684D}">
      <dsp:nvSpPr>
        <dsp:cNvPr id="0" name=""/>
        <dsp:cNvSpPr/>
      </dsp:nvSpPr>
      <dsp:spPr>
        <a:xfrm>
          <a:off x="3969730" y="0"/>
          <a:ext cx="1780512" cy="1540373"/>
        </a:xfrm>
        <a:prstGeom prst="hexagon">
          <a:avLst>
            <a:gd name="adj" fmla="val 28570"/>
            <a:gd name="vf" fmla="val 11547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i="1" kern="1200" dirty="0" err="1"/>
            <a:t>Vyāpti</a:t>
          </a:r>
          <a:r>
            <a:rPr lang="en-US" sz="1800" kern="1200" dirty="0"/>
            <a:t>: pervasion of thesis and reason</a:t>
          </a:r>
          <a:endParaRPr lang="en-SG" sz="1800" kern="1200" dirty="0"/>
        </a:p>
      </dsp:txBody>
      <dsp:txXfrm>
        <a:off x="4264801" y="255274"/>
        <a:ext cx="1190370" cy="1029825"/>
      </dsp:txXfrm>
    </dsp:sp>
    <dsp:sp modelId="{9ABD2D38-92C7-4CD0-8B12-754E23DC73FD}">
      <dsp:nvSpPr>
        <dsp:cNvPr id="0" name=""/>
        <dsp:cNvSpPr/>
      </dsp:nvSpPr>
      <dsp:spPr>
        <a:xfrm>
          <a:off x="3789041" y="2673897"/>
          <a:ext cx="819968" cy="706222"/>
        </a:xfrm>
        <a:prstGeom prst="hexagon">
          <a:avLst>
            <a:gd name="adj" fmla="val 28900"/>
            <a:gd name="vf" fmla="val 115470"/>
          </a:avLst>
        </a:prstGeom>
        <a:solidFill>
          <a:schemeClr val="accent4">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62EFB2A6-3606-43DA-B33F-EB6DE31CAC27}">
      <dsp:nvSpPr>
        <dsp:cNvPr id="0" name=""/>
        <dsp:cNvSpPr/>
      </dsp:nvSpPr>
      <dsp:spPr>
        <a:xfrm>
          <a:off x="3969730" y="1862372"/>
          <a:ext cx="1780512" cy="1540373"/>
        </a:xfrm>
        <a:prstGeom prst="hexagon">
          <a:avLst>
            <a:gd name="adj" fmla="val 28570"/>
            <a:gd name="vf" fmla="val 115470"/>
          </a:avLst>
        </a:prstGeom>
        <a:solidFill>
          <a:schemeClr val="accent4">
            <a:hueOff val="-5598875"/>
            <a:satOff val="2630"/>
            <a:lumOff val="98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Present in similar example</a:t>
          </a:r>
          <a:endParaRPr lang="en-SG" sz="1800" kern="1200" dirty="0"/>
        </a:p>
      </dsp:txBody>
      <dsp:txXfrm>
        <a:off x="4264801" y="2117646"/>
        <a:ext cx="1190370" cy="1029825"/>
      </dsp:txXfrm>
    </dsp:sp>
    <dsp:sp modelId="{F07CE925-7007-4FC6-8DD7-89C2CFD6A377}">
      <dsp:nvSpPr>
        <dsp:cNvPr id="0" name=""/>
        <dsp:cNvSpPr/>
      </dsp:nvSpPr>
      <dsp:spPr>
        <a:xfrm>
          <a:off x="2336660" y="2810964"/>
          <a:ext cx="1780512" cy="1540373"/>
        </a:xfrm>
        <a:prstGeom prst="hexagon">
          <a:avLst>
            <a:gd name="adj" fmla="val 28570"/>
            <a:gd name="vf" fmla="val 115470"/>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Absent in dissimilar example</a:t>
          </a:r>
          <a:endParaRPr lang="en-SG" sz="1800" kern="1200" dirty="0"/>
        </a:p>
      </dsp:txBody>
      <dsp:txXfrm>
        <a:off x="2631731" y="3066238"/>
        <a:ext cx="1190370" cy="10298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4C3D2B-64F5-4D55-9009-6E8E372EA839}">
      <dsp:nvSpPr>
        <dsp:cNvPr id="0" name=""/>
        <dsp:cNvSpPr/>
      </dsp:nvSpPr>
      <dsp:spPr>
        <a:xfrm rot="5400000">
          <a:off x="291888" y="1826295"/>
          <a:ext cx="873606" cy="1453660"/>
        </a:xfrm>
        <a:prstGeom prst="corner">
          <a:avLst>
            <a:gd name="adj1" fmla="val 16120"/>
            <a:gd name="adj2" fmla="val 16110"/>
          </a:avLst>
        </a:prstGeom>
        <a:solidFill>
          <a:schemeClr val="accent4">
            <a:hueOff val="0"/>
            <a:satOff val="0"/>
            <a:lumOff val="0"/>
            <a:alphaOff val="0"/>
          </a:schemeClr>
        </a:solidFill>
        <a:ln w="6350" cap="flat" cmpd="sng" algn="ctr">
          <a:solidFill>
            <a:schemeClr val="accent4">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F32E0D33-D6BE-423E-9B98-D7E890967394}">
      <dsp:nvSpPr>
        <dsp:cNvPr id="0" name=""/>
        <dsp:cNvSpPr/>
      </dsp:nvSpPr>
      <dsp:spPr>
        <a:xfrm>
          <a:off x="146061" y="2260627"/>
          <a:ext cx="1312373" cy="115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SG" sz="1700" kern="1200" dirty="0"/>
            <a:t>Thesis: there is fire in the mountain</a:t>
          </a:r>
        </a:p>
      </dsp:txBody>
      <dsp:txXfrm>
        <a:off x="146061" y="2260627"/>
        <a:ext cx="1312373" cy="1150371"/>
      </dsp:txXfrm>
    </dsp:sp>
    <dsp:sp modelId="{F7D1D52D-0DE6-48DA-ABE6-A52FB4CEDB06}">
      <dsp:nvSpPr>
        <dsp:cNvPr id="0" name=""/>
        <dsp:cNvSpPr/>
      </dsp:nvSpPr>
      <dsp:spPr>
        <a:xfrm>
          <a:off x="1210817" y="1719275"/>
          <a:ext cx="247617" cy="247617"/>
        </a:xfrm>
        <a:prstGeom prst="triangle">
          <a:avLst>
            <a:gd name="adj" fmla="val 100000"/>
          </a:avLst>
        </a:prstGeom>
        <a:solidFill>
          <a:schemeClr val="accent4">
            <a:hueOff val="-1399719"/>
            <a:satOff val="658"/>
            <a:lumOff val="245"/>
            <a:alphaOff val="0"/>
          </a:schemeClr>
        </a:solidFill>
        <a:ln w="6350" cap="flat" cmpd="sng" algn="ctr">
          <a:solidFill>
            <a:schemeClr val="accent4">
              <a:hueOff val="-1399719"/>
              <a:satOff val="658"/>
              <a:lumOff val="245"/>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D5875F9E-4FD2-46DD-8D3C-4D9F48060E1F}">
      <dsp:nvSpPr>
        <dsp:cNvPr id="0" name=""/>
        <dsp:cNvSpPr/>
      </dsp:nvSpPr>
      <dsp:spPr>
        <a:xfrm rot="5400000">
          <a:off x="1898489" y="1428740"/>
          <a:ext cx="873606" cy="1453660"/>
        </a:xfrm>
        <a:prstGeom prst="corner">
          <a:avLst>
            <a:gd name="adj1" fmla="val 16120"/>
            <a:gd name="adj2" fmla="val 16110"/>
          </a:avLst>
        </a:prstGeom>
        <a:solidFill>
          <a:schemeClr val="accent4">
            <a:hueOff val="-2799437"/>
            <a:satOff val="1315"/>
            <a:lumOff val="490"/>
            <a:alphaOff val="0"/>
          </a:schemeClr>
        </a:solidFill>
        <a:ln w="6350" cap="flat" cmpd="sng" algn="ctr">
          <a:solidFill>
            <a:schemeClr val="accent4">
              <a:hueOff val="-2799437"/>
              <a:satOff val="1315"/>
              <a:lumOff val="49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2921B72F-6BFC-4264-B0BD-A6F9BC629699}">
      <dsp:nvSpPr>
        <dsp:cNvPr id="0" name=""/>
        <dsp:cNvSpPr/>
      </dsp:nvSpPr>
      <dsp:spPr>
        <a:xfrm>
          <a:off x="1752662" y="1863072"/>
          <a:ext cx="1312373" cy="115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SG" sz="1700" kern="1200" dirty="0"/>
            <a:t>Reason: smoke</a:t>
          </a:r>
        </a:p>
      </dsp:txBody>
      <dsp:txXfrm>
        <a:off x="1752662" y="1863072"/>
        <a:ext cx="1312373" cy="1150371"/>
      </dsp:txXfrm>
    </dsp:sp>
    <dsp:sp modelId="{1BF57757-BE0B-4A0E-BF43-8B82A0FB07C1}">
      <dsp:nvSpPr>
        <dsp:cNvPr id="0" name=""/>
        <dsp:cNvSpPr/>
      </dsp:nvSpPr>
      <dsp:spPr>
        <a:xfrm>
          <a:off x="2817418" y="1321720"/>
          <a:ext cx="247617" cy="247617"/>
        </a:xfrm>
        <a:prstGeom prst="triangle">
          <a:avLst>
            <a:gd name="adj" fmla="val 100000"/>
          </a:avLst>
        </a:prstGeom>
        <a:solidFill>
          <a:schemeClr val="accent4">
            <a:hueOff val="-4199156"/>
            <a:satOff val="1973"/>
            <a:lumOff val="735"/>
            <a:alphaOff val="0"/>
          </a:schemeClr>
        </a:solidFill>
        <a:ln w="6350" cap="flat" cmpd="sng" algn="ctr">
          <a:solidFill>
            <a:schemeClr val="accent4">
              <a:hueOff val="-4199156"/>
              <a:satOff val="1973"/>
              <a:lumOff val="735"/>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A0499267-94C3-4A4F-B543-F304DDD086AC}">
      <dsp:nvSpPr>
        <dsp:cNvPr id="0" name=""/>
        <dsp:cNvSpPr/>
      </dsp:nvSpPr>
      <dsp:spPr>
        <a:xfrm rot="5400000">
          <a:off x="3505090" y="1031185"/>
          <a:ext cx="873606" cy="1453660"/>
        </a:xfrm>
        <a:prstGeom prst="corner">
          <a:avLst>
            <a:gd name="adj1" fmla="val 16120"/>
            <a:gd name="adj2" fmla="val 16110"/>
          </a:avLst>
        </a:prstGeom>
        <a:solidFill>
          <a:schemeClr val="accent4">
            <a:hueOff val="-5598875"/>
            <a:satOff val="2630"/>
            <a:lumOff val="980"/>
            <a:alphaOff val="0"/>
          </a:schemeClr>
        </a:solidFill>
        <a:ln w="6350" cap="flat" cmpd="sng" algn="ctr">
          <a:solidFill>
            <a:schemeClr val="accent4">
              <a:hueOff val="-5598875"/>
              <a:satOff val="2630"/>
              <a:lumOff val="98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E946D35B-9B51-4908-884C-7BDF12D7A9EA}">
      <dsp:nvSpPr>
        <dsp:cNvPr id="0" name=""/>
        <dsp:cNvSpPr/>
      </dsp:nvSpPr>
      <dsp:spPr>
        <a:xfrm>
          <a:off x="3359263" y="1465517"/>
          <a:ext cx="1312373" cy="115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SG" sz="1700" kern="1200" dirty="0"/>
            <a:t>Examples: like</a:t>
          </a:r>
          <a:r>
            <a:rPr lang="en-US" altLang="zh-CN" sz="1700" kern="1200" dirty="0"/>
            <a:t>-</a:t>
          </a:r>
          <a:r>
            <a:rPr lang="en-SG" sz="1700" kern="1200" dirty="0"/>
            <a:t>kitchen, unlike</a:t>
          </a:r>
          <a:r>
            <a:rPr lang="en-US" altLang="zh-CN" sz="1700" kern="1200" dirty="0"/>
            <a:t>-</a:t>
          </a:r>
          <a:r>
            <a:rPr lang="en-SG" sz="1700" kern="1200" dirty="0"/>
            <a:t>lake</a:t>
          </a:r>
        </a:p>
      </dsp:txBody>
      <dsp:txXfrm>
        <a:off x="3359263" y="1465517"/>
        <a:ext cx="1312373" cy="1150371"/>
      </dsp:txXfrm>
    </dsp:sp>
    <dsp:sp modelId="{6943779B-2807-4122-83A7-B1DEECB00222}">
      <dsp:nvSpPr>
        <dsp:cNvPr id="0" name=""/>
        <dsp:cNvSpPr/>
      </dsp:nvSpPr>
      <dsp:spPr>
        <a:xfrm>
          <a:off x="4424019" y="924165"/>
          <a:ext cx="247617" cy="247617"/>
        </a:xfrm>
        <a:prstGeom prst="triangle">
          <a:avLst>
            <a:gd name="adj" fmla="val 100000"/>
          </a:avLst>
        </a:prstGeom>
        <a:solidFill>
          <a:schemeClr val="accent4">
            <a:hueOff val="-6998593"/>
            <a:satOff val="3288"/>
            <a:lumOff val="1224"/>
            <a:alphaOff val="0"/>
          </a:schemeClr>
        </a:solidFill>
        <a:ln w="6350" cap="flat" cmpd="sng" algn="ctr">
          <a:solidFill>
            <a:schemeClr val="accent4">
              <a:hueOff val="-6998593"/>
              <a:satOff val="3288"/>
              <a:lumOff val="1224"/>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00BA402E-3E3D-4440-8507-DFD092ED2A5F}">
      <dsp:nvSpPr>
        <dsp:cNvPr id="0" name=""/>
        <dsp:cNvSpPr/>
      </dsp:nvSpPr>
      <dsp:spPr>
        <a:xfrm rot="5400000">
          <a:off x="5111691" y="633630"/>
          <a:ext cx="873606" cy="1453660"/>
        </a:xfrm>
        <a:prstGeom prst="corner">
          <a:avLst>
            <a:gd name="adj1" fmla="val 16120"/>
            <a:gd name="adj2" fmla="val 16110"/>
          </a:avLst>
        </a:prstGeom>
        <a:solidFill>
          <a:schemeClr val="accent4">
            <a:hueOff val="-8398312"/>
            <a:satOff val="3945"/>
            <a:lumOff val="1469"/>
            <a:alphaOff val="0"/>
          </a:schemeClr>
        </a:solidFill>
        <a:ln w="6350" cap="flat" cmpd="sng" algn="ctr">
          <a:solidFill>
            <a:schemeClr val="accent4">
              <a:hueOff val="-8398312"/>
              <a:satOff val="3945"/>
              <a:lumOff val="1469"/>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9CA15A97-090E-49B4-B258-89B7870994A8}">
      <dsp:nvSpPr>
        <dsp:cNvPr id="0" name=""/>
        <dsp:cNvSpPr/>
      </dsp:nvSpPr>
      <dsp:spPr>
        <a:xfrm>
          <a:off x="4965864" y="1067961"/>
          <a:ext cx="1312373" cy="115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SG" sz="1700" kern="1200" dirty="0"/>
            <a:t>Application: there is smoke</a:t>
          </a:r>
        </a:p>
      </dsp:txBody>
      <dsp:txXfrm>
        <a:off x="4965864" y="1067961"/>
        <a:ext cx="1312373" cy="1150371"/>
      </dsp:txXfrm>
    </dsp:sp>
    <dsp:sp modelId="{ACC1BD01-A14F-442B-A2E4-CDDD01987118}">
      <dsp:nvSpPr>
        <dsp:cNvPr id="0" name=""/>
        <dsp:cNvSpPr/>
      </dsp:nvSpPr>
      <dsp:spPr>
        <a:xfrm>
          <a:off x="6030620" y="526610"/>
          <a:ext cx="247617" cy="247617"/>
        </a:xfrm>
        <a:prstGeom prst="triangle">
          <a:avLst>
            <a:gd name="adj" fmla="val 100000"/>
          </a:avLst>
        </a:prstGeom>
        <a:solidFill>
          <a:schemeClr val="accent4">
            <a:hueOff val="-9798030"/>
            <a:satOff val="4603"/>
            <a:lumOff val="1714"/>
            <a:alphaOff val="0"/>
          </a:schemeClr>
        </a:solidFill>
        <a:ln w="6350" cap="flat" cmpd="sng" algn="ctr">
          <a:solidFill>
            <a:schemeClr val="accent4">
              <a:hueOff val="-9798030"/>
              <a:satOff val="4603"/>
              <a:lumOff val="1714"/>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B1F83B40-F806-4D20-B982-2D0E2D20F007}">
      <dsp:nvSpPr>
        <dsp:cNvPr id="0" name=""/>
        <dsp:cNvSpPr/>
      </dsp:nvSpPr>
      <dsp:spPr>
        <a:xfrm rot="5400000">
          <a:off x="6718292" y="236075"/>
          <a:ext cx="873606" cy="1453660"/>
        </a:xfrm>
        <a:prstGeom prst="corner">
          <a:avLst>
            <a:gd name="adj1" fmla="val 16120"/>
            <a:gd name="adj2" fmla="val 16110"/>
          </a:avLst>
        </a:prstGeom>
        <a:solidFill>
          <a:schemeClr val="accent4">
            <a:hueOff val="-11197749"/>
            <a:satOff val="5260"/>
            <a:lumOff val="1959"/>
            <a:alphaOff val="0"/>
          </a:schemeClr>
        </a:solidFill>
        <a:ln w="6350" cap="flat" cmpd="sng" algn="ctr">
          <a:solidFill>
            <a:schemeClr val="accent4">
              <a:hueOff val="-11197749"/>
              <a:satOff val="5260"/>
              <a:lumOff val="1959"/>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A44F7B19-B21F-4B00-914A-B5831BBC51D6}">
      <dsp:nvSpPr>
        <dsp:cNvPr id="0" name=""/>
        <dsp:cNvSpPr/>
      </dsp:nvSpPr>
      <dsp:spPr>
        <a:xfrm>
          <a:off x="6572465" y="670406"/>
          <a:ext cx="1312373" cy="115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SG" sz="1700" kern="1200" dirty="0"/>
            <a:t>Conclusion: there must be a fire in the mountain</a:t>
          </a:r>
        </a:p>
      </dsp:txBody>
      <dsp:txXfrm>
        <a:off x="6572465" y="670406"/>
        <a:ext cx="1312373" cy="11503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335690-4C25-457B-98B5-A5AAD5DA295A}">
      <dsp:nvSpPr>
        <dsp:cNvPr id="0" name=""/>
        <dsp:cNvSpPr/>
      </dsp:nvSpPr>
      <dsp:spPr>
        <a:xfrm>
          <a:off x="1362069" y="900763"/>
          <a:ext cx="3097536" cy="3097536"/>
        </a:xfrm>
        <a:prstGeom prst="ellipse">
          <a:avLst/>
        </a:prstGeom>
        <a:solidFill>
          <a:schemeClr val="accent3">
            <a:shade val="90000"/>
            <a:hueOff val="337604"/>
            <a:satOff val="-11013"/>
            <a:lumOff val="34345"/>
            <a:alphaOff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BA51015F-C3CF-4A7B-93C1-C9B7359FAF53}">
      <dsp:nvSpPr>
        <dsp:cNvPr id="0" name=""/>
        <dsp:cNvSpPr/>
      </dsp:nvSpPr>
      <dsp:spPr>
        <a:xfrm>
          <a:off x="1706154" y="1244848"/>
          <a:ext cx="2409367" cy="2409367"/>
        </a:xfrm>
        <a:prstGeom prst="ellipse">
          <a:avLst/>
        </a:prstGeom>
        <a:solidFill>
          <a:schemeClr val="accent3">
            <a:shade val="90000"/>
            <a:hueOff val="253203"/>
            <a:satOff val="-8260"/>
            <a:lumOff val="25759"/>
            <a:alphaOff val="-375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2EBD831-654E-4250-8022-58AA55F90D31}">
      <dsp:nvSpPr>
        <dsp:cNvPr id="0" name=""/>
        <dsp:cNvSpPr/>
      </dsp:nvSpPr>
      <dsp:spPr>
        <a:xfrm>
          <a:off x="2050238" y="1588933"/>
          <a:ext cx="1721197" cy="1721197"/>
        </a:xfrm>
        <a:prstGeom prst="ellipse">
          <a:avLst/>
        </a:prstGeom>
        <a:solidFill>
          <a:schemeClr val="accent3">
            <a:shade val="90000"/>
            <a:hueOff val="168802"/>
            <a:satOff val="-5506"/>
            <a:lumOff val="17173"/>
            <a:alphaOff val="-25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37AE97E7-6BF7-4BD8-B1C0-E9B44C5929CD}">
      <dsp:nvSpPr>
        <dsp:cNvPr id="0" name=""/>
        <dsp:cNvSpPr/>
      </dsp:nvSpPr>
      <dsp:spPr>
        <a:xfrm>
          <a:off x="2394581" y="1933275"/>
          <a:ext cx="1032512" cy="1032512"/>
        </a:xfrm>
        <a:prstGeom prst="ellipse">
          <a:avLst/>
        </a:prstGeom>
        <a:solidFill>
          <a:schemeClr val="accent3">
            <a:shade val="90000"/>
            <a:hueOff val="84401"/>
            <a:satOff val="-2753"/>
            <a:lumOff val="8586"/>
            <a:alphaOff val="-125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5FA989D2-8BA1-4BD3-A5AC-A83AB060E5E1}">
      <dsp:nvSpPr>
        <dsp:cNvPr id="0" name=""/>
        <dsp:cNvSpPr/>
      </dsp:nvSpPr>
      <dsp:spPr>
        <a:xfrm>
          <a:off x="2738666" y="2277360"/>
          <a:ext cx="344342" cy="344342"/>
        </a:xfrm>
        <a:prstGeom prst="ellipse">
          <a:avLst/>
        </a:prstGeom>
        <a:solidFill>
          <a:schemeClr val="accent3">
            <a:shade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9163FE95-1D77-4BA4-BC85-BD9C334A9778}">
      <dsp:nvSpPr>
        <dsp:cNvPr id="0" name=""/>
        <dsp:cNvSpPr/>
      </dsp:nvSpPr>
      <dsp:spPr>
        <a:xfrm>
          <a:off x="4975862" y="131748"/>
          <a:ext cx="1548768" cy="5468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marL="0" lvl="0" indent="0" algn="l" defTabSz="622300">
            <a:lnSpc>
              <a:spcPct val="90000"/>
            </a:lnSpc>
            <a:spcBef>
              <a:spcPct val="0"/>
            </a:spcBef>
            <a:spcAft>
              <a:spcPct val="35000"/>
            </a:spcAft>
            <a:buNone/>
          </a:pPr>
          <a:r>
            <a:rPr lang="en-SG" sz="1400" b="1" i="1" kern="1200" dirty="0"/>
            <a:t>Thesis</a:t>
          </a:r>
          <a:r>
            <a:rPr lang="en-SG" sz="1400" kern="1200" dirty="0"/>
            <a:t>: sound is impermanent</a:t>
          </a:r>
        </a:p>
      </dsp:txBody>
      <dsp:txXfrm>
        <a:off x="4975862" y="131748"/>
        <a:ext cx="1548768" cy="546818"/>
      </dsp:txXfrm>
    </dsp:sp>
    <dsp:sp modelId="{451D140F-71B1-41AA-BA1C-021EFA4FFC1C}">
      <dsp:nvSpPr>
        <dsp:cNvPr id="0" name=""/>
        <dsp:cNvSpPr/>
      </dsp:nvSpPr>
      <dsp:spPr>
        <a:xfrm>
          <a:off x="4588670" y="405157"/>
          <a:ext cx="38719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35AA3C2A-DBD8-4642-9DB1-202E41C5861A}">
      <dsp:nvSpPr>
        <dsp:cNvPr id="0" name=""/>
        <dsp:cNvSpPr/>
      </dsp:nvSpPr>
      <dsp:spPr>
        <a:xfrm rot="5400000">
          <a:off x="2726276" y="589719"/>
          <a:ext cx="2044374" cy="1675251"/>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EE9D290C-B95A-4F69-B83B-0C0DBBE12AA3}">
      <dsp:nvSpPr>
        <dsp:cNvPr id="0" name=""/>
        <dsp:cNvSpPr/>
      </dsp:nvSpPr>
      <dsp:spPr>
        <a:xfrm>
          <a:off x="4975862" y="709955"/>
          <a:ext cx="1548768" cy="5468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marL="0" lvl="0" indent="0" algn="l" defTabSz="622300">
            <a:lnSpc>
              <a:spcPct val="90000"/>
            </a:lnSpc>
            <a:spcBef>
              <a:spcPct val="0"/>
            </a:spcBef>
            <a:spcAft>
              <a:spcPct val="35000"/>
            </a:spcAft>
            <a:buNone/>
          </a:pPr>
          <a:r>
            <a:rPr lang="en-SG" sz="1400" b="1" i="1" kern="1200" dirty="0"/>
            <a:t>Reason</a:t>
          </a:r>
          <a:r>
            <a:rPr lang="en-SG" sz="1400" kern="1200" dirty="0"/>
            <a:t>: because it is produced</a:t>
          </a:r>
        </a:p>
      </dsp:txBody>
      <dsp:txXfrm>
        <a:off x="4975862" y="709955"/>
        <a:ext cx="1548768" cy="546818"/>
      </dsp:txXfrm>
    </dsp:sp>
    <dsp:sp modelId="{E39563B3-8538-4736-88A6-34A9D5C7EB06}">
      <dsp:nvSpPr>
        <dsp:cNvPr id="0" name=""/>
        <dsp:cNvSpPr/>
      </dsp:nvSpPr>
      <dsp:spPr>
        <a:xfrm>
          <a:off x="4588670" y="983364"/>
          <a:ext cx="38719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23278648-B6D4-4918-AF9A-4E442FC64D82}">
      <dsp:nvSpPr>
        <dsp:cNvPr id="0" name=""/>
        <dsp:cNvSpPr/>
      </dsp:nvSpPr>
      <dsp:spPr>
        <a:xfrm rot="5400000">
          <a:off x="3026685" y="1123992"/>
          <a:ext cx="1702199" cy="1419704"/>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A126BE1C-1A43-49E8-834E-BD3EB888DC92}">
      <dsp:nvSpPr>
        <dsp:cNvPr id="0" name=""/>
        <dsp:cNvSpPr/>
      </dsp:nvSpPr>
      <dsp:spPr>
        <a:xfrm>
          <a:off x="4975862" y="1288162"/>
          <a:ext cx="1548768" cy="5468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marL="0" lvl="0" indent="0" algn="l" defTabSz="622300">
            <a:lnSpc>
              <a:spcPct val="90000"/>
            </a:lnSpc>
            <a:spcBef>
              <a:spcPct val="0"/>
            </a:spcBef>
            <a:spcAft>
              <a:spcPct val="35000"/>
            </a:spcAft>
            <a:buNone/>
          </a:pPr>
          <a:r>
            <a:rPr lang="en-SG" sz="1400" b="1" i="1" kern="1200" dirty="0"/>
            <a:t>Examples</a:t>
          </a:r>
          <a:r>
            <a:rPr lang="en-SG" sz="1400" kern="1200" dirty="0"/>
            <a:t>: like a pot, unlike the sky</a:t>
          </a:r>
        </a:p>
      </dsp:txBody>
      <dsp:txXfrm>
        <a:off x="4975862" y="1288162"/>
        <a:ext cx="1548768" cy="546818"/>
      </dsp:txXfrm>
    </dsp:sp>
    <dsp:sp modelId="{22A28955-0D16-4833-8B48-789075F539D9}">
      <dsp:nvSpPr>
        <dsp:cNvPr id="0" name=""/>
        <dsp:cNvSpPr/>
      </dsp:nvSpPr>
      <dsp:spPr>
        <a:xfrm>
          <a:off x="4588670" y="1561571"/>
          <a:ext cx="38719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95496BF8-2790-4305-A68B-741162E4EB4A}">
      <dsp:nvSpPr>
        <dsp:cNvPr id="0" name=""/>
        <dsp:cNvSpPr/>
      </dsp:nvSpPr>
      <dsp:spPr>
        <a:xfrm rot="5400000">
          <a:off x="3321261" y="1636428"/>
          <a:ext cx="1342265" cy="1192551"/>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F03B491C-B854-4DCD-950E-83E89FC6E91A}">
      <dsp:nvSpPr>
        <dsp:cNvPr id="0" name=""/>
        <dsp:cNvSpPr/>
      </dsp:nvSpPr>
      <dsp:spPr>
        <a:xfrm>
          <a:off x="4975862" y="1853978"/>
          <a:ext cx="1548768" cy="5468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marL="0" lvl="0" indent="0" algn="l" defTabSz="622300">
            <a:lnSpc>
              <a:spcPct val="90000"/>
            </a:lnSpc>
            <a:spcBef>
              <a:spcPct val="0"/>
            </a:spcBef>
            <a:spcAft>
              <a:spcPct val="35000"/>
            </a:spcAft>
            <a:buNone/>
          </a:pPr>
          <a:r>
            <a:rPr lang="en-SG" sz="1400" b="1" i="1" kern="1200" dirty="0"/>
            <a:t>Application</a:t>
          </a:r>
          <a:r>
            <a:rPr lang="en-SG" sz="1400" kern="1200" dirty="0"/>
            <a:t>: sound is produced</a:t>
          </a:r>
        </a:p>
      </dsp:txBody>
      <dsp:txXfrm>
        <a:off x="4975862" y="1853978"/>
        <a:ext cx="1548768" cy="546818"/>
      </dsp:txXfrm>
    </dsp:sp>
    <dsp:sp modelId="{2CED830B-0DF4-437C-99D9-208B8DED8DC8}">
      <dsp:nvSpPr>
        <dsp:cNvPr id="0" name=""/>
        <dsp:cNvSpPr/>
      </dsp:nvSpPr>
      <dsp:spPr>
        <a:xfrm>
          <a:off x="4588670" y="2127388"/>
          <a:ext cx="38719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02A9E8F7-2D75-40EC-BC58-00E4F638224C}">
      <dsp:nvSpPr>
        <dsp:cNvPr id="0" name=""/>
        <dsp:cNvSpPr/>
      </dsp:nvSpPr>
      <dsp:spPr>
        <a:xfrm rot="5400000">
          <a:off x="3614494" y="2177465"/>
          <a:ext cx="1024252" cy="924098"/>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C28E42AC-920B-4983-B920-D3F62BF95ED3}">
      <dsp:nvSpPr>
        <dsp:cNvPr id="0" name=""/>
        <dsp:cNvSpPr/>
      </dsp:nvSpPr>
      <dsp:spPr>
        <a:xfrm>
          <a:off x="4975862" y="2403275"/>
          <a:ext cx="1548768" cy="5468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marL="0" lvl="0" indent="0" algn="l" defTabSz="622300">
            <a:lnSpc>
              <a:spcPct val="90000"/>
            </a:lnSpc>
            <a:spcBef>
              <a:spcPct val="0"/>
            </a:spcBef>
            <a:spcAft>
              <a:spcPct val="35000"/>
            </a:spcAft>
            <a:buNone/>
          </a:pPr>
          <a:r>
            <a:rPr lang="en-SG" sz="1400" b="1" i="1" kern="1200" dirty="0"/>
            <a:t>Conclusion</a:t>
          </a:r>
          <a:r>
            <a:rPr lang="en-SG" sz="1400" kern="1200" dirty="0"/>
            <a:t>: sound is impermanent</a:t>
          </a:r>
        </a:p>
      </dsp:txBody>
      <dsp:txXfrm>
        <a:off x="4975862" y="2403275"/>
        <a:ext cx="1548768" cy="546818"/>
      </dsp:txXfrm>
    </dsp:sp>
    <dsp:sp modelId="{04037215-9DCD-4ADB-97E4-891E0FEBF112}">
      <dsp:nvSpPr>
        <dsp:cNvPr id="0" name=""/>
        <dsp:cNvSpPr/>
      </dsp:nvSpPr>
      <dsp:spPr>
        <a:xfrm>
          <a:off x="4588670" y="2676684"/>
          <a:ext cx="38719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AB53B358-4290-45C0-9216-8250B2B2F0FE}">
      <dsp:nvSpPr>
        <dsp:cNvPr id="0" name=""/>
        <dsp:cNvSpPr/>
      </dsp:nvSpPr>
      <dsp:spPr>
        <a:xfrm rot="5400000">
          <a:off x="3891724" y="2702497"/>
          <a:ext cx="722758" cy="671132"/>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F19D18-37DC-4253-A964-E1645C5B067D}">
      <dsp:nvSpPr>
        <dsp:cNvPr id="0" name=""/>
        <dsp:cNvSpPr/>
      </dsp:nvSpPr>
      <dsp:spPr>
        <a:xfrm>
          <a:off x="4345819" y="211"/>
          <a:ext cx="754781" cy="754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Debate itself (</a:t>
          </a:r>
          <a:r>
            <a:rPr lang="en-SG" sz="1200" b="1" i="1" kern="1200" dirty="0"/>
            <a:t>starting point</a:t>
          </a:r>
          <a:r>
            <a:rPr lang="en-SG" sz="1200" kern="1200" dirty="0"/>
            <a:t>)</a:t>
          </a:r>
        </a:p>
      </dsp:txBody>
      <dsp:txXfrm>
        <a:off x="4345819" y="211"/>
        <a:ext cx="754781" cy="754781"/>
      </dsp:txXfrm>
    </dsp:sp>
    <dsp:sp modelId="{46442B5A-7D8F-414C-ADFA-21B7BE3FA713}">
      <dsp:nvSpPr>
        <dsp:cNvPr id="0" name=""/>
        <dsp:cNvSpPr/>
      </dsp:nvSpPr>
      <dsp:spPr>
        <a:xfrm>
          <a:off x="1986508" y="40156"/>
          <a:ext cx="3913683" cy="3913683"/>
        </a:xfrm>
        <a:prstGeom prst="circularArrow">
          <a:avLst>
            <a:gd name="adj1" fmla="val 3761"/>
            <a:gd name="adj2" fmla="val 234633"/>
            <a:gd name="adj3" fmla="val 19827839"/>
            <a:gd name="adj4" fmla="val 18604767"/>
            <a:gd name="adj5" fmla="val 4388"/>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003CDE3-5605-4C89-9868-99BC270E7CBE}">
      <dsp:nvSpPr>
        <dsp:cNvPr id="0" name=""/>
        <dsp:cNvSpPr/>
      </dsp:nvSpPr>
      <dsp:spPr>
        <a:xfrm>
          <a:off x="5318288" y="1219649"/>
          <a:ext cx="754781" cy="754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Court-room of the debate</a:t>
          </a:r>
        </a:p>
      </dsp:txBody>
      <dsp:txXfrm>
        <a:off x="5318288" y="1219649"/>
        <a:ext cx="754781" cy="754781"/>
      </dsp:txXfrm>
    </dsp:sp>
    <dsp:sp modelId="{D485F73F-BBAF-425F-A8D8-B91FC6C97C66}">
      <dsp:nvSpPr>
        <dsp:cNvPr id="0" name=""/>
        <dsp:cNvSpPr/>
      </dsp:nvSpPr>
      <dsp:spPr>
        <a:xfrm>
          <a:off x="1986508" y="40156"/>
          <a:ext cx="3913683" cy="3913683"/>
        </a:xfrm>
        <a:prstGeom prst="circularArrow">
          <a:avLst>
            <a:gd name="adj1" fmla="val 3761"/>
            <a:gd name="adj2" fmla="val 234633"/>
            <a:gd name="adj3" fmla="val 1230951"/>
            <a:gd name="adj4" fmla="val 21556837"/>
            <a:gd name="adj5" fmla="val 4388"/>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265C5CAB-644E-4176-9A99-4F740EC56F8D}">
      <dsp:nvSpPr>
        <dsp:cNvPr id="0" name=""/>
        <dsp:cNvSpPr/>
      </dsp:nvSpPr>
      <dsp:spPr>
        <a:xfrm>
          <a:off x="4971218" y="2740263"/>
          <a:ext cx="754781" cy="754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Foundation of the debate</a:t>
          </a:r>
        </a:p>
      </dsp:txBody>
      <dsp:txXfrm>
        <a:off x="4971218" y="2740263"/>
        <a:ext cx="754781" cy="754781"/>
      </dsp:txXfrm>
    </dsp:sp>
    <dsp:sp modelId="{924FDAD2-0DE7-4B98-8B1F-FE89434D6300}">
      <dsp:nvSpPr>
        <dsp:cNvPr id="0" name=""/>
        <dsp:cNvSpPr/>
      </dsp:nvSpPr>
      <dsp:spPr>
        <a:xfrm>
          <a:off x="1986508" y="40156"/>
          <a:ext cx="3913683" cy="3913683"/>
        </a:xfrm>
        <a:prstGeom prst="circularArrow">
          <a:avLst>
            <a:gd name="adj1" fmla="val 3761"/>
            <a:gd name="adj2" fmla="val 234633"/>
            <a:gd name="adj3" fmla="val 4438146"/>
            <a:gd name="adj4" fmla="val 3307173"/>
            <a:gd name="adj5" fmla="val 4388"/>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BBD4DC7-D192-43D1-8EDB-884E22D8F5B0}">
      <dsp:nvSpPr>
        <dsp:cNvPr id="0" name=""/>
        <dsp:cNvSpPr/>
      </dsp:nvSpPr>
      <dsp:spPr>
        <a:xfrm>
          <a:off x="3565959" y="3417001"/>
          <a:ext cx="754781" cy="754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Adequacies for debate</a:t>
          </a:r>
        </a:p>
      </dsp:txBody>
      <dsp:txXfrm>
        <a:off x="3565959" y="3417001"/>
        <a:ext cx="754781" cy="754781"/>
      </dsp:txXfrm>
    </dsp:sp>
    <dsp:sp modelId="{88BC228F-E05F-4475-8877-61024C6AADDC}">
      <dsp:nvSpPr>
        <dsp:cNvPr id="0" name=""/>
        <dsp:cNvSpPr/>
      </dsp:nvSpPr>
      <dsp:spPr>
        <a:xfrm>
          <a:off x="1986508" y="40156"/>
          <a:ext cx="3913683" cy="3913683"/>
        </a:xfrm>
        <a:prstGeom prst="circularArrow">
          <a:avLst>
            <a:gd name="adj1" fmla="val 3761"/>
            <a:gd name="adj2" fmla="val 234633"/>
            <a:gd name="adj3" fmla="val 7258193"/>
            <a:gd name="adj4" fmla="val 6127220"/>
            <a:gd name="adj5" fmla="val 4388"/>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0E73EC5-DEB5-46FE-A902-37A7C575AA3F}">
      <dsp:nvSpPr>
        <dsp:cNvPr id="0" name=""/>
        <dsp:cNvSpPr/>
      </dsp:nvSpPr>
      <dsp:spPr>
        <a:xfrm>
          <a:off x="2160699" y="2740263"/>
          <a:ext cx="754781" cy="754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Point of defeat in the debate</a:t>
          </a:r>
        </a:p>
      </dsp:txBody>
      <dsp:txXfrm>
        <a:off x="2160699" y="2740263"/>
        <a:ext cx="754781" cy="754781"/>
      </dsp:txXfrm>
    </dsp:sp>
    <dsp:sp modelId="{1CAA28A4-8948-4EBD-A694-FD8127769E11}">
      <dsp:nvSpPr>
        <dsp:cNvPr id="0" name=""/>
        <dsp:cNvSpPr/>
      </dsp:nvSpPr>
      <dsp:spPr>
        <a:xfrm>
          <a:off x="1986508" y="40156"/>
          <a:ext cx="3913683" cy="3913683"/>
        </a:xfrm>
        <a:prstGeom prst="circularArrow">
          <a:avLst>
            <a:gd name="adj1" fmla="val 3761"/>
            <a:gd name="adj2" fmla="val 234633"/>
            <a:gd name="adj3" fmla="val 10608530"/>
            <a:gd name="adj4" fmla="val 9334415"/>
            <a:gd name="adj5" fmla="val 4388"/>
          </a:avLst>
        </a:prstGeom>
        <a:solidFill>
          <a:schemeClr val="accent6">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52C87C08-EAD4-4CD6-9DDF-9069B6B19B25}">
      <dsp:nvSpPr>
        <dsp:cNvPr id="0" name=""/>
        <dsp:cNvSpPr/>
      </dsp:nvSpPr>
      <dsp:spPr>
        <a:xfrm>
          <a:off x="1813629" y="1219649"/>
          <a:ext cx="754781" cy="754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Decision to undertake debate</a:t>
          </a:r>
        </a:p>
      </dsp:txBody>
      <dsp:txXfrm>
        <a:off x="1813629" y="1219649"/>
        <a:ext cx="754781" cy="754781"/>
      </dsp:txXfrm>
    </dsp:sp>
    <dsp:sp modelId="{75825023-A383-4EDD-8B81-B13A5A20D6E1}">
      <dsp:nvSpPr>
        <dsp:cNvPr id="0" name=""/>
        <dsp:cNvSpPr/>
      </dsp:nvSpPr>
      <dsp:spPr>
        <a:xfrm>
          <a:off x="1986508" y="40156"/>
          <a:ext cx="3913683" cy="3913683"/>
        </a:xfrm>
        <a:prstGeom prst="circularArrow">
          <a:avLst>
            <a:gd name="adj1" fmla="val 3761"/>
            <a:gd name="adj2" fmla="val 234633"/>
            <a:gd name="adj3" fmla="val 13560599"/>
            <a:gd name="adj4" fmla="val 12337528"/>
            <a:gd name="adj5" fmla="val 4388"/>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E16505C8-3A56-4691-ABAF-A35EB59AB679}">
      <dsp:nvSpPr>
        <dsp:cNvPr id="0" name=""/>
        <dsp:cNvSpPr/>
      </dsp:nvSpPr>
      <dsp:spPr>
        <a:xfrm>
          <a:off x="2786099" y="211"/>
          <a:ext cx="754781" cy="754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Attribute of the most utility in the debate</a:t>
          </a:r>
        </a:p>
      </dsp:txBody>
      <dsp:txXfrm>
        <a:off x="2786099" y="211"/>
        <a:ext cx="754781" cy="754781"/>
      </dsp:txXfrm>
    </dsp:sp>
    <dsp:sp modelId="{AD73A3A0-3589-4ABA-B1A1-138C4A70DF00}">
      <dsp:nvSpPr>
        <dsp:cNvPr id="0" name=""/>
        <dsp:cNvSpPr/>
      </dsp:nvSpPr>
      <dsp:spPr>
        <a:xfrm>
          <a:off x="1986508" y="40156"/>
          <a:ext cx="3913683" cy="3913683"/>
        </a:xfrm>
        <a:prstGeom prst="circularArrow">
          <a:avLst>
            <a:gd name="adj1" fmla="val 3761"/>
            <a:gd name="adj2" fmla="val 234633"/>
            <a:gd name="adj3" fmla="val 16741723"/>
            <a:gd name="adj4" fmla="val 15423644"/>
            <a:gd name="adj5" fmla="val 4388"/>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7A1CD8-47F2-4519-BEBD-4A9DF2B84D1D}">
      <dsp:nvSpPr>
        <dsp:cNvPr id="0" name=""/>
        <dsp:cNvSpPr/>
      </dsp:nvSpPr>
      <dsp:spPr>
        <a:xfrm>
          <a:off x="2191066" y="282836"/>
          <a:ext cx="3655123" cy="3655123"/>
        </a:xfrm>
        <a:prstGeom prst="pie">
          <a:avLst>
            <a:gd name="adj1" fmla="val 16200000"/>
            <a:gd name="adj2" fmla="val 1800000"/>
          </a:avLst>
        </a:prstGeom>
        <a:solidFill>
          <a:schemeClr val="accent3">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SG" sz="1900" i="1" u="sng" kern="1200" dirty="0"/>
            <a:t>Reason</a:t>
          </a:r>
          <a:r>
            <a:rPr lang="en-SG" sz="1900" kern="1200" dirty="0"/>
            <a:t>: because there is some smoke</a:t>
          </a:r>
        </a:p>
      </dsp:txBody>
      <dsp:txXfrm>
        <a:off x="4117403" y="1057375"/>
        <a:ext cx="1305401" cy="1087834"/>
      </dsp:txXfrm>
    </dsp:sp>
    <dsp:sp modelId="{26A6AC9C-FAC2-4FBA-AD6C-9703F0A1C8FD}">
      <dsp:nvSpPr>
        <dsp:cNvPr id="0" name=""/>
        <dsp:cNvSpPr/>
      </dsp:nvSpPr>
      <dsp:spPr>
        <a:xfrm>
          <a:off x="2115788" y="413377"/>
          <a:ext cx="3655123" cy="3655123"/>
        </a:xfrm>
        <a:prstGeom prst="pie">
          <a:avLst>
            <a:gd name="adj1" fmla="val 1800000"/>
            <a:gd name="adj2" fmla="val 9000000"/>
          </a:avLst>
        </a:prstGeom>
        <a:solidFill>
          <a:schemeClr val="accent3">
            <a:alpha val="90000"/>
            <a:hueOff val="0"/>
            <a:satOff val="0"/>
            <a:lumOff val="0"/>
            <a:alphaOff val="-2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SG" sz="1900" i="1" u="sng" kern="1200" dirty="0"/>
            <a:t>Similar</a:t>
          </a:r>
          <a:r>
            <a:rPr lang="en-SG" sz="1900" kern="1200" dirty="0"/>
            <a:t>: like in a kitchen (supporting)</a:t>
          </a:r>
        </a:p>
      </dsp:txBody>
      <dsp:txXfrm>
        <a:off x="2986055" y="2784856"/>
        <a:ext cx="1958102" cy="957294"/>
      </dsp:txXfrm>
    </dsp:sp>
    <dsp:sp modelId="{EB4A7130-A2E3-46D4-9DC9-5B2C92F330A4}">
      <dsp:nvSpPr>
        <dsp:cNvPr id="0" name=""/>
        <dsp:cNvSpPr/>
      </dsp:nvSpPr>
      <dsp:spPr>
        <a:xfrm>
          <a:off x="2040509" y="282836"/>
          <a:ext cx="3655123" cy="3655123"/>
        </a:xfrm>
        <a:prstGeom prst="pie">
          <a:avLst>
            <a:gd name="adj1" fmla="val 9000000"/>
            <a:gd name="adj2" fmla="val 16200000"/>
          </a:avLst>
        </a:prstGeom>
        <a:solidFill>
          <a:schemeClr val="accent3">
            <a:alpha val="90000"/>
            <a:hueOff val="0"/>
            <a:satOff val="0"/>
            <a:lumOff val="0"/>
            <a:alphaOff val="-4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SG" sz="1900" i="1" u="sng" kern="1200" dirty="0"/>
            <a:t>Dissimilar</a:t>
          </a:r>
          <a:r>
            <a:rPr lang="en-SG" sz="1900" kern="1200" dirty="0"/>
            <a:t>: like in a lake (excluding) </a:t>
          </a:r>
        </a:p>
      </dsp:txBody>
      <dsp:txXfrm>
        <a:off x="2463895" y="1057375"/>
        <a:ext cx="1305401" cy="1087834"/>
      </dsp:txXfrm>
    </dsp:sp>
    <dsp:sp modelId="{B357532D-2CCC-4912-9CD0-895B12EACFF9}">
      <dsp:nvSpPr>
        <dsp:cNvPr id="0" name=""/>
        <dsp:cNvSpPr/>
      </dsp:nvSpPr>
      <dsp:spPr>
        <a:xfrm>
          <a:off x="1965098" y="56567"/>
          <a:ext cx="4107663" cy="4107663"/>
        </a:xfrm>
        <a:prstGeom prst="circularArrow">
          <a:avLst>
            <a:gd name="adj1" fmla="val 5085"/>
            <a:gd name="adj2" fmla="val 327528"/>
            <a:gd name="adj3" fmla="val 1472472"/>
            <a:gd name="adj4" fmla="val 16199432"/>
            <a:gd name="adj5" fmla="val 5932"/>
          </a:avLst>
        </a:prstGeom>
        <a:solidFill>
          <a:schemeClr val="accent3">
            <a:shade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AC6B940F-C575-4E56-B058-086719BC0910}">
      <dsp:nvSpPr>
        <dsp:cNvPr id="0" name=""/>
        <dsp:cNvSpPr/>
      </dsp:nvSpPr>
      <dsp:spPr>
        <a:xfrm>
          <a:off x="1889518" y="186876"/>
          <a:ext cx="4107663" cy="4107663"/>
        </a:xfrm>
        <a:prstGeom prst="circularArrow">
          <a:avLst>
            <a:gd name="adj1" fmla="val 5085"/>
            <a:gd name="adj2" fmla="val 327528"/>
            <a:gd name="adj3" fmla="val 8671970"/>
            <a:gd name="adj4" fmla="val 1800502"/>
            <a:gd name="adj5" fmla="val 5932"/>
          </a:avLst>
        </a:prstGeom>
        <a:solidFill>
          <a:schemeClr val="accent3">
            <a:shade val="90000"/>
            <a:hueOff val="168802"/>
            <a:satOff val="-5506"/>
            <a:lumOff val="17173"/>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90E1D282-96F3-457C-8608-B0553390C7B0}">
      <dsp:nvSpPr>
        <dsp:cNvPr id="0" name=""/>
        <dsp:cNvSpPr/>
      </dsp:nvSpPr>
      <dsp:spPr>
        <a:xfrm>
          <a:off x="1813938" y="56567"/>
          <a:ext cx="4107663" cy="4107663"/>
        </a:xfrm>
        <a:prstGeom prst="circularArrow">
          <a:avLst>
            <a:gd name="adj1" fmla="val 5085"/>
            <a:gd name="adj2" fmla="val 327528"/>
            <a:gd name="adj3" fmla="val 15873039"/>
            <a:gd name="adj4" fmla="val 9000000"/>
            <a:gd name="adj5" fmla="val 5932"/>
          </a:avLst>
        </a:prstGeom>
        <a:solidFill>
          <a:schemeClr val="accent3">
            <a:shade val="90000"/>
            <a:hueOff val="337604"/>
            <a:satOff val="-11013"/>
            <a:lumOff val="34345"/>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30A52B-056E-4BFD-9371-0F6EC9C85ADB}">
      <dsp:nvSpPr>
        <dsp:cNvPr id="0" name=""/>
        <dsp:cNvSpPr/>
      </dsp:nvSpPr>
      <dsp:spPr>
        <a:xfrm>
          <a:off x="4502517" y="321144"/>
          <a:ext cx="1640495" cy="1640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SG" sz="2000" i="1" u="sng" kern="1200" dirty="0"/>
            <a:t>Reason</a:t>
          </a:r>
          <a:r>
            <a:rPr lang="en-SG" sz="2000" kern="1200" dirty="0"/>
            <a:t>: because it is produced</a:t>
          </a:r>
        </a:p>
      </dsp:txBody>
      <dsp:txXfrm>
        <a:off x="4502517" y="321144"/>
        <a:ext cx="1640495" cy="1640495"/>
      </dsp:txXfrm>
    </dsp:sp>
    <dsp:sp modelId="{548F69A4-0451-44CF-8231-8FB7946D2877}">
      <dsp:nvSpPr>
        <dsp:cNvPr id="0" name=""/>
        <dsp:cNvSpPr/>
      </dsp:nvSpPr>
      <dsp:spPr>
        <a:xfrm>
          <a:off x="2003984" y="-1568"/>
          <a:ext cx="3878730" cy="3878730"/>
        </a:xfrm>
        <a:prstGeom prst="circularArrow">
          <a:avLst>
            <a:gd name="adj1" fmla="val 8247"/>
            <a:gd name="adj2" fmla="val 576031"/>
            <a:gd name="adj3" fmla="val 2964247"/>
            <a:gd name="adj4" fmla="val 51460"/>
            <a:gd name="adj5" fmla="val 9622"/>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277EC56E-A465-47C5-81EA-0CAC6A3B1064}">
      <dsp:nvSpPr>
        <dsp:cNvPr id="0" name=""/>
        <dsp:cNvSpPr/>
      </dsp:nvSpPr>
      <dsp:spPr>
        <a:xfrm>
          <a:off x="3123102" y="2710360"/>
          <a:ext cx="1640495" cy="1640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SG" sz="2000" i="1" u="sng" kern="1200" dirty="0"/>
            <a:t>Similar example</a:t>
          </a:r>
          <a:r>
            <a:rPr lang="en-SG" sz="2000" kern="1200" dirty="0"/>
            <a:t>: like a pot – produced /impermanent</a:t>
          </a:r>
        </a:p>
      </dsp:txBody>
      <dsp:txXfrm>
        <a:off x="3123102" y="2710360"/>
        <a:ext cx="1640495" cy="1640495"/>
      </dsp:txXfrm>
    </dsp:sp>
    <dsp:sp modelId="{7D127F85-E04F-491D-86F9-41C36D1A069C}">
      <dsp:nvSpPr>
        <dsp:cNvPr id="0" name=""/>
        <dsp:cNvSpPr/>
      </dsp:nvSpPr>
      <dsp:spPr>
        <a:xfrm>
          <a:off x="2003984" y="-1568"/>
          <a:ext cx="3878730" cy="3878730"/>
        </a:xfrm>
        <a:prstGeom prst="circularArrow">
          <a:avLst>
            <a:gd name="adj1" fmla="val 8247"/>
            <a:gd name="adj2" fmla="val 576031"/>
            <a:gd name="adj3" fmla="val 10172508"/>
            <a:gd name="adj4" fmla="val 7259721"/>
            <a:gd name="adj5" fmla="val 9622"/>
          </a:avLst>
        </a:prstGeom>
        <a:solidFill>
          <a:schemeClr val="accent2">
            <a:hueOff val="3183231"/>
            <a:satOff val="5400"/>
            <a:lumOff val="-19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501EB6FA-E4B3-44BF-96AC-5A80732BC706}">
      <dsp:nvSpPr>
        <dsp:cNvPr id="0" name=""/>
        <dsp:cNvSpPr/>
      </dsp:nvSpPr>
      <dsp:spPr>
        <a:xfrm>
          <a:off x="1743687" y="321144"/>
          <a:ext cx="1640495" cy="1640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SG" sz="2000" i="1" u="sng" kern="1200" dirty="0"/>
            <a:t>Dissimilar example</a:t>
          </a:r>
          <a:r>
            <a:rPr lang="en-SG" sz="2000" kern="1200" dirty="0"/>
            <a:t>: unlike the sky – not produced and permanent</a:t>
          </a:r>
        </a:p>
      </dsp:txBody>
      <dsp:txXfrm>
        <a:off x="1743687" y="321144"/>
        <a:ext cx="1640495" cy="1640495"/>
      </dsp:txXfrm>
    </dsp:sp>
    <dsp:sp modelId="{0367FF09-C9BF-47D4-B741-F2A98D655102}">
      <dsp:nvSpPr>
        <dsp:cNvPr id="0" name=""/>
        <dsp:cNvSpPr/>
      </dsp:nvSpPr>
      <dsp:spPr>
        <a:xfrm>
          <a:off x="2003984" y="-1568"/>
          <a:ext cx="3878730" cy="3878730"/>
        </a:xfrm>
        <a:prstGeom prst="circularArrow">
          <a:avLst>
            <a:gd name="adj1" fmla="val 8247"/>
            <a:gd name="adj2" fmla="val 576031"/>
            <a:gd name="adj3" fmla="val 16857086"/>
            <a:gd name="adj4" fmla="val 14966882"/>
            <a:gd name="adj5" fmla="val 9622"/>
          </a:avLst>
        </a:prstGeom>
        <a:solidFill>
          <a:schemeClr val="accent2">
            <a:hueOff val="6366461"/>
            <a:satOff val="10800"/>
            <a:lumOff val="-39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4FF04D-6020-481B-8C8D-7E9F52515D4B}">
      <dsp:nvSpPr>
        <dsp:cNvPr id="0" name=""/>
        <dsp:cNvSpPr/>
      </dsp:nvSpPr>
      <dsp:spPr>
        <a:xfrm>
          <a:off x="1172206" y="1762"/>
          <a:ext cx="1523066" cy="1523066"/>
        </a:xfrm>
        <a:prstGeom prst="ellipse">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Asaṅga: introduction of 5-membered method into Buddhism</a:t>
          </a:r>
        </a:p>
      </dsp:txBody>
      <dsp:txXfrm>
        <a:off x="1395254" y="224810"/>
        <a:ext cx="1076970" cy="1076970"/>
      </dsp:txXfrm>
    </dsp:sp>
    <dsp:sp modelId="{95486B68-43FC-483A-BE55-662464D8D95A}">
      <dsp:nvSpPr>
        <dsp:cNvPr id="0" name=""/>
        <dsp:cNvSpPr/>
      </dsp:nvSpPr>
      <dsp:spPr>
        <a:xfrm>
          <a:off x="1492050" y="1648502"/>
          <a:ext cx="883378" cy="883378"/>
        </a:xfrm>
        <a:prstGeom prst="mathPlus">
          <a:avLst/>
        </a:prstGeom>
        <a:solidFill>
          <a:schemeClr val="dk2">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SG" sz="1100" kern="1200"/>
        </a:p>
      </dsp:txBody>
      <dsp:txXfrm>
        <a:off x="1609142" y="1986306"/>
        <a:ext cx="649194" cy="207770"/>
      </dsp:txXfrm>
    </dsp:sp>
    <dsp:sp modelId="{3AD48498-FDB5-43F5-BD69-2EAF7CF1B3DB}">
      <dsp:nvSpPr>
        <dsp:cNvPr id="0" name=""/>
        <dsp:cNvSpPr/>
      </dsp:nvSpPr>
      <dsp:spPr>
        <a:xfrm>
          <a:off x="1172206" y="2655553"/>
          <a:ext cx="1523066" cy="1523066"/>
        </a:xfrm>
        <a:prstGeom prst="ellipse">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err="1"/>
            <a:t>Vasubandhu</a:t>
          </a:r>
          <a:r>
            <a:rPr lang="en-SG" sz="1300" kern="1200" dirty="0"/>
            <a:t>: first Buddhist logical treatise</a:t>
          </a:r>
        </a:p>
      </dsp:txBody>
      <dsp:txXfrm>
        <a:off x="1395254" y="2878601"/>
        <a:ext cx="1076970" cy="1076970"/>
      </dsp:txXfrm>
    </dsp:sp>
    <dsp:sp modelId="{3CDAABC8-96EB-4DDB-B276-94C72927DB18}">
      <dsp:nvSpPr>
        <dsp:cNvPr id="0" name=""/>
        <dsp:cNvSpPr/>
      </dsp:nvSpPr>
      <dsp:spPr>
        <a:xfrm>
          <a:off x="2923733" y="1806901"/>
          <a:ext cx="484335" cy="566580"/>
        </a:xfrm>
        <a:prstGeom prst="rightArrow">
          <a:avLst>
            <a:gd name="adj1" fmla="val 60000"/>
            <a:gd name="adj2" fmla="val 50000"/>
          </a:avLst>
        </a:prstGeom>
        <a:solidFill>
          <a:schemeClr val="dk2">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SG" sz="1100" kern="1200"/>
        </a:p>
      </dsp:txBody>
      <dsp:txXfrm>
        <a:off x="2923733" y="1920217"/>
        <a:ext cx="339035" cy="339948"/>
      </dsp:txXfrm>
    </dsp:sp>
    <dsp:sp modelId="{648067F5-E2BE-4DB6-BBCB-611166BE76EE}">
      <dsp:nvSpPr>
        <dsp:cNvPr id="0" name=""/>
        <dsp:cNvSpPr/>
      </dsp:nvSpPr>
      <dsp:spPr>
        <a:xfrm>
          <a:off x="3609113" y="567125"/>
          <a:ext cx="3046132" cy="3046132"/>
        </a:xfrm>
        <a:prstGeom prst="ellipse">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SG" sz="1500" kern="1200" dirty="0"/>
            <a:t>1, Acceptance of 5-membered logical method in Buddhist tradition; </a:t>
          </a:r>
        </a:p>
        <a:p>
          <a:pPr marL="0" lvl="0" indent="0" algn="ctr" defTabSz="666750">
            <a:lnSpc>
              <a:spcPct val="90000"/>
            </a:lnSpc>
            <a:spcBef>
              <a:spcPct val="0"/>
            </a:spcBef>
            <a:spcAft>
              <a:spcPct val="35000"/>
            </a:spcAft>
            <a:buNone/>
          </a:pPr>
          <a:r>
            <a:rPr lang="en-SG" sz="1500" kern="1200" dirty="0"/>
            <a:t>2, Logical rules from Buddhist perspective; </a:t>
          </a:r>
        </a:p>
        <a:p>
          <a:pPr marL="0" lvl="0" indent="0" algn="ctr" defTabSz="666750">
            <a:lnSpc>
              <a:spcPct val="90000"/>
            </a:lnSpc>
            <a:spcBef>
              <a:spcPct val="0"/>
            </a:spcBef>
            <a:spcAft>
              <a:spcPct val="35000"/>
            </a:spcAft>
            <a:buNone/>
          </a:pPr>
          <a:r>
            <a:rPr lang="en-SG" sz="1500" kern="1200" dirty="0"/>
            <a:t>3, Explanations of rules of logical reasoning; </a:t>
          </a:r>
        </a:p>
        <a:p>
          <a:pPr marL="0" lvl="0" indent="0" algn="ctr" defTabSz="666750">
            <a:lnSpc>
              <a:spcPct val="90000"/>
            </a:lnSpc>
            <a:spcBef>
              <a:spcPct val="0"/>
            </a:spcBef>
            <a:spcAft>
              <a:spcPct val="35000"/>
            </a:spcAft>
            <a:buNone/>
          </a:pPr>
          <a:r>
            <a:rPr lang="en-SG" sz="1500" kern="1200" dirty="0"/>
            <a:t>4, Basis for Dignāga’s reforms later on</a:t>
          </a:r>
        </a:p>
      </dsp:txBody>
      <dsp:txXfrm>
        <a:off x="4055209" y="1013221"/>
        <a:ext cx="2153940" cy="215394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F9AB55-D3AE-4569-9A86-C51D34D3420A}">
      <dsp:nvSpPr>
        <dsp:cNvPr id="0" name=""/>
        <dsp:cNvSpPr/>
      </dsp:nvSpPr>
      <dsp:spPr>
        <a:xfrm>
          <a:off x="4419474" y="86909"/>
          <a:ext cx="1359377" cy="13593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i="1" kern="1200" dirty="0"/>
            <a:t>Pak</a:t>
          </a:r>
          <a:r>
            <a:rPr lang="en-US" sz="1600" i="1" kern="1200" dirty="0">
              <a:latin typeface="Times New Roman" panose="02020603050405020304" pitchFamily="18" charset="0"/>
              <a:cs typeface="Times New Roman" panose="02020603050405020304" pitchFamily="18" charset="0"/>
            </a:rPr>
            <a:t>ṣa</a:t>
          </a:r>
          <a:r>
            <a:rPr lang="en-US" sz="1600" kern="1200" dirty="0">
              <a:latin typeface="Times New Roman" panose="02020603050405020304" pitchFamily="18" charset="0"/>
              <a:cs typeface="Times New Roman" panose="02020603050405020304" pitchFamily="18" charset="0"/>
            </a:rPr>
            <a:t>/</a:t>
          </a:r>
          <a:r>
            <a:rPr lang="en-US" sz="1600" i="1" kern="1200" dirty="0">
              <a:latin typeface="Times New Roman" panose="02020603050405020304" pitchFamily="18" charset="0"/>
              <a:cs typeface="Times New Roman" panose="02020603050405020304" pitchFamily="18" charset="0"/>
            </a:rPr>
            <a:t>topic</a:t>
          </a:r>
          <a:endParaRPr lang="en-SG" sz="1600" i="1" kern="1200" dirty="0"/>
        </a:p>
      </dsp:txBody>
      <dsp:txXfrm>
        <a:off x="4419474" y="86909"/>
        <a:ext cx="1359377" cy="1359377"/>
      </dsp:txXfrm>
    </dsp:sp>
    <dsp:sp modelId="{06B28418-15C2-4FC5-95C4-641F9E422595}">
      <dsp:nvSpPr>
        <dsp:cNvPr id="0" name=""/>
        <dsp:cNvSpPr/>
      </dsp:nvSpPr>
      <dsp:spPr>
        <a:xfrm>
          <a:off x="2021614" y="676"/>
          <a:ext cx="3843471" cy="3843471"/>
        </a:xfrm>
        <a:prstGeom prst="circularArrow">
          <a:avLst>
            <a:gd name="adj1" fmla="val 6897"/>
            <a:gd name="adj2" fmla="val 464939"/>
            <a:gd name="adj3" fmla="val 551156"/>
            <a:gd name="adj4" fmla="val 20583906"/>
            <a:gd name="adj5" fmla="val 8046"/>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3575E4F-2C1F-4A59-ACBA-8066F32F672C}">
      <dsp:nvSpPr>
        <dsp:cNvPr id="0" name=""/>
        <dsp:cNvSpPr/>
      </dsp:nvSpPr>
      <dsp:spPr>
        <a:xfrm>
          <a:off x="4419474" y="2398536"/>
          <a:ext cx="1359377" cy="13593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i="1" kern="1200" dirty="0"/>
            <a:t>Thesis</a:t>
          </a:r>
          <a:endParaRPr lang="en-SG" sz="1600" i="1" kern="1200" dirty="0"/>
        </a:p>
      </dsp:txBody>
      <dsp:txXfrm>
        <a:off x="4419474" y="2398536"/>
        <a:ext cx="1359377" cy="1359377"/>
      </dsp:txXfrm>
    </dsp:sp>
    <dsp:sp modelId="{14871F36-7D43-4D3C-9F8E-2675786B6566}">
      <dsp:nvSpPr>
        <dsp:cNvPr id="0" name=""/>
        <dsp:cNvSpPr/>
      </dsp:nvSpPr>
      <dsp:spPr>
        <a:xfrm>
          <a:off x="2021614" y="676"/>
          <a:ext cx="3843471" cy="3843471"/>
        </a:xfrm>
        <a:prstGeom prst="circularArrow">
          <a:avLst>
            <a:gd name="adj1" fmla="val 6897"/>
            <a:gd name="adj2" fmla="val 464939"/>
            <a:gd name="adj3" fmla="val 5951156"/>
            <a:gd name="adj4" fmla="val 4383906"/>
            <a:gd name="adj5" fmla="val 8046"/>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32CD2F9A-6443-41BA-844B-13BF588A3DEA}">
      <dsp:nvSpPr>
        <dsp:cNvPr id="0" name=""/>
        <dsp:cNvSpPr/>
      </dsp:nvSpPr>
      <dsp:spPr>
        <a:xfrm>
          <a:off x="2107847" y="2398536"/>
          <a:ext cx="1359377" cy="13593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i="1" kern="1200" dirty="0"/>
            <a:t>Justification</a:t>
          </a:r>
          <a:r>
            <a:rPr lang="en-US" sz="1600" kern="1200" dirty="0"/>
            <a:t>/</a:t>
          </a:r>
        </a:p>
        <a:p>
          <a:pPr marL="0" lvl="0" indent="0" algn="ctr" defTabSz="711200">
            <a:lnSpc>
              <a:spcPct val="90000"/>
            </a:lnSpc>
            <a:spcBef>
              <a:spcPct val="0"/>
            </a:spcBef>
            <a:spcAft>
              <a:spcPct val="35000"/>
            </a:spcAft>
            <a:buNone/>
          </a:pPr>
          <a:r>
            <a:rPr lang="en-US" sz="1600" i="1" kern="1200" dirty="0"/>
            <a:t>Reason</a:t>
          </a:r>
        </a:p>
      </dsp:txBody>
      <dsp:txXfrm>
        <a:off x="2107847" y="2398536"/>
        <a:ext cx="1359377" cy="1359377"/>
      </dsp:txXfrm>
    </dsp:sp>
    <dsp:sp modelId="{F5B52E1B-4B4E-427E-AAC0-C602B2FDE535}">
      <dsp:nvSpPr>
        <dsp:cNvPr id="0" name=""/>
        <dsp:cNvSpPr/>
      </dsp:nvSpPr>
      <dsp:spPr>
        <a:xfrm>
          <a:off x="2021614" y="676"/>
          <a:ext cx="3843471" cy="3843471"/>
        </a:xfrm>
        <a:prstGeom prst="circularArrow">
          <a:avLst>
            <a:gd name="adj1" fmla="val 6897"/>
            <a:gd name="adj2" fmla="val 464939"/>
            <a:gd name="adj3" fmla="val 11351156"/>
            <a:gd name="adj4" fmla="val 9783906"/>
            <a:gd name="adj5" fmla="val 8046"/>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B1DBEEE4-38DE-487D-87FB-3E5DC6300345}">
      <dsp:nvSpPr>
        <dsp:cNvPr id="0" name=""/>
        <dsp:cNvSpPr/>
      </dsp:nvSpPr>
      <dsp:spPr>
        <a:xfrm>
          <a:off x="2107847" y="86909"/>
          <a:ext cx="1359377" cy="13593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i="1" kern="1200" dirty="0"/>
            <a:t>Exemplification</a:t>
          </a:r>
          <a:endParaRPr lang="en-SG" sz="1600" i="1" kern="1200" dirty="0"/>
        </a:p>
      </dsp:txBody>
      <dsp:txXfrm>
        <a:off x="2107847" y="86909"/>
        <a:ext cx="1359377" cy="1359377"/>
      </dsp:txXfrm>
    </dsp:sp>
    <dsp:sp modelId="{3BCBE7E8-106A-471A-BE07-54A86CC27ADA}">
      <dsp:nvSpPr>
        <dsp:cNvPr id="0" name=""/>
        <dsp:cNvSpPr/>
      </dsp:nvSpPr>
      <dsp:spPr>
        <a:xfrm>
          <a:off x="2021614" y="676"/>
          <a:ext cx="3843471" cy="3843471"/>
        </a:xfrm>
        <a:prstGeom prst="circularArrow">
          <a:avLst>
            <a:gd name="adj1" fmla="val 6897"/>
            <a:gd name="adj2" fmla="val 464939"/>
            <a:gd name="adj3" fmla="val 16751156"/>
            <a:gd name="adj4" fmla="val 15183906"/>
            <a:gd name="adj5" fmla="val 8046"/>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10.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14.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20.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9.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2608083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258434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331809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3260070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684A1B-79D8-4701-8150-13324EDE4F80}"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4164631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684A1B-79D8-4701-8150-13324EDE4F80}" type="datetimeFigureOut">
              <a:rPr lang="en-SG" smtClean="0"/>
              <a:t>14/10/2020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75076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684A1B-79D8-4701-8150-13324EDE4F80}" type="datetimeFigureOut">
              <a:rPr lang="en-SG" smtClean="0"/>
              <a:t>14/10/2020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477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684A1B-79D8-4701-8150-13324EDE4F80}" type="datetimeFigureOut">
              <a:rPr lang="en-SG" smtClean="0"/>
              <a:t>14/10/2020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1102766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684A1B-79D8-4701-8150-13324EDE4F80}" type="datetimeFigureOut">
              <a:rPr lang="en-SG" smtClean="0"/>
              <a:t>14/10/2020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999533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684A1B-79D8-4701-8150-13324EDE4F80}" type="datetimeFigureOut">
              <a:rPr lang="en-SG" smtClean="0"/>
              <a:t>14/10/2020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3331835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684A1B-79D8-4701-8150-13324EDE4F80}" type="datetimeFigureOut">
              <a:rPr lang="en-SG" smtClean="0"/>
              <a:t>14/10/2020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897309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684A1B-79D8-4701-8150-13324EDE4F80}" type="datetimeFigureOut">
              <a:rPr lang="en-SG" smtClean="0"/>
              <a:t>14/10/2020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29628-0FA5-44D2-A134-D86256E2DA2E}" type="slidenum">
              <a:rPr lang="en-SG" smtClean="0"/>
              <a:t>‹#›</a:t>
            </a:fld>
            <a:endParaRPr lang="en-SG"/>
          </a:p>
        </p:txBody>
      </p:sp>
    </p:spTree>
    <p:extLst>
      <p:ext uri="{BB962C8B-B14F-4D97-AF65-F5344CB8AC3E}">
        <p14:creationId xmlns:p14="http://schemas.microsoft.com/office/powerpoint/2010/main" val="18922708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3.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73E176-8F67-4248-A40C-E47D8DFDBE44}"/>
              </a:ext>
            </a:extLst>
          </p:cNvPr>
          <p:cNvSpPr>
            <a:spLocks noGrp="1"/>
          </p:cNvSpPr>
          <p:nvPr>
            <p:ph type="title"/>
          </p:nvPr>
        </p:nvSpPr>
        <p:spPr/>
        <p:txBody>
          <a:bodyPr/>
          <a:lstStyle/>
          <a:p>
            <a:r>
              <a:rPr lang="en-SG" dirty="0"/>
              <a:t>Lecture 8: Review and revision of lecture 5-7</a:t>
            </a:r>
          </a:p>
        </p:txBody>
      </p:sp>
      <p:sp>
        <p:nvSpPr>
          <p:cNvPr id="5" name="Content Placeholder 4">
            <a:extLst>
              <a:ext uri="{FF2B5EF4-FFF2-40B4-BE49-F238E27FC236}">
                <a16:creationId xmlns:a16="http://schemas.microsoft.com/office/drawing/2014/main" id="{632986DF-233C-4AEF-8E65-82E8D383C855}"/>
              </a:ext>
            </a:extLst>
          </p:cNvPr>
          <p:cNvSpPr>
            <a:spLocks noGrp="1"/>
          </p:cNvSpPr>
          <p:nvPr>
            <p:ph idx="1"/>
          </p:nvPr>
        </p:nvSpPr>
        <p:spPr/>
        <p:txBody>
          <a:bodyPr>
            <a:normAutofit fontScale="92500" lnSpcReduction="20000"/>
          </a:bodyPr>
          <a:lstStyle/>
          <a:p>
            <a:r>
              <a:rPr lang="en-SG" dirty="0"/>
              <a:t>In the last few lectures (5-7), we have basically concentrated on the development of Buddhist logic, largely advanced by the two philosopher brothers, Asa</a:t>
            </a:r>
            <a:r>
              <a:rPr lang="en-SG" dirty="0">
                <a:latin typeface="Times New Roman" panose="02020603050405020304" pitchFamily="18" charset="0"/>
                <a:cs typeface="Times New Roman" panose="02020603050405020304" pitchFamily="18" charset="0"/>
              </a:rPr>
              <a:t>ṅga</a:t>
            </a:r>
            <a:r>
              <a:rPr lang="en-SG" dirty="0"/>
              <a:t> and </a:t>
            </a:r>
            <a:r>
              <a:rPr lang="en-SG" dirty="0" err="1"/>
              <a:t>Vasubandhu</a:t>
            </a:r>
            <a:r>
              <a:rPr lang="en-SG" dirty="0"/>
              <a:t>; we also briefly introduced </a:t>
            </a:r>
            <a:r>
              <a:rPr lang="en-SG" dirty="0" err="1"/>
              <a:t>Dignaga</a:t>
            </a:r>
            <a:r>
              <a:rPr lang="en-SG" dirty="0"/>
              <a:t> and his important role as the pioneer of Buddhist philosopher who almost singlehandedly reformed and perfected Buddhist logical method, and influenced the late generations even since; </a:t>
            </a:r>
          </a:p>
          <a:p>
            <a:r>
              <a:rPr lang="en-SG" dirty="0"/>
              <a:t>In this reviewing lecture, we shall summarize the main points of Buddhist logical development before we move to the important reforms and innovations of Buddhist logical method carried out by </a:t>
            </a:r>
            <a:r>
              <a:rPr lang="en-SG" dirty="0" err="1"/>
              <a:t>Dignaga</a:t>
            </a:r>
            <a:r>
              <a:rPr lang="en-SG" dirty="0"/>
              <a:t>; occasionally, we shall also add some necessary new comments and make the necessary revisions;</a:t>
            </a:r>
          </a:p>
        </p:txBody>
      </p:sp>
    </p:spTree>
    <p:extLst>
      <p:ext uri="{BB962C8B-B14F-4D97-AF65-F5344CB8AC3E}">
        <p14:creationId xmlns:p14="http://schemas.microsoft.com/office/powerpoint/2010/main" val="2521346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738A-6C6C-4A49-A187-E8261D07A829}"/>
              </a:ext>
            </a:extLst>
          </p:cNvPr>
          <p:cNvSpPr>
            <a:spLocks noGrp="1"/>
          </p:cNvSpPr>
          <p:nvPr>
            <p:ph type="title"/>
          </p:nvPr>
        </p:nvSpPr>
        <p:spPr/>
        <p:txBody>
          <a:bodyPr>
            <a:normAutofit fontScale="90000"/>
          </a:bodyPr>
          <a:lstStyle/>
          <a:p>
            <a:r>
              <a:rPr lang="en-SG" dirty="0"/>
              <a:t>Another example</a:t>
            </a:r>
            <a:r>
              <a:rPr lang="en-SG" sz="1800" dirty="0"/>
              <a:t>: </a:t>
            </a:r>
            <a:r>
              <a:rPr lang="en-SG" sz="1800" u="sng" dirty="0"/>
              <a:t>sound, produced and impermanence</a:t>
            </a:r>
            <a:r>
              <a:rPr lang="en-SG" sz="1800" dirty="0"/>
              <a:t>; this is yet another example which suggests that because (</a:t>
            </a:r>
            <a:r>
              <a:rPr lang="en-SG" sz="1800" i="1" u="sng" dirty="0"/>
              <a:t>reason</a:t>
            </a:r>
            <a:r>
              <a:rPr lang="en-SG" sz="1800" dirty="0"/>
              <a:t>) it is produced, sound is impermanent/non-eternal, just like a pot (</a:t>
            </a:r>
            <a:r>
              <a:rPr lang="en-SG" sz="1800" u="sng" dirty="0"/>
              <a:t>similar or corroborate </a:t>
            </a:r>
            <a:r>
              <a:rPr lang="en-SG" sz="1800" i="1" u="sng" dirty="0"/>
              <a:t>example</a:t>
            </a:r>
            <a:r>
              <a:rPr lang="en-SG" sz="1800" dirty="0"/>
              <a:t>), which is both produced and impermanent; but the </a:t>
            </a:r>
            <a:r>
              <a:rPr lang="en-SG" sz="1800" u="sng" dirty="0"/>
              <a:t>contradictory </a:t>
            </a:r>
            <a:r>
              <a:rPr lang="en-SG" sz="1800" i="1" u="sng" dirty="0"/>
              <a:t>example</a:t>
            </a:r>
            <a:r>
              <a:rPr lang="en-SG" sz="1800" u="sng" dirty="0"/>
              <a:t> </a:t>
            </a:r>
            <a:r>
              <a:rPr lang="en-SG" sz="1800" dirty="0"/>
              <a:t>– sky, excludes the possibility which states that unlike a pot, sky is not produced (according to ancient Buddhist doctrine), it is therefore permanent; </a:t>
            </a:r>
          </a:p>
        </p:txBody>
      </p:sp>
      <p:graphicFrame>
        <p:nvGraphicFramePr>
          <p:cNvPr id="4" name="Content Placeholder 3">
            <a:extLst>
              <a:ext uri="{FF2B5EF4-FFF2-40B4-BE49-F238E27FC236}">
                <a16:creationId xmlns:a16="http://schemas.microsoft.com/office/drawing/2014/main" id="{D82DD342-6272-4FAD-9F09-C42251871B00}"/>
              </a:ext>
            </a:extLst>
          </p:cNvPr>
          <p:cNvGraphicFramePr>
            <a:graphicFrameLocks noGrp="1"/>
          </p:cNvGraphicFramePr>
          <p:nvPr>
            <p:ph idx="1"/>
            <p:extLst>
              <p:ext uri="{D42A27DB-BD31-4B8C-83A1-F6EECF244321}">
                <p14:modId xmlns:p14="http://schemas.microsoft.com/office/powerpoint/2010/main" val="204622226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2278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6A3AE-0C56-46EB-816F-92243416562F}"/>
              </a:ext>
            </a:extLst>
          </p:cNvPr>
          <p:cNvSpPr>
            <a:spLocks noGrp="1"/>
          </p:cNvSpPr>
          <p:nvPr>
            <p:ph type="title"/>
          </p:nvPr>
        </p:nvSpPr>
        <p:spPr/>
        <p:txBody>
          <a:bodyPr>
            <a:normAutofit fontScale="90000"/>
          </a:bodyPr>
          <a:lstStyle/>
          <a:p>
            <a:r>
              <a:rPr lang="en-SG" dirty="0" err="1"/>
              <a:t>Vasubandhu</a:t>
            </a:r>
            <a:r>
              <a:rPr lang="en-SG" sz="2000" dirty="0"/>
              <a:t>: although Asa</a:t>
            </a:r>
            <a:r>
              <a:rPr lang="en-SG" sz="2000" dirty="0">
                <a:latin typeface="Times New Roman" panose="02020603050405020304" pitchFamily="18" charset="0"/>
                <a:cs typeface="Times New Roman" panose="02020603050405020304" pitchFamily="18" charset="0"/>
              </a:rPr>
              <a:t>ṅga and </a:t>
            </a:r>
            <a:r>
              <a:rPr lang="en-SG" sz="2000" dirty="0" err="1">
                <a:latin typeface="Times New Roman" panose="02020603050405020304" pitchFamily="18" charset="0"/>
                <a:cs typeface="Times New Roman" panose="02020603050405020304" pitchFamily="18" charset="0"/>
              </a:rPr>
              <a:t>Vasubandhu</a:t>
            </a:r>
            <a:r>
              <a:rPr lang="en-SG" sz="2000" dirty="0">
                <a:latin typeface="Times New Roman" panose="02020603050405020304" pitchFamily="18" charset="0"/>
                <a:cs typeface="Times New Roman" panose="02020603050405020304" pitchFamily="18" charset="0"/>
              </a:rPr>
              <a:t> were brothers, it is uncertain those two collaborated on the development of Buddhist logic; but at least by the time of </a:t>
            </a:r>
            <a:r>
              <a:rPr lang="en-SG" sz="2000" dirty="0" err="1">
                <a:latin typeface="Times New Roman" panose="02020603050405020304" pitchFamily="18" charset="0"/>
                <a:cs typeface="Times New Roman" panose="02020603050405020304" pitchFamily="18" charset="0"/>
              </a:rPr>
              <a:t>Vasubandu</a:t>
            </a:r>
            <a:r>
              <a:rPr lang="en-SG" sz="2000" dirty="0">
                <a:latin typeface="Times New Roman" panose="02020603050405020304" pitchFamily="18" charset="0"/>
                <a:cs typeface="Times New Roman" panose="02020603050405020304" pitchFamily="18" charset="0"/>
              </a:rPr>
              <a:t>, some minor but insightful changes were taking place in Buddhist logical reasoning; for the first time, a Buddhist logical treatise (with new rules) was produced by </a:t>
            </a:r>
            <a:r>
              <a:rPr lang="en-SG" sz="2000" dirty="0" err="1">
                <a:latin typeface="Times New Roman" panose="02020603050405020304" pitchFamily="18" charset="0"/>
                <a:cs typeface="Times New Roman" panose="02020603050405020304" pitchFamily="18" charset="0"/>
              </a:rPr>
              <a:t>Vasubandhu</a:t>
            </a:r>
            <a:r>
              <a:rPr lang="en-SG" sz="2000" dirty="0">
                <a:latin typeface="Times New Roman" panose="02020603050405020304" pitchFamily="18" charset="0"/>
                <a:cs typeface="Times New Roman" panose="02020603050405020304" pitchFamily="18" charset="0"/>
              </a:rPr>
              <a:t>, while he also initiated some reforms;</a:t>
            </a:r>
            <a:endParaRPr lang="en-SG" sz="2000" dirty="0"/>
          </a:p>
        </p:txBody>
      </p:sp>
      <p:sp>
        <p:nvSpPr>
          <p:cNvPr id="3" name="Content Placeholder 2">
            <a:extLst>
              <a:ext uri="{FF2B5EF4-FFF2-40B4-BE49-F238E27FC236}">
                <a16:creationId xmlns:a16="http://schemas.microsoft.com/office/drawing/2014/main" id="{E0C8E707-DFB5-42EB-838E-C0F186E30378}"/>
              </a:ext>
            </a:extLst>
          </p:cNvPr>
          <p:cNvSpPr>
            <a:spLocks noGrp="1"/>
          </p:cNvSpPr>
          <p:nvPr>
            <p:ph idx="1"/>
          </p:nvPr>
        </p:nvSpPr>
        <p:spPr>
          <a:xfrm>
            <a:off x="628650" y="1996579"/>
            <a:ext cx="7886700" cy="4180383"/>
          </a:xfrm>
        </p:spPr>
        <p:txBody>
          <a:bodyPr>
            <a:normAutofit fontScale="70000" lnSpcReduction="20000"/>
          </a:bodyPr>
          <a:lstStyle/>
          <a:p>
            <a:r>
              <a:rPr lang="en-SG" dirty="0"/>
              <a:t>As we briefly but repeatedly mentioned, before </a:t>
            </a:r>
            <a:r>
              <a:rPr lang="en-SG" dirty="0" err="1"/>
              <a:t>Vasubandhu</a:t>
            </a:r>
            <a:r>
              <a:rPr lang="en-SG" dirty="0"/>
              <a:t>, the 5-membered logical method was the classical and standard structure of logical reasoning; it is generally credited to </a:t>
            </a:r>
            <a:r>
              <a:rPr lang="en-SG" dirty="0" err="1"/>
              <a:t>Dignāga</a:t>
            </a:r>
            <a:r>
              <a:rPr lang="en-SG" dirty="0"/>
              <a:t> who further elaborated on the third member/examples while reduced the 4</a:t>
            </a:r>
            <a:r>
              <a:rPr lang="en-SG" baseline="30000" dirty="0"/>
              <a:t>th</a:t>
            </a:r>
            <a:r>
              <a:rPr lang="en-SG" dirty="0"/>
              <a:t> and 5</a:t>
            </a:r>
            <a:r>
              <a:rPr lang="en-SG" baseline="30000" dirty="0"/>
              <a:t>th</a:t>
            </a:r>
            <a:r>
              <a:rPr lang="en-SG" dirty="0"/>
              <a:t> members altogether; but in his logical treatise </a:t>
            </a:r>
            <a:r>
              <a:rPr lang="en-SG" i="1" dirty="0" err="1"/>
              <a:t>Vādavidhi</a:t>
            </a:r>
            <a:r>
              <a:rPr lang="en-SG" dirty="0"/>
              <a:t> or </a:t>
            </a:r>
            <a:r>
              <a:rPr lang="en-SG" i="1" dirty="0"/>
              <a:t>Method of Argumentation</a:t>
            </a:r>
            <a:r>
              <a:rPr lang="en-SG" dirty="0"/>
              <a:t>, the last two members have been already quietly dropped; so at least from this time onward, some sorts of minor reform already took place; (</a:t>
            </a:r>
            <a:r>
              <a:rPr lang="en-SG" dirty="0" err="1"/>
              <a:t>Anacker</a:t>
            </a:r>
            <a:r>
              <a:rPr lang="en-SG" dirty="0"/>
              <a:t>, 2005:31-32)</a:t>
            </a:r>
          </a:p>
          <a:p>
            <a:r>
              <a:rPr lang="en-SG" dirty="0"/>
              <a:t>For instance, </a:t>
            </a:r>
            <a:r>
              <a:rPr lang="en-SG" dirty="0" err="1"/>
              <a:t>Vasubandhu</a:t>
            </a:r>
            <a:r>
              <a:rPr lang="en-SG" dirty="0"/>
              <a:t> composed the first independent and Buddhist logical treatise on logical rules and definitions of those rules; in that treatise, he already explained in some detail the </a:t>
            </a:r>
            <a:r>
              <a:rPr lang="en-SG" i="1" dirty="0"/>
              <a:t>invariable concomitance</a:t>
            </a:r>
            <a:r>
              <a:rPr lang="en-SG" dirty="0"/>
              <a:t>, which was the basis of one of the most important reforms that </a:t>
            </a:r>
            <a:r>
              <a:rPr lang="en-SG" dirty="0" err="1"/>
              <a:t>Dignāga</a:t>
            </a:r>
            <a:r>
              <a:rPr lang="en-SG" dirty="0"/>
              <a:t>, a pupil of </a:t>
            </a:r>
            <a:r>
              <a:rPr lang="en-SG" dirty="0" err="1"/>
              <a:t>Vasubandhu</a:t>
            </a:r>
            <a:r>
              <a:rPr lang="en-SG" dirty="0"/>
              <a:t>, carried out later on; so all those reasons together, Asa</a:t>
            </a:r>
            <a:r>
              <a:rPr lang="en-SG" dirty="0">
                <a:latin typeface="Times New Roman" panose="02020603050405020304" pitchFamily="18" charset="0"/>
                <a:cs typeface="Times New Roman" panose="02020603050405020304" pitchFamily="18" charset="0"/>
              </a:rPr>
              <a:t>ṅga and </a:t>
            </a:r>
            <a:r>
              <a:rPr lang="en-SG" dirty="0" err="1">
                <a:latin typeface="Times New Roman" panose="02020603050405020304" pitchFamily="18" charset="0"/>
                <a:cs typeface="Times New Roman" panose="02020603050405020304" pitchFamily="18" charset="0"/>
              </a:rPr>
              <a:t>Vasubandhu</a:t>
            </a:r>
            <a:r>
              <a:rPr lang="en-SG" dirty="0">
                <a:latin typeface="Times New Roman" panose="02020603050405020304" pitchFamily="18" charset="0"/>
                <a:cs typeface="Times New Roman" panose="02020603050405020304" pitchFamily="18" charset="0"/>
              </a:rPr>
              <a:t>, and in particular the latter, inaugurated a new era for Buddhist logic;</a:t>
            </a:r>
            <a:endParaRPr lang="en-SG" dirty="0"/>
          </a:p>
        </p:txBody>
      </p:sp>
    </p:spTree>
    <p:extLst>
      <p:ext uri="{BB962C8B-B14F-4D97-AF65-F5344CB8AC3E}">
        <p14:creationId xmlns:p14="http://schemas.microsoft.com/office/powerpoint/2010/main" val="61851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79982-3A62-4AB2-BDE9-7454C01EFDA3}"/>
              </a:ext>
            </a:extLst>
          </p:cNvPr>
          <p:cNvSpPr>
            <a:spLocks noGrp="1"/>
          </p:cNvSpPr>
          <p:nvPr>
            <p:ph type="title"/>
          </p:nvPr>
        </p:nvSpPr>
        <p:spPr/>
        <p:txBody>
          <a:bodyPr>
            <a:normAutofit fontScale="90000"/>
          </a:bodyPr>
          <a:lstStyle/>
          <a:p>
            <a:r>
              <a:rPr lang="en-SG" dirty="0"/>
              <a:t>Asaṅga</a:t>
            </a:r>
            <a:r>
              <a:rPr lang="en-SG" sz="2000" dirty="0"/>
              <a:t> – </a:t>
            </a:r>
            <a:r>
              <a:rPr lang="en-SG" sz="2000" dirty="0" err="1"/>
              <a:t>Vasubandhu</a:t>
            </a:r>
            <a:r>
              <a:rPr lang="en-SG" sz="2000" dirty="0"/>
              <a:t> – </a:t>
            </a:r>
            <a:r>
              <a:rPr lang="en-SG" sz="2000" dirty="0" err="1"/>
              <a:t>Dignāga</a:t>
            </a:r>
            <a:r>
              <a:rPr lang="en-SG" sz="2000" dirty="0"/>
              <a:t>: although we do not know exactly whether or not those three early Buddhist philosophers influenced each other and to what extent they contributed to the development of logical reasoning, it is plausible that both works of Asaṅga and </a:t>
            </a:r>
            <a:r>
              <a:rPr lang="en-SG" sz="2000" dirty="0" err="1"/>
              <a:t>Vasubandhu</a:t>
            </a:r>
            <a:r>
              <a:rPr lang="en-SG" sz="2000" dirty="0"/>
              <a:t>, in particular the latter’s work had great and direct impact on the works and reforms of </a:t>
            </a:r>
            <a:r>
              <a:rPr lang="en-SG" sz="2000" dirty="0" err="1"/>
              <a:t>Dignāga</a:t>
            </a:r>
            <a:r>
              <a:rPr lang="en-SG" sz="2000" dirty="0"/>
              <a:t>.</a:t>
            </a:r>
          </a:p>
        </p:txBody>
      </p:sp>
      <p:graphicFrame>
        <p:nvGraphicFramePr>
          <p:cNvPr id="4" name="Content Placeholder 3">
            <a:extLst>
              <a:ext uri="{FF2B5EF4-FFF2-40B4-BE49-F238E27FC236}">
                <a16:creationId xmlns:a16="http://schemas.microsoft.com/office/drawing/2014/main" id="{9A663009-1981-48A8-8DF5-9D1A48795ED7}"/>
              </a:ext>
            </a:extLst>
          </p:cNvPr>
          <p:cNvGraphicFramePr>
            <a:graphicFrameLocks noGrp="1"/>
          </p:cNvGraphicFramePr>
          <p:nvPr>
            <p:ph idx="1"/>
            <p:extLst>
              <p:ext uri="{D42A27DB-BD31-4B8C-83A1-F6EECF244321}">
                <p14:modId xmlns:p14="http://schemas.microsoft.com/office/powerpoint/2010/main" val="2818370053"/>
              </p:ext>
            </p:extLst>
          </p:nvPr>
        </p:nvGraphicFramePr>
        <p:xfrm>
          <a:off x="687896" y="1996579"/>
          <a:ext cx="7827453" cy="41803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9025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219FF-8CC4-4C1F-A45F-D1DE7F6E2D27}"/>
              </a:ext>
            </a:extLst>
          </p:cNvPr>
          <p:cNvSpPr>
            <a:spLocks noGrp="1"/>
          </p:cNvSpPr>
          <p:nvPr>
            <p:ph type="title"/>
          </p:nvPr>
        </p:nvSpPr>
        <p:spPr/>
        <p:txBody>
          <a:bodyPr/>
          <a:lstStyle/>
          <a:p>
            <a:r>
              <a:rPr lang="en-SG" dirty="0" err="1"/>
              <a:t>Vasubandhu</a:t>
            </a:r>
            <a:r>
              <a:rPr lang="en-SG" dirty="0"/>
              <a:t> and his contribution</a:t>
            </a:r>
          </a:p>
        </p:txBody>
      </p:sp>
      <p:sp>
        <p:nvSpPr>
          <p:cNvPr id="3" name="Content Placeholder 2">
            <a:extLst>
              <a:ext uri="{FF2B5EF4-FFF2-40B4-BE49-F238E27FC236}">
                <a16:creationId xmlns:a16="http://schemas.microsoft.com/office/drawing/2014/main" id="{DD14A620-C850-4FF4-B27E-CDAC0D0D4F91}"/>
              </a:ext>
            </a:extLst>
          </p:cNvPr>
          <p:cNvSpPr>
            <a:spLocks noGrp="1"/>
          </p:cNvSpPr>
          <p:nvPr>
            <p:ph idx="1"/>
          </p:nvPr>
        </p:nvSpPr>
        <p:spPr/>
        <p:txBody>
          <a:bodyPr>
            <a:normAutofit fontScale="77500" lnSpcReduction="20000"/>
          </a:bodyPr>
          <a:lstStyle/>
          <a:p>
            <a:r>
              <a:rPr lang="en-SG" dirty="0"/>
              <a:t>As we mentioned in lecture 5, </a:t>
            </a:r>
            <a:r>
              <a:rPr lang="en-SG" dirty="0" err="1"/>
              <a:t>Vasubandhu</a:t>
            </a:r>
            <a:r>
              <a:rPr lang="en-SG" dirty="0"/>
              <a:t> for the first time used the 3-membered logical method, thus virtually dropping the last 2 members; but he did not provide any explicit explanations;</a:t>
            </a:r>
          </a:p>
          <a:p>
            <a:r>
              <a:rPr lang="en-SG" dirty="0"/>
              <a:t>However, while </a:t>
            </a:r>
            <a:r>
              <a:rPr lang="en-SG" dirty="0" err="1"/>
              <a:t>Vasubandhu</a:t>
            </a:r>
            <a:r>
              <a:rPr lang="en-SG" dirty="0"/>
              <a:t> cut the 5 members into 3 members, he did insert a extra item by expanding the 2</a:t>
            </a:r>
            <a:r>
              <a:rPr lang="en-SG" baseline="30000" dirty="0"/>
              <a:t>nd</a:t>
            </a:r>
            <a:r>
              <a:rPr lang="en-SG" dirty="0"/>
              <a:t> member – </a:t>
            </a:r>
            <a:r>
              <a:rPr lang="en-SG" i="1" dirty="0"/>
              <a:t>reason</a:t>
            </a:r>
            <a:r>
              <a:rPr lang="en-SG" dirty="0"/>
              <a:t>; this is important, for as we mentioned, even at the time of Asaṅga, there was an awareness of the importance of the 2</a:t>
            </a:r>
            <a:r>
              <a:rPr lang="en-SG" baseline="30000" dirty="0"/>
              <a:t>nd</a:t>
            </a:r>
            <a:r>
              <a:rPr lang="en-SG" dirty="0"/>
              <a:t> and the 3</a:t>
            </a:r>
            <a:r>
              <a:rPr lang="en-SG" baseline="30000" dirty="0"/>
              <a:t>rd</a:t>
            </a:r>
            <a:r>
              <a:rPr lang="en-SG" dirty="0"/>
              <a:t> members (</a:t>
            </a:r>
            <a:r>
              <a:rPr lang="en-SG" i="1" dirty="0"/>
              <a:t>reason</a:t>
            </a:r>
            <a:r>
              <a:rPr lang="en-SG" dirty="0"/>
              <a:t> and </a:t>
            </a:r>
            <a:r>
              <a:rPr lang="en-SG" i="1" dirty="0"/>
              <a:t>examples</a:t>
            </a:r>
            <a:r>
              <a:rPr lang="en-SG" dirty="0"/>
              <a:t>); so when he explained the examples, he went in detail regarding the similar and dissimilar examples and their relation to the 2</a:t>
            </a:r>
            <a:r>
              <a:rPr lang="en-SG" baseline="30000" dirty="0"/>
              <a:t>nd</a:t>
            </a:r>
            <a:r>
              <a:rPr lang="en-SG" dirty="0"/>
              <a:t> member – </a:t>
            </a:r>
            <a:r>
              <a:rPr lang="en-SG" i="1" dirty="0"/>
              <a:t>reason</a:t>
            </a:r>
            <a:r>
              <a:rPr lang="en-SG" dirty="0"/>
              <a:t>;</a:t>
            </a:r>
          </a:p>
          <a:p>
            <a:r>
              <a:rPr lang="en-SG" dirty="0"/>
              <a:t>Also, as we mentioned, one of the important reforms in Buddhist logical method done by </a:t>
            </a:r>
            <a:r>
              <a:rPr lang="en-SG" dirty="0" err="1"/>
              <a:t>Dignāga</a:t>
            </a:r>
            <a:r>
              <a:rPr lang="en-SG" dirty="0"/>
              <a:t> was precisely the relationship and the connection (</a:t>
            </a:r>
            <a:r>
              <a:rPr lang="en-SG" i="1" dirty="0"/>
              <a:t>invariable concomitance</a:t>
            </a:r>
            <a:r>
              <a:rPr lang="en-SG" dirty="0"/>
              <a:t>) between the thesis and the reason, as well as the association between all the three members: </a:t>
            </a:r>
            <a:r>
              <a:rPr lang="en-SG" u="sng" dirty="0"/>
              <a:t>thesis, reason and example</a:t>
            </a:r>
            <a:r>
              <a:rPr lang="en-SG" dirty="0"/>
              <a:t>;</a:t>
            </a:r>
          </a:p>
        </p:txBody>
      </p:sp>
    </p:spTree>
    <p:extLst>
      <p:ext uri="{BB962C8B-B14F-4D97-AF65-F5344CB8AC3E}">
        <p14:creationId xmlns:p14="http://schemas.microsoft.com/office/powerpoint/2010/main" val="918060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AE017-13CD-45AE-8C84-7D95E51ACDC2}"/>
              </a:ext>
            </a:extLst>
          </p:cNvPr>
          <p:cNvSpPr>
            <a:spLocks noGrp="1"/>
          </p:cNvSpPr>
          <p:nvPr>
            <p:ph type="title"/>
          </p:nvPr>
        </p:nvSpPr>
        <p:spPr/>
        <p:txBody>
          <a:bodyPr>
            <a:normAutofit fontScale="90000"/>
          </a:bodyPr>
          <a:lstStyle/>
          <a:p>
            <a:r>
              <a:rPr lang="en-US" dirty="0" err="1"/>
              <a:t>Vasubandhu’s</a:t>
            </a:r>
            <a:r>
              <a:rPr lang="en-US" dirty="0"/>
              <a:t> logical treatise</a:t>
            </a:r>
            <a:r>
              <a:rPr lang="en-US" sz="2000" dirty="0"/>
              <a:t>: because </a:t>
            </a:r>
            <a:r>
              <a:rPr lang="en-US" sz="2000" dirty="0" err="1"/>
              <a:t>Vasubandhu’s</a:t>
            </a:r>
            <a:r>
              <a:rPr lang="en-US" sz="2000" dirty="0"/>
              <a:t> treatise had been preserved in fragmented forms, it is difficult to know exactly what the original text might have been. In modern translation, Stefan </a:t>
            </a:r>
            <a:r>
              <a:rPr lang="en-US" sz="2000" dirty="0" err="1"/>
              <a:t>Anacker</a:t>
            </a:r>
            <a:r>
              <a:rPr lang="en-US" sz="2000" dirty="0"/>
              <a:t> arranged it into 24 sections of various lengths, with some sections consist of only one sentence. Of those, the first 8 sections are important; they are arranged into 4 categories; please note that for </a:t>
            </a:r>
            <a:r>
              <a:rPr lang="en-US" sz="2000" dirty="0" err="1"/>
              <a:t>Vasubandhu</a:t>
            </a:r>
            <a:r>
              <a:rPr lang="en-US" sz="2000" dirty="0"/>
              <a:t>, reason and justification are the same concepts; see below:</a:t>
            </a:r>
            <a:endParaRPr lang="en-SG" sz="2000" dirty="0"/>
          </a:p>
        </p:txBody>
      </p:sp>
      <p:graphicFrame>
        <p:nvGraphicFramePr>
          <p:cNvPr id="4" name="Content Placeholder 3">
            <a:extLst>
              <a:ext uri="{FF2B5EF4-FFF2-40B4-BE49-F238E27FC236}">
                <a16:creationId xmlns:a16="http://schemas.microsoft.com/office/drawing/2014/main" id="{5731BD38-F897-4DDE-AEB8-21CABA451C87}"/>
              </a:ext>
            </a:extLst>
          </p:cNvPr>
          <p:cNvGraphicFramePr>
            <a:graphicFrameLocks noGrp="1"/>
          </p:cNvGraphicFramePr>
          <p:nvPr>
            <p:ph idx="1"/>
            <p:extLst>
              <p:ext uri="{D42A27DB-BD31-4B8C-83A1-F6EECF244321}">
                <p14:modId xmlns:p14="http://schemas.microsoft.com/office/powerpoint/2010/main" val="1766658853"/>
              </p:ext>
            </p:extLst>
          </p:nvPr>
        </p:nvGraphicFramePr>
        <p:xfrm>
          <a:off x="628650" y="2332139"/>
          <a:ext cx="7886700" cy="3844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7156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96DCC-2577-49A8-8C93-2B82399853D4}"/>
              </a:ext>
            </a:extLst>
          </p:cNvPr>
          <p:cNvSpPr>
            <a:spLocks noGrp="1"/>
          </p:cNvSpPr>
          <p:nvPr>
            <p:ph type="title"/>
          </p:nvPr>
        </p:nvSpPr>
        <p:spPr/>
        <p:txBody>
          <a:bodyPr/>
          <a:lstStyle/>
          <a:p>
            <a:r>
              <a:rPr lang="en-US" dirty="0" err="1"/>
              <a:t>Vasubandhu’s</a:t>
            </a:r>
            <a:r>
              <a:rPr lang="en-US" dirty="0"/>
              <a:t> treatise</a:t>
            </a:r>
            <a:r>
              <a:rPr lang="en-US" sz="3600" dirty="0"/>
              <a:t>: explanations</a:t>
            </a:r>
            <a:endParaRPr lang="en-SG" sz="3600" dirty="0"/>
          </a:p>
        </p:txBody>
      </p:sp>
      <p:sp>
        <p:nvSpPr>
          <p:cNvPr id="3" name="Content Placeholder 2">
            <a:extLst>
              <a:ext uri="{FF2B5EF4-FFF2-40B4-BE49-F238E27FC236}">
                <a16:creationId xmlns:a16="http://schemas.microsoft.com/office/drawing/2014/main" id="{005CB2E9-9979-4306-A66E-1B227E9ECE7C}"/>
              </a:ext>
            </a:extLst>
          </p:cNvPr>
          <p:cNvSpPr>
            <a:spLocks noGrp="1"/>
          </p:cNvSpPr>
          <p:nvPr>
            <p:ph idx="1"/>
          </p:nvPr>
        </p:nvSpPr>
        <p:spPr/>
        <p:txBody>
          <a:bodyPr>
            <a:normAutofit fontScale="77500" lnSpcReduction="20000"/>
          </a:bodyPr>
          <a:lstStyle/>
          <a:p>
            <a:r>
              <a:rPr lang="en-US" dirty="0"/>
              <a:t>As mentioned previously, the first 8 important sections are arranged into 4 categories; </a:t>
            </a:r>
            <a:r>
              <a:rPr lang="en-US" i="1" u="sng" dirty="0"/>
              <a:t>pak</a:t>
            </a:r>
            <a:r>
              <a:rPr lang="en-US" i="1" u="sng" dirty="0">
                <a:latin typeface="Times New Roman" panose="02020603050405020304" pitchFamily="18" charset="0"/>
                <a:cs typeface="Times New Roman" panose="02020603050405020304" pitchFamily="18" charset="0"/>
              </a:rPr>
              <a:t>ṣa</a:t>
            </a:r>
            <a:r>
              <a:rPr lang="en-US" dirty="0">
                <a:latin typeface="Times New Roman" panose="02020603050405020304" pitchFamily="18" charset="0"/>
                <a:cs typeface="Times New Roman" panose="02020603050405020304" pitchFamily="18" charset="0"/>
              </a:rPr>
              <a:t> means topic, and this is one part of thesis; please just remember this concept now because in later Buddhist logical method, it would be alternately used with </a:t>
            </a:r>
            <a:r>
              <a:rPr lang="en-SG" i="1" u="sng" dirty="0" err="1">
                <a:latin typeface="Times New Roman" panose="02020603050405020304" pitchFamily="18" charset="0"/>
                <a:cs typeface="Times New Roman" panose="02020603050405020304" pitchFamily="18" charset="0"/>
              </a:rPr>
              <a:t>p</a:t>
            </a:r>
            <a:r>
              <a:rPr lang="en-SG" i="1" u="sng" dirty="0" err="1"/>
              <a:t>ratijñā</a:t>
            </a:r>
            <a:r>
              <a:rPr lang="en-SG" i="1" u="sng" dirty="0"/>
              <a:t>/</a:t>
            </a:r>
            <a:r>
              <a:rPr lang="en-SG" i="1" dirty="0"/>
              <a:t>thesis</a:t>
            </a:r>
            <a:r>
              <a:rPr lang="en-SG" dirty="0"/>
              <a:t> – as the first member – </a:t>
            </a:r>
            <a:r>
              <a:rPr lang="en-SG" i="1" dirty="0"/>
              <a:t>thesis/topic</a:t>
            </a:r>
            <a:r>
              <a:rPr lang="en-SG" dirty="0"/>
              <a:t> in the 3-membered logical reasoning method;</a:t>
            </a:r>
            <a:endParaRPr lang="en-SG" i="1" dirty="0"/>
          </a:p>
          <a:p>
            <a:r>
              <a:rPr lang="en-SG" dirty="0"/>
              <a:t>In the section for thesis, </a:t>
            </a:r>
            <a:r>
              <a:rPr lang="en-SG" dirty="0" err="1"/>
              <a:t>Vasubandhu</a:t>
            </a:r>
            <a:r>
              <a:rPr lang="en-SG" dirty="0"/>
              <a:t> explains about a proper thesis: an inferable event (fire) and an event-associate (connection between fire and smoke), and the event – smoke; in other words, a fire can be inferred from the event-associate – fire-smoke connection; but without the event-associate – smoke-water are opposite to each other, it cannot be used in the thesis of fire;</a:t>
            </a:r>
          </a:p>
          <a:p>
            <a:r>
              <a:rPr lang="en-SG" dirty="0"/>
              <a:t>In the next few sections, </a:t>
            </a:r>
            <a:r>
              <a:rPr lang="en-SG" dirty="0" err="1"/>
              <a:t>Vadubandhu</a:t>
            </a:r>
            <a:r>
              <a:rPr lang="en-SG" dirty="0"/>
              <a:t> discusses about the importance of justification/reason and its relationship with thesis; when </a:t>
            </a:r>
            <a:r>
              <a:rPr lang="en-SG" dirty="0" err="1"/>
              <a:t>Vasubandhu</a:t>
            </a:r>
            <a:r>
              <a:rPr lang="en-SG" dirty="0"/>
              <a:t> moves to the discussion of exemplification, he particularly emphasized the necessary association of the thesis, the reason and the examples (similar and dissimilar);</a:t>
            </a:r>
          </a:p>
        </p:txBody>
      </p:sp>
    </p:spTree>
    <p:extLst>
      <p:ext uri="{BB962C8B-B14F-4D97-AF65-F5344CB8AC3E}">
        <p14:creationId xmlns:p14="http://schemas.microsoft.com/office/powerpoint/2010/main" val="1958231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8D4DC-F5AA-480E-A2CD-140788A15B46}"/>
              </a:ext>
            </a:extLst>
          </p:cNvPr>
          <p:cNvSpPr>
            <a:spLocks noGrp="1"/>
          </p:cNvSpPr>
          <p:nvPr>
            <p:ph type="title"/>
          </p:nvPr>
        </p:nvSpPr>
        <p:spPr/>
        <p:txBody>
          <a:bodyPr>
            <a:normAutofit fontScale="90000"/>
          </a:bodyPr>
          <a:lstStyle/>
          <a:p>
            <a:r>
              <a:rPr lang="en-US" dirty="0"/>
              <a:t>Thesis</a:t>
            </a:r>
            <a:r>
              <a:rPr lang="en-US" sz="2000" dirty="0"/>
              <a:t>: it is important to notice that for </a:t>
            </a:r>
            <a:r>
              <a:rPr lang="en-US" sz="2000" dirty="0" err="1"/>
              <a:t>Vasubandhu</a:t>
            </a:r>
            <a:r>
              <a:rPr lang="en-US" sz="2000" dirty="0"/>
              <a:t>, even </a:t>
            </a:r>
            <a:r>
              <a:rPr lang="en-US" sz="2000" i="1" dirty="0"/>
              <a:t>a valid thesis </a:t>
            </a:r>
            <a:r>
              <a:rPr lang="en-US" sz="2000" dirty="0"/>
              <a:t>needs to be specifically defined; he explains in detail about the thesis and its requirements; he suggests that as an inferable event, such as fire, which can be inferred from smoke, because smoke is an event-associate with fire – they happened together; such conditions warrant a valid thesis; on the other hand, water or lake cannot be thesis, because they are opposing to each other and therefore irrelevant; </a:t>
            </a:r>
            <a:endParaRPr lang="en-SG" sz="2000" dirty="0"/>
          </a:p>
        </p:txBody>
      </p:sp>
      <p:graphicFrame>
        <p:nvGraphicFramePr>
          <p:cNvPr id="4" name="Content Placeholder 3">
            <a:extLst>
              <a:ext uri="{FF2B5EF4-FFF2-40B4-BE49-F238E27FC236}">
                <a16:creationId xmlns:a16="http://schemas.microsoft.com/office/drawing/2014/main" id="{993757C4-295D-4F98-93BF-4B92B2FD40B4}"/>
              </a:ext>
            </a:extLst>
          </p:cNvPr>
          <p:cNvGraphicFramePr>
            <a:graphicFrameLocks noGrp="1"/>
          </p:cNvGraphicFramePr>
          <p:nvPr>
            <p:ph idx="1"/>
            <p:extLst>
              <p:ext uri="{D42A27DB-BD31-4B8C-83A1-F6EECF244321}">
                <p14:modId xmlns:p14="http://schemas.microsoft.com/office/powerpoint/2010/main" val="193767186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2673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375BC-B61A-4C45-A2F7-55E7CFD2780E}"/>
              </a:ext>
            </a:extLst>
          </p:cNvPr>
          <p:cNvSpPr>
            <a:spLocks noGrp="1"/>
          </p:cNvSpPr>
          <p:nvPr>
            <p:ph type="title"/>
          </p:nvPr>
        </p:nvSpPr>
        <p:spPr/>
        <p:txBody>
          <a:bodyPr>
            <a:normAutofit/>
          </a:bodyPr>
          <a:lstStyle/>
          <a:p>
            <a:r>
              <a:rPr lang="en-SG" dirty="0"/>
              <a:t>Invariable concomitance</a:t>
            </a:r>
            <a:r>
              <a:rPr lang="en-SG" sz="4000" dirty="0"/>
              <a:t>: connection between </a:t>
            </a:r>
            <a:r>
              <a:rPr lang="en-SG" sz="4000" u="sng" dirty="0"/>
              <a:t>thesis</a:t>
            </a:r>
            <a:r>
              <a:rPr lang="en-SG" sz="4000" dirty="0"/>
              <a:t> and </a:t>
            </a:r>
            <a:r>
              <a:rPr lang="en-SG" sz="4000" u="sng" dirty="0"/>
              <a:t>reason</a:t>
            </a:r>
          </a:p>
        </p:txBody>
      </p:sp>
      <p:sp>
        <p:nvSpPr>
          <p:cNvPr id="3" name="Content Placeholder 2">
            <a:extLst>
              <a:ext uri="{FF2B5EF4-FFF2-40B4-BE49-F238E27FC236}">
                <a16:creationId xmlns:a16="http://schemas.microsoft.com/office/drawing/2014/main" id="{80C1F11D-389D-4FFC-B78A-CDCA8D1E878A}"/>
              </a:ext>
            </a:extLst>
          </p:cNvPr>
          <p:cNvSpPr>
            <a:spLocks noGrp="1"/>
          </p:cNvSpPr>
          <p:nvPr>
            <p:ph idx="1"/>
          </p:nvPr>
        </p:nvSpPr>
        <p:spPr/>
        <p:txBody>
          <a:bodyPr>
            <a:normAutofit fontScale="70000" lnSpcReduction="20000"/>
          </a:bodyPr>
          <a:lstStyle/>
          <a:p>
            <a:r>
              <a:rPr lang="en-SG" i="1" u="sng" dirty="0"/>
              <a:t>Invariable</a:t>
            </a:r>
            <a:r>
              <a:rPr lang="en-SG" dirty="0"/>
              <a:t> means constant and never changing; it suggests that it is not variable and therefore always the same. </a:t>
            </a:r>
            <a:r>
              <a:rPr lang="en-SG" i="1" u="sng" dirty="0"/>
              <a:t>Concomitance</a:t>
            </a:r>
            <a:r>
              <a:rPr lang="en-SG" dirty="0"/>
              <a:t> means that if one thing happens, the other would follow; </a:t>
            </a:r>
          </a:p>
          <a:p>
            <a:r>
              <a:rPr lang="en-SG" dirty="0"/>
              <a:t>So the two words together suggest that in a constant fashion, if one thing happens or exists, the other would follow or exist;</a:t>
            </a:r>
          </a:p>
          <a:p>
            <a:r>
              <a:rPr lang="en-SG" dirty="0"/>
              <a:t>By now I am sure you would understand what does the phrase mean; if you do not understand, never mind, here is the example: fire and smoke or produced-ness and impermanence;</a:t>
            </a:r>
          </a:p>
          <a:p>
            <a:r>
              <a:rPr lang="en-SG" dirty="0"/>
              <a:t>As we mentioned many times, the key point of proving that fire can be inferred from smoke is, basically, because whenever there is fire, the would be smoke – always and constantly taking place together and at the same time – </a:t>
            </a:r>
            <a:r>
              <a:rPr lang="en-SG" i="1" dirty="0"/>
              <a:t>invariable concomitance</a:t>
            </a:r>
            <a:r>
              <a:rPr lang="en-SG" dirty="0"/>
              <a:t>; this also applies to produced-ness and impermanence: whatever produced must be impermanent; but remember that this is the doctrine of Buddhism – </a:t>
            </a:r>
            <a:r>
              <a:rPr lang="en-SG" i="1" dirty="0"/>
              <a:t>dependent co-arising</a:t>
            </a:r>
            <a:r>
              <a:rPr lang="en-SG" dirty="0"/>
              <a:t>; as we mentioned, if someone does not believe in such a theory, then it is pointless to prove that sound is permanent because it is produced;</a:t>
            </a:r>
          </a:p>
        </p:txBody>
      </p:sp>
    </p:spTree>
    <p:extLst>
      <p:ext uri="{BB962C8B-B14F-4D97-AF65-F5344CB8AC3E}">
        <p14:creationId xmlns:p14="http://schemas.microsoft.com/office/powerpoint/2010/main" val="1643204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E60AF-EC5A-4041-9842-3EB157E43FDC}"/>
              </a:ext>
            </a:extLst>
          </p:cNvPr>
          <p:cNvSpPr>
            <a:spLocks noGrp="1"/>
          </p:cNvSpPr>
          <p:nvPr>
            <p:ph type="title"/>
          </p:nvPr>
        </p:nvSpPr>
        <p:spPr/>
        <p:txBody>
          <a:bodyPr>
            <a:normAutofit fontScale="90000"/>
          </a:bodyPr>
          <a:lstStyle/>
          <a:p>
            <a:r>
              <a:rPr lang="en-US" dirty="0"/>
              <a:t>Justification/reason</a:t>
            </a:r>
            <a:r>
              <a:rPr lang="en-US" sz="2000" dirty="0"/>
              <a:t>: as we explained in the previous slide, here </a:t>
            </a:r>
            <a:r>
              <a:rPr lang="en-US" sz="2000" dirty="0" err="1"/>
              <a:t>Vasubandhu’s</a:t>
            </a:r>
            <a:r>
              <a:rPr lang="en-US" sz="2000" dirty="0"/>
              <a:t> explanation is powerful enough to make Buddhist logical reasoning very much useful; in particular, here for the first time the </a:t>
            </a:r>
            <a:r>
              <a:rPr lang="en-US" sz="2000" i="1" u="sng" dirty="0"/>
              <a:t>invariable concomitance</a:t>
            </a:r>
            <a:r>
              <a:rPr lang="en-US" sz="2000" i="1" dirty="0"/>
              <a:t> </a:t>
            </a:r>
            <a:r>
              <a:rPr lang="en-US" sz="2000" dirty="0"/>
              <a:t>is a required prerequisite for a </a:t>
            </a:r>
            <a:r>
              <a:rPr lang="en-US" sz="2000" i="1" dirty="0"/>
              <a:t>valid logical reasoning</a:t>
            </a:r>
            <a:r>
              <a:rPr lang="en-US" sz="2000" dirty="0"/>
              <a:t>;</a:t>
            </a:r>
            <a:endParaRPr lang="en-SG" sz="2000" dirty="0"/>
          </a:p>
        </p:txBody>
      </p:sp>
      <p:graphicFrame>
        <p:nvGraphicFramePr>
          <p:cNvPr id="4" name="Content Placeholder 3">
            <a:extLst>
              <a:ext uri="{FF2B5EF4-FFF2-40B4-BE49-F238E27FC236}">
                <a16:creationId xmlns:a16="http://schemas.microsoft.com/office/drawing/2014/main" id="{273373BD-4D31-4C1B-AEFA-B4BEF3196795}"/>
              </a:ext>
            </a:extLst>
          </p:cNvPr>
          <p:cNvGraphicFramePr>
            <a:graphicFrameLocks noGrp="1"/>
          </p:cNvGraphicFramePr>
          <p:nvPr>
            <p:ph idx="1"/>
            <p:extLst>
              <p:ext uri="{D42A27DB-BD31-4B8C-83A1-F6EECF244321}">
                <p14:modId xmlns:p14="http://schemas.microsoft.com/office/powerpoint/2010/main" val="259066208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9895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9DD4-8193-4658-9BBF-C69B4E0730A2}"/>
              </a:ext>
            </a:extLst>
          </p:cNvPr>
          <p:cNvSpPr>
            <a:spLocks noGrp="1"/>
          </p:cNvSpPr>
          <p:nvPr>
            <p:ph type="title"/>
          </p:nvPr>
        </p:nvSpPr>
        <p:spPr/>
        <p:txBody>
          <a:bodyPr>
            <a:normAutofit fontScale="90000"/>
          </a:bodyPr>
          <a:lstStyle/>
          <a:p>
            <a:r>
              <a:rPr lang="en-SG" dirty="0"/>
              <a:t>Invariable concomitance</a:t>
            </a:r>
            <a:r>
              <a:rPr lang="en-SG" sz="2700" dirty="0"/>
              <a:t>: the example of fire and smoke; </a:t>
            </a:r>
            <a:r>
              <a:rPr lang="en-SG" sz="2700" i="1" u="sng" dirty="0"/>
              <a:t>corroboration</a:t>
            </a:r>
            <a:r>
              <a:rPr lang="en-SG" sz="2700" dirty="0"/>
              <a:t> – if one exists then the other exists;</a:t>
            </a:r>
          </a:p>
        </p:txBody>
      </p:sp>
      <p:graphicFrame>
        <p:nvGraphicFramePr>
          <p:cNvPr id="4" name="Content Placeholder 3">
            <a:extLst>
              <a:ext uri="{FF2B5EF4-FFF2-40B4-BE49-F238E27FC236}">
                <a16:creationId xmlns:a16="http://schemas.microsoft.com/office/drawing/2014/main" id="{5D76DF28-DE8F-4D8B-8050-B3E68FCC71BD}"/>
              </a:ext>
            </a:extLst>
          </p:cNvPr>
          <p:cNvGraphicFramePr>
            <a:graphicFrameLocks noGrp="1"/>
          </p:cNvGraphicFramePr>
          <p:nvPr>
            <p:ph idx="1"/>
            <p:extLst>
              <p:ext uri="{D42A27DB-BD31-4B8C-83A1-F6EECF244321}">
                <p14:modId xmlns:p14="http://schemas.microsoft.com/office/powerpoint/2010/main" val="3559468880"/>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6872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3F87E04-6781-4E7A-A3D0-C8ED10AB8C36}"/>
              </a:ext>
            </a:extLst>
          </p:cNvPr>
          <p:cNvSpPr>
            <a:spLocks noGrp="1"/>
          </p:cNvSpPr>
          <p:nvPr>
            <p:ph type="title"/>
          </p:nvPr>
        </p:nvSpPr>
        <p:spPr/>
        <p:txBody>
          <a:bodyPr>
            <a:normAutofit fontScale="90000"/>
          </a:bodyPr>
          <a:lstStyle/>
          <a:p>
            <a:r>
              <a:rPr lang="en-SG" altLang="zh-CN" dirty="0"/>
              <a:t>Early stage</a:t>
            </a:r>
            <a:r>
              <a:rPr lang="en-SG" altLang="zh-CN" sz="2000" dirty="0"/>
              <a:t>: below are three important philosophers of Buddhist logical/debating tradition; but we do not have the sufficient evidence to suggest whether or not one influenced the other, although it would be probably the case that at least the Asa</a:t>
            </a:r>
            <a:r>
              <a:rPr lang="en-SG" altLang="zh-CN" sz="2000" dirty="0">
                <a:latin typeface="Times New Roman" panose="02020603050405020304" pitchFamily="18" charset="0"/>
                <a:cs typeface="Times New Roman" panose="02020603050405020304" pitchFamily="18" charset="0"/>
              </a:rPr>
              <a:t>ṅga-</a:t>
            </a:r>
            <a:r>
              <a:rPr lang="en-SG" altLang="zh-CN" sz="2000" dirty="0" err="1">
                <a:latin typeface="Times New Roman" panose="02020603050405020304" pitchFamily="18" charset="0"/>
                <a:cs typeface="Times New Roman" panose="02020603050405020304" pitchFamily="18" charset="0"/>
              </a:rPr>
              <a:t>Vasubandhu</a:t>
            </a:r>
            <a:r>
              <a:rPr lang="en-SG" altLang="zh-CN" sz="2000" dirty="0">
                <a:latin typeface="Times New Roman" panose="02020603050405020304" pitchFamily="18" charset="0"/>
                <a:cs typeface="Times New Roman" panose="02020603050405020304" pitchFamily="18" charset="0"/>
              </a:rPr>
              <a:t> brothers knew each other’s works; also, as we mentioned, before </a:t>
            </a:r>
            <a:r>
              <a:rPr lang="en-SG" sz="2000" dirty="0"/>
              <a:t>Nāgārjuna, logical reasoning or debating method was not very much a concern for Buddhist philosophers;</a:t>
            </a:r>
            <a:endParaRPr lang="zh-CN" altLang="en-US" sz="2000" dirty="0"/>
          </a:p>
        </p:txBody>
      </p:sp>
      <p:graphicFrame>
        <p:nvGraphicFramePr>
          <p:cNvPr id="4" name="Content Placeholder 3">
            <a:extLst>
              <a:ext uri="{FF2B5EF4-FFF2-40B4-BE49-F238E27FC236}">
                <a16:creationId xmlns:a16="http://schemas.microsoft.com/office/drawing/2014/main" id="{877CA8CB-4104-4779-863E-FC3D17DD877D}"/>
              </a:ext>
            </a:extLst>
          </p:cNvPr>
          <p:cNvGraphicFramePr>
            <a:graphicFrameLocks noGrp="1"/>
          </p:cNvGraphicFramePr>
          <p:nvPr>
            <p:ph idx="1"/>
            <p:extLst>
              <p:ext uri="{D42A27DB-BD31-4B8C-83A1-F6EECF244321}">
                <p14:modId xmlns:p14="http://schemas.microsoft.com/office/powerpoint/2010/main" val="1315124988"/>
              </p:ext>
            </p:extLst>
          </p:nvPr>
        </p:nvGraphicFramePr>
        <p:xfrm>
          <a:off x="628650" y="2055303"/>
          <a:ext cx="7886700" cy="4121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6489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C67F-1B85-4749-B508-67D595AD3B1F}"/>
              </a:ext>
            </a:extLst>
          </p:cNvPr>
          <p:cNvSpPr>
            <a:spLocks noGrp="1"/>
          </p:cNvSpPr>
          <p:nvPr>
            <p:ph type="title"/>
          </p:nvPr>
        </p:nvSpPr>
        <p:spPr/>
        <p:txBody>
          <a:bodyPr/>
          <a:lstStyle/>
          <a:p>
            <a:r>
              <a:rPr lang="en-SG" dirty="0"/>
              <a:t>The “</a:t>
            </a:r>
            <a:r>
              <a:rPr lang="en-SG" i="1" dirty="0"/>
              <a:t>connection</a:t>
            </a:r>
            <a:r>
              <a:rPr lang="en-SG" dirty="0"/>
              <a:t>” – examples</a:t>
            </a:r>
          </a:p>
        </p:txBody>
      </p:sp>
      <p:sp>
        <p:nvSpPr>
          <p:cNvPr id="3" name="Content Placeholder 2">
            <a:extLst>
              <a:ext uri="{FF2B5EF4-FFF2-40B4-BE49-F238E27FC236}">
                <a16:creationId xmlns:a16="http://schemas.microsoft.com/office/drawing/2014/main" id="{C8C7B7B6-94BB-4C5E-9A23-7C30E0B156AC}"/>
              </a:ext>
            </a:extLst>
          </p:cNvPr>
          <p:cNvSpPr>
            <a:spLocks noGrp="1"/>
          </p:cNvSpPr>
          <p:nvPr>
            <p:ph idx="1"/>
          </p:nvPr>
        </p:nvSpPr>
        <p:spPr/>
        <p:txBody>
          <a:bodyPr>
            <a:normAutofit fontScale="85000" lnSpcReduction="20000"/>
          </a:bodyPr>
          <a:lstStyle/>
          <a:p>
            <a:r>
              <a:rPr lang="en-SG" dirty="0"/>
              <a:t>Having discussed the </a:t>
            </a:r>
            <a:r>
              <a:rPr lang="en-SG" i="1" u="sng" dirty="0"/>
              <a:t>invariable concomitance</a:t>
            </a:r>
            <a:r>
              <a:rPr lang="en-SG" dirty="0"/>
              <a:t>, </a:t>
            </a:r>
            <a:r>
              <a:rPr lang="en-SG" dirty="0" err="1"/>
              <a:t>Vasubandhu</a:t>
            </a:r>
            <a:r>
              <a:rPr lang="en-SG" dirty="0"/>
              <a:t> tackled another important issue: the </a:t>
            </a:r>
            <a:r>
              <a:rPr lang="en-SG" i="1" u="sng" dirty="0"/>
              <a:t>connection</a:t>
            </a:r>
            <a:r>
              <a:rPr lang="en-SG" dirty="0"/>
              <a:t> among the three members: </a:t>
            </a:r>
            <a:r>
              <a:rPr lang="en-SG" u="sng" dirty="0"/>
              <a:t>the thesis</a:t>
            </a:r>
            <a:r>
              <a:rPr lang="en-SG" dirty="0"/>
              <a:t>, </a:t>
            </a:r>
            <a:r>
              <a:rPr lang="en-SG" u="sng" dirty="0"/>
              <a:t>the reason</a:t>
            </a:r>
            <a:r>
              <a:rPr lang="en-SG" dirty="0"/>
              <a:t> and </a:t>
            </a:r>
            <a:r>
              <a:rPr lang="en-SG" u="sng" dirty="0"/>
              <a:t>the examples</a:t>
            </a:r>
            <a:r>
              <a:rPr lang="en-SG" dirty="0"/>
              <a:t>;</a:t>
            </a:r>
          </a:p>
          <a:p>
            <a:r>
              <a:rPr lang="en-SG" dirty="0"/>
              <a:t>Some more quotations (please read the complete quotations in the </a:t>
            </a:r>
            <a:r>
              <a:rPr lang="en-SG" i="1" dirty="0"/>
              <a:t>lecture notes</a:t>
            </a:r>
            <a:r>
              <a:rPr lang="en-SG" dirty="0"/>
              <a:t>):</a:t>
            </a:r>
          </a:p>
          <a:p>
            <a:r>
              <a:rPr lang="en-SG" dirty="0"/>
              <a:t>“The exemplification is the specific indication of the connection of the two (</a:t>
            </a:r>
            <a:r>
              <a:rPr lang="en-SG" u="sng" dirty="0"/>
              <a:t>event and event-associate</a:t>
            </a:r>
            <a:r>
              <a:rPr lang="en-SG" dirty="0"/>
              <a:t>) when one is attempting to demonstrate something. The ‘</a:t>
            </a:r>
            <a:r>
              <a:rPr lang="en-SG" u="sng" dirty="0"/>
              <a:t>connection</a:t>
            </a:r>
            <a:r>
              <a:rPr lang="en-SG" dirty="0"/>
              <a:t>’ is </a:t>
            </a:r>
            <a:r>
              <a:rPr lang="en-SG" u="sng" dirty="0"/>
              <a:t>invariable concomitance</a:t>
            </a:r>
            <a:r>
              <a:rPr lang="en-SG" dirty="0"/>
              <a:t> of the </a:t>
            </a:r>
            <a:r>
              <a:rPr lang="en-SG" u="sng" dirty="0"/>
              <a:t>demonstrandum</a:t>
            </a:r>
            <a:r>
              <a:rPr lang="en-SG" dirty="0"/>
              <a:t> and the </a:t>
            </a:r>
            <a:r>
              <a:rPr lang="en-SG" u="sng" dirty="0"/>
              <a:t>demonstrator</a:t>
            </a:r>
            <a:r>
              <a:rPr lang="en-SG" dirty="0"/>
              <a:t>, that is, </a:t>
            </a:r>
            <a:r>
              <a:rPr lang="en-SG" u="sng" dirty="0"/>
              <a:t>the non-arising of the demonstrator when the demonstrandum does not exist</a:t>
            </a:r>
            <a:r>
              <a:rPr lang="en-SG" dirty="0"/>
              <a:t>. That through which the </a:t>
            </a:r>
            <a:r>
              <a:rPr lang="en-SG" u="sng" dirty="0"/>
              <a:t>connection</a:t>
            </a:r>
            <a:r>
              <a:rPr lang="en-SG" dirty="0"/>
              <a:t>, i.e. </a:t>
            </a:r>
            <a:r>
              <a:rPr lang="en-SG" u="sng" dirty="0"/>
              <a:t>invariable concomitance</a:t>
            </a:r>
            <a:r>
              <a:rPr lang="en-SG" dirty="0"/>
              <a:t>, of the two is specifically mentioned, is called ‘the exemplification’. It must take the form of a specific </a:t>
            </a:r>
            <a:r>
              <a:rPr lang="en-SG" u="sng" dirty="0"/>
              <a:t>parallel example</a:t>
            </a:r>
            <a:r>
              <a:rPr lang="en-SG" dirty="0"/>
              <a:t>, plus the statement of an </a:t>
            </a:r>
            <a:r>
              <a:rPr lang="en-SG" u="sng" dirty="0"/>
              <a:t>invariable concomitance</a:t>
            </a:r>
            <a:r>
              <a:rPr lang="en-SG" dirty="0"/>
              <a:t>.”</a:t>
            </a:r>
          </a:p>
          <a:p>
            <a:endParaRPr lang="en-SG" dirty="0"/>
          </a:p>
        </p:txBody>
      </p:sp>
    </p:spTree>
    <p:extLst>
      <p:ext uri="{BB962C8B-B14F-4D97-AF65-F5344CB8AC3E}">
        <p14:creationId xmlns:p14="http://schemas.microsoft.com/office/powerpoint/2010/main" val="3316860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FDF46-2F01-4B2A-9EB2-B9B248C4B073}"/>
              </a:ext>
            </a:extLst>
          </p:cNvPr>
          <p:cNvSpPr>
            <a:spLocks noGrp="1"/>
          </p:cNvSpPr>
          <p:nvPr>
            <p:ph type="title"/>
          </p:nvPr>
        </p:nvSpPr>
        <p:spPr/>
        <p:txBody>
          <a:bodyPr/>
          <a:lstStyle/>
          <a:p>
            <a:r>
              <a:rPr lang="en-SG" dirty="0"/>
              <a:t>Explanations</a:t>
            </a:r>
          </a:p>
        </p:txBody>
      </p:sp>
      <p:sp>
        <p:nvSpPr>
          <p:cNvPr id="3" name="Content Placeholder 2">
            <a:extLst>
              <a:ext uri="{FF2B5EF4-FFF2-40B4-BE49-F238E27FC236}">
                <a16:creationId xmlns:a16="http://schemas.microsoft.com/office/drawing/2014/main" id="{B383B3A6-C98B-4E92-B3A9-81B83EA60A5F}"/>
              </a:ext>
            </a:extLst>
          </p:cNvPr>
          <p:cNvSpPr>
            <a:spLocks noGrp="1"/>
          </p:cNvSpPr>
          <p:nvPr>
            <p:ph idx="1"/>
          </p:nvPr>
        </p:nvSpPr>
        <p:spPr/>
        <p:txBody>
          <a:bodyPr>
            <a:normAutofit fontScale="77500" lnSpcReduction="20000"/>
          </a:bodyPr>
          <a:lstStyle/>
          <a:p>
            <a:r>
              <a:rPr lang="en-SG" dirty="0"/>
              <a:t>In the above quotations, </a:t>
            </a:r>
            <a:r>
              <a:rPr lang="en-SG" dirty="0" err="1"/>
              <a:t>Vasubandhu</a:t>
            </a:r>
            <a:r>
              <a:rPr lang="en-SG" dirty="0"/>
              <a:t> explains the </a:t>
            </a:r>
            <a:r>
              <a:rPr lang="en-SG" b="1" i="1" dirty="0"/>
              <a:t>exemplification</a:t>
            </a:r>
            <a:r>
              <a:rPr lang="en-SG" dirty="0"/>
              <a:t> – </a:t>
            </a:r>
            <a:r>
              <a:rPr lang="en-SG" i="1" dirty="0"/>
              <a:t>the</a:t>
            </a:r>
            <a:r>
              <a:rPr lang="en-SG" dirty="0"/>
              <a:t> </a:t>
            </a:r>
            <a:r>
              <a:rPr lang="en-SG" i="1" dirty="0"/>
              <a:t>indication of a connection</a:t>
            </a:r>
            <a:r>
              <a:rPr lang="en-SG" dirty="0"/>
              <a:t> between the </a:t>
            </a:r>
            <a:r>
              <a:rPr lang="en-SG" u="sng" dirty="0"/>
              <a:t>demonstrator</a:t>
            </a:r>
            <a:r>
              <a:rPr lang="en-SG" dirty="0"/>
              <a:t> and the </a:t>
            </a:r>
            <a:r>
              <a:rPr lang="en-SG" u="sng" dirty="0"/>
              <a:t>demonstrandum (what is to be demonstrated</a:t>
            </a:r>
            <a:r>
              <a:rPr lang="en-SG" dirty="0"/>
              <a:t>), i.e., the fire and the smoke, or the produced-ness and the impermanence; </a:t>
            </a:r>
          </a:p>
          <a:p>
            <a:r>
              <a:rPr lang="en-SG" dirty="0"/>
              <a:t>Also important is the </a:t>
            </a:r>
            <a:r>
              <a:rPr lang="en-SG" i="1" dirty="0"/>
              <a:t>connection</a:t>
            </a:r>
            <a:r>
              <a:rPr lang="en-SG" dirty="0"/>
              <a:t> – </a:t>
            </a:r>
            <a:r>
              <a:rPr lang="en-SG" i="1" dirty="0"/>
              <a:t>invariable concomitance</a:t>
            </a:r>
            <a:r>
              <a:rPr lang="en-SG" dirty="0"/>
              <a:t> among the thesis, the reason, and the example (especially the similar example), i.e., fire, smoke and kitchen or produced-ness, impermanence, and a pot;</a:t>
            </a:r>
          </a:p>
          <a:p>
            <a:r>
              <a:rPr lang="en-SG" dirty="0"/>
              <a:t>So here, because of the invariable concomitance, thesis and the reason are connected; and because of the exemplifications of both corroborate and contradictory, a connection between the examples and the reason is established; because of the connection of all the three members – the thesis, the reason and the examples, a valid logical reasoning structure/sequent is formed;</a:t>
            </a:r>
          </a:p>
        </p:txBody>
      </p:sp>
    </p:spTree>
    <p:extLst>
      <p:ext uri="{BB962C8B-B14F-4D97-AF65-F5344CB8AC3E}">
        <p14:creationId xmlns:p14="http://schemas.microsoft.com/office/powerpoint/2010/main" val="3085255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6AEA3-8893-41FF-AD40-482613854B3E}"/>
              </a:ext>
            </a:extLst>
          </p:cNvPr>
          <p:cNvSpPr>
            <a:spLocks noGrp="1"/>
          </p:cNvSpPr>
          <p:nvPr>
            <p:ph type="title"/>
          </p:nvPr>
        </p:nvSpPr>
        <p:spPr/>
        <p:txBody>
          <a:bodyPr>
            <a:normAutofit fontScale="90000"/>
          </a:bodyPr>
          <a:lstStyle/>
          <a:p>
            <a:r>
              <a:rPr lang="en-SG" dirty="0"/>
              <a:t>The mechanism</a:t>
            </a:r>
            <a:r>
              <a:rPr lang="en-SG" sz="2000" dirty="0"/>
              <a:t> of three members and Buddhist logical reasoning sequent: if we are to give a example, it would be like this</a:t>
            </a:r>
            <a:r>
              <a:rPr lang="en-SG" sz="2000" u="sng" dirty="0"/>
              <a:t>: If A, then B</a:t>
            </a:r>
            <a:r>
              <a:rPr lang="en-SG" sz="2000" dirty="0"/>
              <a:t>; </a:t>
            </a:r>
            <a:r>
              <a:rPr lang="en-SG" sz="2000" u="sng" dirty="0"/>
              <a:t>if B, then C</a:t>
            </a:r>
            <a:r>
              <a:rPr lang="en-SG" sz="2000" dirty="0"/>
              <a:t>; </a:t>
            </a:r>
            <a:r>
              <a:rPr lang="en-SG" sz="2000" u="sng" dirty="0"/>
              <a:t>so If A, then C</a:t>
            </a:r>
            <a:r>
              <a:rPr lang="en-SG" sz="2000" dirty="0"/>
              <a:t>; however, please do not take this example as if the two logical reasoning systems are same; as a matter of fact, they are different; I just want you to see how the Buddhist logical method works according to </a:t>
            </a:r>
            <a:r>
              <a:rPr lang="en-SG" sz="2000" dirty="0" err="1"/>
              <a:t>Vasubandhu</a:t>
            </a:r>
            <a:r>
              <a:rPr lang="en-SG" sz="2000" dirty="0"/>
              <a:t>;</a:t>
            </a:r>
          </a:p>
        </p:txBody>
      </p:sp>
      <p:graphicFrame>
        <p:nvGraphicFramePr>
          <p:cNvPr id="4" name="Content Placeholder 3">
            <a:extLst>
              <a:ext uri="{FF2B5EF4-FFF2-40B4-BE49-F238E27FC236}">
                <a16:creationId xmlns:a16="http://schemas.microsoft.com/office/drawing/2014/main" id="{860EFDC6-0504-42EB-84A7-2414C8DF3DBE}"/>
              </a:ext>
            </a:extLst>
          </p:cNvPr>
          <p:cNvGraphicFramePr>
            <a:graphicFrameLocks noGrp="1"/>
          </p:cNvGraphicFramePr>
          <p:nvPr>
            <p:ph idx="1"/>
            <p:extLst>
              <p:ext uri="{D42A27DB-BD31-4B8C-83A1-F6EECF244321}">
                <p14:modId xmlns:p14="http://schemas.microsoft.com/office/powerpoint/2010/main" val="40124787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4096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1F504-8A77-4391-AD16-4AA3F0A9E065}"/>
              </a:ext>
            </a:extLst>
          </p:cNvPr>
          <p:cNvSpPr>
            <a:spLocks noGrp="1"/>
          </p:cNvSpPr>
          <p:nvPr>
            <p:ph type="title"/>
          </p:nvPr>
        </p:nvSpPr>
        <p:spPr/>
        <p:txBody>
          <a:bodyPr>
            <a:normAutofit fontScale="90000"/>
          </a:bodyPr>
          <a:lstStyle/>
          <a:p>
            <a:r>
              <a:rPr lang="en-SG" dirty="0" err="1"/>
              <a:t>Vasubandhu</a:t>
            </a:r>
            <a:r>
              <a:rPr lang="en-SG" sz="1800" dirty="0">
                <a:latin typeface="+mn-lt"/>
              </a:rPr>
              <a:t>: generally, it is assumed that in </a:t>
            </a:r>
            <a:r>
              <a:rPr lang="en-SG" sz="1800" dirty="0" err="1">
                <a:latin typeface="+mn-lt"/>
              </a:rPr>
              <a:t>Nāgārjuna’s</a:t>
            </a:r>
            <a:r>
              <a:rPr lang="en-SG" sz="1800" dirty="0">
                <a:latin typeface="+mn-lt"/>
              </a:rPr>
              <a:t> and </a:t>
            </a:r>
            <a:r>
              <a:rPr lang="en-SG" sz="1800" dirty="0" err="1">
                <a:latin typeface="+mn-lt"/>
              </a:rPr>
              <a:t>Asa</a:t>
            </a:r>
            <a:r>
              <a:rPr lang="en-SG" sz="1800" dirty="0" err="1">
                <a:latin typeface="+mn-lt"/>
                <a:cs typeface="Times New Roman" panose="02020603050405020304" pitchFamily="18" charset="0"/>
              </a:rPr>
              <a:t>ṅga’s</a:t>
            </a:r>
            <a:r>
              <a:rPr lang="en-SG" sz="1800" dirty="0">
                <a:latin typeface="+mn-lt"/>
                <a:cs typeface="Times New Roman" panose="02020603050405020304" pitchFamily="18" charset="0"/>
              </a:rPr>
              <a:t> logical treatises, the 5-membered method was mentioned or used; by the time of Asaṅga, the 5-membered method was introduced and accepted in Buddhist tradition; but in </a:t>
            </a:r>
            <a:r>
              <a:rPr lang="en-SG" sz="1800" dirty="0" err="1">
                <a:latin typeface="+mn-lt"/>
                <a:cs typeface="Times New Roman" panose="02020603050405020304" pitchFamily="18" charset="0"/>
              </a:rPr>
              <a:t>Vasubandhu’s</a:t>
            </a:r>
            <a:r>
              <a:rPr lang="en-SG" sz="1800" dirty="0">
                <a:latin typeface="+mn-lt"/>
                <a:cs typeface="Times New Roman" panose="02020603050405020304" pitchFamily="18" charset="0"/>
              </a:rPr>
              <a:t> </a:t>
            </a:r>
            <a:r>
              <a:rPr lang="en-SG" sz="1800" i="1" dirty="0" err="1">
                <a:latin typeface="+mn-lt"/>
                <a:cs typeface="Times New Roman" panose="02020603050405020304" pitchFamily="18" charset="0"/>
              </a:rPr>
              <a:t>Vādavidhi</a:t>
            </a:r>
            <a:r>
              <a:rPr lang="en-SG" sz="1800" dirty="0">
                <a:latin typeface="+mn-lt"/>
                <a:cs typeface="Times New Roman" panose="02020603050405020304" pitchFamily="18" charset="0"/>
              </a:rPr>
              <a:t>, the 4</a:t>
            </a:r>
            <a:r>
              <a:rPr lang="en-SG" sz="1800" baseline="30000" dirty="0">
                <a:latin typeface="+mn-lt"/>
                <a:cs typeface="Times New Roman" panose="02020603050405020304" pitchFamily="18" charset="0"/>
              </a:rPr>
              <a:t>th</a:t>
            </a:r>
            <a:r>
              <a:rPr lang="en-SG" sz="1800" dirty="0">
                <a:latin typeface="+mn-lt"/>
                <a:cs typeface="Times New Roman" panose="02020603050405020304" pitchFamily="18" charset="0"/>
              </a:rPr>
              <a:t> and 5</a:t>
            </a:r>
            <a:r>
              <a:rPr lang="en-SG" sz="1800" baseline="30000" dirty="0">
                <a:latin typeface="+mn-lt"/>
                <a:cs typeface="Times New Roman" panose="02020603050405020304" pitchFamily="18" charset="0"/>
              </a:rPr>
              <a:t>th</a:t>
            </a:r>
            <a:r>
              <a:rPr lang="en-SG" sz="1800" dirty="0">
                <a:latin typeface="+mn-lt"/>
                <a:cs typeface="Times New Roman" panose="02020603050405020304" pitchFamily="18" charset="0"/>
              </a:rPr>
              <a:t> members were dropped; this might be the earliest Buddhist reform of traditional logical method; by the time of </a:t>
            </a:r>
            <a:r>
              <a:rPr lang="en-SG" sz="1800" dirty="0" err="1">
                <a:latin typeface="+mn-lt"/>
                <a:cs typeface="Times New Roman" panose="02020603050405020304" pitchFamily="18" charset="0"/>
              </a:rPr>
              <a:t>Dignāga</a:t>
            </a:r>
            <a:r>
              <a:rPr lang="en-SG" sz="1800" dirty="0">
                <a:latin typeface="+mn-lt"/>
                <a:cs typeface="Times New Roman" panose="02020603050405020304" pitchFamily="18" charset="0"/>
              </a:rPr>
              <a:t>, more changes would occur;</a:t>
            </a:r>
            <a:endParaRPr lang="en-SG" sz="1800" dirty="0">
              <a:latin typeface="+mn-lt"/>
            </a:endParaRPr>
          </a:p>
        </p:txBody>
      </p:sp>
      <p:graphicFrame>
        <p:nvGraphicFramePr>
          <p:cNvPr id="5" name="Content Placeholder 4">
            <a:extLst>
              <a:ext uri="{FF2B5EF4-FFF2-40B4-BE49-F238E27FC236}">
                <a16:creationId xmlns:a16="http://schemas.microsoft.com/office/drawing/2014/main" id="{2402FBC2-D059-4A9C-B7B8-F799A898DAF5}"/>
              </a:ext>
            </a:extLst>
          </p:cNvPr>
          <p:cNvGraphicFramePr>
            <a:graphicFrameLocks noGrp="1"/>
          </p:cNvGraphicFramePr>
          <p:nvPr>
            <p:ph idx="1"/>
            <p:extLst>
              <p:ext uri="{D42A27DB-BD31-4B8C-83A1-F6EECF244321}">
                <p14:modId xmlns:p14="http://schemas.microsoft.com/office/powerpoint/2010/main" val="1262155346"/>
              </p:ext>
            </p:extLst>
          </p:nvPr>
        </p:nvGraphicFramePr>
        <p:xfrm>
          <a:off x="628650" y="1937857"/>
          <a:ext cx="7886700" cy="4239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7585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09A07-F8FC-4322-AB01-28EFC8884DF1}"/>
              </a:ext>
            </a:extLst>
          </p:cNvPr>
          <p:cNvSpPr>
            <a:spLocks noGrp="1"/>
          </p:cNvSpPr>
          <p:nvPr>
            <p:ph type="title"/>
          </p:nvPr>
        </p:nvSpPr>
        <p:spPr/>
        <p:txBody>
          <a:bodyPr>
            <a:normAutofit fontScale="90000"/>
          </a:bodyPr>
          <a:lstStyle/>
          <a:p>
            <a:r>
              <a:rPr lang="en-SG" dirty="0"/>
              <a:t>From 5 </a:t>
            </a:r>
            <a:r>
              <a:rPr lang="en-SG" sz="2000" dirty="0"/>
              <a:t>members to 3 members: as mentioned in the previous slides, it was probably </a:t>
            </a:r>
            <a:r>
              <a:rPr lang="en-SG" sz="2000" dirty="0" err="1"/>
              <a:t>Vasubandhu</a:t>
            </a:r>
            <a:r>
              <a:rPr lang="en-SG" sz="2000" dirty="0"/>
              <a:t> who for the first time dropped the last two members, thus reducing the 5 members into 3, although it was </a:t>
            </a:r>
            <a:r>
              <a:rPr lang="en-SG" sz="2000" dirty="0" err="1"/>
              <a:t>Dignāga</a:t>
            </a:r>
            <a:r>
              <a:rPr lang="en-SG" sz="2000" dirty="0"/>
              <a:t> who explained in more details regarding the necessity of the conciseness and precision of logical terms and structure;</a:t>
            </a:r>
          </a:p>
        </p:txBody>
      </p:sp>
      <p:graphicFrame>
        <p:nvGraphicFramePr>
          <p:cNvPr id="4" name="Content Placeholder 3">
            <a:extLst>
              <a:ext uri="{FF2B5EF4-FFF2-40B4-BE49-F238E27FC236}">
                <a16:creationId xmlns:a16="http://schemas.microsoft.com/office/drawing/2014/main" id="{A1ED81A5-5F2C-487C-A79E-D76903492C81}"/>
              </a:ext>
            </a:extLst>
          </p:cNvPr>
          <p:cNvGraphicFramePr>
            <a:graphicFrameLocks noGrp="1"/>
          </p:cNvGraphicFramePr>
          <p:nvPr>
            <p:ph idx="1"/>
            <p:extLst>
              <p:ext uri="{D42A27DB-BD31-4B8C-83A1-F6EECF244321}">
                <p14:modId xmlns:p14="http://schemas.microsoft.com/office/powerpoint/2010/main" val="160807583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88910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2C9CD-498D-4EA4-882E-4B83CD76003D}"/>
              </a:ext>
            </a:extLst>
          </p:cNvPr>
          <p:cNvSpPr>
            <a:spLocks noGrp="1"/>
          </p:cNvSpPr>
          <p:nvPr>
            <p:ph type="title"/>
          </p:nvPr>
        </p:nvSpPr>
        <p:spPr/>
        <p:txBody>
          <a:bodyPr>
            <a:normAutofit fontScale="90000"/>
          </a:bodyPr>
          <a:lstStyle/>
          <a:p>
            <a:r>
              <a:rPr lang="en-SG" dirty="0"/>
              <a:t>Below is the comparison</a:t>
            </a:r>
            <a:r>
              <a:rPr lang="en-SG" sz="2000" dirty="0"/>
              <a:t>: it is difficult to know why the last two members were dropped or why they were not dropped earlier, but as you can see from the diagram below, the </a:t>
            </a:r>
            <a:r>
              <a:rPr lang="en-SG" sz="2000" i="1" dirty="0"/>
              <a:t>Thesis</a:t>
            </a:r>
            <a:r>
              <a:rPr lang="en-SG" sz="2000" dirty="0"/>
              <a:t> and the </a:t>
            </a:r>
            <a:r>
              <a:rPr lang="en-SG" sz="2000" i="1" dirty="0"/>
              <a:t>Conclusion</a:t>
            </a:r>
            <a:r>
              <a:rPr lang="en-SG" sz="2000" dirty="0"/>
              <a:t> are almost identical, while this is also true of the </a:t>
            </a:r>
            <a:r>
              <a:rPr lang="en-SG" sz="2000" i="1" dirty="0"/>
              <a:t>Reason</a:t>
            </a:r>
            <a:r>
              <a:rPr lang="en-SG" sz="2000" dirty="0"/>
              <a:t> and the </a:t>
            </a:r>
            <a:r>
              <a:rPr lang="en-SG" sz="2000" i="1" dirty="0"/>
              <a:t>Application</a:t>
            </a:r>
            <a:r>
              <a:rPr lang="en-SG" sz="2000" dirty="0"/>
              <a:t>; </a:t>
            </a:r>
          </a:p>
        </p:txBody>
      </p:sp>
      <p:graphicFrame>
        <p:nvGraphicFramePr>
          <p:cNvPr id="4" name="Content Placeholder 3">
            <a:extLst>
              <a:ext uri="{FF2B5EF4-FFF2-40B4-BE49-F238E27FC236}">
                <a16:creationId xmlns:a16="http://schemas.microsoft.com/office/drawing/2014/main" id="{80C8DC17-7EB5-474A-B87A-FD882A5A2D37}"/>
              </a:ext>
            </a:extLst>
          </p:cNvPr>
          <p:cNvGraphicFramePr>
            <a:graphicFrameLocks noGrp="1"/>
          </p:cNvGraphicFramePr>
          <p:nvPr>
            <p:ph idx="1"/>
            <p:extLst>
              <p:ext uri="{D42A27DB-BD31-4B8C-83A1-F6EECF244321}">
                <p14:modId xmlns:p14="http://schemas.microsoft.com/office/powerpoint/2010/main" val="4192467130"/>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814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3C104-26EB-4A98-BD1C-29F88AB0A6F1}"/>
              </a:ext>
            </a:extLst>
          </p:cNvPr>
          <p:cNvSpPr>
            <a:spLocks noGrp="1"/>
          </p:cNvSpPr>
          <p:nvPr>
            <p:ph type="title"/>
          </p:nvPr>
        </p:nvSpPr>
        <p:spPr/>
        <p:txBody>
          <a:bodyPr/>
          <a:lstStyle/>
          <a:p>
            <a:r>
              <a:rPr lang="en-US" dirty="0" err="1"/>
              <a:t>Dignāga</a:t>
            </a:r>
            <a:r>
              <a:rPr lang="en-US" sz="2400" dirty="0"/>
              <a:t>: founder of new Buddhist logical reasoning</a:t>
            </a:r>
            <a:endParaRPr lang="en-SG" sz="2400" dirty="0"/>
          </a:p>
        </p:txBody>
      </p:sp>
      <p:sp>
        <p:nvSpPr>
          <p:cNvPr id="3" name="Content Placeholder 2">
            <a:extLst>
              <a:ext uri="{FF2B5EF4-FFF2-40B4-BE49-F238E27FC236}">
                <a16:creationId xmlns:a16="http://schemas.microsoft.com/office/drawing/2014/main" id="{ED1833AF-6760-4DDA-837F-3C95B130D50E}"/>
              </a:ext>
            </a:extLst>
          </p:cNvPr>
          <p:cNvSpPr>
            <a:spLocks noGrp="1"/>
          </p:cNvSpPr>
          <p:nvPr>
            <p:ph idx="1"/>
          </p:nvPr>
        </p:nvSpPr>
        <p:spPr/>
        <p:txBody>
          <a:bodyPr>
            <a:normAutofit fontScale="77500" lnSpcReduction="20000"/>
          </a:bodyPr>
          <a:lstStyle/>
          <a:p>
            <a:r>
              <a:rPr lang="en-US" dirty="0"/>
              <a:t>As we mentioned in the 6</a:t>
            </a:r>
            <a:r>
              <a:rPr lang="en-US" baseline="30000" dirty="0"/>
              <a:t>th</a:t>
            </a:r>
            <a:r>
              <a:rPr lang="en-US" dirty="0"/>
              <a:t> lecture, by the time of </a:t>
            </a:r>
            <a:r>
              <a:rPr lang="en-US" dirty="0" err="1"/>
              <a:t>Dignāga’s</a:t>
            </a:r>
            <a:r>
              <a:rPr lang="en-US" dirty="0"/>
              <a:t> teacher, </a:t>
            </a:r>
            <a:r>
              <a:rPr lang="en-US" dirty="0" err="1"/>
              <a:t>Vasubandhu</a:t>
            </a:r>
            <a:r>
              <a:rPr lang="en-US" dirty="0"/>
              <a:t>, some awareness of the problem with the traditional logical method – the 5-membered (</a:t>
            </a:r>
            <a:r>
              <a:rPr lang="en-US" u="sng" dirty="0"/>
              <a:t>5 steps, remember in this way may be easy for you to understand</a:t>
            </a:r>
            <a:r>
              <a:rPr lang="en-US" dirty="0"/>
              <a:t>) logical method (</a:t>
            </a:r>
            <a:r>
              <a:rPr lang="en-US" u="sng" dirty="0"/>
              <a:t>the fire in the mountain, the smoke, and examples of kitchen and lake etc.; or the sound, produced-ness, and impermanent, and the examples of pot and sky</a:t>
            </a:r>
            <a:r>
              <a:rPr lang="en-US" dirty="0"/>
              <a:t>). </a:t>
            </a:r>
          </a:p>
          <a:p>
            <a:r>
              <a:rPr lang="en-US" dirty="0"/>
              <a:t>For example, we have pointed out that generally the method is sufficiently enough to infer one thing from another. But a close look at it also reveals that the last two members are repetitious;</a:t>
            </a:r>
          </a:p>
          <a:p>
            <a:r>
              <a:rPr lang="en-US" dirty="0"/>
              <a:t>Furthermore, as we have showed in the previous slides, there are also some issues with the old-fashioned logical method, which in one way or another, rendered the method less effective and even less certain; that was precise what Dignāga had considered and fixed with his new logical ideas;</a:t>
            </a:r>
            <a:endParaRPr lang="en-SG" dirty="0"/>
          </a:p>
        </p:txBody>
      </p:sp>
    </p:spTree>
    <p:extLst>
      <p:ext uri="{BB962C8B-B14F-4D97-AF65-F5344CB8AC3E}">
        <p14:creationId xmlns:p14="http://schemas.microsoft.com/office/powerpoint/2010/main" val="911495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9E9DA-739B-4456-ACF2-8EF9434BC138}"/>
              </a:ext>
            </a:extLst>
          </p:cNvPr>
          <p:cNvSpPr>
            <a:spLocks noGrp="1"/>
          </p:cNvSpPr>
          <p:nvPr>
            <p:ph type="title"/>
          </p:nvPr>
        </p:nvSpPr>
        <p:spPr/>
        <p:txBody>
          <a:bodyPr>
            <a:normAutofit fontScale="90000"/>
          </a:bodyPr>
          <a:lstStyle/>
          <a:p>
            <a:r>
              <a:rPr lang="en-SG" dirty="0"/>
              <a:t>Importance</a:t>
            </a:r>
            <a:r>
              <a:rPr lang="en-SG" sz="1800" dirty="0"/>
              <a:t> of </a:t>
            </a:r>
            <a:r>
              <a:rPr lang="en-US" sz="1800" dirty="0"/>
              <a:t>Dignāga: Dignāga is not only integrated all the previous insights of logical method, but also address some of the most important problems concerning traditional and Buddhist logical method; please note that the term </a:t>
            </a:r>
            <a:r>
              <a:rPr lang="en-US" sz="1800" i="1" dirty="0" err="1"/>
              <a:t>hetuvidya</a:t>
            </a:r>
            <a:r>
              <a:rPr lang="en-US" sz="1800" dirty="0"/>
              <a:t> (</a:t>
            </a:r>
            <a:r>
              <a:rPr lang="en-US" sz="1800" i="1" dirty="0"/>
              <a:t>illuminating reason</a:t>
            </a:r>
            <a:r>
              <a:rPr lang="en-US" sz="1800" dirty="0"/>
              <a:t>) was not invented by Dignāga; but ever since </a:t>
            </a:r>
            <a:r>
              <a:rPr lang="en-US" sz="1800" dirty="0" err="1"/>
              <a:t>Dignāga</a:t>
            </a:r>
            <a:r>
              <a:rPr lang="en-US" sz="1800" dirty="0"/>
              <a:t> and in particular in Buddhist tradition, </a:t>
            </a:r>
            <a:r>
              <a:rPr lang="en-US" sz="1800" i="1" dirty="0" err="1"/>
              <a:t>hetuvidya</a:t>
            </a:r>
            <a:r>
              <a:rPr lang="en-US" sz="1800" dirty="0"/>
              <a:t> (also known as </a:t>
            </a:r>
            <a:r>
              <a:rPr lang="en-US" sz="1800" i="1" dirty="0"/>
              <a:t>new </a:t>
            </a:r>
            <a:r>
              <a:rPr lang="en-US" sz="1800" i="1" dirty="0" err="1"/>
              <a:t>hetuvidya</a:t>
            </a:r>
            <a:r>
              <a:rPr lang="en-US" sz="1800" dirty="0"/>
              <a:t> ) is used almost exclusively and thus virtually replaced the term </a:t>
            </a:r>
            <a:r>
              <a:rPr lang="en-US" sz="1800" i="1" dirty="0" err="1"/>
              <a:t>nyāya</a:t>
            </a:r>
            <a:r>
              <a:rPr lang="en-US" sz="1800" dirty="0"/>
              <a:t>; also, he integrated the means of knowledge (</a:t>
            </a:r>
            <a:r>
              <a:rPr lang="en-US" sz="1800" i="1" dirty="0" err="1"/>
              <a:t>pramāṇa</a:t>
            </a:r>
            <a:r>
              <a:rPr lang="en-US" sz="1800" dirty="0"/>
              <a:t>) and the </a:t>
            </a:r>
            <a:r>
              <a:rPr lang="en-US" sz="1800" i="1" dirty="0"/>
              <a:t>logical debate</a:t>
            </a:r>
            <a:r>
              <a:rPr lang="en-US" sz="1800" dirty="0"/>
              <a:t> (</a:t>
            </a:r>
            <a:r>
              <a:rPr lang="en-US" sz="1800" i="1" dirty="0" err="1"/>
              <a:t>vāda</a:t>
            </a:r>
            <a:r>
              <a:rPr lang="en-US" sz="1800" dirty="0"/>
              <a:t>) method into one consistent system, thus brought the logic and epistemology into one system; (see </a:t>
            </a:r>
            <a:r>
              <a:rPr lang="en-US" sz="1800" dirty="0" err="1"/>
              <a:t>Katsura</a:t>
            </a:r>
            <a:r>
              <a:rPr lang="en-US" sz="1800" dirty="0"/>
              <a:t>, p.71)</a:t>
            </a:r>
            <a:endParaRPr lang="en-SG" sz="1800" dirty="0"/>
          </a:p>
        </p:txBody>
      </p:sp>
      <p:graphicFrame>
        <p:nvGraphicFramePr>
          <p:cNvPr id="4" name="Content Placeholder 3">
            <a:extLst>
              <a:ext uri="{FF2B5EF4-FFF2-40B4-BE49-F238E27FC236}">
                <a16:creationId xmlns:a16="http://schemas.microsoft.com/office/drawing/2014/main" id="{52613170-F094-465C-BA35-532239F30C6A}"/>
              </a:ext>
            </a:extLst>
          </p:cNvPr>
          <p:cNvGraphicFramePr>
            <a:graphicFrameLocks noGrp="1"/>
          </p:cNvGraphicFramePr>
          <p:nvPr>
            <p:ph idx="1"/>
          </p:nvPr>
        </p:nvGraphicFramePr>
        <p:xfrm>
          <a:off x="628650" y="2348917"/>
          <a:ext cx="7886700" cy="38280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17659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F792F-B56B-47F7-B890-2B85CA34FB33}"/>
              </a:ext>
            </a:extLst>
          </p:cNvPr>
          <p:cNvSpPr>
            <a:spLocks noGrp="1"/>
          </p:cNvSpPr>
          <p:nvPr>
            <p:ph type="title"/>
          </p:nvPr>
        </p:nvSpPr>
        <p:spPr/>
        <p:txBody>
          <a:bodyPr>
            <a:normAutofit fontScale="90000"/>
          </a:bodyPr>
          <a:lstStyle/>
          <a:p>
            <a:r>
              <a:rPr lang="en-US" dirty="0"/>
              <a:t>Dignāga</a:t>
            </a:r>
            <a:r>
              <a:rPr lang="en-US" sz="2200" dirty="0"/>
              <a:t>: his life is difficult to know, although some details can be tentatively ascertained; he was born in </a:t>
            </a:r>
            <a:r>
              <a:rPr lang="en-US" sz="2200" dirty="0" err="1"/>
              <a:t>Kanci</a:t>
            </a:r>
            <a:r>
              <a:rPr lang="en-US" sz="2200" dirty="0"/>
              <a:t>, a small town in south India, probably lived around 5</a:t>
            </a:r>
            <a:r>
              <a:rPr lang="en-US" sz="2200" baseline="30000" dirty="0"/>
              <a:t>th</a:t>
            </a:r>
            <a:r>
              <a:rPr lang="en-US" sz="2200" dirty="0"/>
              <a:t> century; he was a pupil of </a:t>
            </a:r>
            <a:r>
              <a:rPr lang="en-US" sz="2200" dirty="0" err="1"/>
              <a:t>Vasubandhu</a:t>
            </a:r>
            <a:r>
              <a:rPr lang="en-US" sz="2200" dirty="0"/>
              <a:t>, when the latter was the master (equivalent of modern day vice-chancellor of a university) of the earliest university in the world – Nalanda Monastery;</a:t>
            </a:r>
            <a:endParaRPr lang="en-SG" sz="2200" dirty="0"/>
          </a:p>
        </p:txBody>
      </p:sp>
      <p:graphicFrame>
        <p:nvGraphicFramePr>
          <p:cNvPr id="4" name="Content Placeholder 3">
            <a:extLst>
              <a:ext uri="{FF2B5EF4-FFF2-40B4-BE49-F238E27FC236}">
                <a16:creationId xmlns:a16="http://schemas.microsoft.com/office/drawing/2014/main" id="{87BC4978-F771-4E2F-872F-AD75E82916DF}"/>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77703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0396D-5460-4F5E-9C57-9D865CEF3FA4}"/>
              </a:ext>
            </a:extLst>
          </p:cNvPr>
          <p:cNvSpPr>
            <a:spLocks noGrp="1"/>
          </p:cNvSpPr>
          <p:nvPr>
            <p:ph type="title"/>
          </p:nvPr>
        </p:nvSpPr>
        <p:spPr/>
        <p:txBody>
          <a:bodyPr>
            <a:normAutofit fontScale="90000"/>
          </a:bodyPr>
          <a:lstStyle/>
          <a:p>
            <a:r>
              <a:rPr lang="en-US" dirty="0"/>
              <a:t>Noticeable ideas</a:t>
            </a:r>
            <a:r>
              <a:rPr lang="en-US" sz="2000" dirty="0"/>
              <a:t>: below are some noticeable ideas introduced by Dignāga into Buddhist logical method and Buddhist epistemology; we shall discuss some of them in details in the next few lecture so now just remember them;</a:t>
            </a:r>
            <a:endParaRPr lang="en-SG" sz="2000" dirty="0"/>
          </a:p>
        </p:txBody>
      </p:sp>
      <p:sp>
        <p:nvSpPr>
          <p:cNvPr id="3" name="Content Placeholder 2">
            <a:extLst>
              <a:ext uri="{FF2B5EF4-FFF2-40B4-BE49-F238E27FC236}">
                <a16:creationId xmlns:a16="http://schemas.microsoft.com/office/drawing/2014/main" id="{135A7AB8-1702-4B3D-A8AC-64206EE11F85}"/>
              </a:ext>
            </a:extLst>
          </p:cNvPr>
          <p:cNvSpPr>
            <a:spLocks noGrp="1"/>
          </p:cNvSpPr>
          <p:nvPr>
            <p:ph idx="1"/>
          </p:nvPr>
        </p:nvSpPr>
        <p:spPr/>
        <p:txBody>
          <a:bodyPr>
            <a:normAutofit fontScale="77500" lnSpcReduction="20000"/>
          </a:bodyPr>
          <a:lstStyle/>
          <a:p>
            <a:r>
              <a:rPr lang="en-US" dirty="0"/>
              <a:t>Although </a:t>
            </a:r>
            <a:r>
              <a:rPr lang="en-US" dirty="0" err="1"/>
              <a:t>Vasubandhu</a:t>
            </a:r>
            <a:r>
              <a:rPr lang="en-US" dirty="0"/>
              <a:t> dropped the last two members of the 5-membered logical method, it was Dignāga perfected the system and fixed it into a </a:t>
            </a:r>
            <a:r>
              <a:rPr lang="en-US" u="sng" dirty="0"/>
              <a:t>3-membered logical method/sequent</a:t>
            </a:r>
            <a:r>
              <a:rPr lang="en-US" dirty="0"/>
              <a:t>; </a:t>
            </a:r>
          </a:p>
          <a:p>
            <a:r>
              <a:rPr lang="en-US" dirty="0"/>
              <a:t>Also, he further developed </a:t>
            </a:r>
            <a:r>
              <a:rPr lang="en-US" dirty="0" err="1"/>
              <a:t>Vasubandhu’s</a:t>
            </a:r>
            <a:r>
              <a:rPr lang="en-US" dirty="0"/>
              <a:t> idea of </a:t>
            </a:r>
            <a:r>
              <a:rPr lang="en-US" i="1" dirty="0"/>
              <a:t>invariable concomitance</a:t>
            </a:r>
            <a:r>
              <a:rPr lang="en-US" dirty="0"/>
              <a:t> by introducing the new idea </a:t>
            </a:r>
            <a:r>
              <a:rPr lang="en-US" i="1" dirty="0"/>
              <a:t>vyāpti</a:t>
            </a:r>
            <a:r>
              <a:rPr lang="en-US" dirty="0"/>
              <a:t>, which means </a:t>
            </a:r>
            <a:r>
              <a:rPr lang="en-US" i="1" dirty="0"/>
              <a:t>pervasion</a:t>
            </a:r>
            <a:r>
              <a:rPr lang="en-US" dirty="0"/>
              <a:t>, i.e. between the thesis (</a:t>
            </a:r>
            <a:r>
              <a:rPr lang="en-US" i="1" dirty="0" err="1"/>
              <a:t>probans</a:t>
            </a:r>
            <a:r>
              <a:rPr lang="en-US" dirty="0"/>
              <a:t> – that which is to be proven) and the reason (</a:t>
            </a:r>
            <a:r>
              <a:rPr lang="en-US" i="1" dirty="0" err="1"/>
              <a:t>probandum</a:t>
            </a:r>
            <a:r>
              <a:rPr lang="en-US" dirty="0"/>
              <a:t> – proof or that which proves); </a:t>
            </a:r>
          </a:p>
          <a:p>
            <a:r>
              <a:rPr lang="en-US" dirty="0"/>
              <a:t>He also invented the idea </a:t>
            </a:r>
            <a:r>
              <a:rPr lang="en-US" i="1" dirty="0" err="1"/>
              <a:t>apoha</a:t>
            </a:r>
            <a:r>
              <a:rPr lang="en-US" dirty="0"/>
              <a:t>, which means </a:t>
            </a:r>
            <a:r>
              <a:rPr lang="en-US" i="1" dirty="0"/>
              <a:t>exclusion</a:t>
            </a:r>
            <a:r>
              <a:rPr lang="en-US" dirty="0"/>
              <a:t>; this idea casts great insights on the Buddhist idea of language; for instance, we generally understand that if we refer to an elephant by a concept and a mental image of the animal; but Dignāga suggested instead of perceiving the concept and the properties of an elephant, such as big animal with long tusks, we exclude those animals that are not elephant, such as a cow or a buffalo;</a:t>
            </a:r>
            <a:endParaRPr lang="en-SG" dirty="0"/>
          </a:p>
        </p:txBody>
      </p:sp>
    </p:spTree>
    <p:extLst>
      <p:ext uri="{BB962C8B-B14F-4D97-AF65-F5344CB8AC3E}">
        <p14:creationId xmlns:p14="http://schemas.microsoft.com/office/powerpoint/2010/main" val="3191235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0F4B6-3EAB-414B-824F-F0FBDA73D5E4}"/>
              </a:ext>
            </a:extLst>
          </p:cNvPr>
          <p:cNvSpPr>
            <a:spLocks noGrp="1"/>
          </p:cNvSpPr>
          <p:nvPr>
            <p:ph type="title"/>
          </p:nvPr>
        </p:nvSpPr>
        <p:spPr/>
        <p:txBody>
          <a:bodyPr>
            <a:normAutofit fontScale="90000"/>
          </a:bodyPr>
          <a:lstStyle/>
          <a:p>
            <a:r>
              <a:rPr lang="en-SG" dirty="0"/>
              <a:t>Asa</a:t>
            </a:r>
            <a:r>
              <a:rPr lang="en-SG" dirty="0">
                <a:latin typeface="Times New Roman" panose="02020603050405020304" pitchFamily="18" charset="0"/>
                <a:cs typeface="Times New Roman" panose="02020603050405020304" pitchFamily="18" charset="0"/>
              </a:rPr>
              <a:t>ṅga and his importance</a:t>
            </a:r>
            <a:r>
              <a:rPr lang="en-SG" sz="1800" dirty="0">
                <a:latin typeface="Times New Roman" panose="02020603050405020304" pitchFamily="18" charset="0"/>
                <a:cs typeface="Times New Roman" panose="02020603050405020304" pitchFamily="18" charset="0"/>
              </a:rPr>
              <a:t>: we do not know much about the state of development of logical reasoning or debating method in Buddhist tradition before </a:t>
            </a:r>
            <a:r>
              <a:rPr lang="en-SG" sz="1800" dirty="0"/>
              <a:t>Nāgārjuna, and for that matter, before Asa</a:t>
            </a:r>
            <a:r>
              <a:rPr lang="en-SG" sz="1800" dirty="0">
                <a:latin typeface="Times New Roman" panose="02020603050405020304" pitchFamily="18" charset="0"/>
                <a:cs typeface="Times New Roman" panose="02020603050405020304" pitchFamily="18" charset="0"/>
              </a:rPr>
              <a:t>ṅga; but we do know that around the time of </a:t>
            </a:r>
            <a:r>
              <a:rPr lang="en-SG" sz="1800" dirty="0"/>
              <a:t>Asa</a:t>
            </a:r>
            <a:r>
              <a:rPr lang="en-SG" sz="1800" dirty="0">
                <a:latin typeface="Times New Roman" panose="02020603050405020304" pitchFamily="18" charset="0"/>
                <a:cs typeface="Times New Roman" panose="02020603050405020304" pitchFamily="18" charset="0"/>
              </a:rPr>
              <a:t>ṅga, Buddhist philosophers started to employed the traditional 5-membered logical reasoning method; so it may be plausible to suggest that </a:t>
            </a:r>
            <a:r>
              <a:rPr lang="en-SG" sz="1800" dirty="0"/>
              <a:t>Asa</a:t>
            </a:r>
            <a:r>
              <a:rPr lang="en-SG" sz="1800" dirty="0">
                <a:latin typeface="Times New Roman" panose="02020603050405020304" pitchFamily="18" charset="0"/>
                <a:cs typeface="Times New Roman" panose="02020603050405020304" pitchFamily="18" charset="0"/>
              </a:rPr>
              <a:t>ṅga was the first Buddhist philosopher who introduced that method to Buddhist tradition;</a:t>
            </a:r>
            <a:endParaRPr lang="en-SG" sz="1800" dirty="0"/>
          </a:p>
        </p:txBody>
      </p:sp>
      <p:graphicFrame>
        <p:nvGraphicFramePr>
          <p:cNvPr id="6" name="Content Placeholder 5">
            <a:extLst>
              <a:ext uri="{FF2B5EF4-FFF2-40B4-BE49-F238E27FC236}">
                <a16:creationId xmlns:a16="http://schemas.microsoft.com/office/drawing/2014/main" id="{CA8C3B64-8B35-4339-8F12-AD4FF0811F92}"/>
              </a:ext>
            </a:extLst>
          </p:cNvPr>
          <p:cNvGraphicFramePr>
            <a:graphicFrameLocks noGrp="1"/>
          </p:cNvGraphicFramePr>
          <p:nvPr>
            <p:ph idx="1"/>
            <p:extLst>
              <p:ext uri="{D42A27DB-BD31-4B8C-83A1-F6EECF244321}">
                <p14:modId xmlns:p14="http://schemas.microsoft.com/office/powerpoint/2010/main" val="127327563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43676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17D12-2F4F-4A17-B484-47088EA69A5D}"/>
              </a:ext>
            </a:extLst>
          </p:cNvPr>
          <p:cNvSpPr>
            <a:spLocks noGrp="1"/>
          </p:cNvSpPr>
          <p:nvPr>
            <p:ph type="title"/>
          </p:nvPr>
        </p:nvSpPr>
        <p:spPr/>
        <p:txBody>
          <a:bodyPr>
            <a:noAutofit/>
          </a:bodyPr>
          <a:lstStyle/>
          <a:p>
            <a:r>
              <a:rPr lang="en-US" i="1" dirty="0"/>
              <a:t>Vyāpti</a:t>
            </a:r>
            <a:r>
              <a:rPr lang="en-US" sz="1600" dirty="0"/>
              <a:t>: this is an important concept that almost exclusively enhanced the validity and cogent level of Buddhist logical method; we shall discuss it in detail in next lecture; but here, just remember by considering the diagram below: through the second gear (</a:t>
            </a:r>
            <a:r>
              <a:rPr lang="en-US" sz="1600" i="1" dirty="0"/>
              <a:t>reason</a:t>
            </a:r>
            <a:r>
              <a:rPr lang="en-US" sz="1600" dirty="0"/>
              <a:t>), a </a:t>
            </a:r>
            <a:r>
              <a:rPr lang="en-US" sz="1600" i="1" dirty="0"/>
              <a:t>relationship </a:t>
            </a:r>
            <a:r>
              <a:rPr lang="en-US" sz="1600" dirty="0"/>
              <a:t>between the first and the third gears could be established; but that relationship is meaningless unless a </a:t>
            </a:r>
            <a:r>
              <a:rPr lang="en-US" sz="1600" i="1" dirty="0"/>
              <a:t>pervading relationship</a:t>
            </a:r>
            <a:r>
              <a:rPr lang="en-US" sz="1600" dirty="0"/>
              <a:t> can be established between the first gear (</a:t>
            </a:r>
            <a:r>
              <a:rPr lang="en-US" sz="1600" i="1" dirty="0"/>
              <a:t>thesis</a:t>
            </a:r>
            <a:r>
              <a:rPr lang="en-US" sz="1600" dirty="0"/>
              <a:t>) and the second gear (</a:t>
            </a:r>
            <a:r>
              <a:rPr lang="en-US" sz="1600" i="1" dirty="0"/>
              <a:t>reason</a:t>
            </a:r>
            <a:r>
              <a:rPr lang="en-US" sz="1600" dirty="0"/>
              <a:t>); so when the first gear moves, the second would follow, thus triggering the movement of the third gear and the whole chain of gears; the inevitable </a:t>
            </a:r>
            <a:r>
              <a:rPr lang="en-US" sz="1600" i="1" dirty="0"/>
              <a:t>gearing up relationshi</a:t>
            </a:r>
            <a:r>
              <a:rPr lang="en-US" sz="1600" dirty="0"/>
              <a:t>p between the </a:t>
            </a:r>
            <a:r>
              <a:rPr lang="en-US" sz="1600" i="1" dirty="0"/>
              <a:t>thesis</a:t>
            </a:r>
            <a:r>
              <a:rPr lang="en-US" sz="1600" dirty="0"/>
              <a:t> and the </a:t>
            </a:r>
            <a:r>
              <a:rPr lang="en-US" sz="1600" i="1" dirty="0"/>
              <a:t>reason</a:t>
            </a:r>
            <a:r>
              <a:rPr lang="en-US" sz="1600" dirty="0"/>
              <a:t> can be understood as </a:t>
            </a:r>
            <a:r>
              <a:rPr lang="en-US" sz="1600" i="1" dirty="0"/>
              <a:t>vyāpti</a:t>
            </a:r>
            <a:r>
              <a:rPr lang="en-US" sz="1600" dirty="0"/>
              <a:t> or </a:t>
            </a:r>
            <a:r>
              <a:rPr lang="en-US" sz="1600" i="1" dirty="0"/>
              <a:t>pervasion</a:t>
            </a:r>
            <a:r>
              <a:rPr lang="en-US" sz="1600" dirty="0"/>
              <a:t>; </a:t>
            </a:r>
            <a:endParaRPr lang="en-SG" sz="1600" dirty="0"/>
          </a:p>
        </p:txBody>
      </p:sp>
      <p:graphicFrame>
        <p:nvGraphicFramePr>
          <p:cNvPr id="4" name="Content Placeholder 3">
            <a:extLst>
              <a:ext uri="{FF2B5EF4-FFF2-40B4-BE49-F238E27FC236}">
                <a16:creationId xmlns:a16="http://schemas.microsoft.com/office/drawing/2014/main" id="{9CA52F14-81E1-4CAA-B50F-3D64BC1E5CE6}"/>
              </a:ext>
            </a:extLst>
          </p:cNvPr>
          <p:cNvGraphicFramePr>
            <a:graphicFrameLocks noGrp="1"/>
          </p:cNvGraphicFramePr>
          <p:nvPr>
            <p:ph idx="1"/>
            <p:extLst>
              <p:ext uri="{D42A27DB-BD31-4B8C-83A1-F6EECF244321}">
                <p14:modId xmlns:p14="http://schemas.microsoft.com/office/powerpoint/2010/main" val="4260548316"/>
              </p:ext>
            </p:extLst>
          </p:nvPr>
        </p:nvGraphicFramePr>
        <p:xfrm>
          <a:off x="628650" y="2348917"/>
          <a:ext cx="7886700" cy="38280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41588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1C7BE-3BCE-4DD2-BADB-7202AAF66EC9}"/>
              </a:ext>
            </a:extLst>
          </p:cNvPr>
          <p:cNvSpPr>
            <a:spLocks noGrp="1"/>
          </p:cNvSpPr>
          <p:nvPr>
            <p:ph type="title"/>
          </p:nvPr>
        </p:nvSpPr>
        <p:spPr/>
        <p:txBody>
          <a:bodyPr>
            <a:normAutofit fontScale="90000"/>
          </a:bodyPr>
          <a:lstStyle/>
          <a:p>
            <a:r>
              <a:rPr lang="en-US" i="1" dirty="0"/>
              <a:t>Trairūpya</a:t>
            </a:r>
            <a:r>
              <a:rPr lang="en-US" sz="2400" dirty="0"/>
              <a:t>: this is another important idea developed by Dignāga in terms of </a:t>
            </a:r>
            <a:r>
              <a:rPr lang="en-US" sz="2400" i="1" dirty="0"/>
              <a:t>reason</a:t>
            </a:r>
            <a:r>
              <a:rPr lang="en-US" sz="2400" dirty="0"/>
              <a:t> or </a:t>
            </a:r>
            <a:r>
              <a:rPr lang="en-US" sz="2400" i="1" dirty="0"/>
              <a:t>sign</a:t>
            </a:r>
            <a:r>
              <a:rPr lang="en-US" sz="2400" dirty="0"/>
              <a:t>; again, here we just mention it and we shall discuss it in detail in the next few lectures;</a:t>
            </a:r>
            <a:endParaRPr lang="en-SG" sz="2400" dirty="0"/>
          </a:p>
        </p:txBody>
      </p:sp>
      <p:sp>
        <p:nvSpPr>
          <p:cNvPr id="3" name="Content Placeholder 2">
            <a:extLst>
              <a:ext uri="{FF2B5EF4-FFF2-40B4-BE49-F238E27FC236}">
                <a16:creationId xmlns:a16="http://schemas.microsoft.com/office/drawing/2014/main" id="{F72BF525-C1EB-40F4-BEAC-19FFC7EAFFCE}"/>
              </a:ext>
            </a:extLst>
          </p:cNvPr>
          <p:cNvSpPr>
            <a:spLocks noGrp="1"/>
          </p:cNvSpPr>
          <p:nvPr>
            <p:ph idx="1"/>
          </p:nvPr>
        </p:nvSpPr>
        <p:spPr/>
        <p:txBody>
          <a:bodyPr>
            <a:normAutofit fontScale="70000" lnSpcReduction="20000"/>
          </a:bodyPr>
          <a:lstStyle/>
          <a:p>
            <a:r>
              <a:rPr lang="en-US" i="1" dirty="0"/>
              <a:t>Trairūpya</a:t>
            </a:r>
            <a:r>
              <a:rPr lang="en-US" dirty="0"/>
              <a:t> means three characteristics of the </a:t>
            </a:r>
            <a:r>
              <a:rPr lang="en-US" i="1" dirty="0"/>
              <a:t>reason</a:t>
            </a:r>
            <a:r>
              <a:rPr lang="en-US" dirty="0"/>
              <a:t> or </a:t>
            </a:r>
            <a:r>
              <a:rPr lang="en-US" i="1" dirty="0"/>
              <a:t>sign</a:t>
            </a:r>
            <a:r>
              <a:rPr lang="en-US" dirty="0"/>
              <a:t>; as we have mentioned, while </a:t>
            </a:r>
            <a:r>
              <a:rPr lang="en-US" dirty="0" err="1"/>
              <a:t>Vasubandhu</a:t>
            </a:r>
            <a:r>
              <a:rPr lang="en-US" dirty="0"/>
              <a:t> only dropped the last two members of the 5-membered logical method because they are apparently redundant, Dignāga not only reformed them but also went further by perfecting the system with new definitions; </a:t>
            </a:r>
          </a:p>
          <a:p>
            <a:r>
              <a:rPr lang="en-US" dirty="0"/>
              <a:t>One of the steps he took was to clarify the three remaining members/terms, and in particular, he redefined their relationship; thus he came up the idea of </a:t>
            </a:r>
            <a:r>
              <a:rPr lang="en-US" i="1" dirty="0" err="1"/>
              <a:t>trairūpya</a:t>
            </a:r>
            <a:r>
              <a:rPr lang="en-US" dirty="0"/>
              <a:t> or the three characteristics; </a:t>
            </a:r>
          </a:p>
          <a:p>
            <a:r>
              <a:rPr lang="en-US" dirty="0"/>
              <a:t>1, That of </a:t>
            </a:r>
            <a:r>
              <a:rPr lang="en-US" i="1" dirty="0"/>
              <a:t>vyāpti</a:t>
            </a:r>
            <a:r>
              <a:rPr lang="en-US" dirty="0"/>
              <a:t> or the </a:t>
            </a:r>
            <a:r>
              <a:rPr lang="en-US" i="1" dirty="0"/>
              <a:t>pervading association</a:t>
            </a:r>
            <a:r>
              <a:rPr lang="en-US" dirty="0"/>
              <a:t> between the </a:t>
            </a:r>
            <a:r>
              <a:rPr lang="en-US" i="1" dirty="0"/>
              <a:t>thesis</a:t>
            </a:r>
            <a:r>
              <a:rPr lang="en-US" dirty="0"/>
              <a:t> and the </a:t>
            </a:r>
            <a:r>
              <a:rPr lang="en-US" i="1" dirty="0"/>
              <a:t>reason/sign</a:t>
            </a:r>
            <a:r>
              <a:rPr lang="en-US" dirty="0"/>
              <a:t>;</a:t>
            </a:r>
          </a:p>
          <a:p>
            <a:r>
              <a:rPr lang="en-US" dirty="0"/>
              <a:t>2, That the </a:t>
            </a:r>
            <a:r>
              <a:rPr lang="en-US" i="1" dirty="0"/>
              <a:t>property</a:t>
            </a:r>
            <a:r>
              <a:rPr lang="en-US" dirty="0"/>
              <a:t> of the </a:t>
            </a:r>
            <a:r>
              <a:rPr lang="en-US" i="1" dirty="0"/>
              <a:t>reason</a:t>
            </a:r>
            <a:r>
              <a:rPr lang="en-US" dirty="0"/>
              <a:t> must be </a:t>
            </a:r>
            <a:r>
              <a:rPr lang="en-US" i="1" dirty="0"/>
              <a:t>present</a:t>
            </a:r>
            <a:r>
              <a:rPr lang="en-US" dirty="0"/>
              <a:t> in the </a:t>
            </a:r>
            <a:r>
              <a:rPr lang="en-US" i="1" dirty="0"/>
              <a:t>similar example</a:t>
            </a:r>
            <a:r>
              <a:rPr lang="en-US" dirty="0"/>
              <a:t>;</a:t>
            </a:r>
          </a:p>
          <a:p>
            <a:r>
              <a:rPr lang="en-US" dirty="0"/>
              <a:t>3, That the </a:t>
            </a:r>
            <a:r>
              <a:rPr lang="en-US" i="1" dirty="0"/>
              <a:t>property</a:t>
            </a:r>
            <a:r>
              <a:rPr lang="en-US" dirty="0"/>
              <a:t> of the reason must be </a:t>
            </a:r>
            <a:r>
              <a:rPr lang="en-US" i="1" dirty="0"/>
              <a:t>absent</a:t>
            </a:r>
            <a:r>
              <a:rPr lang="en-US" dirty="0"/>
              <a:t> in the </a:t>
            </a:r>
            <a:r>
              <a:rPr lang="en-US" i="1" dirty="0"/>
              <a:t>dissimilar example</a:t>
            </a:r>
            <a:r>
              <a:rPr lang="en-US" dirty="0"/>
              <a:t>;</a:t>
            </a:r>
          </a:p>
          <a:p>
            <a:r>
              <a:rPr lang="en-US" dirty="0"/>
              <a:t>By the above clarifications, through the newly reformed Buddhist logical method/sequent, the validity and cogent level are greatly enhanced;</a:t>
            </a:r>
            <a:endParaRPr lang="en-SG" dirty="0"/>
          </a:p>
        </p:txBody>
      </p:sp>
    </p:spTree>
    <p:extLst>
      <p:ext uri="{BB962C8B-B14F-4D97-AF65-F5344CB8AC3E}">
        <p14:creationId xmlns:p14="http://schemas.microsoft.com/office/powerpoint/2010/main" val="42791028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6FCDC-DDB3-4AE0-8A2F-F5321DB09A20}"/>
              </a:ext>
            </a:extLst>
          </p:cNvPr>
          <p:cNvSpPr>
            <a:spLocks noGrp="1"/>
          </p:cNvSpPr>
          <p:nvPr>
            <p:ph type="title"/>
          </p:nvPr>
        </p:nvSpPr>
        <p:spPr/>
        <p:txBody>
          <a:bodyPr>
            <a:normAutofit fontScale="90000"/>
          </a:bodyPr>
          <a:lstStyle/>
          <a:p>
            <a:r>
              <a:rPr lang="en-US" dirty="0"/>
              <a:t>Trairūpya</a:t>
            </a:r>
            <a:r>
              <a:rPr lang="en-US" sz="2400" dirty="0"/>
              <a:t>: below is a simple diagram to illustrate the subtle relationship between the thesis, the reason and the example; more detailed discussions will be provided in due course;</a:t>
            </a:r>
            <a:endParaRPr lang="en-SG" dirty="0"/>
          </a:p>
        </p:txBody>
      </p:sp>
      <p:graphicFrame>
        <p:nvGraphicFramePr>
          <p:cNvPr id="4" name="Content Placeholder 3">
            <a:extLst>
              <a:ext uri="{FF2B5EF4-FFF2-40B4-BE49-F238E27FC236}">
                <a16:creationId xmlns:a16="http://schemas.microsoft.com/office/drawing/2014/main" id="{50C931E8-B633-4612-AC36-B812CD8F81D6}"/>
              </a:ext>
            </a:extLst>
          </p:cNvPr>
          <p:cNvGraphicFramePr>
            <a:graphicFrameLocks noGrp="1"/>
          </p:cNvGraphicFramePr>
          <p:nvPr>
            <p:ph idx="1"/>
            <p:extLst>
              <p:ext uri="{D42A27DB-BD31-4B8C-83A1-F6EECF244321}">
                <p14:modId xmlns:p14="http://schemas.microsoft.com/office/powerpoint/2010/main" val="147662822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28457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BBEA2-3C96-4031-923F-31AD5791DAA0}"/>
              </a:ext>
            </a:extLst>
          </p:cNvPr>
          <p:cNvSpPr>
            <a:spLocks noGrp="1"/>
          </p:cNvSpPr>
          <p:nvPr>
            <p:ph type="title"/>
          </p:nvPr>
        </p:nvSpPr>
        <p:spPr/>
        <p:txBody>
          <a:bodyPr/>
          <a:lstStyle/>
          <a:p>
            <a:r>
              <a:rPr lang="en-SG" dirty="0"/>
              <a:t>Assignment #8</a:t>
            </a:r>
          </a:p>
        </p:txBody>
      </p:sp>
      <p:sp>
        <p:nvSpPr>
          <p:cNvPr id="3" name="Content Placeholder 2">
            <a:extLst>
              <a:ext uri="{FF2B5EF4-FFF2-40B4-BE49-F238E27FC236}">
                <a16:creationId xmlns:a16="http://schemas.microsoft.com/office/drawing/2014/main" id="{E2841AF8-40BA-4EC6-B8BE-3225FAB1361C}"/>
              </a:ext>
            </a:extLst>
          </p:cNvPr>
          <p:cNvSpPr>
            <a:spLocks noGrp="1"/>
          </p:cNvSpPr>
          <p:nvPr>
            <p:ph idx="1"/>
          </p:nvPr>
        </p:nvSpPr>
        <p:spPr/>
        <p:txBody>
          <a:bodyPr>
            <a:normAutofit fontScale="85000" lnSpcReduction="20000"/>
          </a:bodyPr>
          <a:lstStyle/>
          <a:p>
            <a:r>
              <a:rPr lang="en-SG" dirty="0"/>
              <a:t>Do the following assignment and submit it via email (</a:t>
            </a:r>
            <a:r>
              <a:rPr lang="en-SG" dirty="0">
                <a:hlinkClick r:id="rId2"/>
              </a:rPr>
              <a:t>chuanqing@bcs.edu.sg</a:t>
            </a:r>
            <a:r>
              <a:rPr lang="en-SG" dirty="0"/>
              <a:t>) to me by 5:00 pm, on 28</a:t>
            </a:r>
            <a:r>
              <a:rPr lang="en-SG" baseline="30000" dirty="0"/>
              <a:t>th</a:t>
            </a:r>
            <a:r>
              <a:rPr lang="en-SG" dirty="0"/>
              <a:t> December (Wednesday); as usual, please send the assignments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endParaRPr lang="en-US" dirty="0"/>
          </a:p>
          <a:p>
            <a:r>
              <a:rPr lang="en-US" b="1" i="1" dirty="0"/>
              <a:t>Assignment</a:t>
            </a:r>
            <a:r>
              <a:rPr lang="en-US" dirty="0"/>
              <a:t>: Write a short essay (between 200-400 words, no more than 500 words) on the following topic. *Every time when you complete your essay, please double or triple check and make the necessary revisions.</a:t>
            </a:r>
          </a:p>
          <a:p>
            <a:r>
              <a:rPr lang="en-SG" b="1" i="1" u="sng" dirty="0"/>
              <a:t>Topic</a:t>
            </a:r>
            <a:r>
              <a:rPr lang="en-SG" dirty="0"/>
              <a:t>: Reread </a:t>
            </a:r>
            <a:r>
              <a:rPr lang="en-SG" i="1" u="sng" dirty="0"/>
              <a:t>Buddhist Log</a:t>
            </a:r>
            <a:r>
              <a:rPr lang="en-SG" i="1" dirty="0"/>
              <a:t>ic</a:t>
            </a:r>
            <a:r>
              <a:rPr lang="en-SG" dirty="0"/>
              <a:t> (our textbook), </a:t>
            </a:r>
            <a:r>
              <a:rPr lang="en-SG" u="sng" dirty="0"/>
              <a:t>vol. 1</a:t>
            </a:r>
            <a:r>
              <a:rPr lang="en-SG" dirty="0"/>
              <a:t>, </a:t>
            </a:r>
            <a:r>
              <a:rPr lang="en-SG" u="sng" dirty="0"/>
              <a:t>pp. 27-31</a:t>
            </a:r>
            <a:r>
              <a:rPr lang="en-SG" dirty="0"/>
              <a:t>, and summarize the main developments of Buddhist logical reasoning method before </a:t>
            </a:r>
            <a:r>
              <a:rPr lang="en-SG" dirty="0" err="1"/>
              <a:t>Dignāga</a:t>
            </a:r>
            <a:r>
              <a:rPr lang="en-SG" dirty="0"/>
              <a:t>. You should pay particular attention to </a:t>
            </a:r>
            <a:r>
              <a:rPr lang="en-SG"/>
              <a:t>the contributions </a:t>
            </a:r>
            <a:r>
              <a:rPr lang="en-SG" dirty="0"/>
              <a:t>of Asa</a:t>
            </a:r>
            <a:r>
              <a:rPr lang="en-SG" dirty="0">
                <a:latin typeface="Times New Roman" panose="02020603050405020304" pitchFamily="18" charset="0"/>
                <a:cs typeface="Times New Roman" panose="02020603050405020304" pitchFamily="18" charset="0"/>
              </a:rPr>
              <a:t>ṅga</a:t>
            </a:r>
            <a:r>
              <a:rPr lang="en-SG" dirty="0"/>
              <a:t> and his brother </a:t>
            </a:r>
            <a:r>
              <a:rPr lang="en-SG" dirty="0" err="1"/>
              <a:t>Vasubandhu</a:t>
            </a:r>
            <a:r>
              <a:rPr lang="en-SG" dirty="0"/>
              <a:t>.</a:t>
            </a:r>
          </a:p>
        </p:txBody>
      </p:sp>
    </p:spTree>
    <p:extLst>
      <p:ext uri="{BB962C8B-B14F-4D97-AF65-F5344CB8AC3E}">
        <p14:creationId xmlns:p14="http://schemas.microsoft.com/office/powerpoint/2010/main" val="3750589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1E2C-4803-425A-9C0C-31C4E4A5D186}"/>
              </a:ext>
            </a:extLst>
          </p:cNvPr>
          <p:cNvSpPr>
            <a:spLocks noGrp="1"/>
          </p:cNvSpPr>
          <p:nvPr>
            <p:ph type="title"/>
          </p:nvPr>
        </p:nvSpPr>
        <p:spPr/>
        <p:txBody>
          <a:bodyPr>
            <a:normAutofit fontScale="90000"/>
          </a:bodyPr>
          <a:lstStyle/>
          <a:p>
            <a:r>
              <a:rPr lang="en-SG" dirty="0"/>
              <a:t>Analysis</a:t>
            </a:r>
            <a:r>
              <a:rPr lang="en-SG" sz="1800" dirty="0"/>
              <a:t>: the logical method below is straightforward, although there might be some unanswered questions; the 5 steps set out a thesis, explain the reason with some examples, and then come to the conclusion; but we may ask what are the functions of the last two members? Are they not repetitious? What is the relationship between the reason and the thesis and its relationship with the examples? How can we be so sure the proof is sound and the argument is valid? All those questions shall be discussed when we approach </a:t>
            </a:r>
            <a:r>
              <a:rPr lang="en-SG" sz="1800" dirty="0" err="1"/>
              <a:t>Dignāga</a:t>
            </a:r>
            <a:r>
              <a:rPr lang="en-SG" sz="1800" dirty="0"/>
              <a:t> and </a:t>
            </a:r>
            <a:r>
              <a:rPr lang="en-SG" sz="1800" dirty="0" err="1"/>
              <a:t>Dharmak</a:t>
            </a:r>
            <a:r>
              <a:rPr lang="en-SG" sz="1800" dirty="0" err="1">
                <a:latin typeface="Times New Roman" panose="02020603050405020304" pitchFamily="18" charset="0"/>
                <a:cs typeface="Times New Roman" panose="02020603050405020304" pitchFamily="18" charset="0"/>
              </a:rPr>
              <a:t>īrti</a:t>
            </a:r>
            <a:r>
              <a:rPr lang="en-SG" sz="1800" dirty="0">
                <a:latin typeface="Times New Roman" panose="02020603050405020304" pitchFamily="18" charset="0"/>
                <a:cs typeface="Times New Roman" panose="02020603050405020304" pitchFamily="18" charset="0"/>
              </a:rPr>
              <a:t> who asked and answered those, among many other, questions;</a:t>
            </a:r>
            <a:endParaRPr lang="en-SG" sz="1800" dirty="0"/>
          </a:p>
        </p:txBody>
      </p:sp>
      <p:graphicFrame>
        <p:nvGraphicFramePr>
          <p:cNvPr id="4" name="Content Placeholder 3">
            <a:extLst>
              <a:ext uri="{FF2B5EF4-FFF2-40B4-BE49-F238E27FC236}">
                <a16:creationId xmlns:a16="http://schemas.microsoft.com/office/drawing/2014/main" id="{56B0A0ED-BFBA-483E-AB99-59073DCD96DE}"/>
              </a:ext>
            </a:extLst>
          </p:cNvPr>
          <p:cNvGraphicFramePr>
            <a:graphicFrameLocks noGrp="1"/>
          </p:cNvGraphicFramePr>
          <p:nvPr>
            <p:ph idx="1"/>
            <p:extLst>
              <p:ext uri="{D42A27DB-BD31-4B8C-83A1-F6EECF244321}">
                <p14:modId xmlns:p14="http://schemas.microsoft.com/office/powerpoint/2010/main" val="3562083876"/>
              </p:ext>
            </p:extLst>
          </p:nvPr>
        </p:nvGraphicFramePr>
        <p:xfrm>
          <a:off x="628650" y="2239861"/>
          <a:ext cx="7886700" cy="39371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0043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8E014-5A48-4548-A518-1AC384EADA4E}"/>
              </a:ext>
            </a:extLst>
          </p:cNvPr>
          <p:cNvSpPr>
            <a:spLocks noGrp="1"/>
          </p:cNvSpPr>
          <p:nvPr>
            <p:ph type="title"/>
          </p:nvPr>
        </p:nvSpPr>
        <p:spPr/>
        <p:txBody>
          <a:bodyPr>
            <a:normAutofit fontScale="90000"/>
          </a:bodyPr>
          <a:lstStyle/>
          <a:p>
            <a:r>
              <a:rPr lang="en-SG" dirty="0"/>
              <a:t>Another example</a:t>
            </a:r>
            <a:r>
              <a:rPr lang="en-SG" sz="1800" dirty="0"/>
              <a:t>: sound and the proof of its impermanent is yet another example that used to demonstrate the 5-membered logical method in Buddhist tradition; but again, we should consider these questions: what is the relationship between sound, produced-ness and impermanent? Producing a sound and a pot takes a difference process so how this two examples can be compared? A further point is that in Buddhist doctrine, whatever produced is viewed as conditioned, and therefore it lacks a self or permanent nature; that is how impermanence is understood; but does this view accepted by all other philosophical views?</a:t>
            </a:r>
          </a:p>
        </p:txBody>
      </p:sp>
      <p:graphicFrame>
        <p:nvGraphicFramePr>
          <p:cNvPr id="4" name="Content Placeholder 3">
            <a:extLst>
              <a:ext uri="{FF2B5EF4-FFF2-40B4-BE49-F238E27FC236}">
                <a16:creationId xmlns:a16="http://schemas.microsoft.com/office/drawing/2014/main" id="{4AA44C8C-6B49-42EC-BCA4-C907D1F1AEE3}"/>
              </a:ext>
            </a:extLst>
          </p:cNvPr>
          <p:cNvGraphicFramePr>
            <a:graphicFrameLocks noGrp="1"/>
          </p:cNvGraphicFramePr>
          <p:nvPr>
            <p:ph idx="1"/>
            <p:extLst>
              <p:ext uri="{D42A27DB-BD31-4B8C-83A1-F6EECF244321}">
                <p14:modId xmlns:p14="http://schemas.microsoft.com/office/powerpoint/2010/main" val="1120132316"/>
              </p:ext>
            </p:extLst>
          </p:nvPr>
        </p:nvGraphicFramePr>
        <p:xfrm>
          <a:off x="628650" y="2046913"/>
          <a:ext cx="7886700" cy="4130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7852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E8732-9D35-4322-A6DE-E46D863F677C}"/>
              </a:ext>
            </a:extLst>
          </p:cNvPr>
          <p:cNvSpPr>
            <a:spLocks noGrp="1"/>
          </p:cNvSpPr>
          <p:nvPr>
            <p:ph type="title"/>
          </p:nvPr>
        </p:nvSpPr>
        <p:spPr/>
        <p:txBody>
          <a:bodyPr>
            <a:normAutofit fontScale="90000"/>
          </a:bodyPr>
          <a:lstStyle/>
          <a:p>
            <a:r>
              <a:rPr lang="en-SG" dirty="0"/>
              <a:t>Asa</a:t>
            </a:r>
            <a:r>
              <a:rPr lang="en-SG" dirty="0">
                <a:latin typeface="Times New Roman" panose="02020603050405020304" pitchFamily="18" charset="0"/>
                <a:cs typeface="Times New Roman" panose="02020603050405020304" pitchFamily="18" charset="0"/>
              </a:rPr>
              <a:t>ṅ</a:t>
            </a:r>
            <a:r>
              <a:rPr lang="en-SG" dirty="0"/>
              <a:t>ga’s logical tracts</a:t>
            </a:r>
            <a:r>
              <a:rPr lang="en-SG" sz="2000" dirty="0"/>
              <a:t>: as we mentioned, in the chapter 15 of his large work </a:t>
            </a:r>
            <a:r>
              <a:rPr lang="en-SG" sz="2000" i="1" dirty="0" err="1"/>
              <a:t>Yogācārabhūmi-śāstra</a:t>
            </a:r>
            <a:r>
              <a:rPr lang="en-SG" sz="2000" dirty="0"/>
              <a:t>, some short tracts are dedicated to the discussion of the debating rules;</a:t>
            </a:r>
            <a:r>
              <a:rPr lang="en-SG" sz="2000" i="1" dirty="0"/>
              <a:t> </a:t>
            </a:r>
            <a:r>
              <a:rPr lang="en-SG" sz="2000" dirty="0"/>
              <a:t>also, in those tracts, the term </a:t>
            </a:r>
            <a:r>
              <a:rPr lang="en-SG" sz="2000" i="1" dirty="0" err="1"/>
              <a:t>hetuvidya</a:t>
            </a:r>
            <a:r>
              <a:rPr lang="en-SG" sz="2000" dirty="0"/>
              <a:t> is mentioned for the first time in a Buddhist treatise; the tracts consist of 7 major parts, from the debate itself (</a:t>
            </a:r>
            <a:r>
              <a:rPr lang="en-SG" sz="2000" i="1" dirty="0" err="1"/>
              <a:t>vāda</a:t>
            </a:r>
            <a:r>
              <a:rPr lang="en-SG" sz="2000" dirty="0"/>
              <a:t>) to utility in the debate (</a:t>
            </a:r>
            <a:r>
              <a:rPr lang="en-SG" sz="2000" i="1" dirty="0"/>
              <a:t>vade </a:t>
            </a:r>
            <a:r>
              <a:rPr lang="en-SG" sz="2000" i="1" dirty="0" err="1"/>
              <a:t>bahukarā</a:t>
            </a:r>
            <a:r>
              <a:rPr lang="en-SG" sz="2000" i="1" dirty="0"/>
              <a:t> </a:t>
            </a:r>
            <a:r>
              <a:rPr lang="en-SG" sz="2000" i="1" dirty="0" err="1"/>
              <a:t>dharmā</a:t>
            </a:r>
            <a:r>
              <a:rPr lang="en-SG" sz="2000" dirty="0"/>
              <a:t>); please see below the outline of the text;</a:t>
            </a:r>
          </a:p>
        </p:txBody>
      </p:sp>
      <p:graphicFrame>
        <p:nvGraphicFramePr>
          <p:cNvPr id="4" name="Content Placeholder 3">
            <a:extLst>
              <a:ext uri="{FF2B5EF4-FFF2-40B4-BE49-F238E27FC236}">
                <a16:creationId xmlns:a16="http://schemas.microsoft.com/office/drawing/2014/main" id="{EDAADD6C-C72B-4BC3-92C1-E6D4710DFB63}"/>
              </a:ext>
            </a:extLst>
          </p:cNvPr>
          <p:cNvGraphicFramePr>
            <a:graphicFrameLocks noGrp="1"/>
          </p:cNvGraphicFramePr>
          <p:nvPr>
            <p:ph idx="1"/>
            <p:extLst>
              <p:ext uri="{D42A27DB-BD31-4B8C-83A1-F6EECF244321}">
                <p14:modId xmlns:p14="http://schemas.microsoft.com/office/powerpoint/2010/main" val="3805991641"/>
              </p:ext>
            </p:extLst>
          </p:nvPr>
        </p:nvGraphicFramePr>
        <p:xfrm>
          <a:off x="628650" y="2004969"/>
          <a:ext cx="7886700" cy="41719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4881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B74D0-79DF-4FAE-A98D-86D1C0FF7730}"/>
              </a:ext>
            </a:extLst>
          </p:cNvPr>
          <p:cNvSpPr>
            <a:spLocks noGrp="1"/>
          </p:cNvSpPr>
          <p:nvPr>
            <p:ph type="title"/>
          </p:nvPr>
        </p:nvSpPr>
        <p:spPr/>
        <p:txBody>
          <a:bodyPr>
            <a:normAutofit fontScale="90000"/>
          </a:bodyPr>
          <a:lstStyle/>
          <a:p>
            <a:r>
              <a:rPr lang="en-SG" dirty="0"/>
              <a:t>Foundation of the debate</a:t>
            </a:r>
            <a:r>
              <a:rPr lang="en-SG" sz="2000" dirty="0"/>
              <a:t>: according to </a:t>
            </a:r>
            <a:r>
              <a:rPr lang="en-SG" sz="2000" dirty="0" err="1"/>
              <a:t>Asaṅga’s</a:t>
            </a:r>
            <a:r>
              <a:rPr lang="en-SG" sz="2000" dirty="0"/>
              <a:t> debating tracts, out of the 7 sections, the third one, or the foundation of the debate (3</a:t>
            </a:r>
            <a:r>
              <a:rPr lang="en-SG" sz="2000" baseline="30000" dirty="0"/>
              <a:t>rd</a:t>
            </a:r>
            <a:r>
              <a:rPr lang="en-SG" sz="2000" dirty="0"/>
              <a:t> section) is one of the most important and interesting sections; in that section, 10 concepts are discussed in some detail; below are the main concepts of the 3</a:t>
            </a:r>
            <a:r>
              <a:rPr lang="en-SG" sz="2000" baseline="30000" dirty="0"/>
              <a:t>rd</a:t>
            </a:r>
            <a:r>
              <a:rPr lang="en-SG" sz="2000" dirty="0"/>
              <a:t> section;</a:t>
            </a:r>
            <a:endParaRPr lang="en-SG" dirty="0"/>
          </a:p>
        </p:txBody>
      </p:sp>
      <p:sp>
        <p:nvSpPr>
          <p:cNvPr id="3" name="Content Placeholder 2">
            <a:extLst>
              <a:ext uri="{FF2B5EF4-FFF2-40B4-BE49-F238E27FC236}">
                <a16:creationId xmlns:a16="http://schemas.microsoft.com/office/drawing/2014/main" id="{216C60CD-395A-4BAB-BB62-315F53AE575D}"/>
              </a:ext>
            </a:extLst>
          </p:cNvPr>
          <p:cNvSpPr>
            <a:spLocks noGrp="1"/>
          </p:cNvSpPr>
          <p:nvPr>
            <p:ph idx="1"/>
          </p:nvPr>
        </p:nvSpPr>
        <p:spPr/>
        <p:txBody>
          <a:bodyPr>
            <a:normAutofit fontScale="77500" lnSpcReduction="20000"/>
          </a:bodyPr>
          <a:lstStyle/>
          <a:p>
            <a:r>
              <a:rPr lang="en-SG" u="sng" dirty="0"/>
              <a:t>Two kinds of thesis</a:t>
            </a:r>
            <a:r>
              <a:rPr lang="en-SG" dirty="0"/>
              <a:t>: </a:t>
            </a:r>
          </a:p>
          <a:p>
            <a:r>
              <a:rPr lang="en-SG" dirty="0"/>
              <a:t>1, the individua presence (</a:t>
            </a:r>
            <a:r>
              <a:rPr lang="en-SG" i="1" dirty="0" err="1"/>
              <a:t>svabhāva</a:t>
            </a:r>
            <a:r>
              <a:rPr lang="en-SG" dirty="0"/>
              <a:t>) and 2, the particular qualification (</a:t>
            </a:r>
            <a:r>
              <a:rPr lang="en-SG" i="1" dirty="0" err="1"/>
              <a:t>viśeṣa</a:t>
            </a:r>
            <a:r>
              <a:rPr lang="en-SG" dirty="0"/>
              <a:t>);</a:t>
            </a:r>
          </a:p>
          <a:p>
            <a:r>
              <a:rPr lang="en-SG" u="sng" dirty="0"/>
              <a:t>Eight kinds of proof</a:t>
            </a:r>
            <a:r>
              <a:rPr lang="en-SG" dirty="0"/>
              <a:t>: </a:t>
            </a:r>
          </a:p>
          <a:p>
            <a:r>
              <a:rPr lang="en-SG" dirty="0"/>
              <a:t>1, upholding the thesis (</a:t>
            </a:r>
            <a:r>
              <a:rPr lang="en-SG" i="1" dirty="0"/>
              <a:t>pratij</a:t>
            </a:r>
            <a:r>
              <a:rPr lang="en-SG" i="1" dirty="0">
                <a:latin typeface="Times New Roman" panose="02020603050405020304" pitchFamily="18" charset="0"/>
                <a:cs typeface="Times New Roman" panose="02020603050405020304" pitchFamily="18" charset="0"/>
              </a:rPr>
              <a:t>ñā</a:t>
            </a:r>
            <a:r>
              <a:rPr lang="en-SG" dirty="0">
                <a:latin typeface="Times New Roman" panose="02020603050405020304" pitchFamily="18" charset="0"/>
                <a:cs typeface="Times New Roman" panose="02020603050405020304" pitchFamily="18" charset="0"/>
              </a:rPr>
              <a:t>); </a:t>
            </a:r>
          </a:p>
          <a:p>
            <a:r>
              <a:rPr lang="en-SG" dirty="0">
                <a:latin typeface="Times New Roman" panose="02020603050405020304" pitchFamily="18" charset="0"/>
                <a:cs typeface="Times New Roman" panose="02020603050405020304" pitchFamily="18" charset="0"/>
              </a:rPr>
              <a:t>2, reason (</a:t>
            </a:r>
            <a:r>
              <a:rPr lang="en-SG" i="1" dirty="0" err="1">
                <a:latin typeface="Times New Roman" panose="02020603050405020304" pitchFamily="18" charset="0"/>
                <a:cs typeface="Times New Roman" panose="02020603050405020304" pitchFamily="18" charset="0"/>
              </a:rPr>
              <a:t>hetu</a:t>
            </a:r>
            <a:r>
              <a:rPr lang="en-SG" dirty="0">
                <a:latin typeface="Times New Roman" panose="02020603050405020304" pitchFamily="18" charset="0"/>
                <a:cs typeface="Times New Roman" panose="02020603050405020304" pitchFamily="18" charset="0"/>
              </a:rPr>
              <a:t>);</a:t>
            </a:r>
          </a:p>
          <a:p>
            <a:r>
              <a:rPr lang="en-SG" dirty="0">
                <a:latin typeface="Times New Roman" panose="02020603050405020304" pitchFamily="18" charset="0"/>
                <a:cs typeface="Times New Roman" panose="02020603050405020304" pitchFamily="18" charset="0"/>
              </a:rPr>
              <a:t>3, example (</a:t>
            </a:r>
            <a:r>
              <a:rPr lang="en-SG" i="1" dirty="0">
                <a:latin typeface="Times New Roman" panose="02020603050405020304" pitchFamily="18" charset="0"/>
                <a:cs typeface="Times New Roman" panose="02020603050405020304" pitchFamily="18" charset="0"/>
              </a:rPr>
              <a:t>udāharaṇa</a:t>
            </a:r>
            <a:r>
              <a:rPr lang="en-SG" dirty="0">
                <a:latin typeface="Times New Roman" panose="02020603050405020304" pitchFamily="18" charset="0"/>
                <a:cs typeface="Times New Roman" panose="02020603050405020304" pitchFamily="18" charset="0"/>
              </a:rPr>
              <a:t>); </a:t>
            </a:r>
          </a:p>
          <a:p>
            <a:r>
              <a:rPr lang="en-SG" dirty="0">
                <a:latin typeface="Times New Roman" panose="02020603050405020304" pitchFamily="18" charset="0"/>
                <a:cs typeface="Times New Roman" panose="02020603050405020304" pitchFamily="18" charset="0"/>
              </a:rPr>
              <a:t>4, agreement/similarity (</a:t>
            </a:r>
            <a:r>
              <a:rPr lang="en-SG" i="1" dirty="0" err="1">
                <a:latin typeface="Times New Roman" panose="02020603050405020304" pitchFamily="18" charset="0"/>
                <a:cs typeface="Times New Roman" panose="02020603050405020304" pitchFamily="18" charset="0"/>
              </a:rPr>
              <a:t>sārūpya</a:t>
            </a:r>
            <a:r>
              <a:rPr lang="en-SG" dirty="0">
                <a:latin typeface="Times New Roman" panose="02020603050405020304" pitchFamily="18" charset="0"/>
                <a:cs typeface="Times New Roman" panose="02020603050405020304" pitchFamily="18" charset="0"/>
              </a:rPr>
              <a:t>);</a:t>
            </a:r>
          </a:p>
          <a:p>
            <a:r>
              <a:rPr lang="en-SG" dirty="0">
                <a:latin typeface="Times New Roman" panose="02020603050405020304" pitchFamily="18" charset="0"/>
                <a:cs typeface="Times New Roman" panose="02020603050405020304" pitchFamily="18" charset="0"/>
              </a:rPr>
              <a:t>5, difference/dissimilarity (</a:t>
            </a:r>
            <a:r>
              <a:rPr lang="en-SG" i="1" dirty="0" err="1">
                <a:latin typeface="Times New Roman" panose="02020603050405020304" pitchFamily="18" charset="0"/>
                <a:cs typeface="Times New Roman" panose="02020603050405020304" pitchFamily="18" charset="0"/>
              </a:rPr>
              <a:t>vairūpya</a:t>
            </a:r>
            <a:r>
              <a:rPr lang="en-SG" dirty="0">
                <a:latin typeface="Times New Roman" panose="02020603050405020304" pitchFamily="18" charset="0"/>
                <a:cs typeface="Times New Roman" panose="02020603050405020304" pitchFamily="18" charset="0"/>
              </a:rPr>
              <a:t>); </a:t>
            </a:r>
          </a:p>
          <a:p>
            <a:r>
              <a:rPr lang="en-SG" dirty="0">
                <a:latin typeface="Times New Roman" panose="02020603050405020304" pitchFamily="18" charset="0"/>
                <a:cs typeface="Times New Roman" panose="02020603050405020304" pitchFamily="18" charset="0"/>
              </a:rPr>
              <a:t>6, direct perception (</a:t>
            </a:r>
            <a:r>
              <a:rPr lang="en-SG" i="1" dirty="0" err="1">
                <a:latin typeface="Times New Roman" panose="02020603050405020304" pitchFamily="18" charset="0"/>
                <a:cs typeface="Times New Roman" panose="02020603050405020304" pitchFamily="18" charset="0"/>
              </a:rPr>
              <a:t>pratyakṣa</a:t>
            </a:r>
            <a:r>
              <a:rPr lang="en-SG" dirty="0">
                <a:latin typeface="Times New Roman" panose="02020603050405020304" pitchFamily="18" charset="0"/>
                <a:cs typeface="Times New Roman" panose="02020603050405020304" pitchFamily="18" charset="0"/>
              </a:rPr>
              <a:t>);</a:t>
            </a:r>
          </a:p>
          <a:p>
            <a:r>
              <a:rPr lang="en-SG" dirty="0">
                <a:latin typeface="Times New Roman" panose="02020603050405020304" pitchFamily="18" charset="0"/>
                <a:cs typeface="Times New Roman" panose="02020603050405020304" pitchFamily="18" charset="0"/>
              </a:rPr>
              <a:t>7, inference (</a:t>
            </a:r>
            <a:r>
              <a:rPr lang="en-SG" i="1" dirty="0" err="1">
                <a:latin typeface="Times New Roman" panose="02020603050405020304" pitchFamily="18" charset="0"/>
                <a:cs typeface="Times New Roman" panose="02020603050405020304" pitchFamily="18" charset="0"/>
              </a:rPr>
              <a:t>anumāna</a:t>
            </a:r>
            <a:r>
              <a:rPr lang="en-SG" dirty="0">
                <a:latin typeface="Times New Roman" panose="02020603050405020304" pitchFamily="18" charset="0"/>
                <a:cs typeface="Times New Roman" panose="02020603050405020304" pitchFamily="18" charset="0"/>
              </a:rPr>
              <a:t>); </a:t>
            </a:r>
          </a:p>
          <a:p>
            <a:r>
              <a:rPr lang="en-SG" dirty="0">
                <a:latin typeface="Times New Roman" panose="02020603050405020304" pitchFamily="18" charset="0"/>
                <a:cs typeface="Times New Roman" panose="02020603050405020304" pitchFamily="18" charset="0"/>
              </a:rPr>
              <a:t>8, trustworthy authority (</a:t>
            </a:r>
            <a:r>
              <a:rPr lang="en-SG" i="1" dirty="0" err="1">
                <a:latin typeface="Times New Roman" panose="02020603050405020304" pitchFamily="18" charset="0"/>
                <a:cs typeface="Times New Roman" panose="02020603050405020304" pitchFamily="18" charset="0"/>
              </a:rPr>
              <a:t>āptāgama</a:t>
            </a:r>
            <a:r>
              <a:rPr lang="en-SG" dirty="0">
                <a:latin typeface="Times New Roman" panose="02020603050405020304" pitchFamily="18" charset="0"/>
                <a:cs typeface="Times New Roman" panose="02020603050405020304" pitchFamily="18" charset="0"/>
              </a:rPr>
              <a:t>);</a:t>
            </a:r>
            <a:endParaRPr lang="en-SG" dirty="0"/>
          </a:p>
        </p:txBody>
      </p:sp>
    </p:spTree>
    <p:extLst>
      <p:ext uri="{BB962C8B-B14F-4D97-AF65-F5344CB8AC3E}">
        <p14:creationId xmlns:p14="http://schemas.microsoft.com/office/powerpoint/2010/main" val="601224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2A39E-A1D0-47F5-AC66-54FAEE5A97F5}"/>
              </a:ext>
            </a:extLst>
          </p:cNvPr>
          <p:cNvSpPr>
            <a:spLocks noGrp="1"/>
          </p:cNvSpPr>
          <p:nvPr>
            <p:ph type="title"/>
          </p:nvPr>
        </p:nvSpPr>
        <p:spPr/>
        <p:txBody>
          <a:bodyPr/>
          <a:lstStyle/>
          <a:p>
            <a:r>
              <a:rPr lang="en-SG" dirty="0"/>
              <a:t>The basic concepts</a:t>
            </a:r>
          </a:p>
        </p:txBody>
      </p:sp>
      <p:sp>
        <p:nvSpPr>
          <p:cNvPr id="3" name="Content Placeholder 2">
            <a:extLst>
              <a:ext uri="{FF2B5EF4-FFF2-40B4-BE49-F238E27FC236}">
                <a16:creationId xmlns:a16="http://schemas.microsoft.com/office/drawing/2014/main" id="{02CA7827-DAEF-4311-B77F-42BBE18F4DFB}"/>
              </a:ext>
            </a:extLst>
          </p:cNvPr>
          <p:cNvSpPr>
            <a:spLocks noGrp="1"/>
          </p:cNvSpPr>
          <p:nvPr>
            <p:ph idx="1"/>
          </p:nvPr>
        </p:nvSpPr>
        <p:spPr/>
        <p:txBody>
          <a:bodyPr>
            <a:normAutofit fontScale="77500" lnSpcReduction="20000"/>
          </a:bodyPr>
          <a:lstStyle/>
          <a:p>
            <a:r>
              <a:rPr lang="en-SG" dirty="0"/>
              <a:t>As you can see from the previous slides, those 10 concepts mentioned by </a:t>
            </a:r>
            <a:r>
              <a:rPr lang="en-SG" dirty="0" err="1"/>
              <a:t>Asa</a:t>
            </a:r>
            <a:r>
              <a:rPr lang="en-SG" dirty="0" err="1">
                <a:latin typeface="Times New Roman" panose="02020603050405020304" pitchFamily="18" charset="0"/>
                <a:cs typeface="Times New Roman" panose="02020603050405020304" pitchFamily="18" charset="0"/>
              </a:rPr>
              <a:t>ṅga</a:t>
            </a:r>
            <a:r>
              <a:rPr lang="en-SG" dirty="0">
                <a:latin typeface="Times New Roman" panose="02020603050405020304" pitchFamily="18" charset="0"/>
                <a:cs typeface="Times New Roman" panose="02020603050405020304" pitchFamily="18" charset="0"/>
              </a:rPr>
              <a:t> in his first Buddhist treatise of logical rules, more than half we are already familiar;</a:t>
            </a:r>
          </a:p>
          <a:p>
            <a:r>
              <a:rPr lang="en-SG" dirty="0">
                <a:latin typeface="Times New Roman" panose="02020603050405020304" pitchFamily="18" charset="0"/>
                <a:cs typeface="Times New Roman" panose="02020603050405020304" pitchFamily="18" charset="0"/>
              </a:rPr>
              <a:t>For instance, direct perception (</a:t>
            </a:r>
            <a:r>
              <a:rPr lang="en-SG" i="1" dirty="0" err="1">
                <a:latin typeface="Times New Roman" panose="02020603050405020304" pitchFamily="18" charset="0"/>
                <a:cs typeface="Times New Roman" panose="02020603050405020304" pitchFamily="18" charset="0"/>
              </a:rPr>
              <a:t>pratyakṣa</a:t>
            </a:r>
            <a:r>
              <a:rPr lang="en-SG" dirty="0">
                <a:latin typeface="Times New Roman" panose="02020603050405020304" pitchFamily="18" charset="0"/>
                <a:cs typeface="Times New Roman" panose="02020603050405020304" pitchFamily="18" charset="0"/>
              </a:rPr>
              <a:t>) and inference (</a:t>
            </a:r>
            <a:r>
              <a:rPr lang="en-SG" i="1" dirty="0" err="1">
                <a:latin typeface="Times New Roman" panose="02020603050405020304" pitchFamily="18" charset="0"/>
                <a:cs typeface="Times New Roman" panose="02020603050405020304" pitchFamily="18" charset="0"/>
              </a:rPr>
              <a:t>anumāna</a:t>
            </a:r>
            <a:r>
              <a:rPr lang="en-SG" dirty="0">
                <a:latin typeface="Times New Roman" panose="02020603050405020304" pitchFamily="18" charset="0"/>
                <a:cs typeface="Times New Roman" panose="02020603050405020304" pitchFamily="18" charset="0"/>
              </a:rPr>
              <a:t>) are the two means of knowledge, which have mentioned early on; in fact, those two ways of knowing are generally accepted by Buddhist philosophers as valid means of knowledge, while the trustworthy authority (</a:t>
            </a:r>
            <a:r>
              <a:rPr lang="en-SG" i="1" dirty="0" err="1">
                <a:latin typeface="Times New Roman" panose="02020603050405020304" pitchFamily="18" charset="0"/>
                <a:cs typeface="Times New Roman" panose="02020603050405020304" pitchFamily="18" charset="0"/>
              </a:rPr>
              <a:t>āptāgama</a:t>
            </a:r>
            <a:r>
              <a:rPr lang="en-SG" dirty="0">
                <a:latin typeface="Times New Roman" panose="02020603050405020304" pitchFamily="18" charset="0"/>
                <a:cs typeface="Times New Roman" panose="02020603050405020304" pitchFamily="18" charset="0"/>
              </a:rPr>
              <a:t>) or sometimes known as </a:t>
            </a:r>
            <a:r>
              <a:rPr lang="en-SG" i="1" dirty="0" err="1">
                <a:latin typeface="Times New Roman" panose="02020603050405020304" pitchFamily="18" charset="0"/>
                <a:cs typeface="Times New Roman" panose="02020603050405020304" pitchFamily="18" charset="0"/>
              </a:rPr>
              <a:t>śabda</a:t>
            </a:r>
            <a:r>
              <a:rPr lang="en-SG" dirty="0">
                <a:latin typeface="Times New Roman" panose="02020603050405020304" pitchFamily="18" charset="0"/>
                <a:cs typeface="Times New Roman" panose="02020603050405020304" pitchFamily="18" charset="0"/>
              </a:rPr>
              <a:t> (</a:t>
            </a:r>
            <a:r>
              <a:rPr lang="en-SG" i="1" dirty="0">
                <a:latin typeface="Times New Roman" panose="02020603050405020304" pitchFamily="18" charset="0"/>
                <a:cs typeface="Times New Roman" panose="02020603050405020304" pitchFamily="18" charset="0"/>
              </a:rPr>
              <a:t>words of a sage</a:t>
            </a:r>
            <a:r>
              <a:rPr lang="en-SG" dirty="0">
                <a:latin typeface="Times New Roman" panose="02020603050405020304" pitchFamily="18" charset="0"/>
                <a:cs typeface="Times New Roman" panose="02020603050405020304" pitchFamily="18" charset="0"/>
              </a:rPr>
              <a:t>) is also considered as the valid means of knowledge because the Buddha’s teaching generally is classified in that category;</a:t>
            </a:r>
          </a:p>
          <a:p>
            <a:r>
              <a:rPr lang="en-SG" dirty="0">
                <a:latin typeface="Times New Roman" panose="02020603050405020304" pitchFamily="18" charset="0"/>
                <a:cs typeface="Times New Roman" panose="02020603050405020304" pitchFamily="18" charset="0"/>
              </a:rPr>
              <a:t>Also, </a:t>
            </a:r>
            <a:r>
              <a:rPr lang="en-SG" i="1" dirty="0"/>
              <a:t>pratij</a:t>
            </a:r>
            <a:r>
              <a:rPr lang="en-SG" i="1" dirty="0">
                <a:latin typeface="Times New Roman" panose="02020603050405020304" pitchFamily="18" charset="0"/>
                <a:cs typeface="Times New Roman" panose="02020603050405020304" pitchFamily="18" charset="0"/>
              </a:rPr>
              <a:t>ñā</a:t>
            </a:r>
            <a:r>
              <a:rPr lang="en-SG" dirty="0">
                <a:latin typeface="Times New Roman" panose="02020603050405020304" pitchFamily="18" charset="0"/>
                <a:cs typeface="Times New Roman" panose="02020603050405020304" pitchFamily="18" charset="0"/>
              </a:rPr>
              <a:t>, </a:t>
            </a:r>
            <a:r>
              <a:rPr lang="en-SG" i="1" dirty="0" err="1">
                <a:latin typeface="Times New Roman" panose="02020603050405020304" pitchFamily="18" charset="0"/>
                <a:cs typeface="Times New Roman" panose="02020603050405020304" pitchFamily="18" charset="0"/>
              </a:rPr>
              <a:t>hetu</a:t>
            </a:r>
            <a:r>
              <a:rPr lang="en-SG" dirty="0">
                <a:latin typeface="Times New Roman" panose="02020603050405020304" pitchFamily="18" charset="0"/>
                <a:cs typeface="Times New Roman" panose="02020603050405020304" pitchFamily="18" charset="0"/>
              </a:rPr>
              <a:t>, and </a:t>
            </a:r>
            <a:r>
              <a:rPr lang="en-SG" i="1" dirty="0">
                <a:latin typeface="Times New Roman" panose="02020603050405020304" pitchFamily="18" charset="0"/>
                <a:cs typeface="Times New Roman" panose="02020603050405020304" pitchFamily="18" charset="0"/>
              </a:rPr>
              <a:t>udāharaṇa</a:t>
            </a:r>
            <a:r>
              <a:rPr lang="en-SG" dirty="0">
                <a:latin typeface="Times New Roman" panose="02020603050405020304" pitchFamily="18" charset="0"/>
                <a:cs typeface="Times New Roman" panose="02020603050405020304" pitchFamily="18" charset="0"/>
              </a:rPr>
              <a:t> are the first three members of the 5-memebered logical method;</a:t>
            </a:r>
          </a:p>
          <a:p>
            <a:r>
              <a:rPr lang="en-SG" dirty="0">
                <a:latin typeface="Times New Roman" panose="02020603050405020304" pitchFamily="18" charset="0"/>
                <a:cs typeface="Times New Roman" panose="02020603050405020304" pitchFamily="18" charset="0"/>
              </a:rPr>
              <a:t>Although all the basic concepts of logical reasoning are there, at the time of </a:t>
            </a:r>
            <a:r>
              <a:rPr lang="en-SG" dirty="0"/>
              <a:t>Asa</a:t>
            </a:r>
            <a:r>
              <a:rPr lang="en-SG" dirty="0">
                <a:latin typeface="Times New Roman" panose="02020603050405020304" pitchFamily="18" charset="0"/>
                <a:cs typeface="Times New Roman" panose="02020603050405020304" pitchFamily="18" charset="0"/>
              </a:rPr>
              <a:t>ṅga, Buddhist logic was still less systematic than in the work of his brother, </a:t>
            </a:r>
            <a:r>
              <a:rPr lang="en-SG" dirty="0" err="1">
                <a:latin typeface="Times New Roman" panose="02020603050405020304" pitchFamily="18" charset="0"/>
                <a:cs typeface="Times New Roman" panose="02020603050405020304" pitchFamily="18" charset="0"/>
              </a:rPr>
              <a:t>Vasubandhu</a:t>
            </a:r>
            <a:r>
              <a:rPr lang="en-SG" dirty="0">
                <a:latin typeface="Times New Roman" panose="02020603050405020304" pitchFamily="18" charset="0"/>
                <a:cs typeface="Times New Roman" panose="02020603050405020304" pitchFamily="18" charset="0"/>
              </a:rPr>
              <a:t>;</a:t>
            </a:r>
          </a:p>
          <a:p>
            <a:endParaRPr lang="en-SG" dirty="0"/>
          </a:p>
        </p:txBody>
      </p:sp>
    </p:spTree>
    <p:extLst>
      <p:ext uri="{BB962C8B-B14F-4D97-AF65-F5344CB8AC3E}">
        <p14:creationId xmlns:p14="http://schemas.microsoft.com/office/powerpoint/2010/main" val="512979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40E36-36A2-44DD-A1C2-524FF232742B}"/>
              </a:ext>
            </a:extLst>
          </p:cNvPr>
          <p:cNvSpPr>
            <a:spLocks noGrp="1"/>
          </p:cNvSpPr>
          <p:nvPr>
            <p:ph type="title"/>
          </p:nvPr>
        </p:nvSpPr>
        <p:spPr/>
        <p:txBody>
          <a:bodyPr>
            <a:normAutofit fontScale="90000"/>
          </a:bodyPr>
          <a:lstStyle/>
          <a:p>
            <a:r>
              <a:rPr lang="en-SG" dirty="0"/>
              <a:t>Reason, examples</a:t>
            </a:r>
            <a:r>
              <a:rPr lang="en-SG" sz="1800" dirty="0"/>
              <a:t> &amp; their relationship: at the time Asaṅga, the general structure/sequent was more or less complete; for instance, the relationship between </a:t>
            </a:r>
            <a:r>
              <a:rPr lang="en-SG" sz="1800" u="sng" dirty="0"/>
              <a:t>fire and smoke</a:t>
            </a:r>
            <a:r>
              <a:rPr lang="en-SG" sz="1800" dirty="0"/>
              <a:t>; kitchen is a example that suggests the existence of smoke and fire at the same time and same place; this is a relationship that the example tries to establish; on the other hand, in the situation of the lake, it would exclude such a possibility, for as we said, water and fire are opposing to each other; so there would be neither smoke nor fire in a lake;</a:t>
            </a:r>
          </a:p>
        </p:txBody>
      </p:sp>
      <p:graphicFrame>
        <p:nvGraphicFramePr>
          <p:cNvPr id="4" name="Content Placeholder 3">
            <a:extLst>
              <a:ext uri="{FF2B5EF4-FFF2-40B4-BE49-F238E27FC236}">
                <a16:creationId xmlns:a16="http://schemas.microsoft.com/office/drawing/2014/main" id="{A308733A-B252-41AE-BAA4-33110819F529}"/>
              </a:ext>
            </a:extLst>
          </p:cNvPr>
          <p:cNvGraphicFramePr>
            <a:graphicFrameLocks noGrp="1"/>
          </p:cNvGraphicFramePr>
          <p:nvPr>
            <p:ph idx="1"/>
            <p:extLst>
              <p:ext uri="{D42A27DB-BD31-4B8C-83A1-F6EECF244321}">
                <p14:modId xmlns:p14="http://schemas.microsoft.com/office/powerpoint/2010/main" val="2361976991"/>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85646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5">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2837</TotalTime>
  <Words>4434</Words>
  <Application>Microsoft Office PowerPoint</Application>
  <PresentationFormat>On-screen Show (4:3)</PresentationFormat>
  <Paragraphs>200</Paragraphs>
  <Slides>33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Times New Roman</vt:lpstr>
      <vt:lpstr>Office Theme</vt:lpstr>
      <vt:lpstr>Lecture 8: Review and revision of lecture 5-7</vt:lpstr>
      <vt:lpstr>Early stage: below are three important philosophers of Buddhist logical/debating tradition; but we do not have the sufficient evidence to suggest whether or not one influenced the other, although it would be probably the case that at least the Asaṅga-Vasubandhu brothers knew each other’s works; also, as we mentioned, before Nāgārjuna, logical reasoning or debating method was not very much a concern for Buddhist philosophers;</vt:lpstr>
      <vt:lpstr>Asaṅga and his importance: we do not know much about the state of development of logical reasoning or debating method in Buddhist tradition before Nāgārjuna, and for that matter, before Asaṅga; but we do know that around the time of Asaṅga, Buddhist philosophers started to employed the traditional 5-membered logical reasoning method; so it may be plausible to suggest that Asaṅga was the first Buddhist philosopher who introduced that method to Buddhist tradition;</vt:lpstr>
      <vt:lpstr>Analysis: the logical method below is straightforward, although there might be some unanswered questions; the 5 steps set out a thesis, explain the reason with some examples, and then come to the conclusion; but we may ask what are the functions of the last two members? Are they not repetitious? What is the relationship between the reason and the thesis and its relationship with the examples? How can we be so sure the proof is sound and the argument is valid? All those questions shall be discussed when we approach Dignāga and Dharmakīrti who asked and answered those, among many other, questions;</vt:lpstr>
      <vt:lpstr>Another example: sound and the proof of its impermanent is yet another example that used to demonstrate the 5-membered logical method in Buddhist tradition; but again, we should consider these questions: what is the relationship between sound, produced-ness and impermanent? Producing a sound and a pot takes a difference process so how this two examples can be compared? A further point is that in Buddhist doctrine, whatever produced is viewed as conditioned, and therefore it lacks a self or permanent nature; that is how impermanence is understood; but does this view accepted by all other philosophical views?</vt:lpstr>
      <vt:lpstr>Asaṅga’s logical tracts: as we mentioned, in the chapter 15 of his large work Yogācārabhūmi-śāstra, some short tracts are dedicated to the discussion of the debating rules; also, in those tracts, the term hetuvidya is mentioned for the first time in a Buddhist treatise; the tracts consist of 7 major parts, from the debate itself (vāda) to utility in the debate (vade bahukarā dharmā); please see below the outline of the text;</vt:lpstr>
      <vt:lpstr>Foundation of the debate: according to Asaṅga’s debating tracts, out of the 7 sections, the third one, or the foundation of the debate (3rd section) is one of the most important and interesting sections; in that section, 10 concepts are discussed in some detail; below are the main concepts of the 3rd section;</vt:lpstr>
      <vt:lpstr>The basic concepts</vt:lpstr>
      <vt:lpstr>Reason, examples &amp; their relationship: at the time Asaṅga, the general structure/sequent was more or less complete; for instance, the relationship between fire and smoke; kitchen is a example that suggests the existence of smoke and fire at the same time and same place; this is a relationship that the example tries to establish; on the other hand, in the situation of the lake, it would exclude such a possibility, for as we said, water and fire are opposing to each other; so there would be neither smoke nor fire in a lake;</vt:lpstr>
      <vt:lpstr>Another example: sound, produced and impermanence; this is yet another example which suggests that because (reason) it is produced, sound is impermanent/non-eternal, just like a pot (similar or corroborate example), which is both produced and impermanent; but the contradictory example – sky, excludes the possibility which states that unlike a pot, sky is not produced (according to ancient Buddhist doctrine), it is therefore permanent; </vt:lpstr>
      <vt:lpstr>Vasubandhu: although Asaṅga and Vasubandhu were brothers, it is uncertain those two collaborated on the development of Buddhist logic; but at least by the time of Vasubandu, some minor but insightful changes were taking place in Buddhist logical reasoning; for the first time, a Buddhist logical treatise (with new rules) was produced by Vasubandhu, while he also initiated some reforms;</vt:lpstr>
      <vt:lpstr>Asaṅga – Vasubandhu – Dignāga: although we do not know exactly whether or not those three early Buddhist philosophers influenced each other and to what extent they contributed to the development of logical reasoning, it is plausible that both works of Asaṅga and Vasubandhu, in particular the latter’s work had great and direct impact on the works and reforms of Dignāga.</vt:lpstr>
      <vt:lpstr>Vasubandhu and his contribution</vt:lpstr>
      <vt:lpstr>Vasubandhu’s logical treatise: because Vasubandhu’s treatise had been preserved in fragmented forms, it is difficult to know exactly what the original text might have been. In modern translation, Stefan Anacker arranged it into 24 sections of various lengths, with some sections consist of only one sentence. Of those, the first 8 sections are important; they are arranged into 4 categories; please note that for Vasubandhu, reason and justification are the same concepts; see below:</vt:lpstr>
      <vt:lpstr>Vasubandhu’s treatise: explanations</vt:lpstr>
      <vt:lpstr>Thesis: it is important to notice that for Vasubandhu, even a valid thesis needs to be specifically defined; he explains in detail about the thesis and its requirements; he suggests that as an inferable event, such as fire, which can be inferred from smoke, because smoke is an event-associate with fire – they happened together; such conditions warrant a valid thesis; on the other hand, water or lake cannot be thesis, because they are opposing to each other and therefore irrelevant; </vt:lpstr>
      <vt:lpstr>Invariable concomitance: connection between thesis and reason</vt:lpstr>
      <vt:lpstr>Justification/reason: as we explained in the previous slide, here Vasubandhu’s explanation is powerful enough to make Buddhist logical reasoning very much useful; in particular, here for the first time the invariable concomitance is a required prerequisite for a valid logical reasoning;</vt:lpstr>
      <vt:lpstr>Invariable concomitance: the example of fire and smoke; corroboration – if one exists then the other exists;</vt:lpstr>
      <vt:lpstr>The “connection” – examples</vt:lpstr>
      <vt:lpstr>Explanations</vt:lpstr>
      <vt:lpstr>The mechanism of three members and Buddhist logical reasoning sequent: if we are to give a example, it would be like this: If A, then B; if B, then C; so If A, then C; however, please do not take this example as if the two logical reasoning systems are same; as a matter of fact, they are different; I just want you to see how the Buddhist logical method works according to Vasubandhu;</vt:lpstr>
      <vt:lpstr>Vasubandhu: generally, it is assumed that in Nāgārjuna’s and Asaṅga’s logical treatises, the 5-membered method was mentioned or used; by the time of Asaṅga, the 5-membered method was introduced and accepted in Buddhist tradition; but in Vasubandhu’s Vādavidhi, the 4th and 5th members were dropped; this might be the earliest Buddhist reform of traditional logical method; by the time of Dignāga, more changes would occur;</vt:lpstr>
      <vt:lpstr>From 5 members to 3 members: as mentioned in the previous slides, it was probably Vasubandhu who for the first time dropped the last two members, thus reducing the 5 members into 3, although it was Dignāga who explained in more details regarding the necessity of the conciseness and precision of logical terms and structure;</vt:lpstr>
      <vt:lpstr>Below is the comparison: it is difficult to know why the last two members were dropped or why they were not dropped earlier, but as you can see from the diagram below, the Thesis and the Conclusion are almost identical, while this is also true of the Reason and the Application; </vt:lpstr>
      <vt:lpstr>Dignāga: founder of new Buddhist logical reasoning</vt:lpstr>
      <vt:lpstr>Importance of Dignāga: Dignāga is not only integrated all the previous insights of logical method, but also address some of the most important problems concerning traditional and Buddhist logical method; please note that the term hetuvidya (illuminating reason) was not invented by Dignāga; but ever since Dignāga and in particular in Buddhist tradition, hetuvidya (also known as new hetuvidya ) is used almost exclusively and thus virtually replaced the term nyāya; also, he integrated the means of knowledge (pramāṇa) and the logical debate (vāda) method into one consistent system, thus brought the logic and epistemology into one system; (see Katsura, p.71)</vt:lpstr>
      <vt:lpstr>Dignāga: his life is difficult to know, although some details can be tentatively ascertained; he was born in Kanci, a small town in south India, probably lived around 5th century; he was a pupil of Vasubandhu, when the latter was the master (equivalent of modern day vice-chancellor of a university) of the earliest university in the world – Nalanda Monastery;</vt:lpstr>
      <vt:lpstr>Noticeable ideas: below are some noticeable ideas introduced by Dignāga into Buddhist logical method and Buddhist epistemology; we shall discuss some of them in details in the next few lecture so now just remember them;</vt:lpstr>
      <vt:lpstr>Vyāpti: this is an important concept that almost exclusively enhanced the validity and cogent level of Buddhist logical method; we shall discuss it in detail in next lecture; but here, just remember by considering the diagram below: through the second gear (reason), a relationship between the first and the third gears could be established; but that relationship is meaningless unless a pervading relationship can be established between the first gear (thesis) and the second gear (reason); so when the first gear moves, the second would follow, thus triggering the movement of the third gear and the whole chain of gears; the inevitable gearing up relationship between the thesis and the reason can be understood as vyāpti or pervasion; </vt:lpstr>
      <vt:lpstr>Trairūpya: this is another important idea developed by Dignāga in terms of reason or sign; again, here we just mention it and we shall discuss it in detail in the next few lectures;</vt:lpstr>
      <vt:lpstr>Trairūpya: below is a simple diagram to illustrate the subtle relationship between the thesis, the reason and the example; more detailed discussions will be provided in due course;</vt:lpstr>
      <vt:lpstr>Assignment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57</cp:revision>
  <dcterms:created xsi:type="dcterms:W3CDTF">2020-09-13T05:13:50Z</dcterms:created>
  <dcterms:modified xsi:type="dcterms:W3CDTF">2020-10-14T08:35:24Z</dcterms:modified>
</cp:coreProperties>
</file>