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71" r:id="rId5"/>
    <p:sldId id="272" r:id="rId6"/>
    <p:sldId id="273" r:id="rId7"/>
    <p:sldId id="264" r:id="rId8"/>
    <p:sldId id="265" r:id="rId9"/>
    <p:sldId id="269" r:id="rId10"/>
    <p:sldId id="274" r:id="rId11"/>
    <p:sldId id="268" r:id="rId12"/>
    <p:sldId id="267" r:id="rId13"/>
    <p:sldId id="25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zh-CN"/>
              <a:t>经济数据表</a:t>
            </a:r>
            <a:endParaRPr lang="en-SG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47-41D7-B2D0-6B61005A3A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47-41D7-B2D0-6B61005A3A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47-41D7-B2D0-6B61005A3A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2078224080"/>
        <c:axId val="756772560"/>
      </c:barChart>
      <c:catAx>
        <c:axId val="207822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6772560"/>
        <c:crosses val="autoZero"/>
        <c:auto val="1"/>
        <c:lblAlgn val="ctr"/>
        <c:lblOffset val="100"/>
        <c:noMultiLvlLbl val="0"/>
      </c:catAx>
      <c:valAx>
        <c:axId val="7567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822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/>
              <a:t>产品（四个季度）销售额度分配图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F75E-4484-84DB-4FE47BF6D8DF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F75E-4484-84DB-4FE47BF6D8DF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F75E-4484-84DB-4FE47BF6D8DF}"/>
              </c:ext>
            </c:extLst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F75E-4484-84DB-4FE47BF6D8DF}"/>
              </c:ext>
            </c:extLst>
          </c:dPt>
          <c:dPt>
            <c:idx val="4"/>
            <c:bubble3D val="0"/>
            <c:spPr>
              <a:pattFill prst="ltUp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F75E-4484-84DB-4FE47BF6D8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18</c:v>
                </c:pt>
                <c:pt idx="2">
                  <c:v>22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A9-4CE1-8BC1-07D8686C153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7ED690-6B32-4E70-A17D-6D3BBEC47DEC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A7081328-DC5B-4107-9BD3-1000A0213C14}">
      <dgm:prSet phldrT="[Text]"/>
      <dgm:spPr/>
      <dgm:t>
        <a:bodyPr/>
        <a:lstStyle/>
        <a:p>
          <a:r>
            <a:rPr lang="zh-CN" altLang="en-US" dirty="0"/>
            <a:t>学术写作进程</a:t>
          </a:r>
          <a:endParaRPr lang="en-SG" dirty="0"/>
        </a:p>
      </dgm:t>
    </dgm:pt>
    <dgm:pt modelId="{56F24C8D-A19C-4DC8-8549-929F44393065}" type="parTrans" cxnId="{07B97B1D-3129-4C8C-9E0D-6DD97C4D4FF9}">
      <dgm:prSet/>
      <dgm:spPr/>
      <dgm:t>
        <a:bodyPr/>
        <a:lstStyle/>
        <a:p>
          <a:endParaRPr lang="en-SG"/>
        </a:p>
      </dgm:t>
    </dgm:pt>
    <dgm:pt modelId="{1332DEFC-C055-4E67-B91A-6AA909DDB5DB}" type="sibTrans" cxnId="{07B97B1D-3129-4C8C-9E0D-6DD97C4D4FF9}">
      <dgm:prSet/>
      <dgm:spPr/>
      <dgm:t>
        <a:bodyPr/>
        <a:lstStyle/>
        <a:p>
          <a:endParaRPr lang="en-SG"/>
        </a:p>
      </dgm:t>
    </dgm:pt>
    <dgm:pt modelId="{1ED747B5-5990-453F-870B-C38B32217DF1}">
      <dgm:prSet phldrT="[Text]"/>
      <dgm:spPr/>
      <dgm:t>
        <a:bodyPr/>
        <a:lstStyle/>
        <a:p>
          <a:r>
            <a:rPr lang="zh-CN" altLang="en-US" dirty="0"/>
            <a:t>阅读</a:t>
          </a:r>
          <a:endParaRPr lang="en-SG" dirty="0"/>
        </a:p>
      </dgm:t>
    </dgm:pt>
    <dgm:pt modelId="{B7EC7997-6AAA-4A6A-A9E8-7C518652584C}" type="parTrans" cxnId="{56148869-2A07-4066-B031-7E8BE3C57073}">
      <dgm:prSet/>
      <dgm:spPr/>
      <dgm:t>
        <a:bodyPr/>
        <a:lstStyle/>
        <a:p>
          <a:endParaRPr lang="en-SG"/>
        </a:p>
      </dgm:t>
    </dgm:pt>
    <dgm:pt modelId="{4209D98B-2198-40DA-9AB7-280454CA17BE}" type="sibTrans" cxnId="{56148869-2A07-4066-B031-7E8BE3C57073}">
      <dgm:prSet/>
      <dgm:spPr/>
      <dgm:t>
        <a:bodyPr/>
        <a:lstStyle/>
        <a:p>
          <a:endParaRPr lang="en-SG"/>
        </a:p>
      </dgm:t>
    </dgm:pt>
    <dgm:pt modelId="{5C0305A1-E78F-4789-9835-6863AC2316FD}">
      <dgm:prSet phldrT="[Text]"/>
      <dgm:spPr/>
      <dgm:t>
        <a:bodyPr/>
        <a:lstStyle/>
        <a:p>
          <a:r>
            <a:rPr lang="zh-CN" altLang="en-US" dirty="0"/>
            <a:t>理解</a:t>
          </a:r>
          <a:endParaRPr lang="en-SG" dirty="0"/>
        </a:p>
      </dgm:t>
    </dgm:pt>
    <dgm:pt modelId="{FE5B3CD9-77B4-4E3D-8141-6205A86F8B84}" type="parTrans" cxnId="{07502B68-E7AA-48F6-AC42-64925471E46D}">
      <dgm:prSet/>
      <dgm:spPr/>
      <dgm:t>
        <a:bodyPr/>
        <a:lstStyle/>
        <a:p>
          <a:endParaRPr lang="en-SG"/>
        </a:p>
      </dgm:t>
    </dgm:pt>
    <dgm:pt modelId="{ED18C664-44E8-42E8-9276-290FEDB61E12}" type="sibTrans" cxnId="{07502B68-E7AA-48F6-AC42-64925471E46D}">
      <dgm:prSet/>
      <dgm:spPr/>
      <dgm:t>
        <a:bodyPr/>
        <a:lstStyle/>
        <a:p>
          <a:endParaRPr lang="en-SG"/>
        </a:p>
      </dgm:t>
    </dgm:pt>
    <dgm:pt modelId="{7FDE639F-6440-463F-92F1-11380F499E0F}">
      <dgm:prSet phldrT="[Text]"/>
      <dgm:spPr/>
      <dgm:t>
        <a:bodyPr/>
        <a:lstStyle/>
        <a:p>
          <a:r>
            <a:rPr lang="zh-CN" altLang="en-US" dirty="0"/>
            <a:t>评论或评判</a:t>
          </a:r>
          <a:endParaRPr lang="en-SG" dirty="0"/>
        </a:p>
      </dgm:t>
    </dgm:pt>
    <dgm:pt modelId="{D5D570E9-61E3-470E-A934-2DC2AA1B15BD}" type="parTrans" cxnId="{684FF100-0520-4FCE-B8C0-AA0199C61165}">
      <dgm:prSet/>
      <dgm:spPr/>
      <dgm:t>
        <a:bodyPr/>
        <a:lstStyle/>
        <a:p>
          <a:endParaRPr lang="en-SG"/>
        </a:p>
      </dgm:t>
    </dgm:pt>
    <dgm:pt modelId="{DD97AEFC-8523-45D5-84B5-6A78C3B98612}" type="sibTrans" cxnId="{684FF100-0520-4FCE-B8C0-AA0199C61165}">
      <dgm:prSet/>
      <dgm:spPr/>
      <dgm:t>
        <a:bodyPr/>
        <a:lstStyle/>
        <a:p>
          <a:endParaRPr lang="en-SG"/>
        </a:p>
      </dgm:t>
    </dgm:pt>
    <dgm:pt modelId="{6382E931-FD2D-4034-A5B4-1089D10EB66B}">
      <dgm:prSet phldrT="[Text]"/>
      <dgm:spPr/>
      <dgm:t>
        <a:bodyPr/>
        <a:lstStyle/>
        <a:p>
          <a:r>
            <a:rPr lang="zh-CN" altLang="en-US" dirty="0"/>
            <a:t>写作</a:t>
          </a:r>
          <a:endParaRPr lang="en-SG" dirty="0"/>
        </a:p>
      </dgm:t>
    </dgm:pt>
    <dgm:pt modelId="{5608E22A-BCDC-49ED-B658-6919ED320B9D}" type="parTrans" cxnId="{99936AE1-68D8-49E9-A6AF-1B9CF2415C4F}">
      <dgm:prSet/>
      <dgm:spPr/>
      <dgm:t>
        <a:bodyPr/>
        <a:lstStyle/>
        <a:p>
          <a:endParaRPr lang="en-SG"/>
        </a:p>
      </dgm:t>
    </dgm:pt>
    <dgm:pt modelId="{7725C674-D6CE-44C5-91B8-9CC2FB456BD2}" type="sibTrans" cxnId="{99936AE1-68D8-49E9-A6AF-1B9CF2415C4F}">
      <dgm:prSet/>
      <dgm:spPr/>
      <dgm:t>
        <a:bodyPr/>
        <a:lstStyle/>
        <a:p>
          <a:endParaRPr lang="en-SG"/>
        </a:p>
      </dgm:t>
    </dgm:pt>
    <dgm:pt modelId="{14BB0C96-121E-4E87-952B-B81690530C4C}" type="pres">
      <dgm:prSet presAssocID="{087ED690-6B32-4E70-A17D-6D3BBEC47DE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82A0A76-6761-45C9-B87C-559B940B4928}" type="pres">
      <dgm:prSet presAssocID="{A7081328-DC5B-4107-9BD3-1000A0213C14}" presName="centerShape" presStyleLbl="node0" presStyleIdx="0" presStyleCnt="1"/>
      <dgm:spPr/>
    </dgm:pt>
    <dgm:pt modelId="{EA8181AC-78A7-470E-9E0C-80C249492635}" type="pres">
      <dgm:prSet presAssocID="{1ED747B5-5990-453F-870B-C38B32217DF1}" presName="node" presStyleLbl="node1" presStyleIdx="0" presStyleCnt="4">
        <dgm:presLayoutVars>
          <dgm:bulletEnabled val="1"/>
        </dgm:presLayoutVars>
      </dgm:prSet>
      <dgm:spPr/>
    </dgm:pt>
    <dgm:pt modelId="{3DA883C6-98AF-4386-8F79-515449CAB0D9}" type="pres">
      <dgm:prSet presAssocID="{1ED747B5-5990-453F-870B-C38B32217DF1}" presName="dummy" presStyleCnt="0"/>
      <dgm:spPr/>
    </dgm:pt>
    <dgm:pt modelId="{78E47F20-FEE6-47D3-B384-E9CDE2D3D4A9}" type="pres">
      <dgm:prSet presAssocID="{4209D98B-2198-40DA-9AB7-280454CA17BE}" presName="sibTrans" presStyleLbl="sibTrans2D1" presStyleIdx="0" presStyleCnt="4"/>
      <dgm:spPr/>
    </dgm:pt>
    <dgm:pt modelId="{AE50D8BA-5CF6-4CE2-85DD-18E08F92312F}" type="pres">
      <dgm:prSet presAssocID="{5C0305A1-E78F-4789-9835-6863AC2316FD}" presName="node" presStyleLbl="node1" presStyleIdx="1" presStyleCnt="4">
        <dgm:presLayoutVars>
          <dgm:bulletEnabled val="1"/>
        </dgm:presLayoutVars>
      </dgm:prSet>
      <dgm:spPr/>
    </dgm:pt>
    <dgm:pt modelId="{46DAA1AE-5A1C-4FBA-99FF-52D63D302186}" type="pres">
      <dgm:prSet presAssocID="{5C0305A1-E78F-4789-9835-6863AC2316FD}" presName="dummy" presStyleCnt="0"/>
      <dgm:spPr/>
    </dgm:pt>
    <dgm:pt modelId="{A3F5202F-7C73-46CB-82C6-B2B3C963E27A}" type="pres">
      <dgm:prSet presAssocID="{ED18C664-44E8-42E8-9276-290FEDB61E12}" presName="sibTrans" presStyleLbl="sibTrans2D1" presStyleIdx="1" presStyleCnt="4"/>
      <dgm:spPr/>
    </dgm:pt>
    <dgm:pt modelId="{BE275E12-8192-459A-823A-5BAC26DB7848}" type="pres">
      <dgm:prSet presAssocID="{7FDE639F-6440-463F-92F1-11380F499E0F}" presName="node" presStyleLbl="node1" presStyleIdx="2" presStyleCnt="4">
        <dgm:presLayoutVars>
          <dgm:bulletEnabled val="1"/>
        </dgm:presLayoutVars>
      </dgm:prSet>
      <dgm:spPr/>
    </dgm:pt>
    <dgm:pt modelId="{4572F696-8F73-4222-9AE8-19E95D41E239}" type="pres">
      <dgm:prSet presAssocID="{7FDE639F-6440-463F-92F1-11380F499E0F}" presName="dummy" presStyleCnt="0"/>
      <dgm:spPr/>
    </dgm:pt>
    <dgm:pt modelId="{C54A34B4-0F54-4DA2-B66D-1632FCE0BB21}" type="pres">
      <dgm:prSet presAssocID="{DD97AEFC-8523-45D5-84B5-6A78C3B98612}" presName="sibTrans" presStyleLbl="sibTrans2D1" presStyleIdx="2" presStyleCnt="4"/>
      <dgm:spPr/>
    </dgm:pt>
    <dgm:pt modelId="{E08B7A1C-248C-484B-9A30-12ABC1689A27}" type="pres">
      <dgm:prSet presAssocID="{6382E931-FD2D-4034-A5B4-1089D10EB66B}" presName="node" presStyleLbl="node1" presStyleIdx="3" presStyleCnt="4">
        <dgm:presLayoutVars>
          <dgm:bulletEnabled val="1"/>
        </dgm:presLayoutVars>
      </dgm:prSet>
      <dgm:spPr/>
    </dgm:pt>
    <dgm:pt modelId="{AA49C69F-F80F-4D52-95C2-1C3AD34DF84A}" type="pres">
      <dgm:prSet presAssocID="{6382E931-FD2D-4034-A5B4-1089D10EB66B}" presName="dummy" presStyleCnt="0"/>
      <dgm:spPr/>
    </dgm:pt>
    <dgm:pt modelId="{0BBF65CE-3BC6-4BD4-A79E-DA07579077CF}" type="pres">
      <dgm:prSet presAssocID="{7725C674-D6CE-44C5-91B8-9CC2FB456BD2}" presName="sibTrans" presStyleLbl="sibTrans2D1" presStyleIdx="3" presStyleCnt="4"/>
      <dgm:spPr/>
    </dgm:pt>
  </dgm:ptLst>
  <dgm:cxnLst>
    <dgm:cxn modelId="{684FF100-0520-4FCE-B8C0-AA0199C61165}" srcId="{A7081328-DC5B-4107-9BD3-1000A0213C14}" destId="{7FDE639F-6440-463F-92F1-11380F499E0F}" srcOrd="2" destOrd="0" parTransId="{D5D570E9-61E3-470E-A934-2DC2AA1B15BD}" sibTransId="{DD97AEFC-8523-45D5-84B5-6A78C3B98612}"/>
    <dgm:cxn modelId="{798B6B08-9A24-40BC-8951-C56C4525F926}" type="presOf" srcId="{7FDE639F-6440-463F-92F1-11380F499E0F}" destId="{BE275E12-8192-459A-823A-5BAC26DB7848}" srcOrd="0" destOrd="0" presId="urn:microsoft.com/office/officeart/2005/8/layout/radial6"/>
    <dgm:cxn modelId="{223FC519-4D2F-4F68-8DFB-A100F51CE9A8}" type="presOf" srcId="{087ED690-6B32-4E70-A17D-6D3BBEC47DEC}" destId="{14BB0C96-121E-4E87-952B-B81690530C4C}" srcOrd="0" destOrd="0" presId="urn:microsoft.com/office/officeart/2005/8/layout/radial6"/>
    <dgm:cxn modelId="{07B97B1D-3129-4C8C-9E0D-6DD97C4D4FF9}" srcId="{087ED690-6B32-4E70-A17D-6D3BBEC47DEC}" destId="{A7081328-DC5B-4107-9BD3-1000A0213C14}" srcOrd="0" destOrd="0" parTransId="{56F24C8D-A19C-4DC8-8549-929F44393065}" sibTransId="{1332DEFC-C055-4E67-B91A-6AA909DDB5DB}"/>
    <dgm:cxn modelId="{7E84C923-15DB-437F-80DA-BF15153EFBE3}" type="presOf" srcId="{4209D98B-2198-40DA-9AB7-280454CA17BE}" destId="{78E47F20-FEE6-47D3-B384-E9CDE2D3D4A9}" srcOrd="0" destOrd="0" presId="urn:microsoft.com/office/officeart/2005/8/layout/radial6"/>
    <dgm:cxn modelId="{27FDE626-7C38-4288-A83E-A3801D1B3C6D}" type="presOf" srcId="{1ED747B5-5990-453F-870B-C38B32217DF1}" destId="{EA8181AC-78A7-470E-9E0C-80C249492635}" srcOrd="0" destOrd="0" presId="urn:microsoft.com/office/officeart/2005/8/layout/radial6"/>
    <dgm:cxn modelId="{827C1428-82AA-4341-A82E-515B884449A8}" type="presOf" srcId="{ED18C664-44E8-42E8-9276-290FEDB61E12}" destId="{A3F5202F-7C73-46CB-82C6-B2B3C963E27A}" srcOrd="0" destOrd="0" presId="urn:microsoft.com/office/officeart/2005/8/layout/radial6"/>
    <dgm:cxn modelId="{E6E71A3E-92F6-49C5-A9B8-DA3EDF5AC395}" type="presOf" srcId="{A7081328-DC5B-4107-9BD3-1000A0213C14}" destId="{E82A0A76-6761-45C9-B87C-559B940B4928}" srcOrd="0" destOrd="0" presId="urn:microsoft.com/office/officeart/2005/8/layout/radial6"/>
    <dgm:cxn modelId="{B4A5C763-6D94-408B-929D-F04EBE2904FE}" type="presOf" srcId="{5C0305A1-E78F-4789-9835-6863AC2316FD}" destId="{AE50D8BA-5CF6-4CE2-85DD-18E08F92312F}" srcOrd="0" destOrd="0" presId="urn:microsoft.com/office/officeart/2005/8/layout/radial6"/>
    <dgm:cxn modelId="{07502B68-E7AA-48F6-AC42-64925471E46D}" srcId="{A7081328-DC5B-4107-9BD3-1000A0213C14}" destId="{5C0305A1-E78F-4789-9835-6863AC2316FD}" srcOrd="1" destOrd="0" parTransId="{FE5B3CD9-77B4-4E3D-8141-6205A86F8B84}" sibTransId="{ED18C664-44E8-42E8-9276-290FEDB61E12}"/>
    <dgm:cxn modelId="{56148869-2A07-4066-B031-7E8BE3C57073}" srcId="{A7081328-DC5B-4107-9BD3-1000A0213C14}" destId="{1ED747B5-5990-453F-870B-C38B32217DF1}" srcOrd="0" destOrd="0" parTransId="{B7EC7997-6AAA-4A6A-A9E8-7C518652584C}" sibTransId="{4209D98B-2198-40DA-9AB7-280454CA17BE}"/>
    <dgm:cxn modelId="{C8EDA18E-4806-475E-B75A-5640EE3B83F8}" type="presOf" srcId="{7725C674-D6CE-44C5-91B8-9CC2FB456BD2}" destId="{0BBF65CE-3BC6-4BD4-A79E-DA07579077CF}" srcOrd="0" destOrd="0" presId="urn:microsoft.com/office/officeart/2005/8/layout/radial6"/>
    <dgm:cxn modelId="{1B3EC791-0BC6-4162-AF17-2345AE91B7A2}" type="presOf" srcId="{DD97AEFC-8523-45D5-84B5-6A78C3B98612}" destId="{C54A34B4-0F54-4DA2-B66D-1632FCE0BB21}" srcOrd="0" destOrd="0" presId="urn:microsoft.com/office/officeart/2005/8/layout/radial6"/>
    <dgm:cxn modelId="{99936AE1-68D8-49E9-A6AF-1B9CF2415C4F}" srcId="{A7081328-DC5B-4107-9BD3-1000A0213C14}" destId="{6382E931-FD2D-4034-A5B4-1089D10EB66B}" srcOrd="3" destOrd="0" parTransId="{5608E22A-BCDC-49ED-B658-6919ED320B9D}" sibTransId="{7725C674-D6CE-44C5-91B8-9CC2FB456BD2}"/>
    <dgm:cxn modelId="{19DCCCFF-A69C-4FD6-96D3-0F61414AF6A6}" type="presOf" srcId="{6382E931-FD2D-4034-A5B4-1089D10EB66B}" destId="{E08B7A1C-248C-484B-9A30-12ABC1689A27}" srcOrd="0" destOrd="0" presId="urn:microsoft.com/office/officeart/2005/8/layout/radial6"/>
    <dgm:cxn modelId="{F5765631-D88A-46A1-B81F-CD7607AE252F}" type="presParOf" srcId="{14BB0C96-121E-4E87-952B-B81690530C4C}" destId="{E82A0A76-6761-45C9-B87C-559B940B4928}" srcOrd="0" destOrd="0" presId="urn:microsoft.com/office/officeart/2005/8/layout/radial6"/>
    <dgm:cxn modelId="{D5E40930-2DF5-4507-911E-C606479BFF19}" type="presParOf" srcId="{14BB0C96-121E-4E87-952B-B81690530C4C}" destId="{EA8181AC-78A7-470E-9E0C-80C249492635}" srcOrd="1" destOrd="0" presId="urn:microsoft.com/office/officeart/2005/8/layout/radial6"/>
    <dgm:cxn modelId="{675E0DFE-99D2-4B01-940E-3B773BFCE30A}" type="presParOf" srcId="{14BB0C96-121E-4E87-952B-B81690530C4C}" destId="{3DA883C6-98AF-4386-8F79-515449CAB0D9}" srcOrd="2" destOrd="0" presId="urn:microsoft.com/office/officeart/2005/8/layout/radial6"/>
    <dgm:cxn modelId="{36851FB4-E1EC-4DF5-8E6D-1EDF072F583B}" type="presParOf" srcId="{14BB0C96-121E-4E87-952B-B81690530C4C}" destId="{78E47F20-FEE6-47D3-B384-E9CDE2D3D4A9}" srcOrd="3" destOrd="0" presId="urn:microsoft.com/office/officeart/2005/8/layout/radial6"/>
    <dgm:cxn modelId="{E42495FF-E033-4B5D-A096-F8F5EA43EEC3}" type="presParOf" srcId="{14BB0C96-121E-4E87-952B-B81690530C4C}" destId="{AE50D8BA-5CF6-4CE2-85DD-18E08F92312F}" srcOrd="4" destOrd="0" presId="urn:microsoft.com/office/officeart/2005/8/layout/radial6"/>
    <dgm:cxn modelId="{876ACD76-752C-40CC-B5DC-45312A4D57DC}" type="presParOf" srcId="{14BB0C96-121E-4E87-952B-B81690530C4C}" destId="{46DAA1AE-5A1C-4FBA-99FF-52D63D302186}" srcOrd="5" destOrd="0" presId="urn:microsoft.com/office/officeart/2005/8/layout/radial6"/>
    <dgm:cxn modelId="{DAF4B542-2231-4CF2-9B4C-6606644B1C14}" type="presParOf" srcId="{14BB0C96-121E-4E87-952B-B81690530C4C}" destId="{A3F5202F-7C73-46CB-82C6-B2B3C963E27A}" srcOrd="6" destOrd="0" presId="urn:microsoft.com/office/officeart/2005/8/layout/radial6"/>
    <dgm:cxn modelId="{96E4B712-9791-4B2A-B469-73C487096BAA}" type="presParOf" srcId="{14BB0C96-121E-4E87-952B-B81690530C4C}" destId="{BE275E12-8192-459A-823A-5BAC26DB7848}" srcOrd="7" destOrd="0" presId="urn:microsoft.com/office/officeart/2005/8/layout/radial6"/>
    <dgm:cxn modelId="{67C23B6C-E139-47D7-9450-88922590AEE5}" type="presParOf" srcId="{14BB0C96-121E-4E87-952B-B81690530C4C}" destId="{4572F696-8F73-4222-9AE8-19E95D41E239}" srcOrd="8" destOrd="0" presId="urn:microsoft.com/office/officeart/2005/8/layout/radial6"/>
    <dgm:cxn modelId="{EF41D0F7-1D33-4238-A846-783D8723CE0D}" type="presParOf" srcId="{14BB0C96-121E-4E87-952B-B81690530C4C}" destId="{C54A34B4-0F54-4DA2-B66D-1632FCE0BB21}" srcOrd="9" destOrd="0" presId="urn:microsoft.com/office/officeart/2005/8/layout/radial6"/>
    <dgm:cxn modelId="{1673586C-2659-4C4E-9A1B-375449ED18F3}" type="presParOf" srcId="{14BB0C96-121E-4E87-952B-B81690530C4C}" destId="{E08B7A1C-248C-484B-9A30-12ABC1689A27}" srcOrd="10" destOrd="0" presId="urn:microsoft.com/office/officeart/2005/8/layout/radial6"/>
    <dgm:cxn modelId="{EEDE3AFA-A5D8-423E-BADA-FD3F8A1A1830}" type="presParOf" srcId="{14BB0C96-121E-4E87-952B-B81690530C4C}" destId="{AA49C69F-F80F-4D52-95C2-1C3AD34DF84A}" srcOrd="11" destOrd="0" presId="urn:microsoft.com/office/officeart/2005/8/layout/radial6"/>
    <dgm:cxn modelId="{5353FF81-A6D1-4F92-91AE-06B2FBC6B79D}" type="presParOf" srcId="{14BB0C96-121E-4E87-952B-B81690530C4C}" destId="{0BBF65CE-3BC6-4BD4-A79E-DA07579077C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87FEC6-E340-4FF6-B17E-25D4385A50DC}" type="doc">
      <dgm:prSet loTypeId="urn:microsoft.com/office/officeart/2005/8/layout/chart3" loCatId="cycle" qsTypeId="urn:microsoft.com/office/officeart/2005/8/quickstyle/simple1" qsCatId="simple" csTypeId="urn:microsoft.com/office/officeart/2005/8/colors/colorful4" csCatId="colorful" phldr="1"/>
      <dgm:spPr/>
    </dgm:pt>
    <dgm:pt modelId="{54188210-96C7-4A85-931B-D281C43E2582}">
      <dgm:prSet phldrT="[Text]"/>
      <dgm:spPr/>
      <dgm:t>
        <a:bodyPr/>
        <a:lstStyle/>
        <a:p>
          <a:r>
            <a:rPr lang="zh-CN" altLang="en-US" dirty="0"/>
            <a:t>以客观为方法</a:t>
          </a:r>
          <a:endParaRPr lang="en-SG" dirty="0"/>
        </a:p>
      </dgm:t>
    </dgm:pt>
    <dgm:pt modelId="{61FDB649-9A19-4045-A2F2-6665C49A93B5}" type="parTrans" cxnId="{392D88C5-175E-4825-8F43-717C5EDBA407}">
      <dgm:prSet/>
      <dgm:spPr/>
      <dgm:t>
        <a:bodyPr/>
        <a:lstStyle/>
        <a:p>
          <a:endParaRPr lang="en-SG"/>
        </a:p>
      </dgm:t>
    </dgm:pt>
    <dgm:pt modelId="{5C39371F-78F7-4206-BB5E-585520702605}" type="sibTrans" cxnId="{392D88C5-175E-4825-8F43-717C5EDBA407}">
      <dgm:prSet/>
      <dgm:spPr/>
      <dgm:t>
        <a:bodyPr/>
        <a:lstStyle/>
        <a:p>
          <a:endParaRPr lang="en-SG"/>
        </a:p>
      </dgm:t>
    </dgm:pt>
    <dgm:pt modelId="{946DD946-F62A-4C81-9272-DCA34B816880}">
      <dgm:prSet phldrT="[Text]"/>
      <dgm:spPr/>
      <dgm:t>
        <a:bodyPr/>
        <a:lstStyle/>
        <a:p>
          <a:r>
            <a:rPr lang="zh-CN" altLang="en-US" dirty="0"/>
            <a:t>以价值中立为风格</a:t>
          </a:r>
          <a:endParaRPr lang="en-SG" dirty="0"/>
        </a:p>
      </dgm:t>
    </dgm:pt>
    <dgm:pt modelId="{ED5D0B49-493C-43E1-B7B4-CC90964B678D}" type="parTrans" cxnId="{775CF149-ADBC-4736-9E90-E76A80C62C13}">
      <dgm:prSet/>
      <dgm:spPr/>
      <dgm:t>
        <a:bodyPr/>
        <a:lstStyle/>
        <a:p>
          <a:endParaRPr lang="en-SG"/>
        </a:p>
      </dgm:t>
    </dgm:pt>
    <dgm:pt modelId="{49645341-8CAB-46A8-AF41-520159B5BB1C}" type="sibTrans" cxnId="{775CF149-ADBC-4736-9E90-E76A80C62C13}">
      <dgm:prSet/>
      <dgm:spPr/>
      <dgm:t>
        <a:bodyPr/>
        <a:lstStyle/>
        <a:p>
          <a:endParaRPr lang="en-SG"/>
        </a:p>
      </dgm:t>
    </dgm:pt>
    <dgm:pt modelId="{32FBD3C8-48E5-4D2A-8A46-72506FD9ACA5}">
      <dgm:prSet phldrT="[Text]"/>
      <dgm:spPr/>
      <dgm:t>
        <a:bodyPr/>
        <a:lstStyle/>
        <a:p>
          <a:r>
            <a:rPr lang="zh-CN" altLang="en-US" dirty="0"/>
            <a:t>以理性为基础</a:t>
          </a:r>
          <a:endParaRPr lang="en-SG" dirty="0"/>
        </a:p>
      </dgm:t>
    </dgm:pt>
    <dgm:pt modelId="{4FB6B074-24A1-42C9-8123-8C619EF6897D}" type="parTrans" cxnId="{33E728C4-8FED-45F5-9644-D33A9A959B06}">
      <dgm:prSet/>
      <dgm:spPr/>
      <dgm:t>
        <a:bodyPr/>
        <a:lstStyle/>
        <a:p>
          <a:endParaRPr lang="en-SG"/>
        </a:p>
      </dgm:t>
    </dgm:pt>
    <dgm:pt modelId="{BA532FDE-C440-49E3-9962-6AF5B4BE64D8}" type="sibTrans" cxnId="{33E728C4-8FED-45F5-9644-D33A9A959B06}">
      <dgm:prSet/>
      <dgm:spPr/>
      <dgm:t>
        <a:bodyPr/>
        <a:lstStyle/>
        <a:p>
          <a:endParaRPr lang="en-SG"/>
        </a:p>
      </dgm:t>
    </dgm:pt>
    <dgm:pt modelId="{3E568497-878E-447D-A506-7AA974D524AF}" type="pres">
      <dgm:prSet presAssocID="{5787FEC6-E340-4FF6-B17E-25D4385A50DC}" presName="compositeShape" presStyleCnt="0">
        <dgm:presLayoutVars>
          <dgm:chMax val="7"/>
          <dgm:dir/>
          <dgm:resizeHandles val="exact"/>
        </dgm:presLayoutVars>
      </dgm:prSet>
      <dgm:spPr/>
    </dgm:pt>
    <dgm:pt modelId="{C04B5E0E-AC39-449A-8CF0-1AEBC959F1D6}" type="pres">
      <dgm:prSet presAssocID="{5787FEC6-E340-4FF6-B17E-25D4385A50DC}" presName="wedge1" presStyleLbl="node1" presStyleIdx="0" presStyleCnt="3"/>
      <dgm:spPr/>
    </dgm:pt>
    <dgm:pt modelId="{ABD77F41-245C-4A3C-8956-E8030878D7FF}" type="pres">
      <dgm:prSet presAssocID="{5787FEC6-E340-4FF6-B17E-25D4385A50D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083A616-F2E0-4A36-9138-AE3DD8F56213}" type="pres">
      <dgm:prSet presAssocID="{5787FEC6-E340-4FF6-B17E-25D4385A50DC}" presName="wedge2" presStyleLbl="node1" presStyleIdx="1" presStyleCnt="3"/>
      <dgm:spPr/>
    </dgm:pt>
    <dgm:pt modelId="{C29B006C-5959-4BB8-818A-B4DF64B0A1B2}" type="pres">
      <dgm:prSet presAssocID="{5787FEC6-E340-4FF6-B17E-25D4385A50D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4E29FACC-FB44-437A-8892-2068F95747FE}" type="pres">
      <dgm:prSet presAssocID="{5787FEC6-E340-4FF6-B17E-25D4385A50DC}" presName="wedge3" presStyleLbl="node1" presStyleIdx="2" presStyleCnt="3"/>
      <dgm:spPr/>
    </dgm:pt>
    <dgm:pt modelId="{B973B9E7-4960-4E1C-A460-82CCE365FD17}" type="pres">
      <dgm:prSet presAssocID="{5787FEC6-E340-4FF6-B17E-25D4385A50D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B12890C-BB9B-4A3A-BF81-AF670DECCF79}" type="presOf" srcId="{32FBD3C8-48E5-4D2A-8A46-72506FD9ACA5}" destId="{4E29FACC-FB44-437A-8892-2068F95747FE}" srcOrd="0" destOrd="0" presId="urn:microsoft.com/office/officeart/2005/8/layout/chart3"/>
    <dgm:cxn modelId="{3511EF1E-0A95-4E40-ACD2-5991B758843C}" type="presOf" srcId="{32FBD3C8-48E5-4D2A-8A46-72506FD9ACA5}" destId="{B973B9E7-4960-4E1C-A460-82CCE365FD17}" srcOrd="1" destOrd="0" presId="urn:microsoft.com/office/officeart/2005/8/layout/chart3"/>
    <dgm:cxn modelId="{D1B3BC32-453A-490F-8A98-94AEA1BDE1EF}" type="presOf" srcId="{946DD946-F62A-4C81-9272-DCA34B816880}" destId="{C29B006C-5959-4BB8-818A-B4DF64B0A1B2}" srcOrd="1" destOrd="0" presId="urn:microsoft.com/office/officeart/2005/8/layout/chart3"/>
    <dgm:cxn modelId="{775CF149-ADBC-4736-9E90-E76A80C62C13}" srcId="{5787FEC6-E340-4FF6-B17E-25D4385A50DC}" destId="{946DD946-F62A-4C81-9272-DCA34B816880}" srcOrd="1" destOrd="0" parTransId="{ED5D0B49-493C-43E1-B7B4-CC90964B678D}" sibTransId="{49645341-8CAB-46A8-AF41-520159B5BB1C}"/>
    <dgm:cxn modelId="{FB52086A-6582-4265-BE26-EDD2B176F3BC}" type="presOf" srcId="{54188210-96C7-4A85-931B-D281C43E2582}" destId="{C04B5E0E-AC39-449A-8CF0-1AEBC959F1D6}" srcOrd="0" destOrd="0" presId="urn:microsoft.com/office/officeart/2005/8/layout/chart3"/>
    <dgm:cxn modelId="{45BD6E77-E832-44F6-9330-8106D56A1F9E}" type="presOf" srcId="{5787FEC6-E340-4FF6-B17E-25D4385A50DC}" destId="{3E568497-878E-447D-A506-7AA974D524AF}" srcOrd="0" destOrd="0" presId="urn:microsoft.com/office/officeart/2005/8/layout/chart3"/>
    <dgm:cxn modelId="{70874894-9135-497E-81CB-B3FD5AFDDAD9}" type="presOf" srcId="{54188210-96C7-4A85-931B-D281C43E2582}" destId="{ABD77F41-245C-4A3C-8956-E8030878D7FF}" srcOrd="1" destOrd="0" presId="urn:microsoft.com/office/officeart/2005/8/layout/chart3"/>
    <dgm:cxn modelId="{33E728C4-8FED-45F5-9644-D33A9A959B06}" srcId="{5787FEC6-E340-4FF6-B17E-25D4385A50DC}" destId="{32FBD3C8-48E5-4D2A-8A46-72506FD9ACA5}" srcOrd="2" destOrd="0" parTransId="{4FB6B074-24A1-42C9-8123-8C619EF6897D}" sibTransId="{BA532FDE-C440-49E3-9962-6AF5B4BE64D8}"/>
    <dgm:cxn modelId="{392D88C5-175E-4825-8F43-717C5EDBA407}" srcId="{5787FEC6-E340-4FF6-B17E-25D4385A50DC}" destId="{54188210-96C7-4A85-931B-D281C43E2582}" srcOrd="0" destOrd="0" parTransId="{61FDB649-9A19-4045-A2F2-6665C49A93B5}" sibTransId="{5C39371F-78F7-4206-BB5E-585520702605}"/>
    <dgm:cxn modelId="{86B4EEF0-98FC-4808-87A1-A716FDAB137A}" type="presOf" srcId="{946DD946-F62A-4C81-9272-DCA34B816880}" destId="{C083A616-F2E0-4A36-9138-AE3DD8F56213}" srcOrd="0" destOrd="0" presId="urn:microsoft.com/office/officeart/2005/8/layout/chart3"/>
    <dgm:cxn modelId="{B2E277E2-0C1A-4F96-8EEE-37E20D168A2A}" type="presParOf" srcId="{3E568497-878E-447D-A506-7AA974D524AF}" destId="{C04B5E0E-AC39-449A-8CF0-1AEBC959F1D6}" srcOrd="0" destOrd="0" presId="urn:microsoft.com/office/officeart/2005/8/layout/chart3"/>
    <dgm:cxn modelId="{6EB6F063-CD63-4F5A-AA6A-6CB884AFB97F}" type="presParOf" srcId="{3E568497-878E-447D-A506-7AA974D524AF}" destId="{ABD77F41-245C-4A3C-8956-E8030878D7FF}" srcOrd="1" destOrd="0" presId="urn:microsoft.com/office/officeart/2005/8/layout/chart3"/>
    <dgm:cxn modelId="{620DB535-6CB9-46C5-BDB0-1EFE45D07B34}" type="presParOf" srcId="{3E568497-878E-447D-A506-7AA974D524AF}" destId="{C083A616-F2E0-4A36-9138-AE3DD8F56213}" srcOrd="2" destOrd="0" presId="urn:microsoft.com/office/officeart/2005/8/layout/chart3"/>
    <dgm:cxn modelId="{07F863C4-18A9-49F3-B93D-A159AEA7D7A9}" type="presParOf" srcId="{3E568497-878E-447D-A506-7AA974D524AF}" destId="{C29B006C-5959-4BB8-818A-B4DF64B0A1B2}" srcOrd="3" destOrd="0" presId="urn:microsoft.com/office/officeart/2005/8/layout/chart3"/>
    <dgm:cxn modelId="{57E69D49-9C3B-4426-B874-EA7D7CCC3C62}" type="presParOf" srcId="{3E568497-878E-447D-A506-7AA974D524AF}" destId="{4E29FACC-FB44-437A-8892-2068F95747FE}" srcOrd="4" destOrd="0" presId="urn:microsoft.com/office/officeart/2005/8/layout/chart3"/>
    <dgm:cxn modelId="{4C7602EF-2962-4473-A71B-5B91DADBFEB6}" type="presParOf" srcId="{3E568497-878E-447D-A506-7AA974D524AF}" destId="{B973B9E7-4960-4E1C-A460-82CCE365FD1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C3A1FA-7AB6-4273-87D3-12D054016CDD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230B6319-ABC2-46F0-9E22-A233A56A200C}">
      <dgm:prSet phldrT="[Text]"/>
      <dgm:spPr/>
      <dgm:t>
        <a:bodyPr/>
        <a:lstStyle/>
        <a:p>
          <a:r>
            <a:rPr lang="zh-CN" altLang="en-US" dirty="0"/>
            <a:t>客观判断</a:t>
          </a:r>
          <a:endParaRPr lang="en-SG" dirty="0"/>
        </a:p>
      </dgm:t>
    </dgm:pt>
    <dgm:pt modelId="{A63B4F23-D314-440D-9310-4FFB66881A4D}" type="parTrans" cxnId="{00DB9613-2350-4E3A-9854-70673F75FFC1}">
      <dgm:prSet/>
      <dgm:spPr/>
      <dgm:t>
        <a:bodyPr/>
        <a:lstStyle/>
        <a:p>
          <a:endParaRPr lang="en-SG"/>
        </a:p>
      </dgm:t>
    </dgm:pt>
    <dgm:pt modelId="{D46E41F2-E8B6-40E2-BAC4-ACB08D29C373}" type="sibTrans" cxnId="{00DB9613-2350-4E3A-9854-70673F75FFC1}">
      <dgm:prSet/>
      <dgm:spPr/>
      <dgm:t>
        <a:bodyPr/>
        <a:lstStyle/>
        <a:p>
          <a:endParaRPr lang="en-SG"/>
        </a:p>
      </dgm:t>
    </dgm:pt>
    <dgm:pt modelId="{21961635-8724-419E-8437-29D36FE320C7}">
      <dgm:prSet phldrT="[Text]"/>
      <dgm:spPr/>
      <dgm:t>
        <a:bodyPr/>
        <a:lstStyle/>
        <a:p>
          <a:r>
            <a:rPr lang="zh-CN" altLang="en-US" dirty="0"/>
            <a:t>了解</a:t>
          </a:r>
          <a:endParaRPr lang="en-SG" dirty="0"/>
        </a:p>
      </dgm:t>
    </dgm:pt>
    <dgm:pt modelId="{3BC759CD-85AF-4D9F-A2EF-2F8AEF4A3A0A}" type="parTrans" cxnId="{125834CF-C8F0-401C-B94A-D3D6EB4DADBE}">
      <dgm:prSet/>
      <dgm:spPr/>
      <dgm:t>
        <a:bodyPr/>
        <a:lstStyle/>
        <a:p>
          <a:endParaRPr lang="en-SG"/>
        </a:p>
      </dgm:t>
    </dgm:pt>
    <dgm:pt modelId="{6E0DF26C-A44F-46B8-8377-265AA5939A2F}" type="sibTrans" cxnId="{125834CF-C8F0-401C-B94A-D3D6EB4DADBE}">
      <dgm:prSet/>
      <dgm:spPr/>
      <dgm:t>
        <a:bodyPr/>
        <a:lstStyle/>
        <a:p>
          <a:endParaRPr lang="en-SG"/>
        </a:p>
      </dgm:t>
    </dgm:pt>
    <dgm:pt modelId="{A58A4EA9-88C4-4CD6-BBEA-FE483A25E57B}">
      <dgm:prSet phldrT="[Text]"/>
      <dgm:spPr/>
      <dgm:t>
        <a:bodyPr/>
        <a:lstStyle/>
        <a:p>
          <a:r>
            <a:rPr lang="zh-CN" altLang="en-US" dirty="0"/>
            <a:t>理解</a:t>
          </a:r>
          <a:endParaRPr lang="en-SG" dirty="0"/>
        </a:p>
      </dgm:t>
    </dgm:pt>
    <dgm:pt modelId="{16BC3F39-1C25-438E-96F3-7058273844F3}" type="parTrans" cxnId="{84A8806B-A5E5-4ADA-AD39-1F3E66A237A5}">
      <dgm:prSet/>
      <dgm:spPr/>
      <dgm:t>
        <a:bodyPr/>
        <a:lstStyle/>
        <a:p>
          <a:endParaRPr lang="en-SG"/>
        </a:p>
      </dgm:t>
    </dgm:pt>
    <dgm:pt modelId="{194884B5-0972-4A4B-807B-F393CA2ACC81}" type="sibTrans" cxnId="{84A8806B-A5E5-4ADA-AD39-1F3E66A237A5}">
      <dgm:prSet/>
      <dgm:spPr/>
      <dgm:t>
        <a:bodyPr/>
        <a:lstStyle/>
        <a:p>
          <a:endParaRPr lang="en-SG"/>
        </a:p>
      </dgm:t>
    </dgm:pt>
    <dgm:pt modelId="{4501E0CF-0DE9-48D9-8607-042AE21F02BA}">
      <dgm:prSet phldrT="[Text]"/>
      <dgm:spPr/>
      <dgm:t>
        <a:bodyPr/>
        <a:lstStyle/>
        <a:p>
          <a:r>
            <a:rPr lang="zh-CN" altLang="en-US" dirty="0"/>
            <a:t>认知</a:t>
          </a:r>
          <a:endParaRPr lang="en-SG" dirty="0"/>
        </a:p>
      </dgm:t>
    </dgm:pt>
    <dgm:pt modelId="{33CAED3A-7E0B-474E-869E-2D4EA6C8EACB}" type="parTrans" cxnId="{F191C991-F9F0-4FF6-BA99-09918592E103}">
      <dgm:prSet/>
      <dgm:spPr/>
      <dgm:t>
        <a:bodyPr/>
        <a:lstStyle/>
        <a:p>
          <a:endParaRPr lang="en-SG"/>
        </a:p>
      </dgm:t>
    </dgm:pt>
    <dgm:pt modelId="{5F23FFE8-3D37-4A9E-AFCE-91DBB04BB64C}" type="sibTrans" cxnId="{F191C991-F9F0-4FF6-BA99-09918592E103}">
      <dgm:prSet/>
      <dgm:spPr/>
      <dgm:t>
        <a:bodyPr/>
        <a:lstStyle/>
        <a:p>
          <a:endParaRPr lang="en-SG"/>
        </a:p>
      </dgm:t>
    </dgm:pt>
    <dgm:pt modelId="{567E8801-7C81-498B-AA26-D2B41B6CD56B}">
      <dgm:prSet phldrT="[Text]"/>
      <dgm:spPr/>
      <dgm:t>
        <a:bodyPr/>
        <a:lstStyle/>
        <a:p>
          <a:r>
            <a:rPr lang="zh-CN" altLang="en-US" dirty="0"/>
            <a:t>判断</a:t>
          </a:r>
          <a:endParaRPr lang="en-SG" dirty="0"/>
        </a:p>
      </dgm:t>
    </dgm:pt>
    <dgm:pt modelId="{909413CB-166F-4925-82F1-AB7BCFBD9A20}" type="parTrans" cxnId="{1BDF8533-7022-466E-A670-26C8D88C80B3}">
      <dgm:prSet/>
      <dgm:spPr/>
      <dgm:t>
        <a:bodyPr/>
        <a:lstStyle/>
        <a:p>
          <a:endParaRPr lang="en-SG"/>
        </a:p>
      </dgm:t>
    </dgm:pt>
    <dgm:pt modelId="{EBD9C8F8-F0FB-46A2-BA3F-F727FB4CAFD3}" type="sibTrans" cxnId="{1BDF8533-7022-466E-A670-26C8D88C80B3}">
      <dgm:prSet/>
      <dgm:spPr/>
      <dgm:t>
        <a:bodyPr/>
        <a:lstStyle/>
        <a:p>
          <a:endParaRPr lang="en-SG"/>
        </a:p>
      </dgm:t>
    </dgm:pt>
    <dgm:pt modelId="{FD2B6308-D49C-492B-AD2E-5B9957A6327B}" type="pres">
      <dgm:prSet presAssocID="{23C3A1FA-7AB6-4273-87D3-12D054016CD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A0C80FE-4836-4FF1-911D-B6BADCA2E43A}" type="pres">
      <dgm:prSet presAssocID="{230B6319-ABC2-46F0-9E22-A233A56A200C}" presName="centerShape" presStyleLbl="node0" presStyleIdx="0" presStyleCnt="1"/>
      <dgm:spPr/>
    </dgm:pt>
    <dgm:pt modelId="{52EC143F-4759-4839-B514-D4E216F1F380}" type="pres">
      <dgm:prSet presAssocID="{3BC759CD-85AF-4D9F-A2EF-2F8AEF4A3A0A}" presName="parTrans" presStyleLbl="sibTrans2D1" presStyleIdx="0" presStyleCnt="4"/>
      <dgm:spPr/>
    </dgm:pt>
    <dgm:pt modelId="{4CB0A27C-CA7E-4735-8AC8-81A4E357F80A}" type="pres">
      <dgm:prSet presAssocID="{3BC759CD-85AF-4D9F-A2EF-2F8AEF4A3A0A}" presName="connectorText" presStyleLbl="sibTrans2D1" presStyleIdx="0" presStyleCnt="4"/>
      <dgm:spPr/>
    </dgm:pt>
    <dgm:pt modelId="{32311D7F-B7A8-404D-A0F0-3FB018F886A4}" type="pres">
      <dgm:prSet presAssocID="{21961635-8724-419E-8437-29D36FE320C7}" presName="node" presStyleLbl="node1" presStyleIdx="0" presStyleCnt="4">
        <dgm:presLayoutVars>
          <dgm:bulletEnabled val="1"/>
        </dgm:presLayoutVars>
      </dgm:prSet>
      <dgm:spPr/>
    </dgm:pt>
    <dgm:pt modelId="{1C24ECA7-6D6A-41C5-9898-121024A79C82}" type="pres">
      <dgm:prSet presAssocID="{16BC3F39-1C25-438E-96F3-7058273844F3}" presName="parTrans" presStyleLbl="sibTrans2D1" presStyleIdx="1" presStyleCnt="4"/>
      <dgm:spPr/>
    </dgm:pt>
    <dgm:pt modelId="{680DA528-AA69-4B17-B18B-18831C3373EF}" type="pres">
      <dgm:prSet presAssocID="{16BC3F39-1C25-438E-96F3-7058273844F3}" presName="connectorText" presStyleLbl="sibTrans2D1" presStyleIdx="1" presStyleCnt="4"/>
      <dgm:spPr/>
    </dgm:pt>
    <dgm:pt modelId="{A4A297CC-71C8-444E-B7C5-1458E2DB0B02}" type="pres">
      <dgm:prSet presAssocID="{A58A4EA9-88C4-4CD6-BBEA-FE483A25E57B}" presName="node" presStyleLbl="node1" presStyleIdx="1" presStyleCnt="4">
        <dgm:presLayoutVars>
          <dgm:bulletEnabled val="1"/>
        </dgm:presLayoutVars>
      </dgm:prSet>
      <dgm:spPr/>
    </dgm:pt>
    <dgm:pt modelId="{A4A8F80D-94D4-4262-AB6E-66FABE530C24}" type="pres">
      <dgm:prSet presAssocID="{33CAED3A-7E0B-474E-869E-2D4EA6C8EACB}" presName="parTrans" presStyleLbl="sibTrans2D1" presStyleIdx="2" presStyleCnt="4"/>
      <dgm:spPr/>
    </dgm:pt>
    <dgm:pt modelId="{6B76480F-DFDD-43A0-8049-4CCFB2E45C2A}" type="pres">
      <dgm:prSet presAssocID="{33CAED3A-7E0B-474E-869E-2D4EA6C8EACB}" presName="connectorText" presStyleLbl="sibTrans2D1" presStyleIdx="2" presStyleCnt="4"/>
      <dgm:spPr/>
    </dgm:pt>
    <dgm:pt modelId="{073DBCF4-F7B8-43FE-8BC3-BAC7579F8878}" type="pres">
      <dgm:prSet presAssocID="{4501E0CF-0DE9-48D9-8607-042AE21F02BA}" presName="node" presStyleLbl="node1" presStyleIdx="2" presStyleCnt="4">
        <dgm:presLayoutVars>
          <dgm:bulletEnabled val="1"/>
        </dgm:presLayoutVars>
      </dgm:prSet>
      <dgm:spPr/>
    </dgm:pt>
    <dgm:pt modelId="{74556217-FDD8-4EDC-A6A5-C380DC6D5C31}" type="pres">
      <dgm:prSet presAssocID="{909413CB-166F-4925-82F1-AB7BCFBD9A20}" presName="parTrans" presStyleLbl="sibTrans2D1" presStyleIdx="3" presStyleCnt="4"/>
      <dgm:spPr/>
    </dgm:pt>
    <dgm:pt modelId="{B4A00CBD-2BCC-4235-A9A7-B445B135B42F}" type="pres">
      <dgm:prSet presAssocID="{909413CB-166F-4925-82F1-AB7BCFBD9A20}" presName="connectorText" presStyleLbl="sibTrans2D1" presStyleIdx="3" presStyleCnt="4"/>
      <dgm:spPr/>
    </dgm:pt>
    <dgm:pt modelId="{C4C051D8-460F-4836-A78B-F24A3367D5BA}" type="pres">
      <dgm:prSet presAssocID="{567E8801-7C81-498B-AA26-D2B41B6CD56B}" presName="node" presStyleLbl="node1" presStyleIdx="3" presStyleCnt="4">
        <dgm:presLayoutVars>
          <dgm:bulletEnabled val="1"/>
        </dgm:presLayoutVars>
      </dgm:prSet>
      <dgm:spPr/>
    </dgm:pt>
  </dgm:ptLst>
  <dgm:cxnLst>
    <dgm:cxn modelId="{A3AA7405-97B9-421B-85B1-1560442C7742}" type="presOf" srcId="{230B6319-ABC2-46F0-9E22-A233A56A200C}" destId="{6A0C80FE-4836-4FF1-911D-B6BADCA2E43A}" srcOrd="0" destOrd="0" presId="urn:microsoft.com/office/officeart/2005/8/layout/radial5"/>
    <dgm:cxn modelId="{15115A05-D4CA-46E4-9EE9-A06CB89D1364}" type="presOf" srcId="{33CAED3A-7E0B-474E-869E-2D4EA6C8EACB}" destId="{6B76480F-DFDD-43A0-8049-4CCFB2E45C2A}" srcOrd="1" destOrd="0" presId="urn:microsoft.com/office/officeart/2005/8/layout/radial5"/>
    <dgm:cxn modelId="{00DB9613-2350-4E3A-9854-70673F75FFC1}" srcId="{23C3A1FA-7AB6-4273-87D3-12D054016CDD}" destId="{230B6319-ABC2-46F0-9E22-A233A56A200C}" srcOrd="0" destOrd="0" parTransId="{A63B4F23-D314-440D-9310-4FFB66881A4D}" sibTransId="{D46E41F2-E8B6-40E2-BAC4-ACB08D29C373}"/>
    <dgm:cxn modelId="{1BDF8533-7022-466E-A670-26C8D88C80B3}" srcId="{230B6319-ABC2-46F0-9E22-A233A56A200C}" destId="{567E8801-7C81-498B-AA26-D2B41B6CD56B}" srcOrd="3" destOrd="0" parTransId="{909413CB-166F-4925-82F1-AB7BCFBD9A20}" sibTransId="{EBD9C8F8-F0FB-46A2-BA3F-F727FB4CAFD3}"/>
    <dgm:cxn modelId="{8BA9FD3B-24C0-466F-BD0A-52FB161DD690}" type="presOf" srcId="{3BC759CD-85AF-4D9F-A2EF-2F8AEF4A3A0A}" destId="{52EC143F-4759-4839-B514-D4E216F1F380}" srcOrd="0" destOrd="0" presId="urn:microsoft.com/office/officeart/2005/8/layout/radial5"/>
    <dgm:cxn modelId="{DA9F716A-4185-488A-B872-44A93C2DCF61}" type="presOf" srcId="{21961635-8724-419E-8437-29D36FE320C7}" destId="{32311D7F-B7A8-404D-A0F0-3FB018F886A4}" srcOrd="0" destOrd="0" presId="urn:microsoft.com/office/officeart/2005/8/layout/radial5"/>
    <dgm:cxn modelId="{84A8806B-A5E5-4ADA-AD39-1F3E66A237A5}" srcId="{230B6319-ABC2-46F0-9E22-A233A56A200C}" destId="{A58A4EA9-88C4-4CD6-BBEA-FE483A25E57B}" srcOrd="1" destOrd="0" parTransId="{16BC3F39-1C25-438E-96F3-7058273844F3}" sibTransId="{194884B5-0972-4A4B-807B-F393CA2ACC81}"/>
    <dgm:cxn modelId="{5E5D367C-6BB6-4438-B7D9-A89AB9D38F29}" type="presOf" srcId="{A58A4EA9-88C4-4CD6-BBEA-FE483A25E57B}" destId="{A4A297CC-71C8-444E-B7C5-1458E2DB0B02}" srcOrd="0" destOrd="0" presId="urn:microsoft.com/office/officeart/2005/8/layout/radial5"/>
    <dgm:cxn modelId="{F054D481-1EA0-48B5-A0E8-CF3740DA95F0}" type="presOf" srcId="{4501E0CF-0DE9-48D9-8607-042AE21F02BA}" destId="{073DBCF4-F7B8-43FE-8BC3-BAC7579F8878}" srcOrd="0" destOrd="0" presId="urn:microsoft.com/office/officeart/2005/8/layout/radial5"/>
    <dgm:cxn modelId="{F191C991-F9F0-4FF6-BA99-09918592E103}" srcId="{230B6319-ABC2-46F0-9E22-A233A56A200C}" destId="{4501E0CF-0DE9-48D9-8607-042AE21F02BA}" srcOrd="2" destOrd="0" parTransId="{33CAED3A-7E0B-474E-869E-2D4EA6C8EACB}" sibTransId="{5F23FFE8-3D37-4A9E-AFCE-91DBB04BB64C}"/>
    <dgm:cxn modelId="{F52B6299-5289-44FC-BB65-32089BE070B5}" type="presOf" srcId="{16BC3F39-1C25-438E-96F3-7058273844F3}" destId="{1C24ECA7-6D6A-41C5-9898-121024A79C82}" srcOrd="0" destOrd="0" presId="urn:microsoft.com/office/officeart/2005/8/layout/radial5"/>
    <dgm:cxn modelId="{30A8C29D-2651-4916-8149-8ACB50670108}" type="presOf" srcId="{909413CB-166F-4925-82F1-AB7BCFBD9A20}" destId="{B4A00CBD-2BCC-4235-A9A7-B445B135B42F}" srcOrd="1" destOrd="0" presId="urn:microsoft.com/office/officeart/2005/8/layout/radial5"/>
    <dgm:cxn modelId="{95A666A0-AA8C-409F-AA76-1D26E2373BDD}" type="presOf" srcId="{567E8801-7C81-498B-AA26-D2B41B6CD56B}" destId="{C4C051D8-460F-4836-A78B-F24A3367D5BA}" srcOrd="0" destOrd="0" presId="urn:microsoft.com/office/officeart/2005/8/layout/radial5"/>
    <dgm:cxn modelId="{B9D521A8-B3CA-4BA1-B455-225937150C2B}" type="presOf" srcId="{16BC3F39-1C25-438E-96F3-7058273844F3}" destId="{680DA528-AA69-4B17-B18B-18831C3373EF}" srcOrd="1" destOrd="0" presId="urn:microsoft.com/office/officeart/2005/8/layout/radial5"/>
    <dgm:cxn modelId="{1DFC8EAC-331C-4FCF-90BF-B76273148C0E}" type="presOf" srcId="{23C3A1FA-7AB6-4273-87D3-12D054016CDD}" destId="{FD2B6308-D49C-492B-AD2E-5B9957A6327B}" srcOrd="0" destOrd="0" presId="urn:microsoft.com/office/officeart/2005/8/layout/radial5"/>
    <dgm:cxn modelId="{6C9A20BB-95EE-443E-9E92-7714F703CE3B}" type="presOf" srcId="{3BC759CD-85AF-4D9F-A2EF-2F8AEF4A3A0A}" destId="{4CB0A27C-CA7E-4735-8AC8-81A4E357F80A}" srcOrd="1" destOrd="0" presId="urn:microsoft.com/office/officeart/2005/8/layout/radial5"/>
    <dgm:cxn modelId="{2DDB2DBD-4497-4A4C-A4DD-92D68271CE1F}" type="presOf" srcId="{909413CB-166F-4925-82F1-AB7BCFBD9A20}" destId="{74556217-FDD8-4EDC-A6A5-C380DC6D5C31}" srcOrd="0" destOrd="0" presId="urn:microsoft.com/office/officeart/2005/8/layout/radial5"/>
    <dgm:cxn modelId="{125834CF-C8F0-401C-B94A-D3D6EB4DADBE}" srcId="{230B6319-ABC2-46F0-9E22-A233A56A200C}" destId="{21961635-8724-419E-8437-29D36FE320C7}" srcOrd="0" destOrd="0" parTransId="{3BC759CD-85AF-4D9F-A2EF-2F8AEF4A3A0A}" sibTransId="{6E0DF26C-A44F-46B8-8377-265AA5939A2F}"/>
    <dgm:cxn modelId="{A04941D9-AA3E-4921-95A2-A64CF3C44892}" type="presOf" srcId="{33CAED3A-7E0B-474E-869E-2D4EA6C8EACB}" destId="{A4A8F80D-94D4-4262-AB6E-66FABE530C24}" srcOrd="0" destOrd="0" presId="urn:microsoft.com/office/officeart/2005/8/layout/radial5"/>
    <dgm:cxn modelId="{B6F6389C-E88B-49AF-9668-871C3C82F3D4}" type="presParOf" srcId="{FD2B6308-D49C-492B-AD2E-5B9957A6327B}" destId="{6A0C80FE-4836-4FF1-911D-B6BADCA2E43A}" srcOrd="0" destOrd="0" presId="urn:microsoft.com/office/officeart/2005/8/layout/radial5"/>
    <dgm:cxn modelId="{AAB6AACA-AFE8-4B63-BB0E-8A187C1782C0}" type="presParOf" srcId="{FD2B6308-D49C-492B-AD2E-5B9957A6327B}" destId="{52EC143F-4759-4839-B514-D4E216F1F380}" srcOrd="1" destOrd="0" presId="urn:microsoft.com/office/officeart/2005/8/layout/radial5"/>
    <dgm:cxn modelId="{3F8D5D2D-9B1E-40DF-9DD0-7D257C4492F8}" type="presParOf" srcId="{52EC143F-4759-4839-B514-D4E216F1F380}" destId="{4CB0A27C-CA7E-4735-8AC8-81A4E357F80A}" srcOrd="0" destOrd="0" presId="urn:microsoft.com/office/officeart/2005/8/layout/radial5"/>
    <dgm:cxn modelId="{67933E3C-6ED0-4227-BFCD-FDA111D4D458}" type="presParOf" srcId="{FD2B6308-D49C-492B-AD2E-5B9957A6327B}" destId="{32311D7F-B7A8-404D-A0F0-3FB018F886A4}" srcOrd="2" destOrd="0" presId="urn:microsoft.com/office/officeart/2005/8/layout/radial5"/>
    <dgm:cxn modelId="{1CADA496-ED7A-4840-A8E6-B5ED520C39E5}" type="presParOf" srcId="{FD2B6308-D49C-492B-AD2E-5B9957A6327B}" destId="{1C24ECA7-6D6A-41C5-9898-121024A79C82}" srcOrd="3" destOrd="0" presId="urn:microsoft.com/office/officeart/2005/8/layout/radial5"/>
    <dgm:cxn modelId="{71059B30-BF0E-4A60-8C12-DC77447EA1A8}" type="presParOf" srcId="{1C24ECA7-6D6A-41C5-9898-121024A79C82}" destId="{680DA528-AA69-4B17-B18B-18831C3373EF}" srcOrd="0" destOrd="0" presId="urn:microsoft.com/office/officeart/2005/8/layout/radial5"/>
    <dgm:cxn modelId="{668D9621-263C-4858-A7DA-7D3550EC6C6C}" type="presParOf" srcId="{FD2B6308-D49C-492B-AD2E-5B9957A6327B}" destId="{A4A297CC-71C8-444E-B7C5-1458E2DB0B02}" srcOrd="4" destOrd="0" presId="urn:microsoft.com/office/officeart/2005/8/layout/radial5"/>
    <dgm:cxn modelId="{EC559CF5-01B0-4E2E-82DF-A2447F59C246}" type="presParOf" srcId="{FD2B6308-D49C-492B-AD2E-5B9957A6327B}" destId="{A4A8F80D-94D4-4262-AB6E-66FABE530C24}" srcOrd="5" destOrd="0" presId="urn:microsoft.com/office/officeart/2005/8/layout/radial5"/>
    <dgm:cxn modelId="{E8867A97-A1A5-45B5-9FAD-466EB3A63AA4}" type="presParOf" srcId="{A4A8F80D-94D4-4262-AB6E-66FABE530C24}" destId="{6B76480F-DFDD-43A0-8049-4CCFB2E45C2A}" srcOrd="0" destOrd="0" presId="urn:microsoft.com/office/officeart/2005/8/layout/radial5"/>
    <dgm:cxn modelId="{CCD8440E-32AE-4E14-BFD3-CBA294C72368}" type="presParOf" srcId="{FD2B6308-D49C-492B-AD2E-5B9957A6327B}" destId="{073DBCF4-F7B8-43FE-8BC3-BAC7579F8878}" srcOrd="6" destOrd="0" presId="urn:microsoft.com/office/officeart/2005/8/layout/radial5"/>
    <dgm:cxn modelId="{72A874C4-A61C-448D-BB88-526818EF06F6}" type="presParOf" srcId="{FD2B6308-D49C-492B-AD2E-5B9957A6327B}" destId="{74556217-FDD8-4EDC-A6A5-C380DC6D5C31}" srcOrd="7" destOrd="0" presId="urn:microsoft.com/office/officeart/2005/8/layout/radial5"/>
    <dgm:cxn modelId="{CE76347D-6EAB-4CD3-976F-ED1179778A95}" type="presParOf" srcId="{74556217-FDD8-4EDC-A6A5-C380DC6D5C31}" destId="{B4A00CBD-2BCC-4235-A9A7-B445B135B42F}" srcOrd="0" destOrd="0" presId="urn:microsoft.com/office/officeart/2005/8/layout/radial5"/>
    <dgm:cxn modelId="{DE25848D-6DE1-452E-94F1-F246637EF90B}" type="presParOf" srcId="{FD2B6308-D49C-492B-AD2E-5B9957A6327B}" destId="{C4C051D8-460F-4836-A78B-F24A3367D5B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CAC949-45FF-4E04-A232-66837C50DB45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A84A22AA-D09E-48BF-B2E8-D477AC8BD579}">
      <dgm:prSet phldrT="[Text]"/>
      <dgm:spPr/>
      <dgm:t>
        <a:bodyPr/>
        <a:lstStyle/>
        <a:p>
          <a:r>
            <a:rPr lang="zh-CN" altLang="en-US" dirty="0"/>
            <a:t>循环论证</a:t>
          </a:r>
          <a:endParaRPr lang="en-SG" dirty="0"/>
        </a:p>
      </dgm:t>
    </dgm:pt>
    <dgm:pt modelId="{D334B51B-6D58-4670-BEFD-63B9B5A1C9F1}" type="parTrans" cxnId="{D4CF1AB7-0464-4DA6-A668-7E5F2167DD6E}">
      <dgm:prSet/>
      <dgm:spPr/>
      <dgm:t>
        <a:bodyPr/>
        <a:lstStyle/>
        <a:p>
          <a:endParaRPr lang="en-SG"/>
        </a:p>
      </dgm:t>
    </dgm:pt>
    <dgm:pt modelId="{C3191BE4-37E2-4F9E-9A07-B2701A6BD685}" type="sibTrans" cxnId="{D4CF1AB7-0464-4DA6-A668-7E5F2167DD6E}">
      <dgm:prSet/>
      <dgm:spPr/>
      <dgm:t>
        <a:bodyPr/>
        <a:lstStyle/>
        <a:p>
          <a:endParaRPr lang="en-SG"/>
        </a:p>
      </dgm:t>
    </dgm:pt>
    <dgm:pt modelId="{FED6ECEA-ECE2-4D07-884B-4439A6731CB9}">
      <dgm:prSet phldrT="[Text]"/>
      <dgm:spPr/>
      <dgm:t>
        <a:bodyPr/>
        <a:lstStyle/>
        <a:p>
          <a:r>
            <a:rPr lang="zh-CN" altLang="en-US" dirty="0"/>
            <a:t>先入之见</a:t>
          </a:r>
          <a:endParaRPr lang="en-SG" dirty="0"/>
        </a:p>
      </dgm:t>
    </dgm:pt>
    <dgm:pt modelId="{537E601C-D5E6-4E16-9E30-526215C19AC7}" type="parTrans" cxnId="{EE1EA439-8F76-4FE6-BECF-7039CA17ECB2}">
      <dgm:prSet/>
      <dgm:spPr/>
      <dgm:t>
        <a:bodyPr/>
        <a:lstStyle/>
        <a:p>
          <a:endParaRPr lang="en-SG"/>
        </a:p>
      </dgm:t>
    </dgm:pt>
    <dgm:pt modelId="{D79CC643-8672-4A39-AE5C-5041D4AFF450}" type="sibTrans" cxnId="{EE1EA439-8F76-4FE6-BECF-7039CA17ECB2}">
      <dgm:prSet/>
      <dgm:spPr/>
      <dgm:t>
        <a:bodyPr/>
        <a:lstStyle/>
        <a:p>
          <a:endParaRPr lang="en-SG"/>
        </a:p>
      </dgm:t>
    </dgm:pt>
    <dgm:pt modelId="{1AAC08EB-3B16-4BE7-B031-8F8827C97E2B}">
      <dgm:prSet phldrT="[Text]"/>
      <dgm:spPr/>
      <dgm:t>
        <a:bodyPr/>
        <a:lstStyle/>
        <a:p>
          <a:r>
            <a:rPr lang="zh-CN" altLang="en-US" dirty="0"/>
            <a:t>有色眼镜</a:t>
          </a:r>
          <a:endParaRPr lang="en-SG" dirty="0"/>
        </a:p>
      </dgm:t>
    </dgm:pt>
    <dgm:pt modelId="{27CFBCA7-E425-45D5-87B6-C5BE67A44EB6}" type="parTrans" cxnId="{88805C01-50B8-4633-9F8B-198E28159CCF}">
      <dgm:prSet/>
      <dgm:spPr/>
      <dgm:t>
        <a:bodyPr/>
        <a:lstStyle/>
        <a:p>
          <a:endParaRPr lang="en-SG"/>
        </a:p>
      </dgm:t>
    </dgm:pt>
    <dgm:pt modelId="{585F9EFE-3F03-4424-944C-5E3ACDA2AF13}" type="sibTrans" cxnId="{88805C01-50B8-4633-9F8B-198E28159CCF}">
      <dgm:prSet/>
      <dgm:spPr/>
      <dgm:t>
        <a:bodyPr/>
        <a:lstStyle/>
        <a:p>
          <a:endParaRPr lang="en-SG"/>
        </a:p>
      </dgm:t>
    </dgm:pt>
    <dgm:pt modelId="{39E51589-F80A-4E8A-BECF-425383E5EEF2}">
      <dgm:prSet phldrT="[Text]"/>
      <dgm:spPr/>
      <dgm:t>
        <a:bodyPr/>
        <a:lstStyle/>
        <a:p>
          <a:r>
            <a:rPr lang="zh-CN" altLang="en-US" dirty="0"/>
            <a:t>傲慢与偏见</a:t>
          </a:r>
          <a:endParaRPr lang="en-SG" dirty="0"/>
        </a:p>
      </dgm:t>
    </dgm:pt>
    <dgm:pt modelId="{FD6DBBB1-B237-4C1E-B79F-657A0C24BE6A}" type="parTrans" cxnId="{5EBE26CF-BBB3-4666-83E0-970E07EED951}">
      <dgm:prSet/>
      <dgm:spPr/>
      <dgm:t>
        <a:bodyPr/>
        <a:lstStyle/>
        <a:p>
          <a:endParaRPr lang="en-SG"/>
        </a:p>
      </dgm:t>
    </dgm:pt>
    <dgm:pt modelId="{A5226149-10F1-4273-A19A-1AB0132E6D82}" type="sibTrans" cxnId="{5EBE26CF-BBB3-4666-83E0-970E07EED951}">
      <dgm:prSet/>
      <dgm:spPr/>
      <dgm:t>
        <a:bodyPr/>
        <a:lstStyle/>
        <a:p>
          <a:endParaRPr lang="en-SG"/>
        </a:p>
      </dgm:t>
    </dgm:pt>
    <dgm:pt modelId="{511169BD-6348-42D6-9BFE-491B8953D654}">
      <dgm:prSet phldrT="[Text]"/>
      <dgm:spPr/>
      <dgm:t>
        <a:bodyPr/>
        <a:lstStyle/>
        <a:p>
          <a:r>
            <a:rPr lang="zh-CN" altLang="en-US" dirty="0"/>
            <a:t>证明自己的先入之见并开始循环论证</a:t>
          </a:r>
          <a:endParaRPr lang="en-SG" dirty="0"/>
        </a:p>
      </dgm:t>
    </dgm:pt>
    <dgm:pt modelId="{41BA2933-C7DC-44AE-B903-7C796AE8CBCA}" type="parTrans" cxnId="{8981B55C-9830-4F19-9583-4E06B6CA8468}">
      <dgm:prSet/>
      <dgm:spPr/>
      <dgm:t>
        <a:bodyPr/>
        <a:lstStyle/>
        <a:p>
          <a:endParaRPr lang="en-SG"/>
        </a:p>
      </dgm:t>
    </dgm:pt>
    <dgm:pt modelId="{365052A1-3C10-44B9-A80A-F602AC8CC953}" type="sibTrans" cxnId="{8981B55C-9830-4F19-9583-4E06B6CA8468}">
      <dgm:prSet/>
      <dgm:spPr/>
      <dgm:t>
        <a:bodyPr/>
        <a:lstStyle/>
        <a:p>
          <a:endParaRPr lang="en-SG"/>
        </a:p>
      </dgm:t>
    </dgm:pt>
    <dgm:pt modelId="{A22AAC05-8F57-45C7-9E8A-A7404C5234F7}" type="pres">
      <dgm:prSet presAssocID="{54CAC949-45FF-4E04-A232-66837C50DB4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CD824B0-1631-43E6-BFE4-951EE6ABEC00}" type="pres">
      <dgm:prSet presAssocID="{A84A22AA-D09E-48BF-B2E8-D477AC8BD579}" presName="Accent1" presStyleCnt="0"/>
      <dgm:spPr/>
    </dgm:pt>
    <dgm:pt modelId="{0BB8858F-DDC9-4B96-BF4B-6BE89383D416}" type="pres">
      <dgm:prSet presAssocID="{A84A22AA-D09E-48BF-B2E8-D477AC8BD579}" presName="Accent" presStyleLbl="node1" presStyleIdx="0" presStyleCnt="1"/>
      <dgm:spPr/>
    </dgm:pt>
    <dgm:pt modelId="{B60AF70F-8471-4A9B-8856-5D35FC2784BA}" type="pres">
      <dgm:prSet presAssocID="{A84A22AA-D09E-48BF-B2E8-D477AC8BD579}" presName="Child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0275A3B5-6815-4278-B147-5E6CC195FB5A}" type="pres">
      <dgm:prSet presAssocID="{A84A22AA-D09E-48BF-B2E8-D477AC8BD579}" presName="Parent1" presStyleLbl="revTx" presStyleIdx="1" presStyleCnt="2">
        <dgm:presLayoutVars>
          <dgm:chMax val="1"/>
          <dgm:chPref val="1"/>
          <dgm:bulletEnabled val="1"/>
        </dgm:presLayoutVars>
      </dgm:prSet>
      <dgm:spPr/>
    </dgm:pt>
  </dgm:ptLst>
  <dgm:cxnLst>
    <dgm:cxn modelId="{88805C01-50B8-4633-9F8B-198E28159CCF}" srcId="{A84A22AA-D09E-48BF-B2E8-D477AC8BD579}" destId="{1AAC08EB-3B16-4BE7-B031-8F8827C97E2B}" srcOrd="1" destOrd="0" parTransId="{27CFBCA7-E425-45D5-87B6-C5BE67A44EB6}" sibTransId="{585F9EFE-3F03-4424-944C-5E3ACDA2AF13}"/>
    <dgm:cxn modelId="{8C164610-1CD9-4A3D-8796-F7A22A30815C}" type="presOf" srcId="{1AAC08EB-3B16-4BE7-B031-8F8827C97E2B}" destId="{B60AF70F-8471-4A9B-8856-5D35FC2784BA}" srcOrd="0" destOrd="1" presId="urn:microsoft.com/office/officeart/2009/layout/CircleArrowProcess"/>
    <dgm:cxn modelId="{2F933933-A3F3-4070-924F-85FB4DBB0C68}" type="presOf" srcId="{A84A22AA-D09E-48BF-B2E8-D477AC8BD579}" destId="{0275A3B5-6815-4278-B147-5E6CC195FB5A}" srcOrd="0" destOrd="0" presId="urn:microsoft.com/office/officeart/2009/layout/CircleArrowProcess"/>
    <dgm:cxn modelId="{EE1EA439-8F76-4FE6-BECF-7039CA17ECB2}" srcId="{A84A22AA-D09E-48BF-B2E8-D477AC8BD579}" destId="{FED6ECEA-ECE2-4D07-884B-4439A6731CB9}" srcOrd="0" destOrd="0" parTransId="{537E601C-D5E6-4E16-9E30-526215C19AC7}" sibTransId="{D79CC643-8672-4A39-AE5C-5041D4AFF450}"/>
    <dgm:cxn modelId="{8981B55C-9830-4F19-9583-4E06B6CA8468}" srcId="{A84A22AA-D09E-48BF-B2E8-D477AC8BD579}" destId="{511169BD-6348-42D6-9BFE-491B8953D654}" srcOrd="3" destOrd="0" parTransId="{41BA2933-C7DC-44AE-B903-7C796AE8CBCA}" sibTransId="{365052A1-3C10-44B9-A80A-F602AC8CC953}"/>
    <dgm:cxn modelId="{D4CF1AB7-0464-4DA6-A668-7E5F2167DD6E}" srcId="{54CAC949-45FF-4E04-A232-66837C50DB45}" destId="{A84A22AA-D09E-48BF-B2E8-D477AC8BD579}" srcOrd="0" destOrd="0" parTransId="{D334B51B-6D58-4670-BEFD-63B9B5A1C9F1}" sibTransId="{C3191BE4-37E2-4F9E-9A07-B2701A6BD685}"/>
    <dgm:cxn modelId="{55DE20C0-2F68-4D4A-8272-F71BA6804EEC}" type="presOf" srcId="{511169BD-6348-42D6-9BFE-491B8953D654}" destId="{B60AF70F-8471-4A9B-8856-5D35FC2784BA}" srcOrd="0" destOrd="3" presId="urn:microsoft.com/office/officeart/2009/layout/CircleArrowProcess"/>
    <dgm:cxn modelId="{4B4932CC-4DE7-4396-B224-890F2B227CE7}" type="presOf" srcId="{FED6ECEA-ECE2-4D07-884B-4439A6731CB9}" destId="{B60AF70F-8471-4A9B-8856-5D35FC2784BA}" srcOrd="0" destOrd="0" presId="urn:microsoft.com/office/officeart/2009/layout/CircleArrowProcess"/>
    <dgm:cxn modelId="{5EBE26CF-BBB3-4666-83E0-970E07EED951}" srcId="{A84A22AA-D09E-48BF-B2E8-D477AC8BD579}" destId="{39E51589-F80A-4E8A-BECF-425383E5EEF2}" srcOrd="2" destOrd="0" parTransId="{FD6DBBB1-B237-4C1E-B79F-657A0C24BE6A}" sibTransId="{A5226149-10F1-4273-A19A-1AB0132E6D82}"/>
    <dgm:cxn modelId="{669100D0-7819-4774-AFFF-9978A9F561FA}" type="presOf" srcId="{54CAC949-45FF-4E04-A232-66837C50DB45}" destId="{A22AAC05-8F57-45C7-9E8A-A7404C5234F7}" srcOrd="0" destOrd="0" presId="urn:microsoft.com/office/officeart/2009/layout/CircleArrowProcess"/>
    <dgm:cxn modelId="{51C55AF8-A97A-4A57-A8B5-62890359FA1A}" type="presOf" srcId="{39E51589-F80A-4E8A-BECF-425383E5EEF2}" destId="{B60AF70F-8471-4A9B-8856-5D35FC2784BA}" srcOrd="0" destOrd="2" presId="urn:microsoft.com/office/officeart/2009/layout/CircleArrowProcess"/>
    <dgm:cxn modelId="{A7914C3E-C08F-480D-A60C-09BCFB2D408B}" type="presParOf" srcId="{A22AAC05-8F57-45C7-9E8A-A7404C5234F7}" destId="{5CD824B0-1631-43E6-BFE4-951EE6ABEC00}" srcOrd="0" destOrd="0" presId="urn:microsoft.com/office/officeart/2009/layout/CircleArrowProcess"/>
    <dgm:cxn modelId="{905FFC3F-8839-4F3C-948E-C97B16FB342F}" type="presParOf" srcId="{5CD824B0-1631-43E6-BFE4-951EE6ABEC00}" destId="{0BB8858F-DDC9-4B96-BF4B-6BE89383D416}" srcOrd="0" destOrd="0" presId="urn:microsoft.com/office/officeart/2009/layout/CircleArrowProcess"/>
    <dgm:cxn modelId="{F1710D4E-6AC2-4534-BE2E-C8ABC6BBB93D}" type="presParOf" srcId="{A22AAC05-8F57-45C7-9E8A-A7404C5234F7}" destId="{B60AF70F-8471-4A9B-8856-5D35FC2784BA}" srcOrd="1" destOrd="0" presId="urn:microsoft.com/office/officeart/2009/layout/CircleArrowProcess"/>
    <dgm:cxn modelId="{0BD8E669-FDA6-4DF4-8156-E9CCBB751111}" type="presParOf" srcId="{A22AAC05-8F57-45C7-9E8A-A7404C5234F7}" destId="{0275A3B5-6815-4278-B147-5E6CC195FB5A}" srcOrd="2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42F2C6-A065-4E99-A0D8-068BD2655EBA}" type="doc">
      <dgm:prSet loTypeId="urn:microsoft.com/office/officeart/2005/8/layout/gear1" loCatId="process" qsTypeId="urn:microsoft.com/office/officeart/2005/8/quickstyle/3d5" qsCatId="3D" csTypeId="urn:microsoft.com/office/officeart/2005/8/colors/colorful4" csCatId="colorful" phldr="1"/>
      <dgm:spPr/>
    </dgm:pt>
    <dgm:pt modelId="{5D137F3E-B484-4207-9B33-BA3BB4856718}">
      <dgm:prSet phldrT="[Text]"/>
      <dgm:spPr/>
      <dgm:t>
        <a:bodyPr/>
        <a:lstStyle/>
        <a:p>
          <a:r>
            <a:rPr lang="zh-CN" altLang="en-US" dirty="0"/>
            <a:t>理性</a:t>
          </a:r>
          <a:r>
            <a:rPr lang="en-US" altLang="zh-CN" dirty="0"/>
            <a:t>·</a:t>
          </a:r>
          <a:r>
            <a:rPr lang="zh-CN" altLang="en-US" dirty="0"/>
            <a:t>理智</a:t>
          </a:r>
          <a:endParaRPr lang="en-SG" dirty="0"/>
        </a:p>
      </dgm:t>
    </dgm:pt>
    <dgm:pt modelId="{70BA1EC5-2B65-40A7-9CEB-4A4F4CF7F3AB}" type="parTrans" cxnId="{0777B682-8A61-4F94-A03B-CFA5E1C05860}">
      <dgm:prSet/>
      <dgm:spPr/>
      <dgm:t>
        <a:bodyPr/>
        <a:lstStyle/>
        <a:p>
          <a:endParaRPr lang="en-SG"/>
        </a:p>
      </dgm:t>
    </dgm:pt>
    <dgm:pt modelId="{C6AA792A-C85F-411E-9F5C-5B6DAB56C667}" type="sibTrans" cxnId="{0777B682-8A61-4F94-A03B-CFA5E1C05860}">
      <dgm:prSet/>
      <dgm:spPr/>
      <dgm:t>
        <a:bodyPr/>
        <a:lstStyle/>
        <a:p>
          <a:endParaRPr lang="en-SG"/>
        </a:p>
      </dgm:t>
    </dgm:pt>
    <dgm:pt modelId="{CD723A28-FE2B-4C6D-A9DA-7624D326B3E3}">
      <dgm:prSet phldrT="[Text]"/>
      <dgm:spPr/>
      <dgm:t>
        <a:bodyPr/>
        <a:lstStyle/>
        <a:p>
          <a:r>
            <a:rPr lang="zh-CN" altLang="en-US" dirty="0"/>
            <a:t>评估 </a:t>
          </a:r>
          <a:r>
            <a:rPr lang="en-US" altLang="zh-CN" dirty="0"/>
            <a:t>– </a:t>
          </a:r>
          <a:r>
            <a:rPr lang="zh-CN" altLang="en-US" dirty="0"/>
            <a:t>评论</a:t>
          </a:r>
          <a:endParaRPr lang="en-SG" dirty="0"/>
        </a:p>
      </dgm:t>
    </dgm:pt>
    <dgm:pt modelId="{21A3217F-127F-4634-97C9-B44D15B1DB9E}" type="parTrans" cxnId="{CE6BE123-2850-43E0-8157-CC93C6CD6FCA}">
      <dgm:prSet/>
      <dgm:spPr/>
      <dgm:t>
        <a:bodyPr/>
        <a:lstStyle/>
        <a:p>
          <a:endParaRPr lang="en-SG"/>
        </a:p>
      </dgm:t>
    </dgm:pt>
    <dgm:pt modelId="{034B2BC8-342E-46AC-B8AA-FC25DCBE8B3A}" type="sibTrans" cxnId="{CE6BE123-2850-43E0-8157-CC93C6CD6FCA}">
      <dgm:prSet/>
      <dgm:spPr/>
      <dgm:t>
        <a:bodyPr/>
        <a:lstStyle/>
        <a:p>
          <a:endParaRPr lang="en-SG"/>
        </a:p>
      </dgm:t>
    </dgm:pt>
    <dgm:pt modelId="{E85F9997-98A7-4388-B9F7-E3887F708594}">
      <dgm:prSet phldrT="[Text]"/>
      <dgm:spPr/>
      <dgm:t>
        <a:bodyPr/>
        <a:lstStyle/>
        <a:p>
          <a:r>
            <a:rPr lang="zh-CN" altLang="en-US" dirty="0"/>
            <a:t>了解 </a:t>
          </a:r>
          <a:r>
            <a:rPr lang="en-US" altLang="zh-CN" dirty="0"/>
            <a:t>– </a:t>
          </a:r>
          <a:r>
            <a:rPr lang="zh-CN" altLang="en-US" dirty="0"/>
            <a:t>理解</a:t>
          </a:r>
          <a:endParaRPr lang="en-SG" dirty="0"/>
        </a:p>
      </dgm:t>
    </dgm:pt>
    <dgm:pt modelId="{9633C194-FF45-479E-93DF-24B401A8CE87}" type="parTrans" cxnId="{B085242C-A0ED-4243-B5D2-62D429B6C38C}">
      <dgm:prSet/>
      <dgm:spPr/>
      <dgm:t>
        <a:bodyPr/>
        <a:lstStyle/>
        <a:p>
          <a:endParaRPr lang="en-SG"/>
        </a:p>
      </dgm:t>
    </dgm:pt>
    <dgm:pt modelId="{FB9392F9-8266-457D-B5A1-B4A377FF4FF2}" type="sibTrans" cxnId="{B085242C-A0ED-4243-B5D2-62D429B6C38C}">
      <dgm:prSet/>
      <dgm:spPr/>
      <dgm:t>
        <a:bodyPr/>
        <a:lstStyle/>
        <a:p>
          <a:endParaRPr lang="en-SG"/>
        </a:p>
      </dgm:t>
    </dgm:pt>
    <dgm:pt modelId="{9A471F59-9DE5-46B2-860F-7D5DD10FC960}" type="pres">
      <dgm:prSet presAssocID="{2242F2C6-A065-4E99-A0D8-068BD2655EB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3633A72-7021-4564-8CD1-F20475B5EAC0}" type="pres">
      <dgm:prSet presAssocID="{5D137F3E-B484-4207-9B33-BA3BB4856718}" presName="gear1" presStyleLbl="node1" presStyleIdx="0" presStyleCnt="3">
        <dgm:presLayoutVars>
          <dgm:chMax val="1"/>
          <dgm:bulletEnabled val="1"/>
        </dgm:presLayoutVars>
      </dgm:prSet>
      <dgm:spPr/>
    </dgm:pt>
    <dgm:pt modelId="{2708647A-EF46-48D3-B62C-6735D536C194}" type="pres">
      <dgm:prSet presAssocID="{5D137F3E-B484-4207-9B33-BA3BB4856718}" presName="gear1srcNode" presStyleLbl="node1" presStyleIdx="0" presStyleCnt="3"/>
      <dgm:spPr/>
    </dgm:pt>
    <dgm:pt modelId="{EAD24B92-193E-47DF-8FE0-B27CF5789836}" type="pres">
      <dgm:prSet presAssocID="{5D137F3E-B484-4207-9B33-BA3BB4856718}" presName="gear1dstNode" presStyleLbl="node1" presStyleIdx="0" presStyleCnt="3"/>
      <dgm:spPr/>
    </dgm:pt>
    <dgm:pt modelId="{AD19835B-5E31-459E-BFE9-08313EC8199E}" type="pres">
      <dgm:prSet presAssocID="{CD723A28-FE2B-4C6D-A9DA-7624D326B3E3}" presName="gear2" presStyleLbl="node1" presStyleIdx="1" presStyleCnt="3">
        <dgm:presLayoutVars>
          <dgm:chMax val="1"/>
          <dgm:bulletEnabled val="1"/>
        </dgm:presLayoutVars>
      </dgm:prSet>
      <dgm:spPr/>
    </dgm:pt>
    <dgm:pt modelId="{08AB08CA-7111-4300-A26E-FA674A27915B}" type="pres">
      <dgm:prSet presAssocID="{CD723A28-FE2B-4C6D-A9DA-7624D326B3E3}" presName="gear2srcNode" presStyleLbl="node1" presStyleIdx="1" presStyleCnt="3"/>
      <dgm:spPr/>
    </dgm:pt>
    <dgm:pt modelId="{E696A4C1-C2F5-46A3-86FB-3EA5EA12EE29}" type="pres">
      <dgm:prSet presAssocID="{CD723A28-FE2B-4C6D-A9DA-7624D326B3E3}" presName="gear2dstNode" presStyleLbl="node1" presStyleIdx="1" presStyleCnt="3"/>
      <dgm:spPr/>
    </dgm:pt>
    <dgm:pt modelId="{C87B256F-76D3-482A-B81B-A431930B68AE}" type="pres">
      <dgm:prSet presAssocID="{E85F9997-98A7-4388-B9F7-E3887F708594}" presName="gear3" presStyleLbl="node1" presStyleIdx="2" presStyleCnt="3"/>
      <dgm:spPr/>
    </dgm:pt>
    <dgm:pt modelId="{9853E722-0B9F-478A-A4BA-93B49A243542}" type="pres">
      <dgm:prSet presAssocID="{E85F9997-98A7-4388-B9F7-E3887F708594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ADCA44F5-D5A4-4E77-BD3A-14D77ADA882B}" type="pres">
      <dgm:prSet presAssocID="{E85F9997-98A7-4388-B9F7-E3887F708594}" presName="gear3srcNode" presStyleLbl="node1" presStyleIdx="2" presStyleCnt="3"/>
      <dgm:spPr/>
    </dgm:pt>
    <dgm:pt modelId="{8CEC5542-692A-4D47-A6C6-9A369039CC16}" type="pres">
      <dgm:prSet presAssocID="{E85F9997-98A7-4388-B9F7-E3887F708594}" presName="gear3dstNode" presStyleLbl="node1" presStyleIdx="2" presStyleCnt="3"/>
      <dgm:spPr/>
    </dgm:pt>
    <dgm:pt modelId="{7A7A68FC-5512-4E9B-810A-7C873EAFE97B}" type="pres">
      <dgm:prSet presAssocID="{C6AA792A-C85F-411E-9F5C-5B6DAB56C667}" presName="connector1" presStyleLbl="sibTrans2D1" presStyleIdx="0" presStyleCnt="3"/>
      <dgm:spPr/>
    </dgm:pt>
    <dgm:pt modelId="{0EE924D5-C1FD-4E09-B061-2F30533DFC9B}" type="pres">
      <dgm:prSet presAssocID="{034B2BC8-342E-46AC-B8AA-FC25DCBE8B3A}" presName="connector2" presStyleLbl="sibTrans2D1" presStyleIdx="1" presStyleCnt="3"/>
      <dgm:spPr/>
    </dgm:pt>
    <dgm:pt modelId="{E7E4518B-4189-48D5-904D-7E89129CFA69}" type="pres">
      <dgm:prSet presAssocID="{FB9392F9-8266-457D-B5A1-B4A377FF4FF2}" presName="connector3" presStyleLbl="sibTrans2D1" presStyleIdx="2" presStyleCnt="3"/>
      <dgm:spPr/>
    </dgm:pt>
  </dgm:ptLst>
  <dgm:cxnLst>
    <dgm:cxn modelId="{CE6BE123-2850-43E0-8157-CC93C6CD6FCA}" srcId="{2242F2C6-A065-4E99-A0D8-068BD2655EBA}" destId="{CD723A28-FE2B-4C6D-A9DA-7624D326B3E3}" srcOrd="1" destOrd="0" parTransId="{21A3217F-127F-4634-97C9-B44D15B1DB9E}" sibTransId="{034B2BC8-342E-46AC-B8AA-FC25DCBE8B3A}"/>
    <dgm:cxn modelId="{B085242C-A0ED-4243-B5D2-62D429B6C38C}" srcId="{2242F2C6-A065-4E99-A0D8-068BD2655EBA}" destId="{E85F9997-98A7-4388-B9F7-E3887F708594}" srcOrd="2" destOrd="0" parTransId="{9633C194-FF45-479E-93DF-24B401A8CE87}" sibTransId="{FB9392F9-8266-457D-B5A1-B4A377FF4FF2}"/>
    <dgm:cxn modelId="{B7284B31-EF42-4230-A27F-0F5E950BC20E}" type="presOf" srcId="{E85F9997-98A7-4388-B9F7-E3887F708594}" destId="{ADCA44F5-D5A4-4E77-BD3A-14D77ADA882B}" srcOrd="2" destOrd="0" presId="urn:microsoft.com/office/officeart/2005/8/layout/gear1"/>
    <dgm:cxn modelId="{E825F575-498B-48F7-9417-5FF2A79EC2D0}" type="presOf" srcId="{034B2BC8-342E-46AC-B8AA-FC25DCBE8B3A}" destId="{0EE924D5-C1FD-4E09-B061-2F30533DFC9B}" srcOrd="0" destOrd="0" presId="urn:microsoft.com/office/officeart/2005/8/layout/gear1"/>
    <dgm:cxn modelId="{AC83C459-802B-4E0B-A678-E23CDCA2FBA0}" type="presOf" srcId="{E85F9997-98A7-4388-B9F7-E3887F708594}" destId="{8CEC5542-692A-4D47-A6C6-9A369039CC16}" srcOrd="3" destOrd="0" presId="urn:microsoft.com/office/officeart/2005/8/layout/gear1"/>
    <dgm:cxn modelId="{5C4EC17C-1895-4372-93E4-9C1DB469FE13}" type="presOf" srcId="{C6AA792A-C85F-411E-9F5C-5B6DAB56C667}" destId="{7A7A68FC-5512-4E9B-810A-7C873EAFE97B}" srcOrd="0" destOrd="0" presId="urn:microsoft.com/office/officeart/2005/8/layout/gear1"/>
    <dgm:cxn modelId="{0777B682-8A61-4F94-A03B-CFA5E1C05860}" srcId="{2242F2C6-A065-4E99-A0D8-068BD2655EBA}" destId="{5D137F3E-B484-4207-9B33-BA3BB4856718}" srcOrd="0" destOrd="0" parTransId="{70BA1EC5-2B65-40A7-9CEB-4A4F4CF7F3AB}" sibTransId="{C6AA792A-C85F-411E-9F5C-5B6DAB56C667}"/>
    <dgm:cxn modelId="{D8320F90-3EED-494D-9C2B-83DEDAE48DE8}" type="presOf" srcId="{CD723A28-FE2B-4C6D-A9DA-7624D326B3E3}" destId="{E696A4C1-C2F5-46A3-86FB-3EA5EA12EE29}" srcOrd="2" destOrd="0" presId="urn:microsoft.com/office/officeart/2005/8/layout/gear1"/>
    <dgm:cxn modelId="{77DB049F-EB6A-41D6-93A4-09C0577C3ADB}" type="presOf" srcId="{2242F2C6-A065-4E99-A0D8-068BD2655EBA}" destId="{9A471F59-9DE5-46B2-860F-7D5DD10FC960}" srcOrd="0" destOrd="0" presId="urn:microsoft.com/office/officeart/2005/8/layout/gear1"/>
    <dgm:cxn modelId="{CF94D59F-5BDB-481F-8D82-39323020CEB7}" type="presOf" srcId="{5D137F3E-B484-4207-9B33-BA3BB4856718}" destId="{63633A72-7021-4564-8CD1-F20475B5EAC0}" srcOrd="0" destOrd="0" presId="urn:microsoft.com/office/officeart/2005/8/layout/gear1"/>
    <dgm:cxn modelId="{E92248AC-B4A6-4406-8966-770BD63FABC2}" type="presOf" srcId="{CD723A28-FE2B-4C6D-A9DA-7624D326B3E3}" destId="{08AB08CA-7111-4300-A26E-FA674A27915B}" srcOrd="1" destOrd="0" presId="urn:microsoft.com/office/officeart/2005/8/layout/gear1"/>
    <dgm:cxn modelId="{2B6BAABD-60B7-46FD-93CE-B41F1AB6B769}" type="presOf" srcId="{E85F9997-98A7-4388-B9F7-E3887F708594}" destId="{9853E722-0B9F-478A-A4BA-93B49A243542}" srcOrd="1" destOrd="0" presId="urn:microsoft.com/office/officeart/2005/8/layout/gear1"/>
    <dgm:cxn modelId="{DCA196C8-50C8-4647-A853-B821AA0BB1E0}" type="presOf" srcId="{5D137F3E-B484-4207-9B33-BA3BB4856718}" destId="{EAD24B92-193E-47DF-8FE0-B27CF5789836}" srcOrd="2" destOrd="0" presId="urn:microsoft.com/office/officeart/2005/8/layout/gear1"/>
    <dgm:cxn modelId="{544143DC-5A3F-4A84-8285-C287ECB13630}" type="presOf" srcId="{5D137F3E-B484-4207-9B33-BA3BB4856718}" destId="{2708647A-EF46-48D3-B62C-6735D536C194}" srcOrd="1" destOrd="0" presId="urn:microsoft.com/office/officeart/2005/8/layout/gear1"/>
    <dgm:cxn modelId="{21FF3FDF-922A-43B2-B00C-2872070ABD0F}" type="presOf" srcId="{CD723A28-FE2B-4C6D-A9DA-7624D326B3E3}" destId="{AD19835B-5E31-459E-BFE9-08313EC8199E}" srcOrd="0" destOrd="0" presId="urn:microsoft.com/office/officeart/2005/8/layout/gear1"/>
    <dgm:cxn modelId="{2E0F80F9-8CDF-4671-AB39-0136168E6FA1}" type="presOf" srcId="{FB9392F9-8266-457D-B5A1-B4A377FF4FF2}" destId="{E7E4518B-4189-48D5-904D-7E89129CFA69}" srcOrd="0" destOrd="0" presId="urn:microsoft.com/office/officeart/2005/8/layout/gear1"/>
    <dgm:cxn modelId="{9AE321FF-7855-4BFE-B9CB-FF6F317F8924}" type="presOf" srcId="{E85F9997-98A7-4388-B9F7-E3887F708594}" destId="{C87B256F-76D3-482A-B81B-A431930B68AE}" srcOrd="0" destOrd="0" presId="urn:microsoft.com/office/officeart/2005/8/layout/gear1"/>
    <dgm:cxn modelId="{1128E363-F751-4720-97E9-B21A884DAC7A}" type="presParOf" srcId="{9A471F59-9DE5-46B2-860F-7D5DD10FC960}" destId="{63633A72-7021-4564-8CD1-F20475B5EAC0}" srcOrd="0" destOrd="0" presId="urn:microsoft.com/office/officeart/2005/8/layout/gear1"/>
    <dgm:cxn modelId="{4D58D04C-A71B-431E-9D10-1FDF6BED840F}" type="presParOf" srcId="{9A471F59-9DE5-46B2-860F-7D5DD10FC960}" destId="{2708647A-EF46-48D3-B62C-6735D536C194}" srcOrd="1" destOrd="0" presId="urn:microsoft.com/office/officeart/2005/8/layout/gear1"/>
    <dgm:cxn modelId="{A19BB4A8-F271-4B45-A709-D76BC231514A}" type="presParOf" srcId="{9A471F59-9DE5-46B2-860F-7D5DD10FC960}" destId="{EAD24B92-193E-47DF-8FE0-B27CF5789836}" srcOrd="2" destOrd="0" presId="urn:microsoft.com/office/officeart/2005/8/layout/gear1"/>
    <dgm:cxn modelId="{9AC4800F-2182-46A4-A877-F6D45C2F516B}" type="presParOf" srcId="{9A471F59-9DE5-46B2-860F-7D5DD10FC960}" destId="{AD19835B-5E31-459E-BFE9-08313EC8199E}" srcOrd="3" destOrd="0" presId="urn:microsoft.com/office/officeart/2005/8/layout/gear1"/>
    <dgm:cxn modelId="{83806738-D32A-4D90-8922-9A61B23E2C7A}" type="presParOf" srcId="{9A471F59-9DE5-46B2-860F-7D5DD10FC960}" destId="{08AB08CA-7111-4300-A26E-FA674A27915B}" srcOrd="4" destOrd="0" presId="urn:microsoft.com/office/officeart/2005/8/layout/gear1"/>
    <dgm:cxn modelId="{AEBE83A3-453F-44BB-A621-E18163951653}" type="presParOf" srcId="{9A471F59-9DE5-46B2-860F-7D5DD10FC960}" destId="{E696A4C1-C2F5-46A3-86FB-3EA5EA12EE29}" srcOrd="5" destOrd="0" presId="urn:microsoft.com/office/officeart/2005/8/layout/gear1"/>
    <dgm:cxn modelId="{286FAC9D-2802-4275-AAF0-DD51BB5ABDDF}" type="presParOf" srcId="{9A471F59-9DE5-46B2-860F-7D5DD10FC960}" destId="{C87B256F-76D3-482A-B81B-A431930B68AE}" srcOrd="6" destOrd="0" presId="urn:microsoft.com/office/officeart/2005/8/layout/gear1"/>
    <dgm:cxn modelId="{E884321F-5D73-4BF5-B8CB-EC786E72A685}" type="presParOf" srcId="{9A471F59-9DE5-46B2-860F-7D5DD10FC960}" destId="{9853E722-0B9F-478A-A4BA-93B49A243542}" srcOrd="7" destOrd="0" presId="urn:microsoft.com/office/officeart/2005/8/layout/gear1"/>
    <dgm:cxn modelId="{7F9C7257-90B1-4727-A7CF-8D93124E10D9}" type="presParOf" srcId="{9A471F59-9DE5-46B2-860F-7D5DD10FC960}" destId="{ADCA44F5-D5A4-4E77-BD3A-14D77ADA882B}" srcOrd="8" destOrd="0" presId="urn:microsoft.com/office/officeart/2005/8/layout/gear1"/>
    <dgm:cxn modelId="{05A48AC3-8530-4906-8D20-2EF0127EA668}" type="presParOf" srcId="{9A471F59-9DE5-46B2-860F-7D5DD10FC960}" destId="{8CEC5542-692A-4D47-A6C6-9A369039CC16}" srcOrd="9" destOrd="0" presId="urn:microsoft.com/office/officeart/2005/8/layout/gear1"/>
    <dgm:cxn modelId="{2F506EA9-2E46-44DE-99AA-5A46435F0791}" type="presParOf" srcId="{9A471F59-9DE5-46B2-860F-7D5DD10FC960}" destId="{7A7A68FC-5512-4E9B-810A-7C873EAFE97B}" srcOrd="10" destOrd="0" presId="urn:microsoft.com/office/officeart/2005/8/layout/gear1"/>
    <dgm:cxn modelId="{1E242D24-F8BF-42AE-91FC-11E67A9BE183}" type="presParOf" srcId="{9A471F59-9DE5-46B2-860F-7D5DD10FC960}" destId="{0EE924D5-C1FD-4E09-B061-2F30533DFC9B}" srcOrd="11" destOrd="0" presId="urn:microsoft.com/office/officeart/2005/8/layout/gear1"/>
    <dgm:cxn modelId="{C70EED92-5C80-4C30-8FB4-EF039F6F4001}" type="presParOf" srcId="{9A471F59-9DE5-46B2-860F-7D5DD10FC960}" destId="{E7E4518B-4189-48D5-904D-7E89129CFA6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608D90-6438-4D9B-89A5-68EDA49C7159}" type="doc">
      <dgm:prSet loTypeId="urn:microsoft.com/office/officeart/2005/8/layout/cycle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6A4C3367-C18B-45B9-9DE0-4A4EA9F9E3E7}">
      <dgm:prSet phldrT="[Text]"/>
      <dgm:spPr/>
      <dgm:t>
        <a:bodyPr/>
        <a:lstStyle/>
        <a:p>
          <a:r>
            <a:rPr lang="zh-CN" altLang="en-US" dirty="0"/>
            <a:t>阅读</a:t>
          </a:r>
          <a:endParaRPr lang="en-SG" dirty="0"/>
        </a:p>
      </dgm:t>
    </dgm:pt>
    <dgm:pt modelId="{92F16CA0-419D-4041-B230-BFA5646F11D6}" type="parTrans" cxnId="{A3577278-1CC8-43CF-9BB2-9583E6B3C835}">
      <dgm:prSet/>
      <dgm:spPr/>
      <dgm:t>
        <a:bodyPr/>
        <a:lstStyle/>
        <a:p>
          <a:endParaRPr lang="en-SG"/>
        </a:p>
      </dgm:t>
    </dgm:pt>
    <dgm:pt modelId="{FF1C5A54-6F72-44CA-A80F-9781248CA94C}" type="sibTrans" cxnId="{A3577278-1CC8-43CF-9BB2-9583E6B3C835}">
      <dgm:prSet/>
      <dgm:spPr/>
      <dgm:t>
        <a:bodyPr/>
        <a:lstStyle/>
        <a:p>
          <a:endParaRPr lang="en-SG"/>
        </a:p>
      </dgm:t>
    </dgm:pt>
    <dgm:pt modelId="{9122F276-FA5C-4580-9D78-355E1707D8D6}">
      <dgm:prSet phldrT="[Text]"/>
      <dgm:spPr/>
      <dgm:t>
        <a:bodyPr/>
        <a:lstStyle/>
        <a:p>
          <a:r>
            <a:rPr lang="zh-CN" altLang="en-US" dirty="0"/>
            <a:t>了解：换位思考</a:t>
          </a:r>
          <a:endParaRPr lang="en-SG" dirty="0"/>
        </a:p>
      </dgm:t>
    </dgm:pt>
    <dgm:pt modelId="{46A0709E-FCB7-4595-A4F0-7F79BD9B7666}" type="parTrans" cxnId="{AE447D84-E85A-493B-B1C6-CA3BEF553B9A}">
      <dgm:prSet/>
      <dgm:spPr/>
      <dgm:t>
        <a:bodyPr/>
        <a:lstStyle/>
        <a:p>
          <a:endParaRPr lang="en-SG"/>
        </a:p>
      </dgm:t>
    </dgm:pt>
    <dgm:pt modelId="{36994A51-8EDA-4E82-A1E1-46F9CC235760}" type="sibTrans" cxnId="{AE447D84-E85A-493B-B1C6-CA3BEF553B9A}">
      <dgm:prSet/>
      <dgm:spPr/>
      <dgm:t>
        <a:bodyPr/>
        <a:lstStyle/>
        <a:p>
          <a:endParaRPr lang="en-SG"/>
        </a:p>
      </dgm:t>
    </dgm:pt>
    <dgm:pt modelId="{46D64D11-9CF3-4940-8C7C-AA343EC8DCF1}">
      <dgm:prSet phldrT="[Text]"/>
      <dgm:spPr/>
      <dgm:t>
        <a:bodyPr/>
        <a:lstStyle/>
        <a:p>
          <a:r>
            <a:rPr lang="zh-CN" altLang="en-US" dirty="0"/>
            <a:t>理解：设身处地为基础</a:t>
          </a:r>
          <a:endParaRPr lang="en-SG" dirty="0"/>
        </a:p>
      </dgm:t>
    </dgm:pt>
    <dgm:pt modelId="{91D93C73-F438-4280-B443-49535CD23E80}" type="parTrans" cxnId="{1B4BDE8A-8E37-4EA5-BDDE-024DF2562733}">
      <dgm:prSet/>
      <dgm:spPr/>
      <dgm:t>
        <a:bodyPr/>
        <a:lstStyle/>
        <a:p>
          <a:endParaRPr lang="en-SG"/>
        </a:p>
      </dgm:t>
    </dgm:pt>
    <dgm:pt modelId="{173CB0D8-0302-4850-B075-75DA7DCFFCD7}" type="sibTrans" cxnId="{1B4BDE8A-8E37-4EA5-BDDE-024DF2562733}">
      <dgm:prSet/>
      <dgm:spPr/>
      <dgm:t>
        <a:bodyPr/>
        <a:lstStyle/>
        <a:p>
          <a:endParaRPr lang="en-SG"/>
        </a:p>
      </dgm:t>
    </dgm:pt>
    <dgm:pt modelId="{26C9C77F-4BA9-4D63-A3F7-389B2C863DF9}">
      <dgm:prSet phldrT="[Text]"/>
      <dgm:spPr/>
      <dgm:t>
        <a:bodyPr/>
        <a:lstStyle/>
        <a:p>
          <a:r>
            <a:rPr lang="zh-CN" altLang="en-US" dirty="0"/>
            <a:t>评估判断</a:t>
          </a:r>
          <a:endParaRPr lang="en-SG" dirty="0"/>
        </a:p>
      </dgm:t>
    </dgm:pt>
    <dgm:pt modelId="{F8346252-A66B-4C47-9D4E-2D126E04E520}" type="parTrans" cxnId="{C4887C1E-AD20-4E30-8C76-7C703C36ABBE}">
      <dgm:prSet/>
      <dgm:spPr/>
      <dgm:t>
        <a:bodyPr/>
        <a:lstStyle/>
        <a:p>
          <a:endParaRPr lang="en-SG"/>
        </a:p>
      </dgm:t>
    </dgm:pt>
    <dgm:pt modelId="{CFE9BC6C-342E-488C-86F3-069B273A990B}" type="sibTrans" cxnId="{C4887C1E-AD20-4E30-8C76-7C703C36ABBE}">
      <dgm:prSet/>
      <dgm:spPr/>
      <dgm:t>
        <a:bodyPr/>
        <a:lstStyle/>
        <a:p>
          <a:endParaRPr lang="en-SG"/>
        </a:p>
      </dgm:t>
    </dgm:pt>
    <dgm:pt modelId="{D7EDB1AD-34AB-4199-8111-1526A746864A}">
      <dgm:prSet phldrT="[Text]"/>
      <dgm:spPr/>
      <dgm:t>
        <a:bodyPr/>
        <a:lstStyle/>
        <a:p>
          <a:r>
            <a:rPr lang="zh-CN" altLang="en-US" dirty="0"/>
            <a:t>评论或者批评</a:t>
          </a:r>
          <a:endParaRPr lang="en-SG" dirty="0"/>
        </a:p>
      </dgm:t>
    </dgm:pt>
    <dgm:pt modelId="{B5A966E2-C063-42C1-9136-A4FDF29AAE72}" type="parTrans" cxnId="{486F2643-45A4-494E-B017-B17BC904EC06}">
      <dgm:prSet/>
      <dgm:spPr/>
      <dgm:t>
        <a:bodyPr/>
        <a:lstStyle/>
        <a:p>
          <a:endParaRPr lang="en-SG"/>
        </a:p>
      </dgm:t>
    </dgm:pt>
    <dgm:pt modelId="{4BD4B437-B1B8-408C-B683-6FAFFB03FC2A}" type="sibTrans" cxnId="{486F2643-45A4-494E-B017-B17BC904EC06}">
      <dgm:prSet/>
      <dgm:spPr/>
      <dgm:t>
        <a:bodyPr/>
        <a:lstStyle/>
        <a:p>
          <a:endParaRPr lang="en-SG"/>
        </a:p>
      </dgm:t>
    </dgm:pt>
    <dgm:pt modelId="{31FCE247-7397-43E2-8AFE-0C640A9833D1}" type="pres">
      <dgm:prSet presAssocID="{49608D90-6438-4D9B-89A5-68EDA49C7159}" presName="cycle" presStyleCnt="0">
        <dgm:presLayoutVars>
          <dgm:dir/>
          <dgm:resizeHandles val="exact"/>
        </dgm:presLayoutVars>
      </dgm:prSet>
      <dgm:spPr/>
    </dgm:pt>
    <dgm:pt modelId="{AE1CBF90-5917-4EEC-BB03-A5EC0128593C}" type="pres">
      <dgm:prSet presAssocID="{6A4C3367-C18B-45B9-9DE0-4A4EA9F9E3E7}" presName="dummy" presStyleCnt="0"/>
      <dgm:spPr/>
    </dgm:pt>
    <dgm:pt modelId="{386DF2B1-207E-49F7-96B2-F2FB5D1BC2E1}" type="pres">
      <dgm:prSet presAssocID="{6A4C3367-C18B-45B9-9DE0-4A4EA9F9E3E7}" presName="node" presStyleLbl="revTx" presStyleIdx="0" presStyleCnt="5">
        <dgm:presLayoutVars>
          <dgm:bulletEnabled val="1"/>
        </dgm:presLayoutVars>
      </dgm:prSet>
      <dgm:spPr/>
    </dgm:pt>
    <dgm:pt modelId="{27E1D721-C80C-4DDD-9D10-B95509606090}" type="pres">
      <dgm:prSet presAssocID="{FF1C5A54-6F72-44CA-A80F-9781248CA94C}" presName="sibTrans" presStyleLbl="node1" presStyleIdx="0" presStyleCnt="5"/>
      <dgm:spPr/>
    </dgm:pt>
    <dgm:pt modelId="{9C78842E-31D7-4A32-9D8A-DEC0E76B83D7}" type="pres">
      <dgm:prSet presAssocID="{9122F276-FA5C-4580-9D78-355E1707D8D6}" presName="dummy" presStyleCnt="0"/>
      <dgm:spPr/>
    </dgm:pt>
    <dgm:pt modelId="{E9916C35-2456-48A8-85A7-18C136D6FD00}" type="pres">
      <dgm:prSet presAssocID="{9122F276-FA5C-4580-9D78-355E1707D8D6}" presName="node" presStyleLbl="revTx" presStyleIdx="1" presStyleCnt="5">
        <dgm:presLayoutVars>
          <dgm:bulletEnabled val="1"/>
        </dgm:presLayoutVars>
      </dgm:prSet>
      <dgm:spPr/>
    </dgm:pt>
    <dgm:pt modelId="{DC80BD31-D585-440B-905D-B762C6CD2FE6}" type="pres">
      <dgm:prSet presAssocID="{36994A51-8EDA-4E82-A1E1-46F9CC235760}" presName="sibTrans" presStyleLbl="node1" presStyleIdx="1" presStyleCnt="5"/>
      <dgm:spPr/>
    </dgm:pt>
    <dgm:pt modelId="{24CD678E-F354-4E22-9E9C-641E725DD4F7}" type="pres">
      <dgm:prSet presAssocID="{46D64D11-9CF3-4940-8C7C-AA343EC8DCF1}" presName="dummy" presStyleCnt="0"/>
      <dgm:spPr/>
    </dgm:pt>
    <dgm:pt modelId="{0E4C6C26-2903-4717-AB4D-3835DAC83994}" type="pres">
      <dgm:prSet presAssocID="{46D64D11-9CF3-4940-8C7C-AA343EC8DCF1}" presName="node" presStyleLbl="revTx" presStyleIdx="2" presStyleCnt="5">
        <dgm:presLayoutVars>
          <dgm:bulletEnabled val="1"/>
        </dgm:presLayoutVars>
      </dgm:prSet>
      <dgm:spPr/>
    </dgm:pt>
    <dgm:pt modelId="{DE14A7F8-1B19-49D1-A754-299750277290}" type="pres">
      <dgm:prSet presAssocID="{173CB0D8-0302-4850-B075-75DA7DCFFCD7}" presName="sibTrans" presStyleLbl="node1" presStyleIdx="2" presStyleCnt="5"/>
      <dgm:spPr/>
    </dgm:pt>
    <dgm:pt modelId="{E2634379-5C80-42B2-B75B-7D52A543FB33}" type="pres">
      <dgm:prSet presAssocID="{26C9C77F-4BA9-4D63-A3F7-389B2C863DF9}" presName="dummy" presStyleCnt="0"/>
      <dgm:spPr/>
    </dgm:pt>
    <dgm:pt modelId="{52E4EC7C-A3C2-46A7-B99B-CB29F762D84F}" type="pres">
      <dgm:prSet presAssocID="{26C9C77F-4BA9-4D63-A3F7-389B2C863DF9}" presName="node" presStyleLbl="revTx" presStyleIdx="3" presStyleCnt="5">
        <dgm:presLayoutVars>
          <dgm:bulletEnabled val="1"/>
        </dgm:presLayoutVars>
      </dgm:prSet>
      <dgm:spPr/>
    </dgm:pt>
    <dgm:pt modelId="{5B6FCC61-6E6B-4AD8-802B-940ACE2D7D72}" type="pres">
      <dgm:prSet presAssocID="{CFE9BC6C-342E-488C-86F3-069B273A990B}" presName="sibTrans" presStyleLbl="node1" presStyleIdx="3" presStyleCnt="5"/>
      <dgm:spPr/>
    </dgm:pt>
    <dgm:pt modelId="{7BBA7A5D-25CB-4B0A-8594-4A064343BFB2}" type="pres">
      <dgm:prSet presAssocID="{D7EDB1AD-34AB-4199-8111-1526A746864A}" presName="dummy" presStyleCnt="0"/>
      <dgm:spPr/>
    </dgm:pt>
    <dgm:pt modelId="{D6BE6FAD-8819-432E-99E2-939AE2B5AA55}" type="pres">
      <dgm:prSet presAssocID="{D7EDB1AD-34AB-4199-8111-1526A746864A}" presName="node" presStyleLbl="revTx" presStyleIdx="4" presStyleCnt="5">
        <dgm:presLayoutVars>
          <dgm:bulletEnabled val="1"/>
        </dgm:presLayoutVars>
      </dgm:prSet>
      <dgm:spPr/>
    </dgm:pt>
    <dgm:pt modelId="{63A2B980-42A4-4014-A129-5D276D266CDF}" type="pres">
      <dgm:prSet presAssocID="{4BD4B437-B1B8-408C-B683-6FAFFB03FC2A}" presName="sibTrans" presStyleLbl="node1" presStyleIdx="4" presStyleCnt="5"/>
      <dgm:spPr/>
    </dgm:pt>
  </dgm:ptLst>
  <dgm:cxnLst>
    <dgm:cxn modelId="{BAADFE02-9664-45E3-B511-0C03CDBDEC0B}" type="presOf" srcId="{9122F276-FA5C-4580-9D78-355E1707D8D6}" destId="{E9916C35-2456-48A8-85A7-18C136D6FD00}" srcOrd="0" destOrd="0" presId="urn:microsoft.com/office/officeart/2005/8/layout/cycle1"/>
    <dgm:cxn modelId="{0D74380E-20C4-4B20-8323-F753F5EFB66A}" type="presOf" srcId="{46D64D11-9CF3-4940-8C7C-AA343EC8DCF1}" destId="{0E4C6C26-2903-4717-AB4D-3835DAC83994}" srcOrd="0" destOrd="0" presId="urn:microsoft.com/office/officeart/2005/8/layout/cycle1"/>
    <dgm:cxn modelId="{40706B12-CAC5-4EAE-8285-9442E7E9EAE1}" type="presOf" srcId="{D7EDB1AD-34AB-4199-8111-1526A746864A}" destId="{D6BE6FAD-8819-432E-99E2-939AE2B5AA55}" srcOrd="0" destOrd="0" presId="urn:microsoft.com/office/officeart/2005/8/layout/cycle1"/>
    <dgm:cxn modelId="{C4887C1E-AD20-4E30-8C76-7C703C36ABBE}" srcId="{49608D90-6438-4D9B-89A5-68EDA49C7159}" destId="{26C9C77F-4BA9-4D63-A3F7-389B2C863DF9}" srcOrd="3" destOrd="0" parTransId="{F8346252-A66B-4C47-9D4E-2D126E04E520}" sibTransId="{CFE9BC6C-342E-488C-86F3-069B273A990B}"/>
    <dgm:cxn modelId="{EA757330-6EE1-4317-83B9-4CFD228B6215}" type="presOf" srcId="{4BD4B437-B1B8-408C-B683-6FAFFB03FC2A}" destId="{63A2B980-42A4-4014-A129-5D276D266CDF}" srcOrd="0" destOrd="0" presId="urn:microsoft.com/office/officeart/2005/8/layout/cycle1"/>
    <dgm:cxn modelId="{486F2643-45A4-494E-B017-B17BC904EC06}" srcId="{49608D90-6438-4D9B-89A5-68EDA49C7159}" destId="{D7EDB1AD-34AB-4199-8111-1526A746864A}" srcOrd="4" destOrd="0" parTransId="{B5A966E2-C063-42C1-9136-A4FDF29AAE72}" sibTransId="{4BD4B437-B1B8-408C-B683-6FAFFB03FC2A}"/>
    <dgm:cxn modelId="{5AC7184B-ED30-4FFA-8957-0204DEF034EC}" type="presOf" srcId="{26C9C77F-4BA9-4D63-A3F7-389B2C863DF9}" destId="{52E4EC7C-A3C2-46A7-B99B-CB29F762D84F}" srcOrd="0" destOrd="0" presId="urn:microsoft.com/office/officeart/2005/8/layout/cycle1"/>
    <dgm:cxn modelId="{A3577278-1CC8-43CF-9BB2-9583E6B3C835}" srcId="{49608D90-6438-4D9B-89A5-68EDA49C7159}" destId="{6A4C3367-C18B-45B9-9DE0-4A4EA9F9E3E7}" srcOrd="0" destOrd="0" parTransId="{92F16CA0-419D-4041-B230-BFA5646F11D6}" sibTransId="{FF1C5A54-6F72-44CA-A80F-9781248CA94C}"/>
    <dgm:cxn modelId="{1D6CDE7F-B762-4B95-B509-B9CF082DD699}" type="presOf" srcId="{FF1C5A54-6F72-44CA-A80F-9781248CA94C}" destId="{27E1D721-C80C-4DDD-9D10-B95509606090}" srcOrd="0" destOrd="0" presId="urn:microsoft.com/office/officeart/2005/8/layout/cycle1"/>
    <dgm:cxn modelId="{AE447D84-E85A-493B-B1C6-CA3BEF553B9A}" srcId="{49608D90-6438-4D9B-89A5-68EDA49C7159}" destId="{9122F276-FA5C-4580-9D78-355E1707D8D6}" srcOrd="1" destOrd="0" parTransId="{46A0709E-FCB7-4595-A4F0-7F79BD9B7666}" sibTransId="{36994A51-8EDA-4E82-A1E1-46F9CC235760}"/>
    <dgm:cxn modelId="{1B4BDE8A-8E37-4EA5-BDDE-024DF2562733}" srcId="{49608D90-6438-4D9B-89A5-68EDA49C7159}" destId="{46D64D11-9CF3-4940-8C7C-AA343EC8DCF1}" srcOrd="2" destOrd="0" parTransId="{91D93C73-F438-4280-B443-49535CD23E80}" sibTransId="{173CB0D8-0302-4850-B075-75DA7DCFFCD7}"/>
    <dgm:cxn modelId="{8F003C8D-1B3A-48BC-AEA0-ECF2B55C98AA}" type="presOf" srcId="{49608D90-6438-4D9B-89A5-68EDA49C7159}" destId="{31FCE247-7397-43E2-8AFE-0C640A9833D1}" srcOrd="0" destOrd="0" presId="urn:microsoft.com/office/officeart/2005/8/layout/cycle1"/>
    <dgm:cxn modelId="{D450BB92-1634-4DB6-A503-EFDF8B3EE7D8}" type="presOf" srcId="{173CB0D8-0302-4850-B075-75DA7DCFFCD7}" destId="{DE14A7F8-1B19-49D1-A754-299750277290}" srcOrd="0" destOrd="0" presId="urn:microsoft.com/office/officeart/2005/8/layout/cycle1"/>
    <dgm:cxn modelId="{3CACCBAD-4078-4E3E-8C6A-EEC6233AB3E1}" type="presOf" srcId="{6A4C3367-C18B-45B9-9DE0-4A4EA9F9E3E7}" destId="{386DF2B1-207E-49F7-96B2-F2FB5D1BC2E1}" srcOrd="0" destOrd="0" presId="urn:microsoft.com/office/officeart/2005/8/layout/cycle1"/>
    <dgm:cxn modelId="{C4ECF8C8-9BA7-4D7C-BFFF-C9C6A3ED0E72}" type="presOf" srcId="{36994A51-8EDA-4E82-A1E1-46F9CC235760}" destId="{DC80BD31-D585-440B-905D-B762C6CD2FE6}" srcOrd="0" destOrd="0" presId="urn:microsoft.com/office/officeart/2005/8/layout/cycle1"/>
    <dgm:cxn modelId="{E05E6DE2-BEF6-4419-B902-9E76A989C8A8}" type="presOf" srcId="{CFE9BC6C-342E-488C-86F3-069B273A990B}" destId="{5B6FCC61-6E6B-4AD8-802B-940ACE2D7D72}" srcOrd="0" destOrd="0" presId="urn:microsoft.com/office/officeart/2005/8/layout/cycle1"/>
    <dgm:cxn modelId="{D81AFFB8-FD95-405C-AA4E-E4C1B8BA4DE9}" type="presParOf" srcId="{31FCE247-7397-43E2-8AFE-0C640A9833D1}" destId="{AE1CBF90-5917-4EEC-BB03-A5EC0128593C}" srcOrd="0" destOrd="0" presId="urn:microsoft.com/office/officeart/2005/8/layout/cycle1"/>
    <dgm:cxn modelId="{3AF09EB7-C66F-42E7-9588-35D5DC4A908B}" type="presParOf" srcId="{31FCE247-7397-43E2-8AFE-0C640A9833D1}" destId="{386DF2B1-207E-49F7-96B2-F2FB5D1BC2E1}" srcOrd="1" destOrd="0" presId="urn:microsoft.com/office/officeart/2005/8/layout/cycle1"/>
    <dgm:cxn modelId="{0BC9505C-2B69-47A2-B5A4-255A9EFD9BFC}" type="presParOf" srcId="{31FCE247-7397-43E2-8AFE-0C640A9833D1}" destId="{27E1D721-C80C-4DDD-9D10-B95509606090}" srcOrd="2" destOrd="0" presId="urn:microsoft.com/office/officeart/2005/8/layout/cycle1"/>
    <dgm:cxn modelId="{575A7D2C-805A-4612-B284-E890CEF8A6CC}" type="presParOf" srcId="{31FCE247-7397-43E2-8AFE-0C640A9833D1}" destId="{9C78842E-31D7-4A32-9D8A-DEC0E76B83D7}" srcOrd="3" destOrd="0" presId="urn:microsoft.com/office/officeart/2005/8/layout/cycle1"/>
    <dgm:cxn modelId="{F373ECEC-DEE0-48C1-8474-DE7322F815F3}" type="presParOf" srcId="{31FCE247-7397-43E2-8AFE-0C640A9833D1}" destId="{E9916C35-2456-48A8-85A7-18C136D6FD00}" srcOrd="4" destOrd="0" presId="urn:microsoft.com/office/officeart/2005/8/layout/cycle1"/>
    <dgm:cxn modelId="{1C08FA4D-65FD-4DD9-A862-9259B4C0392C}" type="presParOf" srcId="{31FCE247-7397-43E2-8AFE-0C640A9833D1}" destId="{DC80BD31-D585-440B-905D-B762C6CD2FE6}" srcOrd="5" destOrd="0" presId="urn:microsoft.com/office/officeart/2005/8/layout/cycle1"/>
    <dgm:cxn modelId="{E6BF3967-47B8-4093-9FC4-859A6088CC50}" type="presParOf" srcId="{31FCE247-7397-43E2-8AFE-0C640A9833D1}" destId="{24CD678E-F354-4E22-9E9C-641E725DD4F7}" srcOrd="6" destOrd="0" presId="urn:microsoft.com/office/officeart/2005/8/layout/cycle1"/>
    <dgm:cxn modelId="{0F834235-C1CC-44E8-B86A-EFF9C081F0CF}" type="presParOf" srcId="{31FCE247-7397-43E2-8AFE-0C640A9833D1}" destId="{0E4C6C26-2903-4717-AB4D-3835DAC83994}" srcOrd="7" destOrd="0" presId="urn:microsoft.com/office/officeart/2005/8/layout/cycle1"/>
    <dgm:cxn modelId="{D19C5033-18E2-40B3-B357-D90E4FC72B0C}" type="presParOf" srcId="{31FCE247-7397-43E2-8AFE-0C640A9833D1}" destId="{DE14A7F8-1B19-49D1-A754-299750277290}" srcOrd="8" destOrd="0" presId="urn:microsoft.com/office/officeart/2005/8/layout/cycle1"/>
    <dgm:cxn modelId="{BDC2EEB3-120F-4579-AF72-A5021C80D25C}" type="presParOf" srcId="{31FCE247-7397-43E2-8AFE-0C640A9833D1}" destId="{E2634379-5C80-42B2-B75B-7D52A543FB33}" srcOrd="9" destOrd="0" presId="urn:microsoft.com/office/officeart/2005/8/layout/cycle1"/>
    <dgm:cxn modelId="{BD44725F-CA41-46A6-93D0-10E7D783A186}" type="presParOf" srcId="{31FCE247-7397-43E2-8AFE-0C640A9833D1}" destId="{52E4EC7C-A3C2-46A7-B99B-CB29F762D84F}" srcOrd="10" destOrd="0" presId="urn:microsoft.com/office/officeart/2005/8/layout/cycle1"/>
    <dgm:cxn modelId="{A068E054-8970-46BE-AE4D-AA7B27C83278}" type="presParOf" srcId="{31FCE247-7397-43E2-8AFE-0C640A9833D1}" destId="{5B6FCC61-6E6B-4AD8-802B-940ACE2D7D72}" srcOrd="11" destOrd="0" presId="urn:microsoft.com/office/officeart/2005/8/layout/cycle1"/>
    <dgm:cxn modelId="{22624B0E-C635-4191-84F4-EF933E26009C}" type="presParOf" srcId="{31FCE247-7397-43E2-8AFE-0C640A9833D1}" destId="{7BBA7A5D-25CB-4B0A-8594-4A064343BFB2}" srcOrd="12" destOrd="0" presId="urn:microsoft.com/office/officeart/2005/8/layout/cycle1"/>
    <dgm:cxn modelId="{C9FD4FBF-8180-4F1D-AE36-537D4FB4A570}" type="presParOf" srcId="{31FCE247-7397-43E2-8AFE-0C640A9833D1}" destId="{D6BE6FAD-8819-432E-99E2-939AE2B5AA55}" srcOrd="13" destOrd="0" presId="urn:microsoft.com/office/officeart/2005/8/layout/cycle1"/>
    <dgm:cxn modelId="{96A94A11-DDDD-4C69-A3C2-155897C48CCF}" type="presParOf" srcId="{31FCE247-7397-43E2-8AFE-0C640A9833D1}" destId="{63A2B980-42A4-4014-A129-5D276D266CDF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733040-59E2-4D2B-8DCF-C026B80FA168}" type="doc">
      <dgm:prSet loTypeId="urn:microsoft.com/office/officeart/2005/8/layout/radial1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3630E0C3-381E-427A-9FD9-BA13BA7571D0}">
      <dgm:prSet phldrT="[Text]"/>
      <dgm:spPr/>
      <dgm:t>
        <a:bodyPr/>
        <a:lstStyle/>
        <a:p>
          <a:r>
            <a:rPr lang="zh-CN" altLang="en-US" dirty="0"/>
            <a:t>学术批评</a:t>
          </a:r>
          <a:endParaRPr lang="en-SG" dirty="0"/>
        </a:p>
      </dgm:t>
    </dgm:pt>
    <dgm:pt modelId="{0B28234E-9235-4E0C-B6E3-83D535DCDB23}" type="parTrans" cxnId="{15A47F65-4B23-4D9B-BB20-3CF980786E37}">
      <dgm:prSet/>
      <dgm:spPr/>
      <dgm:t>
        <a:bodyPr/>
        <a:lstStyle/>
        <a:p>
          <a:endParaRPr lang="en-SG"/>
        </a:p>
      </dgm:t>
    </dgm:pt>
    <dgm:pt modelId="{B1B8657E-70B6-4063-A981-560132C2A14D}" type="sibTrans" cxnId="{15A47F65-4B23-4D9B-BB20-3CF980786E37}">
      <dgm:prSet/>
      <dgm:spPr/>
      <dgm:t>
        <a:bodyPr/>
        <a:lstStyle/>
        <a:p>
          <a:endParaRPr lang="en-SG"/>
        </a:p>
      </dgm:t>
    </dgm:pt>
    <dgm:pt modelId="{3B123F1A-3DC6-40DA-B907-38AF06CDABAD}">
      <dgm:prSet phldrT="[Text]"/>
      <dgm:spPr/>
      <dgm:t>
        <a:bodyPr/>
        <a:lstStyle/>
        <a:p>
          <a:r>
            <a:rPr lang="zh-CN" altLang="en-US" dirty="0"/>
            <a:t>书评式的评论</a:t>
          </a:r>
          <a:endParaRPr lang="en-SG" dirty="0"/>
        </a:p>
      </dgm:t>
    </dgm:pt>
    <dgm:pt modelId="{54D420A3-A420-4D76-A39E-F1F7C53F9E93}" type="parTrans" cxnId="{37902228-97FA-42C1-996D-C4E1BC944A2E}">
      <dgm:prSet/>
      <dgm:spPr/>
      <dgm:t>
        <a:bodyPr/>
        <a:lstStyle/>
        <a:p>
          <a:endParaRPr lang="en-SG"/>
        </a:p>
      </dgm:t>
    </dgm:pt>
    <dgm:pt modelId="{EBF240D5-E6AC-40EA-8883-2FDB3712F011}" type="sibTrans" cxnId="{37902228-97FA-42C1-996D-C4E1BC944A2E}">
      <dgm:prSet/>
      <dgm:spPr/>
      <dgm:t>
        <a:bodyPr/>
        <a:lstStyle/>
        <a:p>
          <a:endParaRPr lang="en-SG"/>
        </a:p>
      </dgm:t>
    </dgm:pt>
    <dgm:pt modelId="{0CA8911A-DD49-4D58-A907-8AE034FFA1A7}">
      <dgm:prSet phldrT="[Text]"/>
      <dgm:spPr/>
      <dgm:t>
        <a:bodyPr/>
        <a:lstStyle/>
        <a:p>
          <a:r>
            <a:rPr lang="zh-CN" altLang="en-US" dirty="0"/>
            <a:t>评估判断：优点</a:t>
          </a:r>
          <a:r>
            <a:rPr lang="en-US" altLang="zh-CN" dirty="0"/>
            <a:t>-</a:t>
          </a:r>
          <a:r>
            <a:rPr lang="zh-CN" altLang="en-US" dirty="0"/>
            <a:t>不足</a:t>
          </a:r>
          <a:endParaRPr lang="en-SG" dirty="0"/>
        </a:p>
      </dgm:t>
    </dgm:pt>
    <dgm:pt modelId="{A5F49616-FF65-437E-95C5-DD34D3D65DFA}" type="parTrans" cxnId="{2EF1591A-38D2-4596-85BD-82028E101BCD}">
      <dgm:prSet/>
      <dgm:spPr/>
      <dgm:t>
        <a:bodyPr/>
        <a:lstStyle/>
        <a:p>
          <a:endParaRPr lang="en-SG"/>
        </a:p>
      </dgm:t>
    </dgm:pt>
    <dgm:pt modelId="{BD7A3D27-04D5-4846-B157-E96EE1613AFA}" type="sibTrans" cxnId="{2EF1591A-38D2-4596-85BD-82028E101BCD}">
      <dgm:prSet/>
      <dgm:spPr/>
      <dgm:t>
        <a:bodyPr/>
        <a:lstStyle/>
        <a:p>
          <a:endParaRPr lang="en-SG"/>
        </a:p>
      </dgm:t>
    </dgm:pt>
    <dgm:pt modelId="{3032B53A-DB8C-4A6B-B5CE-584498AC4F1B}">
      <dgm:prSet phldrT="[Text]"/>
      <dgm:spPr/>
      <dgm:t>
        <a:bodyPr/>
        <a:lstStyle/>
        <a:p>
          <a:r>
            <a:rPr lang="zh-CN" altLang="en-US" dirty="0"/>
            <a:t>新观点</a:t>
          </a:r>
          <a:endParaRPr lang="en-SG" dirty="0"/>
        </a:p>
      </dgm:t>
    </dgm:pt>
    <dgm:pt modelId="{F12BCEF5-CBDC-4D51-B513-611C67FEB693}" type="parTrans" cxnId="{C673DBBD-C2C2-4034-8C67-084623728F9C}">
      <dgm:prSet/>
      <dgm:spPr/>
      <dgm:t>
        <a:bodyPr/>
        <a:lstStyle/>
        <a:p>
          <a:endParaRPr lang="en-SG"/>
        </a:p>
      </dgm:t>
    </dgm:pt>
    <dgm:pt modelId="{FB4C627C-F6AC-4230-9491-DF37B275E792}" type="sibTrans" cxnId="{C673DBBD-C2C2-4034-8C67-084623728F9C}">
      <dgm:prSet/>
      <dgm:spPr/>
      <dgm:t>
        <a:bodyPr/>
        <a:lstStyle/>
        <a:p>
          <a:endParaRPr lang="en-SG"/>
        </a:p>
      </dgm:t>
    </dgm:pt>
    <dgm:pt modelId="{01C4F68D-3647-4741-AA54-F7C2BB73A8C4}">
      <dgm:prSet phldrT="[Text]"/>
      <dgm:spPr/>
      <dgm:t>
        <a:bodyPr/>
        <a:lstStyle/>
        <a:p>
          <a:r>
            <a:rPr lang="zh-CN" altLang="en-US" dirty="0"/>
            <a:t>求同存异：观点对比</a:t>
          </a:r>
          <a:endParaRPr lang="en-SG" dirty="0"/>
        </a:p>
      </dgm:t>
    </dgm:pt>
    <dgm:pt modelId="{8A1EE490-4065-4CF8-A968-8DB70EDEF8ED}" type="parTrans" cxnId="{C7345908-A479-4FC0-93A4-2458BA675A5C}">
      <dgm:prSet/>
      <dgm:spPr/>
      <dgm:t>
        <a:bodyPr/>
        <a:lstStyle/>
        <a:p>
          <a:endParaRPr lang="en-SG"/>
        </a:p>
      </dgm:t>
    </dgm:pt>
    <dgm:pt modelId="{20737C1B-3842-4424-AEE6-61E5A695E0A3}" type="sibTrans" cxnId="{C7345908-A479-4FC0-93A4-2458BA675A5C}">
      <dgm:prSet/>
      <dgm:spPr/>
      <dgm:t>
        <a:bodyPr/>
        <a:lstStyle/>
        <a:p>
          <a:endParaRPr lang="en-SG"/>
        </a:p>
      </dgm:t>
    </dgm:pt>
    <dgm:pt modelId="{1C8CEC7E-CF3D-473D-901C-464B3E3AC138}" type="pres">
      <dgm:prSet presAssocID="{41733040-59E2-4D2B-8DCF-C026B80FA16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7C62A91-CBF2-45AB-BC24-C7581529B273}" type="pres">
      <dgm:prSet presAssocID="{3630E0C3-381E-427A-9FD9-BA13BA7571D0}" presName="centerShape" presStyleLbl="node0" presStyleIdx="0" presStyleCnt="1"/>
      <dgm:spPr/>
    </dgm:pt>
    <dgm:pt modelId="{19B9A901-141A-41FB-8CB1-1EF03DF389BA}" type="pres">
      <dgm:prSet presAssocID="{54D420A3-A420-4D76-A39E-F1F7C53F9E93}" presName="Name9" presStyleLbl="parChTrans1D2" presStyleIdx="0" presStyleCnt="4"/>
      <dgm:spPr/>
    </dgm:pt>
    <dgm:pt modelId="{78C7B5F6-AC90-4FA0-9881-BA7ECF82DB10}" type="pres">
      <dgm:prSet presAssocID="{54D420A3-A420-4D76-A39E-F1F7C53F9E93}" presName="connTx" presStyleLbl="parChTrans1D2" presStyleIdx="0" presStyleCnt="4"/>
      <dgm:spPr/>
    </dgm:pt>
    <dgm:pt modelId="{B8E52531-75AA-4003-AC48-CF5235EE57C2}" type="pres">
      <dgm:prSet presAssocID="{3B123F1A-3DC6-40DA-B907-38AF06CDABAD}" presName="node" presStyleLbl="node1" presStyleIdx="0" presStyleCnt="4">
        <dgm:presLayoutVars>
          <dgm:bulletEnabled val="1"/>
        </dgm:presLayoutVars>
      </dgm:prSet>
      <dgm:spPr/>
    </dgm:pt>
    <dgm:pt modelId="{46527FFC-A34B-49D7-B7FF-5610DADA0AAD}" type="pres">
      <dgm:prSet presAssocID="{A5F49616-FF65-437E-95C5-DD34D3D65DFA}" presName="Name9" presStyleLbl="parChTrans1D2" presStyleIdx="1" presStyleCnt="4"/>
      <dgm:spPr/>
    </dgm:pt>
    <dgm:pt modelId="{A090AE42-A576-4185-91DF-D8A8C1E66C44}" type="pres">
      <dgm:prSet presAssocID="{A5F49616-FF65-437E-95C5-DD34D3D65DFA}" presName="connTx" presStyleLbl="parChTrans1D2" presStyleIdx="1" presStyleCnt="4"/>
      <dgm:spPr/>
    </dgm:pt>
    <dgm:pt modelId="{7EE19680-4B5F-4291-B3DB-73F287ECD3D6}" type="pres">
      <dgm:prSet presAssocID="{0CA8911A-DD49-4D58-A907-8AE034FFA1A7}" presName="node" presStyleLbl="node1" presStyleIdx="1" presStyleCnt="4">
        <dgm:presLayoutVars>
          <dgm:bulletEnabled val="1"/>
        </dgm:presLayoutVars>
      </dgm:prSet>
      <dgm:spPr/>
    </dgm:pt>
    <dgm:pt modelId="{ABE098F1-1A9F-40D9-9B8E-E2D3F7176B97}" type="pres">
      <dgm:prSet presAssocID="{F12BCEF5-CBDC-4D51-B513-611C67FEB693}" presName="Name9" presStyleLbl="parChTrans1D2" presStyleIdx="2" presStyleCnt="4"/>
      <dgm:spPr/>
    </dgm:pt>
    <dgm:pt modelId="{9A080DC7-8373-4FC7-941C-B017147A9E96}" type="pres">
      <dgm:prSet presAssocID="{F12BCEF5-CBDC-4D51-B513-611C67FEB693}" presName="connTx" presStyleLbl="parChTrans1D2" presStyleIdx="2" presStyleCnt="4"/>
      <dgm:spPr/>
    </dgm:pt>
    <dgm:pt modelId="{8FAB45A7-6D80-4D1F-88E6-A0F5D0B4DB7E}" type="pres">
      <dgm:prSet presAssocID="{3032B53A-DB8C-4A6B-B5CE-584498AC4F1B}" presName="node" presStyleLbl="node1" presStyleIdx="2" presStyleCnt="4">
        <dgm:presLayoutVars>
          <dgm:bulletEnabled val="1"/>
        </dgm:presLayoutVars>
      </dgm:prSet>
      <dgm:spPr/>
    </dgm:pt>
    <dgm:pt modelId="{5F6D2F5E-8FB1-4EA8-B292-78BB73586453}" type="pres">
      <dgm:prSet presAssocID="{8A1EE490-4065-4CF8-A968-8DB70EDEF8ED}" presName="Name9" presStyleLbl="parChTrans1D2" presStyleIdx="3" presStyleCnt="4"/>
      <dgm:spPr/>
    </dgm:pt>
    <dgm:pt modelId="{A06E9FE6-0835-4729-A654-B67B821B3667}" type="pres">
      <dgm:prSet presAssocID="{8A1EE490-4065-4CF8-A968-8DB70EDEF8ED}" presName="connTx" presStyleLbl="parChTrans1D2" presStyleIdx="3" presStyleCnt="4"/>
      <dgm:spPr/>
    </dgm:pt>
    <dgm:pt modelId="{29F52B44-417C-440E-808A-557B8242D518}" type="pres">
      <dgm:prSet presAssocID="{01C4F68D-3647-4741-AA54-F7C2BB73A8C4}" presName="node" presStyleLbl="node1" presStyleIdx="3" presStyleCnt="4">
        <dgm:presLayoutVars>
          <dgm:bulletEnabled val="1"/>
        </dgm:presLayoutVars>
      </dgm:prSet>
      <dgm:spPr/>
    </dgm:pt>
  </dgm:ptLst>
  <dgm:cxnLst>
    <dgm:cxn modelId="{C7345908-A479-4FC0-93A4-2458BA675A5C}" srcId="{3630E0C3-381E-427A-9FD9-BA13BA7571D0}" destId="{01C4F68D-3647-4741-AA54-F7C2BB73A8C4}" srcOrd="3" destOrd="0" parTransId="{8A1EE490-4065-4CF8-A968-8DB70EDEF8ED}" sibTransId="{20737C1B-3842-4424-AEE6-61E5A695E0A3}"/>
    <dgm:cxn modelId="{1DF2D010-115B-441D-A6B9-8206E3BAD754}" type="presOf" srcId="{3B123F1A-3DC6-40DA-B907-38AF06CDABAD}" destId="{B8E52531-75AA-4003-AC48-CF5235EE57C2}" srcOrd="0" destOrd="0" presId="urn:microsoft.com/office/officeart/2005/8/layout/radial1"/>
    <dgm:cxn modelId="{F1397F17-0002-4119-B0DB-02AEFF5430A4}" type="presOf" srcId="{54D420A3-A420-4D76-A39E-F1F7C53F9E93}" destId="{78C7B5F6-AC90-4FA0-9881-BA7ECF82DB10}" srcOrd="1" destOrd="0" presId="urn:microsoft.com/office/officeart/2005/8/layout/radial1"/>
    <dgm:cxn modelId="{2EF1591A-38D2-4596-85BD-82028E101BCD}" srcId="{3630E0C3-381E-427A-9FD9-BA13BA7571D0}" destId="{0CA8911A-DD49-4D58-A907-8AE034FFA1A7}" srcOrd="1" destOrd="0" parTransId="{A5F49616-FF65-437E-95C5-DD34D3D65DFA}" sibTransId="{BD7A3D27-04D5-4846-B157-E96EE1613AFA}"/>
    <dgm:cxn modelId="{37902228-97FA-42C1-996D-C4E1BC944A2E}" srcId="{3630E0C3-381E-427A-9FD9-BA13BA7571D0}" destId="{3B123F1A-3DC6-40DA-B907-38AF06CDABAD}" srcOrd="0" destOrd="0" parTransId="{54D420A3-A420-4D76-A39E-F1F7C53F9E93}" sibTransId="{EBF240D5-E6AC-40EA-8883-2FDB3712F011}"/>
    <dgm:cxn modelId="{BBDD3A3E-16D9-4B0C-BE42-1D570777D219}" type="presOf" srcId="{F12BCEF5-CBDC-4D51-B513-611C67FEB693}" destId="{9A080DC7-8373-4FC7-941C-B017147A9E96}" srcOrd="1" destOrd="0" presId="urn:microsoft.com/office/officeart/2005/8/layout/radial1"/>
    <dgm:cxn modelId="{D4FC6560-6236-4281-9CF2-400300170C23}" type="presOf" srcId="{3032B53A-DB8C-4A6B-B5CE-584498AC4F1B}" destId="{8FAB45A7-6D80-4D1F-88E6-A0F5D0B4DB7E}" srcOrd="0" destOrd="0" presId="urn:microsoft.com/office/officeart/2005/8/layout/radial1"/>
    <dgm:cxn modelId="{9E41BD62-51BE-473C-A1C1-5213A0294353}" type="presOf" srcId="{01C4F68D-3647-4741-AA54-F7C2BB73A8C4}" destId="{29F52B44-417C-440E-808A-557B8242D518}" srcOrd="0" destOrd="0" presId="urn:microsoft.com/office/officeart/2005/8/layout/radial1"/>
    <dgm:cxn modelId="{15A47F65-4B23-4D9B-BB20-3CF980786E37}" srcId="{41733040-59E2-4D2B-8DCF-C026B80FA168}" destId="{3630E0C3-381E-427A-9FD9-BA13BA7571D0}" srcOrd="0" destOrd="0" parTransId="{0B28234E-9235-4E0C-B6E3-83D535DCDB23}" sibTransId="{B1B8657E-70B6-4063-A981-560132C2A14D}"/>
    <dgm:cxn modelId="{72BEEA79-45D6-4D85-8568-8BABC11522D4}" type="presOf" srcId="{8A1EE490-4065-4CF8-A968-8DB70EDEF8ED}" destId="{5F6D2F5E-8FB1-4EA8-B292-78BB73586453}" srcOrd="0" destOrd="0" presId="urn:microsoft.com/office/officeart/2005/8/layout/radial1"/>
    <dgm:cxn modelId="{817E1F7B-C24A-4E75-9B92-659C2F4E6037}" type="presOf" srcId="{41733040-59E2-4D2B-8DCF-C026B80FA168}" destId="{1C8CEC7E-CF3D-473D-901C-464B3E3AC138}" srcOrd="0" destOrd="0" presId="urn:microsoft.com/office/officeart/2005/8/layout/radial1"/>
    <dgm:cxn modelId="{17B4E79F-2337-482D-AEDF-B31607DEE622}" type="presOf" srcId="{A5F49616-FF65-437E-95C5-DD34D3D65DFA}" destId="{A090AE42-A576-4185-91DF-D8A8C1E66C44}" srcOrd="1" destOrd="0" presId="urn:microsoft.com/office/officeart/2005/8/layout/radial1"/>
    <dgm:cxn modelId="{673A90A3-AC84-4BBD-A5FA-815750F7A3FA}" type="presOf" srcId="{54D420A3-A420-4D76-A39E-F1F7C53F9E93}" destId="{19B9A901-141A-41FB-8CB1-1EF03DF389BA}" srcOrd="0" destOrd="0" presId="urn:microsoft.com/office/officeart/2005/8/layout/radial1"/>
    <dgm:cxn modelId="{C7F680B9-093D-4A73-B246-7D186F83A277}" type="presOf" srcId="{8A1EE490-4065-4CF8-A968-8DB70EDEF8ED}" destId="{A06E9FE6-0835-4729-A654-B67B821B3667}" srcOrd="1" destOrd="0" presId="urn:microsoft.com/office/officeart/2005/8/layout/radial1"/>
    <dgm:cxn modelId="{C673DBBD-C2C2-4034-8C67-084623728F9C}" srcId="{3630E0C3-381E-427A-9FD9-BA13BA7571D0}" destId="{3032B53A-DB8C-4A6B-B5CE-584498AC4F1B}" srcOrd="2" destOrd="0" parTransId="{F12BCEF5-CBDC-4D51-B513-611C67FEB693}" sibTransId="{FB4C627C-F6AC-4230-9491-DF37B275E792}"/>
    <dgm:cxn modelId="{879BE2E6-E16B-4453-87A9-22E94F673FCB}" type="presOf" srcId="{3630E0C3-381E-427A-9FD9-BA13BA7571D0}" destId="{47C62A91-CBF2-45AB-BC24-C7581529B273}" srcOrd="0" destOrd="0" presId="urn:microsoft.com/office/officeart/2005/8/layout/radial1"/>
    <dgm:cxn modelId="{C2FD7BED-8D6E-4989-A117-D097E3C0F382}" type="presOf" srcId="{A5F49616-FF65-437E-95C5-DD34D3D65DFA}" destId="{46527FFC-A34B-49D7-B7FF-5610DADA0AAD}" srcOrd="0" destOrd="0" presId="urn:microsoft.com/office/officeart/2005/8/layout/radial1"/>
    <dgm:cxn modelId="{51664CF3-B343-4DA2-B1B0-C84476007B1D}" type="presOf" srcId="{0CA8911A-DD49-4D58-A907-8AE034FFA1A7}" destId="{7EE19680-4B5F-4291-B3DB-73F287ECD3D6}" srcOrd="0" destOrd="0" presId="urn:microsoft.com/office/officeart/2005/8/layout/radial1"/>
    <dgm:cxn modelId="{88B09BF9-0C7D-47B7-81A9-78DFDF409221}" type="presOf" srcId="{F12BCEF5-CBDC-4D51-B513-611C67FEB693}" destId="{ABE098F1-1A9F-40D9-9B8E-E2D3F7176B97}" srcOrd="0" destOrd="0" presId="urn:microsoft.com/office/officeart/2005/8/layout/radial1"/>
    <dgm:cxn modelId="{5E51CC44-14B3-4A69-8E1E-03BA66D92798}" type="presParOf" srcId="{1C8CEC7E-CF3D-473D-901C-464B3E3AC138}" destId="{47C62A91-CBF2-45AB-BC24-C7581529B273}" srcOrd="0" destOrd="0" presId="urn:microsoft.com/office/officeart/2005/8/layout/radial1"/>
    <dgm:cxn modelId="{F3BB01C8-2107-4836-96DC-A20800D12772}" type="presParOf" srcId="{1C8CEC7E-CF3D-473D-901C-464B3E3AC138}" destId="{19B9A901-141A-41FB-8CB1-1EF03DF389BA}" srcOrd="1" destOrd="0" presId="urn:microsoft.com/office/officeart/2005/8/layout/radial1"/>
    <dgm:cxn modelId="{3610CD22-E99F-4627-9529-FC7C797FD024}" type="presParOf" srcId="{19B9A901-141A-41FB-8CB1-1EF03DF389BA}" destId="{78C7B5F6-AC90-4FA0-9881-BA7ECF82DB10}" srcOrd="0" destOrd="0" presId="urn:microsoft.com/office/officeart/2005/8/layout/radial1"/>
    <dgm:cxn modelId="{4C964500-9969-4594-872A-CC7AB73C87C2}" type="presParOf" srcId="{1C8CEC7E-CF3D-473D-901C-464B3E3AC138}" destId="{B8E52531-75AA-4003-AC48-CF5235EE57C2}" srcOrd="2" destOrd="0" presId="urn:microsoft.com/office/officeart/2005/8/layout/radial1"/>
    <dgm:cxn modelId="{474330F0-9F6F-48A6-946B-3F119E12BC69}" type="presParOf" srcId="{1C8CEC7E-CF3D-473D-901C-464B3E3AC138}" destId="{46527FFC-A34B-49D7-B7FF-5610DADA0AAD}" srcOrd="3" destOrd="0" presId="urn:microsoft.com/office/officeart/2005/8/layout/radial1"/>
    <dgm:cxn modelId="{473534A3-4383-4CBC-BC85-DC1CA4E3C3C3}" type="presParOf" srcId="{46527FFC-A34B-49D7-B7FF-5610DADA0AAD}" destId="{A090AE42-A576-4185-91DF-D8A8C1E66C44}" srcOrd="0" destOrd="0" presId="urn:microsoft.com/office/officeart/2005/8/layout/radial1"/>
    <dgm:cxn modelId="{76C0E976-06BC-4B58-A2E0-FFAC0EF28796}" type="presParOf" srcId="{1C8CEC7E-CF3D-473D-901C-464B3E3AC138}" destId="{7EE19680-4B5F-4291-B3DB-73F287ECD3D6}" srcOrd="4" destOrd="0" presId="urn:microsoft.com/office/officeart/2005/8/layout/radial1"/>
    <dgm:cxn modelId="{ED083101-F99F-4CE4-844B-B52E599E853B}" type="presParOf" srcId="{1C8CEC7E-CF3D-473D-901C-464B3E3AC138}" destId="{ABE098F1-1A9F-40D9-9B8E-E2D3F7176B97}" srcOrd="5" destOrd="0" presId="urn:microsoft.com/office/officeart/2005/8/layout/radial1"/>
    <dgm:cxn modelId="{0749430C-4F1C-4A8B-8F77-AD66CF57159E}" type="presParOf" srcId="{ABE098F1-1A9F-40D9-9B8E-E2D3F7176B97}" destId="{9A080DC7-8373-4FC7-941C-B017147A9E96}" srcOrd="0" destOrd="0" presId="urn:microsoft.com/office/officeart/2005/8/layout/radial1"/>
    <dgm:cxn modelId="{5BC53F7A-3BDA-4156-9FE2-DC26F04880E7}" type="presParOf" srcId="{1C8CEC7E-CF3D-473D-901C-464B3E3AC138}" destId="{8FAB45A7-6D80-4D1F-88E6-A0F5D0B4DB7E}" srcOrd="6" destOrd="0" presId="urn:microsoft.com/office/officeart/2005/8/layout/radial1"/>
    <dgm:cxn modelId="{3C85F303-0E09-48E9-ADA7-8622A08F99BF}" type="presParOf" srcId="{1C8CEC7E-CF3D-473D-901C-464B3E3AC138}" destId="{5F6D2F5E-8FB1-4EA8-B292-78BB73586453}" srcOrd="7" destOrd="0" presId="urn:microsoft.com/office/officeart/2005/8/layout/radial1"/>
    <dgm:cxn modelId="{BBB91612-CB22-442D-9AE1-D826ECDC2332}" type="presParOf" srcId="{5F6D2F5E-8FB1-4EA8-B292-78BB73586453}" destId="{A06E9FE6-0835-4729-A654-B67B821B3667}" srcOrd="0" destOrd="0" presId="urn:microsoft.com/office/officeart/2005/8/layout/radial1"/>
    <dgm:cxn modelId="{022DC583-BAA5-46F0-9A02-8878765F00C5}" type="presParOf" srcId="{1C8CEC7E-CF3D-473D-901C-464B3E3AC138}" destId="{29F52B44-417C-440E-808A-557B8242D51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07BB8D-3E15-4A4F-AF21-706D65F5AC9D}" type="doc">
      <dgm:prSet loTypeId="urn:microsoft.com/office/officeart/2005/8/layout/arrow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2C7A1FAA-862E-4FEF-8BEA-36639BB942CF}">
      <dgm:prSet phldrT="[Text]"/>
      <dgm:spPr/>
      <dgm:t>
        <a:bodyPr/>
        <a:lstStyle/>
        <a:p>
          <a:r>
            <a:rPr lang="zh-CN" altLang="en-US" dirty="0"/>
            <a:t>已有自己的观点或立场以及评论标准 </a:t>
          </a:r>
          <a:r>
            <a:rPr lang="zh-CN" alt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→ （带着即有观点）阅读理解</a:t>
          </a:r>
          <a:endParaRPr lang="en-SG" dirty="0"/>
        </a:p>
      </dgm:t>
    </dgm:pt>
    <dgm:pt modelId="{B7221407-70EC-4FF5-BB45-A68674905874}" type="parTrans" cxnId="{F178264B-956A-4F93-8D9B-A15308FD93BC}">
      <dgm:prSet/>
      <dgm:spPr/>
      <dgm:t>
        <a:bodyPr/>
        <a:lstStyle/>
        <a:p>
          <a:endParaRPr lang="en-SG"/>
        </a:p>
      </dgm:t>
    </dgm:pt>
    <dgm:pt modelId="{2FC1F5F6-641A-452B-BE86-34A177A56310}" type="sibTrans" cxnId="{F178264B-956A-4F93-8D9B-A15308FD93BC}">
      <dgm:prSet/>
      <dgm:spPr/>
      <dgm:t>
        <a:bodyPr/>
        <a:lstStyle/>
        <a:p>
          <a:endParaRPr lang="en-SG"/>
        </a:p>
      </dgm:t>
    </dgm:pt>
    <dgm:pt modelId="{5399E410-CED5-43B4-ADCA-11F6F66E1027}">
      <dgm:prSet phldrT="[Text]"/>
      <dgm:spPr/>
      <dgm:t>
        <a:bodyPr/>
        <a:lstStyle/>
        <a:p>
          <a:r>
            <a:rPr lang="zh-CN" altLang="en-US" dirty="0"/>
            <a:t>阅读理解 </a:t>
          </a:r>
          <a:r>
            <a:rPr lang="zh-CN" alt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→ 评估、评论或批评</a:t>
          </a:r>
          <a:endParaRPr lang="en-SG" dirty="0"/>
        </a:p>
      </dgm:t>
    </dgm:pt>
    <dgm:pt modelId="{A6A7763A-DE82-4A9B-BCEC-E38B4E572338}" type="parTrans" cxnId="{8D0C5583-4E73-41DC-BFEB-95F1876C3201}">
      <dgm:prSet/>
      <dgm:spPr/>
      <dgm:t>
        <a:bodyPr/>
        <a:lstStyle/>
        <a:p>
          <a:endParaRPr lang="en-SG"/>
        </a:p>
      </dgm:t>
    </dgm:pt>
    <dgm:pt modelId="{73DB14DF-0648-4D15-A088-A6379980E1FD}" type="sibTrans" cxnId="{8D0C5583-4E73-41DC-BFEB-95F1876C3201}">
      <dgm:prSet/>
      <dgm:spPr/>
      <dgm:t>
        <a:bodyPr/>
        <a:lstStyle/>
        <a:p>
          <a:endParaRPr lang="en-SG"/>
        </a:p>
      </dgm:t>
    </dgm:pt>
    <dgm:pt modelId="{53B4782E-3530-4DD3-86AF-C3959D23C23B}" type="pres">
      <dgm:prSet presAssocID="{8807BB8D-3E15-4A4F-AF21-706D65F5AC9D}" presName="compositeShape" presStyleCnt="0">
        <dgm:presLayoutVars>
          <dgm:chMax val="2"/>
          <dgm:dir/>
          <dgm:resizeHandles val="exact"/>
        </dgm:presLayoutVars>
      </dgm:prSet>
      <dgm:spPr/>
    </dgm:pt>
    <dgm:pt modelId="{1FD42540-1A8F-4500-8B7D-E440546937AA}" type="pres">
      <dgm:prSet presAssocID="{8807BB8D-3E15-4A4F-AF21-706D65F5AC9D}" presName="divider" presStyleLbl="fgShp" presStyleIdx="0" presStyleCnt="1"/>
      <dgm:spPr/>
    </dgm:pt>
    <dgm:pt modelId="{859DAA18-5FFD-4188-BDEA-870278E29974}" type="pres">
      <dgm:prSet presAssocID="{2C7A1FAA-862E-4FEF-8BEA-36639BB942CF}" presName="downArrow" presStyleLbl="node1" presStyleIdx="0" presStyleCnt="2"/>
      <dgm:spPr/>
    </dgm:pt>
    <dgm:pt modelId="{FA4DECD6-177C-48E1-9799-741E1CE3F311}" type="pres">
      <dgm:prSet presAssocID="{2C7A1FAA-862E-4FEF-8BEA-36639BB942CF}" presName="downArrowText" presStyleLbl="revTx" presStyleIdx="0" presStyleCnt="2">
        <dgm:presLayoutVars>
          <dgm:bulletEnabled val="1"/>
        </dgm:presLayoutVars>
      </dgm:prSet>
      <dgm:spPr/>
    </dgm:pt>
    <dgm:pt modelId="{AE459ED7-CA3D-4BDB-8235-5C6ED4B481C8}" type="pres">
      <dgm:prSet presAssocID="{5399E410-CED5-43B4-ADCA-11F6F66E1027}" presName="upArrow" presStyleLbl="node1" presStyleIdx="1" presStyleCnt="2"/>
      <dgm:spPr/>
    </dgm:pt>
    <dgm:pt modelId="{F9711775-E4DD-436F-994E-2277F50FD435}" type="pres">
      <dgm:prSet presAssocID="{5399E410-CED5-43B4-ADCA-11F6F66E1027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460C443E-647E-46FE-A20E-9DD7157B9F9D}" type="presOf" srcId="{8807BB8D-3E15-4A4F-AF21-706D65F5AC9D}" destId="{53B4782E-3530-4DD3-86AF-C3959D23C23B}" srcOrd="0" destOrd="0" presId="urn:microsoft.com/office/officeart/2005/8/layout/arrow3"/>
    <dgm:cxn modelId="{F178264B-956A-4F93-8D9B-A15308FD93BC}" srcId="{8807BB8D-3E15-4A4F-AF21-706D65F5AC9D}" destId="{2C7A1FAA-862E-4FEF-8BEA-36639BB942CF}" srcOrd="0" destOrd="0" parTransId="{B7221407-70EC-4FF5-BB45-A68674905874}" sibTransId="{2FC1F5F6-641A-452B-BE86-34A177A56310}"/>
    <dgm:cxn modelId="{8D0C5583-4E73-41DC-BFEB-95F1876C3201}" srcId="{8807BB8D-3E15-4A4F-AF21-706D65F5AC9D}" destId="{5399E410-CED5-43B4-ADCA-11F6F66E1027}" srcOrd="1" destOrd="0" parTransId="{A6A7763A-DE82-4A9B-BCEC-E38B4E572338}" sibTransId="{73DB14DF-0648-4D15-A088-A6379980E1FD}"/>
    <dgm:cxn modelId="{799416A1-64D4-46BB-86A4-5D037D5F884A}" type="presOf" srcId="{5399E410-CED5-43B4-ADCA-11F6F66E1027}" destId="{F9711775-E4DD-436F-994E-2277F50FD435}" srcOrd="0" destOrd="0" presId="urn:microsoft.com/office/officeart/2005/8/layout/arrow3"/>
    <dgm:cxn modelId="{470762C5-B437-492D-93C4-62F2217F5375}" type="presOf" srcId="{2C7A1FAA-862E-4FEF-8BEA-36639BB942CF}" destId="{FA4DECD6-177C-48E1-9799-741E1CE3F311}" srcOrd="0" destOrd="0" presId="urn:microsoft.com/office/officeart/2005/8/layout/arrow3"/>
    <dgm:cxn modelId="{78A087CB-B1B6-47DC-9079-91181CE93F71}" type="presParOf" srcId="{53B4782E-3530-4DD3-86AF-C3959D23C23B}" destId="{1FD42540-1A8F-4500-8B7D-E440546937AA}" srcOrd="0" destOrd="0" presId="urn:microsoft.com/office/officeart/2005/8/layout/arrow3"/>
    <dgm:cxn modelId="{FE5D784F-9399-4AB2-B590-AE5681E1BA56}" type="presParOf" srcId="{53B4782E-3530-4DD3-86AF-C3959D23C23B}" destId="{859DAA18-5FFD-4188-BDEA-870278E29974}" srcOrd="1" destOrd="0" presId="urn:microsoft.com/office/officeart/2005/8/layout/arrow3"/>
    <dgm:cxn modelId="{DB16B03B-03EF-442B-9D79-484E8A670025}" type="presParOf" srcId="{53B4782E-3530-4DD3-86AF-C3959D23C23B}" destId="{FA4DECD6-177C-48E1-9799-741E1CE3F311}" srcOrd="2" destOrd="0" presId="urn:microsoft.com/office/officeart/2005/8/layout/arrow3"/>
    <dgm:cxn modelId="{5DA81E61-2088-42CB-B678-1FE67E03565C}" type="presParOf" srcId="{53B4782E-3530-4DD3-86AF-C3959D23C23B}" destId="{AE459ED7-CA3D-4BDB-8235-5C6ED4B481C8}" srcOrd="3" destOrd="0" presId="urn:microsoft.com/office/officeart/2005/8/layout/arrow3"/>
    <dgm:cxn modelId="{64602267-3591-4C4F-A695-B51B47108BDB}" type="presParOf" srcId="{53B4782E-3530-4DD3-86AF-C3959D23C23B}" destId="{F9711775-E4DD-436F-994E-2277F50FD43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F65CE-3BC6-4BD4-A79E-DA07579077CF}">
      <dsp:nvSpPr>
        <dsp:cNvPr id="0" name=""/>
        <dsp:cNvSpPr/>
      </dsp:nvSpPr>
      <dsp:spPr>
        <a:xfrm>
          <a:off x="2312656" y="488859"/>
          <a:ext cx="3261386" cy="3261386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A34B4-0F54-4DA2-B66D-1632FCE0BB21}">
      <dsp:nvSpPr>
        <dsp:cNvPr id="0" name=""/>
        <dsp:cNvSpPr/>
      </dsp:nvSpPr>
      <dsp:spPr>
        <a:xfrm>
          <a:off x="2312656" y="488859"/>
          <a:ext cx="3261386" cy="3261386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F5202F-7C73-46CB-82C6-B2B3C963E27A}">
      <dsp:nvSpPr>
        <dsp:cNvPr id="0" name=""/>
        <dsp:cNvSpPr/>
      </dsp:nvSpPr>
      <dsp:spPr>
        <a:xfrm>
          <a:off x="2312656" y="488859"/>
          <a:ext cx="3261386" cy="3261386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47F20-FEE6-47D3-B384-E9CDE2D3D4A9}">
      <dsp:nvSpPr>
        <dsp:cNvPr id="0" name=""/>
        <dsp:cNvSpPr/>
      </dsp:nvSpPr>
      <dsp:spPr>
        <a:xfrm>
          <a:off x="2312656" y="488859"/>
          <a:ext cx="3261386" cy="3261386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0A76-6761-45C9-B87C-559B940B4928}">
      <dsp:nvSpPr>
        <dsp:cNvPr id="0" name=""/>
        <dsp:cNvSpPr/>
      </dsp:nvSpPr>
      <dsp:spPr>
        <a:xfrm>
          <a:off x="3192419" y="1368622"/>
          <a:ext cx="1501861" cy="15018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学术写作进程</a:t>
          </a:r>
          <a:endParaRPr lang="en-SG" sz="2600" kern="1200" dirty="0"/>
        </a:p>
      </dsp:txBody>
      <dsp:txXfrm>
        <a:off x="3412361" y="1588564"/>
        <a:ext cx="1061977" cy="1061977"/>
      </dsp:txXfrm>
    </dsp:sp>
    <dsp:sp modelId="{EA8181AC-78A7-470E-9E0C-80C249492635}">
      <dsp:nvSpPr>
        <dsp:cNvPr id="0" name=""/>
        <dsp:cNvSpPr/>
      </dsp:nvSpPr>
      <dsp:spPr>
        <a:xfrm>
          <a:off x="3417698" y="1055"/>
          <a:ext cx="1051303" cy="10513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阅读</a:t>
          </a:r>
          <a:endParaRPr lang="en-SG" sz="1800" kern="1200" dirty="0"/>
        </a:p>
      </dsp:txBody>
      <dsp:txXfrm>
        <a:off x="3571658" y="155015"/>
        <a:ext cx="743383" cy="743383"/>
      </dsp:txXfrm>
    </dsp:sp>
    <dsp:sp modelId="{AE50D8BA-5CF6-4CE2-85DD-18E08F92312F}">
      <dsp:nvSpPr>
        <dsp:cNvPr id="0" name=""/>
        <dsp:cNvSpPr/>
      </dsp:nvSpPr>
      <dsp:spPr>
        <a:xfrm>
          <a:off x="5010544" y="1593901"/>
          <a:ext cx="1051303" cy="10513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理解</a:t>
          </a:r>
          <a:endParaRPr lang="en-SG" sz="1800" kern="1200" dirty="0"/>
        </a:p>
      </dsp:txBody>
      <dsp:txXfrm>
        <a:off x="5164504" y="1747861"/>
        <a:ext cx="743383" cy="743383"/>
      </dsp:txXfrm>
    </dsp:sp>
    <dsp:sp modelId="{BE275E12-8192-459A-823A-5BAC26DB7848}">
      <dsp:nvSpPr>
        <dsp:cNvPr id="0" name=""/>
        <dsp:cNvSpPr/>
      </dsp:nvSpPr>
      <dsp:spPr>
        <a:xfrm>
          <a:off x="3417698" y="3186747"/>
          <a:ext cx="1051303" cy="105130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评论或评判</a:t>
          </a:r>
          <a:endParaRPr lang="en-SG" sz="1800" kern="1200" dirty="0"/>
        </a:p>
      </dsp:txBody>
      <dsp:txXfrm>
        <a:off x="3571658" y="3340707"/>
        <a:ext cx="743383" cy="743383"/>
      </dsp:txXfrm>
    </dsp:sp>
    <dsp:sp modelId="{E08B7A1C-248C-484B-9A30-12ABC1689A27}">
      <dsp:nvSpPr>
        <dsp:cNvPr id="0" name=""/>
        <dsp:cNvSpPr/>
      </dsp:nvSpPr>
      <dsp:spPr>
        <a:xfrm>
          <a:off x="1824852" y="1593901"/>
          <a:ext cx="1051303" cy="105130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写作</a:t>
          </a:r>
          <a:endParaRPr lang="en-SG" sz="1800" kern="1200" dirty="0"/>
        </a:p>
      </dsp:txBody>
      <dsp:txXfrm>
        <a:off x="1978812" y="1747861"/>
        <a:ext cx="743383" cy="743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B5E0E-AC39-449A-8CF0-1AEBC959F1D6}">
      <dsp:nvSpPr>
        <dsp:cNvPr id="0" name=""/>
        <dsp:cNvSpPr/>
      </dsp:nvSpPr>
      <dsp:spPr>
        <a:xfrm>
          <a:off x="2209994" y="293715"/>
          <a:ext cx="3655123" cy="3655123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以客观为方法</a:t>
          </a:r>
          <a:endParaRPr lang="en-SG" sz="3000" kern="1200" dirty="0"/>
        </a:p>
      </dsp:txBody>
      <dsp:txXfrm>
        <a:off x="4197250" y="968172"/>
        <a:ext cx="1240131" cy="1218374"/>
      </dsp:txXfrm>
    </dsp:sp>
    <dsp:sp modelId="{C083A616-F2E0-4A36-9138-AE3DD8F56213}">
      <dsp:nvSpPr>
        <dsp:cNvPr id="0" name=""/>
        <dsp:cNvSpPr/>
      </dsp:nvSpPr>
      <dsp:spPr>
        <a:xfrm>
          <a:off x="2021581" y="402498"/>
          <a:ext cx="3655123" cy="3655123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以价值中立为风格</a:t>
          </a:r>
          <a:endParaRPr lang="en-SG" sz="3000" kern="1200" dirty="0"/>
        </a:p>
      </dsp:txBody>
      <dsp:txXfrm>
        <a:off x="3022389" y="2708707"/>
        <a:ext cx="1653508" cy="1131347"/>
      </dsp:txXfrm>
    </dsp:sp>
    <dsp:sp modelId="{4E29FACC-FB44-437A-8892-2068F95747FE}">
      <dsp:nvSpPr>
        <dsp:cNvPr id="0" name=""/>
        <dsp:cNvSpPr/>
      </dsp:nvSpPr>
      <dsp:spPr>
        <a:xfrm>
          <a:off x="2021581" y="402498"/>
          <a:ext cx="3655123" cy="3655123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以理性为基础</a:t>
          </a:r>
          <a:endParaRPr lang="en-SG" sz="3000" kern="1200" dirty="0"/>
        </a:p>
      </dsp:txBody>
      <dsp:txXfrm>
        <a:off x="2413201" y="1120469"/>
        <a:ext cx="1240131" cy="12183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C80FE-4836-4FF1-911D-B6BADCA2E43A}">
      <dsp:nvSpPr>
        <dsp:cNvPr id="0" name=""/>
        <dsp:cNvSpPr/>
      </dsp:nvSpPr>
      <dsp:spPr>
        <a:xfrm>
          <a:off x="3410959" y="1494883"/>
          <a:ext cx="1064781" cy="10647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客观判断</a:t>
          </a:r>
          <a:endParaRPr lang="en-SG" sz="2300" kern="1200" dirty="0"/>
        </a:p>
      </dsp:txBody>
      <dsp:txXfrm>
        <a:off x="3566893" y="1650817"/>
        <a:ext cx="752913" cy="752913"/>
      </dsp:txXfrm>
    </dsp:sp>
    <dsp:sp modelId="{52EC143F-4759-4839-B514-D4E216F1F380}">
      <dsp:nvSpPr>
        <dsp:cNvPr id="0" name=""/>
        <dsp:cNvSpPr/>
      </dsp:nvSpPr>
      <dsp:spPr>
        <a:xfrm rot="16200000">
          <a:off x="3829980" y="1106382"/>
          <a:ext cx="226738" cy="3620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1600" kern="1200"/>
        </a:p>
      </dsp:txBody>
      <dsp:txXfrm>
        <a:off x="3863991" y="1212798"/>
        <a:ext cx="158717" cy="217215"/>
      </dsp:txXfrm>
    </dsp:sp>
    <dsp:sp modelId="{32311D7F-B7A8-404D-A0F0-3FB018F886A4}">
      <dsp:nvSpPr>
        <dsp:cNvPr id="0" name=""/>
        <dsp:cNvSpPr/>
      </dsp:nvSpPr>
      <dsp:spPr>
        <a:xfrm>
          <a:off x="3410959" y="2292"/>
          <a:ext cx="1064781" cy="10647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了解</a:t>
          </a:r>
          <a:endParaRPr lang="en-SG" sz="2300" kern="1200" dirty="0"/>
        </a:p>
      </dsp:txBody>
      <dsp:txXfrm>
        <a:off x="3566893" y="158226"/>
        <a:ext cx="752913" cy="752913"/>
      </dsp:txXfrm>
    </dsp:sp>
    <dsp:sp modelId="{1C24ECA7-6D6A-41C5-9898-121024A79C82}">
      <dsp:nvSpPr>
        <dsp:cNvPr id="0" name=""/>
        <dsp:cNvSpPr/>
      </dsp:nvSpPr>
      <dsp:spPr>
        <a:xfrm>
          <a:off x="4569858" y="1846261"/>
          <a:ext cx="226738" cy="3620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1600" kern="1200"/>
        </a:p>
      </dsp:txBody>
      <dsp:txXfrm>
        <a:off x="4569858" y="1918666"/>
        <a:ext cx="158717" cy="217215"/>
      </dsp:txXfrm>
    </dsp:sp>
    <dsp:sp modelId="{A4A297CC-71C8-444E-B7C5-1458E2DB0B02}">
      <dsp:nvSpPr>
        <dsp:cNvPr id="0" name=""/>
        <dsp:cNvSpPr/>
      </dsp:nvSpPr>
      <dsp:spPr>
        <a:xfrm>
          <a:off x="4903550" y="1494883"/>
          <a:ext cx="1064781" cy="1064781"/>
        </a:xfrm>
        <a:prstGeom prst="ellipse">
          <a:avLst/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理解</a:t>
          </a:r>
          <a:endParaRPr lang="en-SG" sz="2300" kern="1200" dirty="0"/>
        </a:p>
      </dsp:txBody>
      <dsp:txXfrm>
        <a:off x="5059484" y="1650817"/>
        <a:ext cx="752913" cy="752913"/>
      </dsp:txXfrm>
    </dsp:sp>
    <dsp:sp modelId="{A4A8F80D-94D4-4262-AB6E-66FABE530C24}">
      <dsp:nvSpPr>
        <dsp:cNvPr id="0" name=""/>
        <dsp:cNvSpPr/>
      </dsp:nvSpPr>
      <dsp:spPr>
        <a:xfrm rot="5400000">
          <a:off x="3829980" y="2586139"/>
          <a:ext cx="226738" cy="3620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1600" kern="1200"/>
        </a:p>
      </dsp:txBody>
      <dsp:txXfrm>
        <a:off x="3863991" y="2624534"/>
        <a:ext cx="158717" cy="217215"/>
      </dsp:txXfrm>
    </dsp:sp>
    <dsp:sp modelId="{073DBCF4-F7B8-43FE-8BC3-BAC7579F8878}">
      <dsp:nvSpPr>
        <dsp:cNvPr id="0" name=""/>
        <dsp:cNvSpPr/>
      </dsp:nvSpPr>
      <dsp:spPr>
        <a:xfrm>
          <a:off x="3410959" y="2987474"/>
          <a:ext cx="1064781" cy="1064781"/>
        </a:xfrm>
        <a:prstGeom prst="ellipse">
          <a:avLst/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认知</a:t>
          </a:r>
          <a:endParaRPr lang="en-SG" sz="2300" kern="1200" dirty="0"/>
        </a:p>
      </dsp:txBody>
      <dsp:txXfrm>
        <a:off x="3566893" y="3143408"/>
        <a:ext cx="752913" cy="752913"/>
      </dsp:txXfrm>
    </dsp:sp>
    <dsp:sp modelId="{74556217-FDD8-4EDC-A6A5-C380DC6D5C31}">
      <dsp:nvSpPr>
        <dsp:cNvPr id="0" name=""/>
        <dsp:cNvSpPr/>
      </dsp:nvSpPr>
      <dsp:spPr>
        <a:xfrm rot="10800000">
          <a:off x="3090102" y="1846261"/>
          <a:ext cx="226738" cy="3620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1600" kern="1200"/>
        </a:p>
      </dsp:txBody>
      <dsp:txXfrm rot="10800000">
        <a:off x="3158123" y="1918666"/>
        <a:ext cx="158717" cy="217215"/>
      </dsp:txXfrm>
    </dsp:sp>
    <dsp:sp modelId="{C4C051D8-460F-4836-A78B-F24A3367D5BA}">
      <dsp:nvSpPr>
        <dsp:cNvPr id="0" name=""/>
        <dsp:cNvSpPr/>
      </dsp:nvSpPr>
      <dsp:spPr>
        <a:xfrm>
          <a:off x="1918368" y="1494883"/>
          <a:ext cx="1064781" cy="1064781"/>
        </a:xfrm>
        <a:prstGeom prst="ellipse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判断</a:t>
          </a:r>
          <a:endParaRPr lang="en-SG" sz="2300" kern="1200" dirty="0"/>
        </a:p>
      </dsp:txBody>
      <dsp:txXfrm>
        <a:off x="2074302" y="1650817"/>
        <a:ext cx="752913" cy="7529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8858F-DDC9-4B96-BF4B-6BE89383D416}">
      <dsp:nvSpPr>
        <dsp:cNvPr id="0" name=""/>
        <dsp:cNvSpPr/>
      </dsp:nvSpPr>
      <dsp:spPr>
        <a:xfrm>
          <a:off x="605963" y="0"/>
          <a:ext cx="4171065" cy="4171994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AF70F-8471-4A9B-8856-5D35FC2784BA}">
      <dsp:nvSpPr>
        <dsp:cNvPr id="0" name=""/>
        <dsp:cNvSpPr/>
      </dsp:nvSpPr>
      <dsp:spPr>
        <a:xfrm>
          <a:off x="4777696" y="1243671"/>
          <a:ext cx="2503039" cy="1669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先入之见</a:t>
          </a:r>
          <a:endParaRPr lang="en-SG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有色眼镜</a:t>
          </a:r>
          <a:endParaRPr lang="en-SG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傲慢与偏见</a:t>
          </a:r>
          <a:endParaRPr lang="en-SG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证明自己的先入之见并开始循环论证</a:t>
          </a:r>
          <a:endParaRPr lang="en-SG" sz="2000" kern="1200" dirty="0"/>
        </a:p>
      </dsp:txBody>
      <dsp:txXfrm>
        <a:off x="4777696" y="1243671"/>
        <a:ext cx="2503039" cy="1669214"/>
      </dsp:txXfrm>
    </dsp:sp>
    <dsp:sp modelId="{0275A3B5-6815-4278-B147-5E6CC195FB5A}">
      <dsp:nvSpPr>
        <dsp:cNvPr id="0" name=""/>
        <dsp:cNvSpPr/>
      </dsp:nvSpPr>
      <dsp:spPr>
        <a:xfrm>
          <a:off x="1527082" y="1510261"/>
          <a:ext cx="2327493" cy="1163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400" kern="1200" dirty="0"/>
            <a:t>循环论证</a:t>
          </a:r>
          <a:endParaRPr lang="en-SG" sz="4400" kern="1200" dirty="0"/>
        </a:p>
      </dsp:txBody>
      <dsp:txXfrm>
        <a:off x="1527082" y="1510261"/>
        <a:ext cx="2327493" cy="11635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33A72-7021-4564-8CD1-F20475B5EAC0}">
      <dsp:nvSpPr>
        <dsp:cNvPr id="0" name=""/>
        <dsp:cNvSpPr/>
      </dsp:nvSpPr>
      <dsp:spPr>
        <a:xfrm>
          <a:off x="3725783" y="1958102"/>
          <a:ext cx="2393235" cy="2393235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理性</a:t>
          </a:r>
          <a:r>
            <a:rPr lang="en-US" altLang="zh-CN" sz="2300" kern="1200" dirty="0"/>
            <a:t>·</a:t>
          </a:r>
          <a:r>
            <a:rPr lang="zh-CN" altLang="en-US" sz="2300" kern="1200" dirty="0"/>
            <a:t>理智</a:t>
          </a:r>
          <a:endParaRPr lang="en-SG" sz="2300" kern="1200" dirty="0"/>
        </a:p>
      </dsp:txBody>
      <dsp:txXfrm>
        <a:off x="4206930" y="2518706"/>
        <a:ext cx="1430941" cy="1230172"/>
      </dsp:txXfrm>
    </dsp:sp>
    <dsp:sp modelId="{AD19835B-5E31-459E-BFE9-08313EC8199E}">
      <dsp:nvSpPr>
        <dsp:cNvPr id="0" name=""/>
        <dsp:cNvSpPr/>
      </dsp:nvSpPr>
      <dsp:spPr>
        <a:xfrm>
          <a:off x="2333354" y="1392428"/>
          <a:ext cx="1740535" cy="1740535"/>
        </a:xfrm>
        <a:prstGeom prst="gear6">
          <a:avLst/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评估 </a:t>
          </a:r>
          <a:r>
            <a:rPr lang="en-US" altLang="zh-CN" sz="2300" kern="1200" dirty="0"/>
            <a:t>– </a:t>
          </a:r>
          <a:r>
            <a:rPr lang="zh-CN" altLang="en-US" sz="2300" kern="1200" dirty="0"/>
            <a:t>评论</a:t>
          </a:r>
          <a:endParaRPr lang="en-SG" sz="2300" kern="1200" dirty="0"/>
        </a:p>
      </dsp:txBody>
      <dsp:txXfrm>
        <a:off x="2771539" y="1833261"/>
        <a:ext cx="864165" cy="858869"/>
      </dsp:txXfrm>
    </dsp:sp>
    <dsp:sp modelId="{C87B256F-76D3-482A-B81B-A431930B68AE}">
      <dsp:nvSpPr>
        <dsp:cNvPr id="0" name=""/>
        <dsp:cNvSpPr/>
      </dsp:nvSpPr>
      <dsp:spPr>
        <a:xfrm rot="20700000">
          <a:off x="3308232" y="191636"/>
          <a:ext cx="1705369" cy="1705369"/>
        </a:xfrm>
        <a:prstGeom prst="gear6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了解 </a:t>
          </a:r>
          <a:r>
            <a:rPr lang="en-US" altLang="zh-CN" sz="2300" kern="1200" dirty="0"/>
            <a:t>– </a:t>
          </a:r>
          <a:r>
            <a:rPr lang="zh-CN" altLang="en-US" sz="2300" kern="1200" dirty="0"/>
            <a:t>理解</a:t>
          </a:r>
          <a:endParaRPr lang="en-SG" sz="2300" kern="1200" dirty="0"/>
        </a:p>
      </dsp:txBody>
      <dsp:txXfrm rot="-20700000">
        <a:off x="3682269" y="565673"/>
        <a:ext cx="957294" cy="957294"/>
      </dsp:txXfrm>
    </dsp:sp>
    <dsp:sp modelId="{7A7A68FC-5512-4E9B-810A-7C873EAFE97B}">
      <dsp:nvSpPr>
        <dsp:cNvPr id="0" name=""/>
        <dsp:cNvSpPr/>
      </dsp:nvSpPr>
      <dsp:spPr>
        <a:xfrm>
          <a:off x="354348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924D5-C1FD-4E09-B061-2F30533DFC9B}">
      <dsp:nvSpPr>
        <dsp:cNvPr id="0" name=""/>
        <dsp:cNvSpPr/>
      </dsp:nvSpPr>
      <dsp:spPr>
        <a:xfrm>
          <a:off x="2025109" y="1006639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4518B-4189-48D5-904D-7E89129CFA69}">
      <dsp:nvSpPr>
        <dsp:cNvPr id="0" name=""/>
        <dsp:cNvSpPr/>
      </dsp:nvSpPr>
      <dsp:spPr>
        <a:xfrm>
          <a:off x="291376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DF2B1-207E-49F7-96B2-F2FB5D1BC2E1}">
      <dsp:nvSpPr>
        <dsp:cNvPr id="0" name=""/>
        <dsp:cNvSpPr/>
      </dsp:nvSpPr>
      <dsp:spPr>
        <a:xfrm>
          <a:off x="4458144" y="32156"/>
          <a:ext cx="1076334" cy="1076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阅读</a:t>
          </a:r>
          <a:endParaRPr lang="en-SG" sz="2000" kern="1200" dirty="0"/>
        </a:p>
      </dsp:txBody>
      <dsp:txXfrm>
        <a:off x="4458144" y="32156"/>
        <a:ext cx="1076334" cy="1076334"/>
      </dsp:txXfrm>
    </dsp:sp>
    <dsp:sp modelId="{27E1D721-C80C-4DDD-9D10-B95509606090}">
      <dsp:nvSpPr>
        <dsp:cNvPr id="0" name=""/>
        <dsp:cNvSpPr/>
      </dsp:nvSpPr>
      <dsp:spPr>
        <a:xfrm>
          <a:off x="1924569" y="819"/>
          <a:ext cx="4037561" cy="4037561"/>
        </a:xfrm>
        <a:prstGeom prst="circularArrow">
          <a:avLst>
            <a:gd name="adj1" fmla="val 5198"/>
            <a:gd name="adj2" fmla="val 335779"/>
            <a:gd name="adj3" fmla="val 21293789"/>
            <a:gd name="adj4" fmla="val 19765760"/>
            <a:gd name="adj5" fmla="val 606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16C35-2456-48A8-85A7-18C136D6FD00}">
      <dsp:nvSpPr>
        <dsp:cNvPr id="0" name=""/>
        <dsp:cNvSpPr/>
      </dsp:nvSpPr>
      <dsp:spPr>
        <a:xfrm>
          <a:off x="5108910" y="2035008"/>
          <a:ext cx="1076334" cy="1076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了解：换位思考</a:t>
          </a:r>
          <a:endParaRPr lang="en-SG" sz="2000" kern="1200" dirty="0"/>
        </a:p>
      </dsp:txBody>
      <dsp:txXfrm>
        <a:off x="5108910" y="2035008"/>
        <a:ext cx="1076334" cy="1076334"/>
      </dsp:txXfrm>
    </dsp:sp>
    <dsp:sp modelId="{DC80BD31-D585-440B-905D-B762C6CD2FE6}">
      <dsp:nvSpPr>
        <dsp:cNvPr id="0" name=""/>
        <dsp:cNvSpPr/>
      </dsp:nvSpPr>
      <dsp:spPr>
        <a:xfrm>
          <a:off x="1924569" y="819"/>
          <a:ext cx="4037561" cy="4037561"/>
        </a:xfrm>
        <a:prstGeom prst="circularArrow">
          <a:avLst>
            <a:gd name="adj1" fmla="val 5198"/>
            <a:gd name="adj2" fmla="val 335779"/>
            <a:gd name="adj3" fmla="val 4015265"/>
            <a:gd name="adj4" fmla="val 2252912"/>
            <a:gd name="adj5" fmla="val 6065"/>
          </a:avLst>
        </a:prstGeom>
        <a:solidFill>
          <a:schemeClr val="accent4">
            <a:hueOff val="-2799437"/>
            <a:satOff val="1315"/>
            <a:lumOff val="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C6C26-2903-4717-AB4D-3835DAC83994}">
      <dsp:nvSpPr>
        <dsp:cNvPr id="0" name=""/>
        <dsp:cNvSpPr/>
      </dsp:nvSpPr>
      <dsp:spPr>
        <a:xfrm>
          <a:off x="3405182" y="3272838"/>
          <a:ext cx="1076334" cy="1076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理解：设身处地为基础</a:t>
          </a:r>
          <a:endParaRPr lang="en-SG" sz="2000" kern="1200" dirty="0"/>
        </a:p>
      </dsp:txBody>
      <dsp:txXfrm>
        <a:off x="3405182" y="3272838"/>
        <a:ext cx="1076334" cy="1076334"/>
      </dsp:txXfrm>
    </dsp:sp>
    <dsp:sp modelId="{DE14A7F8-1B19-49D1-A754-299750277290}">
      <dsp:nvSpPr>
        <dsp:cNvPr id="0" name=""/>
        <dsp:cNvSpPr/>
      </dsp:nvSpPr>
      <dsp:spPr>
        <a:xfrm>
          <a:off x="1924569" y="819"/>
          <a:ext cx="4037561" cy="4037561"/>
        </a:xfrm>
        <a:prstGeom prst="circularArrow">
          <a:avLst>
            <a:gd name="adj1" fmla="val 5198"/>
            <a:gd name="adj2" fmla="val 335779"/>
            <a:gd name="adj3" fmla="val 8211309"/>
            <a:gd name="adj4" fmla="val 6448956"/>
            <a:gd name="adj5" fmla="val 6065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E4EC7C-A3C2-46A7-B99B-CB29F762D84F}">
      <dsp:nvSpPr>
        <dsp:cNvPr id="0" name=""/>
        <dsp:cNvSpPr/>
      </dsp:nvSpPr>
      <dsp:spPr>
        <a:xfrm>
          <a:off x="1701455" y="2035008"/>
          <a:ext cx="1076334" cy="1076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评估判断</a:t>
          </a:r>
          <a:endParaRPr lang="en-SG" sz="2000" kern="1200" dirty="0"/>
        </a:p>
      </dsp:txBody>
      <dsp:txXfrm>
        <a:off x="1701455" y="2035008"/>
        <a:ext cx="1076334" cy="1076334"/>
      </dsp:txXfrm>
    </dsp:sp>
    <dsp:sp modelId="{5B6FCC61-6E6B-4AD8-802B-940ACE2D7D72}">
      <dsp:nvSpPr>
        <dsp:cNvPr id="0" name=""/>
        <dsp:cNvSpPr/>
      </dsp:nvSpPr>
      <dsp:spPr>
        <a:xfrm>
          <a:off x="1924569" y="819"/>
          <a:ext cx="4037561" cy="4037561"/>
        </a:xfrm>
        <a:prstGeom prst="circularArrow">
          <a:avLst>
            <a:gd name="adj1" fmla="val 5198"/>
            <a:gd name="adj2" fmla="val 335779"/>
            <a:gd name="adj3" fmla="val 12298462"/>
            <a:gd name="adj4" fmla="val 10770432"/>
            <a:gd name="adj5" fmla="val 6065"/>
          </a:avLst>
        </a:prstGeom>
        <a:solidFill>
          <a:schemeClr val="accent4">
            <a:hueOff val="-8398312"/>
            <a:satOff val="3945"/>
            <a:lumOff val="14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E6FAD-8819-432E-99E2-939AE2B5AA55}">
      <dsp:nvSpPr>
        <dsp:cNvPr id="0" name=""/>
        <dsp:cNvSpPr/>
      </dsp:nvSpPr>
      <dsp:spPr>
        <a:xfrm>
          <a:off x="2352221" y="32156"/>
          <a:ext cx="1076334" cy="1076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评论或者批评</a:t>
          </a:r>
          <a:endParaRPr lang="en-SG" sz="2000" kern="1200" dirty="0"/>
        </a:p>
      </dsp:txBody>
      <dsp:txXfrm>
        <a:off x="2352221" y="32156"/>
        <a:ext cx="1076334" cy="1076334"/>
      </dsp:txXfrm>
    </dsp:sp>
    <dsp:sp modelId="{63A2B980-42A4-4014-A129-5D276D266CDF}">
      <dsp:nvSpPr>
        <dsp:cNvPr id="0" name=""/>
        <dsp:cNvSpPr/>
      </dsp:nvSpPr>
      <dsp:spPr>
        <a:xfrm>
          <a:off x="1924569" y="819"/>
          <a:ext cx="4037561" cy="4037561"/>
        </a:xfrm>
        <a:prstGeom prst="circularArrow">
          <a:avLst>
            <a:gd name="adj1" fmla="val 5198"/>
            <a:gd name="adj2" fmla="val 335779"/>
            <a:gd name="adj3" fmla="val 16866252"/>
            <a:gd name="adj4" fmla="val 15197969"/>
            <a:gd name="adj5" fmla="val 6065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62A91-CBF2-45AB-BC24-C7581529B273}">
      <dsp:nvSpPr>
        <dsp:cNvPr id="0" name=""/>
        <dsp:cNvSpPr/>
      </dsp:nvSpPr>
      <dsp:spPr>
        <a:xfrm>
          <a:off x="3372134" y="1502197"/>
          <a:ext cx="1142431" cy="11424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学术批评</a:t>
          </a:r>
          <a:endParaRPr lang="en-SG" sz="2600" kern="1200" dirty="0"/>
        </a:p>
      </dsp:txBody>
      <dsp:txXfrm>
        <a:off x="3539439" y="1669502"/>
        <a:ext cx="807821" cy="807821"/>
      </dsp:txXfrm>
    </dsp:sp>
    <dsp:sp modelId="{19B9A901-141A-41FB-8CB1-1EF03DF389BA}">
      <dsp:nvSpPr>
        <dsp:cNvPr id="0" name=""/>
        <dsp:cNvSpPr/>
      </dsp:nvSpPr>
      <dsp:spPr>
        <a:xfrm rot="16200000">
          <a:off x="3771179" y="1316989"/>
          <a:ext cx="344341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344341" y="130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500" kern="1200"/>
        </a:p>
      </dsp:txBody>
      <dsp:txXfrm>
        <a:off x="3934741" y="1321417"/>
        <a:ext cx="17217" cy="17217"/>
      </dsp:txXfrm>
    </dsp:sp>
    <dsp:sp modelId="{B8E52531-75AA-4003-AC48-CF5235EE57C2}">
      <dsp:nvSpPr>
        <dsp:cNvPr id="0" name=""/>
        <dsp:cNvSpPr/>
      </dsp:nvSpPr>
      <dsp:spPr>
        <a:xfrm>
          <a:off x="3372134" y="15423"/>
          <a:ext cx="1142431" cy="11424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书评式的评论</a:t>
          </a:r>
          <a:endParaRPr lang="en-SG" sz="1700" kern="1200" dirty="0"/>
        </a:p>
      </dsp:txBody>
      <dsp:txXfrm>
        <a:off x="3539439" y="182728"/>
        <a:ext cx="807821" cy="807821"/>
      </dsp:txXfrm>
    </dsp:sp>
    <dsp:sp modelId="{46527FFC-A34B-49D7-B7FF-5610DADA0AAD}">
      <dsp:nvSpPr>
        <dsp:cNvPr id="0" name=""/>
        <dsp:cNvSpPr/>
      </dsp:nvSpPr>
      <dsp:spPr>
        <a:xfrm>
          <a:off x="4514565" y="2060376"/>
          <a:ext cx="344341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344341" y="130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500" kern="1200"/>
        </a:p>
      </dsp:txBody>
      <dsp:txXfrm>
        <a:off x="4678128" y="2064804"/>
        <a:ext cx="17217" cy="17217"/>
      </dsp:txXfrm>
    </dsp:sp>
    <dsp:sp modelId="{7EE19680-4B5F-4291-B3DB-73F287ECD3D6}">
      <dsp:nvSpPr>
        <dsp:cNvPr id="0" name=""/>
        <dsp:cNvSpPr/>
      </dsp:nvSpPr>
      <dsp:spPr>
        <a:xfrm>
          <a:off x="4858907" y="1502197"/>
          <a:ext cx="1142431" cy="11424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评估判断：优点</a:t>
          </a:r>
          <a:r>
            <a:rPr lang="en-US" altLang="zh-CN" sz="1700" kern="1200" dirty="0"/>
            <a:t>-</a:t>
          </a:r>
          <a:r>
            <a:rPr lang="zh-CN" altLang="en-US" sz="1700" kern="1200" dirty="0"/>
            <a:t>不足</a:t>
          </a:r>
          <a:endParaRPr lang="en-SG" sz="1700" kern="1200" dirty="0"/>
        </a:p>
      </dsp:txBody>
      <dsp:txXfrm>
        <a:off x="5026212" y="1669502"/>
        <a:ext cx="807821" cy="807821"/>
      </dsp:txXfrm>
    </dsp:sp>
    <dsp:sp modelId="{ABE098F1-1A9F-40D9-9B8E-E2D3F7176B97}">
      <dsp:nvSpPr>
        <dsp:cNvPr id="0" name=""/>
        <dsp:cNvSpPr/>
      </dsp:nvSpPr>
      <dsp:spPr>
        <a:xfrm rot="5400000">
          <a:off x="3771179" y="2803762"/>
          <a:ext cx="344341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344341" y="130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500" kern="1200"/>
        </a:p>
      </dsp:txBody>
      <dsp:txXfrm>
        <a:off x="3934741" y="2808191"/>
        <a:ext cx="17217" cy="17217"/>
      </dsp:txXfrm>
    </dsp:sp>
    <dsp:sp modelId="{8FAB45A7-6D80-4D1F-88E6-A0F5D0B4DB7E}">
      <dsp:nvSpPr>
        <dsp:cNvPr id="0" name=""/>
        <dsp:cNvSpPr/>
      </dsp:nvSpPr>
      <dsp:spPr>
        <a:xfrm>
          <a:off x="3372134" y="2988970"/>
          <a:ext cx="1142431" cy="11424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新观点</a:t>
          </a:r>
          <a:endParaRPr lang="en-SG" sz="1700" kern="1200" dirty="0"/>
        </a:p>
      </dsp:txBody>
      <dsp:txXfrm>
        <a:off x="3539439" y="3156275"/>
        <a:ext cx="807821" cy="807821"/>
      </dsp:txXfrm>
    </dsp:sp>
    <dsp:sp modelId="{5F6D2F5E-8FB1-4EA8-B292-78BB73586453}">
      <dsp:nvSpPr>
        <dsp:cNvPr id="0" name=""/>
        <dsp:cNvSpPr/>
      </dsp:nvSpPr>
      <dsp:spPr>
        <a:xfrm rot="10800000">
          <a:off x="3027792" y="2060376"/>
          <a:ext cx="344341" cy="26073"/>
        </a:xfrm>
        <a:custGeom>
          <a:avLst/>
          <a:gdLst/>
          <a:ahLst/>
          <a:cxnLst/>
          <a:rect l="0" t="0" r="0" b="0"/>
          <a:pathLst>
            <a:path>
              <a:moveTo>
                <a:pt x="0" y="13036"/>
              </a:moveTo>
              <a:lnTo>
                <a:pt x="344341" y="130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500" kern="1200"/>
        </a:p>
      </dsp:txBody>
      <dsp:txXfrm rot="10800000">
        <a:off x="3191354" y="2064804"/>
        <a:ext cx="17217" cy="17217"/>
      </dsp:txXfrm>
    </dsp:sp>
    <dsp:sp modelId="{29F52B44-417C-440E-808A-557B8242D518}">
      <dsp:nvSpPr>
        <dsp:cNvPr id="0" name=""/>
        <dsp:cNvSpPr/>
      </dsp:nvSpPr>
      <dsp:spPr>
        <a:xfrm>
          <a:off x="1885360" y="1502197"/>
          <a:ext cx="1142431" cy="114243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700" kern="1200" dirty="0"/>
            <a:t>求同存异：观点对比</a:t>
          </a:r>
          <a:endParaRPr lang="en-SG" sz="1700" kern="1200" dirty="0"/>
        </a:p>
      </dsp:txBody>
      <dsp:txXfrm>
        <a:off x="2052665" y="1669502"/>
        <a:ext cx="807821" cy="8078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42540-1A8F-4500-8B7D-E440546937AA}">
      <dsp:nvSpPr>
        <dsp:cNvPr id="0" name=""/>
        <dsp:cNvSpPr/>
      </dsp:nvSpPr>
      <dsp:spPr>
        <a:xfrm rot="21300000">
          <a:off x="24202" y="1607833"/>
          <a:ext cx="7838295" cy="897603"/>
        </a:xfrm>
        <a:prstGeom prst="mathMinus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DAA18-5FFD-4188-BDEA-870278E29974}">
      <dsp:nvSpPr>
        <dsp:cNvPr id="0" name=""/>
        <dsp:cNvSpPr/>
      </dsp:nvSpPr>
      <dsp:spPr>
        <a:xfrm>
          <a:off x="946404" y="205663"/>
          <a:ext cx="2366010" cy="1645308"/>
        </a:xfrm>
        <a:prstGeom prst="down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DECD6-177C-48E1-9799-741E1CE3F311}">
      <dsp:nvSpPr>
        <dsp:cNvPr id="0" name=""/>
        <dsp:cNvSpPr/>
      </dsp:nvSpPr>
      <dsp:spPr>
        <a:xfrm>
          <a:off x="4179951" y="0"/>
          <a:ext cx="2523744" cy="1727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已有自己的观点或立场以及评论标准 </a:t>
          </a:r>
          <a:r>
            <a:rPr lang="zh-CN" altLang="en-US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→ （带着即有观点）阅读理解</a:t>
          </a:r>
          <a:endParaRPr lang="en-SG" sz="2100" kern="1200" dirty="0"/>
        </a:p>
      </dsp:txBody>
      <dsp:txXfrm>
        <a:off x="4179951" y="0"/>
        <a:ext cx="2523744" cy="1727573"/>
      </dsp:txXfrm>
    </dsp:sp>
    <dsp:sp modelId="{AE459ED7-CA3D-4BDB-8235-5C6ED4B481C8}">
      <dsp:nvSpPr>
        <dsp:cNvPr id="0" name=""/>
        <dsp:cNvSpPr/>
      </dsp:nvSpPr>
      <dsp:spPr>
        <a:xfrm>
          <a:off x="4574286" y="2262299"/>
          <a:ext cx="2366010" cy="1645308"/>
        </a:xfrm>
        <a:prstGeom prst="upArrow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11775-E4DD-436F-994E-2277F50FD435}">
      <dsp:nvSpPr>
        <dsp:cNvPr id="0" name=""/>
        <dsp:cNvSpPr/>
      </dsp:nvSpPr>
      <dsp:spPr>
        <a:xfrm>
          <a:off x="1183005" y="2385697"/>
          <a:ext cx="2523744" cy="1727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阅读理解 </a:t>
          </a:r>
          <a:r>
            <a:rPr lang="zh-CN" altLang="en-US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→ 评估、评论或批评</a:t>
          </a:r>
          <a:endParaRPr lang="en-SG" sz="2100" kern="1200" dirty="0"/>
        </a:p>
      </dsp:txBody>
      <dsp:txXfrm>
        <a:off x="1183005" y="2385697"/>
        <a:ext cx="2523744" cy="1727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954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233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411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4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2020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093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4218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699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5661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9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531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44A65-FD0C-4A1D-A36F-902DAF4E2656}" type="datetimeFigureOut">
              <a:rPr lang="en-SG" smtClean="0"/>
              <a:t>30/9/2020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690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58E7B1-272F-447D-A04D-20DC9AAF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第六课：学术写作与学术批评</a:t>
            </a:r>
            <a:endParaRPr lang="en-S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C11ABF-952A-4FFA-8B13-5C37095DC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本节课讨论学术写作及其风格，也就是批评或评论；在学术界，批评</a:t>
            </a:r>
            <a:r>
              <a:rPr lang="en-SG" altLang="zh-CN" i="1" dirty="0"/>
              <a:t>criticism</a:t>
            </a:r>
            <a:r>
              <a:rPr lang="zh-CN" altLang="en-US" dirty="0"/>
              <a:t>是一个重要的词语；其一，只要有批评，说明研究者的研究成果很重要，起码无法回避，即便是批评多于赞叹；其二，学术批评，是学术交流和学术研究向前进的基础；因此，对于学术批评，需要全面和准确的理解，而不是片面或肤浅的认识；</a:t>
            </a:r>
            <a:endParaRPr lang="en-SG" altLang="zh-CN" dirty="0"/>
          </a:p>
          <a:p>
            <a:r>
              <a:rPr lang="zh-CN" altLang="en-US" dirty="0"/>
              <a:t>另外，学术批评，和了解、理解、认识、评估、判断、评论、建议或意见等关系密切；因此，学术批评的基础是客观、理性和价值中立；</a:t>
            </a:r>
            <a:endParaRPr lang="en-SG" altLang="zh-CN" dirty="0"/>
          </a:p>
          <a:p>
            <a:r>
              <a:rPr lang="zh-CN" altLang="en-US" dirty="0"/>
              <a:t>因为学术批评比较客观，所以基本没有什么禁地；但学术批评的禁忌，则是人身攻击；俗话所谓的“对事不对人”，这一点需要记得而且确实的实践；个人是个人、观点是观点，这是两码事；当然，你可以对某人有看法，但不能因此或以此为基础来评论他</a:t>
            </a:r>
            <a:r>
              <a:rPr lang="en-US" altLang="zh-CN" dirty="0"/>
              <a:t>·</a:t>
            </a:r>
            <a:r>
              <a:rPr lang="zh-CN" altLang="en-US" dirty="0"/>
              <a:t>她的学术观点；我们经常听到“文如其人”，赞赏的时候可以这么比较，但批评的时候需要慎重；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49474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54A7-9391-4B51-A379-539459998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同情之了解</a:t>
            </a:r>
            <a:r>
              <a:rPr lang="zh-CN" altLang="en-US" sz="2000" dirty="0"/>
              <a:t>：评论需要客观、理性和价值中立，但也需要一个平衡点；比如，如果以唯心或唯物来二元对立的分析佛教思想史，佛教重要的思想基本没法了解，更谈不上理解或评估；就算龙树尊者的辩证方法和空性概念，也还是不能够归入唯物主义；对古代的高僧或佛学学者而言，唯心唯物根本不是问题，估计他们连这两个名词也没听说过。如果不换位思考，以同情之了解态度开始，学术研究或评论没开始就结束了。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D56DB4-B7B4-4328-97CE-C16120EDD6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98481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4868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E4B4-A84D-4FF5-A638-A00FCBD9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学术批评</a:t>
            </a:r>
            <a:r>
              <a:rPr lang="zh-CN" altLang="en-US" sz="2200" dirty="0"/>
              <a:t>：书评式的评论，类似文本综述，就是对所阅读的研究成果总结并对其各自的优劣点予以评估和论述；而评估判断，包括前面书评式的评论和对某一个或某些观点的评估和判断；新观点，就是在解构的基础上（评判或批评是解构的过程，即对别人观点的分解和评估），提出新的和建设性的观点；对自己新观点论证后，对比自己观点和所评论的观点，以求同存异的态度总结学术批评或评论；</a:t>
            </a:r>
            <a:endParaRPr lang="en-SG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4012E6-E3B9-4616-BC73-1D5BBCAAB4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030137"/>
          <a:ext cx="7886700" cy="4146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5816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FEA1F-2906-44A3-B7AC-0B28D1801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阅读理解和评论批评</a:t>
            </a:r>
            <a:r>
              <a:rPr lang="zh-CN" altLang="en-US" sz="2000" dirty="0"/>
              <a:t>：两个不同的步骤；下图中，蓝色箭头表示，一个人的学术研究和写作从阅读理解开始，然后进行评论或批评；这样的方式很可取，因为是从阅读的内容来建立自己的观点、意见和评论；而后一种观点，是先有一个立场，建立在这个立场上，然后阅读相关著作，并评论；后一种方式（橙色箭头）不是不可取，但要谨慎；在没有了解一部著作前，不要有太多的先入为主的观点甚至成见，这会影响你的判断和评论；</a:t>
            </a:r>
            <a:endParaRPr lang="en-SG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68C5184-F7BC-46EE-A25F-AEB364D72D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063691"/>
          <a:ext cx="7886700" cy="4113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3740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60C65-49AB-41CA-B44E-ED43A52DE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总结：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19F23-F558-42A6-8D2F-D3B605A02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本节课从阅读理解后的评论（批评）为基础介绍学术写作的风格；</a:t>
            </a:r>
            <a:endParaRPr lang="en-SG" altLang="zh-CN" dirty="0"/>
          </a:p>
          <a:p>
            <a:r>
              <a:rPr lang="zh-CN" altLang="en-US" dirty="0"/>
              <a:t>学术写作并不只是批评或评论，但这是最主要的风格；如果认为“若真修道人，不见他人过”，那最好在禅堂里面壁思过、体悟大道；学术写作，需要创新和为学术做贡献，“乡愿”心态最好避免；</a:t>
            </a:r>
            <a:endParaRPr lang="en-SG" altLang="zh-CN" dirty="0"/>
          </a:p>
          <a:p>
            <a:r>
              <a:rPr lang="zh-CN" altLang="en-US"/>
              <a:t>不过话说回来，尽</a:t>
            </a:r>
            <a:r>
              <a:rPr lang="zh-CN" altLang="en-US" dirty="0"/>
              <a:t>管是评论或批评，但学术评论有自己的规则，也就是说要按套路来；</a:t>
            </a:r>
            <a:endParaRPr lang="en-SG" altLang="zh-CN" dirty="0"/>
          </a:p>
          <a:p>
            <a:r>
              <a:rPr lang="zh-CN" altLang="en-US" dirty="0"/>
              <a:t>所谓的规则或套路，主要是理性（符合逻辑和常人思维）、客观（避免武断）和价值中立（学术原则大于个人立场）；</a:t>
            </a:r>
            <a:endParaRPr lang="en-SG" altLang="zh-CN" dirty="0"/>
          </a:p>
          <a:p>
            <a:r>
              <a:rPr lang="zh-CN" altLang="en-US" dirty="0"/>
              <a:t>要达到以上的目的，阅读、理解和认真对待自己阅读或研究的对象非常重要 </a:t>
            </a:r>
            <a:r>
              <a:rPr lang="en-US" altLang="zh-CN" dirty="0"/>
              <a:t>– </a:t>
            </a:r>
            <a:r>
              <a:rPr lang="zh-CN" altLang="en-US" dirty="0"/>
              <a:t>同情之了解和理解；没有理解，不可能客观理性，更不可能价值中立；</a:t>
            </a:r>
            <a:endParaRPr lang="en-SG" altLang="zh-CN" dirty="0"/>
          </a:p>
          <a:p>
            <a:r>
              <a:rPr lang="zh-CN" altLang="en-US" dirty="0"/>
              <a:t>学术写作或评论（批评），没有什么禁区；但只有一个重要的禁忌，那就是：对事不对人，人身攻击要不得；观点是公开的，可以商榷，但人格是个人的，不可以羞辱；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034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6FD41-1AD3-41BB-ACB4-A3DD031A5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学术写作进程</a:t>
            </a:r>
            <a:r>
              <a:rPr lang="zh-CN" altLang="en-US" sz="2200" dirty="0"/>
              <a:t>：前面提到学术写作的进程，即从阅读和选题开始；而这里则从阅读和评论开始；主要原因，是想强调从现在开始，阅读和理解以及评论（批评）在阅读和研究以及后续的论文写作中的重要性；再有，前面所介绍的话题和相关内容，比如选题和阅读灯，也应该时刻记得和现在学的内容衔接起来；</a:t>
            </a:r>
            <a:endParaRPr lang="en-SG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B9ED06-E114-4198-94E5-3AE9EE72C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414207"/>
              </p:ext>
            </p:extLst>
          </p:nvPr>
        </p:nvGraphicFramePr>
        <p:xfrm>
          <a:off x="628650" y="1937857"/>
          <a:ext cx="7886700" cy="4239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095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D751F-E12D-4288-98E4-1C3A598BE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评论三要素</a:t>
            </a:r>
            <a:r>
              <a:rPr lang="zh-CN" altLang="en-US" sz="2400" dirty="0"/>
              <a:t>：因人而异，评论可能有更多的要素或特点，但这里的三要素，是基础性的；理性，就是需要用逻辑或道理来评论或批评；客观，就是用证据或事实来支撑自己的理性判断；而价值中立，就是学术原则要比个人立场重要；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481466-3B5B-43EF-8656-BF0389EC14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297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CAD52-73A6-4F01-BAFA-4D49B5CB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客观</a:t>
            </a:r>
            <a:r>
              <a:rPr lang="zh-CN" altLang="en-US" sz="2200" dirty="0"/>
              <a:t>：客观评论，说白了，就是佛教讲的中道；只要有评论，就会有主观意见，这无可厚非。但如果不将主观臆断和武断管控，客观将无从谈起。下图所示，是客观论断或评判的一些要素：先了解，比如阅读；然后理解，确定自己读懂了所研究的内容或前人研究的成果；理解后要认知，就是不但理解，而且有自己的观点和看法；最后，就是判断或评论；换言之，同意还是不同意，同意多少，为什么等？</a:t>
            </a:r>
            <a:endParaRPr lang="en-SG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FE3C95-CD95-4A84-AA4F-E6570C8E7A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454302"/>
              </p:ext>
            </p:extLst>
          </p:nvPr>
        </p:nvGraphicFramePr>
        <p:xfrm>
          <a:off x="628650" y="2122415"/>
          <a:ext cx="7886700" cy="4054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01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61552-49DC-4297-9813-0A98A19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武断和循环论证</a:t>
            </a:r>
            <a:r>
              <a:rPr lang="zh-CN" altLang="en-US" sz="2000" dirty="0"/>
              <a:t>：如果研究一开始不够客观，很容易落入武断；比如，假如我们认为：一个没有信仰的学者，肯定写不出什么好的佛学研究著作。建立在这样的逻辑或假设之上，阅读该学者的著作；我们可能会对所阅读的内容深入理解，或许不会；因为不客观，这里没有也不会有这样的保障；但有一点，我们肯定会找一些证据证明我们的先入之见是对的。其结果有很多种，但有一点，我们没有客观理性和对待该学者的著作。这样的论证，结论从一开始就有了；所谓的论证，只是循环我们想得到的结果。</a:t>
            </a:r>
            <a:endParaRPr lang="en-SG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CD0EFA-6FE9-473E-80D5-68189EB74E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004969"/>
          <a:ext cx="7886700" cy="4171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919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8A968-E45D-4DC3-97F4-753FA3E12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理性</a:t>
            </a:r>
            <a:r>
              <a:rPr lang="zh-CN" altLang="en-US" sz="2200" dirty="0"/>
              <a:t>：和感性相对应，理性是一种态度，也是方法。所谓的方法，就是对资料和信息的了解和理解。佛陀在名为</a:t>
            </a:r>
            <a:r>
              <a:rPr lang="en-US" altLang="zh-CN" sz="2200" dirty="0"/>
              <a:t>《</a:t>
            </a:r>
            <a:r>
              <a:rPr lang="zh-CN" altLang="en-US" sz="2200" dirty="0"/>
              <a:t>卡拉马</a:t>
            </a:r>
            <a:r>
              <a:rPr lang="en-US" altLang="zh-CN" sz="2200" dirty="0"/>
              <a:t>》</a:t>
            </a:r>
            <a:r>
              <a:rPr lang="zh-CN" altLang="en-US" sz="2200" dirty="0"/>
              <a:t>（相当于汉传藏经中的</a:t>
            </a:r>
            <a:r>
              <a:rPr lang="en-US" altLang="zh-CN" sz="2200" dirty="0"/>
              <a:t>《</a:t>
            </a:r>
            <a:r>
              <a:rPr lang="zh-CN" altLang="en-US" sz="2200" dirty="0"/>
              <a:t>伽蓝经</a:t>
            </a:r>
            <a:r>
              <a:rPr lang="en-US" altLang="zh-CN" sz="2200" dirty="0"/>
              <a:t>》</a:t>
            </a:r>
            <a:r>
              <a:rPr lang="zh-CN" altLang="en-US" sz="2200" dirty="0"/>
              <a:t>，但内容有差别）的经典中提到，解决问题的方法应该是：理性了解和理智的去认识，而不是听信谣言或臆测。学术写作中的理解和评论，更是如此：理性 </a:t>
            </a:r>
            <a:r>
              <a:rPr lang="en-US" altLang="zh-CN" sz="2200" dirty="0"/>
              <a:t>– </a:t>
            </a:r>
            <a:r>
              <a:rPr lang="zh-CN" altLang="en-US" sz="2200" dirty="0"/>
              <a:t>了解 </a:t>
            </a:r>
            <a:r>
              <a:rPr lang="en-US" altLang="zh-CN" sz="2200" dirty="0"/>
              <a:t>– </a:t>
            </a:r>
            <a:r>
              <a:rPr lang="zh-CN" altLang="en-US" sz="2200" dirty="0"/>
              <a:t>理解 </a:t>
            </a:r>
            <a:r>
              <a:rPr lang="en-US" altLang="zh-CN" sz="2200" dirty="0"/>
              <a:t>– </a:t>
            </a:r>
            <a:r>
              <a:rPr lang="zh-CN" altLang="en-US" sz="2200" dirty="0"/>
              <a:t>客观评论。</a:t>
            </a:r>
            <a:endParaRPr lang="en-SG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ECDF51-6C89-4B71-B4A7-9964FB0193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40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D4066-6FE8-4F07-8FF8-C6CAF7C8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价值中立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F5CF4-27F2-4A0B-9E42-87265D372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有人可能会问，既然价值中立，那为什么还要评论？这会不会有点没有立场或自己的观点？提到价值，就会有个判断的问题；但价值判断，很容易落入立场或个人的观点，而有失公允和客观；比如，我第一次交给老师的论文，是“菩萨”及其这一观念的历史演变；</a:t>
            </a:r>
            <a:endParaRPr lang="en-SG" altLang="zh-CN" dirty="0"/>
          </a:p>
          <a:p>
            <a:r>
              <a:rPr lang="zh-CN" altLang="en-US" dirty="0"/>
              <a:t>老师的评论很搞笑：英文很好，观点也不错，如果投稿给报社，肯定很受欢迎，特别是他女儿那样的普通受众；你可能觉得老师既然这样评论，论文分数一定很高；也对，也不对；第二阅卷人的评分标准比较厚道，给出的分数可以接受；</a:t>
            </a:r>
            <a:endParaRPr lang="en-SG" altLang="zh-CN" dirty="0"/>
          </a:p>
          <a:p>
            <a:r>
              <a:rPr lang="zh-CN" altLang="en-US" dirty="0"/>
              <a:t>而第一阅卷人（老师），也就是给予好评的那位老师给出的分数降了一个档次，下调幅度很大；主要的原因，是因为他认为学术论文不是佛教布道，而要有自己的评论；而评论不是赞美或颂扬，而是需要价值中立和理智客观；作为以信仰为基础的出家人，有些地方无法价值中立，偏向在所难免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8918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D1835-7BCC-499F-8CD2-76EEBF5D8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价值中立</a:t>
            </a:r>
            <a:r>
              <a:rPr lang="zh-CN" altLang="en-US" sz="2000" dirty="0"/>
              <a:t>：一般而言，价值中立的最好案例，就是对一些数据的描述（考过雅思的人应该很熟悉）；比如下图，四个类别和三种颜色分别代表不同的数据；在描述的时候，只能从价值中立的基础上综述，而不能有任何的价值判断。比如好、差、应该或不应该；因为就目前的数据而言，四个类别中的三个数据变化都比较大，仅此而已；过分的解读或判断，就会有偏差。在学术评论中，客观、理性和价值中立是并行的；对下图的评估或评论，需要更多的资料；即便是有资料支持的评论或评估，也是需要价值中立、客观和理性。</a:t>
            </a:r>
            <a:endParaRPr lang="en-SG" sz="20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7C3B52D-CFD2-4D18-B46D-AB7DB98945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357305"/>
          <a:ext cx="7886700" cy="3819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327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16BEB-E7E7-42CE-8DC6-280682915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价值中立</a:t>
            </a:r>
            <a:r>
              <a:rPr lang="zh-CN" altLang="en-US" sz="2000" dirty="0"/>
              <a:t>：价值中立，也可以有适当的评论；比如，下图中展示的是某种物品四个季度的销售额度分配图；一季度深绿色，为</a:t>
            </a:r>
            <a:r>
              <a:rPr lang="en-SG" altLang="zh-CN" sz="2000" dirty="0"/>
              <a:t>29</a:t>
            </a:r>
            <a:r>
              <a:rPr lang="en-US" altLang="zh-CN" sz="2000" dirty="0"/>
              <a:t>%</a:t>
            </a:r>
            <a:r>
              <a:rPr lang="zh-CN" altLang="en-US" sz="2000" dirty="0"/>
              <a:t>，相比第二（浅绿色）和三（浅蓝色）季度销售额较好，到第四季度（深蓝色）更好；这里的评论或评估，可能和价格以及节假日，特别是年前和年尾的重要节假日和消费者的钱包鼓瘪（银行卡存款等），以及外部的贸易环境等因素有关；当然，这些假设和评估（评论），仍然需要数据和资料的确证；这里想说的是，就算价值中立，也是可以发表评论的，就是记得评论时客观和理性；</a:t>
            </a:r>
            <a:endParaRPr lang="en-SG" sz="2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7014D90-D51C-4C10-815F-41AE36B7EB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423884"/>
              </p:ext>
            </p:extLst>
          </p:nvPr>
        </p:nvGraphicFramePr>
        <p:xfrm>
          <a:off x="628650" y="2130803"/>
          <a:ext cx="7886700" cy="4046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0815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ustom 2">
      <a:majorFont>
        <a:latin typeface="Times New Roman"/>
        <a:ea typeface="新宋体"/>
        <a:cs typeface=""/>
      </a:majorFont>
      <a:minorFont>
        <a:latin typeface="Times New Roman"/>
        <a:ea typeface="新宋体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3088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Office Theme</vt:lpstr>
      <vt:lpstr>第六课：学术写作与学术批评</vt:lpstr>
      <vt:lpstr>学术写作进程：前面提到学术写作的进程，即从阅读和选题开始；而这里则从阅读和评论开始；主要原因，是想强调从现在开始，阅读和理解以及评论（批评）在阅读和研究以及后续的论文写作中的重要性；再有，前面所介绍的话题和相关内容，比如选题和阅读灯，也应该时刻记得和现在学的内容衔接起来；</vt:lpstr>
      <vt:lpstr>评论三要素：因人而异，评论可能有更多的要素或特点，但这里的三要素，是基础性的；理性，就是需要用逻辑或道理来评论或批评；客观，就是用证据或事实来支撑自己的理性判断；而价值中立，就是学术原则要比个人立场重要；</vt:lpstr>
      <vt:lpstr>客观：客观评论，说白了，就是佛教讲的中道；只要有评论，就会有主观意见，这无可厚非。但如果不将主观臆断和武断管控，客观将无从谈起。下图所示，是客观论断或评判的一些要素：先了解，比如阅读；然后理解，确定自己读懂了所研究的内容或前人研究的成果；理解后要认知，就是不但理解，而且有自己的观点和看法；最后，就是判断或评论；换言之，同意还是不同意，同意多少，为什么等？</vt:lpstr>
      <vt:lpstr>武断和循环论证：如果研究一开始不够客观，很容易落入武断；比如，假如我们认为：一个没有信仰的学者，肯定写不出什么好的佛学研究著作。建立在这样的逻辑或假设之上，阅读该学者的著作；我们可能会对所阅读的内容深入理解，或许不会；因为不客观，这里没有也不会有这样的保障；但有一点，我们肯定会找一些证据证明我们的先入之见是对的。其结果有很多种，但有一点，我们没有客观理性和对待该学者的著作。这样的论证，结论从一开始就有了；所谓的论证，只是循环我们想得到的结果。</vt:lpstr>
      <vt:lpstr>理性：和感性相对应，理性是一种态度，也是方法。所谓的方法，就是对资料和信息的了解和理解。佛陀在名为《卡拉马》（相当于汉传藏经中的《伽蓝经》，但内容有差别）的经典中提到，解决问题的方法应该是：理性了解和理智的去认识，而不是听信谣言或臆测。学术写作中的理解和评论，更是如此：理性 – 了解 – 理解 – 客观评论。</vt:lpstr>
      <vt:lpstr>价值中立</vt:lpstr>
      <vt:lpstr>价值中立：一般而言，价值中立的最好案例，就是对一些数据的描述（考过雅思的人应该很熟悉）；比如下图，四个类别和三种颜色分别代表不同的数据；在描述的时候，只能从价值中立的基础上综述，而不能有任何的价值判断。比如好、差、应该或不应该；因为就目前的数据而言，四个类别中的三个数据变化都比较大，仅此而已；过分的解读或判断，就会有偏差。在学术评论中，客观、理性和价值中立是并行的；对下图的评估或评论，需要更多的资料；即便是有资料支持的评论或评估，也是需要价值中立、客观和理性。</vt:lpstr>
      <vt:lpstr>价值中立：价值中立，也可以有适当的评论；比如，下图中展示的是某种物品四个季度的销售额度分配图；一季度深绿色，为29%，相比第二（浅绿色）和三（浅蓝色）季度销售额较好，到第四季度（深蓝色）更好；这里的评论或评估，可能和价格以及节假日，特别是年前和年尾的重要节假日和消费者的钱包鼓瘪（银行卡存款等），以及外部的贸易环境等因素有关；当然，这些假设和评估（评论），仍然需要数据和资料的确证；这里想说的是，就算价值中立，也是可以发表评论的，就是记得评论时客观和理性；</vt:lpstr>
      <vt:lpstr>同情之了解：评论需要客观、理性和价值中立，但也需要一个平衡点；比如，如果以唯心或唯物来二元对立的分析佛教思想史，佛教重要的思想基本没法了解，更谈不上理解或评估；就算龙树尊者的辩证方法和空性概念，也还是不能够归入唯物主义；对古代的高僧或佛学学者而言，唯心唯物根本不是问题，估计他们连这两个名词也没听说过。如果不换位思考，以同情之了解态度开始，学术研究或评论没开始就结束了。</vt:lpstr>
      <vt:lpstr>学术批评：书评式的评论，类似文本综述，就是对所阅读的研究成果总结并对其各自的优劣点予以评估和论述；而评估判断，包括前面书评式的评论和对某一个或某些观点的评估和判断；新观点，就是在解构的基础上（评判或批评是解构的过程，即对别人观点的分解和评估），提出新的和建设性的观点；对自己新观点论证后，对比自己观点和所评论的观点，以求同存异的态度总结学术批评或评论；</vt:lpstr>
      <vt:lpstr>阅读理解和评论批评：两个不同的步骤；下图中，蓝色箭头表示，一个人的学术研究和写作从阅读理解开始，然后进行评论或批评；这样的方式很可取，因为是从阅读的内容来建立自己的观点、意见和评论；而后一种观点，是先有一个立场，建立在这个立场上，然后阅读相关著作，并评论；后一种方式（橙色箭头）不是不可取，但要谨慎；在没有了解一部著作前，不要有太多的先入为主的观点甚至成见，这会影响你的判断和评论；</vt:lpstr>
      <vt:lpstr>总结：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[BCS Lecturer] Ven Chuan Qing</dc:creator>
  <cp:lastModifiedBy>[BCS Lecturer] Ven Chuan Qing</cp:lastModifiedBy>
  <cp:revision>24</cp:revision>
  <dcterms:created xsi:type="dcterms:W3CDTF">2020-08-22T07:00:20Z</dcterms:created>
  <dcterms:modified xsi:type="dcterms:W3CDTF">2020-09-30T07:54:46Z</dcterms:modified>
</cp:coreProperties>
</file>