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57" r:id="rId4"/>
    <p:sldId id="267" r:id="rId5"/>
    <p:sldId id="268" r:id="rId6"/>
    <p:sldId id="269" r:id="rId7"/>
    <p:sldId id="271" r:id="rId8"/>
    <p:sldId id="270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BFB506-867A-482F-8FCB-D37B97F00BCE}" type="doc">
      <dgm:prSet loTypeId="urn:diagrams.loki3.com/VaryingWidthList" loCatId="list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F71882E6-1CF8-469C-A3EF-9539AFC8E452}">
      <dgm:prSet phldrT="[Text]"/>
      <dgm:spPr/>
      <dgm:t>
        <a:bodyPr/>
        <a:lstStyle/>
        <a:p>
          <a:r>
            <a:rPr lang="zh-CN" altLang="en-US" dirty="0"/>
            <a:t>阅读理解</a:t>
          </a:r>
          <a:endParaRPr lang="en-SG" dirty="0"/>
        </a:p>
      </dgm:t>
    </dgm:pt>
    <dgm:pt modelId="{9F4EADD0-2AB8-4D22-852E-2EF5EBB18B0F}" type="parTrans" cxnId="{2204B3D1-00E9-4B03-812A-E237E3166A3D}">
      <dgm:prSet/>
      <dgm:spPr/>
      <dgm:t>
        <a:bodyPr/>
        <a:lstStyle/>
        <a:p>
          <a:endParaRPr lang="en-SG"/>
        </a:p>
      </dgm:t>
    </dgm:pt>
    <dgm:pt modelId="{92FA3E4B-B303-41DF-BAA2-D1DB87ED311C}" type="sibTrans" cxnId="{2204B3D1-00E9-4B03-812A-E237E3166A3D}">
      <dgm:prSet/>
      <dgm:spPr/>
      <dgm:t>
        <a:bodyPr/>
        <a:lstStyle/>
        <a:p>
          <a:endParaRPr lang="en-SG"/>
        </a:p>
      </dgm:t>
    </dgm:pt>
    <dgm:pt modelId="{F050115A-394E-44EA-847C-65EF3C83AE4B}">
      <dgm:prSet phldrT="[Text]"/>
      <dgm:spPr/>
      <dgm:t>
        <a:bodyPr/>
        <a:lstStyle/>
        <a:p>
          <a:r>
            <a:rPr lang="zh-CN" altLang="en-US" dirty="0"/>
            <a:t>评判、批评或评论</a:t>
          </a:r>
          <a:endParaRPr lang="en-SG" dirty="0"/>
        </a:p>
      </dgm:t>
    </dgm:pt>
    <dgm:pt modelId="{C304C6AE-C049-45C5-9C45-4921CC4F9DFF}" type="parTrans" cxnId="{E124C777-D213-4368-9BAD-CE0C0CB51E10}">
      <dgm:prSet/>
      <dgm:spPr/>
      <dgm:t>
        <a:bodyPr/>
        <a:lstStyle/>
        <a:p>
          <a:endParaRPr lang="en-SG"/>
        </a:p>
      </dgm:t>
    </dgm:pt>
    <dgm:pt modelId="{73A6A0F5-F3A6-479A-ABC8-956EFD79DBF9}" type="sibTrans" cxnId="{E124C777-D213-4368-9BAD-CE0C0CB51E10}">
      <dgm:prSet/>
      <dgm:spPr/>
      <dgm:t>
        <a:bodyPr/>
        <a:lstStyle/>
        <a:p>
          <a:endParaRPr lang="en-SG"/>
        </a:p>
      </dgm:t>
    </dgm:pt>
    <dgm:pt modelId="{31925818-DDF5-4A35-8C0B-605189CE5492}">
      <dgm:prSet phldrT="[Text]"/>
      <dgm:spPr/>
      <dgm:t>
        <a:bodyPr/>
        <a:lstStyle/>
        <a:p>
          <a:r>
            <a:rPr lang="zh-CN" altLang="en-US" dirty="0"/>
            <a:t>说明原因</a:t>
          </a:r>
          <a:endParaRPr lang="en-SG" dirty="0"/>
        </a:p>
      </dgm:t>
    </dgm:pt>
    <dgm:pt modelId="{07424FD8-0184-4945-8F43-B81B939FEE8D}" type="parTrans" cxnId="{8D014DFB-9585-454D-B56C-0FED98B4D511}">
      <dgm:prSet/>
      <dgm:spPr/>
      <dgm:t>
        <a:bodyPr/>
        <a:lstStyle/>
        <a:p>
          <a:endParaRPr lang="en-SG"/>
        </a:p>
      </dgm:t>
    </dgm:pt>
    <dgm:pt modelId="{883BDE58-6300-4E31-91F7-B89B720ABB2A}" type="sibTrans" cxnId="{8D014DFB-9585-454D-B56C-0FED98B4D511}">
      <dgm:prSet/>
      <dgm:spPr/>
      <dgm:t>
        <a:bodyPr/>
        <a:lstStyle/>
        <a:p>
          <a:endParaRPr lang="en-SG"/>
        </a:p>
      </dgm:t>
    </dgm:pt>
    <dgm:pt modelId="{8CFF1FB3-9FE7-4709-9195-3A6EF06053D7}">
      <dgm:prSet phldrT="[Text]"/>
      <dgm:spPr/>
      <dgm:t>
        <a:bodyPr/>
        <a:lstStyle/>
        <a:p>
          <a:r>
            <a:rPr lang="zh-CN" altLang="en-US" dirty="0"/>
            <a:t>提出新颖观点</a:t>
          </a:r>
          <a:endParaRPr lang="en-SG" dirty="0"/>
        </a:p>
      </dgm:t>
    </dgm:pt>
    <dgm:pt modelId="{8C444A1D-D120-42C4-B607-8F36AFD6E363}" type="parTrans" cxnId="{BD9EC761-989E-4AAF-A8BC-D444896B0620}">
      <dgm:prSet/>
      <dgm:spPr/>
      <dgm:t>
        <a:bodyPr/>
        <a:lstStyle/>
        <a:p>
          <a:endParaRPr lang="en-SG"/>
        </a:p>
      </dgm:t>
    </dgm:pt>
    <dgm:pt modelId="{AB86411D-AE1D-49E0-8D8B-AFEEC532F1E4}" type="sibTrans" cxnId="{BD9EC761-989E-4AAF-A8BC-D444896B0620}">
      <dgm:prSet/>
      <dgm:spPr/>
      <dgm:t>
        <a:bodyPr/>
        <a:lstStyle/>
        <a:p>
          <a:endParaRPr lang="en-SG"/>
        </a:p>
      </dgm:t>
    </dgm:pt>
    <dgm:pt modelId="{661E1DBA-6660-469F-A77E-D1131DE04EED}">
      <dgm:prSet phldrT="[Text]"/>
      <dgm:spPr/>
      <dgm:t>
        <a:bodyPr/>
        <a:lstStyle/>
        <a:p>
          <a:r>
            <a:rPr lang="zh-CN" altLang="en-US" dirty="0"/>
            <a:t>论据支持</a:t>
          </a:r>
          <a:endParaRPr lang="en-SG" dirty="0"/>
        </a:p>
      </dgm:t>
    </dgm:pt>
    <dgm:pt modelId="{E1080CE5-1403-4CC9-8CBD-A57FA24E9AF6}" type="parTrans" cxnId="{FF991347-8002-4EF4-BB06-05B6901F2BB4}">
      <dgm:prSet/>
      <dgm:spPr/>
      <dgm:t>
        <a:bodyPr/>
        <a:lstStyle/>
        <a:p>
          <a:endParaRPr lang="en-SG"/>
        </a:p>
      </dgm:t>
    </dgm:pt>
    <dgm:pt modelId="{86773D69-D093-4432-A229-FEF3B88ADCBE}" type="sibTrans" cxnId="{FF991347-8002-4EF4-BB06-05B6901F2BB4}">
      <dgm:prSet/>
      <dgm:spPr/>
      <dgm:t>
        <a:bodyPr/>
        <a:lstStyle/>
        <a:p>
          <a:endParaRPr lang="en-SG"/>
        </a:p>
      </dgm:t>
    </dgm:pt>
    <dgm:pt modelId="{58619285-CC40-4366-9058-5009527C92F2}">
      <dgm:prSet phldrT="[Text]"/>
      <dgm:spPr/>
      <dgm:t>
        <a:bodyPr/>
        <a:lstStyle/>
        <a:p>
          <a:r>
            <a:rPr lang="zh-CN" altLang="en-US" dirty="0"/>
            <a:t>比较观点</a:t>
          </a:r>
          <a:endParaRPr lang="en-SG" dirty="0"/>
        </a:p>
      </dgm:t>
    </dgm:pt>
    <dgm:pt modelId="{604727B8-CEDD-47BE-8C3D-8FF293AC65AC}" type="parTrans" cxnId="{72FA7FD6-CDEF-4390-943D-AF921D47BE86}">
      <dgm:prSet/>
      <dgm:spPr/>
      <dgm:t>
        <a:bodyPr/>
        <a:lstStyle/>
        <a:p>
          <a:endParaRPr lang="en-SG"/>
        </a:p>
      </dgm:t>
    </dgm:pt>
    <dgm:pt modelId="{3E09D749-1886-4FA2-9C7C-E429B818E1EF}" type="sibTrans" cxnId="{72FA7FD6-CDEF-4390-943D-AF921D47BE86}">
      <dgm:prSet/>
      <dgm:spPr/>
      <dgm:t>
        <a:bodyPr/>
        <a:lstStyle/>
        <a:p>
          <a:endParaRPr lang="en-SG"/>
        </a:p>
      </dgm:t>
    </dgm:pt>
    <dgm:pt modelId="{E7B8D350-E310-4C2F-9E1A-AC485291B849}">
      <dgm:prSet phldrT="[Text]"/>
      <dgm:spPr/>
      <dgm:t>
        <a:bodyPr/>
        <a:lstStyle/>
        <a:p>
          <a:r>
            <a:rPr lang="zh-CN" altLang="en-US" dirty="0"/>
            <a:t>求同：总结</a:t>
          </a:r>
          <a:endParaRPr lang="en-SG" dirty="0"/>
        </a:p>
      </dgm:t>
    </dgm:pt>
    <dgm:pt modelId="{A52993A2-0EA1-452F-884B-8726E786148E}" type="parTrans" cxnId="{8F0B9269-0AAE-4ECB-AA3A-6141EB0A2D93}">
      <dgm:prSet/>
      <dgm:spPr/>
      <dgm:t>
        <a:bodyPr/>
        <a:lstStyle/>
        <a:p>
          <a:endParaRPr lang="en-SG"/>
        </a:p>
      </dgm:t>
    </dgm:pt>
    <dgm:pt modelId="{EF04B057-8B01-4D7F-B9C2-CC7817822513}" type="sibTrans" cxnId="{8F0B9269-0AAE-4ECB-AA3A-6141EB0A2D93}">
      <dgm:prSet/>
      <dgm:spPr/>
      <dgm:t>
        <a:bodyPr/>
        <a:lstStyle/>
        <a:p>
          <a:endParaRPr lang="en-SG"/>
        </a:p>
      </dgm:t>
    </dgm:pt>
    <dgm:pt modelId="{7A98D071-B759-4FFD-B91E-3358F1252457}">
      <dgm:prSet phldrT="[Text]"/>
      <dgm:spPr/>
      <dgm:t>
        <a:bodyPr/>
        <a:lstStyle/>
        <a:p>
          <a:r>
            <a:rPr lang="zh-CN" altLang="en-US" dirty="0"/>
            <a:t>存异：说明</a:t>
          </a:r>
          <a:endParaRPr lang="en-SG" dirty="0"/>
        </a:p>
      </dgm:t>
    </dgm:pt>
    <dgm:pt modelId="{F01DD981-64DF-4696-9A97-DB4CD6535587}" type="parTrans" cxnId="{1C301BCF-738E-4BCF-ABF4-D80B79DEEFE2}">
      <dgm:prSet/>
      <dgm:spPr/>
      <dgm:t>
        <a:bodyPr/>
        <a:lstStyle/>
        <a:p>
          <a:endParaRPr lang="en-SG"/>
        </a:p>
      </dgm:t>
    </dgm:pt>
    <dgm:pt modelId="{8AF2BA02-E8FF-4FBA-90DA-666ECF1B8D1F}" type="sibTrans" cxnId="{1C301BCF-738E-4BCF-ABF4-D80B79DEEFE2}">
      <dgm:prSet/>
      <dgm:spPr/>
      <dgm:t>
        <a:bodyPr/>
        <a:lstStyle/>
        <a:p>
          <a:endParaRPr lang="en-SG"/>
        </a:p>
      </dgm:t>
    </dgm:pt>
    <dgm:pt modelId="{19C0322A-8DF4-4C71-B373-C72AED26C959}">
      <dgm:prSet phldrT="[Text]"/>
      <dgm:spPr/>
      <dgm:t>
        <a:bodyPr/>
        <a:lstStyle/>
        <a:p>
          <a:r>
            <a:rPr lang="zh-CN" altLang="en-US" dirty="0"/>
            <a:t>总结</a:t>
          </a:r>
          <a:endParaRPr lang="en-SG" dirty="0"/>
        </a:p>
      </dgm:t>
    </dgm:pt>
    <dgm:pt modelId="{D9C0D947-3993-4CD0-A7E0-8801A1CF4671}" type="parTrans" cxnId="{6DB36837-1720-4289-B4E0-7D3C1BC67709}">
      <dgm:prSet/>
      <dgm:spPr/>
      <dgm:t>
        <a:bodyPr/>
        <a:lstStyle/>
        <a:p>
          <a:endParaRPr lang="en-SG"/>
        </a:p>
      </dgm:t>
    </dgm:pt>
    <dgm:pt modelId="{6B3218CF-A6B4-407E-AA6B-8ADA7BA4341B}" type="sibTrans" cxnId="{6DB36837-1720-4289-B4E0-7D3C1BC67709}">
      <dgm:prSet/>
      <dgm:spPr/>
      <dgm:t>
        <a:bodyPr/>
        <a:lstStyle/>
        <a:p>
          <a:endParaRPr lang="en-SG"/>
        </a:p>
      </dgm:t>
    </dgm:pt>
    <dgm:pt modelId="{53030A26-EAC0-4019-8CFB-793C343BAD17}" type="pres">
      <dgm:prSet presAssocID="{67BFB506-867A-482F-8FCB-D37B97F00BCE}" presName="Name0" presStyleCnt="0">
        <dgm:presLayoutVars>
          <dgm:resizeHandles/>
        </dgm:presLayoutVars>
      </dgm:prSet>
      <dgm:spPr/>
    </dgm:pt>
    <dgm:pt modelId="{ABA42EE1-012D-4A8B-8391-11EF7ABD911A}" type="pres">
      <dgm:prSet presAssocID="{F71882E6-1CF8-469C-A3EF-9539AFC8E452}" presName="text" presStyleLbl="node1" presStyleIdx="0" presStyleCnt="9">
        <dgm:presLayoutVars>
          <dgm:bulletEnabled val="1"/>
        </dgm:presLayoutVars>
      </dgm:prSet>
      <dgm:spPr/>
    </dgm:pt>
    <dgm:pt modelId="{13AECB14-16AB-459C-9D86-A90515748FDD}" type="pres">
      <dgm:prSet presAssocID="{92FA3E4B-B303-41DF-BAA2-D1DB87ED311C}" presName="space" presStyleCnt="0"/>
      <dgm:spPr/>
    </dgm:pt>
    <dgm:pt modelId="{2468C0BD-22A9-4CB9-87C2-E90E87F0049C}" type="pres">
      <dgm:prSet presAssocID="{F050115A-394E-44EA-847C-65EF3C83AE4B}" presName="text" presStyleLbl="node1" presStyleIdx="1" presStyleCnt="9">
        <dgm:presLayoutVars>
          <dgm:bulletEnabled val="1"/>
        </dgm:presLayoutVars>
      </dgm:prSet>
      <dgm:spPr/>
    </dgm:pt>
    <dgm:pt modelId="{3549F22A-D540-450B-899B-205EC51D8C0C}" type="pres">
      <dgm:prSet presAssocID="{73A6A0F5-F3A6-479A-ABC8-956EFD79DBF9}" presName="space" presStyleCnt="0"/>
      <dgm:spPr/>
    </dgm:pt>
    <dgm:pt modelId="{F7270CFA-5153-4BE2-839E-34F712B1EA00}" type="pres">
      <dgm:prSet presAssocID="{31925818-DDF5-4A35-8C0B-605189CE5492}" presName="text" presStyleLbl="node1" presStyleIdx="2" presStyleCnt="9">
        <dgm:presLayoutVars>
          <dgm:bulletEnabled val="1"/>
        </dgm:presLayoutVars>
      </dgm:prSet>
      <dgm:spPr/>
    </dgm:pt>
    <dgm:pt modelId="{A1AE4328-113B-4699-85B6-7B42ADF6FDF3}" type="pres">
      <dgm:prSet presAssocID="{883BDE58-6300-4E31-91F7-B89B720ABB2A}" presName="space" presStyleCnt="0"/>
      <dgm:spPr/>
    </dgm:pt>
    <dgm:pt modelId="{4DA75EEB-B0B0-4086-A4A1-DD4390763774}" type="pres">
      <dgm:prSet presAssocID="{8CFF1FB3-9FE7-4709-9195-3A6EF06053D7}" presName="text" presStyleLbl="node1" presStyleIdx="3" presStyleCnt="9">
        <dgm:presLayoutVars>
          <dgm:bulletEnabled val="1"/>
        </dgm:presLayoutVars>
      </dgm:prSet>
      <dgm:spPr/>
    </dgm:pt>
    <dgm:pt modelId="{1A78A23F-7EB7-4D65-AD9A-4799A7A3BFA4}" type="pres">
      <dgm:prSet presAssocID="{AB86411D-AE1D-49E0-8D8B-AFEEC532F1E4}" presName="space" presStyleCnt="0"/>
      <dgm:spPr/>
    </dgm:pt>
    <dgm:pt modelId="{FF2C71FA-AAF3-46EA-80FB-412DA5460834}" type="pres">
      <dgm:prSet presAssocID="{661E1DBA-6660-469F-A77E-D1131DE04EED}" presName="text" presStyleLbl="node1" presStyleIdx="4" presStyleCnt="9">
        <dgm:presLayoutVars>
          <dgm:bulletEnabled val="1"/>
        </dgm:presLayoutVars>
      </dgm:prSet>
      <dgm:spPr/>
    </dgm:pt>
    <dgm:pt modelId="{327E421D-032D-4334-A8E2-146EAA045D62}" type="pres">
      <dgm:prSet presAssocID="{86773D69-D093-4432-A229-FEF3B88ADCBE}" presName="space" presStyleCnt="0"/>
      <dgm:spPr/>
    </dgm:pt>
    <dgm:pt modelId="{483521BC-4269-46D2-B318-8DADBAF37B13}" type="pres">
      <dgm:prSet presAssocID="{58619285-CC40-4366-9058-5009527C92F2}" presName="text" presStyleLbl="node1" presStyleIdx="5" presStyleCnt="9">
        <dgm:presLayoutVars>
          <dgm:bulletEnabled val="1"/>
        </dgm:presLayoutVars>
      </dgm:prSet>
      <dgm:spPr/>
    </dgm:pt>
    <dgm:pt modelId="{9D1ACBE1-6533-4CD3-9FA9-E2AEB150B0D2}" type="pres">
      <dgm:prSet presAssocID="{3E09D749-1886-4FA2-9C7C-E429B818E1EF}" presName="space" presStyleCnt="0"/>
      <dgm:spPr/>
    </dgm:pt>
    <dgm:pt modelId="{DC7734B3-78F6-45A6-95C9-AE1F6D8E77DA}" type="pres">
      <dgm:prSet presAssocID="{E7B8D350-E310-4C2F-9E1A-AC485291B849}" presName="text" presStyleLbl="node1" presStyleIdx="6" presStyleCnt="9">
        <dgm:presLayoutVars>
          <dgm:bulletEnabled val="1"/>
        </dgm:presLayoutVars>
      </dgm:prSet>
      <dgm:spPr/>
    </dgm:pt>
    <dgm:pt modelId="{FFE5EFDE-2646-4DA1-8E43-22F24C43AC2D}" type="pres">
      <dgm:prSet presAssocID="{EF04B057-8B01-4D7F-B9C2-CC7817822513}" presName="space" presStyleCnt="0"/>
      <dgm:spPr/>
    </dgm:pt>
    <dgm:pt modelId="{2CCB484A-C1EF-4AFA-A0B8-96EBDCB87AFB}" type="pres">
      <dgm:prSet presAssocID="{7A98D071-B759-4FFD-B91E-3358F1252457}" presName="text" presStyleLbl="node1" presStyleIdx="7" presStyleCnt="9">
        <dgm:presLayoutVars>
          <dgm:bulletEnabled val="1"/>
        </dgm:presLayoutVars>
      </dgm:prSet>
      <dgm:spPr/>
    </dgm:pt>
    <dgm:pt modelId="{C67EDEE0-5EC4-4829-88E5-8FC0B9FD41CD}" type="pres">
      <dgm:prSet presAssocID="{8AF2BA02-E8FF-4FBA-90DA-666ECF1B8D1F}" presName="space" presStyleCnt="0"/>
      <dgm:spPr/>
    </dgm:pt>
    <dgm:pt modelId="{682303A5-2B10-45CA-BEDD-8A0053E099F1}" type="pres">
      <dgm:prSet presAssocID="{19C0322A-8DF4-4C71-B373-C72AED26C959}" presName="text" presStyleLbl="node1" presStyleIdx="8" presStyleCnt="9">
        <dgm:presLayoutVars>
          <dgm:bulletEnabled val="1"/>
        </dgm:presLayoutVars>
      </dgm:prSet>
      <dgm:spPr/>
    </dgm:pt>
  </dgm:ptLst>
  <dgm:cxnLst>
    <dgm:cxn modelId="{60A54817-A503-4A3D-B221-97987CD0A9E0}" type="presOf" srcId="{58619285-CC40-4366-9058-5009527C92F2}" destId="{483521BC-4269-46D2-B318-8DADBAF37B13}" srcOrd="0" destOrd="0" presId="urn:diagrams.loki3.com/VaryingWidthList"/>
    <dgm:cxn modelId="{6DB36837-1720-4289-B4E0-7D3C1BC67709}" srcId="{67BFB506-867A-482F-8FCB-D37B97F00BCE}" destId="{19C0322A-8DF4-4C71-B373-C72AED26C959}" srcOrd="8" destOrd="0" parTransId="{D9C0D947-3993-4CD0-A7E0-8801A1CF4671}" sibTransId="{6B3218CF-A6B4-407E-AA6B-8ADA7BA4341B}"/>
    <dgm:cxn modelId="{58275B5F-25D4-4BBD-86DF-795C25353FD8}" type="presOf" srcId="{7A98D071-B759-4FFD-B91E-3358F1252457}" destId="{2CCB484A-C1EF-4AFA-A0B8-96EBDCB87AFB}" srcOrd="0" destOrd="0" presId="urn:diagrams.loki3.com/VaryingWidthList"/>
    <dgm:cxn modelId="{1D985D60-C3DF-4452-A2EC-492ABF92FA17}" type="presOf" srcId="{31925818-DDF5-4A35-8C0B-605189CE5492}" destId="{F7270CFA-5153-4BE2-839E-34F712B1EA00}" srcOrd="0" destOrd="0" presId="urn:diagrams.loki3.com/VaryingWidthList"/>
    <dgm:cxn modelId="{BD9EC761-989E-4AAF-A8BC-D444896B0620}" srcId="{67BFB506-867A-482F-8FCB-D37B97F00BCE}" destId="{8CFF1FB3-9FE7-4709-9195-3A6EF06053D7}" srcOrd="3" destOrd="0" parTransId="{8C444A1D-D120-42C4-B607-8F36AFD6E363}" sibTransId="{AB86411D-AE1D-49E0-8D8B-AFEEC532F1E4}"/>
    <dgm:cxn modelId="{4161CD64-7F4A-4DBD-8BBA-606662C73912}" type="presOf" srcId="{E7B8D350-E310-4C2F-9E1A-AC485291B849}" destId="{DC7734B3-78F6-45A6-95C9-AE1F6D8E77DA}" srcOrd="0" destOrd="0" presId="urn:diagrams.loki3.com/VaryingWidthList"/>
    <dgm:cxn modelId="{FF991347-8002-4EF4-BB06-05B6901F2BB4}" srcId="{67BFB506-867A-482F-8FCB-D37B97F00BCE}" destId="{661E1DBA-6660-469F-A77E-D1131DE04EED}" srcOrd="4" destOrd="0" parTransId="{E1080CE5-1403-4CC9-8CBD-A57FA24E9AF6}" sibTransId="{86773D69-D093-4432-A229-FEF3B88ADCBE}"/>
    <dgm:cxn modelId="{8F0B9269-0AAE-4ECB-AA3A-6141EB0A2D93}" srcId="{67BFB506-867A-482F-8FCB-D37B97F00BCE}" destId="{E7B8D350-E310-4C2F-9E1A-AC485291B849}" srcOrd="6" destOrd="0" parTransId="{A52993A2-0EA1-452F-884B-8726E786148E}" sibTransId="{EF04B057-8B01-4D7F-B9C2-CC7817822513}"/>
    <dgm:cxn modelId="{C3398F6D-ACC9-4C67-ADA9-A9C71328C6F9}" type="presOf" srcId="{19C0322A-8DF4-4C71-B373-C72AED26C959}" destId="{682303A5-2B10-45CA-BEDD-8A0053E099F1}" srcOrd="0" destOrd="0" presId="urn:diagrams.loki3.com/VaryingWidthList"/>
    <dgm:cxn modelId="{E124C777-D213-4368-9BAD-CE0C0CB51E10}" srcId="{67BFB506-867A-482F-8FCB-D37B97F00BCE}" destId="{F050115A-394E-44EA-847C-65EF3C83AE4B}" srcOrd="1" destOrd="0" parTransId="{C304C6AE-C049-45C5-9C45-4921CC4F9DFF}" sibTransId="{73A6A0F5-F3A6-479A-ABC8-956EFD79DBF9}"/>
    <dgm:cxn modelId="{D6F7C158-9A85-4CF8-89AD-D088D1AD051D}" type="presOf" srcId="{8CFF1FB3-9FE7-4709-9195-3A6EF06053D7}" destId="{4DA75EEB-B0B0-4086-A4A1-DD4390763774}" srcOrd="0" destOrd="0" presId="urn:diagrams.loki3.com/VaryingWidthList"/>
    <dgm:cxn modelId="{9A1B1E82-4AB2-4736-BDEE-6E8A74F08090}" type="presOf" srcId="{67BFB506-867A-482F-8FCB-D37B97F00BCE}" destId="{53030A26-EAC0-4019-8CFB-793C343BAD17}" srcOrd="0" destOrd="0" presId="urn:diagrams.loki3.com/VaryingWidthList"/>
    <dgm:cxn modelId="{4751E691-5E5E-4B87-BEED-589EF2646FAD}" type="presOf" srcId="{661E1DBA-6660-469F-A77E-D1131DE04EED}" destId="{FF2C71FA-AAF3-46EA-80FB-412DA5460834}" srcOrd="0" destOrd="0" presId="urn:diagrams.loki3.com/VaryingWidthList"/>
    <dgm:cxn modelId="{678AFB9D-E3CA-47DD-BF08-C8E449646409}" type="presOf" srcId="{F050115A-394E-44EA-847C-65EF3C83AE4B}" destId="{2468C0BD-22A9-4CB9-87C2-E90E87F0049C}" srcOrd="0" destOrd="0" presId="urn:diagrams.loki3.com/VaryingWidthList"/>
    <dgm:cxn modelId="{1C301BCF-738E-4BCF-ABF4-D80B79DEEFE2}" srcId="{67BFB506-867A-482F-8FCB-D37B97F00BCE}" destId="{7A98D071-B759-4FFD-B91E-3358F1252457}" srcOrd="7" destOrd="0" parTransId="{F01DD981-64DF-4696-9A97-DB4CD6535587}" sibTransId="{8AF2BA02-E8FF-4FBA-90DA-666ECF1B8D1F}"/>
    <dgm:cxn modelId="{2204B3D1-00E9-4B03-812A-E237E3166A3D}" srcId="{67BFB506-867A-482F-8FCB-D37B97F00BCE}" destId="{F71882E6-1CF8-469C-A3EF-9539AFC8E452}" srcOrd="0" destOrd="0" parTransId="{9F4EADD0-2AB8-4D22-852E-2EF5EBB18B0F}" sibTransId="{92FA3E4B-B303-41DF-BAA2-D1DB87ED311C}"/>
    <dgm:cxn modelId="{72FA7FD6-CDEF-4390-943D-AF921D47BE86}" srcId="{67BFB506-867A-482F-8FCB-D37B97F00BCE}" destId="{58619285-CC40-4366-9058-5009527C92F2}" srcOrd="5" destOrd="0" parTransId="{604727B8-CEDD-47BE-8C3D-8FF293AC65AC}" sibTransId="{3E09D749-1886-4FA2-9C7C-E429B818E1EF}"/>
    <dgm:cxn modelId="{0861F1F4-BF3A-4B0C-AEF1-2478FDFE299A}" type="presOf" srcId="{F71882E6-1CF8-469C-A3EF-9539AFC8E452}" destId="{ABA42EE1-012D-4A8B-8391-11EF7ABD911A}" srcOrd="0" destOrd="0" presId="urn:diagrams.loki3.com/VaryingWidthList"/>
    <dgm:cxn modelId="{8D014DFB-9585-454D-B56C-0FED98B4D511}" srcId="{67BFB506-867A-482F-8FCB-D37B97F00BCE}" destId="{31925818-DDF5-4A35-8C0B-605189CE5492}" srcOrd="2" destOrd="0" parTransId="{07424FD8-0184-4945-8F43-B81B939FEE8D}" sibTransId="{883BDE58-6300-4E31-91F7-B89B720ABB2A}"/>
    <dgm:cxn modelId="{C36640E0-0EEB-4F3C-9256-BF1F2F2AD27A}" type="presParOf" srcId="{53030A26-EAC0-4019-8CFB-793C343BAD17}" destId="{ABA42EE1-012D-4A8B-8391-11EF7ABD911A}" srcOrd="0" destOrd="0" presId="urn:diagrams.loki3.com/VaryingWidthList"/>
    <dgm:cxn modelId="{62527DB5-5C7F-4C81-B821-81549C4DA596}" type="presParOf" srcId="{53030A26-EAC0-4019-8CFB-793C343BAD17}" destId="{13AECB14-16AB-459C-9D86-A90515748FDD}" srcOrd="1" destOrd="0" presId="urn:diagrams.loki3.com/VaryingWidthList"/>
    <dgm:cxn modelId="{2EC7BD71-770C-4E0E-83E6-2A674128D3E5}" type="presParOf" srcId="{53030A26-EAC0-4019-8CFB-793C343BAD17}" destId="{2468C0BD-22A9-4CB9-87C2-E90E87F0049C}" srcOrd="2" destOrd="0" presId="urn:diagrams.loki3.com/VaryingWidthList"/>
    <dgm:cxn modelId="{48FE282C-A2AD-4711-BB9A-83A6D158467D}" type="presParOf" srcId="{53030A26-EAC0-4019-8CFB-793C343BAD17}" destId="{3549F22A-D540-450B-899B-205EC51D8C0C}" srcOrd="3" destOrd="0" presId="urn:diagrams.loki3.com/VaryingWidthList"/>
    <dgm:cxn modelId="{6AC1CA91-D66E-411D-B80D-6A28D0D004C7}" type="presParOf" srcId="{53030A26-EAC0-4019-8CFB-793C343BAD17}" destId="{F7270CFA-5153-4BE2-839E-34F712B1EA00}" srcOrd="4" destOrd="0" presId="urn:diagrams.loki3.com/VaryingWidthList"/>
    <dgm:cxn modelId="{8779229E-98A3-47CE-B77C-CED8016ED67A}" type="presParOf" srcId="{53030A26-EAC0-4019-8CFB-793C343BAD17}" destId="{A1AE4328-113B-4699-85B6-7B42ADF6FDF3}" srcOrd="5" destOrd="0" presId="urn:diagrams.loki3.com/VaryingWidthList"/>
    <dgm:cxn modelId="{8557AC8D-54FA-40E4-A4A0-EEF97AD67496}" type="presParOf" srcId="{53030A26-EAC0-4019-8CFB-793C343BAD17}" destId="{4DA75EEB-B0B0-4086-A4A1-DD4390763774}" srcOrd="6" destOrd="0" presId="urn:diagrams.loki3.com/VaryingWidthList"/>
    <dgm:cxn modelId="{A467FB5E-5945-479F-9F09-07C63B746F19}" type="presParOf" srcId="{53030A26-EAC0-4019-8CFB-793C343BAD17}" destId="{1A78A23F-7EB7-4D65-AD9A-4799A7A3BFA4}" srcOrd="7" destOrd="0" presId="urn:diagrams.loki3.com/VaryingWidthList"/>
    <dgm:cxn modelId="{4D93A41F-F930-4FCD-9E2C-8EF1B27E2ADC}" type="presParOf" srcId="{53030A26-EAC0-4019-8CFB-793C343BAD17}" destId="{FF2C71FA-AAF3-46EA-80FB-412DA5460834}" srcOrd="8" destOrd="0" presId="urn:diagrams.loki3.com/VaryingWidthList"/>
    <dgm:cxn modelId="{EAA9E441-3126-4799-9966-C7A81E96B13E}" type="presParOf" srcId="{53030A26-EAC0-4019-8CFB-793C343BAD17}" destId="{327E421D-032D-4334-A8E2-146EAA045D62}" srcOrd="9" destOrd="0" presId="urn:diagrams.loki3.com/VaryingWidthList"/>
    <dgm:cxn modelId="{5C487A3E-C95B-4D1E-85AF-FB52E0CC315E}" type="presParOf" srcId="{53030A26-EAC0-4019-8CFB-793C343BAD17}" destId="{483521BC-4269-46D2-B318-8DADBAF37B13}" srcOrd="10" destOrd="0" presId="urn:diagrams.loki3.com/VaryingWidthList"/>
    <dgm:cxn modelId="{04EF02B7-7295-4111-AFC0-32000E3CC82A}" type="presParOf" srcId="{53030A26-EAC0-4019-8CFB-793C343BAD17}" destId="{9D1ACBE1-6533-4CD3-9FA9-E2AEB150B0D2}" srcOrd="11" destOrd="0" presId="urn:diagrams.loki3.com/VaryingWidthList"/>
    <dgm:cxn modelId="{805874BC-6DF9-4E8C-9DAB-11497A28419E}" type="presParOf" srcId="{53030A26-EAC0-4019-8CFB-793C343BAD17}" destId="{DC7734B3-78F6-45A6-95C9-AE1F6D8E77DA}" srcOrd="12" destOrd="0" presId="urn:diagrams.loki3.com/VaryingWidthList"/>
    <dgm:cxn modelId="{C7E6B253-D98A-47F8-948C-967718C26673}" type="presParOf" srcId="{53030A26-EAC0-4019-8CFB-793C343BAD17}" destId="{FFE5EFDE-2646-4DA1-8E43-22F24C43AC2D}" srcOrd="13" destOrd="0" presId="urn:diagrams.loki3.com/VaryingWidthList"/>
    <dgm:cxn modelId="{6921BD28-CEC1-492A-A62C-DA5BDAC033E7}" type="presParOf" srcId="{53030A26-EAC0-4019-8CFB-793C343BAD17}" destId="{2CCB484A-C1EF-4AFA-A0B8-96EBDCB87AFB}" srcOrd="14" destOrd="0" presId="urn:diagrams.loki3.com/VaryingWidthList"/>
    <dgm:cxn modelId="{6AEE72C7-EE12-4945-8525-48CCA9B8EC14}" type="presParOf" srcId="{53030A26-EAC0-4019-8CFB-793C343BAD17}" destId="{C67EDEE0-5EC4-4829-88E5-8FC0B9FD41CD}" srcOrd="15" destOrd="0" presId="urn:diagrams.loki3.com/VaryingWidthList"/>
    <dgm:cxn modelId="{8BF42B6E-8000-44C7-94F8-47F363E0156F}" type="presParOf" srcId="{53030A26-EAC0-4019-8CFB-793C343BAD17}" destId="{682303A5-2B10-45CA-BEDD-8A0053E099F1}" srcOrd="16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1F269D-0AC6-4866-996E-7DBFDF633FA1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8C33F9D9-89EE-4A94-8587-EE749F9F9A34}">
      <dgm:prSet phldrT="[Text]"/>
      <dgm:spPr/>
      <dgm:t>
        <a:bodyPr/>
        <a:lstStyle/>
        <a:p>
          <a:r>
            <a:rPr lang="zh-CN" altLang="en-US" dirty="0"/>
            <a:t>第一步</a:t>
          </a:r>
          <a:endParaRPr lang="en-SG" dirty="0"/>
        </a:p>
      </dgm:t>
    </dgm:pt>
    <dgm:pt modelId="{FD62BF6A-3FAB-4E32-8FF5-0B959D3BFB0F}" type="parTrans" cxnId="{45D5E08B-BEE8-442E-95A9-858A78325192}">
      <dgm:prSet/>
      <dgm:spPr/>
      <dgm:t>
        <a:bodyPr/>
        <a:lstStyle/>
        <a:p>
          <a:endParaRPr lang="en-SG"/>
        </a:p>
      </dgm:t>
    </dgm:pt>
    <dgm:pt modelId="{ABC60D14-5D3E-42DA-98B0-2CF5F665A2FD}" type="sibTrans" cxnId="{45D5E08B-BEE8-442E-95A9-858A78325192}">
      <dgm:prSet/>
      <dgm:spPr/>
      <dgm:t>
        <a:bodyPr/>
        <a:lstStyle/>
        <a:p>
          <a:endParaRPr lang="en-SG"/>
        </a:p>
      </dgm:t>
    </dgm:pt>
    <dgm:pt modelId="{D0427744-3DA2-4B4B-82B3-C8232538DAA5}">
      <dgm:prSet phldrT="[Text]"/>
      <dgm:spPr/>
      <dgm:t>
        <a:bodyPr/>
        <a:lstStyle/>
        <a:p>
          <a:r>
            <a:rPr lang="en-SG" altLang="zh-CN" dirty="0"/>
            <a:t>1</a:t>
          </a:r>
          <a:r>
            <a:rPr lang="zh-CN" altLang="en-US" dirty="0"/>
            <a:t>，了解研究领域 </a:t>
          </a:r>
          <a:r>
            <a:rPr lang="en-US" altLang="zh-CN" dirty="0"/>
            <a:t>–</a:t>
          </a:r>
          <a:r>
            <a:rPr lang="zh-CN" altLang="en-US" dirty="0"/>
            <a:t>选题</a:t>
          </a:r>
          <a:endParaRPr lang="en-SG" altLang="zh-CN" dirty="0"/>
        </a:p>
        <a:p>
          <a:r>
            <a:rPr lang="en-SG" dirty="0"/>
            <a:t>2</a:t>
          </a:r>
          <a:r>
            <a:rPr lang="zh-CN" altLang="en-US" dirty="0"/>
            <a:t>，阅读理解 </a:t>
          </a:r>
          <a:r>
            <a:rPr lang="en-US" altLang="zh-CN" dirty="0"/>
            <a:t>– </a:t>
          </a:r>
          <a:r>
            <a:rPr lang="zh-CN" altLang="en-US" dirty="0"/>
            <a:t>了解相关的观点 </a:t>
          </a:r>
          <a:r>
            <a:rPr lang="en-US" altLang="zh-CN" dirty="0"/>
            <a:t>– </a:t>
          </a:r>
          <a:r>
            <a:rPr lang="zh-CN" altLang="en-US" dirty="0"/>
            <a:t>为评论打基础</a:t>
          </a:r>
          <a:endParaRPr lang="en-SG" dirty="0"/>
        </a:p>
      </dgm:t>
    </dgm:pt>
    <dgm:pt modelId="{00239E9B-333B-4BA4-948E-F1D830A8C4AE}" type="parTrans" cxnId="{BA1F53B8-9C4B-44B2-A822-68C1D68C35A2}">
      <dgm:prSet/>
      <dgm:spPr/>
      <dgm:t>
        <a:bodyPr/>
        <a:lstStyle/>
        <a:p>
          <a:endParaRPr lang="en-SG"/>
        </a:p>
      </dgm:t>
    </dgm:pt>
    <dgm:pt modelId="{A7F1EA05-EB49-4848-AADA-F0E59936B948}" type="sibTrans" cxnId="{BA1F53B8-9C4B-44B2-A822-68C1D68C35A2}">
      <dgm:prSet/>
      <dgm:spPr/>
      <dgm:t>
        <a:bodyPr/>
        <a:lstStyle/>
        <a:p>
          <a:endParaRPr lang="en-SG"/>
        </a:p>
      </dgm:t>
    </dgm:pt>
    <dgm:pt modelId="{8C318052-B023-470F-A253-51B609EEEE00}">
      <dgm:prSet phldrT="[Text]"/>
      <dgm:spPr/>
      <dgm:t>
        <a:bodyPr/>
        <a:lstStyle/>
        <a:p>
          <a:r>
            <a:rPr lang="zh-CN" altLang="en-US" dirty="0"/>
            <a:t>第二部</a:t>
          </a:r>
          <a:endParaRPr lang="en-SG" dirty="0"/>
        </a:p>
      </dgm:t>
    </dgm:pt>
    <dgm:pt modelId="{2EDF2794-232A-4BF5-B5A5-0BCD675B56DC}" type="parTrans" cxnId="{0239BE74-9445-4B5F-AA99-14E9DA6F3A7C}">
      <dgm:prSet/>
      <dgm:spPr/>
      <dgm:t>
        <a:bodyPr/>
        <a:lstStyle/>
        <a:p>
          <a:endParaRPr lang="en-SG"/>
        </a:p>
      </dgm:t>
    </dgm:pt>
    <dgm:pt modelId="{506333F9-DF6F-4B7B-BE8A-A3CD669621C7}" type="sibTrans" cxnId="{0239BE74-9445-4B5F-AA99-14E9DA6F3A7C}">
      <dgm:prSet/>
      <dgm:spPr/>
      <dgm:t>
        <a:bodyPr/>
        <a:lstStyle/>
        <a:p>
          <a:endParaRPr lang="en-SG"/>
        </a:p>
      </dgm:t>
    </dgm:pt>
    <dgm:pt modelId="{61955AB9-3623-404B-BCB7-731DCBB0AD35}">
      <dgm:prSet phldrT="[Text]"/>
      <dgm:spPr/>
      <dgm:t>
        <a:bodyPr/>
        <a:lstStyle/>
        <a:p>
          <a:r>
            <a:rPr lang="en-SG" dirty="0"/>
            <a:t>1</a:t>
          </a:r>
          <a:r>
            <a:rPr lang="zh-CN" altLang="en-US" dirty="0"/>
            <a:t>，综述阅读的内容和观点（记得给出出处）</a:t>
          </a:r>
          <a:endParaRPr lang="en-SG" altLang="zh-CN" dirty="0"/>
        </a:p>
        <a:p>
          <a:r>
            <a:rPr lang="en-SG" dirty="0"/>
            <a:t>2</a:t>
          </a:r>
          <a:r>
            <a:rPr lang="zh-CN" altLang="en-US" dirty="0"/>
            <a:t>，表达自己对与自己研究相关的观点和看法和简介</a:t>
          </a:r>
          <a:endParaRPr lang="en-SG" dirty="0"/>
        </a:p>
      </dgm:t>
    </dgm:pt>
    <dgm:pt modelId="{8E879688-717F-4215-BF57-276F4E55889D}" type="parTrans" cxnId="{4EEC07FD-7203-4FF5-89A0-598491E437D1}">
      <dgm:prSet/>
      <dgm:spPr/>
      <dgm:t>
        <a:bodyPr/>
        <a:lstStyle/>
        <a:p>
          <a:endParaRPr lang="en-SG"/>
        </a:p>
      </dgm:t>
    </dgm:pt>
    <dgm:pt modelId="{6FEF10B0-D797-43BB-AA3C-723A70D28FB6}" type="sibTrans" cxnId="{4EEC07FD-7203-4FF5-89A0-598491E437D1}">
      <dgm:prSet/>
      <dgm:spPr/>
      <dgm:t>
        <a:bodyPr/>
        <a:lstStyle/>
        <a:p>
          <a:endParaRPr lang="en-SG"/>
        </a:p>
      </dgm:t>
    </dgm:pt>
    <dgm:pt modelId="{D1D1B571-9265-426E-B1E3-5B4A3CD88C59}">
      <dgm:prSet phldrT="[Text]"/>
      <dgm:spPr/>
      <dgm:t>
        <a:bodyPr/>
        <a:lstStyle/>
        <a:p>
          <a:r>
            <a:rPr lang="zh-CN" altLang="en-US" dirty="0"/>
            <a:t>第三部</a:t>
          </a:r>
          <a:endParaRPr lang="en-SG" dirty="0"/>
        </a:p>
      </dgm:t>
    </dgm:pt>
    <dgm:pt modelId="{0EAB1466-AB0E-45F7-B368-44E1EEF90E55}" type="parTrans" cxnId="{2E2D59E7-CA17-45E1-9D83-F55E3D21DAB2}">
      <dgm:prSet/>
      <dgm:spPr/>
      <dgm:t>
        <a:bodyPr/>
        <a:lstStyle/>
        <a:p>
          <a:endParaRPr lang="en-SG"/>
        </a:p>
      </dgm:t>
    </dgm:pt>
    <dgm:pt modelId="{B092E5AB-0728-429C-AC85-11E66424A80D}" type="sibTrans" cxnId="{2E2D59E7-CA17-45E1-9D83-F55E3D21DAB2}">
      <dgm:prSet/>
      <dgm:spPr/>
      <dgm:t>
        <a:bodyPr/>
        <a:lstStyle/>
        <a:p>
          <a:endParaRPr lang="en-SG"/>
        </a:p>
      </dgm:t>
    </dgm:pt>
    <dgm:pt modelId="{C983D3C3-8CA9-4F2C-8BB5-6CB96B856573}">
      <dgm:prSet phldrT="[Text]"/>
      <dgm:spPr/>
      <dgm:t>
        <a:bodyPr/>
        <a:lstStyle/>
        <a:p>
          <a:r>
            <a:rPr lang="en-SG" altLang="zh-CN" dirty="0"/>
            <a:t>1</a:t>
          </a:r>
          <a:r>
            <a:rPr lang="zh-CN" altLang="en-US" dirty="0"/>
            <a:t>，评论或分析</a:t>
          </a:r>
          <a:endParaRPr lang="en-SG" altLang="zh-CN" dirty="0"/>
        </a:p>
        <a:p>
          <a:r>
            <a:rPr lang="en-SG" dirty="0"/>
            <a:t>2</a:t>
          </a:r>
          <a:r>
            <a:rPr lang="zh-CN" altLang="en-US" dirty="0"/>
            <a:t>，其它后续的步骤</a:t>
          </a:r>
          <a:endParaRPr lang="en-SG" dirty="0"/>
        </a:p>
      </dgm:t>
    </dgm:pt>
    <dgm:pt modelId="{11F7C5D4-7CF6-4DEB-A2B2-9AA7A86A300C}" type="parTrans" cxnId="{B6946372-552D-4866-880E-2D60022A1669}">
      <dgm:prSet/>
      <dgm:spPr/>
      <dgm:t>
        <a:bodyPr/>
        <a:lstStyle/>
        <a:p>
          <a:endParaRPr lang="en-SG"/>
        </a:p>
      </dgm:t>
    </dgm:pt>
    <dgm:pt modelId="{1A7BC0C1-8B34-477E-B77D-AC3702971E5A}" type="sibTrans" cxnId="{B6946372-552D-4866-880E-2D60022A1669}">
      <dgm:prSet/>
      <dgm:spPr/>
      <dgm:t>
        <a:bodyPr/>
        <a:lstStyle/>
        <a:p>
          <a:endParaRPr lang="en-SG"/>
        </a:p>
      </dgm:t>
    </dgm:pt>
    <dgm:pt modelId="{09DDA063-F13B-4176-BFDB-EC73334A22CC}" type="pres">
      <dgm:prSet presAssocID="{9D1F269D-0AC6-4866-996E-7DBFDF633FA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C2FD2806-3324-44C2-9982-40D98BD6169A}" type="pres">
      <dgm:prSet presAssocID="{8C33F9D9-89EE-4A94-8587-EE749F9F9A34}" presName="composite" presStyleCnt="0"/>
      <dgm:spPr/>
    </dgm:pt>
    <dgm:pt modelId="{6ADE185E-29EE-43B4-84C2-71950E53A1C7}" type="pres">
      <dgm:prSet presAssocID="{8C33F9D9-89EE-4A94-8587-EE749F9F9A34}" presName="BackAccent" presStyleLbl="bgShp" presStyleIdx="0" presStyleCnt="3"/>
      <dgm:spPr/>
    </dgm:pt>
    <dgm:pt modelId="{F4C31F8A-8A84-43DB-A067-2586C534A872}" type="pres">
      <dgm:prSet presAssocID="{8C33F9D9-89EE-4A94-8587-EE749F9F9A34}" presName="Accent" presStyleLbl="alignNode1" presStyleIdx="0" presStyleCnt="3"/>
      <dgm:spPr/>
    </dgm:pt>
    <dgm:pt modelId="{F15ACCF3-0B8F-4DFA-9812-E7B3A0319A91}" type="pres">
      <dgm:prSet presAssocID="{8C33F9D9-89EE-4A94-8587-EE749F9F9A34}" presName="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698695AF-75F1-40A2-A34B-4E3AC4A251EF}" type="pres">
      <dgm:prSet presAssocID="{8C33F9D9-89EE-4A94-8587-EE749F9F9A34}" presName="Parent" presStyleLbl="revTx" presStyleIdx="1" presStyleCnt="6">
        <dgm:presLayoutVars>
          <dgm:chMax val="1"/>
          <dgm:chPref val="1"/>
          <dgm:bulletEnabled val="1"/>
        </dgm:presLayoutVars>
      </dgm:prSet>
      <dgm:spPr/>
    </dgm:pt>
    <dgm:pt modelId="{2B29B745-A86F-45D3-9AA3-7EF188C8D5B8}" type="pres">
      <dgm:prSet presAssocID="{ABC60D14-5D3E-42DA-98B0-2CF5F665A2FD}" presName="sibTrans" presStyleCnt="0"/>
      <dgm:spPr/>
    </dgm:pt>
    <dgm:pt modelId="{BE218C72-BEBE-4C5A-BB14-0F658994268A}" type="pres">
      <dgm:prSet presAssocID="{8C318052-B023-470F-A253-51B609EEEE00}" presName="composite" presStyleCnt="0"/>
      <dgm:spPr/>
    </dgm:pt>
    <dgm:pt modelId="{A3CDD34D-7FA9-4CD1-95F8-F528E97E09B1}" type="pres">
      <dgm:prSet presAssocID="{8C318052-B023-470F-A253-51B609EEEE00}" presName="BackAccent" presStyleLbl="bgShp" presStyleIdx="1" presStyleCnt="3"/>
      <dgm:spPr/>
    </dgm:pt>
    <dgm:pt modelId="{9AD6053C-E2F2-45DF-8C51-CE2E275D6B9F}" type="pres">
      <dgm:prSet presAssocID="{8C318052-B023-470F-A253-51B609EEEE00}" presName="Accent" presStyleLbl="alignNode1" presStyleIdx="1" presStyleCnt="3"/>
      <dgm:spPr/>
    </dgm:pt>
    <dgm:pt modelId="{92E6674C-2AEE-4A14-886E-A02A591D7E4C}" type="pres">
      <dgm:prSet presAssocID="{8C318052-B023-470F-A253-51B609EEEE00}" presName="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E5AB5461-BF2B-400A-81C1-B1AF4B9B64CD}" type="pres">
      <dgm:prSet presAssocID="{8C318052-B023-470F-A253-51B609EEEE00}" presName="Parent" presStyleLbl="revTx" presStyleIdx="3" presStyleCnt="6">
        <dgm:presLayoutVars>
          <dgm:chMax val="1"/>
          <dgm:chPref val="1"/>
          <dgm:bulletEnabled val="1"/>
        </dgm:presLayoutVars>
      </dgm:prSet>
      <dgm:spPr/>
    </dgm:pt>
    <dgm:pt modelId="{3C00BE54-EC0F-4728-A864-E4C736FDF3D9}" type="pres">
      <dgm:prSet presAssocID="{506333F9-DF6F-4B7B-BE8A-A3CD669621C7}" presName="sibTrans" presStyleCnt="0"/>
      <dgm:spPr/>
    </dgm:pt>
    <dgm:pt modelId="{BDF83010-EEC8-4EB3-A126-A24B9B57F89C}" type="pres">
      <dgm:prSet presAssocID="{D1D1B571-9265-426E-B1E3-5B4A3CD88C59}" presName="composite" presStyleCnt="0"/>
      <dgm:spPr/>
    </dgm:pt>
    <dgm:pt modelId="{C1852EDA-008A-4754-A92E-7AD51EFD4A69}" type="pres">
      <dgm:prSet presAssocID="{D1D1B571-9265-426E-B1E3-5B4A3CD88C59}" presName="BackAccent" presStyleLbl="bgShp" presStyleIdx="2" presStyleCnt="3"/>
      <dgm:spPr/>
    </dgm:pt>
    <dgm:pt modelId="{8E01EE25-289C-4255-AAED-CA2BD57B8F2E}" type="pres">
      <dgm:prSet presAssocID="{D1D1B571-9265-426E-B1E3-5B4A3CD88C59}" presName="Accent" presStyleLbl="alignNode1" presStyleIdx="2" presStyleCnt="3"/>
      <dgm:spPr/>
    </dgm:pt>
    <dgm:pt modelId="{2F8E4407-B1CF-4589-812F-ACD843790AD8}" type="pres">
      <dgm:prSet presAssocID="{D1D1B571-9265-426E-B1E3-5B4A3CD88C59}" presName="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3A790A4E-3FDD-4E89-9DFE-C457E28F8DF0}" type="pres">
      <dgm:prSet presAssocID="{D1D1B571-9265-426E-B1E3-5B4A3CD88C59}" presName="Parent" presStyleLbl="revTx" presStyleIdx="5" presStyleCnt="6">
        <dgm:presLayoutVars>
          <dgm:chMax val="1"/>
          <dgm:chPref val="1"/>
          <dgm:bulletEnabled val="1"/>
        </dgm:presLayoutVars>
      </dgm:prSet>
      <dgm:spPr/>
    </dgm:pt>
  </dgm:ptLst>
  <dgm:cxnLst>
    <dgm:cxn modelId="{D5551C1E-308D-4AC7-97E3-B40FD9773B87}" type="presOf" srcId="{61955AB9-3623-404B-BCB7-731DCBB0AD35}" destId="{92E6674C-2AEE-4A14-886E-A02A591D7E4C}" srcOrd="0" destOrd="0" presId="urn:microsoft.com/office/officeart/2008/layout/IncreasingCircleProcess"/>
    <dgm:cxn modelId="{B6946372-552D-4866-880E-2D60022A1669}" srcId="{D1D1B571-9265-426E-B1E3-5B4A3CD88C59}" destId="{C983D3C3-8CA9-4F2C-8BB5-6CB96B856573}" srcOrd="0" destOrd="0" parTransId="{11F7C5D4-7CF6-4DEB-A2B2-9AA7A86A300C}" sibTransId="{1A7BC0C1-8B34-477E-B77D-AC3702971E5A}"/>
    <dgm:cxn modelId="{0239BE74-9445-4B5F-AA99-14E9DA6F3A7C}" srcId="{9D1F269D-0AC6-4866-996E-7DBFDF633FA1}" destId="{8C318052-B023-470F-A253-51B609EEEE00}" srcOrd="1" destOrd="0" parTransId="{2EDF2794-232A-4BF5-B5A5-0BCD675B56DC}" sibTransId="{506333F9-DF6F-4B7B-BE8A-A3CD669621C7}"/>
    <dgm:cxn modelId="{66415376-6AC1-4EE5-9E31-DDDE4B9F38B2}" type="presOf" srcId="{9D1F269D-0AC6-4866-996E-7DBFDF633FA1}" destId="{09DDA063-F13B-4176-BFDB-EC73334A22CC}" srcOrd="0" destOrd="0" presId="urn:microsoft.com/office/officeart/2008/layout/IncreasingCircleProcess"/>
    <dgm:cxn modelId="{6D3D8A79-48B4-4AF1-85EB-89EC6C477DCA}" type="presOf" srcId="{8C318052-B023-470F-A253-51B609EEEE00}" destId="{E5AB5461-BF2B-400A-81C1-B1AF4B9B64CD}" srcOrd="0" destOrd="0" presId="urn:microsoft.com/office/officeart/2008/layout/IncreasingCircleProcess"/>
    <dgm:cxn modelId="{2D44AA81-99AD-411E-8FB5-2CB3189FD479}" type="presOf" srcId="{C983D3C3-8CA9-4F2C-8BB5-6CB96B856573}" destId="{2F8E4407-B1CF-4589-812F-ACD843790AD8}" srcOrd="0" destOrd="0" presId="urn:microsoft.com/office/officeart/2008/layout/IncreasingCircleProcess"/>
    <dgm:cxn modelId="{45D5E08B-BEE8-442E-95A9-858A78325192}" srcId="{9D1F269D-0AC6-4866-996E-7DBFDF633FA1}" destId="{8C33F9D9-89EE-4A94-8587-EE749F9F9A34}" srcOrd="0" destOrd="0" parTransId="{FD62BF6A-3FAB-4E32-8FF5-0B959D3BFB0F}" sibTransId="{ABC60D14-5D3E-42DA-98B0-2CF5F665A2FD}"/>
    <dgm:cxn modelId="{BA1F53B8-9C4B-44B2-A822-68C1D68C35A2}" srcId="{8C33F9D9-89EE-4A94-8587-EE749F9F9A34}" destId="{D0427744-3DA2-4B4B-82B3-C8232538DAA5}" srcOrd="0" destOrd="0" parTransId="{00239E9B-333B-4BA4-948E-F1D830A8C4AE}" sibTransId="{A7F1EA05-EB49-4848-AADA-F0E59936B948}"/>
    <dgm:cxn modelId="{D6D08EBD-7A0D-47A9-80A4-9BFECF9AB8AE}" type="presOf" srcId="{D0427744-3DA2-4B4B-82B3-C8232538DAA5}" destId="{F15ACCF3-0B8F-4DFA-9812-E7B3A0319A91}" srcOrd="0" destOrd="0" presId="urn:microsoft.com/office/officeart/2008/layout/IncreasingCircleProcess"/>
    <dgm:cxn modelId="{0CEA3EC9-1801-45F1-A5B1-D5B3075FF318}" type="presOf" srcId="{8C33F9D9-89EE-4A94-8587-EE749F9F9A34}" destId="{698695AF-75F1-40A2-A34B-4E3AC4A251EF}" srcOrd="0" destOrd="0" presId="urn:microsoft.com/office/officeart/2008/layout/IncreasingCircleProcess"/>
    <dgm:cxn modelId="{C4A464CC-4B8D-4E81-BF7E-14BE504BC736}" type="presOf" srcId="{D1D1B571-9265-426E-B1E3-5B4A3CD88C59}" destId="{3A790A4E-3FDD-4E89-9DFE-C457E28F8DF0}" srcOrd="0" destOrd="0" presId="urn:microsoft.com/office/officeart/2008/layout/IncreasingCircleProcess"/>
    <dgm:cxn modelId="{2E2D59E7-CA17-45E1-9D83-F55E3D21DAB2}" srcId="{9D1F269D-0AC6-4866-996E-7DBFDF633FA1}" destId="{D1D1B571-9265-426E-B1E3-5B4A3CD88C59}" srcOrd="2" destOrd="0" parTransId="{0EAB1466-AB0E-45F7-B368-44E1EEF90E55}" sibTransId="{B092E5AB-0728-429C-AC85-11E66424A80D}"/>
    <dgm:cxn modelId="{4EEC07FD-7203-4FF5-89A0-598491E437D1}" srcId="{8C318052-B023-470F-A253-51B609EEEE00}" destId="{61955AB9-3623-404B-BCB7-731DCBB0AD35}" srcOrd="0" destOrd="0" parTransId="{8E879688-717F-4215-BF57-276F4E55889D}" sibTransId="{6FEF10B0-D797-43BB-AA3C-723A70D28FB6}"/>
    <dgm:cxn modelId="{FF530C94-85AF-4A19-A03E-D3929A85495C}" type="presParOf" srcId="{09DDA063-F13B-4176-BFDB-EC73334A22CC}" destId="{C2FD2806-3324-44C2-9982-40D98BD6169A}" srcOrd="0" destOrd="0" presId="urn:microsoft.com/office/officeart/2008/layout/IncreasingCircleProcess"/>
    <dgm:cxn modelId="{330A5CE2-839E-4299-9C07-DCE90F0E428D}" type="presParOf" srcId="{C2FD2806-3324-44C2-9982-40D98BD6169A}" destId="{6ADE185E-29EE-43B4-84C2-71950E53A1C7}" srcOrd="0" destOrd="0" presId="urn:microsoft.com/office/officeart/2008/layout/IncreasingCircleProcess"/>
    <dgm:cxn modelId="{700D2BF3-6AFF-4B4E-A3D9-218287762ADC}" type="presParOf" srcId="{C2FD2806-3324-44C2-9982-40D98BD6169A}" destId="{F4C31F8A-8A84-43DB-A067-2586C534A872}" srcOrd="1" destOrd="0" presId="urn:microsoft.com/office/officeart/2008/layout/IncreasingCircleProcess"/>
    <dgm:cxn modelId="{0EAF5F9F-C12A-4697-B91B-5C4A340F4C21}" type="presParOf" srcId="{C2FD2806-3324-44C2-9982-40D98BD6169A}" destId="{F15ACCF3-0B8F-4DFA-9812-E7B3A0319A91}" srcOrd="2" destOrd="0" presId="urn:microsoft.com/office/officeart/2008/layout/IncreasingCircleProcess"/>
    <dgm:cxn modelId="{99F5CA84-E299-4B57-AF43-4DEEBA3E2CE4}" type="presParOf" srcId="{C2FD2806-3324-44C2-9982-40D98BD6169A}" destId="{698695AF-75F1-40A2-A34B-4E3AC4A251EF}" srcOrd="3" destOrd="0" presId="urn:microsoft.com/office/officeart/2008/layout/IncreasingCircleProcess"/>
    <dgm:cxn modelId="{8DF85452-2254-49F6-9F08-2472A7CF1FC8}" type="presParOf" srcId="{09DDA063-F13B-4176-BFDB-EC73334A22CC}" destId="{2B29B745-A86F-45D3-9AA3-7EF188C8D5B8}" srcOrd="1" destOrd="0" presId="urn:microsoft.com/office/officeart/2008/layout/IncreasingCircleProcess"/>
    <dgm:cxn modelId="{8AB8A400-18A4-46F0-949D-82C9E0EDF494}" type="presParOf" srcId="{09DDA063-F13B-4176-BFDB-EC73334A22CC}" destId="{BE218C72-BEBE-4C5A-BB14-0F658994268A}" srcOrd="2" destOrd="0" presId="urn:microsoft.com/office/officeart/2008/layout/IncreasingCircleProcess"/>
    <dgm:cxn modelId="{9AA9ADD4-9A24-49D8-9C10-AD6CCF78CB7F}" type="presParOf" srcId="{BE218C72-BEBE-4C5A-BB14-0F658994268A}" destId="{A3CDD34D-7FA9-4CD1-95F8-F528E97E09B1}" srcOrd="0" destOrd="0" presId="urn:microsoft.com/office/officeart/2008/layout/IncreasingCircleProcess"/>
    <dgm:cxn modelId="{EAE91D9A-8EB9-40F8-9909-9E9E5F1E9FD2}" type="presParOf" srcId="{BE218C72-BEBE-4C5A-BB14-0F658994268A}" destId="{9AD6053C-E2F2-45DF-8C51-CE2E275D6B9F}" srcOrd="1" destOrd="0" presId="urn:microsoft.com/office/officeart/2008/layout/IncreasingCircleProcess"/>
    <dgm:cxn modelId="{7D109791-FBAE-40C1-AD8C-93EDD11A082B}" type="presParOf" srcId="{BE218C72-BEBE-4C5A-BB14-0F658994268A}" destId="{92E6674C-2AEE-4A14-886E-A02A591D7E4C}" srcOrd="2" destOrd="0" presId="urn:microsoft.com/office/officeart/2008/layout/IncreasingCircleProcess"/>
    <dgm:cxn modelId="{972EFE1B-8B98-4491-9AFE-852176E097BB}" type="presParOf" srcId="{BE218C72-BEBE-4C5A-BB14-0F658994268A}" destId="{E5AB5461-BF2B-400A-81C1-B1AF4B9B64CD}" srcOrd="3" destOrd="0" presId="urn:microsoft.com/office/officeart/2008/layout/IncreasingCircleProcess"/>
    <dgm:cxn modelId="{D9114BF8-E2D3-440C-882A-21A9CA37065D}" type="presParOf" srcId="{09DDA063-F13B-4176-BFDB-EC73334A22CC}" destId="{3C00BE54-EC0F-4728-A864-E4C736FDF3D9}" srcOrd="3" destOrd="0" presId="urn:microsoft.com/office/officeart/2008/layout/IncreasingCircleProcess"/>
    <dgm:cxn modelId="{67781D12-E84C-4273-9D15-63738AF6CD49}" type="presParOf" srcId="{09DDA063-F13B-4176-BFDB-EC73334A22CC}" destId="{BDF83010-EEC8-4EB3-A126-A24B9B57F89C}" srcOrd="4" destOrd="0" presId="urn:microsoft.com/office/officeart/2008/layout/IncreasingCircleProcess"/>
    <dgm:cxn modelId="{713232CF-0B99-4A9F-85D5-185BD2A2D986}" type="presParOf" srcId="{BDF83010-EEC8-4EB3-A126-A24B9B57F89C}" destId="{C1852EDA-008A-4754-A92E-7AD51EFD4A69}" srcOrd="0" destOrd="0" presId="urn:microsoft.com/office/officeart/2008/layout/IncreasingCircleProcess"/>
    <dgm:cxn modelId="{50E11863-052E-4A29-AF9F-6717A1FF74D5}" type="presParOf" srcId="{BDF83010-EEC8-4EB3-A126-A24B9B57F89C}" destId="{8E01EE25-289C-4255-AAED-CA2BD57B8F2E}" srcOrd="1" destOrd="0" presId="urn:microsoft.com/office/officeart/2008/layout/IncreasingCircleProcess"/>
    <dgm:cxn modelId="{C426AB74-52B0-403B-88F7-4D81DF717ACF}" type="presParOf" srcId="{BDF83010-EEC8-4EB3-A126-A24B9B57F89C}" destId="{2F8E4407-B1CF-4589-812F-ACD843790AD8}" srcOrd="2" destOrd="0" presId="urn:microsoft.com/office/officeart/2008/layout/IncreasingCircleProcess"/>
    <dgm:cxn modelId="{387B40C6-E996-451E-9A7F-EEB7166127F0}" type="presParOf" srcId="{BDF83010-EEC8-4EB3-A126-A24B9B57F89C}" destId="{3A790A4E-3FDD-4E89-9DFE-C457E28F8DF0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2ABF6D-24E5-4E9D-9D99-158A98745411}" type="doc">
      <dgm:prSet loTypeId="urn:microsoft.com/office/officeart/2005/8/layout/funnel1" loCatId="process" qsTypeId="urn:microsoft.com/office/officeart/2005/8/quickstyle/simple4" qsCatId="simple" csTypeId="urn:microsoft.com/office/officeart/2005/8/colors/colorful4" csCatId="colorful" phldr="1"/>
      <dgm:spPr/>
    </dgm:pt>
    <dgm:pt modelId="{8E41AEF0-A5AD-4FDB-BDFF-4DDC4F1CA530}">
      <dgm:prSet phldrT="[Text]"/>
      <dgm:spPr/>
      <dgm:t>
        <a:bodyPr/>
        <a:lstStyle/>
        <a:p>
          <a:r>
            <a:rPr lang="zh-CN" altLang="en-US" dirty="0"/>
            <a:t>阅读与理解</a:t>
          </a:r>
          <a:endParaRPr lang="en-SG" dirty="0"/>
        </a:p>
      </dgm:t>
    </dgm:pt>
    <dgm:pt modelId="{71BBF8FF-2427-4DA9-A10E-129F8315E6D4}" type="parTrans" cxnId="{15F20035-492E-41B8-85D1-A1597B2BEDC4}">
      <dgm:prSet/>
      <dgm:spPr/>
      <dgm:t>
        <a:bodyPr/>
        <a:lstStyle/>
        <a:p>
          <a:endParaRPr lang="en-SG"/>
        </a:p>
      </dgm:t>
    </dgm:pt>
    <dgm:pt modelId="{CE140BE5-C077-4BB5-A060-79535A9667DF}" type="sibTrans" cxnId="{15F20035-492E-41B8-85D1-A1597B2BEDC4}">
      <dgm:prSet/>
      <dgm:spPr/>
      <dgm:t>
        <a:bodyPr/>
        <a:lstStyle/>
        <a:p>
          <a:endParaRPr lang="en-SG"/>
        </a:p>
      </dgm:t>
    </dgm:pt>
    <dgm:pt modelId="{7554480B-78ED-4E79-BCD4-BE2DFF30D79C}">
      <dgm:prSet phldrT="[Text]"/>
      <dgm:spPr/>
      <dgm:t>
        <a:bodyPr/>
        <a:lstStyle/>
        <a:p>
          <a:r>
            <a:rPr lang="zh-CN" altLang="en-US" dirty="0"/>
            <a:t>同情之了解</a:t>
          </a:r>
          <a:endParaRPr lang="en-SG" dirty="0"/>
        </a:p>
      </dgm:t>
    </dgm:pt>
    <dgm:pt modelId="{7EB5EB1D-169D-44E9-8D7A-DC6EB3E12366}" type="parTrans" cxnId="{37A5C216-E584-4A1D-BC5B-C8F4EB53CA81}">
      <dgm:prSet/>
      <dgm:spPr/>
      <dgm:t>
        <a:bodyPr/>
        <a:lstStyle/>
        <a:p>
          <a:endParaRPr lang="en-SG"/>
        </a:p>
      </dgm:t>
    </dgm:pt>
    <dgm:pt modelId="{94C895F6-F471-4519-8073-9365460FCF1F}" type="sibTrans" cxnId="{37A5C216-E584-4A1D-BC5B-C8F4EB53CA81}">
      <dgm:prSet/>
      <dgm:spPr/>
      <dgm:t>
        <a:bodyPr/>
        <a:lstStyle/>
        <a:p>
          <a:endParaRPr lang="en-SG"/>
        </a:p>
      </dgm:t>
    </dgm:pt>
    <dgm:pt modelId="{136E9C19-AAB0-444A-9485-DEE8007D1ED7}">
      <dgm:prSet phldrT="[Text]"/>
      <dgm:spPr/>
      <dgm:t>
        <a:bodyPr/>
        <a:lstStyle/>
        <a:p>
          <a:r>
            <a:rPr lang="zh-CN" altLang="en-US" dirty="0"/>
            <a:t>评估、评论和批评</a:t>
          </a:r>
          <a:endParaRPr lang="en-SG" dirty="0"/>
        </a:p>
      </dgm:t>
    </dgm:pt>
    <dgm:pt modelId="{6DE4420A-6D6C-4E86-81C8-03832F3CE481}" type="parTrans" cxnId="{80CEBC85-19FC-4869-BB9E-753FD9496255}">
      <dgm:prSet/>
      <dgm:spPr/>
      <dgm:t>
        <a:bodyPr/>
        <a:lstStyle/>
        <a:p>
          <a:endParaRPr lang="en-SG"/>
        </a:p>
      </dgm:t>
    </dgm:pt>
    <dgm:pt modelId="{7FE2D579-6549-4253-A4F7-BECC9D2B0D9F}" type="sibTrans" cxnId="{80CEBC85-19FC-4869-BB9E-753FD9496255}">
      <dgm:prSet/>
      <dgm:spPr/>
      <dgm:t>
        <a:bodyPr/>
        <a:lstStyle/>
        <a:p>
          <a:endParaRPr lang="en-SG"/>
        </a:p>
      </dgm:t>
    </dgm:pt>
    <dgm:pt modelId="{D528332D-BE88-4483-8B62-DFA67837E33D}" type="pres">
      <dgm:prSet presAssocID="{022ABF6D-24E5-4E9D-9D99-158A98745411}" presName="Name0" presStyleCnt="0">
        <dgm:presLayoutVars>
          <dgm:chMax val="4"/>
          <dgm:resizeHandles val="exact"/>
        </dgm:presLayoutVars>
      </dgm:prSet>
      <dgm:spPr/>
    </dgm:pt>
    <dgm:pt modelId="{408B5A84-7C76-4CE9-A8EB-1A7DE6C3F16D}" type="pres">
      <dgm:prSet presAssocID="{022ABF6D-24E5-4E9D-9D99-158A98745411}" presName="ellipse" presStyleLbl="trBgShp" presStyleIdx="0" presStyleCnt="1"/>
      <dgm:spPr/>
    </dgm:pt>
    <dgm:pt modelId="{54B86690-B4EC-4B2A-83C8-E4CE0B9D0B97}" type="pres">
      <dgm:prSet presAssocID="{022ABF6D-24E5-4E9D-9D99-158A98745411}" presName="arrow1" presStyleLbl="fgShp" presStyleIdx="0" presStyleCnt="1"/>
      <dgm:spPr/>
    </dgm:pt>
    <dgm:pt modelId="{E0635E1B-C67C-4F05-9307-D919262A93C9}" type="pres">
      <dgm:prSet presAssocID="{022ABF6D-24E5-4E9D-9D99-158A98745411}" presName="rectangle" presStyleLbl="revTx" presStyleIdx="0" presStyleCnt="1">
        <dgm:presLayoutVars>
          <dgm:bulletEnabled val="1"/>
        </dgm:presLayoutVars>
      </dgm:prSet>
      <dgm:spPr/>
    </dgm:pt>
    <dgm:pt modelId="{19540440-907F-44B6-A8AD-6BFADFEC7858}" type="pres">
      <dgm:prSet presAssocID="{7554480B-78ED-4E79-BCD4-BE2DFF30D79C}" presName="item1" presStyleLbl="node1" presStyleIdx="0" presStyleCnt="2">
        <dgm:presLayoutVars>
          <dgm:bulletEnabled val="1"/>
        </dgm:presLayoutVars>
      </dgm:prSet>
      <dgm:spPr/>
    </dgm:pt>
    <dgm:pt modelId="{9A04B0AA-15DB-498A-8F49-DBF22C4DFCFA}" type="pres">
      <dgm:prSet presAssocID="{136E9C19-AAB0-444A-9485-DEE8007D1ED7}" presName="item2" presStyleLbl="node1" presStyleIdx="1" presStyleCnt="2">
        <dgm:presLayoutVars>
          <dgm:bulletEnabled val="1"/>
        </dgm:presLayoutVars>
      </dgm:prSet>
      <dgm:spPr/>
    </dgm:pt>
    <dgm:pt modelId="{AB2CD600-F8A8-49B7-868F-387B1D4810EA}" type="pres">
      <dgm:prSet presAssocID="{022ABF6D-24E5-4E9D-9D99-158A98745411}" presName="funnel" presStyleLbl="trAlignAcc1" presStyleIdx="0" presStyleCnt="1"/>
      <dgm:spPr/>
    </dgm:pt>
  </dgm:ptLst>
  <dgm:cxnLst>
    <dgm:cxn modelId="{37A5C216-E584-4A1D-BC5B-C8F4EB53CA81}" srcId="{022ABF6D-24E5-4E9D-9D99-158A98745411}" destId="{7554480B-78ED-4E79-BCD4-BE2DFF30D79C}" srcOrd="1" destOrd="0" parTransId="{7EB5EB1D-169D-44E9-8D7A-DC6EB3E12366}" sibTransId="{94C895F6-F471-4519-8073-9365460FCF1F}"/>
    <dgm:cxn modelId="{15F20035-492E-41B8-85D1-A1597B2BEDC4}" srcId="{022ABF6D-24E5-4E9D-9D99-158A98745411}" destId="{8E41AEF0-A5AD-4FDB-BDFF-4DDC4F1CA530}" srcOrd="0" destOrd="0" parTransId="{71BBF8FF-2427-4DA9-A10E-129F8315E6D4}" sibTransId="{CE140BE5-C077-4BB5-A060-79535A9667DF}"/>
    <dgm:cxn modelId="{B526AE40-6547-4BA3-A5FA-9400EAD2CDBF}" type="presOf" srcId="{022ABF6D-24E5-4E9D-9D99-158A98745411}" destId="{D528332D-BE88-4483-8B62-DFA67837E33D}" srcOrd="0" destOrd="0" presId="urn:microsoft.com/office/officeart/2005/8/layout/funnel1"/>
    <dgm:cxn modelId="{80CEBC85-19FC-4869-BB9E-753FD9496255}" srcId="{022ABF6D-24E5-4E9D-9D99-158A98745411}" destId="{136E9C19-AAB0-444A-9485-DEE8007D1ED7}" srcOrd="2" destOrd="0" parTransId="{6DE4420A-6D6C-4E86-81C8-03832F3CE481}" sibTransId="{7FE2D579-6549-4253-A4F7-BECC9D2B0D9F}"/>
    <dgm:cxn modelId="{B783E1C5-561D-402E-8264-4904158B0308}" type="presOf" srcId="{7554480B-78ED-4E79-BCD4-BE2DFF30D79C}" destId="{19540440-907F-44B6-A8AD-6BFADFEC7858}" srcOrd="0" destOrd="0" presId="urn:microsoft.com/office/officeart/2005/8/layout/funnel1"/>
    <dgm:cxn modelId="{415DBBEA-7E07-451C-9AD2-0AB93353CAE1}" type="presOf" srcId="{136E9C19-AAB0-444A-9485-DEE8007D1ED7}" destId="{E0635E1B-C67C-4F05-9307-D919262A93C9}" srcOrd="0" destOrd="0" presId="urn:microsoft.com/office/officeart/2005/8/layout/funnel1"/>
    <dgm:cxn modelId="{1F6B5CF9-314A-4056-ADF9-3914FD410145}" type="presOf" srcId="{8E41AEF0-A5AD-4FDB-BDFF-4DDC4F1CA530}" destId="{9A04B0AA-15DB-498A-8F49-DBF22C4DFCFA}" srcOrd="0" destOrd="0" presId="urn:microsoft.com/office/officeart/2005/8/layout/funnel1"/>
    <dgm:cxn modelId="{511796D7-E4C3-4DA7-B7E1-A62E9B131FC1}" type="presParOf" srcId="{D528332D-BE88-4483-8B62-DFA67837E33D}" destId="{408B5A84-7C76-4CE9-A8EB-1A7DE6C3F16D}" srcOrd="0" destOrd="0" presId="urn:microsoft.com/office/officeart/2005/8/layout/funnel1"/>
    <dgm:cxn modelId="{B52E15E0-BC30-4343-94BC-09CB9EE0ED41}" type="presParOf" srcId="{D528332D-BE88-4483-8B62-DFA67837E33D}" destId="{54B86690-B4EC-4B2A-83C8-E4CE0B9D0B97}" srcOrd="1" destOrd="0" presId="urn:microsoft.com/office/officeart/2005/8/layout/funnel1"/>
    <dgm:cxn modelId="{37A02181-5C9A-4FC8-BFF3-24CFF0AA8FED}" type="presParOf" srcId="{D528332D-BE88-4483-8B62-DFA67837E33D}" destId="{E0635E1B-C67C-4F05-9307-D919262A93C9}" srcOrd="2" destOrd="0" presId="urn:microsoft.com/office/officeart/2005/8/layout/funnel1"/>
    <dgm:cxn modelId="{B38F4DFB-D911-4269-BB74-439E5B2BEADE}" type="presParOf" srcId="{D528332D-BE88-4483-8B62-DFA67837E33D}" destId="{19540440-907F-44B6-A8AD-6BFADFEC7858}" srcOrd="3" destOrd="0" presId="urn:microsoft.com/office/officeart/2005/8/layout/funnel1"/>
    <dgm:cxn modelId="{728B6282-4C81-47AD-88A7-4D7BBF844D93}" type="presParOf" srcId="{D528332D-BE88-4483-8B62-DFA67837E33D}" destId="{9A04B0AA-15DB-498A-8F49-DBF22C4DFCFA}" srcOrd="4" destOrd="0" presId="urn:microsoft.com/office/officeart/2005/8/layout/funnel1"/>
    <dgm:cxn modelId="{3E542209-1349-47C1-96A8-C614E56B0164}" type="presParOf" srcId="{D528332D-BE88-4483-8B62-DFA67837E33D}" destId="{AB2CD600-F8A8-49B7-868F-387B1D4810EA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03DC48-301C-4267-83D8-5CDD60BC28D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7097C2B5-502C-46D6-B172-999522FD5A8D}">
      <dgm:prSet phldrT="[Text]"/>
      <dgm:spPr/>
      <dgm:t>
        <a:bodyPr/>
        <a:lstStyle/>
        <a:p>
          <a:r>
            <a:rPr lang="zh-CN" altLang="en-US" dirty="0"/>
            <a:t>评估和评论观点</a:t>
          </a:r>
          <a:endParaRPr lang="en-SG" dirty="0"/>
        </a:p>
      </dgm:t>
    </dgm:pt>
    <dgm:pt modelId="{24D22EBC-B151-4611-AE91-66A730C9AE28}" type="parTrans" cxnId="{6C8F7241-419E-4FF4-A5AF-C464B0826BF9}">
      <dgm:prSet/>
      <dgm:spPr/>
      <dgm:t>
        <a:bodyPr/>
        <a:lstStyle/>
        <a:p>
          <a:endParaRPr lang="en-SG"/>
        </a:p>
      </dgm:t>
    </dgm:pt>
    <dgm:pt modelId="{2AF67CB6-9442-4972-9ADD-BBD1DC4E6CCF}" type="sibTrans" cxnId="{6C8F7241-419E-4FF4-A5AF-C464B0826BF9}">
      <dgm:prSet/>
      <dgm:spPr/>
      <dgm:t>
        <a:bodyPr/>
        <a:lstStyle/>
        <a:p>
          <a:endParaRPr lang="en-SG"/>
        </a:p>
      </dgm:t>
    </dgm:pt>
    <dgm:pt modelId="{81F55E0D-FECD-4D9F-84B1-57AEACD3104A}" type="asst">
      <dgm:prSet phldrT="[Text]"/>
      <dgm:spPr/>
      <dgm:t>
        <a:bodyPr/>
        <a:lstStyle/>
        <a:p>
          <a:r>
            <a:rPr lang="zh-CN" altLang="en-US" dirty="0"/>
            <a:t>说明原因</a:t>
          </a:r>
          <a:endParaRPr lang="en-SG" dirty="0"/>
        </a:p>
      </dgm:t>
    </dgm:pt>
    <dgm:pt modelId="{35F3A5BA-8BBC-4CEF-97D1-8385DC7776D1}" type="parTrans" cxnId="{AF5ADC0A-66E8-484C-84A9-4911830F51BB}">
      <dgm:prSet/>
      <dgm:spPr/>
      <dgm:t>
        <a:bodyPr/>
        <a:lstStyle/>
        <a:p>
          <a:endParaRPr lang="en-SG"/>
        </a:p>
      </dgm:t>
    </dgm:pt>
    <dgm:pt modelId="{5A02E88D-48FF-4310-A50A-B81D7450E204}" type="sibTrans" cxnId="{AF5ADC0A-66E8-484C-84A9-4911830F51BB}">
      <dgm:prSet/>
      <dgm:spPr/>
      <dgm:t>
        <a:bodyPr/>
        <a:lstStyle/>
        <a:p>
          <a:endParaRPr lang="en-SG"/>
        </a:p>
      </dgm:t>
    </dgm:pt>
    <dgm:pt modelId="{B7057B82-AF8F-43C8-A89B-83FD27CA2114}">
      <dgm:prSet phldrT="[Text]"/>
      <dgm:spPr/>
      <dgm:t>
        <a:bodyPr/>
        <a:lstStyle/>
        <a:p>
          <a:r>
            <a:rPr lang="zh-CN" altLang="en-US" dirty="0"/>
            <a:t>同意或不同意</a:t>
          </a:r>
          <a:endParaRPr lang="en-SG" dirty="0"/>
        </a:p>
      </dgm:t>
    </dgm:pt>
    <dgm:pt modelId="{49899F86-5414-4348-ABFE-31DAA910F817}" type="parTrans" cxnId="{5D4921CF-C228-4AD0-96D9-8F6E241FA951}">
      <dgm:prSet/>
      <dgm:spPr/>
      <dgm:t>
        <a:bodyPr/>
        <a:lstStyle/>
        <a:p>
          <a:endParaRPr lang="en-SG"/>
        </a:p>
      </dgm:t>
    </dgm:pt>
    <dgm:pt modelId="{D358E316-F1F4-4473-9F96-BC1D4908A79F}" type="sibTrans" cxnId="{5D4921CF-C228-4AD0-96D9-8F6E241FA951}">
      <dgm:prSet/>
      <dgm:spPr/>
      <dgm:t>
        <a:bodyPr/>
        <a:lstStyle/>
        <a:p>
          <a:endParaRPr lang="en-SG"/>
        </a:p>
      </dgm:t>
    </dgm:pt>
    <dgm:pt modelId="{F8D9890B-2887-4AAF-8427-FED2200940E9}">
      <dgm:prSet phldrT="[Text]"/>
      <dgm:spPr/>
      <dgm:t>
        <a:bodyPr/>
        <a:lstStyle/>
        <a:p>
          <a:r>
            <a:rPr lang="zh-CN" altLang="en-US" dirty="0"/>
            <a:t>或补充说明：比如方法可以接受，但对资料的分析持保留态度等</a:t>
          </a:r>
          <a:endParaRPr lang="en-SG" dirty="0"/>
        </a:p>
      </dgm:t>
    </dgm:pt>
    <dgm:pt modelId="{24E82C15-3C5A-4F9F-9904-6C2B268FC1AE}" type="parTrans" cxnId="{546FEDC3-17F2-437C-8C3C-D9F929255716}">
      <dgm:prSet/>
      <dgm:spPr/>
      <dgm:t>
        <a:bodyPr/>
        <a:lstStyle/>
        <a:p>
          <a:endParaRPr lang="en-SG"/>
        </a:p>
      </dgm:t>
    </dgm:pt>
    <dgm:pt modelId="{2D0318BB-9CE0-49AB-9F95-A3BF841C3847}" type="sibTrans" cxnId="{546FEDC3-17F2-437C-8C3C-D9F929255716}">
      <dgm:prSet/>
      <dgm:spPr/>
      <dgm:t>
        <a:bodyPr/>
        <a:lstStyle/>
        <a:p>
          <a:endParaRPr lang="en-SG"/>
        </a:p>
      </dgm:t>
    </dgm:pt>
    <dgm:pt modelId="{C9C95014-0BA6-48C7-A1FB-57865F7C6497}">
      <dgm:prSet phldrT="[Text]"/>
      <dgm:spPr/>
      <dgm:t>
        <a:bodyPr/>
        <a:lstStyle/>
        <a:p>
          <a:r>
            <a:rPr lang="zh-CN" altLang="en-US" dirty="0"/>
            <a:t>为什么？</a:t>
          </a:r>
          <a:endParaRPr lang="en-SG" dirty="0"/>
        </a:p>
      </dgm:t>
    </dgm:pt>
    <dgm:pt modelId="{BADD1587-A271-46CF-B080-BF5A7F3F2266}" type="parTrans" cxnId="{F5FB763D-39A0-4574-A1F7-DCF2C2916F80}">
      <dgm:prSet/>
      <dgm:spPr/>
      <dgm:t>
        <a:bodyPr/>
        <a:lstStyle/>
        <a:p>
          <a:endParaRPr lang="en-SG"/>
        </a:p>
      </dgm:t>
    </dgm:pt>
    <dgm:pt modelId="{C3E5840E-8840-4651-9CE0-E80D2D7688DF}" type="sibTrans" cxnId="{F5FB763D-39A0-4574-A1F7-DCF2C2916F80}">
      <dgm:prSet/>
      <dgm:spPr/>
      <dgm:t>
        <a:bodyPr/>
        <a:lstStyle/>
        <a:p>
          <a:endParaRPr lang="en-SG"/>
        </a:p>
      </dgm:t>
    </dgm:pt>
    <dgm:pt modelId="{422DC608-3989-49D7-A082-7B04C6A005E1}" type="pres">
      <dgm:prSet presAssocID="{D303DC48-301C-4267-83D8-5CDD60BC28D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5915AD-BC00-40C1-AF39-058E13BEC4F6}" type="pres">
      <dgm:prSet presAssocID="{7097C2B5-502C-46D6-B172-999522FD5A8D}" presName="hierRoot1" presStyleCnt="0">
        <dgm:presLayoutVars>
          <dgm:hierBranch val="init"/>
        </dgm:presLayoutVars>
      </dgm:prSet>
      <dgm:spPr/>
    </dgm:pt>
    <dgm:pt modelId="{5292C79E-D9AC-49A7-8B41-F58F7D4EBB0F}" type="pres">
      <dgm:prSet presAssocID="{7097C2B5-502C-46D6-B172-999522FD5A8D}" presName="rootComposite1" presStyleCnt="0"/>
      <dgm:spPr/>
    </dgm:pt>
    <dgm:pt modelId="{B59C864C-67A6-4611-A4B7-DE19960DEB3A}" type="pres">
      <dgm:prSet presAssocID="{7097C2B5-502C-46D6-B172-999522FD5A8D}" presName="rootText1" presStyleLbl="alignAcc1" presStyleIdx="0" presStyleCnt="0">
        <dgm:presLayoutVars>
          <dgm:chPref val="3"/>
        </dgm:presLayoutVars>
      </dgm:prSet>
      <dgm:spPr/>
    </dgm:pt>
    <dgm:pt modelId="{3FE1CE58-8DF3-44CA-B2F2-824F6C66BE8C}" type="pres">
      <dgm:prSet presAssocID="{7097C2B5-502C-46D6-B172-999522FD5A8D}" presName="topArc1" presStyleLbl="parChTrans1D1" presStyleIdx="0" presStyleCnt="10"/>
      <dgm:spPr/>
    </dgm:pt>
    <dgm:pt modelId="{D85BEC2A-F21A-4F81-92D3-E57730CBC85F}" type="pres">
      <dgm:prSet presAssocID="{7097C2B5-502C-46D6-B172-999522FD5A8D}" presName="bottomArc1" presStyleLbl="parChTrans1D1" presStyleIdx="1" presStyleCnt="10"/>
      <dgm:spPr/>
    </dgm:pt>
    <dgm:pt modelId="{A74053A1-6258-482D-BB50-A0473DBC63A1}" type="pres">
      <dgm:prSet presAssocID="{7097C2B5-502C-46D6-B172-999522FD5A8D}" presName="topConnNode1" presStyleLbl="node1" presStyleIdx="0" presStyleCnt="0"/>
      <dgm:spPr/>
    </dgm:pt>
    <dgm:pt modelId="{17BD9725-0BB3-4D0D-B337-6BA4024ADDD6}" type="pres">
      <dgm:prSet presAssocID="{7097C2B5-502C-46D6-B172-999522FD5A8D}" presName="hierChild2" presStyleCnt="0"/>
      <dgm:spPr/>
    </dgm:pt>
    <dgm:pt modelId="{0D4529D3-C6E0-4A44-B446-4397C4E99A28}" type="pres">
      <dgm:prSet presAssocID="{49899F86-5414-4348-ABFE-31DAA910F817}" presName="Name28" presStyleLbl="parChTrans1D2" presStyleIdx="0" presStyleCnt="4"/>
      <dgm:spPr/>
    </dgm:pt>
    <dgm:pt modelId="{07462BBB-772C-4D3D-8520-87242F053626}" type="pres">
      <dgm:prSet presAssocID="{B7057B82-AF8F-43C8-A89B-83FD27CA2114}" presName="hierRoot2" presStyleCnt="0">
        <dgm:presLayoutVars>
          <dgm:hierBranch val="init"/>
        </dgm:presLayoutVars>
      </dgm:prSet>
      <dgm:spPr/>
    </dgm:pt>
    <dgm:pt modelId="{3D9EAC7F-2D00-4A09-8E07-0BBF9892437E}" type="pres">
      <dgm:prSet presAssocID="{B7057B82-AF8F-43C8-A89B-83FD27CA2114}" presName="rootComposite2" presStyleCnt="0"/>
      <dgm:spPr/>
    </dgm:pt>
    <dgm:pt modelId="{C59A9E13-9353-4927-8B95-916850D5004D}" type="pres">
      <dgm:prSet presAssocID="{B7057B82-AF8F-43C8-A89B-83FD27CA2114}" presName="rootText2" presStyleLbl="alignAcc1" presStyleIdx="0" presStyleCnt="0">
        <dgm:presLayoutVars>
          <dgm:chPref val="3"/>
        </dgm:presLayoutVars>
      </dgm:prSet>
      <dgm:spPr/>
    </dgm:pt>
    <dgm:pt modelId="{DA316375-D345-4659-889F-CF3BA9D66CC3}" type="pres">
      <dgm:prSet presAssocID="{B7057B82-AF8F-43C8-A89B-83FD27CA2114}" presName="topArc2" presStyleLbl="parChTrans1D1" presStyleIdx="2" presStyleCnt="10"/>
      <dgm:spPr/>
    </dgm:pt>
    <dgm:pt modelId="{89DCA72D-5DCC-4914-9C31-AADE3B32C430}" type="pres">
      <dgm:prSet presAssocID="{B7057B82-AF8F-43C8-A89B-83FD27CA2114}" presName="bottomArc2" presStyleLbl="parChTrans1D1" presStyleIdx="3" presStyleCnt="10"/>
      <dgm:spPr/>
    </dgm:pt>
    <dgm:pt modelId="{D03187D5-BF95-4413-98F2-CFA2A464E6DF}" type="pres">
      <dgm:prSet presAssocID="{B7057B82-AF8F-43C8-A89B-83FD27CA2114}" presName="topConnNode2" presStyleLbl="node2" presStyleIdx="0" presStyleCnt="0"/>
      <dgm:spPr/>
    </dgm:pt>
    <dgm:pt modelId="{E1D72524-FF39-452A-B59C-24D37854330D}" type="pres">
      <dgm:prSet presAssocID="{B7057B82-AF8F-43C8-A89B-83FD27CA2114}" presName="hierChild4" presStyleCnt="0"/>
      <dgm:spPr/>
    </dgm:pt>
    <dgm:pt modelId="{932C9336-B82F-416E-9A8C-824AA2C0046B}" type="pres">
      <dgm:prSet presAssocID="{B7057B82-AF8F-43C8-A89B-83FD27CA2114}" presName="hierChild5" presStyleCnt="0"/>
      <dgm:spPr/>
    </dgm:pt>
    <dgm:pt modelId="{B1413FED-538F-479F-9154-D4497F81B776}" type="pres">
      <dgm:prSet presAssocID="{24E82C15-3C5A-4F9F-9904-6C2B268FC1AE}" presName="Name28" presStyleLbl="parChTrans1D2" presStyleIdx="1" presStyleCnt="4"/>
      <dgm:spPr/>
    </dgm:pt>
    <dgm:pt modelId="{B8311EC5-5111-404E-8CEF-F7802B323C93}" type="pres">
      <dgm:prSet presAssocID="{F8D9890B-2887-4AAF-8427-FED2200940E9}" presName="hierRoot2" presStyleCnt="0">
        <dgm:presLayoutVars>
          <dgm:hierBranch val="init"/>
        </dgm:presLayoutVars>
      </dgm:prSet>
      <dgm:spPr/>
    </dgm:pt>
    <dgm:pt modelId="{CDE72EB0-3454-4EDF-A560-90E7B4419007}" type="pres">
      <dgm:prSet presAssocID="{F8D9890B-2887-4AAF-8427-FED2200940E9}" presName="rootComposite2" presStyleCnt="0"/>
      <dgm:spPr/>
    </dgm:pt>
    <dgm:pt modelId="{13BB3826-F1F8-4718-B885-95D983FD5345}" type="pres">
      <dgm:prSet presAssocID="{F8D9890B-2887-4AAF-8427-FED2200940E9}" presName="rootText2" presStyleLbl="alignAcc1" presStyleIdx="0" presStyleCnt="0">
        <dgm:presLayoutVars>
          <dgm:chPref val="3"/>
        </dgm:presLayoutVars>
      </dgm:prSet>
      <dgm:spPr/>
    </dgm:pt>
    <dgm:pt modelId="{5DAC06E5-71DD-4573-9512-A58426009534}" type="pres">
      <dgm:prSet presAssocID="{F8D9890B-2887-4AAF-8427-FED2200940E9}" presName="topArc2" presStyleLbl="parChTrans1D1" presStyleIdx="4" presStyleCnt="10"/>
      <dgm:spPr/>
    </dgm:pt>
    <dgm:pt modelId="{D19B992B-1156-4466-847E-2C37D860B45A}" type="pres">
      <dgm:prSet presAssocID="{F8D9890B-2887-4AAF-8427-FED2200940E9}" presName="bottomArc2" presStyleLbl="parChTrans1D1" presStyleIdx="5" presStyleCnt="10"/>
      <dgm:spPr/>
    </dgm:pt>
    <dgm:pt modelId="{E95BD475-A38F-4EF4-8999-782A5729CE35}" type="pres">
      <dgm:prSet presAssocID="{F8D9890B-2887-4AAF-8427-FED2200940E9}" presName="topConnNode2" presStyleLbl="node2" presStyleIdx="0" presStyleCnt="0"/>
      <dgm:spPr/>
    </dgm:pt>
    <dgm:pt modelId="{71A91ED9-48FF-413C-BC9D-6C8FE3380678}" type="pres">
      <dgm:prSet presAssocID="{F8D9890B-2887-4AAF-8427-FED2200940E9}" presName="hierChild4" presStyleCnt="0"/>
      <dgm:spPr/>
    </dgm:pt>
    <dgm:pt modelId="{6D85FB9B-C479-46A7-B0C4-FD5E45AEF557}" type="pres">
      <dgm:prSet presAssocID="{F8D9890B-2887-4AAF-8427-FED2200940E9}" presName="hierChild5" presStyleCnt="0"/>
      <dgm:spPr/>
    </dgm:pt>
    <dgm:pt modelId="{F1BF46A5-CFC9-4544-B1D7-AE137975272F}" type="pres">
      <dgm:prSet presAssocID="{BADD1587-A271-46CF-B080-BF5A7F3F2266}" presName="Name28" presStyleLbl="parChTrans1D2" presStyleIdx="2" presStyleCnt="4"/>
      <dgm:spPr/>
    </dgm:pt>
    <dgm:pt modelId="{E2012C84-E000-4801-A1E8-02ABBD5CA23B}" type="pres">
      <dgm:prSet presAssocID="{C9C95014-0BA6-48C7-A1FB-57865F7C6497}" presName="hierRoot2" presStyleCnt="0">
        <dgm:presLayoutVars>
          <dgm:hierBranch val="init"/>
        </dgm:presLayoutVars>
      </dgm:prSet>
      <dgm:spPr/>
    </dgm:pt>
    <dgm:pt modelId="{7A81862A-259C-4DD8-BF5F-9D23DE8B1213}" type="pres">
      <dgm:prSet presAssocID="{C9C95014-0BA6-48C7-A1FB-57865F7C6497}" presName="rootComposite2" presStyleCnt="0"/>
      <dgm:spPr/>
    </dgm:pt>
    <dgm:pt modelId="{EF7AEE1A-007C-4CE4-94C6-CFE8BF138C67}" type="pres">
      <dgm:prSet presAssocID="{C9C95014-0BA6-48C7-A1FB-57865F7C6497}" presName="rootText2" presStyleLbl="alignAcc1" presStyleIdx="0" presStyleCnt="0">
        <dgm:presLayoutVars>
          <dgm:chPref val="3"/>
        </dgm:presLayoutVars>
      </dgm:prSet>
      <dgm:spPr/>
    </dgm:pt>
    <dgm:pt modelId="{5A168A94-E0EE-434C-821A-3044732EAA7F}" type="pres">
      <dgm:prSet presAssocID="{C9C95014-0BA6-48C7-A1FB-57865F7C6497}" presName="topArc2" presStyleLbl="parChTrans1D1" presStyleIdx="6" presStyleCnt="10"/>
      <dgm:spPr/>
    </dgm:pt>
    <dgm:pt modelId="{3CD17673-E2EA-4769-84E8-AB1D73D23A54}" type="pres">
      <dgm:prSet presAssocID="{C9C95014-0BA6-48C7-A1FB-57865F7C6497}" presName="bottomArc2" presStyleLbl="parChTrans1D1" presStyleIdx="7" presStyleCnt="10"/>
      <dgm:spPr/>
    </dgm:pt>
    <dgm:pt modelId="{8AD02062-803D-4F3E-AC74-86BFE1E86254}" type="pres">
      <dgm:prSet presAssocID="{C9C95014-0BA6-48C7-A1FB-57865F7C6497}" presName="topConnNode2" presStyleLbl="node2" presStyleIdx="0" presStyleCnt="0"/>
      <dgm:spPr/>
    </dgm:pt>
    <dgm:pt modelId="{5DF08B67-4695-4560-82CE-B497B67C62BF}" type="pres">
      <dgm:prSet presAssocID="{C9C95014-0BA6-48C7-A1FB-57865F7C6497}" presName="hierChild4" presStyleCnt="0"/>
      <dgm:spPr/>
    </dgm:pt>
    <dgm:pt modelId="{0DEFF5A4-B707-4A04-99BF-6CDF87BE2D7C}" type="pres">
      <dgm:prSet presAssocID="{C9C95014-0BA6-48C7-A1FB-57865F7C6497}" presName="hierChild5" presStyleCnt="0"/>
      <dgm:spPr/>
    </dgm:pt>
    <dgm:pt modelId="{0E0A49F5-DA5F-4E3B-A035-49B034638294}" type="pres">
      <dgm:prSet presAssocID="{7097C2B5-502C-46D6-B172-999522FD5A8D}" presName="hierChild3" presStyleCnt="0"/>
      <dgm:spPr/>
    </dgm:pt>
    <dgm:pt modelId="{B6DCA041-D9A7-44B5-A2CB-D7AF6627404A}" type="pres">
      <dgm:prSet presAssocID="{35F3A5BA-8BBC-4CEF-97D1-8385DC7776D1}" presName="Name101" presStyleLbl="parChTrans1D2" presStyleIdx="3" presStyleCnt="4"/>
      <dgm:spPr/>
    </dgm:pt>
    <dgm:pt modelId="{98F698E5-E1F9-4CD6-B731-1E1D0F7CC322}" type="pres">
      <dgm:prSet presAssocID="{81F55E0D-FECD-4D9F-84B1-57AEACD3104A}" presName="hierRoot3" presStyleCnt="0">
        <dgm:presLayoutVars>
          <dgm:hierBranch val="init"/>
        </dgm:presLayoutVars>
      </dgm:prSet>
      <dgm:spPr/>
    </dgm:pt>
    <dgm:pt modelId="{63FE1EDA-AEF1-4C94-AC18-EB23A6009074}" type="pres">
      <dgm:prSet presAssocID="{81F55E0D-FECD-4D9F-84B1-57AEACD3104A}" presName="rootComposite3" presStyleCnt="0"/>
      <dgm:spPr/>
    </dgm:pt>
    <dgm:pt modelId="{74E3EEA9-E429-4FB9-8079-45B60CE6BE9A}" type="pres">
      <dgm:prSet presAssocID="{81F55E0D-FECD-4D9F-84B1-57AEACD3104A}" presName="rootText3" presStyleLbl="alignAcc1" presStyleIdx="0" presStyleCnt="0">
        <dgm:presLayoutVars>
          <dgm:chPref val="3"/>
        </dgm:presLayoutVars>
      </dgm:prSet>
      <dgm:spPr/>
    </dgm:pt>
    <dgm:pt modelId="{7C3A3578-6F10-4CCA-AFDB-2718471C68B1}" type="pres">
      <dgm:prSet presAssocID="{81F55E0D-FECD-4D9F-84B1-57AEACD3104A}" presName="topArc3" presStyleLbl="parChTrans1D1" presStyleIdx="8" presStyleCnt="10"/>
      <dgm:spPr/>
    </dgm:pt>
    <dgm:pt modelId="{196FD0EC-EE38-4B33-B347-4191604C6FDB}" type="pres">
      <dgm:prSet presAssocID="{81F55E0D-FECD-4D9F-84B1-57AEACD3104A}" presName="bottomArc3" presStyleLbl="parChTrans1D1" presStyleIdx="9" presStyleCnt="10"/>
      <dgm:spPr/>
    </dgm:pt>
    <dgm:pt modelId="{BCBF4509-8D55-4714-A418-55D313F6C44D}" type="pres">
      <dgm:prSet presAssocID="{81F55E0D-FECD-4D9F-84B1-57AEACD3104A}" presName="topConnNode3" presStyleLbl="asst1" presStyleIdx="0" presStyleCnt="0"/>
      <dgm:spPr/>
    </dgm:pt>
    <dgm:pt modelId="{BD835604-5181-42DF-A9A0-2BA2D722B46B}" type="pres">
      <dgm:prSet presAssocID="{81F55E0D-FECD-4D9F-84B1-57AEACD3104A}" presName="hierChild6" presStyleCnt="0"/>
      <dgm:spPr/>
    </dgm:pt>
    <dgm:pt modelId="{D75B85DF-F018-4D0C-86E9-F5408F1D3743}" type="pres">
      <dgm:prSet presAssocID="{81F55E0D-FECD-4D9F-84B1-57AEACD3104A}" presName="hierChild7" presStyleCnt="0"/>
      <dgm:spPr/>
    </dgm:pt>
  </dgm:ptLst>
  <dgm:cxnLst>
    <dgm:cxn modelId="{52C21A02-0226-47F1-8960-92A4FE418BC3}" type="presOf" srcId="{35F3A5BA-8BBC-4CEF-97D1-8385DC7776D1}" destId="{B6DCA041-D9A7-44B5-A2CB-D7AF6627404A}" srcOrd="0" destOrd="0" presId="urn:microsoft.com/office/officeart/2008/layout/HalfCircleOrganizationChart"/>
    <dgm:cxn modelId="{94603C08-482D-4892-B518-1588484CA233}" type="presOf" srcId="{49899F86-5414-4348-ABFE-31DAA910F817}" destId="{0D4529D3-C6E0-4A44-B446-4397C4E99A28}" srcOrd="0" destOrd="0" presId="urn:microsoft.com/office/officeart/2008/layout/HalfCircleOrganizationChart"/>
    <dgm:cxn modelId="{AF5ADC0A-66E8-484C-84A9-4911830F51BB}" srcId="{7097C2B5-502C-46D6-B172-999522FD5A8D}" destId="{81F55E0D-FECD-4D9F-84B1-57AEACD3104A}" srcOrd="0" destOrd="0" parTransId="{35F3A5BA-8BBC-4CEF-97D1-8385DC7776D1}" sibTransId="{5A02E88D-48FF-4310-A50A-B81D7450E204}"/>
    <dgm:cxn modelId="{AF7EAB0C-1754-4C1E-9E3A-349EE6FE4E29}" type="presOf" srcId="{BADD1587-A271-46CF-B080-BF5A7F3F2266}" destId="{F1BF46A5-CFC9-4544-B1D7-AE137975272F}" srcOrd="0" destOrd="0" presId="urn:microsoft.com/office/officeart/2008/layout/HalfCircleOrganizationChart"/>
    <dgm:cxn modelId="{00319A20-1DEE-49BC-9F95-D2F532DFCBDD}" type="presOf" srcId="{7097C2B5-502C-46D6-B172-999522FD5A8D}" destId="{A74053A1-6258-482D-BB50-A0473DBC63A1}" srcOrd="1" destOrd="0" presId="urn:microsoft.com/office/officeart/2008/layout/HalfCircleOrganizationChart"/>
    <dgm:cxn modelId="{F5FB763D-39A0-4574-A1F7-DCF2C2916F80}" srcId="{7097C2B5-502C-46D6-B172-999522FD5A8D}" destId="{C9C95014-0BA6-48C7-A1FB-57865F7C6497}" srcOrd="3" destOrd="0" parTransId="{BADD1587-A271-46CF-B080-BF5A7F3F2266}" sibTransId="{C3E5840E-8840-4651-9CE0-E80D2D7688DF}"/>
    <dgm:cxn modelId="{21DF075B-DB94-4C25-88C1-6C5659A23E9B}" type="presOf" srcId="{81F55E0D-FECD-4D9F-84B1-57AEACD3104A}" destId="{74E3EEA9-E429-4FB9-8079-45B60CE6BE9A}" srcOrd="0" destOrd="0" presId="urn:microsoft.com/office/officeart/2008/layout/HalfCircleOrganizationChart"/>
    <dgm:cxn modelId="{6C8F7241-419E-4FF4-A5AF-C464B0826BF9}" srcId="{D303DC48-301C-4267-83D8-5CDD60BC28DE}" destId="{7097C2B5-502C-46D6-B172-999522FD5A8D}" srcOrd="0" destOrd="0" parTransId="{24D22EBC-B151-4611-AE91-66A730C9AE28}" sibTransId="{2AF67CB6-9442-4972-9ADD-BBD1DC4E6CCF}"/>
    <dgm:cxn modelId="{07A05741-272D-46C6-B58E-768CC0B3D728}" type="presOf" srcId="{81F55E0D-FECD-4D9F-84B1-57AEACD3104A}" destId="{BCBF4509-8D55-4714-A418-55D313F6C44D}" srcOrd="1" destOrd="0" presId="urn:microsoft.com/office/officeart/2008/layout/HalfCircleOrganizationChart"/>
    <dgm:cxn modelId="{73E9EC41-C693-4477-BC89-22A6227617A0}" type="presOf" srcId="{7097C2B5-502C-46D6-B172-999522FD5A8D}" destId="{B59C864C-67A6-4611-A4B7-DE19960DEB3A}" srcOrd="0" destOrd="0" presId="urn:microsoft.com/office/officeart/2008/layout/HalfCircleOrganizationChart"/>
    <dgm:cxn modelId="{C2775843-5951-4619-964D-58431F67EF52}" type="presOf" srcId="{C9C95014-0BA6-48C7-A1FB-57865F7C6497}" destId="{EF7AEE1A-007C-4CE4-94C6-CFE8BF138C67}" srcOrd="0" destOrd="0" presId="urn:microsoft.com/office/officeart/2008/layout/HalfCircleOrganizationChart"/>
    <dgm:cxn modelId="{A6E5DA63-F013-4E31-99EA-5A61A6EF12B1}" type="presOf" srcId="{24E82C15-3C5A-4F9F-9904-6C2B268FC1AE}" destId="{B1413FED-538F-479F-9154-D4497F81B776}" srcOrd="0" destOrd="0" presId="urn:microsoft.com/office/officeart/2008/layout/HalfCircleOrganizationChart"/>
    <dgm:cxn modelId="{17E62E76-5AAA-4BC9-A3A5-71E45091F9F4}" type="presOf" srcId="{F8D9890B-2887-4AAF-8427-FED2200940E9}" destId="{E95BD475-A38F-4EF4-8999-782A5729CE35}" srcOrd="1" destOrd="0" presId="urn:microsoft.com/office/officeart/2008/layout/HalfCircleOrganizationChart"/>
    <dgm:cxn modelId="{2B74AA57-F957-40C4-B170-834A554F974C}" type="presOf" srcId="{C9C95014-0BA6-48C7-A1FB-57865F7C6497}" destId="{8AD02062-803D-4F3E-AC74-86BFE1E86254}" srcOrd="1" destOrd="0" presId="urn:microsoft.com/office/officeart/2008/layout/HalfCircleOrganizationChart"/>
    <dgm:cxn modelId="{4A05E781-7439-4E97-9468-B5926D5E753C}" type="presOf" srcId="{B7057B82-AF8F-43C8-A89B-83FD27CA2114}" destId="{C59A9E13-9353-4927-8B95-916850D5004D}" srcOrd="0" destOrd="0" presId="urn:microsoft.com/office/officeart/2008/layout/HalfCircleOrganizationChart"/>
    <dgm:cxn modelId="{ACD4F0BA-2B08-48E7-BEEF-CDEBEE0FE2B8}" type="presOf" srcId="{F8D9890B-2887-4AAF-8427-FED2200940E9}" destId="{13BB3826-F1F8-4718-B885-95D983FD5345}" srcOrd="0" destOrd="0" presId="urn:microsoft.com/office/officeart/2008/layout/HalfCircleOrganizationChart"/>
    <dgm:cxn modelId="{546FEDC3-17F2-437C-8C3C-D9F929255716}" srcId="{7097C2B5-502C-46D6-B172-999522FD5A8D}" destId="{F8D9890B-2887-4AAF-8427-FED2200940E9}" srcOrd="2" destOrd="0" parTransId="{24E82C15-3C5A-4F9F-9904-6C2B268FC1AE}" sibTransId="{2D0318BB-9CE0-49AB-9F95-A3BF841C3847}"/>
    <dgm:cxn modelId="{5D4921CF-C228-4AD0-96D9-8F6E241FA951}" srcId="{7097C2B5-502C-46D6-B172-999522FD5A8D}" destId="{B7057B82-AF8F-43C8-A89B-83FD27CA2114}" srcOrd="1" destOrd="0" parTransId="{49899F86-5414-4348-ABFE-31DAA910F817}" sibTransId="{D358E316-F1F4-4473-9F96-BC1D4908A79F}"/>
    <dgm:cxn modelId="{B08A2BF1-CEA5-4C9B-9CCC-B7DC011AEF3B}" type="presOf" srcId="{D303DC48-301C-4267-83D8-5CDD60BC28DE}" destId="{422DC608-3989-49D7-A082-7B04C6A005E1}" srcOrd="0" destOrd="0" presId="urn:microsoft.com/office/officeart/2008/layout/HalfCircleOrganizationChart"/>
    <dgm:cxn modelId="{B8F3BEFF-B18A-4D20-A8BE-244A257121A7}" type="presOf" srcId="{B7057B82-AF8F-43C8-A89B-83FD27CA2114}" destId="{D03187D5-BF95-4413-98F2-CFA2A464E6DF}" srcOrd="1" destOrd="0" presId="urn:microsoft.com/office/officeart/2008/layout/HalfCircleOrganizationChart"/>
    <dgm:cxn modelId="{219960F9-10AB-4EAE-B728-864210DDA7BD}" type="presParOf" srcId="{422DC608-3989-49D7-A082-7B04C6A005E1}" destId="{565915AD-BC00-40C1-AF39-058E13BEC4F6}" srcOrd="0" destOrd="0" presId="urn:microsoft.com/office/officeart/2008/layout/HalfCircleOrganizationChart"/>
    <dgm:cxn modelId="{63E6BFDA-F2BE-493A-A526-90813D060077}" type="presParOf" srcId="{565915AD-BC00-40C1-AF39-058E13BEC4F6}" destId="{5292C79E-D9AC-49A7-8B41-F58F7D4EBB0F}" srcOrd="0" destOrd="0" presId="urn:microsoft.com/office/officeart/2008/layout/HalfCircleOrganizationChart"/>
    <dgm:cxn modelId="{95089445-C5CD-4FEB-AB2B-9C60B9412A1E}" type="presParOf" srcId="{5292C79E-D9AC-49A7-8B41-F58F7D4EBB0F}" destId="{B59C864C-67A6-4611-A4B7-DE19960DEB3A}" srcOrd="0" destOrd="0" presId="urn:microsoft.com/office/officeart/2008/layout/HalfCircleOrganizationChart"/>
    <dgm:cxn modelId="{162AF324-4927-450A-9C95-BA4A67B5EEA8}" type="presParOf" srcId="{5292C79E-D9AC-49A7-8B41-F58F7D4EBB0F}" destId="{3FE1CE58-8DF3-44CA-B2F2-824F6C66BE8C}" srcOrd="1" destOrd="0" presId="urn:microsoft.com/office/officeart/2008/layout/HalfCircleOrganizationChart"/>
    <dgm:cxn modelId="{1E69D53B-8A0A-4820-BEF2-B5D26F020534}" type="presParOf" srcId="{5292C79E-D9AC-49A7-8B41-F58F7D4EBB0F}" destId="{D85BEC2A-F21A-4F81-92D3-E57730CBC85F}" srcOrd="2" destOrd="0" presId="urn:microsoft.com/office/officeart/2008/layout/HalfCircleOrganizationChart"/>
    <dgm:cxn modelId="{76CEDD34-0701-49E1-855B-ACDE08E30043}" type="presParOf" srcId="{5292C79E-D9AC-49A7-8B41-F58F7D4EBB0F}" destId="{A74053A1-6258-482D-BB50-A0473DBC63A1}" srcOrd="3" destOrd="0" presId="urn:microsoft.com/office/officeart/2008/layout/HalfCircleOrganizationChart"/>
    <dgm:cxn modelId="{B991FA23-7439-4AE6-8347-999B02D40EB8}" type="presParOf" srcId="{565915AD-BC00-40C1-AF39-058E13BEC4F6}" destId="{17BD9725-0BB3-4D0D-B337-6BA4024ADDD6}" srcOrd="1" destOrd="0" presId="urn:microsoft.com/office/officeart/2008/layout/HalfCircleOrganizationChart"/>
    <dgm:cxn modelId="{FBC2AE4A-9FC4-4BF7-A37A-D7B8E34B36B8}" type="presParOf" srcId="{17BD9725-0BB3-4D0D-B337-6BA4024ADDD6}" destId="{0D4529D3-C6E0-4A44-B446-4397C4E99A28}" srcOrd="0" destOrd="0" presId="urn:microsoft.com/office/officeart/2008/layout/HalfCircleOrganizationChart"/>
    <dgm:cxn modelId="{4B82D402-8F8A-48D5-A359-ACD0D08936EF}" type="presParOf" srcId="{17BD9725-0BB3-4D0D-B337-6BA4024ADDD6}" destId="{07462BBB-772C-4D3D-8520-87242F053626}" srcOrd="1" destOrd="0" presId="urn:microsoft.com/office/officeart/2008/layout/HalfCircleOrganizationChart"/>
    <dgm:cxn modelId="{B0F13934-56E3-404F-A2B4-EF5BFB0AD240}" type="presParOf" srcId="{07462BBB-772C-4D3D-8520-87242F053626}" destId="{3D9EAC7F-2D00-4A09-8E07-0BBF9892437E}" srcOrd="0" destOrd="0" presId="urn:microsoft.com/office/officeart/2008/layout/HalfCircleOrganizationChart"/>
    <dgm:cxn modelId="{416F57E0-EBB8-4CD7-8330-803AC36B8E8E}" type="presParOf" srcId="{3D9EAC7F-2D00-4A09-8E07-0BBF9892437E}" destId="{C59A9E13-9353-4927-8B95-916850D5004D}" srcOrd="0" destOrd="0" presId="urn:microsoft.com/office/officeart/2008/layout/HalfCircleOrganizationChart"/>
    <dgm:cxn modelId="{2555150D-33F9-489B-A84C-F567D03C1A87}" type="presParOf" srcId="{3D9EAC7F-2D00-4A09-8E07-0BBF9892437E}" destId="{DA316375-D345-4659-889F-CF3BA9D66CC3}" srcOrd="1" destOrd="0" presId="urn:microsoft.com/office/officeart/2008/layout/HalfCircleOrganizationChart"/>
    <dgm:cxn modelId="{5FFB810B-093B-41AA-BEA2-CC5573101560}" type="presParOf" srcId="{3D9EAC7F-2D00-4A09-8E07-0BBF9892437E}" destId="{89DCA72D-5DCC-4914-9C31-AADE3B32C430}" srcOrd="2" destOrd="0" presId="urn:microsoft.com/office/officeart/2008/layout/HalfCircleOrganizationChart"/>
    <dgm:cxn modelId="{1B8B1DF6-3DFA-4955-A4E2-931B62B8F2D9}" type="presParOf" srcId="{3D9EAC7F-2D00-4A09-8E07-0BBF9892437E}" destId="{D03187D5-BF95-4413-98F2-CFA2A464E6DF}" srcOrd="3" destOrd="0" presId="urn:microsoft.com/office/officeart/2008/layout/HalfCircleOrganizationChart"/>
    <dgm:cxn modelId="{FCED7E96-FF91-4BD7-9706-CF4A97DC3A3C}" type="presParOf" srcId="{07462BBB-772C-4D3D-8520-87242F053626}" destId="{E1D72524-FF39-452A-B59C-24D37854330D}" srcOrd="1" destOrd="0" presId="urn:microsoft.com/office/officeart/2008/layout/HalfCircleOrganizationChart"/>
    <dgm:cxn modelId="{9E5194B4-19BD-4445-AEDB-4B9E4B3C755B}" type="presParOf" srcId="{07462BBB-772C-4D3D-8520-87242F053626}" destId="{932C9336-B82F-416E-9A8C-824AA2C0046B}" srcOrd="2" destOrd="0" presId="urn:microsoft.com/office/officeart/2008/layout/HalfCircleOrganizationChart"/>
    <dgm:cxn modelId="{A5EA4932-DB6C-4A00-A705-C77F066E3015}" type="presParOf" srcId="{17BD9725-0BB3-4D0D-B337-6BA4024ADDD6}" destId="{B1413FED-538F-479F-9154-D4497F81B776}" srcOrd="2" destOrd="0" presId="urn:microsoft.com/office/officeart/2008/layout/HalfCircleOrganizationChart"/>
    <dgm:cxn modelId="{D9564AF5-5919-4003-BE45-FF63DB308E22}" type="presParOf" srcId="{17BD9725-0BB3-4D0D-B337-6BA4024ADDD6}" destId="{B8311EC5-5111-404E-8CEF-F7802B323C93}" srcOrd="3" destOrd="0" presId="urn:microsoft.com/office/officeart/2008/layout/HalfCircleOrganizationChart"/>
    <dgm:cxn modelId="{82B756F8-2377-442F-8493-F63C6B516BC7}" type="presParOf" srcId="{B8311EC5-5111-404E-8CEF-F7802B323C93}" destId="{CDE72EB0-3454-4EDF-A560-90E7B4419007}" srcOrd="0" destOrd="0" presId="urn:microsoft.com/office/officeart/2008/layout/HalfCircleOrganizationChart"/>
    <dgm:cxn modelId="{D5213E70-EF1D-4B7B-9582-AB0AEC1DE3F2}" type="presParOf" srcId="{CDE72EB0-3454-4EDF-A560-90E7B4419007}" destId="{13BB3826-F1F8-4718-B885-95D983FD5345}" srcOrd="0" destOrd="0" presId="urn:microsoft.com/office/officeart/2008/layout/HalfCircleOrganizationChart"/>
    <dgm:cxn modelId="{5E427F4C-3426-44F4-A1E2-FE3612407F14}" type="presParOf" srcId="{CDE72EB0-3454-4EDF-A560-90E7B4419007}" destId="{5DAC06E5-71DD-4573-9512-A58426009534}" srcOrd="1" destOrd="0" presId="urn:microsoft.com/office/officeart/2008/layout/HalfCircleOrganizationChart"/>
    <dgm:cxn modelId="{8766A9C0-CBF8-44F2-9712-8570D6A62749}" type="presParOf" srcId="{CDE72EB0-3454-4EDF-A560-90E7B4419007}" destId="{D19B992B-1156-4466-847E-2C37D860B45A}" srcOrd="2" destOrd="0" presId="urn:microsoft.com/office/officeart/2008/layout/HalfCircleOrganizationChart"/>
    <dgm:cxn modelId="{782A9A64-BB73-45AA-B86B-DA2165ACA215}" type="presParOf" srcId="{CDE72EB0-3454-4EDF-A560-90E7B4419007}" destId="{E95BD475-A38F-4EF4-8999-782A5729CE35}" srcOrd="3" destOrd="0" presId="urn:microsoft.com/office/officeart/2008/layout/HalfCircleOrganizationChart"/>
    <dgm:cxn modelId="{5FA1518A-CA6F-43E2-8C18-C1B12E63A2FF}" type="presParOf" srcId="{B8311EC5-5111-404E-8CEF-F7802B323C93}" destId="{71A91ED9-48FF-413C-BC9D-6C8FE3380678}" srcOrd="1" destOrd="0" presId="urn:microsoft.com/office/officeart/2008/layout/HalfCircleOrganizationChart"/>
    <dgm:cxn modelId="{81A12478-8308-4013-A85B-1C48D829C349}" type="presParOf" srcId="{B8311EC5-5111-404E-8CEF-F7802B323C93}" destId="{6D85FB9B-C479-46A7-B0C4-FD5E45AEF557}" srcOrd="2" destOrd="0" presId="urn:microsoft.com/office/officeart/2008/layout/HalfCircleOrganizationChart"/>
    <dgm:cxn modelId="{F3389650-B3C2-4623-96CE-0807D03A6A10}" type="presParOf" srcId="{17BD9725-0BB3-4D0D-B337-6BA4024ADDD6}" destId="{F1BF46A5-CFC9-4544-B1D7-AE137975272F}" srcOrd="4" destOrd="0" presId="urn:microsoft.com/office/officeart/2008/layout/HalfCircleOrganizationChart"/>
    <dgm:cxn modelId="{17A10AA3-1EAF-446F-8767-1DB5F1A16CA0}" type="presParOf" srcId="{17BD9725-0BB3-4D0D-B337-6BA4024ADDD6}" destId="{E2012C84-E000-4801-A1E8-02ABBD5CA23B}" srcOrd="5" destOrd="0" presId="urn:microsoft.com/office/officeart/2008/layout/HalfCircleOrganizationChart"/>
    <dgm:cxn modelId="{98AE9713-FB5A-458F-BA00-500F5DACD62D}" type="presParOf" srcId="{E2012C84-E000-4801-A1E8-02ABBD5CA23B}" destId="{7A81862A-259C-4DD8-BF5F-9D23DE8B1213}" srcOrd="0" destOrd="0" presId="urn:microsoft.com/office/officeart/2008/layout/HalfCircleOrganizationChart"/>
    <dgm:cxn modelId="{4F81D476-EAE6-4A45-A10E-5E0A1EDADF79}" type="presParOf" srcId="{7A81862A-259C-4DD8-BF5F-9D23DE8B1213}" destId="{EF7AEE1A-007C-4CE4-94C6-CFE8BF138C67}" srcOrd="0" destOrd="0" presId="urn:microsoft.com/office/officeart/2008/layout/HalfCircleOrganizationChart"/>
    <dgm:cxn modelId="{1AB61692-D9AF-4A03-BF8C-AED47BE8479B}" type="presParOf" srcId="{7A81862A-259C-4DD8-BF5F-9D23DE8B1213}" destId="{5A168A94-E0EE-434C-821A-3044732EAA7F}" srcOrd="1" destOrd="0" presId="urn:microsoft.com/office/officeart/2008/layout/HalfCircleOrganizationChart"/>
    <dgm:cxn modelId="{E6BC1C2A-13FD-4B2A-AFB5-9D9FF295C923}" type="presParOf" srcId="{7A81862A-259C-4DD8-BF5F-9D23DE8B1213}" destId="{3CD17673-E2EA-4769-84E8-AB1D73D23A54}" srcOrd="2" destOrd="0" presId="urn:microsoft.com/office/officeart/2008/layout/HalfCircleOrganizationChart"/>
    <dgm:cxn modelId="{40B4B40D-B8F9-43EC-B21B-D5D2DA94486F}" type="presParOf" srcId="{7A81862A-259C-4DD8-BF5F-9D23DE8B1213}" destId="{8AD02062-803D-4F3E-AC74-86BFE1E86254}" srcOrd="3" destOrd="0" presId="urn:microsoft.com/office/officeart/2008/layout/HalfCircleOrganizationChart"/>
    <dgm:cxn modelId="{34C95180-E94E-45BA-80E0-33F94E031763}" type="presParOf" srcId="{E2012C84-E000-4801-A1E8-02ABBD5CA23B}" destId="{5DF08B67-4695-4560-82CE-B497B67C62BF}" srcOrd="1" destOrd="0" presId="urn:microsoft.com/office/officeart/2008/layout/HalfCircleOrganizationChart"/>
    <dgm:cxn modelId="{D2A53D5C-8207-40C9-856C-FFAABDACCA3B}" type="presParOf" srcId="{E2012C84-E000-4801-A1E8-02ABBD5CA23B}" destId="{0DEFF5A4-B707-4A04-99BF-6CDF87BE2D7C}" srcOrd="2" destOrd="0" presId="urn:microsoft.com/office/officeart/2008/layout/HalfCircleOrganizationChart"/>
    <dgm:cxn modelId="{48EB8EEE-B0ED-41C1-9727-0136872E5693}" type="presParOf" srcId="{565915AD-BC00-40C1-AF39-058E13BEC4F6}" destId="{0E0A49F5-DA5F-4E3B-A035-49B034638294}" srcOrd="2" destOrd="0" presId="urn:microsoft.com/office/officeart/2008/layout/HalfCircleOrganizationChart"/>
    <dgm:cxn modelId="{F26B543A-A888-4F85-A079-44CC802DCA7E}" type="presParOf" srcId="{0E0A49F5-DA5F-4E3B-A035-49B034638294}" destId="{B6DCA041-D9A7-44B5-A2CB-D7AF6627404A}" srcOrd="0" destOrd="0" presId="urn:microsoft.com/office/officeart/2008/layout/HalfCircleOrganizationChart"/>
    <dgm:cxn modelId="{9619EA3B-CA30-433F-9C5D-D0E1A49C7034}" type="presParOf" srcId="{0E0A49F5-DA5F-4E3B-A035-49B034638294}" destId="{98F698E5-E1F9-4CD6-B731-1E1D0F7CC322}" srcOrd="1" destOrd="0" presId="urn:microsoft.com/office/officeart/2008/layout/HalfCircleOrganizationChart"/>
    <dgm:cxn modelId="{5B8536F1-912A-4DF9-80AC-138332A3841B}" type="presParOf" srcId="{98F698E5-E1F9-4CD6-B731-1E1D0F7CC322}" destId="{63FE1EDA-AEF1-4C94-AC18-EB23A6009074}" srcOrd="0" destOrd="0" presId="urn:microsoft.com/office/officeart/2008/layout/HalfCircleOrganizationChart"/>
    <dgm:cxn modelId="{5FA531E0-1558-48EA-B2E9-BEB80F7BC1EC}" type="presParOf" srcId="{63FE1EDA-AEF1-4C94-AC18-EB23A6009074}" destId="{74E3EEA9-E429-4FB9-8079-45B60CE6BE9A}" srcOrd="0" destOrd="0" presId="urn:microsoft.com/office/officeart/2008/layout/HalfCircleOrganizationChart"/>
    <dgm:cxn modelId="{A919824A-07CB-4F1C-89E7-1C06A78324AF}" type="presParOf" srcId="{63FE1EDA-AEF1-4C94-AC18-EB23A6009074}" destId="{7C3A3578-6F10-4CCA-AFDB-2718471C68B1}" srcOrd="1" destOrd="0" presId="urn:microsoft.com/office/officeart/2008/layout/HalfCircleOrganizationChart"/>
    <dgm:cxn modelId="{2B0FFA54-DCC5-4261-A212-B74395C42905}" type="presParOf" srcId="{63FE1EDA-AEF1-4C94-AC18-EB23A6009074}" destId="{196FD0EC-EE38-4B33-B347-4191604C6FDB}" srcOrd="2" destOrd="0" presId="urn:microsoft.com/office/officeart/2008/layout/HalfCircleOrganizationChart"/>
    <dgm:cxn modelId="{82C96F8B-C342-4CDD-9727-EF0E61ABBC98}" type="presParOf" srcId="{63FE1EDA-AEF1-4C94-AC18-EB23A6009074}" destId="{BCBF4509-8D55-4714-A418-55D313F6C44D}" srcOrd="3" destOrd="0" presId="urn:microsoft.com/office/officeart/2008/layout/HalfCircleOrganizationChart"/>
    <dgm:cxn modelId="{D24D0A0C-3679-4A4C-A759-132E6B9F8150}" type="presParOf" srcId="{98F698E5-E1F9-4CD6-B731-1E1D0F7CC322}" destId="{BD835604-5181-42DF-A9A0-2BA2D722B46B}" srcOrd="1" destOrd="0" presId="urn:microsoft.com/office/officeart/2008/layout/HalfCircleOrganizationChart"/>
    <dgm:cxn modelId="{4BB58793-27F6-4AC8-867F-9D69BFA5BCEB}" type="presParOf" srcId="{98F698E5-E1F9-4CD6-B731-1E1D0F7CC322}" destId="{D75B85DF-F018-4D0C-86E9-F5408F1D3743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003B2B-AD09-4483-91EF-9872554E0774}" type="doc">
      <dgm:prSet loTypeId="urn:microsoft.com/office/officeart/2005/8/layout/gear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08DF769D-6C7B-4D90-94FC-C66E8A19D14E}">
      <dgm:prSet phldrT="[Text]"/>
      <dgm:spPr/>
      <dgm:t>
        <a:bodyPr/>
        <a:lstStyle/>
        <a:p>
          <a:r>
            <a:rPr lang="zh-CN" altLang="en-US" dirty="0"/>
            <a:t>综述前人研究成果或自己对某个问题的看法</a:t>
          </a:r>
          <a:endParaRPr lang="en-SG" dirty="0"/>
        </a:p>
      </dgm:t>
    </dgm:pt>
    <dgm:pt modelId="{BE471BC0-93C7-4064-8C07-462568470173}" type="parTrans" cxnId="{9F9115C2-54FE-4959-969E-0266C239ED90}">
      <dgm:prSet/>
      <dgm:spPr/>
      <dgm:t>
        <a:bodyPr/>
        <a:lstStyle/>
        <a:p>
          <a:endParaRPr lang="en-SG"/>
        </a:p>
      </dgm:t>
    </dgm:pt>
    <dgm:pt modelId="{99474572-8390-4455-8A1E-387C5224C5B8}" type="sibTrans" cxnId="{9F9115C2-54FE-4959-969E-0266C239ED90}">
      <dgm:prSet/>
      <dgm:spPr/>
      <dgm:t>
        <a:bodyPr/>
        <a:lstStyle/>
        <a:p>
          <a:endParaRPr lang="en-SG"/>
        </a:p>
      </dgm:t>
    </dgm:pt>
    <dgm:pt modelId="{C3CE97AA-0C4C-4D92-ADC0-B76B6A4D7755}">
      <dgm:prSet phldrT="[Text]"/>
      <dgm:spPr/>
      <dgm:t>
        <a:bodyPr/>
        <a:lstStyle/>
        <a:p>
          <a:r>
            <a:rPr lang="zh-CN" altLang="en-US" dirty="0"/>
            <a:t>许理和认为佛教征服中国，有其道理</a:t>
          </a:r>
          <a:endParaRPr lang="en-SG" dirty="0"/>
        </a:p>
      </dgm:t>
    </dgm:pt>
    <dgm:pt modelId="{BB7CE1D7-E052-4AE1-A3CA-D7A1DF62575B}" type="parTrans" cxnId="{3ED4EF09-DCAE-4C19-BFD8-40AD255936B9}">
      <dgm:prSet/>
      <dgm:spPr/>
      <dgm:t>
        <a:bodyPr/>
        <a:lstStyle/>
        <a:p>
          <a:endParaRPr lang="en-SG"/>
        </a:p>
      </dgm:t>
    </dgm:pt>
    <dgm:pt modelId="{1D41AEB8-A504-4B34-A5B9-0535AC00B3B8}" type="sibTrans" cxnId="{3ED4EF09-DCAE-4C19-BFD8-40AD255936B9}">
      <dgm:prSet/>
      <dgm:spPr/>
      <dgm:t>
        <a:bodyPr/>
        <a:lstStyle/>
        <a:p>
          <a:endParaRPr lang="en-SG"/>
        </a:p>
      </dgm:t>
    </dgm:pt>
    <dgm:pt modelId="{0E58A34E-3D5A-4808-94C4-E68E4A570890}">
      <dgm:prSet phldrT="[Text]"/>
      <dgm:spPr/>
      <dgm:t>
        <a:bodyPr/>
        <a:lstStyle/>
        <a:p>
          <a:r>
            <a:rPr lang="zh-CN" altLang="en-US" dirty="0"/>
            <a:t>评论或分析具体的问题</a:t>
          </a:r>
          <a:endParaRPr lang="en-SG" dirty="0"/>
        </a:p>
      </dgm:t>
    </dgm:pt>
    <dgm:pt modelId="{C44233DB-C18C-4253-BF6C-557D6436E707}" type="parTrans" cxnId="{99B21942-0E8F-44DE-AAB7-787B7CF03EA7}">
      <dgm:prSet/>
      <dgm:spPr/>
      <dgm:t>
        <a:bodyPr/>
        <a:lstStyle/>
        <a:p>
          <a:endParaRPr lang="en-SG"/>
        </a:p>
      </dgm:t>
    </dgm:pt>
    <dgm:pt modelId="{69CEC2B7-6575-448F-8B7C-990B366AA775}" type="sibTrans" cxnId="{99B21942-0E8F-44DE-AAB7-787B7CF03EA7}">
      <dgm:prSet/>
      <dgm:spPr/>
      <dgm:t>
        <a:bodyPr/>
        <a:lstStyle/>
        <a:p>
          <a:endParaRPr lang="en-SG"/>
        </a:p>
      </dgm:t>
    </dgm:pt>
    <dgm:pt modelId="{781874D8-92A5-4916-BCA1-8F11690C0D2B}">
      <dgm:prSet phldrT="[Text]"/>
      <dgm:spPr/>
      <dgm:t>
        <a:bodyPr/>
        <a:lstStyle/>
        <a:p>
          <a:r>
            <a:rPr lang="zh-CN" altLang="en-US" dirty="0"/>
            <a:t>陈观胜却认为中国汉化佛教，这一观点也不能忽视</a:t>
          </a:r>
          <a:endParaRPr lang="en-SG" dirty="0"/>
        </a:p>
      </dgm:t>
    </dgm:pt>
    <dgm:pt modelId="{9566F79F-9BCF-4324-BB38-C809BC4EF7BA}" type="parTrans" cxnId="{9B47B474-8648-4D75-BF25-F81E2C61C98B}">
      <dgm:prSet/>
      <dgm:spPr/>
      <dgm:t>
        <a:bodyPr/>
        <a:lstStyle/>
        <a:p>
          <a:endParaRPr lang="en-SG"/>
        </a:p>
      </dgm:t>
    </dgm:pt>
    <dgm:pt modelId="{7747BA88-728C-4273-8CEA-44A77CCD1408}" type="sibTrans" cxnId="{9B47B474-8648-4D75-BF25-F81E2C61C98B}">
      <dgm:prSet/>
      <dgm:spPr/>
      <dgm:t>
        <a:bodyPr/>
        <a:lstStyle/>
        <a:p>
          <a:endParaRPr lang="en-SG"/>
        </a:p>
      </dgm:t>
    </dgm:pt>
    <dgm:pt modelId="{6B6DF0FA-3AEF-45C5-8A89-073CB1DCCC3E}">
      <dgm:prSet phldrT="[Text]"/>
      <dgm:spPr/>
      <dgm:t>
        <a:bodyPr/>
        <a:lstStyle/>
        <a:p>
          <a:r>
            <a:rPr lang="zh-CN" altLang="en-US" dirty="0"/>
            <a:t>提出新观点</a:t>
          </a:r>
          <a:endParaRPr lang="en-SG" dirty="0"/>
        </a:p>
      </dgm:t>
    </dgm:pt>
    <dgm:pt modelId="{AC060902-BBF5-4D88-B00D-50BE5A91F718}" type="parTrans" cxnId="{8E579790-5AA4-42E3-B7BA-A477E33CCBE0}">
      <dgm:prSet/>
      <dgm:spPr/>
      <dgm:t>
        <a:bodyPr/>
        <a:lstStyle/>
        <a:p>
          <a:endParaRPr lang="en-SG"/>
        </a:p>
      </dgm:t>
    </dgm:pt>
    <dgm:pt modelId="{A7238125-E1FB-4016-9135-C616067B89EC}" type="sibTrans" cxnId="{8E579790-5AA4-42E3-B7BA-A477E33CCBE0}">
      <dgm:prSet/>
      <dgm:spPr/>
      <dgm:t>
        <a:bodyPr/>
        <a:lstStyle/>
        <a:p>
          <a:endParaRPr lang="en-SG"/>
        </a:p>
      </dgm:t>
    </dgm:pt>
    <dgm:pt modelId="{89FA851F-BA16-4EAE-8A2A-7ABD9C45625F}">
      <dgm:prSet phldrT="[Text]"/>
      <dgm:spPr/>
      <dgm:t>
        <a:bodyPr/>
        <a:lstStyle/>
        <a:p>
          <a:r>
            <a:rPr lang="zh-CN" altLang="en-US" dirty="0"/>
            <a:t>两个层面来看：</a:t>
          </a:r>
          <a:r>
            <a:rPr lang="en-SG" altLang="zh-CN" dirty="0"/>
            <a:t>1</a:t>
          </a:r>
          <a:r>
            <a:rPr lang="zh-CN" altLang="en-US" dirty="0"/>
            <a:t>，佛教对汉文化的影响；</a:t>
          </a:r>
          <a:r>
            <a:rPr lang="en-SG" altLang="zh-CN" dirty="0"/>
            <a:t>2</a:t>
          </a:r>
          <a:r>
            <a:rPr lang="zh-CN" altLang="en-US" dirty="0"/>
            <a:t>，佛教的汉化</a:t>
          </a:r>
          <a:endParaRPr lang="en-SG" dirty="0"/>
        </a:p>
      </dgm:t>
    </dgm:pt>
    <dgm:pt modelId="{B01FC748-9572-4760-84CB-F4F89984C3CD}" type="parTrans" cxnId="{DFBEB303-3859-4EBB-99E7-199C7A7747E3}">
      <dgm:prSet/>
      <dgm:spPr/>
      <dgm:t>
        <a:bodyPr/>
        <a:lstStyle/>
        <a:p>
          <a:endParaRPr lang="en-SG"/>
        </a:p>
      </dgm:t>
    </dgm:pt>
    <dgm:pt modelId="{039B6ECF-D759-4394-BB11-330A26C9D619}" type="sibTrans" cxnId="{DFBEB303-3859-4EBB-99E7-199C7A7747E3}">
      <dgm:prSet/>
      <dgm:spPr/>
      <dgm:t>
        <a:bodyPr/>
        <a:lstStyle/>
        <a:p>
          <a:endParaRPr lang="en-SG"/>
        </a:p>
      </dgm:t>
    </dgm:pt>
    <dgm:pt modelId="{3263E199-0F5F-421F-8D77-EB4AC8D84A36}" type="pres">
      <dgm:prSet presAssocID="{BB003B2B-AD09-4483-91EF-9872554E077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D19D38E-1DFE-4CB7-BFFA-57FFB1E92F9A}" type="pres">
      <dgm:prSet presAssocID="{08DF769D-6C7B-4D90-94FC-C66E8A19D14E}" presName="gear1" presStyleLbl="node1" presStyleIdx="0" presStyleCnt="3">
        <dgm:presLayoutVars>
          <dgm:chMax val="1"/>
          <dgm:bulletEnabled val="1"/>
        </dgm:presLayoutVars>
      </dgm:prSet>
      <dgm:spPr/>
    </dgm:pt>
    <dgm:pt modelId="{47A487CE-63A4-4002-9151-853F5E2022A2}" type="pres">
      <dgm:prSet presAssocID="{08DF769D-6C7B-4D90-94FC-C66E8A19D14E}" presName="gear1srcNode" presStyleLbl="node1" presStyleIdx="0" presStyleCnt="3"/>
      <dgm:spPr/>
    </dgm:pt>
    <dgm:pt modelId="{32E33039-72F6-49E1-B863-45C3E027D128}" type="pres">
      <dgm:prSet presAssocID="{08DF769D-6C7B-4D90-94FC-C66E8A19D14E}" presName="gear1dstNode" presStyleLbl="node1" presStyleIdx="0" presStyleCnt="3"/>
      <dgm:spPr/>
    </dgm:pt>
    <dgm:pt modelId="{62AC8303-2E4A-4B61-BAEB-4432BA18FA12}" type="pres">
      <dgm:prSet presAssocID="{08DF769D-6C7B-4D90-94FC-C66E8A19D14E}" presName="gear1ch" presStyleLbl="fgAcc1" presStyleIdx="0" presStyleCnt="3">
        <dgm:presLayoutVars>
          <dgm:chMax val="0"/>
          <dgm:bulletEnabled val="1"/>
        </dgm:presLayoutVars>
      </dgm:prSet>
      <dgm:spPr/>
    </dgm:pt>
    <dgm:pt modelId="{C1C0F054-1EA6-4168-A4B1-BD4F9A4EA5D6}" type="pres">
      <dgm:prSet presAssocID="{0E58A34E-3D5A-4808-94C4-E68E4A570890}" presName="gear2" presStyleLbl="node1" presStyleIdx="1" presStyleCnt="3">
        <dgm:presLayoutVars>
          <dgm:chMax val="1"/>
          <dgm:bulletEnabled val="1"/>
        </dgm:presLayoutVars>
      </dgm:prSet>
      <dgm:spPr/>
    </dgm:pt>
    <dgm:pt modelId="{5888D9D1-D99C-4A9D-A35B-393233416137}" type="pres">
      <dgm:prSet presAssocID="{0E58A34E-3D5A-4808-94C4-E68E4A570890}" presName="gear2srcNode" presStyleLbl="node1" presStyleIdx="1" presStyleCnt="3"/>
      <dgm:spPr/>
    </dgm:pt>
    <dgm:pt modelId="{EDEB65F0-17F9-4B07-BAF8-AAE9BAFE4927}" type="pres">
      <dgm:prSet presAssocID="{0E58A34E-3D5A-4808-94C4-E68E4A570890}" presName="gear2dstNode" presStyleLbl="node1" presStyleIdx="1" presStyleCnt="3"/>
      <dgm:spPr/>
    </dgm:pt>
    <dgm:pt modelId="{3CA83B49-9CDF-41AA-8D17-D851679CC6D6}" type="pres">
      <dgm:prSet presAssocID="{0E58A34E-3D5A-4808-94C4-E68E4A570890}" presName="gear2ch" presStyleLbl="fgAcc1" presStyleIdx="1" presStyleCnt="3">
        <dgm:presLayoutVars>
          <dgm:chMax val="0"/>
          <dgm:bulletEnabled val="1"/>
        </dgm:presLayoutVars>
      </dgm:prSet>
      <dgm:spPr/>
    </dgm:pt>
    <dgm:pt modelId="{BE300248-1BC0-4A19-8981-1AF14886C479}" type="pres">
      <dgm:prSet presAssocID="{6B6DF0FA-3AEF-45C5-8A89-073CB1DCCC3E}" presName="gear3" presStyleLbl="node1" presStyleIdx="2" presStyleCnt="3"/>
      <dgm:spPr/>
    </dgm:pt>
    <dgm:pt modelId="{E572DE89-0AE9-458E-B7FB-2E482CD1C39C}" type="pres">
      <dgm:prSet presAssocID="{6B6DF0FA-3AEF-45C5-8A89-073CB1DCCC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8355386A-F6C0-42CA-885C-00030BDF819D}" type="pres">
      <dgm:prSet presAssocID="{6B6DF0FA-3AEF-45C5-8A89-073CB1DCCC3E}" presName="gear3srcNode" presStyleLbl="node1" presStyleIdx="2" presStyleCnt="3"/>
      <dgm:spPr/>
    </dgm:pt>
    <dgm:pt modelId="{648EAE8F-647C-4BB0-A1E3-234E6539413D}" type="pres">
      <dgm:prSet presAssocID="{6B6DF0FA-3AEF-45C5-8A89-073CB1DCCC3E}" presName="gear3dstNode" presStyleLbl="node1" presStyleIdx="2" presStyleCnt="3"/>
      <dgm:spPr/>
    </dgm:pt>
    <dgm:pt modelId="{8B2A9E89-4893-4528-BB9C-0ECE27A5DE6E}" type="pres">
      <dgm:prSet presAssocID="{6B6DF0FA-3AEF-45C5-8A89-073CB1DCCC3E}" presName="gear3ch" presStyleLbl="fgAcc1" presStyleIdx="2" presStyleCnt="3">
        <dgm:presLayoutVars>
          <dgm:chMax val="0"/>
          <dgm:bulletEnabled val="1"/>
        </dgm:presLayoutVars>
      </dgm:prSet>
      <dgm:spPr/>
    </dgm:pt>
    <dgm:pt modelId="{D232D2B5-C0C8-48AB-AF4F-2EB00A32EFBC}" type="pres">
      <dgm:prSet presAssocID="{99474572-8390-4455-8A1E-387C5224C5B8}" presName="connector1" presStyleLbl="sibTrans2D1" presStyleIdx="0" presStyleCnt="3"/>
      <dgm:spPr/>
    </dgm:pt>
    <dgm:pt modelId="{296665E5-6B00-4DAD-B79F-629BF91C5629}" type="pres">
      <dgm:prSet presAssocID="{69CEC2B7-6575-448F-8B7C-990B366AA775}" presName="connector2" presStyleLbl="sibTrans2D1" presStyleIdx="1" presStyleCnt="3"/>
      <dgm:spPr/>
    </dgm:pt>
    <dgm:pt modelId="{19A8372E-9365-4D2F-999A-F82A2B00EA7B}" type="pres">
      <dgm:prSet presAssocID="{A7238125-E1FB-4016-9135-C616067B89EC}" presName="connector3" presStyleLbl="sibTrans2D1" presStyleIdx="2" presStyleCnt="3"/>
      <dgm:spPr/>
    </dgm:pt>
  </dgm:ptLst>
  <dgm:cxnLst>
    <dgm:cxn modelId="{DFBEB303-3859-4EBB-99E7-199C7A7747E3}" srcId="{6B6DF0FA-3AEF-45C5-8A89-073CB1DCCC3E}" destId="{89FA851F-BA16-4EAE-8A2A-7ABD9C45625F}" srcOrd="0" destOrd="0" parTransId="{B01FC748-9572-4760-84CB-F4F89984C3CD}" sibTransId="{039B6ECF-D759-4394-BB11-330A26C9D619}"/>
    <dgm:cxn modelId="{9BD42906-25AE-4A2A-B3F5-AE78E9AC02E6}" type="presOf" srcId="{6B6DF0FA-3AEF-45C5-8A89-073CB1DCCC3E}" destId="{BE300248-1BC0-4A19-8981-1AF14886C479}" srcOrd="0" destOrd="0" presId="urn:microsoft.com/office/officeart/2005/8/layout/gear1"/>
    <dgm:cxn modelId="{3ED4EF09-DCAE-4C19-BFD8-40AD255936B9}" srcId="{08DF769D-6C7B-4D90-94FC-C66E8A19D14E}" destId="{C3CE97AA-0C4C-4D92-ADC0-B76B6A4D7755}" srcOrd="0" destOrd="0" parTransId="{BB7CE1D7-E052-4AE1-A3CA-D7A1DF62575B}" sibTransId="{1D41AEB8-A504-4B34-A5B9-0535AC00B3B8}"/>
    <dgm:cxn modelId="{01B71613-3F6D-4EB6-956F-93817C13E5B1}" type="presOf" srcId="{08DF769D-6C7B-4D90-94FC-C66E8A19D14E}" destId="{7D19D38E-1DFE-4CB7-BFFA-57FFB1E92F9A}" srcOrd="0" destOrd="0" presId="urn:microsoft.com/office/officeart/2005/8/layout/gear1"/>
    <dgm:cxn modelId="{720FC818-0941-439E-9422-62062609B27B}" type="presOf" srcId="{6B6DF0FA-3AEF-45C5-8A89-073CB1DCCC3E}" destId="{E572DE89-0AE9-458E-B7FB-2E482CD1C39C}" srcOrd="1" destOrd="0" presId="urn:microsoft.com/office/officeart/2005/8/layout/gear1"/>
    <dgm:cxn modelId="{C4D47C33-D84C-4EA1-8687-6B2DA25B556B}" type="presOf" srcId="{0E58A34E-3D5A-4808-94C4-E68E4A570890}" destId="{5888D9D1-D99C-4A9D-A35B-393233416137}" srcOrd="1" destOrd="0" presId="urn:microsoft.com/office/officeart/2005/8/layout/gear1"/>
    <dgm:cxn modelId="{2764CD34-7DC7-43D4-9D49-11ED760995EE}" type="presOf" srcId="{C3CE97AA-0C4C-4D92-ADC0-B76B6A4D7755}" destId="{62AC8303-2E4A-4B61-BAEB-4432BA18FA12}" srcOrd="0" destOrd="0" presId="urn:microsoft.com/office/officeart/2005/8/layout/gear1"/>
    <dgm:cxn modelId="{7F4C9E3D-C9F5-4F71-9E38-CBCB243D49AB}" type="presOf" srcId="{0E58A34E-3D5A-4808-94C4-E68E4A570890}" destId="{EDEB65F0-17F9-4B07-BAF8-AAE9BAFE4927}" srcOrd="2" destOrd="0" presId="urn:microsoft.com/office/officeart/2005/8/layout/gear1"/>
    <dgm:cxn modelId="{99B21942-0E8F-44DE-AAB7-787B7CF03EA7}" srcId="{BB003B2B-AD09-4483-91EF-9872554E0774}" destId="{0E58A34E-3D5A-4808-94C4-E68E4A570890}" srcOrd="1" destOrd="0" parTransId="{C44233DB-C18C-4253-BF6C-557D6436E707}" sibTransId="{69CEC2B7-6575-448F-8B7C-990B366AA775}"/>
    <dgm:cxn modelId="{81897743-2B60-4343-8959-922DC41E9490}" type="presOf" srcId="{08DF769D-6C7B-4D90-94FC-C66E8A19D14E}" destId="{32E33039-72F6-49E1-B863-45C3E027D128}" srcOrd="2" destOrd="0" presId="urn:microsoft.com/office/officeart/2005/8/layout/gear1"/>
    <dgm:cxn modelId="{54295A47-15AD-4135-B47F-3DF35E23F2B6}" type="presOf" srcId="{69CEC2B7-6575-448F-8B7C-990B366AA775}" destId="{296665E5-6B00-4DAD-B79F-629BF91C5629}" srcOrd="0" destOrd="0" presId="urn:microsoft.com/office/officeart/2005/8/layout/gear1"/>
    <dgm:cxn modelId="{4000EA4D-B1ED-4F55-A600-1937473DF79A}" type="presOf" srcId="{781874D8-92A5-4916-BCA1-8F11690C0D2B}" destId="{3CA83B49-9CDF-41AA-8D17-D851679CC6D6}" srcOrd="0" destOrd="0" presId="urn:microsoft.com/office/officeart/2005/8/layout/gear1"/>
    <dgm:cxn modelId="{9B47B474-8648-4D75-BF25-F81E2C61C98B}" srcId="{0E58A34E-3D5A-4808-94C4-E68E4A570890}" destId="{781874D8-92A5-4916-BCA1-8F11690C0D2B}" srcOrd="0" destOrd="0" parTransId="{9566F79F-9BCF-4324-BB38-C809BC4EF7BA}" sibTransId="{7747BA88-728C-4273-8CEA-44A77CCD1408}"/>
    <dgm:cxn modelId="{E5720D7E-7DBE-4E26-A30A-217F1CDAC60B}" type="presOf" srcId="{BB003B2B-AD09-4483-91EF-9872554E0774}" destId="{3263E199-0F5F-421F-8D77-EB4AC8D84A36}" srcOrd="0" destOrd="0" presId="urn:microsoft.com/office/officeart/2005/8/layout/gear1"/>
    <dgm:cxn modelId="{F2CDAB86-5A8D-4155-A9D5-9CAB6785F40D}" type="presOf" srcId="{6B6DF0FA-3AEF-45C5-8A89-073CB1DCCC3E}" destId="{648EAE8F-647C-4BB0-A1E3-234E6539413D}" srcOrd="3" destOrd="0" presId="urn:microsoft.com/office/officeart/2005/8/layout/gear1"/>
    <dgm:cxn modelId="{8E579790-5AA4-42E3-B7BA-A477E33CCBE0}" srcId="{BB003B2B-AD09-4483-91EF-9872554E0774}" destId="{6B6DF0FA-3AEF-45C5-8A89-073CB1DCCC3E}" srcOrd="2" destOrd="0" parTransId="{AC060902-BBF5-4D88-B00D-50BE5A91F718}" sibTransId="{A7238125-E1FB-4016-9135-C616067B89EC}"/>
    <dgm:cxn modelId="{415CAD92-CD66-450F-ACAE-8F022D5FDA12}" type="presOf" srcId="{89FA851F-BA16-4EAE-8A2A-7ABD9C45625F}" destId="{8B2A9E89-4893-4528-BB9C-0ECE27A5DE6E}" srcOrd="0" destOrd="0" presId="urn:microsoft.com/office/officeart/2005/8/layout/gear1"/>
    <dgm:cxn modelId="{272A5AC1-FF3D-41A7-9EBA-7746895E0343}" type="presOf" srcId="{A7238125-E1FB-4016-9135-C616067B89EC}" destId="{19A8372E-9365-4D2F-999A-F82A2B00EA7B}" srcOrd="0" destOrd="0" presId="urn:microsoft.com/office/officeart/2005/8/layout/gear1"/>
    <dgm:cxn modelId="{9F9115C2-54FE-4959-969E-0266C239ED90}" srcId="{BB003B2B-AD09-4483-91EF-9872554E0774}" destId="{08DF769D-6C7B-4D90-94FC-C66E8A19D14E}" srcOrd="0" destOrd="0" parTransId="{BE471BC0-93C7-4064-8C07-462568470173}" sibTransId="{99474572-8390-4455-8A1E-387C5224C5B8}"/>
    <dgm:cxn modelId="{186006C4-5E44-4866-9181-1EE5FB9A1345}" type="presOf" srcId="{0E58A34E-3D5A-4808-94C4-E68E4A570890}" destId="{C1C0F054-1EA6-4168-A4B1-BD4F9A4EA5D6}" srcOrd="0" destOrd="0" presId="urn:microsoft.com/office/officeart/2005/8/layout/gear1"/>
    <dgm:cxn modelId="{7B9FEDF4-C083-4377-BE96-A8EDC82A0D95}" type="presOf" srcId="{08DF769D-6C7B-4D90-94FC-C66E8A19D14E}" destId="{47A487CE-63A4-4002-9151-853F5E2022A2}" srcOrd="1" destOrd="0" presId="urn:microsoft.com/office/officeart/2005/8/layout/gear1"/>
    <dgm:cxn modelId="{80D629FA-4ADC-43FA-B39E-9CD48C336A66}" type="presOf" srcId="{6B6DF0FA-3AEF-45C5-8A89-073CB1DCCC3E}" destId="{8355386A-F6C0-42CA-885C-00030BDF819D}" srcOrd="2" destOrd="0" presId="urn:microsoft.com/office/officeart/2005/8/layout/gear1"/>
    <dgm:cxn modelId="{82309CFA-5008-4735-A981-ECCCED774E5E}" type="presOf" srcId="{99474572-8390-4455-8A1E-387C5224C5B8}" destId="{D232D2B5-C0C8-48AB-AF4F-2EB00A32EFBC}" srcOrd="0" destOrd="0" presId="urn:microsoft.com/office/officeart/2005/8/layout/gear1"/>
    <dgm:cxn modelId="{FA2A5ABB-EEFC-4B98-94D8-98A63CB8A75B}" type="presParOf" srcId="{3263E199-0F5F-421F-8D77-EB4AC8D84A36}" destId="{7D19D38E-1DFE-4CB7-BFFA-57FFB1E92F9A}" srcOrd="0" destOrd="0" presId="urn:microsoft.com/office/officeart/2005/8/layout/gear1"/>
    <dgm:cxn modelId="{4C35B1BD-1C65-42E8-BB96-187627BAC76F}" type="presParOf" srcId="{3263E199-0F5F-421F-8D77-EB4AC8D84A36}" destId="{47A487CE-63A4-4002-9151-853F5E2022A2}" srcOrd="1" destOrd="0" presId="urn:microsoft.com/office/officeart/2005/8/layout/gear1"/>
    <dgm:cxn modelId="{E6B71B98-AB6C-41A6-B7F3-E7D190FE4285}" type="presParOf" srcId="{3263E199-0F5F-421F-8D77-EB4AC8D84A36}" destId="{32E33039-72F6-49E1-B863-45C3E027D128}" srcOrd="2" destOrd="0" presId="urn:microsoft.com/office/officeart/2005/8/layout/gear1"/>
    <dgm:cxn modelId="{6E35469A-056D-4807-A0C7-96C6D611A72B}" type="presParOf" srcId="{3263E199-0F5F-421F-8D77-EB4AC8D84A36}" destId="{62AC8303-2E4A-4B61-BAEB-4432BA18FA12}" srcOrd="3" destOrd="0" presId="urn:microsoft.com/office/officeart/2005/8/layout/gear1"/>
    <dgm:cxn modelId="{2F34A49A-9D63-4AA6-9785-6E323E86BD1C}" type="presParOf" srcId="{3263E199-0F5F-421F-8D77-EB4AC8D84A36}" destId="{C1C0F054-1EA6-4168-A4B1-BD4F9A4EA5D6}" srcOrd="4" destOrd="0" presId="urn:microsoft.com/office/officeart/2005/8/layout/gear1"/>
    <dgm:cxn modelId="{F297EA16-E8D7-4E95-AA81-47EC41C14499}" type="presParOf" srcId="{3263E199-0F5F-421F-8D77-EB4AC8D84A36}" destId="{5888D9D1-D99C-4A9D-A35B-393233416137}" srcOrd="5" destOrd="0" presId="urn:microsoft.com/office/officeart/2005/8/layout/gear1"/>
    <dgm:cxn modelId="{74ED9A92-20CB-4C5F-97BD-7479A89AB891}" type="presParOf" srcId="{3263E199-0F5F-421F-8D77-EB4AC8D84A36}" destId="{EDEB65F0-17F9-4B07-BAF8-AAE9BAFE4927}" srcOrd="6" destOrd="0" presId="urn:microsoft.com/office/officeart/2005/8/layout/gear1"/>
    <dgm:cxn modelId="{850983CF-8D7C-4948-BCDB-A881EE93F352}" type="presParOf" srcId="{3263E199-0F5F-421F-8D77-EB4AC8D84A36}" destId="{3CA83B49-9CDF-41AA-8D17-D851679CC6D6}" srcOrd="7" destOrd="0" presId="urn:microsoft.com/office/officeart/2005/8/layout/gear1"/>
    <dgm:cxn modelId="{16FB0EE0-3A85-4107-AFB2-8CDDA73D7F63}" type="presParOf" srcId="{3263E199-0F5F-421F-8D77-EB4AC8D84A36}" destId="{BE300248-1BC0-4A19-8981-1AF14886C479}" srcOrd="8" destOrd="0" presId="urn:microsoft.com/office/officeart/2005/8/layout/gear1"/>
    <dgm:cxn modelId="{851691F8-6555-45F3-9B6F-9F731E203DA7}" type="presParOf" srcId="{3263E199-0F5F-421F-8D77-EB4AC8D84A36}" destId="{E572DE89-0AE9-458E-B7FB-2E482CD1C39C}" srcOrd="9" destOrd="0" presId="urn:microsoft.com/office/officeart/2005/8/layout/gear1"/>
    <dgm:cxn modelId="{F975B315-333D-4520-9C5C-C1C66D402688}" type="presParOf" srcId="{3263E199-0F5F-421F-8D77-EB4AC8D84A36}" destId="{8355386A-F6C0-42CA-885C-00030BDF819D}" srcOrd="10" destOrd="0" presId="urn:microsoft.com/office/officeart/2005/8/layout/gear1"/>
    <dgm:cxn modelId="{0AEA3454-502A-46A7-B8AF-6DCB44699A96}" type="presParOf" srcId="{3263E199-0F5F-421F-8D77-EB4AC8D84A36}" destId="{648EAE8F-647C-4BB0-A1E3-234E6539413D}" srcOrd="11" destOrd="0" presId="urn:microsoft.com/office/officeart/2005/8/layout/gear1"/>
    <dgm:cxn modelId="{3E99FF86-3797-4749-B22F-C03A04BE35F7}" type="presParOf" srcId="{3263E199-0F5F-421F-8D77-EB4AC8D84A36}" destId="{8B2A9E89-4893-4528-BB9C-0ECE27A5DE6E}" srcOrd="12" destOrd="0" presId="urn:microsoft.com/office/officeart/2005/8/layout/gear1"/>
    <dgm:cxn modelId="{5DDFFE58-C561-4ED3-81E7-E99169B54114}" type="presParOf" srcId="{3263E199-0F5F-421F-8D77-EB4AC8D84A36}" destId="{D232D2B5-C0C8-48AB-AF4F-2EB00A32EFBC}" srcOrd="13" destOrd="0" presId="urn:microsoft.com/office/officeart/2005/8/layout/gear1"/>
    <dgm:cxn modelId="{32CB7395-A65E-4191-9704-9E29CACE3C68}" type="presParOf" srcId="{3263E199-0F5F-421F-8D77-EB4AC8D84A36}" destId="{296665E5-6B00-4DAD-B79F-629BF91C5629}" srcOrd="14" destOrd="0" presId="urn:microsoft.com/office/officeart/2005/8/layout/gear1"/>
    <dgm:cxn modelId="{A97D3720-EA84-4A91-80E8-7B7EA2A5B74D}" type="presParOf" srcId="{3263E199-0F5F-421F-8D77-EB4AC8D84A36}" destId="{19A8372E-9365-4D2F-999A-F82A2B00EA7B}" srcOrd="15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0DA112-EFDC-4A54-B6E1-F01523B558F0}" type="doc">
      <dgm:prSet loTypeId="urn:microsoft.com/office/officeart/2005/8/layout/cycle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025263AE-D60F-4D4F-A538-0638BD80B3C9}">
      <dgm:prSet phldrT="[Text]"/>
      <dgm:spPr/>
      <dgm:t>
        <a:bodyPr/>
        <a:lstStyle/>
        <a:p>
          <a:r>
            <a:rPr lang="zh-CN" altLang="en-US" dirty="0"/>
            <a:t>提出观点</a:t>
          </a:r>
          <a:endParaRPr lang="en-SG" dirty="0"/>
        </a:p>
      </dgm:t>
    </dgm:pt>
    <dgm:pt modelId="{EFC71487-1426-400A-9AB2-3C8D836F89D9}" type="parTrans" cxnId="{816AD258-2C18-4BBB-8FCD-543693C9C0DF}">
      <dgm:prSet/>
      <dgm:spPr/>
      <dgm:t>
        <a:bodyPr/>
        <a:lstStyle/>
        <a:p>
          <a:endParaRPr lang="en-SG"/>
        </a:p>
      </dgm:t>
    </dgm:pt>
    <dgm:pt modelId="{42786EFD-781F-4641-B821-314996168891}" type="sibTrans" cxnId="{816AD258-2C18-4BBB-8FCD-543693C9C0DF}">
      <dgm:prSet/>
      <dgm:spPr/>
      <dgm:t>
        <a:bodyPr/>
        <a:lstStyle/>
        <a:p>
          <a:endParaRPr lang="en-SG"/>
        </a:p>
      </dgm:t>
    </dgm:pt>
    <dgm:pt modelId="{C5B716CF-340F-4CBA-98B6-752013D8F2CE}">
      <dgm:prSet phldrT="[Text]"/>
      <dgm:spPr/>
      <dgm:t>
        <a:bodyPr/>
        <a:lstStyle/>
        <a:p>
          <a:r>
            <a:rPr lang="zh-CN" altLang="en-US" dirty="0"/>
            <a:t>找出论据（如果是孤证，要谨慎处理）</a:t>
          </a:r>
          <a:endParaRPr lang="en-SG" dirty="0"/>
        </a:p>
      </dgm:t>
    </dgm:pt>
    <dgm:pt modelId="{F79006CE-341B-4094-ABB0-8A1397E321E5}" type="parTrans" cxnId="{2D43C968-A042-40F5-A7C9-9526DFF1BB08}">
      <dgm:prSet/>
      <dgm:spPr/>
      <dgm:t>
        <a:bodyPr/>
        <a:lstStyle/>
        <a:p>
          <a:endParaRPr lang="en-SG"/>
        </a:p>
      </dgm:t>
    </dgm:pt>
    <dgm:pt modelId="{FE8F5CC5-015C-408B-B3A1-B7D1F77515AE}" type="sibTrans" cxnId="{2D43C968-A042-40F5-A7C9-9526DFF1BB08}">
      <dgm:prSet/>
      <dgm:spPr/>
      <dgm:t>
        <a:bodyPr/>
        <a:lstStyle/>
        <a:p>
          <a:endParaRPr lang="en-SG"/>
        </a:p>
      </dgm:t>
    </dgm:pt>
    <dgm:pt modelId="{EEE0CA00-4476-45C4-885F-3AD9277DAE2E}">
      <dgm:prSet phldrT="[Text]"/>
      <dgm:spPr/>
      <dgm:t>
        <a:bodyPr/>
        <a:lstStyle/>
        <a:p>
          <a:r>
            <a:rPr lang="zh-CN" altLang="en-US" dirty="0"/>
            <a:t>证明观点</a:t>
          </a:r>
          <a:endParaRPr lang="en-SG" dirty="0"/>
        </a:p>
      </dgm:t>
    </dgm:pt>
    <dgm:pt modelId="{F31CAFC0-5D9C-4D98-96D0-955398578343}" type="parTrans" cxnId="{593B57DB-7EAE-4935-AF4D-7C002A953E90}">
      <dgm:prSet/>
      <dgm:spPr/>
      <dgm:t>
        <a:bodyPr/>
        <a:lstStyle/>
        <a:p>
          <a:endParaRPr lang="en-SG"/>
        </a:p>
      </dgm:t>
    </dgm:pt>
    <dgm:pt modelId="{EEA1189C-FE5C-4BBD-9B3D-C993211E6287}" type="sibTrans" cxnId="{593B57DB-7EAE-4935-AF4D-7C002A953E90}">
      <dgm:prSet/>
      <dgm:spPr/>
      <dgm:t>
        <a:bodyPr/>
        <a:lstStyle/>
        <a:p>
          <a:endParaRPr lang="en-SG"/>
        </a:p>
      </dgm:t>
    </dgm:pt>
    <dgm:pt modelId="{4981B79D-83C4-4169-A89B-C25536138592}" type="pres">
      <dgm:prSet presAssocID="{A50DA112-EFDC-4A54-B6E1-F01523B558F0}" presName="cycle" presStyleCnt="0">
        <dgm:presLayoutVars>
          <dgm:dir/>
          <dgm:resizeHandles val="exact"/>
        </dgm:presLayoutVars>
      </dgm:prSet>
      <dgm:spPr/>
    </dgm:pt>
    <dgm:pt modelId="{F0AC49FB-4941-4F08-B23D-69151DA87ABE}" type="pres">
      <dgm:prSet presAssocID="{025263AE-D60F-4D4F-A538-0638BD80B3C9}" presName="dummy" presStyleCnt="0"/>
      <dgm:spPr/>
    </dgm:pt>
    <dgm:pt modelId="{C3711656-520E-4837-B203-6ED3CD55F29D}" type="pres">
      <dgm:prSet presAssocID="{025263AE-D60F-4D4F-A538-0638BD80B3C9}" presName="node" presStyleLbl="revTx" presStyleIdx="0" presStyleCnt="3">
        <dgm:presLayoutVars>
          <dgm:bulletEnabled val="1"/>
        </dgm:presLayoutVars>
      </dgm:prSet>
      <dgm:spPr/>
    </dgm:pt>
    <dgm:pt modelId="{DC3A38D1-00AF-460F-A2A1-BB34C445D798}" type="pres">
      <dgm:prSet presAssocID="{42786EFD-781F-4641-B821-314996168891}" presName="sibTrans" presStyleLbl="node1" presStyleIdx="0" presStyleCnt="3"/>
      <dgm:spPr/>
    </dgm:pt>
    <dgm:pt modelId="{AD259DD3-624E-4700-8681-231AE651F0FC}" type="pres">
      <dgm:prSet presAssocID="{C5B716CF-340F-4CBA-98B6-752013D8F2CE}" presName="dummy" presStyleCnt="0"/>
      <dgm:spPr/>
    </dgm:pt>
    <dgm:pt modelId="{69008951-7744-4EDC-8156-6026552F9F9B}" type="pres">
      <dgm:prSet presAssocID="{C5B716CF-340F-4CBA-98B6-752013D8F2CE}" presName="node" presStyleLbl="revTx" presStyleIdx="1" presStyleCnt="3">
        <dgm:presLayoutVars>
          <dgm:bulletEnabled val="1"/>
        </dgm:presLayoutVars>
      </dgm:prSet>
      <dgm:spPr/>
    </dgm:pt>
    <dgm:pt modelId="{B2EE11D8-322C-4434-A4CA-37E6FD55ED4E}" type="pres">
      <dgm:prSet presAssocID="{FE8F5CC5-015C-408B-B3A1-B7D1F77515AE}" presName="sibTrans" presStyleLbl="node1" presStyleIdx="1" presStyleCnt="3"/>
      <dgm:spPr/>
    </dgm:pt>
    <dgm:pt modelId="{C6901B63-BAED-4017-8F30-4C81B2DDBB43}" type="pres">
      <dgm:prSet presAssocID="{EEE0CA00-4476-45C4-885F-3AD9277DAE2E}" presName="dummy" presStyleCnt="0"/>
      <dgm:spPr/>
    </dgm:pt>
    <dgm:pt modelId="{91D3EE63-630F-4EA1-921A-9259AA1A4E38}" type="pres">
      <dgm:prSet presAssocID="{EEE0CA00-4476-45C4-885F-3AD9277DAE2E}" presName="node" presStyleLbl="revTx" presStyleIdx="2" presStyleCnt="3">
        <dgm:presLayoutVars>
          <dgm:bulletEnabled val="1"/>
        </dgm:presLayoutVars>
      </dgm:prSet>
      <dgm:spPr/>
    </dgm:pt>
    <dgm:pt modelId="{650CF154-31AB-4CE8-AC91-B3B55BEDE13B}" type="pres">
      <dgm:prSet presAssocID="{EEA1189C-FE5C-4BBD-9B3D-C993211E6287}" presName="sibTrans" presStyleLbl="node1" presStyleIdx="2" presStyleCnt="3"/>
      <dgm:spPr/>
    </dgm:pt>
  </dgm:ptLst>
  <dgm:cxnLst>
    <dgm:cxn modelId="{27A37E33-770D-4A5D-9ECF-EF6F08C96F2B}" type="presOf" srcId="{FE8F5CC5-015C-408B-B3A1-B7D1F77515AE}" destId="{B2EE11D8-322C-4434-A4CA-37E6FD55ED4E}" srcOrd="0" destOrd="0" presId="urn:microsoft.com/office/officeart/2005/8/layout/cycle1"/>
    <dgm:cxn modelId="{2D43C968-A042-40F5-A7C9-9526DFF1BB08}" srcId="{A50DA112-EFDC-4A54-B6E1-F01523B558F0}" destId="{C5B716CF-340F-4CBA-98B6-752013D8F2CE}" srcOrd="1" destOrd="0" parTransId="{F79006CE-341B-4094-ABB0-8A1397E321E5}" sibTransId="{FE8F5CC5-015C-408B-B3A1-B7D1F77515AE}"/>
    <dgm:cxn modelId="{816AD258-2C18-4BBB-8FCD-543693C9C0DF}" srcId="{A50DA112-EFDC-4A54-B6E1-F01523B558F0}" destId="{025263AE-D60F-4D4F-A538-0638BD80B3C9}" srcOrd="0" destOrd="0" parTransId="{EFC71487-1426-400A-9AB2-3C8D836F89D9}" sibTransId="{42786EFD-781F-4641-B821-314996168891}"/>
    <dgm:cxn modelId="{C77ABE84-426E-4ACC-A837-A8A3C3E32DE6}" type="presOf" srcId="{EEE0CA00-4476-45C4-885F-3AD9277DAE2E}" destId="{91D3EE63-630F-4EA1-921A-9259AA1A4E38}" srcOrd="0" destOrd="0" presId="urn:microsoft.com/office/officeart/2005/8/layout/cycle1"/>
    <dgm:cxn modelId="{BD75BD91-D455-4BC5-95E9-00C1911AF2FF}" type="presOf" srcId="{42786EFD-781F-4641-B821-314996168891}" destId="{DC3A38D1-00AF-460F-A2A1-BB34C445D798}" srcOrd="0" destOrd="0" presId="urn:microsoft.com/office/officeart/2005/8/layout/cycle1"/>
    <dgm:cxn modelId="{51B8B7A9-4A8C-4825-89C7-4083DD77835A}" type="presOf" srcId="{A50DA112-EFDC-4A54-B6E1-F01523B558F0}" destId="{4981B79D-83C4-4169-A89B-C25536138592}" srcOrd="0" destOrd="0" presId="urn:microsoft.com/office/officeart/2005/8/layout/cycle1"/>
    <dgm:cxn modelId="{1CEAF3B1-21C1-4D73-A5EC-A6176CB68B86}" type="presOf" srcId="{025263AE-D60F-4D4F-A538-0638BD80B3C9}" destId="{C3711656-520E-4837-B203-6ED3CD55F29D}" srcOrd="0" destOrd="0" presId="urn:microsoft.com/office/officeart/2005/8/layout/cycle1"/>
    <dgm:cxn modelId="{B69D29BD-D33F-4E2B-A537-0EE063F72B82}" type="presOf" srcId="{C5B716CF-340F-4CBA-98B6-752013D8F2CE}" destId="{69008951-7744-4EDC-8156-6026552F9F9B}" srcOrd="0" destOrd="0" presId="urn:microsoft.com/office/officeart/2005/8/layout/cycle1"/>
    <dgm:cxn modelId="{593B57DB-7EAE-4935-AF4D-7C002A953E90}" srcId="{A50DA112-EFDC-4A54-B6E1-F01523B558F0}" destId="{EEE0CA00-4476-45C4-885F-3AD9277DAE2E}" srcOrd="2" destOrd="0" parTransId="{F31CAFC0-5D9C-4D98-96D0-955398578343}" sibTransId="{EEA1189C-FE5C-4BBD-9B3D-C993211E6287}"/>
    <dgm:cxn modelId="{7918C2E5-A872-4A7A-89F5-EB1B45F9F091}" type="presOf" srcId="{EEA1189C-FE5C-4BBD-9B3D-C993211E6287}" destId="{650CF154-31AB-4CE8-AC91-B3B55BEDE13B}" srcOrd="0" destOrd="0" presId="urn:microsoft.com/office/officeart/2005/8/layout/cycle1"/>
    <dgm:cxn modelId="{45C14DE6-EC74-48E2-BF69-E867D27FB44B}" type="presParOf" srcId="{4981B79D-83C4-4169-A89B-C25536138592}" destId="{F0AC49FB-4941-4F08-B23D-69151DA87ABE}" srcOrd="0" destOrd="0" presId="urn:microsoft.com/office/officeart/2005/8/layout/cycle1"/>
    <dgm:cxn modelId="{8B9185FB-2001-477A-9FC6-267A25752E9F}" type="presParOf" srcId="{4981B79D-83C4-4169-A89B-C25536138592}" destId="{C3711656-520E-4837-B203-6ED3CD55F29D}" srcOrd="1" destOrd="0" presId="urn:microsoft.com/office/officeart/2005/8/layout/cycle1"/>
    <dgm:cxn modelId="{720B2E29-2641-4697-B776-DAF2045C6E39}" type="presParOf" srcId="{4981B79D-83C4-4169-A89B-C25536138592}" destId="{DC3A38D1-00AF-460F-A2A1-BB34C445D798}" srcOrd="2" destOrd="0" presId="urn:microsoft.com/office/officeart/2005/8/layout/cycle1"/>
    <dgm:cxn modelId="{6E795498-F55A-4703-B022-4F9BBAAA9108}" type="presParOf" srcId="{4981B79D-83C4-4169-A89B-C25536138592}" destId="{AD259DD3-624E-4700-8681-231AE651F0FC}" srcOrd="3" destOrd="0" presId="urn:microsoft.com/office/officeart/2005/8/layout/cycle1"/>
    <dgm:cxn modelId="{00E95945-4D94-4652-B1C6-146C2A4189A6}" type="presParOf" srcId="{4981B79D-83C4-4169-A89B-C25536138592}" destId="{69008951-7744-4EDC-8156-6026552F9F9B}" srcOrd="4" destOrd="0" presId="urn:microsoft.com/office/officeart/2005/8/layout/cycle1"/>
    <dgm:cxn modelId="{36B6A621-FE61-4802-9A00-7CDDED803665}" type="presParOf" srcId="{4981B79D-83C4-4169-A89B-C25536138592}" destId="{B2EE11D8-322C-4434-A4CA-37E6FD55ED4E}" srcOrd="5" destOrd="0" presId="urn:microsoft.com/office/officeart/2005/8/layout/cycle1"/>
    <dgm:cxn modelId="{0D4C70D0-E54E-40DF-864D-E21C7B3144F1}" type="presParOf" srcId="{4981B79D-83C4-4169-A89B-C25536138592}" destId="{C6901B63-BAED-4017-8F30-4C81B2DDBB43}" srcOrd="6" destOrd="0" presId="urn:microsoft.com/office/officeart/2005/8/layout/cycle1"/>
    <dgm:cxn modelId="{54767DC7-9010-4B51-83CD-09569BFB50B3}" type="presParOf" srcId="{4981B79D-83C4-4169-A89B-C25536138592}" destId="{91D3EE63-630F-4EA1-921A-9259AA1A4E38}" srcOrd="7" destOrd="0" presId="urn:microsoft.com/office/officeart/2005/8/layout/cycle1"/>
    <dgm:cxn modelId="{F0572FA0-8C94-4B26-A090-69C8B35AB45A}" type="presParOf" srcId="{4981B79D-83C4-4169-A89B-C25536138592}" destId="{650CF154-31AB-4CE8-AC91-B3B55BEDE13B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B189B7-684D-4D2D-8768-668640014EBF}" type="doc">
      <dgm:prSet loTypeId="urn:microsoft.com/office/officeart/2005/8/layout/radial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224BDD0B-1AD5-43C1-8F7C-55CB2D943469}">
      <dgm:prSet phldrT="[Text]"/>
      <dgm:spPr/>
      <dgm:t>
        <a:bodyPr/>
        <a:lstStyle/>
        <a:p>
          <a:r>
            <a:rPr lang="zh-CN" altLang="en-US" dirty="0"/>
            <a:t>比较各种观点</a:t>
          </a:r>
          <a:endParaRPr lang="en-SG" dirty="0"/>
        </a:p>
      </dgm:t>
    </dgm:pt>
    <dgm:pt modelId="{6E2C4FB5-E520-44D6-A303-27C518671C8B}" type="parTrans" cxnId="{4753089E-66F8-4118-A3AB-D83A5622E146}">
      <dgm:prSet/>
      <dgm:spPr/>
      <dgm:t>
        <a:bodyPr/>
        <a:lstStyle/>
        <a:p>
          <a:endParaRPr lang="en-SG"/>
        </a:p>
      </dgm:t>
    </dgm:pt>
    <dgm:pt modelId="{9B9FCD2D-02F3-485F-BBCF-49479034BA4B}" type="sibTrans" cxnId="{4753089E-66F8-4118-A3AB-D83A5622E146}">
      <dgm:prSet/>
      <dgm:spPr/>
      <dgm:t>
        <a:bodyPr/>
        <a:lstStyle/>
        <a:p>
          <a:endParaRPr lang="en-SG"/>
        </a:p>
      </dgm:t>
    </dgm:pt>
    <dgm:pt modelId="{009A76B6-FE54-4A3D-B6CD-61F4D6589783}">
      <dgm:prSet phldrT="[Text]"/>
      <dgm:spPr/>
      <dgm:t>
        <a:bodyPr/>
        <a:lstStyle/>
        <a:p>
          <a:r>
            <a:rPr lang="zh-CN" altLang="en-US" dirty="0"/>
            <a:t>提出的新观点</a:t>
          </a:r>
          <a:endParaRPr lang="en-SG" dirty="0"/>
        </a:p>
      </dgm:t>
    </dgm:pt>
    <dgm:pt modelId="{F899D707-20F0-4202-9846-B33CC048DFCB}" type="parTrans" cxnId="{7A8D36F7-BF34-494C-B39B-3F35E3C38E21}">
      <dgm:prSet/>
      <dgm:spPr/>
      <dgm:t>
        <a:bodyPr/>
        <a:lstStyle/>
        <a:p>
          <a:endParaRPr lang="en-SG"/>
        </a:p>
      </dgm:t>
    </dgm:pt>
    <dgm:pt modelId="{40A89458-72C4-4033-B789-C29125616C03}" type="sibTrans" cxnId="{7A8D36F7-BF34-494C-B39B-3F35E3C38E21}">
      <dgm:prSet/>
      <dgm:spPr/>
      <dgm:t>
        <a:bodyPr/>
        <a:lstStyle/>
        <a:p>
          <a:endParaRPr lang="en-SG"/>
        </a:p>
      </dgm:t>
    </dgm:pt>
    <dgm:pt modelId="{577E036E-54B5-4C08-9765-7291A61C86A0}">
      <dgm:prSet phldrT="[Text]"/>
      <dgm:spPr/>
      <dgm:t>
        <a:bodyPr/>
        <a:lstStyle/>
        <a:p>
          <a:r>
            <a:rPr lang="zh-CN" altLang="en-US" dirty="0"/>
            <a:t>评论过的其它观点</a:t>
          </a:r>
          <a:endParaRPr lang="en-SG" dirty="0"/>
        </a:p>
      </dgm:t>
    </dgm:pt>
    <dgm:pt modelId="{23C78AD1-3BFF-45B9-AF54-08FC017E82CC}" type="parTrans" cxnId="{CF933C90-7581-4597-83F0-49A872DBC5D2}">
      <dgm:prSet/>
      <dgm:spPr/>
      <dgm:t>
        <a:bodyPr/>
        <a:lstStyle/>
        <a:p>
          <a:endParaRPr lang="en-SG"/>
        </a:p>
      </dgm:t>
    </dgm:pt>
    <dgm:pt modelId="{263D0940-0787-4B25-93E4-CA5AC69DE8FB}" type="sibTrans" cxnId="{CF933C90-7581-4597-83F0-49A872DBC5D2}">
      <dgm:prSet/>
      <dgm:spPr/>
      <dgm:t>
        <a:bodyPr/>
        <a:lstStyle/>
        <a:p>
          <a:endParaRPr lang="en-SG"/>
        </a:p>
      </dgm:t>
    </dgm:pt>
    <dgm:pt modelId="{E24219A0-962F-4A5E-A9C4-EE9DA59AD386}">
      <dgm:prSet phldrT="[Text]"/>
      <dgm:spPr/>
      <dgm:t>
        <a:bodyPr/>
        <a:lstStyle/>
        <a:p>
          <a:r>
            <a:rPr lang="zh-CN" altLang="en-US" dirty="0"/>
            <a:t>相同或差异</a:t>
          </a:r>
          <a:endParaRPr lang="en-SG" dirty="0"/>
        </a:p>
      </dgm:t>
    </dgm:pt>
    <dgm:pt modelId="{770125FD-44A2-4357-8799-605B4F8D12AF}" type="parTrans" cxnId="{2043C6B3-7C7D-4AC3-B3DA-A58D4620E8A5}">
      <dgm:prSet/>
      <dgm:spPr/>
      <dgm:t>
        <a:bodyPr/>
        <a:lstStyle/>
        <a:p>
          <a:endParaRPr lang="en-SG"/>
        </a:p>
      </dgm:t>
    </dgm:pt>
    <dgm:pt modelId="{6F87ACE5-AD79-46E2-95FB-066BBAA2892B}" type="sibTrans" cxnId="{2043C6B3-7C7D-4AC3-B3DA-A58D4620E8A5}">
      <dgm:prSet/>
      <dgm:spPr/>
      <dgm:t>
        <a:bodyPr/>
        <a:lstStyle/>
        <a:p>
          <a:endParaRPr lang="en-SG"/>
        </a:p>
      </dgm:t>
    </dgm:pt>
    <dgm:pt modelId="{846E24B6-4CEE-449D-A889-DC03CDC13805}">
      <dgm:prSet phldrT="[Text]"/>
      <dgm:spPr/>
      <dgm:t>
        <a:bodyPr/>
        <a:lstStyle/>
        <a:p>
          <a:r>
            <a:rPr lang="zh-CN" altLang="en-US" dirty="0"/>
            <a:t>为什么</a:t>
          </a:r>
          <a:endParaRPr lang="en-SG" dirty="0"/>
        </a:p>
      </dgm:t>
    </dgm:pt>
    <dgm:pt modelId="{2CD3C443-908D-4874-A414-3079C40319A2}" type="parTrans" cxnId="{3909CAC2-5B3D-4AD2-B63C-22DD57B1EF2C}">
      <dgm:prSet/>
      <dgm:spPr/>
      <dgm:t>
        <a:bodyPr/>
        <a:lstStyle/>
        <a:p>
          <a:endParaRPr lang="en-SG"/>
        </a:p>
      </dgm:t>
    </dgm:pt>
    <dgm:pt modelId="{E89D9BA1-997E-48D6-88EE-4E82503C5426}" type="sibTrans" cxnId="{3909CAC2-5B3D-4AD2-B63C-22DD57B1EF2C}">
      <dgm:prSet/>
      <dgm:spPr/>
      <dgm:t>
        <a:bodyPr/>
        <a:lstStyle/>
        <a:p>
          <a:endParaRPr lang="en-SG"/>
        </a:p>
      </dgm:t>
    </dgm:pt>
    <dgm:pt modelId="{F8162B6F-07C5-472D-9413-EB29A8F06EC3}" type="pres">
      <dgm:prSet presAssocID="{CFB189B7-684D-4D2D-8768-668640014EB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62E3620-37DB-4AFF-B5BB-AD41BFC094CA}" type="pres">
      <dgm:prSet presAssocID="{224BDD0B-1AD5-43C1-8F7C-55CB2D943469}" presName="centerShape" presStyleLbl="node0" presStyleIdx="0" presStyleCnt="1"/>
      <dgm:spPr/>
    </dgm:pt>
    <dgm:pt modelId="{6F8D102F-35AF-4034-B3DD-3DBB0BEBDA76}" type="pres">
      <dgm:prSet presAssocID="{F899D707-20F0-4202-9846-B33CC048DFCB}" presName="Name9" presStyleLbl="parChTrans1D2" presStyleIdx="0" presStyleCnt="4"/>
      <dgm:spPr/>
    </dgm:pt>
    <dgm:pt modelId="{FD1F7262-7231-412D-A6C8-9AEF2B074D1C}" type="pres">
      <dgm:prSet presAssocID="{F899D707-20F0-4202-9846-B33CC048DFCB}" presName="connTx" presStyleLbl="parChTrans1D2" presStyleIdx="0" presStyleCnt="4"/>
      <dgm:spPr/>
    </dgm:pt>
    <dgm:pt modelId="{59F8CAB5-6F95-4F7C-B70E-EBFB42D112B8}" type="pres">
      <dgm:prSet presAssocID="{009A76B6-FE54-4A3D-B6CD-61F4D6589783}" presName="node" presStyleLbl="node1" presStyleIdx="0" presStyleCnt="4">
        <dgm:presLayoutVars>
          <dgm:bulletEnabled val="1"/>
        </dgm:presLayoutVars>
      </dgm:prSet>
      <dgm:spPr/>
    </dgm:pt>
    <dgm:pt modelId="{CF8CF821-7884-4C6B-96E4-B1B8B7058C73}" type="pres">
      <dgm:prSet presAssocID="{23C78AD1-3BFF-45B9-AF54-08FC017E82CC}" presName="Name9" presStyleLbl="parChTrans1D2" presStyleIdx="1" presStyleCnt="4"/>
      <dgm:spPr/>
    </dgm:pt>
    <dgm:pt modelId="{21687F51-38A0-4337-9571-C83ADD0967E4}" type="pres">
      <dgm:prSet presAssocID="{23C78AD1-3BFF-45B9-AF54-08FC017E82CC}" presName="connTx" presStyleLbl="parChTrans1D2" presStyleIdx="1" presStyleCnt="4"/>
      <dgm:spPr/>
    </dgm:pt>
    <dgm:pt modelId="{A42A2025-F4C4-4C8F-9FCA-236AFFBB2D75}" type="pres">
      <dgm:prSet presAssocID="{577E036E-54B5-4C08-9765-7291A61C86A0}" presName="node" presStyleLbl="node1" presStyleIdx="1" presStyleCnt="4">
        <dgm:presLayoutVars>
          <dgm:bulletEnabled val="1"/>
        </dgm:presLayoutVars>
      </dgm:prSet>
      <dgm:spPr/>
    </dgm:pt>
    <dgm:pt modelId="{10C206BE-DB9C-426E-9D72-BE1CA9CB1412}" type="pres">
      <dgm:prSet presAssocID="{770125FD-44A2-4357-8799-605B4F8D12AF}" presName="Name9" presStyleLbl="parChTrans1D2" presStyleIdx="2" presStyleCnt="4"/>
      <dgm:spPr/>
    </dgm:pt>
    <dgm:pt modelId="{BF64AD42-24BA-42D0-98A0-1D9827CDF5CD}" type="pres">
      <dgm:prSet presAssocID="{770125FD-44A2-4357-8799-605B4F8D12AF}" presName="connTx" presStyleLbl="parChTrans1D2" presStyleIdx="2" presStyleCnt="4"/>
      <dgm:spPr/>
    </dgm:pt>
    <dgm:pt modelId="{EAFD6E36-B19E-4ABC-9678-EC0B4D7C853B}" type="pres">
      <dgm:prSet presAssocID="{E24219A0-962F-4A5E-A9C4-EE9DA59AD386}" presName="node" presStyleLbl="node1" presStyleIdx="2" presStyleCnt="4">
        <dgm:presLayoutVars>
          <dgm:bulletEnabled val="1"/>
        </dgm:presLayoutVars>
      </dgm:prSet>
      <dgm:spPr/>
    </dgm:pt>
    <dgm:pt modelId="{72806056-C7A2-4C10-9732-6EF859DD41BC}" type="pres">
      <dgm:prSet presAssocID="{2CD3C443-908D-4874-A414-3079C40319A2}" presName="Name9" presStyleLbl="parChTrans1D2" presStyleIdx="3" presStyleCnt="4"/>
      <dgm:spPr/>
    </dgm:pt>
    <dgm:pt modelId="{DDC1128F-2E8B-4AD8-AA5F-4EC40771BC78}" type="pres">
      <dgm:prSet presAssocID="{2CD3C443-908D-4874-A414-3079C40319A2}" presName="connTx" presStyleLbl="parChTrans1D2" presStyleIdx="3" presStyleCnt="4"/>
      <dgm:spPr/>
    </dgm:pt>
    <dgm:pt modelId="{42B2265E-C433-4D7B-9037-DEAEB8B1107A}" type="pres">
      <dgm:prSet presAssocID="{846E24B6-4CEE-449D-A889-DC03CDC13805}" presName="node" presStyleLbl="node1" presStyleIdx="3" presStyleCnt="4">
        <dgm:presLayoutVars>
          <dgm:bulletEnabled val="1"/>
        </dgm:presLayoutVars>
      </dgm:prSet>
      <dgm:spPr/>
    </dgm:pt>
  </dgm:ptLst>
  <dgm:cxnLst>
    <dgm:cxn modelId="{50536509-8A43-4CD3-8070-B23226293DCD}" type="presOf" srcId="{23C78AD1-3BFF-45B9-AF54-08FC017E82CC}" destId="{21687F51-38A0-4337-9571-C83ADD0967E4}" srcOrd="1" destOrd="0" presId="urn:microsoft.com/office/officeart/2005/8/layout/radial1"/>
    <dgm:cxn modelId="{F28DCE49-7A55-4093-ACAC-4B93E0F8399B}" type="presOf" srcId="{23C78AD1-3BFF-45B9-AF54-08FC017E82CC}" destId="{CF8CF821-7884-4C6B-96E4-B1B8B7058C73}" srcOrd="0" destOrd="0" presId="urn:microsoft.com/office/officeart/2005/8/layout/radial1"/>
    <dgm:cxn modelId="{E03CD26D-7829-45CC-9254-A515DD1BD52F}" type="presOf" srcId="{F899D707-20F0-4202-9846-B33CC048DFCB}" destId="{FD1F7262-7231-412D-A6C8-9AEF2B074D1C}" srcOrd="1" destOrd="0" presId="urn:microsoft.com/office/officeart/2005/8/layout/radial1"/>
    <dgm:cxn modelId="{9F54356F-994A-4B42-95C5-074AAED55335}" type="presOf" srcId="{770125FD-44A2-4357-8799-605B4F8D12AF}" destId="{BF64AD42-24BA-42D0-98A0-1D9827CDF5CD}" srcOrd="1" destOrd="0" presId="urn:microsoft.com/office/officeart/2005/8/layout/radial1"/>
    <dgm:cxn modelId="{B7EB1B51-65CD-486D-BED3-CEF2B1CB30D5}" type="presOf" srcId="{224BDD0B-1AD5-43C1-8F7C-55CB2D943469}" destId="{662E3620-37DB-4AFF-B5BB-AD41BFC094CA}" srcOrd="0" destOrd="0" presId="urn:microsoft.com/office/officeart/2005/8/layout/radial1"/>
    <dgm:cxn modelId="{CF2B4F57-5CFA-4869-BD14-9E9B7484EC6B}" type="presOf" srcId="{770125FD-44A2-4357-8799-605B4F8D12AF}" destId="{10C206BE-DB9C-426E-9D72-BE1CA9CB1412}" srcOrd="0" destOrd="0" presId="urn:microsoft.com/office/officeart/2005/8/layout/radial1"/>
    <dgm:cxn modelId="{A4915185-C881-4E14-AE1B-560B23A8A051}" type="presOf" srcId="{2CD3C443-908D-4874-A414-3079C40319A2}" destId="{72806056-C7A2-4C10-9732-6EF859DD41BC}" srcOrd="0" destOrd="0" presId="urn:microsoft.com/office/officeart/2005/8/layout/radial1"/>
    <dgm:cxn modelId="{CF933C90-7581-4597-83F0-49A872DBC5D2}" srcId="{224BDD0B-1AD5-43C1-8F7C-55CB2D943469}" destId="{577E036E-54B5-4C08-9765-7291A61C86A0}" srcOrd="1" destOrd="0" parTransId="{23C78AD1-3BFF-45B9-AF54-08FC017E82CC}" sibTransId="{263D0940-0787-4B25-93E4-CA5AC69DE8FB}"/>
    <dgm:cxn modelId="{4753089E-66F8-4118-A3AB-D83A5622E146}" srcId="{CFB189B7-684D-4D2D-8768-668640014EBF}" destId="{224BDD0B-1AD5-43C1-8F7C-55CB2D943469}" srcOrd="0" destOrd="0" parTransId="{6E2C4FB5-E520-44D6-A303-27C518671C8B}" sibTransId="{9B9FCD2D-02F3-485F-BBCF-49479034BA4B}"/>
    <dgm:cxn modelId="{2043C6B3-7C7D-4AC3-B3DA-A58D4620E8A5}" srcId="{224BDD0B-1AD5-43C1-8F7C-55CB2D943469}" destId="{E24219A0-962F-4A5E-A9C4-EE9DA59AD386}" srcOrd="2" destOrd="0" parTransId="{770125FD-44A2-4357-8799-605B4F8D12AF}" sibTransId="{6F87ACE5-AD79-46E2-95FB-066BBAA2892B}"/>
    <dgm:cxn modelId="{9EEF30BB-277C-47C6-A79D-1C2475672003}" type="presOf" srcId="{CFB189B7-684D-4D2D-8768-668640014EBF}" destId="{F8162B6F-07C5-472D-9413-EB29A8F06EC3}" srcOrd="0" destOrd="0" presId="urn:microsoft.com/office/officeart/2005/8/layout/radial1"/>
    <dgm:cxn modelId="{0D54A7C1-4696-426E-A637-D13218761BF2}" type="presOf" srcId="{846E24B6-4CEE-449D-A889-DC03CDC13805}" destId="{42B2265E-C433-4D7B-9037-DEAEB8B1107A}" srcOrd="0" destOrd="0" presId="urn:microsoft.com/office/officeart/2005/8/layout/radial1"/>
    <dgm:cxn modelId="{3909CAC2-5B3D-4AD2-B63C-22DD57B1EF2C}" srcId="{224BDD0B-1AD5-43C1-8F7C-55CB2D943469}" destId="{846E24B6-4CEE-449D-A889-DC03CDC13805}" srcOrd="3" destOrd="0" parTransId="{2CD3C443-908D-4874-A414-3079C40319A2}" sibTransId="{E89D9BA1-997E-48D6-88EE-4E82503C5426}"/>
    <dgm:cxn modelId="{8A13F9C8-9523-4042-861B-ADFCCC3EA9D2}" type="presOf" srcId="{2CD3C443-908D-4874-A414-3079C40319A2}" destId="{DDC1128F-2E8B-4AD8-AA5F-4EC40771BC78}" srcOrd="1" destOrd="0" presId="urn:microsoft.com/office/officeart/2005/8/layout/radial1"/>
    <dgm:cxn modelId="{6B3ED5D2-0B4F-4799-88E2-19EF99F3FC53}" type="presOf" srcId="{F899D707-20F0-4202-9846-B33CC048DFCB}" destId="{6F8D102F-35AF-4034-B3DD-3DBB0BEBDA76}" srcOrd="0" destOrd="0" presId="urn:microsoft.com/office/officeart/2005/8/layout/radial1"/>
    <dgm:cxn modelId="{7DC65CDE-90F5-42D1-840D-A1A8469CD5FD}" type="presOf" srcId="{009A76B6-FE54-4A3D-B6CD-61F4D6589783}" destId="{59F8CAB5-6F95-4F7C-B70E-EBFB42D112B8}" srcOrd="0" destOrd="0" presId="urn:microsoft.com/office/officeart/2005/8/layout/radial1"/>
    <dgm:cxn modelId="{DD96DCEE-B891-4FBF-8507-FA0CFB5C1C3E}" type="presOf" srcId="{E24219A0-962F-4A5E-A9C4-EE9DA59AD386}" destId="{EAFD6E36-B19E-4ABC-9678-EC0B4D7C853B}" srcOrd="0" destOrd="0" presId="urn:microsoft.com/office/officeart/2005/8/layout/radial1"/>
    <dgm:cxn modelId="{7A8D36F7-BF34-494C-B39B-3F35E3C38E21}" srcId="{224BDD0B-1AD5-43C1-8F7C-55CB2D943469}" destId="{009A76B6-FE54-4A3D-B6CD-61F4D6589783}" srcOrd="0" destOrd="0" parTransId="{F899D707-20F0-4202-9846-B33CC048DFCB}" sibTransId="{40A89458-72C4-4033-B789-C29125616C03}"/>
    <dgm:cxn modelId="{3ACFF2FB-2704-413A-8D0A-1FA457741021}" type="presOf" srcId="{577E036E-54B5-4C08-9765-7291A61C86A0}" destId="{A42A2025-F4C4-4C8F-9FCA-236AFFBB2D75}" srcOrd="0" destOrd="0" presId="urn:microsoft.com/office/officeart/2005/8/layout/radial1"/>
    <dgm:cxn modelId="{D5CA0CBB-7EEC-4CF0-84DE-1F9B6BCB8107}" type="presParOf" srcId="{F8162B6F-07C5-472D-9413-EB29A8F06EC3}" destId="{662E3620-37DB-4AFF-B5BB-AD41BFC094CA}" srcOrd="0" destOrd="0" presId="urn:microsoft.com/office/officeart/2005/8/layout/radial1"/>
    <dgm:cxn modelId="{6BFAE622-1FC9-42CC-A471-39FB1BBA2E03}" type="presParOf" srcId="{F8162B6F-07C5-472D-9413-EB29A8F06EC3}" destId="{6F8D102F-35AF-4034-B3DD-3DBB0BEBDA76}" srcOrd="1" destOrd="0" presId="urn:microsoft.com/office/officeart/2005/8/layout/radial1"/>
    <dgm:cxn modelId="{357D00CF-D6F2-4077-8F09-C1B3B0EA323F}" type="presParOf" srcId="{6F8D102F-35AF-4034-B3DD-3DBB0BEBDA76}" destId="{FD1F7262-7231-412D-A6C8-9AEF2B074D1C}" srcOrd="0" destOrd="0" presId="urn:microsoft.com/office/officeart/2005/8/layout/radial1"/>
    <dgm:cxn modelId="{CCAC7E25-4B7B-4A70-8D68-2A97A8C17E51}" type="presParOf" srcId="{F8162B6F-07C5-472D-9413-EB29A8F06EC3}" destId="{59F8CAB5-6F95-4F7C-B70E-EBFB42D112B8}" srcOrd="2" destOrd="0" presId="urn:microsoft.com/office/officeart/2005/8/layout/radial1"/>
    <dgm:cxn modelId="{E1C99D2E-8CA7-4BDC-B972-C8E91E7644E2}" type="presParOf" srcId="{F8162B6F-07C5-472D-9413-EB29A8F06EC3}" destId="{CF8CF821-7884-4C6B-96E4-B1B8B7058C73}" srcOrd="3" destOrd="0" presId="urn:microsoft.com/office/officeart/2005/8/layout/radial1"/>
    <dgm:cxn modelId="{60F9F7FA-E4F0-4F89-B791-715346143C76}" type="presParOf" srcId="{CF8CF821-7884-4C6B-96E4-B1B8B7058C73}" destId="{21687F51-38A0-4337-9571-C83ADD0967E4}" srcOrd="0" destOrd="0" presId="urn:microsoft.com/office/officeart/2005/8/layout/radial1"/>
    <dgm:cxn modelId="{601DD28D-A920-4DC6-9871-BB10BA10BC21}" type="presParOf" srcId="{F8162B6F-07C5-472D-9413-EB29A8F06EC3}" destId="{A42A2025-F4C4-4C8F-9FCA-236AFFBB2D75}" srcOrd="4" destOrd="0" presId="urn:microsoft.com/office/officeart/2005/8/layout/radial1"/>
    <dgm:cxn modelId="{8162B179-EEF4-43E8-807E-1F5A99F018A0}" type="presParOf" srcId="{F8162B6F-07C5-472D-9413-EB29A8F06EC3}" destId="{10C206BE-DB9C-426E-9D72-BE1CA9CB1412}" srcOrd="5" destOrd="0" presId="urn:microsoft.com/office/officeart/2005/8/layout/radial1"/>
    <dgm:cxn modelId="{B0509A54-4E26-4D38-94B5-514A053B5618}" type="presParOf" srcId="{10C206BE-DB9C-426E-9D72-BE1CA9CB1412}" destId="{BF64AD42-24BA-42D0-98A0-1D9827CDF5CD}" srcOrd="0" destOrd="0" presId="urn:microsoft.com/office/officeart/2005/8/layout/radial1"/>
    <dgm:cxn modelId="{4E4307A9-3BBB-46A2-B2DC-C33CC1299F90}" type="presParOf" srcId="{F8162B6F-07C5-472D-9413-EB29A8F06EC3}" destId="{EAFD6E36-B19E-4ABC-9678-EC0B4D7C853B}" srcOrd="6" destOrd="0" presId="urn:microsoft.com/office/officeart/2005/8/layout/radial1"/>
    <dgm:cxn modelId="{DD32967F-2C16-429C-932C-9511ADF0348D}" type="presParOf" srcId="{F8162B6F-07C5-472D-9413-EB29A8F06EC3}" destId="{72806056-C7A2-4C10-9732-6EF859DD41BC}" srcOrd="7" destOrd="0" presId="urn:microsoft.com/office/officeart/2005/8/layout/radial1"/>
    <dgm:cxn modelId="{96F427E9-B222-4305-9F72-A9299D5B860E}" type="presParOf" srcId="{72806056-C7A2-4C10-9732-6EF859DD41BC}" destId="{DDC1128F-2E8B-4AD8-AA5F-4EC40771BC78}" srcOrd="0" destOrd="0" presId="urn:microsoft.com/office/officeart/2005/8/layout/radial1"/>
    <dgm:cxn modelId="{DF71A0D3-72C8-4CBC-B587-E9C9A3779F7A}" type="presParOf" srcId="{F8162B6F-07C5-472D-9413-EB29A8F06EC3}" destId="{42B2265E-C433-4D7B-9037-DEAEB8B1107A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46C12D-2781-4214-8698-AA7F37BE1D76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EE401D30-0FF1-4ACB-8DE6-1398B8D25A73}">
      <dgm:prSet phldrT="[Text]"/>
      <dgm:spPr/>
      <dgm:t>
        <a:bodyPr/>
        <a:lstStyle/>
        <a:p>
          <a:r>
            <a:rPr lang="zh-CN" altLang="en-US" dirty="0"/>
            <a:t>前人研究总结的学术成果或所出版的论文和专著</a:t>
          </a:r>
          <a:endParaRPr lang="en-SG" dirty="0"/>
        </a:p>
      </dgm:t>
    </dgm:pt>
    <dgm:pt modelId="{CFF8F1C0-2ED0-4174-BF1E-14B7A57B2401}" type="parTrans" cxnId="{E7A80F74-2937-4B02-AF89-75687E2EB1A9}">
      <dgm:prSet/>
      <dgm:spPr/>
      <dgm:t>
        <a:bodyPr/>
        <a:lstStyle/>
        <a:p>
          <a:endParaRPr lang="en-SG"/>
        </a:p>
      </dgm:t>
    </dgm:pt>
    <dgm:pt modelId="{E92C8F8D-8FF1-44B3-BA66-7B44AE4D1DB8}" type="sibTrans" cxnId="{E7A80F74-2937-4B02-AF89-75687E2EB1A9}">
      <dgm:prSet/>
      <dgm:spPr/>
      <dgm:t>
        <a:bodyPr/>
        <a:lstStyle/>
        <a:p>
          <a:endParaRPr lang="en-SG"/>
        </a:p>
      </dgm:t>
    </dgm:pt>
    <dgm:pt modelId="{0F37504E-BE11-4889-8651-E42DCCB2EE63}">
      <dgm:prSet phldrT="[Text]"/>
      <dgm:spPr/>
      <dgm:t>
        <a:bodyPr/>
        <a:lstStyle/>
        <a:p>
          <a:r>
            <a:rPr lang="zh-CN" altLang="en-US" dirty="0"/>
            <a:t>阅读、理解、总结、参考、评估、评论和比较前人的成果，特别是和自己的“创新”比较</a:t>
          </a:r>
          <a:endParaRPr lang="en-SG" dirty="0"/>
        </a:p>
      </dgm:t>
    </dgm:pt>
    <dgm:pt modelId="{180DBD13-653E-4813-B542-CFB53C656922}" type="parTrans" cxnId="{C2A3C09E-2B15-4C2B-BC54-1F96C207D489}">
      <dgm:prSet/>
      <dgm:spPr/>
      <dgm:t>
        <a:bodyPr/>
        <a:lstStyle/>
        <a:p>
          <a:endParaRPr lang="en-SG"/>
        </a:p>
      </dgm:t>
    </dgm:pt>
    <dgm:pt modelId="{F6C8EA0A-87FC-41B6-9188-8CE182AAD25C}" type="sibTrans" cxnId="{C2A3C09E-2B15-4C2B-BC54-1F96C207D489}">
      <dgm:prSet/>
      <dgm:spPr/>
      <dgm:t>
        <a:bodyPr/>
        <a:lstStyle/>
        <a:p>
          <a:endParaRPr lang="en-SG"/>
        </a:p>
      </dgm:t>
    </dgm:pt>
    <dgm:pt modelId="{A0F9487B-EAB5-48C3-BE52-713844C14A7F}">
      <dgm:prSet phldrT="[Text]"/>
      <dgm:spPr/>
      <dgm:t>
        <a:bodyPr/>
        <a:lstStyle/>
        <a:p>
          <a:r>
            <a:rPr lang="zh-CN" altLang="en-US" dirty="0"/>
            <a:t>自己的学术论文</a:t>
          </a:r>
          <a:endParaRPr lang="en-SG" dirty="0"/>
        </a:p>
      </dgm:t>
    </dgm:pt>
    <dgm:pt modelId="{2B0CDEEE-1343-4FE6-9017-18FFC27D87C4}" type="parTrans" cxnId="{4E32AFF1-A65E-4AF5-AF4E-D5FF73405213}">
      <dgm:prSet/>
      <dgm:spPr/>
      <dgm:t>
        <a:bodyPr/>
        <a:lstStyle/>
        <a:p>
          <a:endParaRPr lang="en-SG"/>
        </a:p>
      </dgm:t>
    </dgm:pt>
    <dgm:pt modelId="{3248DB07-22BF-4104-B0F9-1096589040F4}" type="sibTrans" cxnId="{4E32AFF1-A65E-4AF5-AF4E-D5FF73405213}">
      <dgm:prSet/>
      <dgm:spPr/>
      <dgm:t>
        <a:bodyPr/>
        <a:lstStyle/>
        <a:p>
          <a:endParaRPr lang="en-SG"/>
        </a:p>
      </dgm:t>
    </dgm:pt>
    <dgm:pt modelId="{2BB6EDAF-765F-414C-9773-D3BF0E494225}">
      <dgm:prSet phldrT="[Text]"/>
      <dgm:spPr/>
      <dgm:t>
        <a:bodyPr/>
        <a:lstStyle/>
        <a:p>
          <a:r>
            <a:rPr lang="zh-CN" altLang="en-US" dirty="0"/>
            <a:t>求同</a:t>
          </a:r>
          <a:endParaRPr lang="en-SG" dirty="0"/>
        </a:p>
      </dgm:t>
    </dgm:pt>
    <dgm:pt modelId="{1DF5CE58-1305-4742-8E01-33AB201EBB64}" type="parTrans" cxnId="{8289BB0A-30E6-4D13-B5AB-A81DCCE949B4}">
      <dgm:prSet/>
      <dgm:spPr/>
      <dgm:t>
        <a:bodyPr/>
        <a:lstStyle/>
        <a:p>
          <a:endParaRPr lang="en-SG"/>
        </a:p>
      </dgm:t>
    </dgm:pt>
    <dgm:pt modelId="{46CF8072-5A4E-454B-90E6-14508C159D2A}" type="sibTrans" cxnId="{8289BB0A-30E6-4D13-B5AB-A81DCCE949B4}">
      <dgm:prSet/>
      <dgm:spPr/>
      <dgm:t>
        <a:bodyPr/>
        <a:lstStyle/>
        <a:p>
          <a:endParaRPr lang="en-SG"/>
        </a:p>
      </dgm:t>
    </dgm:pt>
    <dgm:pt modelId="{7A3DFD17-5BE6-43CC-AECB-7E0F55BEAB89}" type="pres">
      <dgm:prSet presAssocID="{2B46C12D-2781-4214-8698-AA7F37BE1D76}" presName="Name0" presStyleCnt="0">
        <dgm:presLayoutVars>
          <dgm:dir/>
          <dgm:animOne val="branch"/>
          <dgm:animLvl val="lvl"/>
        </dgm:presLayoutVars>
      </dgm:prSet>
      <dgm:spPr/>
    </dgm:pt>
    <dgm:pt modelId="{2D392D82-9233-460E-8565-D2C973A02BC6}" type="pres">
      <dgm:prSet presAssocID="{EE401D30-0FF1-4ACB-8DE6-1398B8D25A73}" presName="chaos" presStyleCnt="0"/>
      <dgm:spPr/>
    </dgm:pt>
    <dgm:pt modelId="{C5754587-43E0-4DBF-AA0E-6E2CB090131E}" type="pres">
      <dgm:prSet presAssocID="{EE401D30-0FF1-4ACB-8DE6-1398B8D25A73}" presName="parTx1" presStyleLbl="revTx" presStyleIdx="0" presStyleCnt="3"/>
      <dgm:spPr/>
    </dgm:pt>
    <dgm:pt modelId="{513107CB-FE55-4C36-BDD5-DCC55F2F2A4E}" type="pres">
      <dgm:prSet presAssocID="{EE401D30-0FF1-4ACB-8DE6-1398B8D25A73}" presName="desTx1" presStyleLbl="revTx" presStyleIdx="1" presStyleCnt="3">
        <dgm:presLayoutVars>
          <dgm:bulletEnabled val="1"/>
        </dgm:presLayoutVars>
      </dgm:prSet>
      <dgm:spPr/>
    </dgm:pt>
    <dgm:pt modelId="{D8CCE184-42E7-457D-A348-D5DA9B12700A}" type="pres">
      <dgm:prSet presAssocID="{EE401D30-0FF1-4ACB-8DE6-1398B8D25A73}" presName="c1" presStyleLbl="node1" presStyleIdx="0" presStyleCnt="19"/>
      <dgm:spPr/>
    </dgm:pt>
    <dgm:pt modelId="{56F60310-1AB9-4F61-9636-A4181EB54E5D}" type="pres">
      <dgm:prSet presAssocID="{EE401D30-0FF1-4ACB-8DE6-1398B8D25A73}" presName="c2" presStyleLbl="node1" presStyleIdx="1" presStyleCnt="19"/>
      <dgm:spPr/>
    </dgm:pt>
    <dgm:pt modelId="{7C9F287E-0125-450F-9A58-C0BA6C4CF84F}" type="pres">
      <dgm:prSet presAssocID="{EE401D30-0FF1-4ACB-8DE6-1398B8D25A73}" presName="c3" presStyleLbl="node1" presStyleIdx="2" presStyleCnt="19"/>
      <dgm:spPr/>
    </dgm:pt>
    <dgm:pt modelId="{D7953C5D-6D5A-45F6-8A13-C071F1B5DAB0}" type="pres">
      <dgm:prSet presAssocID="{EE401D30-0FF1-4ACB-8DE6-1398B8D25A73}" presName="c4" presStyleLbl="node1" presStyleIdx="3" presStyleCnt="19"/>
      <dgm:spPr/>
    </dgm:pt>
    <dgm:pt modelId="{5BC7985B-E846-4F86-8D47-1F97E29C48B3}" type="pres">
      <dgm:prSet presAssocID="{EE401D30-0FF1-4ACB-8DE6-1398B8D25A73}" presName="c5" presStyleLbl="node1" presStyleIdx="4" presStyleCnt="19"/>
      <dgm:spPr/>
    </dgm:pt>
    <dgm:pt modelId="{D137D942-2F81-4A90-A145-2065F08E08C5}" type="pres">
      <dgm:prSet presAssocID="{EE401D30-0FF1-4ACB-8DE6-1398B8D25A73}" presName="c6" presStyleLbl="node1" presStyleIdx="5" presStyleCnt="19"/>
      <dgm:spPr/>
    </dgm:pt>
    <dgm:pt modelId="{E72C37D8-7351-42D4-8A01-F1DF105B43D5}" type="pres">
      <dgm:prSet presAssocID="{EE401D30-0FF1-4ACB-8DE6-1398B8D25A73}" presName="c7" presStyleLbl="node1" presStyleIdx="6" presStyleCnt="19"/>
      <dgm:spPr/>
    </dgm:pt>
    <dgm:pt modelId="{5998263C-AE63-41AF-98E7-E9F686ECAE4E}" type="pres">
      <dgm:prSet presAssocID="{EE401D30-0FF1-4ACB-8DE6-1398B8D25A73}" presName="c8" presStyleLbl="node1" presStyleIdx="7" presStyleCnt="19"/>
      <dgm:spPr/>
    </dgm:pt>
    <dgm:pt modelId="{BE81FD21-B993-4DFB-95F2-EC6B593656C3}" type="pres">
      <dgm:prSet presAssocID="{EE401D30-0FF1-4ACB-8DE6-1398B8D25A73}" presName="c9" presStyleLbl="node1" presStyleIdx="8" presStyleCnt="19"/>
      <dgm:spPr/>
    </dgm:pt>
    <dgm:pt modelId="{0A89C5A7-1912-40EC-AA53-A7BF6DD3FE67}" type="pres">
      <dgm:prSet presAssocID="{EE401D30-0FF1-4ACB-8DE6-1398B8D25A73}" presName="c10" presStyleLbl="node1" presStyleIdx="9" presStyleCnt="19"/>
      <dgm:spPr/>
    </dgm:pt>
    <dgm:pt modelId="{FC79B246-2A43-4793-8CA0-7CADE752747C}" type="pres">
      <dgm:prSet presAssocID="{EE401D30-0FF1-4ACB-8DE6-1398B8D25A73}" presName="c11" presStyleLbl="node1" presStyleIdx="10" presStyleCnt="19"/>
      <dgm:spPr/>
    </dgm:pt>
    <dgm:pt modelId="{99A4D882-1725-41E6-897F-94E4E5786409}" type="pres">
      <dgm:prSet presAssocID="{EE401D30-0FF1-4ACB-8DE6-1398B8D25A73}" presName="c12" presStyleLbl="node1" presStyleIdx="11" presStyleCnt="19"/>
      <dgm:spPr/>
    </dgm:pt>
    <dgm:pt modelId="{28CB97C0-653E-4603-820C-4878ECEAFC64}" type="pres">
      <dgm:prSet presAssocID="{EE401D30-0FF1-4ACB-8DE6-1398B8D25A73}" presName="c13" presStyleLbl="node1" presStyleIdx="12" presStyleCnt="19"/>
      <dgm:spPr/>
    </dgm:pt>
    <dgm:pt modelId="{2C26DB2D-19FA-490F-B73F-1329F13B08A4}" type="pres">
      <dgm:prSet presAssocID="{EE401D30-0FF1-4ACB-8DE6-1398B8D25A73}" presName="c14" presStyleLbl="node1" presStyleIdx="13" presStyleCnt="19"/>
      <dgm:spPr/>
    </dgm:pt>
    <dgm:pt modelId="{E4CB2CCA-DF36-4A63-8DEC-60E912510438}" type="pres">
      <dgm:prSet presAssocID="{EE401D30-0FF1-4ACB-8DE6-1398B8D25A73}" presName="c15" presStyleLbl="node1" presStyleIdx="14" presStyleCnt="19"/>
      <dgm:spPr/>
    </dgm:pt>
    <dgm:pt modelId="{79E47F87-BD62-47EC-9C1B-7359BE5193E7}" type="pres">
      <dgm:prSet presAssocID="{EE401D30-0FF1-4ACB-8DE6-1398B8D25A73}" presName="c16" presStyleLbl="node1" presStyleIdx="15" presStyleCnt="19"/>
      <dgm:spPr/>
    </dgm:pt>
    <dgm:pt modelId="{6A52A5DC-59A2-4F0B-BF1C-9ECFD30A7316}" type="pres">
      <dgm:prSet presAssocID="{EE401D30-0FF1-4ACB-8DE6-1398B8D25A73}" presName="c17" presStyleLbl="node1" presStyleIdx="16" presStyleCnt="19"/>
      <dgm:spPr/>
    </dgm:pt>
    <dgm:pt modelId="{DFB40A7C-6D0B-4347-8BC8-389CE7A626C1}" type="pres">
      <dgm:prSet presAssocID="{EE401D30-0FF1-4ACB-8DE6-1398B8D25A73}" presName="c18" presStyleLbl="node1" presStyleIdx="17" presStyleCnt="19"/>
      <dgm:spPr/>
    </dgm:pt>
    <dgm:pt modelId="{D469C337-69AD-4EF2-81C0-F46A4120437A}" type="pres">
      <dgm:prSet presAssocID="{E92C8F8D-8FF1-44B3-BA66-7B44AE4D1DB8}" presName="chevronComposite1" presStyleCnt="0"/>
      <dgm:spPr/>
    </dgm:pt>
    <dgm:pt modelId="{FD260419-2980-49E2-BAF4-2AC44BC3BA3C}" type="pres">
      <dgm:prSet presAssocID="{E92C8F8D-8FF1-44B3-BA66-7B44AE4D1DB8}" presName="chevron1" presStyleLbl="sibTrans2D1" presStyleIdx="0" presStyleCnt="2"/>
      <dgm:spPr/>
    </dgm:pt>
    <dgm:pt modelId="{E8EBF611-6FB2-4824-93BD-A215A17B628C}" type="pres">
      <dgm:prSet presAssocID="{E92C8F8D-8FF1-44B3-BA66-7B44AE4D1DB8}" presName="spChevron1" presStyleCnt="0"/>
      <dgm:spPr/>
    </dgm:pt>
    <dgm:pt modelId="{6B0E9E99-062A-4946-9F78-BA4B28B231E6}" type="pres">
      <dgm:prSet presAssocID="{E92C8F8D-8FF1-44B3-BA66-7B44AE4D1DB8}" presName="overlap" presStyleCnt="0"/>
      <dgm:spPr/>
    </dgm:pt>
    <dgm:pt modelId="{5C8421BD-E7CC-461C-AC0D-71D7D1A68CCD}" type="pres">
      <dgm:prSet presAssocID="{E92C8F8D-8FF1-44B3-BA66-7B44AE4D1DB8}" presName="chevronComposite2" presStyleCnt="0"/>
      <dgm:spPr/>
    </dgm:pt>
    <dgm:pt modelId="{C4E5D85E-9AFA-4385-8B14-C80E4095A1C8}" type="pres">
      <dgm:prSet presAssocID="{E92C8F8D-8FF1-44B3-BA66-7B44AE4D1DB8}" presName="chevron2" presStyleLbl="sibTrans2D1" presStyleIdx="1" presStyleCnt="2"/>
      <dgm:spPr/>
    </dgm:pt>
    <dgm:pt modelId="{73CC367F-EFA6-4130-983A-E221E93843B4}" type="pres">
      <dgm:prSet presAssocID="{E92C8F8D-8FF1-44B3-BA66-7B44AE4D1DB8}" presName="spChevron2" presStyleCnt="0"/>
      <dgm:spPr/>
    </dgm:pt>
    <dgm:pt modelId="{B3F01262-72B4-4B7E-9ACE-C02809B46F07}" type="pres">
      <dgm:prSet presAssocID="{A0F9487B-EAB5-48C3-BE52-713844C14A7F}" presName="last" presStyleCnt="0"/>
      <dgm:spPr/>
    </dgm:pt>
    <dgm:pt modelId="{B3D5587D-E0A7-4D54-841C-5197895D20E7}" type="pres">
      <dgm:prSet presAssocID="{A0F9487B-EAB5-48C3-BE52-713844C14A7F}" presName="circleTx" presStyleLbl="node1" presStyleIdx="18" presStyleCnt="19"/>
      <dgm:spPr/>
    </dgm:pt>
    <dgm:pt modelId="{AA65A31F-D5EA-4BDF-84EA-0A806EA51E86}" type="pres">
      <dgm:prSet presAssocID="{A0F9487B-EAB5-48C3-BE52-713844C14A7F}" presName="desTxN" presStyleLbl="revTx" presStyleIdx="2" presStyleCnt="3">
        <dgm:presLayoutVars>
          <dgm:bulletEnabled val="1"/>
        </dgm:presLayoutVars>
      </dgm:prSet>
      <dgm:spPr/>
    </dgm:pt>
    <dgm:pt modelId="{F6DB7DFC-7691-4C69-93AF-DA66C32B258C}" type="pres">
      <dgm:prSet presAssocID="{A0F9487B-EAB5-48C3-BE52-713844C14A7F}" presName="spN" presStyleCnt="0"/>
      <dgm:spPr/>
    </dgm:pt>
  </dgm:ptLst>
  <dgm:cxnLst>
    <dgm:cxn modelId="{8289BB0A-30E6-4D13-B5AB-A81DCCE949B4}" srcId="{A0F9487B-EAB5-48C3-BE52-713844C14A7F}" destId="{2BB6EDAF-765F-414C-9773-D3BF0E494225}" srcOrd="0" destOrd="0" parTransId="{1DF5CE58-1305-4742-8E01-33AB201EBB64}" sibTransId="{46CF8072-5A4E-454B-90E6-14508C159D2A}"/>
    <dgm:cxn modelId="{E7A80F74-2937-4B02-AF89-75687E2EB1A9}" srcId="{2B46C12D-2781-4214-8698-AA7F37BE1D76}" destId="{EE401D30-0FF1-4ACB-8DE6-1398B8D25A73}" srcOrd="0" destOrd="0" parTransId="{CFF8F1C0-2ED0-4174-BF1E-14B7A57B2401}" sibTransId="{E92C8F8D-8FF1-44B3-BA66-7B44AE4D1DB8}"/>
    <dgm:cxn modelId="{566B477B-BD47-41B3-9AA4-1136477050F0}" type="presOf" srcId="{EE401D30-0FF1-4ACB-8DE6-1398B8D25A73}" destId="{C5754587-43E0-4DBF-AA0E-6E2CB090131E}" srcOrd="0" destOrd="0" presId="urn:microsoft.com/office/officeart/2009/3/layout/RandomtoResultProcess"/>
    <dgm:cxn modelId="{C2A3C09E-2B15-4C2B-BC54-1F96C207D489}" srcId="{EE401D30-0FF1-4ACB-8DE6-1398B8D25A73}" destId="{0F37504E-BE11-4889-8651-E42DCCB2EE63}" srcOrd="0" destOrd="0" parTransId="{180DBD13-653E-4813-B542-CFB53C656922}" sibTransId="{F6C8EA0A-87FC-41B6-9188-8CE182AAD25C}"/>
    <dgm:cxn modelId="{34B766AE-FE66-4DC1-BBD1-F67976BA864D}" type="presOf" srcId="{2B46C12D-2781-4214-8698-AA7F37BE1D76}" destId="{7A3DFD17-5BE6-43CC-AECB-7E0F55BEAB89}" srcOrd="0" destOrd="0" presId="urn:microsoft.com/office/officeart/2009/3/layout/RandomtoResultProcess"/>
    <dgm:cxn modelId="{6E29D7DB-3A60-43F0-8EAE-6BB160B4F0FF}" type="presOf" srcId="{A0F9487B-EAB5-48C3-BE52-713844C14A7F}" destId="{B3D5587D-E0A7-4D54-841C-5197895D20E7}" srcOrd="0" destOrd="0" presId="urn:microsoft.com/office/officeart/2009/3/layout/RandomtoResultProcess"/>
    <dgm:cxn modelId="{7A3853E4-1B44-4A6E-AAFB-0C53FD55C94B}" type="presOf" srcId="{0F37504E-BE11-4889-8651-E42DCCB2EE63}" destId="{513107CB-FE55-4C36-BDD5-DCC55F2F2A4E}" srcOrd="0" destOrd="0" presId="urn:microsoft.com/office/officeart/2009/3/layout/RandomtoResultProcess"/>
    <dgm:cxn modelId="{4E32AFF1-A65E-4AF5-AF4E-D5FF73405213}" srcId="{2B46C12D-2781-4214-8698-AA7F37BE1D76}" destId="{A0F9487B-EAB5-48C3-BE52-713844C14A7F}" srcOrd="1" destOrd="0" parTransId="{2B0CDEEE-1343-4FE6-9017-18FFC27D87C4}" sibTransId="{3248DB07-22BF-4104-B0F9-1096589040F4}"/>
    <dgm:cxn modelId="{CED1E0FA-CECE-4310-BB17-9B453BC94121}" type="presOf" srcId="{2BB6EDAF-765F-414C-9773-D3BF0E494225}" destId="{AA65A31F-D5EA-4BDF-84EA-0A806EA51E86}" srcOrd="0" destOrd="0" presId="urn:microsoft.com/office/officeart/2009/3/layout/RandomtoResultProcess"/>
    <dgm:cxn modelId="{C4C64490-8FCD-44C0-A350-8FB5CF121656}" type="presParOf" srcId="{7A3DFD17-5BE6-43CC-AECB-7E0F55BEAB89}" destId="{2D392D82-9233-460E-8565-D2C973A02BC6}" srcOrd="0" destOrd="0" presId="urn:microsoft.com/office/officeart/2009/3/layout/RandomtoResultProcess"/>
    <dgm:cxn modelId="{5CB2ACFA-27EE-4F5A-BA93-11CAF36E61CF}" type="presParOf" srcId="{2D392D82-9233-460E-8565-D2C973A02BC6}" destId="{C5754587-43E0-4DBF-AA0E-6E2CB090131E}" srcOrd="0" destOrd="0" presId="urn:microsoft.com/office/officeart/2009/3/layout/RandomtoResultProcess"/>
    <dgm:cxn modelId="{84D23CB8-1F2F-4649-86AB-44179BAE4C09}" type="presParOf" srcId="{2D392D82-9233-460E-8565-D2C973A02BC6}" destId="{513107CB-FE55-4C36-BDD5-DCC55F2F2A4E}" srcOrd="1" destOrd="0" presId="urn:microsoft.com/office/officeart/2009/3/layout/RandomtoResultProcess"/>
    <dgm:cxn modelId="{CEB29610-9348-4A25-A975-C8397DC025E4}" type="presParOf" srcId="{2D392D82-9233-460E-8565-D2C973A02BC6}" destId="{D8CCE184-42E7-457D-A348-D5DA9B12700A}" srcOrd="2" destOrd="0" presId="urn:microsoft.com/office/officeart/2009/3/layout/RandomtoResultProcess"/>
    <dgm:cxn modelId="{5F9B705B-932D-43B5-9B8A-BDE1D8EBB67A}" type="presParOf" srcId="{2D392D82-9233-460E-8565-D2C973A02BC6}" destId="{56F60310-1AB9-4F61-9636-A4181EB54E5D}" srcOrd="3" destOrd="0" presId="urn:microsoft.com/office/officeart/2009/3/layout/RandomtoResultProcess"/>
    <dgm:cxn modelId="{5FD60345-8F44-4FA5-B9D0-4799E36DF844}" type="presParOf" srcId="{2D392D82-9233-460E-8565-D2C973A02BC6}" destId="{7C9F287E-0125-450F-9A58-C0BA6C4CF84F}" srcOrd="4" destOrd="0" presId="urn:microsoft.com/office/officeart/2009/3/layout/RandomtoResultProcess"/>
    <dgm:cxn modelId="{2A672BB5-EF57-42B9-95AB-87BF4F106E7C}" type="presParOf" srcId="{2D392D82-9233-460E-8565-D2C973A02BC6}" destId="{D7953C5D-6D5A-45F6-8A13-C071F1B5DAB0}" srcOrd="5" destOrd="0" presId="urn:microsoft.com/office/officeart/2009/3/layout/RandomtoResultProcess"/>
    <dgm:cxn modelId="{CFC2291B-C882-48C3-AC62-2EE85C19C851}" type="presParOf" srcId="{2D392D82-9233-460E-8565-D2C973A02BC6}" destId="{5BC7985B-E846-4F86-8D47-1F97E29C48B3}" srcOrd="6" destOrd="0" presId="urn:microsoft.com/office/officeart/2009/3/layout/RandomtoResultProcess"/>
    <dgm:cxn modelId="{46E34EC5-6A33-4A7E-AD24-B5B1CACD4F9C}" type="presParOf" srcId="{2D392D82-9233-460E-8565-D2C973A02BC6}" destId="{D137D942-2F81-4A90-A145-2065F08E08C5}" srcOrd="7" destOrd="0" presId="urn:microsoft.com/office/officeart/2009/3/layout/RandomtoResultProcess"/>
    <dgm:cxn modelId="{B4269813-1847-487D-B53F-63D54B635B27}" type="presParOf" srcId="{2D392D82-9233-460E-8565-D2C973A02BC6}" destId="{E72C37D8-7351-42D4-8A01-F1DF105B43D5}" srcOrd="8" destOrd="0" presId="urn:microsoft.com/office/officeart/2009/3/layout/RandomtoResultProcess"/>
    <dgm:cxn modelId="{E101C442-6B78-4A93-8B67-1FDACC120121}" type="presParOf" srcId="{2D392D82-9233-460E-8565-D2C973A02BC6}" destId="{5998263C-AE63-41AF-98E7-E9F686ECAE4E}" srcOrd="9" destOrd="0" presId="urn:microsoft.com/office/officeart/2009/3/layout/RandomtoResultProcess"/>
    <dgm:cxn modelId="{1692E070-413F-49BA-84DA-D25CE3D5D138}" type="presParOf" srcId="{2D392D82-9233-460E-8565-D2C973A02BC6}" destId="{BE81FD21-B993-4DFB-95F2-EC6B593656C3}" srcOrd="10" destOrd="0" presId="urn:microsoft.com/office/officeart/2009/3/layout/RandomtoResultProcess"/>
    <dgm:cxn modelId="{DFE2C011-0B4B-4CC3-82AF-2D6BC23C12F9}" type="presParOf" srcId="{2D392D82-9233-460E-8565-D2C973A02BC6}" destId="{0A89C5A7-1912-40EC-AA53-A7BF6DD3FE67}" srcOrd="11" destOrd="0" presId="urn:microsoft.com/office/officeart/2009/3/layout/RandomtoResultProcess"/>
    <dgm:cxn modelId="{49792204-0436-4F94-A557-ED32354632EA}" type="presParOf" srcId="{2D392D82-9233-460E-8565-D2C973A02BC6}" destId="{FC79B246-2A43-4793-8CA0-7CADE752747C}" srcOrd="12" destOrd="0" presId="urn:microsoft.com/office/officeart/2009/3/layout/RandomtoResultProcess"/>
    <dgm:cxn modelId="{3A6ED2BE-085A-4D26-B043-AAAF36477943}" type="presParOf" srcId="{2D392D82-9233-460E-8565-D2C973A02BC6}" destId="{99A4D882-1725-41E6-897F-94E4E5786409}" srcOrd="13" destOrd="0" presId="urn:microsoft.com/office/officeart/2009/3/layout/RandomtoResultProcess"/>
    <dgm:cxn modelId="{3C11DD0C-61E6-4CF7-B80B-F49028AB7111}" type="presParOf" srcId="{2D392D82-9233-460E-8565-D2C973A02BC6}" destId="{28CB97C0-653E-4603-820C-4878ECEAFC64}" srcOrd="14" destOrd="0" presId="urn:microsoft.com/office/officeart/2009/3/layout/RandomtoResultProcess"/>
    <dgm:cxn modelId="{EB0C0D43-E203-477A-A3AC-23322273AECE}" type="presParOf" srcId="{2D392D82-9233-460E-8565-D2C973A02BC6}" destId="{2C26DB2D-19FA-490F-B73F-1329F13B08A4}" srcOrd="15" destOrd="0" presId="urn:microsoft.com/office/officeart/2009/3/layout/RandomtoResultProcess"/>
    <dgm:cxn modelId="{79DEEB0E-0FF5-4472-8D6B-121532CB9FCF}" type="presParOf" srcId="{2D392D82-9233-460E-8565-D2C973A02BC6}" destId="{E4CB2CCA-DF36-4A63-8DEC-60E912510438}" srcOrd="16" destOrd="0" presId="urn:microsoft.com/office/officeart/2009/3/layout/RandomtoResultProcess"/>
    <dgm:cxn modelId="{3F8E5D2C-9BE7-4382-A477-DDC5D6EADF52}" type="presParOf" srcId="{2D392D82-9233-460E-8565-D2C973A02BC6}" destId="{79E47F87-BD62-47EC-9C1B-7359BE5193E7}" srcOrd="17" destOrd="0" presId="urn:microsoft.com/office/officeart/2009/3/layout/RandomtoResultProcess"/>
    <dgm:cxn modelId="{8684CBA0-BB8F-4D0D-8C63-2D71DE9307DD}" type="presParOf" srcId="{2D392D82-9233-460E-8565-D2C973A02BC6}" destId="{6A52A5DC-59A2-4F0B-BF1C-9ECFD30A7316}" srcOrd="18" destOrd="0" presId="urn:microsoft.com/office/officeart/2009/3/layout/RandomtoResultProcess"/>
    <dgm:cxn modelId="{C5761A3F-30F5-4BA0-B38B-480F820494B8}" type="presParOf" srcId="{2D392D82-9233-460E-8565-D2C973A02BC6}" destId="{DFB40A7C-6D0B-4347-8BC8-389CE7A626C1}" srcOrd="19" destOrd="0" presId="urn:microsoft.com/office/officeart/2009/3/layout/RandomtoResultProcess"/>
    <dgm:cxn modelId="{AD76FCE5-4E18-4D8A-9238-ADF2E9B6B07D}" type="presParOf" srcId="{7A3DFD17-5BE6-43CC-AECB-7E0F55BEAB89}" destId="{D469C337-69AD-4EF2-81C0-F46A4120437A}" srcOrd="1" destOrd="0" presId="urn:microsoft.com/office/officeart/2009/3/layout/RandomtoResultProcess"/>
    <dgm:cxn modelId="{84EFD77A-8EDF-463E-9423-E470BAAA21A1}" type="presParOf" srcId="{D469C337-69AD-4EF2-81C0-F46A4120437A}" destId="{FD260419-2980-49E2-BAF4-2AC44BC3BA3C}" srcOrd="0" destOrd="0" presId="urn:microsoft.com/office/officeart/2009/3/layout/RandomtoResultProcess"/>
    <dgm:cxn modelId="{7F7E88AA-F63B-4594-ACDB-8544DD040E3C}" type="presParOf" srcId="{D469C337-69AD-4EF2-81C0-F46A4120437A}" destId="{E8EBF611-6FB2-4824-93BD-A215A17B628C}" srcOrd="1" destOrd="0" presId="urn:microsoft.com/office/officeart/2009/3/layout/RandomtoResultProcess"/>
    <dgm:cxn modelId="{83516522-2808-4D5E-9B84-678EDB48C9A8}" type="presParOf" srcId="{7A3DFD17-5BE6-43CC-AECB-7E0F55BEAB89}" destId="{6B0E9E99-062A-4946-9F78-BA4B28B231E6}" srcOrd="2" destOrd="0" presId="urn:microsoft.com/office/officeart/2009/3/layout/RandomtoResultProcess"/>
    <dgm:cxn modelId="{F95D807C-D1D8-4096-9A0F-70E3C8E4E665}" type="presParOf" srcId="{7A3DFD17-5BE6-43CC-AECB-7E0F55BEAB89}" destId="{5C8421BD-E7CC-461C-AC0D-71D7D1A68CCD}" srcOrd="3" destOrd="0" presId="urn:microsoft.com/office/officeart/2009/3/layout/RandomtoResultProcess"/>
    <dgm:cxn modelId="{181C4368-85F9-48A9-ADA7-700B4EA55778}" type="presParOf" srcId="{5C8421BD-E7CC-461C-AC0D-71D7D1A68CCD}" destId="{C4E5D85E-9AFA-4385-8B14-C80E4095A1C8}" srcOrd="0" destOrd="0" presId="urn:microsoft.com/office/officeart/2009/3/layout/RandomtoResultProcess"/>
    <dgm:cxn modelId="{0DE1FF60-3C3D-41C4-83CC-EEF665CC7958}" type="presParOf" srcId="{5C8421BD-E7CC-461C-AC0D-71D7D1A68CCD}" destId="{73CC367F-EFA6-4130-983A-E221E93843B4}" srcOrd="1" destOrd="0" presId="urn:microsoft.com/office/officeart/2009/3/layout/RandomtoResultProcess"/>
    <dgm:cxn modelId="{FABEBCA3-5FEC-41DA-88A5-376D8E0BDDB8}" type="presParOf" srcId="{7A3DFD17-5BE6-43CC-AECB-7E0F55BEAB89}" destId="{B3F01262-72B4-4B7E-9ACE-C02809B46F07}" srcOrd="4" destOrd="0" presId="urn:microsoft.com/office/officeart/2009/3/layout/RandomtoResultProcess"/>
    <dgm:cxn modelId="{D4A45DFF-73C5-4202-85D6-E3DFF4E5CFDB}" type="presParOf" srcId="{B3F01262-72B4-4B7E-9ACE-C02809B46F07}" destId="{B3D5587D-E0A7-4D54-841C-5197895D20E7}" srcOrd="0" destOrd="0" presId="urn:microsoft.com/office/officeart/2009/3/layout/RandomtoResultProcess"/>
    <dgm:cxn modelId="{02D2D004-8C04-4608-9F1E-7CB287C8258E}" type="presParOf" srcId="{B3F01262-72B4-4B7E-9ACE-C02809B46F07}" destId="{AA65A31F-D5EA-4BDF-84EA-0A806EA51E86}" srcOrd="1" destOrd="0" presId="urn:microsoft.com/office/officeart/2009/3/layout/RandomtoResultProcess"/>
    <dgm:cxn modelId="{467C6295-03EE-4760-9735-50D354BA266F}" type="presParOf" srcId="{B3F01262-72B4-4B7E-9ACE-C02809B46F07}" destId="{F6DB7DFC-7691-4C69-93AF-DA66C32B258C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C81B7D5-6973-4435-AE00-0D5D70E8A850}" type="doc">
      <dgm:prSet loTypeId="urn:microsoft.com/office/officeart/2009/3/layout/CircleRelationship" loCatId="relationship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en-SG"/>
        </a:p>
      </dgm:t>
    </dgm:pt>
    <dgm:pt modelId="{451DA9A0-62F7-46D3-9C83-619A3DD7EA66}">
      <dgm:prSet phldrT="[Text]"/>
      <dgm:spPr/>
      <dgm:t>
        <a:bodyPr/>
        <a:lstStyle/>
        <a:p>
          <a:r>
            <a:rPr lang="zh-CN" altLang="en-US" dirty="0"/>
            <a:t>前人的成果</a:t>
          </a:r>
          <a:endParaRPr lang="en-SG" dirty="0"/>
        </a:p>
      </dgm:t>
    </dgm:pt>
    <dgm:pt modelId="{2CCD8D39-9869-434C-83D6-29C12ED69BAA}" type="parTrans" cxnId="{6B6878F5-DA2B-4322-B1CE-5022C5389B11}">
      <dgm:prSet/>
      <dgm:spPr/>
      <dgm:t>
        <a:bodyPr/>
        <a:lstStyle/>
        <a:p>
          <a:endParaRPr lang="en-SG"/>
        </a:p>
      </dgm:t>
    </dgm:pt>
    <dgm:pt modelId="{32DE1D51-7900-4B03-B984-DCF65B4763C7}" type="sibTrans" cxnId="{6B6878F5-DA2B-4322-B1CE-5022C5389B11}">
      <dgm:prSet/>
      <dgm:spPr/>
      <dgm:t>
        <a:bodyPr/>
        <a:lstStyle/>
        <a:p>
          <a:endParaRPr lang="en-SG"/>
        </a:p>
      </dgm:t>
    </dgm:pt>
    <dgm:pt modelId="{9F6895D8-33F8-42C8-8128-C77FF46DB7B2}">
      <dgm:prSet phldrT="[Text]"/>
      <dgm:spPr/>
      <dgm:t>
        <a:bodyPr/>
        <a:lstStyle/>
        <a:p>
          <a:r>
            <a:rPr lang="zh-CN" altLang="en-US" dirty="0"/>
            <a:t>自己的论文</a:t>
          </a:r>
          <a:endParaRPr lang="en-SG" dirty="0"/>
        </a:p>
      </dgm:t>
    </dgm:pt>
    <dgm:pt modelId="{E270C2F8-2F6D-4E61-A182-4C4319A99819}" type="parTrans" cxnId="{FE79E2AE-D721-4D78-A525-0767101FFD20}">
      <dgm:prSet/>
      <dgm:spPr/>
      <dgm:t>
        <a:bodyPr/>
        <a:lstStyle/>
        <a:p>
          <a:endParaRPr lang="en-SG"/>
        </a:p>
      </dgm:t>
    </dgm:pt>
    <dgm:pt modelId="{CD78E955-DF61-4F77-8680-9A80B0FABEED}" type="sibTrans" cxnId="{FE79E2AE-D721-4D78-A525-0767101FFD20}">
      <dgm:prSet/>
      <dgm:spPr/>
      <dgm:t>
        <a:bodyPr/>
        <a:lstStyle/>
        <a:p>
          <a:endParaRPr lang="en-SG"/>
        </a:p>
      </dgm:t>
    </dgm:pt>
    <dgm:pt modelId="{3B781444-2310-4D72-832E-F4C2F5AEAA8F}">
      <dgm:prSet phldrT="[Text]"/>
      <dgm:spPr/>
      <dgm:t>
        <a:bodyPr/>
        <a:lstStyle/>
        <a:p>
          <a:r>
            <a:rPr lang="zh-CN" altLang="en-US" dirty="0"/>
            <a:t>存异</a:t>
          </a:r>
          <a:endParaRPr lang="en-SG" dirty="0"/>
        </a:p>
      </dgm:t>
    </dgm:pt>
    <dgm:pt modelId="{973CE152-3EA9-4428-BD01-9E9A9A66CC86}" type="parTrans" cxnId="{0947A71F-DA0E-42CA-83ED-615345594FDC}">
      <dgm:prSet/>
      <dgm:spPr/>
      <dgm:t>
        <a:bodyPr/>
        <a:lstStyle/>
        <a:p>
          <a:endParaRPr lang="en-SG"/>
        </a:p>
      </dgm:t>
    </dgm:pt>
    <dgm:pt modelId="{47DA5E97-25AA-4A08-9C73-7AB20AB7C00C}" type="sibTrans" cxnId="{0947A71F-DA0E-42CA-83ED-615345594FDC}">
      <dgm:prSet/>
      <dgm:spPr/>
      <dgm:t>
        <a:bodyPr/>
        <a:lstStyle/>
        <a:p>
          <a:endParaRPr lang="en-SG"/>
        </a:p>
      </dgm:t>
    </dgm:pt>
    <dgm:pt modelId="{145D0828-2922-4844-9FF2-A8F762A64AE8}" type="pres">
      <dgm:prSet presAssocID="{8C81B7D5-6973-4435-AE00-0D5D70E8A850}" presName="Name0" presStyleCnt="0">
        <dgm:presLayoutVars>
          <dgm:chMax val="1"/>
          <dgm:chPref val="1"/>
        </dgm:presLayoutVars>
      </dgm:prSet>
      <dgm:spPr/>
    </dgm:pt>
    <dgm:pt modelId="{FD64174C-C4B8-42BC-A9A2-8E0F44443909}" type="pres">
      <dgm:prSet presAssocID="{451DA9A0-62F7-46D3-9C83-619A3DD7EA66}" presName="Parent" presStyleLbl="node0" presStyleIdx="0" presStyleCnt="1">
        <dgm:presLayoutVars>
          <dgm:chMax val="5"/>
          <dgm:chPref val="5"/>
        </dgm:presLayoutVars>
      </dgm:prSet>
      <dgm:spPr/>
    </dgm:pt>
    <dgm:pt modelId="{EFB4E534-2D2A-4505-B7E5-38AD348658C7}" type="pres">
      <dgm:prSet presAssocID="{451DA9A0-62F7-46D3-9C83-619A3DD7EA66}" presName="Accent1" presStyleLbl="node1" presStyleIdx="0" presStyleCnt="13"/>
      <dgm:spPr/>
    </dgm:pt>
    <dgm:pt modelId="{FB5082AE-4C1E-4629-A230-585591264A24}" type="pres">
      <dgm:prSet presAssocID="{451DA9A0-62F7-46D3-9C83-619A3DD7EA66}" presName="Accent2" presStyleLbl="node1" presStyleIdx="1" presStyleCnt="13"/>
      <dgm:spPr/>
    </dgm:pt>
    <dgm:pt modelId="{DC0A55E4-8251-4C9D-8EC6-E00931832D8D}" type="pres">
      <dgm:prSet presAssocID="{451DA9A0-62F7-46D3-9C83-619A3DD7EA66}" presName="Accent3" presStyleLbl="node1" presStyleIdx="2" presStyleCnt="13"/>
      <dgm:spPr/>
    </dgm:pt>
    <dgm:pt modelId="{E13AA577-6A90-45FA-B8B6-E1A3E800E638}" type="pres">
      <dgm:prSet presAssocID="{451DA9A0-62F7-46D3-9C83-619A3DD7EA66}" presName="Accent4" presStyleLbl="node1" presStyleIdx="3" presStyleCnt="13"/>
      <dgm:spPr/>
    </dgm:pt>
    <dgm:pt modelId="{AC716EB8-3356-4669-A383-97AADB8E55B0}" type="pres">
      <dgm:prSet presAssocID="{451DA9A0-62F7-46D3-9C83-619A3DD7EA66}" presName="Accent5" presStyleLbl="node1" presStyleIdx="4" presStyleCnt="13"/>
      <dgm:spPr/>
    </dgm:pt>
    <dgm:pt modelId="{6B3C06C0-B3F2-49B8-828B-DDDB3EED8F0E}" type="pres">
      <dgm:prSet presAssocID="{451DA9A0-62F7-46D3-9C83-619A3DD7EA66}" presName="Accent6" presStyleLbl="node1" presStyleIdx="5" presStyleCnt="13"/>
      <dgm:spPr/>
    </dgm:pt>
    <dgm:pt modelId="{A4343B08-94ED-4F0B-9034-1D0AF4AE21F5}" type="pres">
      <dgm:prSet presAssocID="{9F6895D8-33F8-42C8-8128-C77FF46DB7B2}" presName="Child1" presStyleLbl="node1" presStyleIdx="6" presStyleCnt="13">
        <dgm:presLayoutVars>
          <dgm:chMax val="0"/>
          <dgm:chPref val="0"/>
        </dgm:presLayoutVars>
      </dgm:prSet>
      <dgm:spPr/>
    </dgm:pt>
    <dgm:pt modelId="{551F1BB1-FFB0-4AF5-9776-ED39602CAB93}" type="pres">
      <dgm:prSet presAssocID="{9F6895D8-33F8-42C8-8128-C77FF46DB7B2}" presName="Accent7" presStyleCnt="0"/>
      <dgm:spPr/>
    </dgm:pt>
    <dgm:pt modelId="{53A64B91-571E-474B-9FF0-4CF02E2B1EDB}" type="pres">
      <dgm:prSet presAssocID="{9F6895D8-33F8-42C8-8128-C77FF46DB7B2}" presName="AccentHold1" presStyleLbl="node1" presStyleIdx="7" presStyleCnt="13"/>
      <dgm:spPr/>
    </dgm:pt>
    <dgm:pt modelId="{81453A6E-ED0A-4556-A894-540A7672CDEF}" type="pres">
      <dgm:prSet presAssocID="{9F6895D8-33F8-42C8-8128-C77FF46DB7B2}" presName="Accent8" presStyleCnt="0"/>
      <dgm:spPr/>
    </dgm:pt>
    <dgm:pt modelId="{C2C19396-64E4-40F8-9598-4C7F2CE34787}" type="pres">
      <dgm:prSet presAssocID="{9F6895D8-33F8-42C8-8128-C77FF46DB7B2}" presName="AccentHold2" presStyleLbl="node1" presStyleIdx="8" presStyleCnt="13"/>
      <dgm:spPr/>
    </dgm:pt>
    <dgm:pt modelId="{E9F8EC1C-07FB-4C88-9FA3-B373BC46397B}" type="pres">
      <dgm:prSet presAssocID="{3B781444-2310-4D72-832E-F4C2F5AEAA8F}" presName="Child2" presStyleLbl="node1" presStyleIdx="9" presStyleCnt="13">
        <dgm:presLayoutVars>
          <dgm:chMax val="0"/>
          <dgm:chPref val="0"/>
        </dgm:presLayoutVars>
      </dgm:prSet>
      <dgm:spPr/>
    </dgm:pt>
    <dgm:pt modelId="{2FFE4C3B-FC7D-4B5E-B804-EE9173D5561E}" type="pres">
      <dgm:prSet presAssocID="{3B781444-2310-4D72-832E-F4C2F5AEAA8F}" presName="Accent9" presStyleCnt="0"/>
      <dgm:spPr/>
    </dgm:pt>
    <dgm:pt modelId="{726D874C-F649-450F-9664-302453BE1D7E}" type="pres">
      <dgm:prSet presAssocID="{3B781444-2310-4D72-832E-F4C2F5AEAA8F}" presName="AccentHold1" presStyleLbl="node1" presStyleIdx="10" presStyleCnt="13"/>
      <dgm:spPr/>
    </dgm:pt>
    <dgm:pt modelId="{ADB5ABBE-29CB-444E-AA51-579C27DEDF71}" type="pres">
      <dgm:prSet presAssocID="{3B781444-2310-4D72-832E-F4C2F5AEAA8F}" presName="Accent10" presStyleCnt="0"/>
      <dgm:spPr/>
    </dgm:pt>
    <dgm:pt modelId="{27613567-3544-46FC-917C-63ED4C4F52F0}" type="pres">
      <dgm:prSet presAssocID="{3B781444-2310-4D72-832E-F4C2F5AEAA8F}" presName="AccentHold2" presStyleLbl="node1" presStyleIdx="11" presStyleCnt="13"/>
      <dgm:spPr/>
    </dgm:pt>
    <dgm:pt modelId="{469C582D-1EB3-4AD6-97A9-BE1EE3B41D59}" type="pres">
      <dgm:prSet presAssocID="{3B781444-2310-4D72-832E-F4C2F5AEAA8F}" presName="Accent11" presStyleCnt="0"/>
      <dgm:spPr/>
    </dgm:pt>
    <dgm:pt modelId="{52171D02-4178-49A8-B737-15386CB66335}" type="pres">
      <dgm:prSet presAssocID="{3B781444-2310-4D72-832E-F4C2F5AEAA8F}" presName="AccentHold3" presStyleLbl="node1" presStyleIdx="12" presStyleCnt="13"/>
      <dgm:spPr/>
    </dgm:pt>
  </dgm:ptLst>
  <dgm:cxnLst>
    <dgm:cxn modelId="{0947A71F-DA0E-42CA-83ED-615345594FDC}" srcId="{451DA9A0-62F7-46D3-9C83-619A3DD7EA66}" destId="{3B781444-2310-4D72-832E-F4C2F5AEAA8F}" srcOrd="1" destOrd="0" parTransId="{973CE152-3EA9-4428-BD01-9E9A9A66CC86}" sibTransId="{47DA5E97-25AA-4A08-9C73-7AB20AB7C00C}"/>
    <dgm:cxn modelId="{DC905A7A-FE45-4680-A805-BE00F05AE334}" type="presOf" srcId="{8C81B7D5-6973-4435-AE00-0D5D70E8A850}" destId="{145D0828-2922-4844-9FF2-A8F762A64AE8}" srcOrd="0" destOrd="0" presId="urn:microsoft.com/office/officeart/2009/3/layout/CircleRelationship"/>
    <dgm:cxn modelId="{252B4080-9B7E-4122-A089-7A8B0C60D8C0}" type="presOf" srcId="{3B781444-2310-4D72-832E-F4C2F5AEAA8F}" destId="{E9F8EC1C-07FB-4C88-9FA3-B373BC46397B}" srcOrd="0" destOrd="0" presId="urn:microsoft.com/office/officeart/2009/3/layout/CircleRelationship"/>
    <dgm:cxn modelId="{FE79E2AE-D721-4D78-A525-0767101FFD20}" srcId="{451DA9A0-62F7-46D3-9C83-619A3DD7EA66}" destId="{9F6895D8-33F8-42C8-8128-C77FF46DB7B2}" srcOrd="0" destOrd="0" parTransId="{E270C2F8-2F6D-4E61-A182-4C4319A99819}" sibTransId="{CD78E955-DF61-4F77-8680-9A80B0FABEED}"/>
    <dgm:cxn modelId="{061F29D7-0112-4E24-AB3A-0A6FDBB945D2}" type="presOf" srcId="{451DA9A0-62F7-46D3-9C83-619A3DD7EA66}" destId="{FD64174C-C4B8-42BC-A9A2-8E0F44443909}" srcOrd="0" destOrd="0" presId="urn:microsoft.com/office/officeart/2009/3/layout/CircleRelationship"/>
    <dgm:cxn modelId="{6B6878F5-DA2B-4322-B1CE-5022C5389B11}" srcId="{8C81B7D5-6973-4435-AE00-0D5D70E8A850}" destId="{451DA9A0-62F7-46D3-9C83-619A3DD7EA66}" srcOrd="0" destOrd="0" parTransId="{2CCD8D39-9869-434C-83D6-29C12ED69BAA}" sibTransId="{32DE1D51-7900-4B03-B984-DCF65B4763C7}"/>
    <dgm:cxn modelId="{53DA98FD-D154-4481-84AE-CF8447228AC1}" type="presOf" srcId="{9F6895D8-33F8-42C8-8128-C77FF46DB7B2}" destId="{A4343B08-94ED-4F0B-9034-1D0AF4AE21F5}" srcOrd="0" destOrd="0" presId="urn:microsoft.com/office/officeart/2009/3/layout/CircleRelationship"/>
    <dgm:cxn modelId="{B7B75143-6862-4061-82EE-197AD69F60CA}" type="presParOf" srcId="{145D0828-2922-4844-9FF2-A8F762A64AE8}" destId="{FD64174C-C4B8-42BC-A9A2-8E0F44443909}" srcOrd="0" destOrd="0" presId="urn:microsoft.com/office/officeart/2009/3/layout/CircleRelationship"/>
    <dgm:cxn modelId="{016E7B83-AF89-4F85-B434-DAB050AA19E7}" type="presParOf" srcId="{145D0828-2922-4844-9FF2-A8F762A64AE8}" destId="{EFB4E534-2D2A-4505-B7E5-38AD348658C7}" srcOrd="1" destOrd="0" presId="urn:microsoft.com/office/officeart/2009/3/layout/CircleRelationship"/>
    <dgm:cxn modelId="{C1CE643B-AFD5-4C5F-BF88-F71B306FB5A1}" type="presParOf" srcId="{145D0828-2922-4844-9FF2-A8F762A64AE8}" destId="{FB5082AE-4C1E-4629-A230-585591264A24}" srcOrd="2" destOrd="0" presId="urn:microsoft.com/office/officeart/2009/3/layout/CircleRelationship"/>
    <dgm:cxn modelId="{10B58ACB-2544-4C76-9450-51B93420F44D}" type="presParOf" srcId="{145D0828-2922-4844-9FF2-A8F762A64AE8}" destId="{DC0A55E4-8251-4C9D-8EC6-E00931832D8D}" srcOrd="3" destOrd="0" presId="urn:microsoft.com/office/officeart/2009/3/layout/CircleRelationship"/>
    <dgm:cxn modelId="{77267375-B5A0-4E5A-B78D-6971A3B065C3}" type="presParOf" srcId="{145D0828-2922-4844-9FF2-A8F762A64AE8}" destId="{E13AA577-6A90-45FA-B8B6-E1A3E800E638}" srcOrd="4" destOrd="0" presId="urn:microsoft.com/office/officeart/2009/3/layout/CircleRelationship"/>
    <dgm:cxn modelId="{22634A52-CB71-4819-9C3E-43730D0A1030}" type="presParOf" srcId="{145D0828-2922-4844-9FF2-A8F762A64AE8}" destId="{AC716EB8-3356-4669-A383-97AADB8E55B0}" srcOrd="5" destOrd="0" presId="urn:microsoft.com/office/officeart/2009/3/layout/CircleRelationship"/>
    <dgm:cxn modelId="{B04FCE37-94CC-499F-BABA-B5D565A21148}" type="presParOf" srcId="{145D0828-2922-4844-9FF2-A8F762A64AE8}" destId="{6B3C06C0-B3F2-49B8-828B-DDDB3EED8F0E}" srcOrd="6" destOrd="0" presId="urn:microsoft.com/office/officeart/2009/3/layout/CircleRelationship"/>
    <dgm:cxn modelId="{DB04E0A8-BBF6-41B8-8657-5115CAA2AAC1}" type="presParOf" srcId="{145D0828-2922-4844-9FF2-A8F762A64AE8}" destId="{A4343B08-94ED-4F0B-9034-1D0AF4AE21F5}" srcOrd="7" destOrd="0" presId="urn:microsoft.com/office/officeart/2009/3/layout/CircleRelationship"/>
    <dgm:cxn modelId="{AD689BF8-2B23-44FD-9808-C0E828DBD4E3}" type="presParOf" srcId="{145D0828-2922-4844-9FF2-A8F762A64AE8}" destId="{551F1BB1-FFB0-4AF5-9776-ED39602CAB93}" srcOrd="8" destOrd="0" presId="urn:microsoft.com/office/officeart/2009/3/layout/CircleRelationship"/>
    <dgm:cxn modelId="{D99C5CAD-F99E-46F7-8320-B9DDDAF72918}" type="presParOf" srcId="{551F1BB1-FFB0-4AF5-9776-ED39602CAB93}" destId="{53A64B91-571E-474B-9FF0-4CF02E2B1EDB}" srcOrd="0" destOrd="0" presId="urn:microsoft.com/office/officeart/2009/3/layout/CircleRelationship"/>
    <dgm:cxn modelId="{BCE95AD0-8D75-4068-AAF7-2843EB8FAAA5}" type="presParOf" srcId="{145D0828-2922-4844-9FF2-A8F762A64AE8}" destId="{81453A6E-ED0A-4556-A894-540A7672CDEF}" srcOrd="9" destOrd="0" presId="urn:microsoft.com/office/officeart/2009/3/layout/CircleRelationship"/>
    <dgm:cxn modelId="{5561A858-30E4-4BBB-B5D3-770D95ED6126}" type="presParOf" srcId="{81453A6E-ED0A-4556-A894-540A7672CDEF}" destId="{C2C19396-64E4-40F8-9598-4C7F2CE34787}" srcOrd="0" destOrd="0" presId="urn:microsoft.com/office/officeart/2009/3/layout/CircleRelationship"/>
    <dgm:cxn modelId="{C57DE42F-F3C6-4689-A2F3-69BAE4FB1FCC}" type="presParOf" srcId="{145D0828-2922-4844-9FF2-A8F762A64AE8}" destId="{E9F8EC1C-07FB-4C88-9FA3-B373BC46397B}" srcOrd="10" destOrd="0" presId="urn:microsoft.com/office/officeart/2009/3/layout/CircleRelationship"/>
    <dgm:cxn modelId="{7F4980B1-CA94-4FE0-B390-A8B16CE90F91}" type="presParOf" srcId="{145D0828-2922-4844-9FF2-A8F762A64AE8}" destId="{2FFE4C3B-FC7D-4B5E-B804-EE9173D5561E}" srcOrd="11" destOrd="0" presId="urn:microsoft.com/office/officeart/2009/3/layout/CircleRelationship"/>
    <dgm:cxn modelId="{0598B7A8-107F-4957-A10A-B0827A4DA344}" type="presParOf" srcId="{2FFE4C3B-FC7D-4B5E-B804-EE9173D5561E}" destId="{726D874C-F649-450F-9664-302453BE1D7E}" srcOrd="0" destOrd="0" presId="urn:microsoft.com/office/officeart/2009/3/layout/CircleRelationship"/>
    <dgm:cxn modelId="{717E8E58-5F50-4331-B9CB-8DEC19B33727}" type="presParOf" srcId="{145D0828-2922-4844-9FF2-A8F762A64AE8}" destId="{ADB5ABBE-29CB-444E-AA51-579C27DEDF71}" srcOrd="12" destOrd="0" presId="urn:microsoft.com/office/officeart/2009/3/layout/CircleRelationship"/>
    <dgm:cxn modelId="{164A8E18-52B0-4BE0-BAB8-BF8F536C9D4A}" type="presParOf" srcId="{ADB5ABBE-29CB-444E-AA51-579C27DEDF71}" destId="{27613567-3544-46FC-917C-63ED4C4F52F0}" srcOrd="0" destOrd="0" presId="urn:microsoft.com/office/officeart/2009/3/layout/CircleRelationship"/>
    <dgm:cxn modelId="{9176FDE7-80C0-44E6-917B-EB94C3B2A59D}" type="presParOf" srcId="{145D0828-2922-4844-9FF2-A8F762A64AE8}" destId="{469C582D-1EB3-4AD6-97A9-BE1EE3B41D59}" srcOrd="13" destOrd="0" presId="urn:microsoft.com/office/officeart/2009/3/layout/CircleRelationship"/>
    <dgm:cxn modelId="{F9D2DBDB-3450-42D5-9899-E8C329BDED34}" type="presParOf" srcId="{469C582D-1EB3-4AD6-97A9-BE1EE3B41D59}" destId="{52171D02-4178-49A8-B737-15386CB66335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42EE1-012D-4A8B-8391-11EF7ABD911A}">
      <dsp:nvSpPr>
        <dsp:cNvPr id="0" name=""/>
        <dsp:cNvSpPr/>
      </dsp:nvSpPr>
      <dsp:spPr>
        <a:xfrm>
          <a:off x="3324599" y="1164"/>
          <a:ext cx="1237500" cy="4409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阅读理解</a:t>
          </a:r>
          <a:endParaRPr lang="en-SG" sz="2200" kern="1200" dirty="0"/>
        </a:p>
      </dsp:txBody>
      <dsp:txXfrm>
        <a:off x="3324599" y="1164"/>
        <a:ext cx="1237500" cy="440904"/>
      </dsp:txXfrm>
    </dsp:sp>
    <dsp:sp modelId="{2468C0BD-22A9-4CB9-87C2-E90E87F0049C}">
      <dsp:nvSpPr>
        <dsp:cNvPr id="0" name=""/>
        <dsp:cNvSpPr/>
      </dsp:nvSpPr>
      <dsp:spPr>
        <a:xfrm>
          <a:off x="2750849" y="464113"/>
          <a:ext cx="2385000" cy="4409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评判、批评或评论</a:t>
          </a:r>
          <a:endParaRPr lang="en-SG" sz="2200" kern="1200" dirty="0"/>
        </a:p>
      </dsp:txBody>
      <dsp:txXfrm>
        <a:off x="2750849" y="464113"/>
        <a:ext cx="2385000" cy="440904"/>
      </dsp:txXfrm>
    </dsp:sp>
    <dsp:sp modelId="{F7270CFA-5153-4BE2-839E-34F712B1EA00}">
      <dsp:nvSpPr>
        <dsp:cNvPr id="0" name=""/>
        <dsp:cNvSpPr/>
      </dsp:nvSpPr>
      <dsp:spPr>
        <a:xfrm>
          <a:off x="3324599" y="927062"/>
          <a:ext cx="1237500" cy="4409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说明原因</a:t>
          </a:r>
          <a:endParaRPr lang="en-SG" sz="2200" kern="1200" dirty="0"/>
        </a:p>
      </dsp:txBody>
      <dsp:txXfrm>
        <a:off x="3324599" y="927062"/>
        <a:ext cx="1237500" cy="440904"/>
      </dsp:txXfrm>
    </dsp:sp>
    <dsp:sp modelId="{4DA75EEB-B0B0-4086-A4A1-DD4390763774}">
      <dsp:nvSpPr>
        <dsp:cNvPr id="0" name=""/>
        <dsp:cNvSpPr/>
      </dsp:nvSpPr>
      <dsp:spPr>
        <a:xfrm>
          <a:off x="3043349" y="1390012"/>
          <a:ext cx="1800000" cy="4409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提出新颖观点</a:t>
          </a:r>
          <a:endParaRPr lang="en-SG" sz="2200" kern="1200" dirty="0"/>
        </a:p>
      </dsp:txBody>
      <dsp:txXfrm>
        <a:off x="3043349" y="1390012"/>
        <a:ext cx="1800000" cy="440904"/>
      </dsp:txXfrm>
    </dsp:sp>
    <dsp:sp modelId="{FF2C71FA-AAF3-46EA-80FB-412DA5460834}">
      <dsp:nvSpPr>
        <dsp:cNvPr id="0" name=""/>
        <dsp:cNvSpPr/>
      </dsp:nvSpPr>
      <dsp:spPr>
        <a:xfrm>
          <a:off x="3324599" y="1852961"/>
          <a:ext cx="1237500" cy="4409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论据支持</a:t>
          </a:r>
          <a:endParaRPr lang="en-SG" sz="2200" kern="1200" dirty="0"/>
        </a:p>
      </dsp:txBody>
      <dsp:txXfrm>
        <a:off x="3324599" y="1852961"/>
        <a:ext cx="1237500" cy="440904"/>
      </dsp:txXfrm>
    </dsp:sp>
    <dsp:sp modelId="{483521BC-4269-46D2-B318-8DADBAF37B13}">
      <dsp:nvSpPr>
        <dsp:cNvPr id="0" name=""/>
        <dsp:cNvSpPr/>
      </dsp:nvSpPr>
      <dsp:spPr>
        <a:xfrm>
          <a:off x="3324599" y="2315910"/>
          <a:ext cx="1237500" cy="4409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比较观点</a:t>
          </a:r>
          <a:endParaRPr lang="en-SG" sz="2200" kern="1200" dirty="0"/>
        </a:p>
      </dsp:txBody>
      <dsp:txXfrm>
        <a:off x="3324599" y="2315910"/>
        <a:ext cx="1237500" cy="440904"/>
      </dsp:txXfrm>
    </dsp:sp>
    <dsp:sp modelId="{DC7734B3-78F6-45A6-95C9-AE1F6D8E77DA}">
      <dsp:nvSpPr>
        <dsp:cNvPr id="0" name=""/>
        <dsp:cNvSpPr/>
      </dsp:nvSpPr>
      <dsp:spPr>
        <a:xfrm>
          <a:off x="3178349" y="2778860"/>
          <a:ext cx="1530000" cy="4409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求同：总结</a:t>
          </a:r>
          <a:endParaRPr lang="en-SG" sz="2200" kern="1200" dirty="0"/>
        </a:p>
      </dsp:txBody>
      <dsp:txXfrm>
        <a:off x="3178349" y="2778860"/>
        <a:ext cx="1530000" cy="440904"/>
      </dsp:txXfrm>
    </dsp:sp>
    <dsp:sp modelId="{2CCB484A-C1EF-4AFA-A0B8-96EBDCB87AFB}">
      <dsp:nvSpPr>
        <dsp:cNvPr id="0" name=""/>
        <dsp:cNvSpPr/>
      </dsp:nvSpPr>
      <dsp:spPr>
        <a:xfrm>
          <a:off x="3178349" y="3241809"/>
          <a:ext cx="1530000" cy="4409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存异：说明</a:t>
          </a:r>
          <a:endParaRPr lang="en-SG" sz="2200" kern="1200" dirty="0"/>
        </a:p>
      </dsp:txBody>
      <dsp:txXfrm>
        <a:off x="3178349" y="3241809"/>
        <a:ext cx="1530000" cy="440904"/>
      </dsp:txXfrm>
    </dsp:sp>
    <dsp:sp modelId="{682303A5-2B10-45CA-BEDD-8A0053E099F1}">
      <dsp:nvSpPr>
        <dsp:cNvPr id="0" name=""/>
        <dsp:cNvSpPr/>
      </dsp:nvSpPr>
      <dsp:spPr>
        <a:xfrm>
          <a:off x="3583350" y="3704758"/>
          <a:ext cx="720000" cy="4409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总结</a:t>
          </a:r>
          <a:endParaRPr lang="en-SG" sz="2200" kern="1200" dirty="0"/>
        </a:p>
      </dsp:txBody>
      <dsp:txXfrm>
        <a:off x="3583350" y="3704758"/>
        <a:ext cx="720000" cy="440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E185E-29EE-43B4-84C2-71950E53A1C7}">
      <dsp:nvSpPr>
        <dsp:cNvPr id="0" name=""/>
        <dsp:cNvSpPr/>
      </dsp:nvSpPr>
      <dsp:spPr>
        <a:xfrm>
          <a:off x="2801" y="0"/>
          <a:ext cx="610149" cy="610149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C31F8A-8A84-43DB-A067-2586C534A872}">
      <dsp:nvSpPr>
        <dsp:cNvPr id="0" name=""/>
        <dsp:cNvSpPr/>
      </dsp:nvSpPr>
      <dsp:spPr>
        <a:xfrm>
          <a:off x="63815" y="61014"/>
          <a:ext cx="488119" cy="488119"/>
        </a:xfrm>
        <a:prstGeom prst="chord">
          <a:avLst>
            <a:gd name="adj1" fmla="val 1168272"/>
            <a:gd name="adj2" fmla="val 963172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ACCF3-0B8F-4DFA-9812-E7B3A0319A91}">
      <dsp:nvSpPr>
        <dsp:cNvPr id="0" name=""/>
        <dsp:cNvSpPr/>
      </dsp:nvSpPr>
      <dsp:spPr>
        <a:xfrm>
          <a:off x="740065" y="610149"/>
          <a:ext cx="1805025" cy="2567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altLang="zh-CN" sz="1900" kern="1200" dirty="0"/>
            <a:t>1</a:t>
          </a:r>
          <a:r>
            <a:rPr lang="zh-CN" altLang="en-US" sz="1900" kern="1200" dirty="0"/>
            <a:t>，了解研究领域 </a:t>
          </a:r>
          <a:r>
            <a:rPr lang="en-US" altLang="zh-CN" sz="1900" kern="1200" dirty="0"/>
            <a:t>–</a:t>
          </a:r>
          <a:r>
            <a:rPr lang="zh-CN" altLang="en-US" sz="1900" kern="1200" dirty="0"/>
            <a:t>选题</a:t>
          </a:r>
          <a:endParaRPr lang="en-SG" altLang="zh-CN" sz="1900" kern="1200" dirty="0"/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900" kern="1200" dirty="0"/>
            <a:t>2</a:t>
          </a:r>
          <a:r>
            <a:rPr lang="zh-CN" altLang="en-US" sz="1900" kern="1200" dirty="0"/>
            <a:t>，阅读理解 </a:t>
          </a:r>
          <a:r>
            <a:rPr lang="en-US" altLang="zh-CN" sz="1900" kern="1200" dirty="0"/>
            <a:t>– </a:t>
          </a:r>
          <a:r>
            <a:rPr lang="zh-CN" altLang="en-US" sz="1900" kern="1200" dirty="0"/>
            <a:t>了解相关的观点 </a:t>
          </a:r>
          <a:r>
            <a:rPr lang="en-US" altLang="zh-CN" sz="1900" kern="1200" dirty="0"/>
            <a:t>– </a:t>
          </a:r>
          <a:r>
            <a:rPr lang="zh-CN" altLang="en-US" sz="1900" kern="1200" dirty="0"/>
            <a:t>为评论打基础</a:t>
          </a:r>
          <a:endParaRPr lang="en-SG" sz="1900" kern="1200" dirty="0"/>
        </a:p>
      </dsp:txBody>
      <dsp:txXfrm>
        <a:off x="740065" y="610149"/>
        <a:ext cx="1805025" cy="2567712"/>
      </dsp:txXfrm>
    </dsp:sp>
    <dsp:sp modelId="{698695AF-75F1-40A2-A34B-4E3AC4A251EF}">
      <dsp:nvSpPr>
        <dsp:cNvPr id="0" name=""/>
        <dsp:cNvSpPr/>
      </dsp:nvSpPr>
      <dsp:spPr>
        <a:xfrm>
          <a:off x="740065" y="0"/>
          <a:ext cx="1805025" cy="610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第一步</a:t>
          </a:r>
          <a:endParaRPr lang="en-SG" sz="3000" kern="1200" dirty="0"/>
        </a:p>
      </dsp:txBody>
      <dsp:txXfrm>
        <a:off x="740065" y="0"/>
        <a:ext cx="1805025" cy="610149"/>
      </dsp:txXfrm>
    </dsp:sp>
    <dsp:sp modelId="{A3CDD34D-7FA9-4CD1-95F8-F528E97E09B1}">
      <dsp:nvSpPr>
        <dsp:cNvPr id="0" name=""/>
        <dsp:cNvSpPr/>
      </dsp:nvSpPr>
      <dsp:spPr>
        <a:xfrm>
          <a:off x="2672205" y="0"/>
          <a:ext cx="610149" cy="610149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6053C-E2F2-45DF-8C51-CE2E275D6B9F}">
      <dsp:nvSpPr>
        <dsp:cNvPr id="0" name=""/>
        <dsp:cNvSpPr/>
      </dsp:nvSpPr>
      <dsp:spPr>
        <a:xfrm>
          <a:off x="2733220" y="61014"/>
          <a:ext cx="488119" cy="488119"/>
        </a:xfrm>
        <a:prstGeom prst="chord">
          <a:avLst>
            <a:gd name="adj1" fmla="val 20431728"/>
            <a:gd name="adj2" fmla="val 11968272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accent4">
              <a:hueOff val="-5598875"/>
              <a:satOff val="2630"/>
              <a:lumOff val="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6674C-2AEE-4A14-886E-A02A591D7E4C}">
      <dsp:nvSpPr>
        <dsp:cNvPr id="0" name=""/>
        <dsp:cNvSpPr/>
      </dsp:nvSpPr>
      <dsp:spPr>
        <a:xfrm>
          <a:off x="3409469" y="610149"/>
          <a:ext cx="1805025" cy="2567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900" kern="1200" dirty="0"/>
            <a:t>1</a:t>
          </a:r>
          <a:r>
            <a:rPr lang="zh-CN" altLang="en-US" sz="1900" kern="1200" dirty="0"/>
            <a:t>，综述阅读的内容和观点（记得给出出处）</a:t>
          </a:r>
          <a:endParaRPr lang="en-SG" altLang="zh-CN" sz="1900" kern="1200" dirty="0"/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900" kern="1200" dirty="0"/>
            <a:t>2</a:t>
          </a:r>
          <a:r>
            <a:rPr lang="zh-CN" altLang="en-US" sz="1900" kern="1200" dirty="0"/>
            <a:t>，表达自己对与自己研究相关的观点和看法和简介</a:t>
          </a:r>
          <a:endParaRPr lang="en-SG" sz="1900" kern="1200" dirty="0"/>
        </a:p>
      </dsp:txBody>
      <dsp:txXfrm>
        <a:off x="3409469" y="610149"/>
        <a:ext cx="1805025" cy="2567712"/>
      </dsp:txXfrm>
    </dsp:sp>
    <dsp:sp modelId="{E5AB5461-BF2B-400A-81C1-B1AF4B9B64CD}">
      <dsp:nvSpPr>
        <dsp:cNvPr id="0" name=""/>
        <dsp:cNvSpPr/>
      </dsp:nvSpPr>
      <dsp:spPr>
        <a:xfrm>
          <a:off x="3409469" y="0"/>
          <a:ext cx="1805025" cy="610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第二部</a:t>
          </a:r>
          <a:endParaRPr lang="en-SG" sz="3000" kern="1200" dirty="0"/>
        </a:p>
      </dsp:txBody>
      <dsp:txXfrm>
        <a:off x="3409469" y="0"/>
        <a:ext cx="1805025" cy="610149"/>
      </dsp:txXfrm>
    </dsp:sp>
    <dsp:sp modelId="{C1852EDA-008A-4754-A92E-7AD51EFD4A69}">
      <dsp:nvSpPr>
        <dsp:cNvPr id="0" name=""/>
        <dsp:cNvSpPr/>
      </dsp:nvSpPr>
      <dsp:spPr>
        <a:xfrm>
          <a:off x="5341609" y="0"/>
          <a:ext cx="610149" cy="610149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1EE25-289C-4255-AAED-CA2BD57B8F2E}">
      <dsp:nvSpPr>
        <dsp:cNvPr id="0" name=""/>
        <dsp:cNvSpPr/>
      </dsp:nvSpPr>
      <dsp:spPr>
        <a:xfrm>
          <a:off x="5402624" y="61014"/>
          <a:ext cx="488119" cy="488119"/>
        </a:xfrm>
        <a:prstGeom prst="chord">
          <a:avLst>
            <a:gd name="adj1" fmla="val 16200000"/>
            <a:gd name="adj2" fmla="val 1620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accent4">
              <a:hueOff val="-11197749"/>
              <a:satOff val="5260"/>
              <a:lumOff val="1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E4407-B1CF-4589-812F-ACD843790AD8}">
      <dsp:nvSpPr>
        <dsp:cNvPr id="0" name=""/>
        <dsp:cNvSpPr/>
      </dsp:nvSpPr>
      <dsp:spPr>
        <a:xfrm>
          <a:off x="6078873" y="610149"/>
          <a:ext cx="1805025" cy="2567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altLang="zh-CN" sz="1900" kern="1200" dirty="0"/>
            <a:t>1</a:t>
          </a:r>
          <a:r>
            <a:rPr lang="zh-CN" altLang="en-US" sz="1900" kern="1200" dirty="0"/>
            <a:t>，评论或分析</a:t>
          </a:r>
          <a:endParaRPr lang="en-SG" altLang="zh-CN" sz="1900" kern="1200" dirty="0"/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900" kern="1200" dirty="0"/>
            <a:t>2</a:t>
          </a:r>
          <a:r>
            <a:rPr lang="zh-CN" altLang="en-US" sz="1900" kern="1200" dirty="0"/>
            <a:t>，其它后续的步骤</a:t>
          </a:r>
          <a:endParaRPr lang="en-SG" sz="1900" kern="1200" dirty="0"/>
        </a:p>
      </dsp:txBody>
      <dsp:txXfrm>
        <a:off x="6078873" y="610149"/>
        <a:ext cx="1805025" cy="2567712"/>
      </dsp:txXfrm>
    </dsp:sp>
    <dsp:sp modelId="{3A790A4E-3FDD-4E89-9DFE-C457E28F8DF0}">
      <dsp:nvSpPr>
        <dsp:cNvPr id="0" name=""/>
        <dsp:cNvSpPr/>
      </dsp:nvSpPr>
      <dsp:spPr>
        <a:xfrm>
          <a:off x="6078873" y="0"/>
          <a:ext cx="1805025" cy="610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第三部</a:t>
          </a:r>
          <a:endParaRPr lang="en-SG" sz="3000" kern="1200" dirty="0"/>
        </a:p>
      </dsp:txBody>
      <dsp:txXfrm>
        <a:off x="6078873" y="0"/>
        <a:ext cx="1805025" cy="6101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B5A84-7C76-4CE9-A8EB-1A7DE6C3F16D}">
      <dsp:nvSpPr>
        <dsp:cNvPr id="0" name=""/>
        <dsp:cNvSpPr/>
      </dsp:nvSpPr>
      <dsp:spPr>
        <a:xfrm>
          <a:off x="2283438" y="166760"/>
          <a:ext cx="3309561" cy="1149366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86690-B4EC-4B2A-83C8-E4CE0B9D0B97}">
      <dsp:nvSpPr>
        <dsp:cNvPr id="0" name=""/>
        <dsp:cNvSpPr/>
      </dsp:nvSpPr>
      <dsp:spPr>
        <a:xfrm>
          <a:off x="3622656" y="2981170"/>
          <a:ext cx="641387" cy="410488"/>
        </a:xfrm>
        <a:prstGeom prst="down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0635E1B-C67C-4F05-9307-D919262A93C9}">
      <dsp:nvSpPr>
        <dsp:cNvPr id="0" name=""/>
        <dsp:cNvSpPr/>
      </dsp:nvSpPr>
      <dsp:spPr>
        <a:xfrm>
          <a:off x="2404019" y="3309561"/>
          <a:ext cx="3078661" cy="7696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评估、评论和批评</a:t>
          </a:r>
          <a:endParaRPr lang="en-SG" sz="2600" kern="1200" dirty="0"/>
        </a:p>
      </dsp:txBody>
      <dsp:txXfrm>
        <a:off x="2404019" y="3309561"/>
        <a:ext cx="3078661" cy="769665"/>
      </dsp:txXfrm>
    </dsp:sp>
    <dsp:sp modelId="{19540440-907F-44B6-A8AD-6BFADFEC7858}">
      <dsp:nvSpPr>
        <dsp:cNvPr id="0" name=""/>
        <dsp:cNvSpPr/>
      </dsp:nvSpPr>
      <dsp:spPr>
        <a:xfrm>
          <a:off x="3486681" y="1404895"/>
          <a:ext cx="1154498" cy="115449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同情之了解</a:t>
          </a:r>
          <a:endParaRPr lang="en-SG" sz="2000" kern="1200" dirty="0"/>
        </a:p>
      </dsp:txBody>
      <dsp:txXfrm>
        <a:off x="3655753" y="1573967"/>
        <a:ext cx="816354" cy="816354"/>
      </dsp:txXfrm>
    </dsp:sp>
    <dsp:sp modelId="{9A04B0AA-15DB-498A-8F49-DBF22C4DFCFA}">
      <dsp:nvSpPr>
        <dsp:cNvPr id="0" name=""/>
        <dsp:cNvSpPr/>
      </dsp:nvSpPr>
      <dsp:spPr>
        <a:xfrm>
          <a:off x="2660574" y="538765"/>
          <a:ext cx="1154498" cy="1154498"/>
        </a:xfrm>
        <a:prstGeom prst="ellipse">
          <a:avLst/>
        </a:prstGeom>
        <a:gradFill rotWithShape="0">
          <a:gsLst>
            <a:gs pos="0">
              <a:schemeClr val="accent4">
                <a:hueOff val="-11197749"/>
                <a:satOff val="5260"/>
                <a:lumOff val="19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11197749"/>
                <a:satOff val="5260"/>
                <a:lumOff val="19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11197749"/>
                <a:satOff val="5260"/>
                <a:lumOff val="19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阅读与理解</a:t>
          </a:r>
          <a:endParaRPr lang="en-SG" sz="2000" kern="1200" dirty="0"/>
        </a:p>
      </dsp:txBody>
      <dsp:txXfrm>
        <a:off x="2829646" y="707837"/>
        <a:ext cx="816354" cy="816354"/>
      </dsp:txXfrm>
    </dsp:sp>
    <dsp:sp modelId="{AB2CD600-F8A8-49B7-868F-387B1D4810EA}">
      <dsp:nvSpPr>
        <dsp:cNvPr id="0" name=""/>
        <dsp:cNvSpPr/>
      </dsp:nvSpPr>
      <dsp:spPr>
        <a:xfrm>
          <a:off x="2147464" y="25655"/>
          <a:ext cx="3591771" cy="287341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DCA041-D9A7-44B5-A2CB-D7AF6627404A}">
      <dsp:nvSpPr>
        <dsp:cNvPr id="0" name=""/>
        <dsp:cNvSpPr/>
      </dsp:nvSpPr>
      <dsp:spPr>
        <a:xfrm>
          <a:off x="3003908" y="1081750"/>
          <a:ext cx="897234" cy="648603"/>
        </a:xfrm>
        <a:custGeom>
          <a:avLst/>
          <a:gdLst/>
          <a:ahLst/>
          <a:cxnLst/>
          <a:rect l="0" t="0" r="0" b="0"/>
          <a:pathLst>
            <a:path>
              <a:moveTo>
                <a:pt x="897234" y="0"/>
              </a:moveTo>
              <a:lnTo>
                <a:pt x="897234" y="648603"/>
              </a:lnTo>
              <a:lnTo>
                <a:pt x="0" y="64860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BF46A5-CFC9-4544-B1D7-AE137975272F}">
      <dsp:nvSpPr>
        <dsp:cNvPr id="0" name=""/>
        <dsp:cNvSpPr/>
      </dsp:nvSpPr>
      <dsp:spPr>
        <a:xfrm>
          <a:off x="3901143" y="1081750"/>
          <a:ext cx="2616032" cy="1989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2038"/>
              </a:lnTo>
              <a:lnTo>
                <a:pt x="2616032" y="1762038"/>
              </a:lnTo>
              <a:lnTo>
                <a:pt x="2616032" y="19890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413FED-538F-479F-9154-D4497F81B776}">
      <dsp:nvSpPr>
        <dsp:cNvPr id="0" name=""/>
        <dsp:cNvSpPr/>
      </dsp:nvSpPr>
      <dsp:spPr>
        <a:xfrm>
          <a:off x="3855423" y="1081750"/>
          <a:ext cx="91440" cy="1989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90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4529D3-C6E0-4A44-B446-4397C4E99A28}">
      <dsp:nvSpPr>
        <dsp:cNvPr id="0" name=""/>
        <dsp:cNvSpPr/>
      </dsp:nvSpPr>
      <dsp:spPr>
        <a:xfrm>
          <a:off x="1285110" y="1081750"/>
          <a:ext cx="2616032" cy="1989049"/>
        </a:xfrm>
        <a:custGeom>
          <a:avLst/>
          <a:gdLst/>
          <a:ahLst/>
          <a:cxnLst/>
          <a:rect l="0" t="0" r="0" b="0"/>
          <a:pathLst>
            <a:path>
              <a:moveTo>
                <a:pt x="2616032" y="0"/>
              </a:moveTo>
              <a:lnTo>
                <a:pt x="2616032" y="1762038"/>
              </a:lnTo>
              <a:lnTo>
                <a:pt x="0" y="1762038"/>
              </a:lnTo>
              <a:lnTo>
                <a:pt x="0" y="19890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1CE58-8DF3-44CA-B2F2-824F6C66BE8C}">
      <dsp:nvSpPr>
        <dsp:cNvPr id="0" name=""/>
        <dsp:cNvSpPr/>
      </dsp:nvSpPr>
      <dsp:spPr>
        <a:xfrm>
          <a:off x="3360640" y="745"/>
          <a:ext cx="1081005" cy="108100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BEC2A-F21A-4F81-92D3-E57730CBC85F}">
      <dsp:nvSpPr>
        <dsp:cNvPr id="0" name=""/>
        <dsp:cNvSpPr/>
      </dsp:nvSpPr>
      <dsp:spPr>
        <a:xfrm>
          <a:off x="3360640" y="745"/>
          <a:ext cx="1081005" cy="108100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C864C-67A6-4611-A4B7-DE19960DEB3A}">
      <dsp:nvSpPr>
        <dsp:cNvPr id="0" name=""/>
        <dsp:cNvSpPr/>
      </dsp:nvSpPr>
      <dsp:spPr>
        <a:xfrm>
          <a:off x="2820137" y="195325"/>
          <a:ext cx="2162010" cy="6918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评估和评论观点</a:t>
          </a:r>
          <a:endParaRPr lang="en-SG" sz="1500" kern="1200" dirty="0"/>
        </a:p>
      </dsp:txBody>
      <dsp:txXfrm>
        <a:off x="2820137" y="195325"/>
        <a:ext cx="2162010" cy="691843"/>
      </dsp:txXfrm>
    </dsp:sp>
    <dsp:sp modelId="{DA316375-D345-4659-889F-CF3BA9D66CC3}">
      <dsp:nvSpPr>
        <dsp:cNvPr id="0" name=""/>
        <dsp:cNvSpPr/>
      </dsp:nvSpPr>
      <dsp:spPr>
        <a:xfrm>
          <a:off x="744607" y="3070799"/>
          <a:ext cx="1081005" cy="108100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CA72D-5DCC-4914-9C31-AADE3B32C430}">
      <dsp:nvSpPr>
        <dsp:cNvPr id="0" name=""/>
        <dsp:cNvSpPr/>
      </dsp:nvSpPr>
      <dsp:spPr>
        <a:xfrm>
          <a:off x="744607" y="3070799"/>
          <a:ext cx="1081005" cy="108100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A9E13-9353-4927-8B95-916850D5004D}">
      <dsp:nvSpPr>
        <dsp:cNvPr id="0" name=""/>
        <dsp:cNvSpPr/>
      </dsp:nvSpPr>
      <dsp:spPr>
        <a:xfrm>
          <a:off x="204105" y="3265380"/>
          <a:ext cx="2162010" cy="6918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同意或不同意</a:t>
          </a:r>
          <a:endParaRPr lang="en-SG" sz="1500" kern="1200" dirty="0"/>
        </a:p>
      </dsp:txBody>
      <dsp:txXfrm>
        <a:off x="204105" y="3265380"/>
        <a:ext cx="2162010" cy="691843"/>
      </dsp:txXfrm>
    </dsp:sp>
    <dsp:sp modelId="{5DAC06E5-71DD-4573-9512-A58426009534}">
      <dsp:nvSpPr>
        <dsp:cNvPr id="0" name=""/>
        <dsp:cNvSpPr/>
      </dsp:nvSpPr>
      <dsp:spPr>
        <a:xfrm>
          <a:off x="3360640" y="3070799"/>
          <a:ext cx="1081005" cy="108100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B992B-1156-4466-847E-2C37D860B45A}">
      <dsp:nvSpPr>
        <dsp:cNvPr id="0" name=""/>
        <dsp:cNvSpPr/>
      </dsp:nvSpPr>
      <dsp:spPr>
        <a:xfrm>
          <a:off x="3360640" y="3070799"/>
          <a:ext cx="1081005" cy="108100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BB3826-F1F8-4718-B885-95D983FD5345}">
      <dsp:nvSpPr>
        <dsp:cNvPr id="0" name=""/>
        <dsp:cNvSpPr/>
      </dsp:nvSpPr>
      <dsp:spPr>
        <a:xfrm>
          <a:off x="2820137" y="3265380"/>
          <a:ext cx="2162010" cy="6918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或补充说明：比如方法可以接受，但对资料的分析持保留态度等</a:t>
          </a:r>
          <a:endParaRPr lang="en-SG" sz="1500" kern="1200" dirty="0"/>
        </a:p>
      </dsp:txBody>
      <dsp:txXfrm>
        <a:off x="2820137" y="3265380"/>
        <a:ext cx="2162010" cy="691843"/>
      </dsp:txXfrm>
    </dsp:sp>
    <dsp:sp modelId="{5A168A94-E0EE-434C-821A-3044732EAA7F}">
      <dsp:nvSpPr>
        <dsp:cNvPr id="0" name=""/>
        <dsp:cNvSpPr/>
      </dsp:nvSpPr>
      <dsp:spPr>
        <a:xfrm>
          <a:off x="5976672" y="3070799"/>
          <a:ext cx="1081005" cy="108100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17673-E2EA-4769-84E8-AB1D73D23A54}">
      <dsp:nvSpPr>
        <dsp:cNvPr id="0" name=""/>
        <dsp:cNvSpPr/>
      </dsp:nvSpPr>
      <dsp:spPr>
        <a:xfrm>
          <a:off x="5976672" y="3070799"/>
          <a:ext cx="1081005" cy="108100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AEE1A-007C-4CE4-94C6-CFE8BF138C67}">
      <dsp:nvSpPr>
        <dsp:cNvPr id="0" name=""/>
        <dsp:cNvSpPr/>
      </dsp:nvSpPr>
      <dsp:spPr>
        <a:xfrm>
          <a:off x="5436170" y="3265380"/>
          <a:ext cx="2162010" cy="6918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为什么？</a:t>
          </a:r>
          <a:endParaRPr lang="en-SG" sz="1500" kern="1200" dirty="0"/>
        </a:p>
      </dsp:txBody>
      <dsp:txXfrm>
        <a:off x="5436170" y="3265380"/>
        <a:ext cx="2162010" cy="691843"/>
      </dsp:txXfrm>
    </dsp:sp>
    <dsp:sp modelId="{7C3A3578-6F10-4CCA-AFDB-2718471C68B1}">
      <dsp:nvSpPr>
        <dsp:cNvPr id="0" name=""/>
        <dsp:cNvSpPr/>
      </dsp:nvSpPr>
      <dsp:spPr>
        <a:xfrm>
          <a:off x="2052624" y="1535772"/>
          <a:ext cx="1081005" cy="108100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6FD0EC-EE38-4B33-B347-4191604C6FDB}">
      <dsp:nvSpPr>
        <dsp:cNvPr id="0" name=""/>
        <dsp:cNvSpPr/>
      </dsp:nvSpPr>
      <dsp:spPr>
        <a:xfrm>
          <a:off x="2052624" y="1535772"/>
          <a:ext cx="1081005" cy="108100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3EEA9-E429-4FB9-8079-45B60CE6BE9A}">
      <dsp:nvSpPr>
        <dsp:cNvPr id="0" name=""/>
        <dsp:cNvSpPr/>
      </dsp:nvSpPr>
      <dsp:spPr>
        <a:xfrm>
          <a:off x="1512121" y="1730353"/>
          <a:ext cx="2162010" cy="6918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说明原因</a:t>
          </a:r>
          <a:endParaRPr lang="en-SG" sz="1500" kern="1200" dirty="0"/>
        </a:p>
      </dsp:txBody>
      <dsp:txXfrm>
        <a:off x="1512121" y="1730353"/>
        <a:ext cx="2162010" cy="6918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9D38E-1DFE-4CB7-BFFA-57FFB1E92F9A}">
      <dsp:nvSpPr>
        <dsp:cNvPr id="0" name=""/>
        <dsp:cNvSpPr/>
      </dsp:nvSpPr>
      <dsp:spPr>
        <a:xfrm>
          <a:off x="3738525" y="1843421"/>
          <a:ext cx="2253071" cy="2253071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综述前人研究成果或自己对某个问题的看法</a:t>
          </a:r>
          <a:endParaRPr lang="en-SG" sz="1400" kern="1200" dirty="0"/>
        </a:p>
      </dsp:txBody>
      <dsp:txXfrm>
        <a:off x="4191492" y="2371192"/>
        <a:ext cx="1347137" cy="1158125"/>
      </dsp:txXfrm>
    </dsp:sp>
    <dsp:sp modelId="{62AC8303-2E4A-4B61-BAEB-4432BA18FA12}">
      <dsp:nvSpPr>
        <dsp:cNvPr id="0" name=""/>
        <dsp:cNvSpPr/>
      </dsp:nvSpPr>
      <dsp:spPr>
        <a:xfrm>
          <a:off x="3451770" y="3236229"/>
          <a:ext cx="1433772" cy="860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100" kern="1200" dirty="0"/>
            <a:t>许理和认为佛教征服中国，有其道理</a:t>
          </a:r>
          <a:endParaRPr lang="en-SG" sz="1100" kern="1200" dirty="0"/>
        </a:p>
      </dsp:txBody>
      <dsp:txXfrm>
        <a:off x="3476966" y="3261425"/>
        <a:ext cx="1383380" cy="809871"/>
      </dsp:txXfrm>
    </dsp:sp>
    <dsp:sp modelId="{C1C0F054-1EA6-4168-A4B1-BD4F9A4EA5D6}">
      <dsp:nvSpPr>
        <dsp:cNvPr id="0" name=""/>
        <dsp:cNvSpPr/>
      </dsp:nvSpPr>
      <dsp:spPr>
        <a:xfrm>
          <a:off x="2427647" y="1310877"/>
          <a:ext cx="1638597" cy="1638597"/>
        </a:xfrm>
        <a:prstGeom prst="gear6">
          <a:avLst/>
        </a:prstGeom>
        <a:solidFill>
          <a:schemeClr val="accent3">
            <a:hueOff val="378640"/>
            <a:satOff val="4952"/>
            <a:lumOff val="-6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评论或分析具体的问题</a:t>
          </a:r>
          <a:endParaRPr lang="en-SG" sz="1400" kern="1200" dirty="0"/>
        </a:p>
      </dsp:txBody>
      <dsp:txXfrm>
        <a:off x="2840169" y="1725892"/>
        <a:ext cx="813553" cy="808567"/>
      </dsp:txXfrm>
    </dsp:sp>
    <dsp:sp modelId="{3CA83B49-9CDF-41AA-8D17-D851679CC6D6}">
      <dsp:nvSpPr>
        <dsp:cNvPr id="0" name=""/>
        <dsp:cNvSpPr/>
      </dsp:nvSpPr>
      <dsp:spPr>
        <a:xfrm>
          <a:off x="1895103" y="2375965"/>
          <a:ext cx="1433772" cy="860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78640"/>
              <a:satOff val="4952"/>
              <a:lumOff val="-60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100" kern="1200" dirty="0"/>
            <a:t>陈观胜却认为中国汉化佛教，这一观点也不能忽视</a:t>
          </a:r>
          <a:endParaRPr lang="en-SG" sz="1100" kern="1200" dirty="0"/>
        </a:p>
      </dsp:txBody>
      <dsp:txXfrm>
        <a:off x="1920299" y="2401161"/>
        <a:ext cx="1383380" cy="809871"/>
      </dsp:txXfrm>
    </dsp:sp>
    <dsp:sp modelId="{BE300248-1BC0-4A19-8981-1AF14886C479}">
      <dsp:nvSpPr>
        <dsp:cNvPr id="0" name=""/>
        <dsp:cNvSpPr/>
      </dsp:nvSpPr>
      <dsp:spPr>
        <a:xfrm rot="20700000">
          <a:off x="3345429" y="180412"/>
          <a:ext cx="1605490" cy="1605490"/>
        </a:xfrm>
        <a:prstGeom prst="gear6">
          <a:avLst/>
        </a:prstGeom>
        <a:solidFill>
          <a:schemeClr val="accent3">
            <a:hueOff val="757279"/>
            <a:satOff val="9903"/>
            <a:lumOff val="-121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提出新观点</a:t>
          </a:r>
          <a:endParaRPr lang="en-SG" sz="1400" kern="1200" dirty="0"/>
        </a:p>
      </dsp:txBody>
      <dsp:txXfrm rot="-20700000">
        <a:off x="3697560" y="532544"/>
        <a:ext cx="901228" cy="901228"/>
      </dsp:txXfrm>
    </dsp:sp>
    <dsp:sp modelId="{8B2A9E89-4893-4528-BB9C-0ECE27A5DE6E}">
      <dsp:nvSpPr>
        <dsp:cNvPr id="0" name=""/>
        <dsp:cNvSpPr/>
      </dsp:nvSpPr>
      <dsp:spPr>
        <a:xfrm>
          <a:off x="4557823" y="532544"/>
          <a:ext cx="1433772" cy="860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757279"/>
              <a:satOff val="9903"/>
              <a:lumOff val="-121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100" kern="1200" dirty="0"/>
            <a:t>两个层面来看：</a:t>
          </a:r>
          <a:r>
            <a:rPr lang="en-SG" altLang="zh-CN" sz="1100" kern="1200" dirty="0"/>
            <a:t>1</a:t>
          </a:r>
          <a:r>
            <a:rPr lang="zh-CN" altLang="en-US" sz="1100" kern="1200" dirty="0"/>
            <a:t>，佛教对汉文化的影响；</a:t>
          </a:r>
          <a:r>
            <a:rPr lang="en-SG" altLang="zh-CN" sz="1100" kern="1200" dirty="0"/>
            <a:t>2</a:t>
          </a:r>
          <a:r>
            <a:rPr lang="zh-CN" altLang="en-US" sz="1100" kern="1200" dirty="0"/>
            <a:t>，佛教的汉化</a:t>
          </a:r>
          <a:endParaRPr lang="en-SG" sz="1100" kern="1200" dirty="0"/>
        </a:p>
      </dsp:txBody>
      <dsp:txXfrm>
        <a:off x="4583019" y="557740"/>
        <a:ext cx="1383380" cy="809871"/>
      </dsp:txXfrm>
    </dsp:sp>
    <dsp:sp modelId="{D232D2B5-C0C8-48AB-AF4F-2EB00A32EFBC}">
      <dsp:nvSpPr>
        <dsp:cNvPr id="0" name=""/>
        <dsp:cNvSpPr/>
      </dsp:nvSpPr>
      <dsp:spPr>
        <a:xfrm>
          <a:off x="3564211" y="1504044"/>
          <a:ext cx="2883931" cy="2883931"/>
        </a:xfrm>
        <a:prstGeom prst="circularArrow">
          <a:avLst>
            <a:gd name="adj1" fmla="val 4687"/>
            <a:gd name="adj2" fmla="val 299029"/>
            <a:gd name="adj3" fmla="val 2513888"/>
            <a:gd name="adj4" fmla="val 15866192"/>
            <a:gd name="adj5" fmla="val 546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665E5-6B00-4DAD-B79F-629BF91C5629}">
      <dsp:nvSpPr>
        <dsp:cNvPr id="0" name=""/>
        <dsp:cNvSpPr/>
      </dsp:nvSpPr>
      <dsp:spPr>
        <a:xfrm>
          <a:off x="2137455" y="948737"/>
          <a:ext cx="2095356" cy="209535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378640"/>
            <a:satOff val="4952"/>
            <a:lumOff val="-6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8372E-9365-4D2F-999A-F82A2B00EA7B}">
      <dsp:nvSpPr>
        <dsp:cNvPr id="0" name=""/>
        <dsp:cNvSpPr/>
      </dsp:nvSpPr>
      <dsp:spPr>
        <a:xfrm>
          <a:off x="2974062" y="-170830"/>
          <a:ext cx="2259215" cy="225921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hueOff val="757279"/>
            <a:satOff val="9903"/>
            <a:lumOff val="-1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11656-520E-4837-B203-6ED3CD55F29D}">
      <dsp:nvSpPr>
        <dsp:cNvPr id="0" name=""/>
        <dsp:cNvSpPr/>
      </dsp:nvSpPr>
      <dsp:spPr>
        <a:xfrm>
          <a:off x="4457310" y="295287"/>
          <a:ext cx="1505712" cy="1505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提出观点</a:t>
          </a:r>
          <a:endParaRPr lang="en-SG" sz="2400" kern="1200" dirty="0"/>
        </a:p>
      </dsp:txBody>
      <dsp:txXfrm>
        <a:off x="4457310" y="295287"/>
        <a:ext cx="1505712" cy="1505712"/>
      </dsp:txXfrm>
    </dsp:sp>
    <dsp:sp modelId="{DC3A38D1-00AF-460F-A2A1-BB34C445D798}">
      <dsp:nvSpPr>
        <dsp:cNvPr id="0" name=""/>
        <dsp:cNvSpPr/>
      </dsp:nvSpPr>
      <dsp:spPr>
        <a:xfrm>
          <a:off x="2162474" y="-1334"/>
          <a:ext cx="3561750" cy="3561750"/>
        </a:xfrm>
        <a:prstGeom prst="circularArrow">
          <a:avLst>
            <a:gd name="adj1" fmla="val 8244"/>
            <a:gd name="adj2" fmla="val 575697"/>
            <a:gd name="adj3" fmla="val 2965778"/>
            <a:gd name="adj4" fmla="val 50435"/>
            <a:gd name="adj5" fmla="val 961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008951-7744-4EDC-8156-6026552F9F9B}">
      <dsp:nvSpPr>
        <dsp:cNvPr id="0" name=""/>
        <dsp:cNvSpPr/>
      </dsp:nvSpPr>
      <dsp:spPr>
        <a:xfrm>
          <a:off x="3190493" y="2489477"/>
          <a:ext cx="1505712" cy="1505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找出论据（如果是孤证，要谨慎处理）</a:t>
          </a:r>
          <a:endParaRPr lang="en-SG" sz="2400" kern="1200" dirty="0"/>
        </a:p>
      </dsp:txBody>
      <dsp:txXfrm>
        <a:off x="3190493" y="2489477"/>
        <a:ext cx="1505712" cy="1505712"/>
      </dsp:txXfrm>
    </dsp:sp>
    <dsp:sp modelId="{B2EE11D8-322C-4434-A4CA-37E6FD55ED4E}">
      <dsp:nvSpPr>
        <dsp:cNvPr id="0" name=""/>
        <dsp:cNvSpPr/>
      </dsp:nvSpPr>
      <dsp:spPr>
        <a:xfrm>
          <a:off x="2162474" y="-1334"/>
          <a:ext cx="3561750" cy="3561750"/>
        </a:xfrm>
        <a:prstGeom prst="circularArrow">
          <a:avLst>
            <a:gd name="adj1" fmla="val 8244"/>
            <a:gd name="adj2" fmla="val 575697"/>
            <a:gd name="adj3" fmla="val 10173869"/>
            <a:gd name="adj4" fmla="val 7258525"/>
            <a:gd name="adj5" fmla="val 9617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3EE63-630F-4EA1-921A-9259AA1A4E38}">
      <dsp:nvSpPr>
        <dsp:cNvPr id="0" name=""/>
        <dsp:cNvSpPr/>
      </dsp:nvSpPr>
      <dsp:spPr>
        <a:xfrm>
          <a:off x="1923677" y="295287"/>
          <a:ext cx="1505712" cy="1505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证明观点</a:t>
          </a:r>
          <a:endParaRPr lang="en-SG" sz="2400" kern="1200" dirty="0"/>
        </a:p>
      </dsp:txBody>
      <dsp:txXfrm>
        <a:off x="1923677" y="295287"/>
        <a:ext cx="1505712" cy="1505712"/>
      </dsp:txXfrm>
    </dsp:sp>
    <dsp:sp modelId="{650CF154-31AB-4CE8-AC91-B3B55BEDE13B}">
      <dsp:nvSpPr>
        <dsp:cNvPr id="0" name=""/>
        <dsp:cNvSpPr/>
      </dsp:nvSpPr>
      <dsp:spPr>
        <a:xfrm>
          <a:off x="2162474" y="-1334"/>
          <a:ext cx="3561750" cy="3561750"/>
        </a:xfrm>
        <a:prstGeom prst="circularArrow">
          <a:avLst>
            <a:gd name="adj1" fmla="val 8244"/>
            <a:gd name="adj2" fmla="val 575697"/>
            <a:gd name="adj3" fmla="val 16858516"/>
            <a:gd name="adj4" fmla="val 14965787"/>
            <a:gd name="adj5" fmla="val 9617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E3620-37DB-4AFF-B5BB-AD41BFC094CA}">
      <dsp:nvSpPr>
        <dsp:cNvPr id="0" name=""/>
        <dsp:cNvSpPr/>
      </dsp:nvSpPr>
      <dsp:spPr>
        <a:xfrm>
          <a:off x="3365447" y="1520678"/>
          <a:ext cx="1155804" cy="11558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比较各种观点</a:t>
          </a:r>
          <a:endParaRPr lang="en-SG" sz="2000" kern="1200" dirty="0"/>
        </a:p>
      </dsp:txBody>
      <dsp:txXfrm>
        <a:off x="3534711" y="1689942"/>
        <a:ext cx="817276" cy="817276"/>
      </dsp:txXfrm>
    </dsp:sp>
    <dsp:sp modelId="{6F8D102F-35AF-4034-B3DD-3DBB0BEBDA76}">
      <dsp:nvSpPr>
        <dsp:cNvPr id="0" name=""/>
        <dsp:cNvSpPr/>
      </dsp:nvSpPr>
      <dsp:spPr>
        <a:xfrm rot="16200000">
          <a:off x="3768874" y="1333013"/>
          <a:ext cx="348950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348950" y="1318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500" kern="1200"/>
        </a:p>
      </dsp:txBody>
      <dsp:txXfrm>
        <a:off x="3934626" y="1337479"/>
        <a:ext cx="17447" cy="17447"/>
      </dsp:txXfrm>
    </dsp:sp>
    <dsp:sp modelId="{59F8CAB5-6F95-4F7C-B70E-EBFB42D112B8}">
      <dsp:nvSpPr>
        <dsp:cNvPr id="0" name=""/>
        <dsp:cNvSpPr/>
      </dsp:nvSpPr>
      <dsp:spPr>
        <a:xfrm>
          <a:off x="3365447" y="15922"/>
          <a:ext cx="1155804" cy="11558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提出的新观点</a:t>
          </a:r>
          <a:endParaRPr lang="en-SG" sz="1700" kern="1200" dirty="0"/>
        </a:p>
      </dsp:txBody>
      <dsp:txXfrm>
        <a:off x="3534711" y="185186"/>
        <a:ext cx="817276" cy="817276"/>
      </dsp:txXfrm>
    </dsp:sp>
    <dsp:sp modelId="{CF8CF821-7884-4C6B-96E4-B1B8B7058C73}">
      <dsp:nvSpPr>
        <dsp:cNvPr id="0" name=""/>
        <dsp:cNvSpPr/>
      </dsp:nvSpPr>
      <dsp:spPr>
        <a:xfrm>
          <a:off x="4521252" y="2085390"/>
          <a:ext cx="348950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348950" y="1318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500" kern="1200"/>
        </a:p>
      </dsp:txBody>
      <dsp:txXfrm>
        <a:off x="4687003" y="2089856"/>
        <a:ext cx="17447" cy="17447"/>
      </dsp:txXfrm>
    </dsp:sp>
    <dsp:sp modelId="{A42A2025-F4C4-4C8F-9FCA-236AFFBB2D75}">
      <dsp:nvSpPr>
        <dsp:cNvPr id="0" name=""/>
        <dsp:cNvSpPr/>
      </dsp:nvSpPr>
      <dsp:spPr>
        <a:xfrm>
          <a:off x="4870202" y="1520678"/>
          <a:ext cx="1155804" cy="1155804"/>
        </a:xfrm>
        <a:prstGeom prst="ellipse">
          <a:avLst/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评论过的其它观点</a:t>
          </a:r>
          <a:endParaRPr lang="en-SG" sz="1700" kern="1200" dirty="0"/>
        </a:p>
      </dsp:txBody>
      <dsp:txXfrm>
        <a:off x="5039466" y="1689942"/>
        <a:ext cx="817276" cy="817276"/>
      </dsp:txXfrm>
    </dsp:sp>
    <dsp:sp modelId="{10C206BE-DB9C-426E-9D72-BE1CA9CB1412}">
      <dsp:nvSpPr>
        <dsp:cNvPr id="0" name=""/>
        <dsp:cNvSpPr/>
      </dsp:nvSpPr>
      <dsp:spPr>
        <a:xfrm rot="5400000">
          <a:off x="3768874" y="2837768"/>
          <a:ext cx="348950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348950" y="1318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500" kern="1200"/>
        </a:p>
      </dsp:txBody>
      <dsp:txXfrm>
        <a:off x="3934626" y="2842234"/>
        <a:ext cx="17447" cy="17447"/>
      </dsp:txXfrm>
    </dsp:sp>
    <dsp:sp modelId="{EAFD6E36-B19E-4ABC-9678-EC0B4D7C853B}">
      <dsp:nvSpPr>
        <dsp:cNvPr id="0" name=""/>
        <dsp:cNvSpPr/>
      </dsp:nvSpPr>
      <dsp:spPr>
        <a:xfrm>
          <a:off x="3365447" y="3025433"/>
          <a:ext cx="1155804" cy="1155804"/>
        </a:xfrm>
        <a:prstGeom prst="ellipse">
          <a:avLst/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相同或差异</a:t>
          </a:r>
          <a:endParaRPr lang="en-SG" sz="1700" kern="1200" dirty="0"/>
        </a:p>
      </dsp:txBody>
      <dsp:txXfrm>
        <a:off x="3534711" y="3194697"/>
        <a:ext cx="817276" cy="817276"/>
      </dsp:txXfrm>
    </dsp:sp>
    <dsp:sp modelId="{72806056-C7A2-4C10-9732-6EF859DD41BC}">
      <dsp:nvSpPr>
        <dsp:cNvPr id="0" name=""/>
        <dsp:cNvSpPr/>
      </dsp:nvSpPr>
      <dsp:spPr>
        <a:xfrm rot="10800000">
          <a:off x="3016497" y="2085390"/>
          <a:ext cx="348950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348950" y="1318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500" kern="1200"/>
        </a:p>
      </dsp:txBody>
      <dsp:txXfrm rot="10800000">
        <a:off x="3182248" y="2089856"/>
        <a:ext cx="17447" cy="17447"/>
      </dsp:txXfrm>
    </dsp:sp>
    <dsp:sp modelId="{42B2265E-C433-4D7B-9037-DEAEB8B1107A}">
      <dsp:nvSpPr>
        <dsp:cNvPr id="0" name=""/>
        <dsp:cNvSpPr/>
      </dsp:nvSpPr>
      <dsp:spPr>
        <a:xfrm>
          <a:off x="1860692" y="1520678"/>
          <a:ext cx="1155804" cy="1155804"/>
        </a:xfrm>
        <a:prstGeom prst="ellipse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为什么</a:t>
          </a:r>
          <a:endParaRPr lang="en-SG" sz="1700" kern="1200" dirty="0"/>
        </a:p>
      </dsp:txBody>
      <dsp:txXfrm>
        <a:off x="2029956" y="1689942"/>
        <a:ext cx="817276" cy="8172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54587-43E0-4DBF-AA0E-6E2CB090131E}">
      <dsp:nvSpPr>
        <dsp:cNvPr id="0" name=""/>
        <dsp:cNvSpPr/>
      </dsp:nvSpPr>
      <dsp:spPr>
        <a:xfrm>
          <a:off x="831728" y="837230"/>
          <a:ext cx="2349371" cy="774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前人研究总结的学术成果或所出版的论文和专著</a:t>
          </a:r>
          <a:endParaRPr lang="en-SG" sz="1600" kern="1200" dirty="0"/>
        </a:p>
      </dsp:txBody>
      <dsp:txXfrm>
        <a:off x="831728" y="837230"/>
        <a:ext cx="2349371" cy="774224"/>
      </dsp:txXfrm>
    </dsp:sp>
    <dsp:sp modelId="{513107CB-FE55-4C36-BDD5-DCC55F2F2A4E}">
      <dsp:nvSpPr>
        <dsp:cNvPr id="0" name=""/>
        <dsp:cNvSpPr/>
      </dsp:nvSpPr>
      <dsp:spPr>
        <a:xfrm>
          <a:off x="831728" y="2469804"/>
          <a:ext cx="2349371" cy="145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阅读、理解、总结、参考、评估、评论和比较前人的成果，特别是和自己的“创新”比较</a:t>
          </a:r>
          <a:endParaRPr lang="en-SG" sz="1800" kern="1200" dirty="0"/>
        </a:p>
      </dsp:txBody>
      <dsp:txXfrm>
        <a:off x="831728" y="2469804"/>
        <a:ext cx="2349371" cy="1450519"/>
      </dsp:txXfrm>
    </dsp:sp>
    <dsp:sp modelId="{D8CCE184-42E7-457D-A348-D5DA9B12700A}">
      <dsp:nvSpPr>
        <dsp:cNvPr id="0" name=""/>
        <dsp:cNvSpPr/>
      </dsp:nvSpPr>
      <dsp:spPr>
        <a:xfrm>
          <a:off x="829059" y="601759"/>
          <a:ext cx="186881" cy="1868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60310-1AB9-4F61-9636-A4181EB54E5D}">
      <dsp:nvSpPr>
        <dsp:cNvPr id="0" name=""/>
        <dsp:cNvSpPr/>
      </dsp:nvSpPr>
      <dsp:spPr>
        <a:xfrm>
          <a:off x="959876" y="340124"/>
          <a:ext cx="186881" cy="1868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9F287E-0125-450F-9A58-C0BA6C4CF84F}">
      <dsp:nvSpPr>
        <dsp:cNvPr id="0" name=""/>
        <dsp:cNvSpPr/>
      </dsp:nvSpPr>
      <dsp:spPr>
        <a:xfrm>
          <a:off x="1273837" y="392451"/>
          <a:ext cx="293671" cy="29367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53C5D-6D5A-45F6-8A13-C071F1B5DAB0}">
      <dsp:nvSpPr>
        <dsp:cNvPr id="0" name=""/>
        <dsp:cNvSpPr/>
      </dsp:nvSpPr>
      <dsp:spPr>
        <a:xfrm>
          <a:off x="1535472" y="104653"/>
          <a:ext cx="186881" cy="1868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7985B-E846-4F86-8D47-1F97E29C48B3}">
      <dsp:nvSpPr>
        <dsp:cNvPr id="0" name=""/>
        <dsp:cNvSpPr/>
      </dsp:nvSpPr>
      <dsp:spPr>
        <a:xfrm>
          <a:off x="1875597" y="0"/>
          <a:ext cx="186881" cy="18688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7D942-2F81-4A90-A145-2065F08E08C5}">
      <dsp:nvSpPr>
        <dsp:cNvPr id="0" name=""/>
        <dsp:cNvSpPr/>
      </dsp:nvSpPr>
      <dsp:spPr>
        <a:xfrm>
          <a:off x="2294212" y="183144"/>
          <a:ext cx="186881" cy="1868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2C37D8-7351-42D4-8A01-F1DF105B43D5}">
      <dsp:nvSpPr>
        <dsp:cNvPr id="0" name=""/>
        <dsp:cNvSpPr/>
      </dsp:nvSpPr>
      <dsp:spPr>
        <a:xfrm>
          <a:off x="2555847" y="313961"/>
          <a:ext cx="293671" cy="29367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8263C-AE63-41AF-98E7-E9F686ECAE4E}">
      <dsp:nvSpPr>
        <dsp:cNvPr id="0" name=""/>
        <dsp:cNvSpPr/>
      </dsp:nvSpPr>
      <dsp:spPr>
        <a:xfrm>
          <a:off x="2922135" y="601759"/>
          <a:ext cx="186881" cy="1868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1FD21-B993-4DFB-95F2-EC6B593656C3}">
      <dsp:nvSpPr>
        <dsp:cNvPr id="0" name=""/>
        <dsp:cNvSpPr/>
      </dsp:nvSpPr>
      <dsp:spPr>
        <a:xfrm>
          <a:off x="3079116" y="889557"/>
          <a:ext cx="186881" cy="1868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89C5A7-1912-40EC-AA53-A7BF6DD3FE67}">
      <dsp:nvSpPr>
        <dsp:cNvPr id="0" name=""/>
        <dsp:cNvSpPr/>
      </dsp:nvSpPr>
      <dsp:spPr>
        <a:xfrm>
          <a:off x="1718616" y="340124"/>
          <a:ext cx="480553" cy="48055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9B246-2A43-4793-8CA0-7CADE752747C}">
      <dsp:nvSpPr>
        <dsp:cNvPr id="0" name=""/>
        <dsp:cNvSpPr/>
      </dsp:nvSpPr>
      <dsp:spPr>
        <a:xfrm>
          <a:off x="698241" y="1334336"/>
          <a:ext cx="186881" cy="1868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4D882-1725-41E6-897F-94E4E5786409}">
      <dsp:nvSpPr>
        <dsp:cNvPr id="0" name=""/>
        <dsp:cNvSpPr/>
      </dsp:nvSpPr>
      <dsp:spPr>
        <a:xfrm>
          <a:off x="855222" y="1569807"/>
          <a:ext cx="293671" cy="29367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B97C0-653E-4603-820C-4878ECEAFC64}">
      <dsp:nvSpPr>
        <dsp:cNvPr id="0" name=""/>
        <dsp:cNvSpPr/>
      </dsp:nvSpPr>
      <dsp:spPr>
        <a:xfrm>
          <a:off x="1247674" y="1779115"/>
          <a:ext cx="427158" cy="4271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26DB2D-19FA-490F-B73F-1329F13B08A4}">
      <dsp:nvSpPr>
        <dsp:cNvPr id="0" name=""/>
        <dsp:cNvSpPr/>
      </dsp:nvSpPr>
      <dsp:spPr>
        <a:xfrm>
          <a:off x="1797107" y="2119240"/>
          <a:ext cx="186881" cy="1868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CB2CCA-DF36-4A63-8DEC-60E912510438}">
      <dsp:nvSpPr>
        <dsp:cNvPr id="0" name=""/>
        <dsp:cNvSpPr/>
      </dsp:nvSpPr>
      <dsp:spPr>
        <a:xfrm>
          <a:off x="1901760" y="1779115"/>
          <a:ext cx="293671" cy="29367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47F87-BD62-47EC-9C1B-7359BE5193E7}">
      <dsp:nvSpPr>
        <dsp:cNvPr id="0" name=""/>
        <dsp:cNvSpPr/>
      </dsp:nvSpPr>
      <dsp:spPr>
        <a:xfrm>
          <a:off x="2163395" y="2145403"/>
          <a:ext cx="186881" cy="1868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2A5DC-59A2-4F0B-BF1C-9ECFD30A7316}">
      <dsp:nvSpPr>
        <dsp:cNvPr id="0" name=""/>
        <dsp:cNvSpPr/>
      </dsp:nvSpPr>
      <dsp:spPr>
        <a:xfrm>
          <a:off x="2398866" y="1726788"/>
          <a:ext cx="427158" cy="4271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40A7C-6D0B-4347-8BC8-389CE7A626C1}">
      <dsp:nvSpPr>
        <dsp:cNvPr id="0" name=""/>
        <dsp:cNvSpPr/>
      </dsp:nvSpPr>
      <dsp:spPr>
        <a:xfrm>
          <a:off x="2974462" y="1622134"/>
          <a:ext cx="293671" cy="29367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260419-2980-49E2-BAF4-2AC44BC3BA3C}">
      <dsp:nvSpPr>
        <dsp:cNvPr id="0" name=""/>
        <dsp:cNvSpPr/>
      </dsp:nvSpPr>
      <dsp:spPr>
        <a:xfrm>
          <a:off x="3268134" y="392016"/>
          <a:ext cx="862471" cy="1646551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5D85E-9AFA-4385-8B14-C80E4095A1C8}">
      <dsp:nvSpPr>
        <dsp:cNvPr id="0" name=""/>
        <dsp:cNvSpPr/>
      </dsp:nvSpPr>
      <dsp:spPr>
        <a:xfrm>
          <a:off x="3973792" y="392016"/>
          <a:ext cx="862471" cy="1646551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5587D-E0A7-4D54-841C-5197895D20E7}">
      <dsp:nvSpPr>
        <dsp:cNvPr id="0" name=""/>
        <dsp:cNvSpPr/>
      </dsp:nvSpPr>
      <dsp:spPr>
        <a:xfrm>
          <a:off x="5012678" y="275206"/>
          <a:ext cx="1999365" cy="19993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自己的学术论文</a:t>
          </a:r>
          <a:endParaRPr lang="en-SG" sz="1600" kern="1200" dirty="0"/>
        </a:p>
      </dsp:txBody>
      <dsp:txXfrm>
        <a:off x="5305478" y="568006"/>
        <a:ext cx="1413765" cy="1413765"/>
      </dsp:txXfrm>
    </dsp:sp>
    <dsp:sp modelId="{AA65A31F-D5EA-4BDF-84EA-0A806EA51E86}">
      <dsp:nvSpPr>
        <dsp:cNvPr id="0" name=""/>
        <dsp:cNvSpPr/>
      </dsp:nvSpPr>
      <dsp:spPr>
        <a:xfrm>
          <a:off x="4836263" y="2469804"/>
          <a:ext cx="2352194" cy="145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求同</a:t>
          </a:r>
          <a:endParaRPr lang="en-SG" sz="1800" kern="1200" dirty="0"/>
        </a:p>
      </dsp:txBody>
      <dsp:txXfrm>
        <a:off x="4836263" y="2469804"/>
        <a:ext cx="2352194" cy="14505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64174C-C4B8-42BC-A9A2-8E0F44443909}">
      <dsp:nvSpPr>
        <dsp:cNvPr id="0" name=""/>
        <dsp:cNvSpPr/>
      </dsp:nvSpPr>
      <dsp:spPr>
        <a:xfrm>
          <a:off x="2070553" y="147330"/>
          <a:ext cx="3233790" cy="3233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前人的成果</a:t>
          </a:r>
          <a:endParaRPr lang="en-SG" sz="2000" kern="1200" dirty="0"/>
        </a:p>
      </dsp:txBody>
      <dsp:txXfrm>
        <a:off x="2544131" y="620897"/>
        <a:ext cx="2286634" cy="2286587"/>
      </dsp:txXfrm>
    </dsp:sp>
    <dsp:sp modelId="{EFB4E534-2D2A-4505-B7E5-38AD348658C7}">
      <dsp:nvSpPr>
        <dsp:cNvPr id="0" name=""/>
        <dsp:cNvSpPr/>
      </dsp:nvSpPr>
      <dsp:spPr>
        <a:xfrm>
          <a:off x="3915685" y="0"/>
          <a:ext cx="359644" cy="3596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5082AE-4C1E-4629-A230-585591264A24}">
      <dsp:nvSpPr>
        <dsp:cNvPr id="0" name=""/>
        <dsp:cNvSpPr/>
      </dsp:nvSpPr>
      <dsp:spPr>
        <a:xfrm>
          <a:off x="3064086" y="3140789"/>
          <a:ext cx="260411" cy="260662"/>
        </a:xfrm>
        <a:prstGeom prst="ellipse">
          <a:avLst/>
        </a:prstGeom>
        <a:solidFill>
          <a:schemeClr val="accent2">
            <a:hueOff val="530538"/>
            <a:satOff val="900"/>
            <a:lumOff val="-3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A55E4-8251-4C9D-8EC6-E00931832D8D}">
      <dsp:nvSpPr>
        <dsp:cNvPr id="0" name=""/>
        <dsp:cNvSpPr/>
      </dsp:nvSpPr>
      <dsp:spPr>
        <a:xfrm>
          <a:off x="5512433" y="1459707"/>
          <a:ext cx="260411" cy="260662"/>
        </a:xfrm>
        <a:prstGeom prst="ellipse">
          <a:avLst/>
        </a:prstGeom>
        <a:solidFill>
          <a:schemeClr val="accent2">
            <a:hueOff val="1061077"/>
            <a:satOff val="1800"/>
            <a:lumOff val="-6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3AA577-6A90-45FA-B8B6-E1A3E800E638}">
      <dsp:nvSpPr>
        <dsp:cNvPr id="0" name=""/>
        <dsp:cNvSpPr/>
      </dsp:nvSpPr>
      <dsp:spPr>
        <a:xfrm>
          <a:off x="4266308" y="3418073"/>
          <a:ext cx="359644" cy="359638"/>
        </a:xfrm>
        <a:prstGeom prst="ellipse">
          <a:avLst/>
        </a:prstGeom>
        <a:solidFill>
          <a:schemeClr val="accent2">
            <a:hueOff val="1591615"/>
            <a:satOff val="2700"/>
            <a:lumOff val="-9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16EB8-3356-4669-A383-97AADB8E55B0}">
      <dsp:nvSpPr>
        <dsp:cNvPr id="0" name=""/>
        <dsp:cNvSpPr/>
      </dsp:nvSpPr>
      <dsp:spPr>
        <a:xfrm>
          <a:off x="3138059" y="511124"/>
          <a:ext cx="260411" cy="260662"/>
        </a:xfrm>
        <a:prstGeom prst="ellipse">
          <a:avLst/>
        </a:prstGeom>
        <a:solidFill>
          <a:schemeClr val="accent2">
            <a:hueOff val="2122154"/>
            <a:satOff val="3600"/>
            <a:lumOff val="-13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C06C0-B3F2-49B8-828B-DDDB3EED8F0E}">
      <dsp:nvSpPr>
        <dsp:cNvPr id="0" name=""/>
        <dsp:cNvSpPr/>
      </dsp:nvSpPr>
      <dsp:spPr>
        <a:xfrm>
          <a:off x="2317132" y="2002187"/>
          <a:ext cx="260411" cy="260662"/>
        </a:xfrm>
        <a:prstGeom prst="ellipse">
          <a:avLst/>
        </a:prstGeom>
        <a:solidFill>
          <a:schemeClr val="accent2">
            <a:hueOff val="2652692"/>
            <a:satOff val="4500"/>
            <a:lumOff val="-16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43B08-94ED-4F0B-9034-1D0AF4AE21F5}">
      <dsp:nvSpPr>
        <dsp:cNvPr id="0" name=""/>
        <dsp:cNvSpPr/>
      </dsp:nvSpPr>
      <dsp:spPr>
        <a:xfrm>
          <a:off x="1060182" y="730987"/>
          <a:ext cx="1314686" cy="1314266"/>
        </a:xfrm>
        <a:prstGeom prst="ellipse">
          <a:avLst/>
        </a:prstGeom>
        <a:solidFill>
          <a:schemeClr val="accent2">
            <a:hueOff val="3183231"/>
            <a:satOff val="5400"/>
            <a:lumOff val="-19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自己的论文</a:t>
          </a:r>
          <a:endParaRPr lang="en-SG" sz="2000" kern="1200" dirty="0"/>
        </a:p>
      </dsp:txBody>
      <dsp:txXfrm>
        <a:off x="1252713" y="923457"/>
        <a:ext cx="929624" cy="929326"/>
      </dsp:txXfrm>
    </dsp:sp>
    <dsp:sp modelId="{53A64B91-571E-474B-9FF0-4CF02E2B1EDB}">
      <dsp:nvSpPr>
        <dsp:cNvPr id="0" name=""/>
        <dsp:cNvSpPr/>
      </dsp:nvSpPr>
      <dsp:spPr>
        <a:xfrm>
          <a:off x="3551830" y="522457"/>
          <a:ext cx="359644" cy="359638"/>
        </a:xfrm>
        <a:prstGeom prst="ellipse">
          <a:avLst/>
        </a:prstGeom>
        <a:solidFill>
          <a:schemeClr val="accent2">
            <a:hueOff val="3713769"/>
            <a:satOff val="6300"/>
            <a:lumOff val="-22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19396-64E4-40F8-9598-4C7F2CE34787}">
      <dsp:nvSpPr>
        <dsp:cNvPr id="0" name=""/>
        <dsp:cNvSpPr/>
      </dsp:nvSpPr>
      <dsp:spPr>
        <a:xfrm>
          <a:off x="1183471" y="2430579"/>
          <a:ext cx="650126" cy="650144"/>
        </a:xfrm>
        <a:prstGeom prst="ellipse">
          <a:avLst/>
        </a:prstGeom>
        <a:solidFill>
          <a:schemeClr val="accent2">
            <a:hueOff val="4244308"/>
            <a:satOff val="7200"/>
            <a:lumOff val="-26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F8EC1C-07FB-4C88-9FA3-B373BC46397B}">
      <dsp:nvSpPr>
        <dsp:cNvPr id="0" name=""/>
        <dsp:cNvSpPr/>
      </dsp:nvSpPr>
      <dsp:spPr>
        <a:xfrm>
          <a:off x="5635722" y="112575"/>
          <a:ext cx="1314686" cy="1314266"/>
        </a:xfrm>
        <a:prstGeom prst="ellipse">
          <a:avLst/>
        </a:prstGeom>
        <a:solidFill>
          <a:schemeClr val="accent2">
            <a:hueOff val="4774846"/>
            <a:satOff val="8100"/>
            <a:lumOff val="-29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存异</a:t>
          </a:r>
          <a:endParaRPr lang="en-SG" sz="2000" kern="1200" dirty="0"/>
        </a:p>
      </dsp:txBody>
      <dsp:txXfrm>
        <a:off x="5828253" y="305045"/>
        <a:ext cx="929624" cy="929326"/>
      </dsp:txXfrm>
    </dsp:sp>
    <dsp:sp modelId="{726D874C-F649-450F-9664-302453BE1D7E}">
      <dsp:nvSpPr>
        <dsp:cNvPr id="0" name=""/>
        <dsp:cNvSpPr/>
      </dsp:nvSpPr>
      <dsp:spPr>
        <a:xfrm>
          <a:off x="5049346" y="1019982"/>
          <a:ext cx="359644" cy="359638"/>
        </a:xfrm>
        <a:prstGeom prst="ellipse">
          <a:avLst/>
        </a:prstGeom>
        <a:solidFill>
          <a:schemeClr val="accent2">
            <a:hueOff val="5305384"/>
            <a:satOff val="9000"/>
            <a:lumOff val="-327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13567-3544-46FC-917C-63ED4C4F52F0}">
      <dsp:nvSpPr>
        <dsp:cNvPr id="0" name=""/>
        <dsp:cNvSpPr/>
      </dsp:nvSpPr>
      <dsp:spPr>
        <a:xfrm>
          <a:off x="936291" y="3204255"/>
          <a:ext cx="260411" cy="260662"/>
        </a:xfrm>
        <a:prstGeom prst="ellipse">
          <a:avLst/>
        </a:prstGeom>
        <a:solidFill>
          <a:schemeClr val="accent2">
            <a:hueOff val="5835923"/>
            <a:satOff val="9900"/>
            <a:lumOff val="-3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71D02-4178-49A8-B737-15386CB66335}">
      <dsp:nvSpPr>
        <dsp:cNvPr id="0" name=""/>
        <dsp:cNvSpPr/>
      </dsp:nvSpPr>
      <dsp:spPr>
        <a:xfrm>
          <a:off x="3533187" y="2833284"/>
          <a:ext cx="260411" cy="260662"/>
        </a:xfrm>
        <a:prstGeom prst="ellipse">
          <a:avLst/>
        </a:prstGeom>
        <a:solidFill>
          <a:schemeClr val="accent2">
            <a:hueOff val="6366461"/>
            <a:satOff val="10800"/>
            <a:lumOff val="-39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954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233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411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4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2020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093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4218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699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5661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9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531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44A65-FD0C-4A1D-A36F-902DAF4E2656}" type="datetimeFigureOut">
              <a:rPr lang="en-SG" smtClean="0"/>
              <a:t>7/10/2020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690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58E7B1-272F-447D-A04D-20DC9AAF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第一课：导论</a:t>
            </a:r>
            <a:endParaRPr lang="en-S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C11ABF-952A-4FFA-8B13-5C37095DC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上节课介绍了有关学术写作（和研究）过程中的风格问题：评论或批评；这里的风格，不是简单的模式，也含有方法、方式等意思；</a:t>
            </a:r>
            <a:endParaRPr lang="en-SG" altLang="zh-CN" dirty="0"/>
          </a:p>
          <a:p>
            <a:r>
              <a:rPr lang="zh-CN" altLang="en-US" dirty="0"/>
              <a:t>因为一提到批评或评论，可能会误解，特别是中文世界；所以我们做了必要的补充说明；</a:t>
            </a:r>
            <a:endParaRPr lang="en-SG" altLang="zh-CN" dirty="0"/>
          </a:p>
          <a:p>
            <a:r>
              <a:rPr lang="zh-CN" altLang="en-US" dirty="0"/>
              <a:t>也就是说学术评论包括了解、理解、评判、评论和批评等诸多的方面，而不是简单的为了批评而批评；</a:t>
            </a:r>
            <a:endParaRPr lang="en-SG" altLang="zh-CN" dirty="0"/>
          </a:p>
          <a:p>
            <a:r>
              <a:rPr lang="zh-CN" altLang="en-US" dirty="0"/>
              <a:t>本节课我们进一步介绍和说明学术写作中评论的进程和方式；</a:t>
            </a:r>
            <a:endParaRPr lang="en-SG" altLang="zh-CN" dirty="0"/>
          </a:p>
          <a:p>
            <a:r>
              <a:rPr lang="zh-CN" altLang="en-US" dirty="0"/>
              <a:t>本节课目录：</a:t>
            </a:r>
            <a:endParaRPr lang="en-SG" altLang="zh-CN" dirty="0"/>
          </a:p>
          <a:p>
            <a:r>
              <a:rPr lang="zh-CN" altLang="en-US" dirty="0"/>
              <a:t>批评的方式</a:t>
            </a:r>
            <a:endParaRPr lang="en-SG" altLang="zh-CN" dirty="0"/>
          </a:p>
          <a:p>
            <a:r>
              <a:rPr lang="zh-CN" altLang="en-US" dirty="0"/>
              <a:t>学术批评和学术写作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49474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0B58B-7B96-4557-8358-00DB8327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存异</a:t>
            </a:r>
            <a:r>
              <a:rPr lang="zh-CN" altLang="en-US" sz="2000" dirty="0"/>
              <a:t>：惠施和庄子经常郊游，有时甚至针锋相对，争论不休，比如著名的“濠梁之辩”；但当惠施去世后，庄子就成了没有对手的“独孤求败”，无比感慨；学术写作或论文中的“求同”，是研究结果的一个层面；而存异，则是对比自己研究成果的“创新”观点和前人的差异之处，是另一个方面；这两个层面平行，而不是对立。虽然是创新，但并不能够以此</a:t>
            </a:r>
            <a:r>
              <a:rPr lang="zh-CN" altLang="en-US" sz="2000" b="1" i="1" dirty="0"/>
              <a:t>完全</a:t>
            </a:r>
            <a:r>
              <a:rPr lang="zh-CN" altLang="en-US" sz="2000" dirty="0"/>
              <a:t>否定前人成果，特别是其中的“差异”；见仁见智是一方面，而另一方面，除非有十分过硬的证据，人文学科不可能有标准答案；再有，没有前人的成果、没有这些差异的对比，自己的研究，又如何而来？因此，存异是必须面对的现实和应有的态度；</a:t>
            </a:r>
            <a:endParaRPr lang="en-SG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52CF30-38F2-4445-A74D-B3CCCF6497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591933"/>
              </p:ext>
            </p:extLst>
          </p:nvPr>
        </p:nvGraphicFramePr>
        <p:xfrm>
          <a:off x="628650" y="2399251"/>
          <a:ext cx="7886700" cy="377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1182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D8C1-EBA3-44E6-9BF3-C41F19717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  <a:r>
              <a:rPr lang="en-US" altLang="zh-CN" dirty="0"/>
              <a:t>-1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B422E-A6B8-4A2A-A8D9-3A22ADA00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本节课的评论或批评与写作的进程，和前几节课所讲的内容互相关联；</a:t>
            </a:r>
            <a:endParaRPr lang="en-SG" altLang="zh-CN" dirty="0"/>
          </a:p>
          <a:p>
            <a:r>
              <a:rPr lang="zh-CN" altLang="en-US" dirty="0"/>
              <a:t>比如阅读理解（我们提到，选择</a:t>
            </a:r>
            <a:r>
              <a:rPr lang="zh-CN" altLang="en-US" u="sng" dirty="0"/>
              <a:t>研究课题</a:t>
            </a:r>
            <a:r>
              <a:rPr lang="zh-CN" altLang="en-US" dirty="0"/>
              <a:t>的时候、进行</a:t>
            </a:r>
            <a:r>
              <a:rPr lang="zh-CN" altLang="en-US" u="sng" dirty="0"/>
              <a:t>文本综述</a:t>
            </a:r>
            <a:r>
              <a:rPr lang="zh-CN" altLang="en-US" dirty="0"/>
              <a:t>之前，都需要</a:t>
            </a:r>
            <a:r>
              <a:rPr lang="zh-CN" altLang="en-US" u="sng" dirty="0"/>
              <a:t>阅读</a:t>
            </a:r>
            <a:r>
              <a:rPr lang="zh-CN" altLang="en-US" dirty="0"/>
              <a:t>和</a:t>
            </a:r>
            <a:r>
              <a:rPr lang="zh-CN" altLang="en-US" u="sng" dirty="0"/>
              <a:t>了解</a:t>
            </a:r>
            <a:r>
              <a:rPr lang="zh-CN" altLang="en-US" dirty="0"/>
              <a:t>），不仅是人文学科研究的基础，也是这一研究写作过程中的核心步骤；所以，评论、评估或批评之前或进行之中，要记得</a:t>
            </a:r>
            <a:r>
              <a:rPr lang="zh-CN" altLang="en-US" u="sng" dirty="0"/>
              <a:t>阅读和理解</a:t>
            </a:r>
            <a:r>
              <a:rPr lang="zh-CN" altLang="en-US" dirty="0"/>
              <a:t>；</a:t>
            </a:r>
            <a:endParaRPr lang="en-SG" altLang="zh-CN" dirty="0"/>
          </a:p>
          <a:p>
            <a:r>
              <a:rPr lang="zh-CN" altLang="en-US" dirty="0"/>
              <a:t>反过来，阅读是否成功，理解是否全面，则是从</a:t>
            </a:r>
            <a:r>
              <a:rPr lang="zh-CN" altLang="en-US" u="sng" dirty="0"/>
              <a:t>评估</a:t>
            </a:r>
            <a:r>
              <a:rPr lang="zh-CN" altLang="en-US" dirty="0"/>
              <a:t>、</a:t>
            </a:r>
            <a:r>
              <a:rPr lang="zh-CN" altLang="en-US" u="sng" dirty="0"/>
              <a:t>评判</a:t>
            </a:r>
            <a:r>
              <a:rPr lang="zh-CN" altLang="en-US" dirty="0"/>
              <a:t>和</a:t>
            </a:r>
            <a:r>
              <a:rPr lang="zh-CN" altLang="en-US" u="sng" dirty="0"/>
              <a:t>评论</a:t>
            </a:r>
            <a:r>
              <a:rPr lang="zh-CN" altLang="en-US" dirty="0"/>
              <a:t>等方法来验证；</a:t>
            </a:r>
            <a:endParaRPr lang="en-SG" altLang="zh-CN" dirty="0"/>
          </a:p>
          <a:p>
            <a:r>
              <a:rPr lang="zh-CN" altLang="en-US" dirty="0"/>
              <a:t>所以，学术写作的风格，并不是资料堆积和分类，更需要评论等方式来进一步证明自己的学术写作是有必要的；</a:t>
            </a:r>
            <a:endParaRPr lang="en-SG" altLang="zh-CN" dirty="0"/>
          </a:p>
          <a:p>
            <a:r>
              <a:rPr lang="zh-CN" altLang="en-US" dirty="0"/>
              <a:t>评论或批评，涉及到公平的问题，所以为了更加客观而又理智的评论，需要</a:t>
            </a:r>
            <a:r>
              <a:rPr lang="zh-CN" altLang="en-US" u="sng" dirty="0"/>
              <a:t>说明原因</a:t>
            </a:r>
            <a:r>
              <a:rPr lang="zh-CN" altLang="en-US" dirty="0"/>
              <a:t>；有位法师以前上课的时候，经常跟我们讲：当你说人家做的不够好的时候，要反思一下，如果换位，自己是否能够干得更加漂亮；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2475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81AEC-2E0E-4276-827B-B6E776D6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  <a:r>
              <a:rPr lang="en-US" altLang="zh-CN" dirty="0"/>
              <a:t>-2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0E597-A005-4E6E-9880-65F8F75C0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说明了原因，并不是结束，而是学术写作另一阶段的开始；也就是要</a:t>
            </a:r>
            <a:r>
              <a:rPr lang="zh-CN" altLang="en-US" u="sng" dirty="0"/>
              <a:t>提出新的观点</a:t>
            </a:r>
            <a:r>
              <a:rPr lang="zh-CN" altLang="en-US" dirty="0"/>
              <a:t>；学术写作中，学术评论或批评并不是为了哗众取宠或标新立异，而是就事论事，这就需要提出可行的替代方案；</a:t>
            </a:r>
            <a:endParaRPr lang="en-SG" altLang="zh-CN" dirty="0"/>
          </a:p>
          <a:p>
            <a:r>
              <a:rPr lang="zh-CN" altLang="en-US" dirty="0"/>
              <a:t>提出新观点后，需要用</a:t>
            </a:r>
            <a:r>
              <a:rPr lang="zh-CN" altLang="en-US" u="sng" dirty="0"/>
              <a:t>论据</a:t>
            </a:r>
            <a:r>
              <a:rPr lang="zh-CN" altLang="en-US" dirty="0"/>
              <a:t>（证据等）去</a:t>
            </a:r>
            <a:r>
              <a:rPr lang="zh-CN" altLang="en-US" u="sng" dirty="0"/>
              <a:t>支持</a:t>
            </a:r>
            <a:r>
              <a:rPr lang="zh-CN" altLang="en-US" dirty="0"/>
              <a:t>你的新观点，而且在论述或说明原因的时候保持逻辑清楚，论述理性，切忌不要强词夺理；论据支持后，也需要对</a:t>
            </a:r>
            <a:r>
              <a:rPr lang="zh-CN" altLang="en-US" u="sng" dirty="0"/>
              <a:t>新旧观点进行比较</a:t>
            </a:r>
            <a:r>
              <a:rPr lang="zh-CN" altLang="en-US" dirty="0"/>
              <a:t>，才能显示新观点的“新”和旧观点的“旧”；</a:t>
            </a:r>
            <a:endParaRPr lang="en-SG" altLang="zh-CN" dirty="0"/>
          </a:p>
          <a:p>
            <a:r>
              <a:rPr lang="zh-CN" altLang="en-US" dirty="0"/>
              <a:t>比较了“新旧”观点，我们需要强调的是，人文学科的特征：见仁见智，这是干这一行人的学术自由；而结论开放，这也是人文学科的微妙特征；所以，总结的时候，不妨记得</a:t>
            </a:r>
            <a:r>
              <a:rPr lang="zh-CN" altLang="en-US" u="sng" dirty="0"/>
              <a:t>求同存异</a:t>
            </a:r>
            <a:r>
              <a:rPr lang="zh-CN" altLang="en-US" dirty="0"/>
              <a:t>这样一个态度；这并不是要求大家和稀泥，或者是非不辨（学过哲学的人都知道，是非最难辨），而是在是非中间寻求客观、理性和可能的中道；黑白两种颜色最容易让人误入歧途，因为中间的灰色地带最多；</a:t>
            </a:r>
            <a:endParaRPr lang="en-SG" altLang="zh-CN" dirty="0"/>
          </a:p>
          <a:p>
            <a:r>
              <a:rPr lang="zh-CN" altLang="en-US" dirty="0"/>
              <a:t>这节课到此为止；</a:t>
            </a:r>
            <a:r>
              <a:rPr lang="zh-CN" altLang="en-US" b="1" i="1" dirty="0"/>
              <a:t>有什么问题，随时交流</a:t>
            </a:r>
            <a:r>
              <a:rPr lang="zh-CN" altLang="en-US" dirty="0"/>
              <a:t>；但这里强调：写作课程，了解必要的方法，目的是为了写作；了解后，就去练习写作；纸上谈兵，很不靠谱！方法不是目的，只是过程，具体的写作才是。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580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AF0BA-B296-4B28-932A-2D16A1891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批评或评论的进程</a:t>
            </a:r>
            <a:r>
              <a:rPr lang="zh-CN" altLang="en-US" sz="2000" dirty="0"/>
              <a:t>：学术写作和文学创作类似，基本没什么步骤或规律；但学术写作是有时间限制的，如果遵守一些简单的步骤，可能会更加有效率，按时完成写作；而且在修改和编辑的时候，也容易发现和解决问题。下面的步骤，可以参考；如果需要，也可以按自己的方式改进；有的人直接写总结，或先有个架构，然后添加材料，这不是不可能。但有一点，先有阅读，才有总结；用直觉写总结，应当谨慎；</a:t>
            </a:r>
            <a:endParaRPr lang="en-SG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A35C14-C004-4966-8762-1416C160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634109"/>
              </p:ext>
            </p:extLst>
          </p:nvPr>
        </p:nvGraphicFramePr>
        <p:xfrm>
          <a:off x="628650" y="2030135"/>
          <a:ext cx="7886700" cy="4146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8123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60C65-49AB-41CA-B44E-ED43A52DE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阅读理解</a:t>
            </a:r>
            <a:r>
              <a:rPr lang="zh-CN" altLang="en-US" sz="2000" dirty="0"/>
              <a:t>：前面一再提到，阅读理解不仅是选择研究课题的必要过程，而且也是深入理解所要了解的对象必经之路；不管是一个课题，还是一篇论文，或是一本专著，都是如此；而接下来，在评论之前，有必要对需要评论的观点或见解进行综述；综述不仅要全面，而且要忠实原著；由此，认真的阅读和理解所阅读的内容，当然就是必要的基础；</a:t>
            </a:r>
            <a:endParaRPr lang="en-SG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5D355E-BEF1-46B3-AE45-66DE3F8E9C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160980"/>
              </p:ext>
            </p:extLst>
          </p:nvPr>
        </p:nvGraphicFramePr>
        <p:xfrm>
          <a:off x="628650" y="2088859"/>
          <a:ext cx="7886700" cy="408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034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2144-BC85-4B7A-A82F-B9BB4B500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评判（评估）到评论</a:t>
            </a:r>
            <a:r>
              <a:rPr lang="zh-CN" altLang="en-US" sz="2400" dirty="0"/>
              <a:t>：评判或评估，不但需要客观和理智，也需要设身处地的换位思考；由此，这里需要强调的是阅读和阅读理解；没有认真的了解，无法深入理解，写作和评论，就会很草率；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D9FB8A-F8D2-4919-9308-43B809C1A2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574941"/>
              </p:ext>
            </p:extLst>
          </p:nvPr>
        </p:nvGraphicFramePr>
        <p:xfrm>
          <a:off x="628650" y="2072081"/>
          <a:ext cx="7886700" cy="4104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9351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69F94-1DCF-4663-A474-BFF405A5B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说明原因</a:t>
            </a:r>
            <a:r>
              <a:rPr lang="zh-CN" altLang="en-US" sz="2200" dirty="0"/>
              <a:t>：既然认真阅读而且深入理解阅读内容，并且结合自己的研究方法和研究方向对相关的问题、观点和见解能够客观理性地评估和评论，那就不能只是为了批评而批评；换言之，不能只是知其然，还要知其所以然；因此，对自己的评论或批评，要加以说明；</a:t>
            </a:r>
            <a:endParaRPr lang="en-SG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92AC84-34FF-4BCF-963D-1864B1277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969519"/>
              </p:ext>
            </p:extLst>
          </p:nvPr>
        </p:nvGraphicFramePr>
        <p:xfrm>
          <a:off x="713064" y="2072081"/>
          <a:ext cx="7802286" cy="4152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223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5973-59EA-4031-A22F-9B08E4DA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提出新观点</a:t>
            </a:r>
            <a:r>
              <a:rPr lang="zh-CN" altLang="en-US" sz="2200" dirty="0"/>
              <a:t>：从阅读、理解再到评估、评论一直到说明原因，说白了，基本是解构式的，具有一定的“破坏性”；但学术写作，解构只是方法，不是目的；目的是要建立自己的观点；因此，提不出新观点的批评或批判，说得好是挑剔，说的不好形同骂大街；因此，评论后需要提出新观点；就好像你认为某个观点不行，但让你自己说出替代方案，却没有，这当然不可取；</a:t>
            </a:r>
            <a:endParaRPr lang="en-SG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A4C7BA-A065-4E06-A41F-1F8F4F151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225104"/>
              </p:ext>
            </p:extLst>
          </p:nvPr>
        </p:nvGraphicFramePr>
        <p:xfrm>
          <a:off x="628650" y="2080469"/>
          <a:ext cx="7886700" cy="4096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71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01E9C-C770-46A0-AF16-CE9E5C1F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论据支持</a:t>
            </a:r>
            <a:r>
              <a:rPr lang="zh-CN" altLang="en-US" sz="2000" dirty="0"/>
              <a:t>：法律或哲学论辩中，举证责任一般是谁指控谁举证，学术写作也是类似；评论、说明原因、提出新观点，这些都基本上是逻辑上的推理和符合逻辑的陈述；但具体到证据或案例，则需要实际的证据，而不是常理推测；另外，如果是孤证（只有一条证据或证据牵强），就需要谨慎处理；前面提到胡适先生的名言：大胆假设，小心求证；但他老人家很多时候假设很大胆，求证却十分粗心；比如，他对</a:t>
            </a:r>
            <a:r>
              <a:rPr lang="en-US" altLang="zh-CN" sz="2000" dirty="0"/>
              <a:t>《</a:t>
            </a:r>
            <a:r>
              <a:rPr lang="zh-CN" altLang="en-US" sz="2000" dirty="0"/>
              <a:t>坛经</a:t>
            </a:r>
            <a:r>
              <a:rPr lang="en-US" altLang="zh-CN" sz="2000" dirty="0"/>
              <a:t>》</a:t>
            </a:r>
            <a:r>
              <a:rPr lang="zh-CN" altLang="en-US" sz="2000" dirty="0"/>
              <a:t>的研究，贡献在于开风气之先，但很多时候他只是先假设，然后再补证，有时甚至都忘了补证；</a:t>
            </a:r>
            <a:endParaRPr lang="en-SG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46CF514-7922-44A4-9082-8091CCD16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176292"/>
              </p:ext>
            </p:extLst>
          </p:nvPr>
        </p:nvGraphicFramePr>
        <p:xfrm>
          <a:off x="628650" y="2181225"/>
          <a:ext cx="7886700" cy="399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331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82F2F-5A93-43B4-BB74-26DA6D579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比较观点</a:t>
            </a:r>
            <a:r>
              <a:rPr lang="zh-CN" altLang="en-US" sz="2000" dirty="0"/>
              <a:t>：评估和评论后，也说明了原因；然后也提出了自己的新观点，并且也给予了必要的证据支持；接下来，就需要将评论的观点和自己的新观点进行比较；比较后，看看是否自己的观点确实是新观点而不是肤浅“新观点”；比较的另外作用，会让你有类似“旁观者清”的效果；换言之，新观点是客观理性分析的结果，而不是标新立异或哗众取宠的大众效应；</a:t>
            </a:r>
            <a:endParaRPr lang="en-SG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50DAA6-E3C3-4A1E-9ED7-BBE0CA1B4A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536344"/>
              </p:ext>
            </p:extLst>
          </p:nvPr>
        </p:nvGraphicFramePr>
        <p:xfrm>
          <a:off x="628650" y="1979801"/>
          <a:ext cx="7886700" cy="4197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680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E5A73-5A3D-4AE1-A36E-E23786BBF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求同</a:t>
            </a:r>
            <a:r>
              <a:rPr lang="zh-CN" altLang="en-US" sz="2200" dirty="0"/>
              <a:t>：</a:t>
            </a:r>
            <a:r>
              <a:rPr lang="en-SG" altLang="zh-CN" sz="2200" dirty="0"/>
              <a:t>IT</a:t>
            </a:r>
            <a:r>
              <a:rPr lang="zh-CN" altLang="en-US" sz="2200" dirty="0"/>
              <a:t>时代，各种通信电子设备如电脑和智能手机等换代很快，但基础的系统和原理，基本变化不大；所以， 再牛的人或公司，也很难快速赶上科研空白，更不要说超越；学术研究，也是如此；一篇新的学术论文，新的见解，一般也只是锦上添花，突破性的创新较少见；因此，研究是为了适当的“创新”，但在总结（评论）创新之前，要先归纳相同或类似观点；</a:t>
            </a:r>
            <a:endParaRPr lang="en-SG" sz="2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1CE6952-98A7-45D2-9516-E06EAA762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687290"/>
              </p:ext>
            </p:extLst>
          </p:nvPr>
        </p:nvGraphicFramePr>
        <p:xfrm>
          <a:off x="628650" y="2256639"/>
          <a:ext cx="7886700" cy="3920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9602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ustom 2">
      <a:majorFont>
        <a:latin typeface="Times New Roman"/>
        <a:ea typeface="新宋体"/>
        <a:cs typeface=""/>
      </a:majorFont>
      <a:minorFont>
        <a:latin typeface="Times New Roman"/>
        <a:ea typeface="新宋体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2914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第一课：导论</vt:lpstr>
      <vt:lpstr>批评或评论的进程：学术写作和文学创作类似，基本没什么步骤或规律；但学术写作是有时间限制的，如果遵守一些简单的步骤，可能会更加有效率，按时完成写作；而且在修改和编辑的时候，也容易发现和解决问题。下面的步骤，可以参考；如果需要，也可以按自己的方式改进；有的人直接写总结，或先有个架构，然后添加材料，这不是不可能。但有一点，先有阅读，才有总结；用直觉写总结，应当谨慎；</vt:lpstr>
      <vt:lpstr>阅读理解：前面一再提到，阅读理解不仅是选择研究课题的必要过程，而且也是深入理解所要了解的对象必经之路；不管是一个课题，还是一篇论文，或是一本专著，都是如此；而接下来，在评论之前，有必要对需要评论的观点或见解进行综述；综述不仅要全面，而且要忠实原著；由此，认真的阅读和理解所阅读的内容，当然就是必要的基础；</vt:lpstr>
      <vt:lpstr>评判（评估）到评论：评判或评估，不但需要客观和理智，也需要设身处地的换位思考；由此，这里需要强调的是阅读和阅读理解；没有认真的了解，无法深入理解，写作和评论，就会很草率；</vt:lpstr>
      <vt:lpstr>说明原因：既然认真阅读而且深入理解阅读内容，并且结合自己的研究方法和研究方向对相关的问题、观点和见解能够客观理性地评估和评论，那就不能只是为了批评而批评；换言之，不能只是知其然，还要知其所以然；因此，对自己的评论或批评，要加以说明；</vt:lpstr>
      <vt:lpstr>提出新观点：从阅读、理解再到评估、评论一直到说明原因，说白了，基本是解构式的，具有一定的“破坏性”；但学术写作，解构只是方法，不是目的；目的是要建立自己的观点；因此，提不出新观点的批评或批判，说得好是挑剔，说的不好形同骂大街；因此，评论后需要提出新观点；就好像你认为某个观点不行，但让你自己说出替代方案，却没有，这当然不可取；</vt:lpstr>
      <vt:lpstr>论据支持：法律或哲学论辩中，举证责任一般是谁指控谁举证，学术写作也是类似；评论、说明原因、提出新观点，这些都基本上是逻辑上的推理和符合逻辑的陈述；但具体到证据或案例，则需要实际的证据，而不是常理推测；另外，如果是孤证（只有一条证据或证据牵强），就需要谨慎处理；前面提到胡适先生的名言：大胆假设，小心求证；但他老人家很多时候假设很大胆，求证却十分粗心；比如，他对《坛经》的研究，贡献在于开风气之先，但很多时候他只是先假设，然后再补证，有时甚至都忘了补证；</vt:lpstr>
      <vt:lpstr>比较观点：评估和评论后，也说明了原因；然后也提出了自己的新观点，并且也给予了必要的证据支持；接下来，就需要将评论的观点和自己的新观点进行比较；比较后，看看是否自己的观点确实是新观点而不是肤浅“新观点”；比较的另外作用，会让你有类似“旁观者清”的效果；换言之，新观点是客观理性分析的结果，而不是标新立异或哗众取宠的大众效应；</vt:lpstr>
      <vt:lpstr>求同：IT时代，各种通信电子设备如电脑和智能手机等换代很快，但基础的系统和原理，基本变化不大；所以， 再牛的人或公司，也很难快速赶上科研空白，更不要说超越；学术研究，也是如此；一篇新的学术论文，新的见解，一般也只是锦上添花，突破性的创新较少见；因此，研究是为了适当的“创新”，但在总结（评论）创新之前，要先归纳相同或类似观点；</vt:lpstr>
      <vt:lpstr>存异：惠施和庄子经常郊游，有时甚至针锋相对，争论不休，比如著名的“濠梁之辩”；但当惠施去世后，庄子就成了没有对手的“独孤求败”，无比感慨；学术写作或论文中的“求同”，是研究结果的一个层面；而存异，则是对比自己研究成果的“创新”观点和前人的差异之处，是另一个方面；这两个层面平行，而不是对立。虽然是创新，但并不能够以此完全否定前人成果，特别是其中的“差异”；见仁见智是一方面，而另一方面，除非有十分过硬的证据，人文学科不可能有标准答案；再有，没有前人的成果、没有这些差异的对比，自己的研究，又如何而来？因此，存异是必须面对的现实和应有的态度；</vt:lpstr>
      <vt:lpstr>总结-1</vt:lpstr>
      <vt:lpstr>总结-2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[BCS Lecturer] Ven Chuan Qing</dc:creator>
  <cp:lastModifiedBy>[BCS Lecturer] Ven Chuan Qing</cp:lastModifiedBy>
  <cp:revision>43</cp:revision>
  <dcterms:created xsi:type="dcterms:W3CDTF">2020-08-22T07:00:20Z</dcterms:created>
  <dcterms:modified xsi:type="dcterms:W3CDTF">2020-10-07T08:34:25Z</dcterms:modified>
</cp:coreProperties>
</file>