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2" r:id="rId7"/>
    <p:sldId id="263" r:id="rId8"/>
    <p:sldId id="264" r:id="rId9"/>
    <p:sldId id="265" r:id="rId10"/>
    <p:sldId id="266" r:id="rId11"/>
    <p:sldId id="268" r:id="rId12"/>
    <p:sldId id="269" r:id="rId13"/>
    <p:sldId id="271" r:id="rId14"/>
    <p:sldId id="273" r:id="rId15"/>
    <p:sldId id="274" r:id="rId16"/>
    <p:sldId id="275" r:id="rId17"/>
    <p:sldId id="276" r:id="rId18"/>
    <p:sldId id="267" r:id="rId19"/>
    <p:sldId id="277" r:id="rId20"/>
    <p:sldId id="278" r:id="rId21"/>
    <p:sldId id="279" r:id="rId22"/>
    <p:sldId id="270" r:id="rId23"/>
    <p:sldId id="272" r:id="rId24"/>
    <p:sldId id="280" r:id="rId25"/>
    <p:sldId id="261"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150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C00580-6FBA-419B-8DD3-5A7C80F700F7}" type="doc">
      <dgm:prSet loTypeId="urn:microsoft.com/office/officeart/2008/layout/HalfCircleOrganizationChart" loCatId="hierarchy" qsTypeId="urn:microsoft.com/office/officeart/2005/8/quickstyle/simple1" qsCatId="simple" csTypeId="urn:microsoft.com/office/officeart/2005/8/colors/colorful4" csCatId="colorful" phldr="1"/>
      <dgm:spPr/>
      <dgm:t>
        <a:bodyPr/>
        <a:lstStyle/>
        <a:p>
          <a:endParaRPr lang="en-SG"/>
        </a:p>
      </dgm:t>
    </dgm:pt>
    <dgm:pt modelId="{69BF38AC-BB45-44F6-8687-5626D09F57E5}">
      <dgm:prSet phldrT="[Text]"/>
      <dgm:spPr/>
      <dgm:t>
        <a:bodyPr/>
        <a:lstStyle/>
        <a:p>
          <a:r>
            <a:rPr lang="zh-CN" altLang="en-US" dirty="0"/>
            <a:t>学术写作</a:t>
          </a:r>
          <a:endParaRPr lang="en-SG" dirty="0"/>
        </a:p>
      </dgm:t>
    </dgm:pt>
    <dgm:pt modelId="{32F6D60F-CC95-4C4F-B378-A7A082354B8F}" type="parTrans" cxnId="{1C882C20-B182-40F2-A4E4-0C7ED20AF99E}">
      <dgm:prSet/>
      <dgm:spPr/>
      <dgm:t>
        <a:bodyPr/>
        <a:lstStyle/>
        <a:p>
          <a:endParaRPr lang="en-SG"/>
        </a:p>
      </dgm:t>
    </dgm:pt>
    <dgm:pt modelId="{2480E997-D15A-4130-97BD-E03B469BB97D}" type="sibTrans" cxnId="{1C882C20-B182-40F2-A4E4-0C7ED20AF99E}">
      <dgm:prSet/>
      <dgm:spPr/>
      <dgm:t>
        <a:bodyPr/>
        <a:lstStyle/>
        <a:p>
          <a:endParaRPr lang="en-SG"/>
        </a:p>
      </dgm:t>
    </dgm:pt>
    <dgm:pt modelId="{9AAC1A97-2220-4B7E-9767-6852EEC9206A}">
      <dgm:prSet phldrT="[Text]"/>
      <dgm:spPr/>
      <dgm:t>
        <a:bodyPr/>
        <a:lstStyle/>
        <a:p>
          <a:r>
            <a:rPr lang="zh-CN" altLang="en-US" dirty="0"/>
            <a:t>课堂学习</a:t>
          </a:r>
          <a:endParaRPr lang="en-SG" dirty="0"/>
        </a:p>
      </dgm:t>
    </dgm:pt>
    <dgm:pt modelId="{0D9115A6-8F91-4A88-891A-11EBF5476856}" type="parTrans" cxnId="{2EC182B7-2509-4108-97B6-9903D8D202F8}">
      <dgm:prSet/>
      <dgm:spPr/>
      <dgm:t>
        <a:bodyPr/>
        <a:lstStyle/>
        <a:p>
          <a:endParaRPr lang="en-SG"/>
        </a:p>
      </dgm:t>
    </dgm:pt>
    <dgm:pt modelId="{561E1E0E-77A9-41F0-849C-B156D3F0CFDA}" type="sibTrans" cxnId="{2EC182B7-2509-4108-97B6-9903D8D202F8}">
      <dgm:prSet/>
      <dgm:spPr/>
      <dgm:t>
        <a:bodyPr/>
        <a:lstStyle/>
        <a:p>
          <a:endParaRPr lang="en-SG"/>
        </a:p>
      </dgm:t>
    </dgm:pt>
    <dgm:pt modelId="{FA95BD4E-A448-4BC5-ACA0-26FB44506D61}">
      <dgm:prSet phldrT="[Text]"/>
      <dgm:spPr/>
      <dgm:t>
        <a:bodyPr/>
        <a:lstStyle/>
        <a:p>
          <a:r>
            <a:rPr lang="zh-CN" altLang="en-US" dirty="0"/>
            <a:t>方法和技巧</a:t>
          </a:r>
          <a:endParaRPr lang="en-SG" dirty="0"/>
        </a:p>
      </dgm:t>
    </dgm:pt>
    <dgm:pt modelId="{A8807EAC-29C2-4D4B-B995-CC44CAC922B8}" type="parTrans" cxnId="{3FE1B0D9-56EB-42A4-8AC4-11C0860589CC}">
      <dgm:prSet/>
      <dgm:spPr/>
      <dgm:t>
        <a:bodyPr/>
        <a:lstStyle/>
        <a:p>
          <a:endParaRPr lang="en-SG"/>
        </a:p>
      </dgm:t>
    </dgm:pt>
    <dgm:pt modelId="{F05608D3-2809-49A6-ABF6-74808836AC78}" type="sibTrans" cxnId="{3FE1B0D9-56EB-42A4-8AC4-11C0860589CC}">
      <dgm:prSet/>
      <dgm:spPr/>
      <dgm:t>
        <a:bodyPr/>
        <a:lstStyle/>
        <a:p>
          <a:endParaRPr lang="en-SG"/>
        </a:p>
      </dgm:t>
    </dgm:pt>
    <dgm:pt modelId="{EAECE8C9-C1CC-476F-BBE4-1CA917A2DA5B}">
      <dgm:prSet phldrT="[Text]"/>
      <dgm:spPr/>
      <dgm:t>
        <a:bodyPr/>
        <a:lstStyle/>
        <a:p>
          <a:r>
            <a:rPr lang="zh-CN" altLang="en-US" dirty="0"/>
            <a:t>具体的实践和练习</a:t>
          </a:r>
          <a:endParaRPr lang="en-SG" dirty="0"/>
        </a:p>
      </dgm:t>
    </dgm:pt>
    <dgm:pt modelId="{1736F630-A7B8-4641-BAC6-C32810853728}" type="parTrans" cxnId="{39888B5F-BB71-4646-8639-BF86541AF208}">
      <dgm:prSet/>
      <dgm:spPr/>
      <dgm:t>
        <a:bodyPr/>
        <a:lstStyle/>
        <a:p>
          <a:endParaRPr lang="en-SG"/>
        </a:p>
      </dgm:t>
    </dgm:pt>
    <dgm:pt modelId="{C03386CE-B93A-4648-8DAC-6FD5F9C1D468}" type="sibTrans" cxnId="{39888B5F-BB71-4646-8639-BF86541AF208}">
      <dgm:prSet/>
      <dgm:spPr/>
      <dgm:t>
        <a:bodyPr/>
        <a:lstStyle/>
        <a:p>
          <a:endParaRPr lang="en-SG"/>
        </a:p>
      </dgm:t>
    </dgm:pt>
    <dgm:pt modelId="{FD06FF29-DD2C-4911-AEAF-C9D41527843A}">
      <dgm:prSet phldrT="[Text]"/>
      <dgm:spPr/>
      <dgm:t>
        <a:bodyPr/>
        <a:lstStyle/>
        <a:p>
          <a:r>
            <a:rPr lang="zh-CN" altLang="en-US" dirty="0"/>
            <a:t>个人自学和不断练习</a:t>
          </a:r>
          <a:endParaRPr lang="en-SG" dirty="0"/>
        </a:p>
      </dgm:t>
    </dgm:pt>
    <dgm:pt modelId="{37C2B211-080E-47F6-BEE9-EEF311CA54D6}" type="parTrans" cxnId="{B73EC491-E2F5-465E-9514-7B227610646B}">
      <dgm:prSet/>
      <dgm:spPr/>
      <dgm:t>
        <a:bodyPr/>
        <a:lstStyle/>
        <a:p>
          <a:endParaRPr lang="en-SG"/>
        </a:p>
      </dgm:t>
    </dgm:pt>
    <dgm:pt modelId="{206CE418-B5B6-4A04-A9D8-0BA64E452986}" type="sibTrans" cxnId="{B73EC491-E2F5-465E-9514-7B227610646B}">
      <dgm:prSet/>
      <dgm:spPr/>
      <dgm:t>
        <a:bodyPr/>
        <a:lstStyle/>
        <a:p>
          <a:endParaRPr lang="en-SG"/>
        </a:p>
      </dgm:t>
    </dgm:pt>
    <dgm:pt modelId="{05E1AFF4-D771-4715-B3B7-3857DADB8F00}">
      <dgm:prSet phldrT="[Text]"/>
      <dgm:spPr/>
      <dgm:t>
        <a:bodyPr/>
        <a:lstStyle/>
        <a:p>
          <a:r>
            <a:rPr lang="zh-CN" altLang="en-US" dirty="0"/>
            <a:t>引文风格，正确使用标点符号等</a:t>
          </a:r>
          <a:endParaRPr lang="en-SG" dirty="0"/>
        </a:p>
      </dgm:t>
    </dgm:pt>
    <dgm:pt modelId="{170C2488-2D60-450E-B404-5491295DC1B9}" type="parTrans" cxnId="{78281A86-B702-4263-A2FF-C409FF3BD330}">
      <dgm:prSet/>
      <dgm:spPr/>
      <dgm:t>
        <a:bodyPr/>
        <a:lstStyle/>
        <a:p>
          <a:endParaRPr lang="en-SG"/>
        </a:p>
      </dgm:t>
    </dgm:pt>
    <dgm:pt modelId="{B232D6A4-608C-4ED0-BE55-1F05DFF3945E}" type="sibTrans" cxnId="{78281A86-B702-4263-A2FF-C409FF3BD330}">
      <dgm:prSet/>
      <dgm:spPr/>
      <dgm:t>
        <a:bodyPr/>
        <a:lstStyle/>
        <a:p>
          <a:endParaRPr lang="en-SG"/>
        </a:p>
      </dgm:t>
    </dgm:pt>
    <dgm:pt modelId="{F784C815-4786-4F9A-ACF1-6A4340E8E0DE}" type="pres">
      <dgm:prSet presAssocID="{49C00580-6FBA-419B-8DD3-5A7C80F700F7}" presName="Name0" presStyleCnt="0">
        <dgm:presLayoutVars>
          <dgm:orgChart val="1"/>
          <dgm:chPref val="1"/>
          <dgm:dir/>
          <dgm:animOne val="branch"/>
          <dgm:animLvl val="lvl"/>
          <dgm:resizeHandles/>
        </dgm:presLayoutVars>
      </dgm:prSet>
      <dgm:spPr/>
    </dgm:pt>
    <dgm:pt modelId="{874937BD-6787-4EAC-ABB3-C91684A2F2D9}" type="pres">
      <dgm:prSet presAssocID="{69BF38AC-BB45-44F6-8687-5626D09F57E5}" presName="hierRoot1" presStyleCnt="0">
        <dgm:presLayoutVars>
          <dgm:hierBranch val="init"/>
        </dgm:presLayoutVars>
      </dgm:prSet>
      <dgm:spPr/>
    </dgm:pt>
    <dgm:pt modelId="{081F0D0C-6D63-4D54-B294-FA03D4CC7677}" type="pres">
      <dgm:prSet presAssocID="{69BF38AC-BB45-44F6-8687-5626D09F57E5}" presName="rootComposite1" presStyleCnt="0"/>
      <dgm:spPr/>
    </dgm:pt>
    <dgm:pt modelId="{2BC687AA-A441-40A7-A5DE-B152374AFE17}" type="pres">
      <dgm:prSet presAssocID="{69BF38AC-BB45-44F6-8687-5626D09F57E5}" presName="rootText1" presStyleLbl="alignAcc1" presStyleIdx="0" presStyleCnt="0">
        <dgm:presLayoutVars>
          <dgm:chPref val="3"/>
        </dgm:presLayoutVars>
      </dgm:prSet>
      <dgm:spPr/>
    </dgm:pt>
    <dgm:pt modelId="{27194F6F-59D2-4271-B6C7-D3A9206ED061}" type="pres">
      <dgm:prSet presAssocID="{69BF38AC-BB45-44F6-8687-5626D09F57E5}" presName="topArc1" presStyleLbl="parChTrans1D1" presStyleIdx="0" presStyleCnt="12"/>
      <dgm:spPr/>
    </dgm:pt>
    <dgm:pt modelId="{692DE7B9-7B5A-4C1F-B8B5-076189F19E81}" type="pres">
      <dgm:prSet presAssocID="{69BF38AC-BB45-44F6-8687-5626D09F57E5}" presName="bottomArc1" presStyleLbl="parChTrans1D1" presStyleIdx="1" presStyleCnt="12"/>
      <dgm:spPr/>
    </dgm:pt>
    <dgm:pt modelId="{97897DEF-BA1D-4E21-AFAE-FE97F6332F44}" type="pres">
      <dgm:prSet presAssocID="{69BF38AC-BB45-44F6-8687-5626D09F57E5}" presName="topConnNode1" presStyleLbl="node1" presStyleIdx="0" presStyleCnt="0"/>
      <dgm:spPr/>
    </dgm:pt>
    <dgm:pt modelId="{8B043215-4AA0-4F54-A712-A8DADFA12771}" type="pres">
      <dgm:prSet presAssocID="{69BF38AC-BB45-44F6-8687-5626D09F57E5}" presName="hierChild2" presStyleCnt="0"/>
      <dgm:spPr/>
    </dgm:pt>
    <dgm:pt modelId="{AEC1E678-C35E-4D4B-8BF4-D04993F95588}" type="pres">
      <dgm:prSet presAssocID="{0D9115A6-8F91-4A88-891A-11EBF5476856}" presName="Name28" presStyleLbl="parChTrans1D2" presStyleIdx="0" presStyleCnt="2"/>
      <dgm:spPr/>
    </dgm:pt>
    <dgm:pt modelId="{9A74A2CF-449A-4A3A-9D4D-852F1668934B}" type="pres">
      <dgm:prSet presAssocID="{9AAC1A97-2220-4B7E-9767-6852EEC9206A}" presName="hierRoot2" presStyleCnt="0">
        <dgm:presLayoutVars>
          <dgm:hierBranch val="init"/>
        </dgm:presLayoutVars>
      </dgm:prSet>
      <dgm:spPr/>
    </dgm:pt>
    <dgm:pt modelId="{6A662813-BA5B-4F85-9141-4895ADA0A8FC}" type="pres">
      <dgm:prSet presAssocID="{9AAC1A97-2220-4B7E-9767-6852EEC9206A}" presName="rootComposite2" presStyleCnt="0"/>
      <dgm:spPr/>
    </dgm:pt>
    <dgm:pt modelId="{2070C155-2B29-44B3-A679-A7FE32DF1B19}" type="pres">
      <dgm:prSet presAssocID="{9AAC1A97-2220-4B7E-9767-6852EEC9206A}" presName="rootText2" presStyleLbl="alignAcc1" presStyleIdx="0" presStyleCnt="0">
        <dgm:presLayoutVars>
          <dgm:chPref val="3"/>
        </dgm:presLayoutVars>
      </dgm:prSet>
      <dgm:spPr/>
    </dgm:pt>
    <dgm:pt modelId="{7559F03D-9972-4A7C-B7B7-6E2C6FA5DD02}" type="pres">
      <dgm:prSet presAssocID="{9AAC1A97-2220-4B7E-9767-6852EEC9206A}" presName="topArc2" presStyleLbl="parChTrans1D1" presStyleIdx="2" presStyleCnt="12"/>
      <dgm:spPr/>
    </dgm:pt>
    <dgm:pt modelId="{1EE95246-71B3-4438-BE47-44C084174E63}" type="pres">
      <dgm:prSet presAssocID="{9AAC1A97-2220-4B7E-9767-6852EEC9206A}" presName="bottomArc2" presStyleLbl="parChTrans1D1" presStyleIdx="3" presStyleCnt="12"/>
      <dgm:spPr/>
    </dgm:pt>
    <dgm:pt modelId="{7A884F1C-33FF-47EC-9330-5B1E35A1D517}" type="pres">
      <dgm:prSet presAssocID="{9AAC1A97-2220-4B7E-9767-6852EEC9206A}" presName="topConnNode2" presStyleLbl="node2" presStyleIdx="0" presStyleCnt="0"/>
      <dgm:spPr/>
    </dgm:pt>
    <dgm:pt modelId="{C51B3824-250B-4C58-B445-7E684AB0EC4F}" type="pres">
      <dgm:prSet presAssocID="{9AAC1A97-2220-4B7E-9767-6852EEC9206A}" presName="hierChild4" presStyleCnt="0"/>
      <dgm:spPr/>
    </dgm:pt>
    <dgm:pt modelId="{DD1BD15F-3716-4ADA-9E43-28D573826D08}" type="pres">
      <dgm:prSet presAssocID="{A8807EAC-29C2-4D4B-B995-CC44CAC922B8}" presName="Name28" presStyleLbl="parChTrans1D3" presStyleIdx="0" presStyleCnt="3"/>
      <dgm:spPr/>
    </dgm:pt>
    <dgm:pt modelId="{1E051F46-E5EA-43E0-840E-BEA22D5791A5}" type="pres">
      <dgm:prSet presAssocID="{FA95BD4E-A448-4BC5-ACA0-26FB44506D61}" presName="hierRoot2" presStyleCnt="0">
        <dgm:presLayoutVars>
          <dgm:hierBranch val="init"/>
        </dgm:presLayoutVars>
      </dgm:prSet>
      <dgm:spPr/>
    </dgm:pt>
    <dgm:pt modelId="{BCA74836-5688-4232-8BBC-A7B3B62AADF2}" type="pres">
      <dgm:prSet presAssocID="{FA95BD4E-A448-4BC5-ACA0-26FB44506D61}" presName="rootComposite2" presStyleCnt="0"/>
      <dgm:spPr/>
    </dgm:pt>
    <dgm:pt modelId="{89333F34-67DB-4377-BA3D-32C26CAB5FC6}" type="pres">
      <dgm:prSet presAssocID="{FA95BD4E-A448-4BC5-ACA0-26FB44506D61}" presName="rootText2" presStyleLbl="alignAcc1" presStyleIdx="0" presStyleCnt="0">
        <dgm:presLayoutVars>
          <dgm:chPref val="3"/>
        </dgm:presLayoutVars>
      </dgm:prSet>
      <dgm:spPr/>
    </dgm:pt>
    <dgm:pt modelId="{04FC110D-02FF-446B-9B9A-59C90F5B67E2}" type="pres">
      <dgm:prSet presAssocID="{FA95BD4E-A448-4BC5-ACA0-26FB44506D61}" presName="topArc2" presStyleLbl="parChTrans1D1" presStyleIdx="4" presStyleCnt="12"/>
      <dgm:spPr/>
    </dgm:pt>
    <dgm:pt modelId="{0E5D896E-815C-469F-8756-652C69972BAB}" type="pres">
      <dgm:prSet presAssocID="{FA95BD4E-A448-4BC5-ACA0-26FB44506D61}" presName="bottomArc2" presStyleLbl="parChTrans1D1" presStyleIdx="5" presStyleCnt="12"/>
      <dgm:spPr/>
    </dgm:pt>
    <dgm:pt modelId="{CAA714E6-BFDD-41FB-9492-1D648C3767EE}" type="pres">
      <dgm:prSet presAssocID="{FA95BD4E-A448-4BC5-ACA0-26FB44506D61}" presName="topConnNode2" presStyleLbl="node3" presStyleIdx="0" presStyleCnt="0"/>
      <dgm:spPr/>
    </dgm:pt>
    <dgm:pt modelId="{4AC5A995-280E-42B6-95B6-301C62AE0B24}" type="pres">
      <dgm:prSet presAssocID="{FA95BD4E-A448-4BC5-ACA0-26FB44506D61}" presName="hierChild4" presStyleCnt="0"/>
      <dgm:spPr/>
    </dgm:pt>
    <dgm:pt modelId="{3F7549F8-786E-4978-9283-B2F1FA9EBB70}" type="pres">
      <dgm:prSet presAssocID="{FA95BD4E-A448-4BC5-ACA0-26FB44506D61}" presName="hierChild5" presStyleCnt="0"/>
      <dgm:spPr/>
    </dgm:pt>
    <dgm:pt modelId="{7A99BFE6-6778-4258-A353-E263E384C927}" type="pres">
      <dgm:prSet presAssocID="{1736F630-A7B8-4641-BAC6-C32810853728}" presName="Name28" presStyleLbl="parChTrans1D3" presStyleIdx="1" presStyleCnt="3"/>
      <dgm:spPr/>
    </dgm:pt>
    <dgm:pt modelId="{1C75DE47-23FE-4BE2-80CB-AEBC9D6A089D}" type="pres">
      <dgm:prSet presAssocID="{EAECE8C9-C1CC-476F-BBE4-1CA917A2DA5B}" presName="hierRoot2" presStyleCnt="0">
        <dgm:presLayoutVars>
          <dgm:hierBranch val="init"/>
        </dgm:presLayoutVars>
      </dgm:prSet>
      <dgm:spPr/>
    </dgm:pt>
    <dgm:pt modelId="{35371466-517B-4E8F-8BE7-8F017F97A72A}" type="pres">
      <dgm:prSet presAssocID="{EAECE8C9-C1CC-476F-BBE4-1CA917A2DA5B}" presName="rootComposite2" presStyleCnt="0"/>
      <dgm:spPr/>
    </dgm:pt>
    <dgm:pt modelId="{3C376817-BE58-4F9E-833D-97E29AB8C911}" type="pres">
      <dgm:prSet presAssocID="{EAECE8C9-C1CC-476F-BBE4-1CA917A2DA5B}" presName="rootText2" presStyleLbl="alignAcc1" presStyleIdx="0" presStyleCnt="0">
        <dgm:presLayoutVars>
          <dgm:chPref val="3"/>
        </dgm:presLayoutVars>
      </dgm:prSet>
      <dgm:spPr/>
    </dgm:pt>
    <dgm:pt modelId="{06D793E2-B794-4AFA-9A73-E3CC78F389D0}" type="pres">
      <dgm:prSet presAssocID="{EAECE8C9-C1CC-476F-BBE4-1CA917A2DA5B}" presName="topArc2" presStyleLbl="parChTrans1D1" presStyleIdx="6" presStyleCnt="12"/>
      <dgm:spPr/>
    </dgm:pt>
    <dgm:pt modelId="{6290DE36-1323-4CA5-9FCC-60BFF00BE4FC}" type="pres">
      <dgm:prSet presAssocID="{EAECE8C9-C1CC-476F-BBE4-1CA917A2DA5B}" presName="bottomArc2" presStyleLbl="parChTrans1D1" presStyleIdx="7" presStyleCnt="12"/>
      <dgm:spPr/>
    </dgm:pt>
    <dgm:pt modelId="{45429469-D79E-42A1-9127-5A3FB226225B}" type="pres">
      <dgm:prSet presAssocID="{EAECE8C9-C1CC-476F-BBE4-1CA917A2DA5B}" presName="topConnNode2" presStyleLbl="node3" presStyleIdx="0" presStyleCnt="0"/>
      <dgm:spPr/>
    </dgm:pt>
    <dgm:pt modelId="{80CC1A3F-EB3A-4A90-9201-B03CD838298E}" type="pres">
      <dgm:prSet presAssocID="{EAECE8C9-C1CC-476F-BBE4-1CA917A2DA5B}" presName="hierChild4" presStyleCnt="0"/>
      <dgm:spPr/>
    </dgm:pt>
    <dgm:pt modelId="{60D295B0-EA70-465C-9D4B-955F3D498E73}" type="pres">
      <dgm:prSet presAssocID="{EAECE8C9-C1CC-476F-BBE4-1CA917A2DA5B}" presName="hierChild5" presStyleCnt="0"/>
      <dgm:spPr/>
    </dgm:pt>
    <dgm:pt modelId="{FBA8B6BB-5762-495C-9BA3-E7F120771A7A}" type="pres">
      <dgm:prSet presAssocID="{9AAC1A97-2220-4B7E-9767-6852EEC9206A}" presName="hierChild5" presStyleCnt="0"/>
      <dgm:spPr/>
    </dgm:pt>
    <dgm:pt modelId="{202019D2-A1A1-4830-85BD-FBE1F48602D7}" type="pres">
      <dgm:prSet presAssocID="{37C2B211-080E-47F6-BEE9-EEF311CA54D6}" presName="Name28" presStyleLbl="parChTrans1D2" presStyleIdx="1" presStyleCnt="2"/>
      <dgm:spPr/>
    </dgm:pt>
    <dgm:pt modelId="{EF6AC271-627E-41F2-A80F-BE3662F8BB42}" type="pres">
      <dgm:prSet presAssocID="{FD06FF29-DD2C-4911-AEAF-C9D41527843A}" presName="hierRoot2" presStyleCnt="0">
        <dgm:presLayoutVars>
          <dgm:hierBranch val="init"/>
        </dgm:presLayoutVars>
      </dgm:prSet>
      <dgm:spPr/>
    </dgm:pt>
    <dgm:pt modelId="{74BDF2A7-5A28-48E4-84F4-25D38DA0A227}" type="pres">
      <dgm:prSet presAssocID="{FD06FF29-DD2C-4911-AEAF-C9D41527843A}" presName="rootComposite2" presStyleCnt="0"/>
      <dgm:spPr/>
    </dgm:pt>
    <dgm:pt modelId="{BCC66B95-0BBA-4419-BD3D-0A0E37EB153E}" type="pres">
      <dgm:prSet presAssocID="{FD06FF29-DD2C-4911-AEAF-C9D41527843A}" presName="rootText2" presStyleLbl="alignAcc1" presStyleIdx="0" presStyleCnt="0">
        <dgm:presLayoutVars>
          <dgm:chPref val="3"/>
        </dgm:presLayoutVars>
      </dgm:prSet>
      <dgm:spPr/>
    </dgm:pt>
    <dgm:pt modelId="{4F5EA317-A73A-4A88-9A66-61AD4B89834C}" type="pres">
      <dgm:prSet presAssocID="{FD06FF29-DD2C-4911-AEAF-C9D41527843A}" presName="topArc2" presStyleLbl="parChTrans1D1" presStyleIdx="8" presStyleCnt="12"/>
      <dgm:spPr/>
    </dgm:pt>
    <dgm:pt modelId="{3D087F70-AD51-49EA-8731-A0C3FC027166}" type="pres">
      <dgm:prSet presAssocID="{FD06FF29-DD2C-4911-AEAF-C9D41527843A}" presName="bottomArc2" presStyleLbl="parChTrans1D1" presStyleIdx="9" presStyleCnt="12"/>
      <dgm:spPr/>
    </dgm:pt>
    <dgm:pt modelId="{BA2398BD-5B74-4157-AF66-9DD085832CF3}" type="pres">
      <dgm:prSet presAssocID="{FD06FF29-DD2C-4911-AEAF-C9D41527843A}" presName="topConnNode2" presStyleLbl="node2" presStyleIdx="0" presStyleCnt="0"/>
      <dgm:spPr/>
    </dgm:pt>
    <dgm:pt modelId="{6325944D-845D-4C92-8C56-BB6BF6C17CBA}" type="pres">
      <dgm:prSet presAssocID="{FD06FF29-DD2C-4911-AEAF-C9D41527843A}" presName="hierChild4" presStyleCnt="0"/>
      <dgm:spPr/>
    </dgm:pt>
    <dgm:pt modelId="{2AA68E5F-8391-4B89-B400-54FF06E1EBBE}" type="pres">
      <dgm:prSet presAssocID="{170C2488-2D60-450E-B404-5491295DC1B9}" presName="Name28" presStyleLbl="parChTrans1D3" presStyleIdx="2" presStyleCnt="3"/>
      <dgm:spPr/>
    </dgm:pt>
    <dgm:pt modelId="{98C68AFB-49D0-41CE-94DF-7EDC2DD4A81F}" type="pres">
      <dgm:prSet presAssocID="{05E1AFF4-D771-4715-B3B7-3857DADB8F00}" presName="hierRoot2" presStyleCnt="0">
        <dgm:presLayoutVars>
          <dgm:hierBranch val="init"/>
        </dgm:presLayoutVars>
      </dgm:prSet>
      <dgm:spPr/>
    </dgm:pt>
    <dgm:pt modelId="{F365472D-CB34-45D5-ADF8-C33B74B4335A}" type="pres">
      <dgm:prSet presAssocID="{05E1AFF4-D771-4715-B3B7-3857DADB8F00}" presName="rootComposite2" presStyleCnt="0"/>
      <dgm:spPr/>
    </dgm:pt>
    <dgm:pt modelId="{016F0991-77DD-4916-827D-EC184AD9701B}" type="pres">
      <dgm:prSet presAssocID="{05E1AFF4-D771-4715-B3B7-3857DADB8F00}" presName="rootText2" presStyleLbl="alignAcc1" presStyleIdx="0" presStyleCnt="0">
        <dgm:presLayoutVars>
          <dgm:chPref val="3"/>
        </dgm:presLayoutVars>
      </dgm:prSet>
      <dgm:spPr/>
    </dgm:pt>
    <dgm:pt modelId="{D456D0F2-F7B5-41D7-B1A2-A5C67279479B}" type="pres">
      <dgm:prSet presAssocID="{05E1AFF4-D771-4715-B3B7-3857DADB8F00}" presName="topArc2" presStyleLbl="parChTrans1D1" presStyleIdx="10" presStyleCnt="12"/>
      <dgm:spPr/>
    </dgm:pt>
    <dgm:pt modelId="{7596FCAC-AFCD-4349-8B9A-014A1E0CE374}" type="pres">
      <dgm:prSet presAssocID="{05E1AFF4-D771-4715-B3B7-3857DADB8F00}" presName="bottomArc2" presStyleLbl="parChTrans1D1" presStyleIdx="11" presStyleCnt="12"/>
      <dgm:spPr/>
    </dgm:pt>
    <dgm:pt modelId="{60229D4C-2420-4155-A737-CF5376079694}" type="pres">
      <dgm:prSet presAssocID="{05E1AFF4-D771-4715-B3B7-3857DADB8F00}" presName="topConnNode2" presStyleLbl="node3" presStyleIdx="0" presStyleCnt="0"/>
      <dgm:spPr/>
    </dgm:pt>
    <dgm:pt modelId="{7B426FB3-1211-4654-B763-CEC1921B3670}" type="pres">
      <dgm:prSet presAssocID="{05E1AFF4-D771-4715-B3B7-3857DADB8F00}" presName="hierChild4" presStyleCnt="0"/>
      <dgm:spPr/>
    </dgm:pt>
    <dgm:pt modelId="{BA2FB7B4-34AD-4BB6-B448-52E9071FC177}" type="pres">
      <dgm:prSet presAssocID="{05E1AFF4-D771-4715-B3B7-3857DADB8F00}" presName="hierChild5" presStyleCnt="0"/>
      <dgm:spPr/>
    </dgm:pt>
    <dgm:pt modelId="{89F21E83-A1EF-427F-8E13-1281BAE18858}" type="pres">
      <dgm:prSet presAssocID="{FD06FF29-DD2C-4911-AEAF-C9D41527843A}" presName="hierChild5" presStyleCnt="0"/>
      <dgm:spPr/>
    </dgm:pt>
    <dgm:pt modelId="{5553F5AE-458A-4189-A0CA-5A0666F1678A}" type="pres">
      <dgm:prSet presAssocID="{69BF38AC-BB45-44F6-8687-5626D09F57E5}" presName="hierChild3" presStyleCnt="0"/>
      <dgm:spPr/>
    </dgm:pt>
  </dgm:ptLst>
  <dgm:cxnLst>
    <dgm:cxn modelId="{7A9A0D04-999A-455A-9220-F06FF932072F}" type="presOf" srcId="{EAECE8C9-C1CC-476F-BBE4-1CA917A2DA5B}" destId="{3C376817-BE58-4F9E-833D-97E29AB8C911}" srcOrd="0" destOrd="0" presId="urn:microsoft.com/office/officeart/2008/layout/HalfCircleOrganizationChart"/>
    <dgm:cxn modelId="{1C882C20-B182-40F2-A4E4-0C7ED20AF99E}" srcId="{49C00580-6FBA-419B-8DD3-5A7C80F700F7}" destId="{69BF38AC-BB45-44F6-8687-5626D09F57E5}" srcOrd="0" destOrd="0" parTransId="{32F6D60F-CC95-4C4F-B378-A7A082354B8F}" sibTransId="{2480E997-D15A-4130-97BD-E03B469BB97D}"/>
    <dgm:cxn modelId="{9BAF6C2B-2339-46DA-9EAD-F02767064DAA}" type="presOf" srcId="{69BF38AC-BB45-44F6-8687-5626D09F57E5}" destId="{97897DEF-BA1D-4E21-AFAE-FE97F6332F44}" srcOrd="1" destOrd="0" presId="urn:microsoft.com/office/officeart/2008/layout/HalfCircleOrganizationChart"/>
    <dgm:cxn modelId="{72BC4837-0008-4681-A260-38D6B5CAFC8D}" type="presOf" srcId="{0D9115A6-8F91-4A88-891A-11EBF5476856}" destId="{AEC1E678-C35E-4D4B-8BF4-D04993F95588}" srcOrd="0" destOrd="0" presId="urn:microsoft.com/office/officeart/2008/layout/HalfCircleOrganizationChart"/>
    <dgm:cxn modelId="{39888B5F-BB71-4646-8639-BF86541AF208}" srcId="{9AAC1A97-2220-4B7E-9767-6852EEC9206A}" destId="{EAECE8C9-C1CC-476F-BBE4-1CA917A2DA5B}" srcOrd="1" destOrd="0" parTransId="{1736F630-A7B8-4641-BAC6-C32810853728}" sibTransId="{C03386CE-B93A-4648-8DAC-6FD5F9C1D468}"/>
    <dgm:cxn modelId="{DF6EFE6B-2370-45AF-AADD-71AC38CA3ED0}" type="presOf" srcId="{170C2488-2D60-450E-B404-5491295DC1B9}" destId="{2AA68E5F-8391-4B89-B400-54FF06E1EBBE}" srcOrd="0" destOrd="0" presId="urn:microsoft.com/office/officeart/2008/layout/HalfCircleOrganizationChart"/>
    <dgm:cxn modelId="{EC1DA170-F42E-4050-A429-EFF955B7A15A}" type="presOf" srcId="{69BF38AC-BB45-44F6-8687-5626D09F57E5}" destId="{2BC687AA-A441-40A7-A5DE-B152374AFE17}" srcOrd="0" destOrd="0" presId="urn:microsoft.com/office/officeart/2008/layout/HalfCircleOrganizationChart"/>
    <dgm:cxn modelId="{78281A86-B702-4263-A2FF-C409FF3BD330}" srcId="{FD06FF29-DD2C-4911-AEAF-C9D41527843A}" destId="{05E1AFF4-D771-4715-B3B7-3857DADB8F00}" srcOrd="0" destOrd="0" parTransId="{170C2488-2D60-450E-B404-5491295DC1B9}" sibTransId="{B232D6A4-608C-4ED0-BE55-1F05DFF3945E}"/>
    <dgm:cxn modelId="{B73EC491-E2F5-465E-9514-7B227610646B}" srcId="{69BF38AC-BB45-44F6-8687-5626D09F57E5}" destId="{FD06FF29-DD2C-4911-AEAF-C9D41527843A}" srcOrd="1" destOrd="0" parTransId="{37C2B211-080E-47F6-BEE9-EEF311CA54D6}" sibTransId="{206CE418-B5B6-4A04-A9D8-0BA64E452986}"/>
    <dgm:cxn modelId="{8E9ABEA2-FF99-452C-9654-FC45C7C05DEE}" type="presOf" srcId="{49C00580-6FBA-419B-8DD3-5A7C80F700F7}" destId="{F784C815-4786-4F9A-ACF1-6A4340E8E0DE}" srcOrd="0" destOrd="0" presId="urn:microsoft.com/office/officeart/2008/layout/HalfCircleOrganizationChart"/>
    <dgm:cxn modelId="{E3D1E9AB-5B0B-489C-A798-F77EB22132B4}" type="presOf" srcId="{05E1AFF4-D771-4715-B3B7-3857DADB8F00}" destId="{016F0991-77DD-4916-827D-EC184AD9701B}" srcOrd="0" destOrd="0" presId="urn:microsoft.com/office/officeart/2008/layout/HalfCircleOrganizationChart"/>
    <dgm:cxn modelId="{465D0BAF-E861-435C-8EDB-D20A040CF800}" type="presOf" srcId="{1736F630-A7B8-4641-BAC6-C32810853728}" destId="{7A99BFE6-6778-4258-A353-E263E384C927}" srcOrd="0" destOrd="0" presId="urn:microsoft.com/office/officeart/2008/layout/HalfCircleOrganizationChart"/>
    <dgm:cxn modelId="{FA10F2B4-B187-4B65-9AFB-D42A73B49246}" type="presOf" srcId="{9AAC1A97-2220-4B7E-9767-6852EEC9206A}" destId="{7A884F1C-33FF-47EC-9330-5B1E35A1D517}" srcOrd="1" destOrd="0" presId="urn:microsoft.com/office/officeart/2008/layout/HalfCircleOrganizationChart"/>
    <dgm:cxn modelId="{2EC182B7-2509-4108-97B6-9903D8D202F8}" srcId="{69BF38AC-BB45-44F6-8687-5626D09F57E5}" destId="{9AAC1A97-2220-4B7E-9767-6852EEC9206A}" srcOrd="0" destOrd="0" parTransId="{0D9115A6-8F91-4A88-891A-11EBF5476856}" sibTransId="{561E1E0E-77A9-41F0-849C-B156D3F0CFDA}"/>
    <dgm:cxn modelId="{D00A1FBF-018C-4F1D-ABB2-58B38F5EF07A}" type="presOf" srcId="{EAECE8C9-C1CC-476F-BBE4-1CA917A2DA5B}" destId="{45429469-D79E-42A1-9127-5A3FB226225B}" srcOrd="1" destOrd="0" presId="urn:microsoft.com/office/officeart/2008/layout/HalfCircleOrganizationChart"/>
    <dgm:cxn modelId="{F14277C9-B14F-49E2-8552-211A55DE2C96}" type="presOf" srcId="{FA95BD4E-A448-4BC5-ACA0-26FB44506D61}" destId="{89333F34-67DB-4377-BA3D-32C26CAB5FC6}" srcOrd="0" destOrd="0" presId="urn:microsoft.com/office/officeart/2008/layout/HalfCircleOrganizationChart"/>
    <dgm:cxn modelId="{EE7185CD-9B16-4CF5-9784-4519458AAF1E}" type="presOf" srcId="{FD06FF29-DD2C-4911-AEAF-C9D41527843A}" destId="{BA2398BD-5B74-4157-AF66-9DD085832CF3}" srcOrd="1" destOrd="0" presId="urn:microsoft.com/office/officeart/2008/layout/HalfCircleOrganizationChart"/>
    <dgm:cxn modelId="{3FE1B0D9-56EB-42A4-8AC4-11C0860589CC}" srcId="{9AAC1A97-2220-4B7E-9767-6852EEC9206A}" destId="{FA95BD4E-A448-4BC5-ACA0-26FB44506D61}" srcOrd="0" destOrd="0" parTransId="{A8807EAC-29C2-4D4B-B995-CC44CAC922B8}" sibTransId="{F05608D3-2809-49A6-ABF6-74808836AC78}"/>
    <dgm:cxn modelId="{C77893DE-1D78-4840-962F-A814046F6999}" type="presOf" srcId="{FD06FF29-DD2C-4911-AEAF-C9D41527843A}" destId="{BCC66B95-0BBA-4419-BD3D-0A0E37EB153E}" srcOrd="0" destOrd="0" presId="urn:microsoft.com/office/officeart/2008/layout/HalfCircleOrganizationChart"/>
    <dgm:cxn modelId="{5816EBE3-37C5-4FB5-A5B8-1194FD95C29E}" type="presOf" srcId="{FA95BD4E-A448-4BC5-ACA0-26FB44506D61}" destId="{CAA714E6-BFDD-41FB-9492-1D648C3767EE}" srcOrd="1" destOrd="0" presId="urn:microsoft.com/office/officeart/2008/layout/HalfCircleOrganizationChart"/>
    <dgm:cxn modelId="{828914E7-8FDB-432F-89F1-BA2EE2E5CDF3}" type="presOf" srcId="{A8807EAC-29C2-4D4B-B995-CC44CAC922B8}" destId="{DD1BD15F-3716-4ADA-9E43-28D573826D08}" srcOrd="0" destOrd="0" presId="urn:microsoft.com/office/officeart/2008/layout/HalfCircleOrganizationChart"/>
    <dgm:cxn modelId="{2E96D1EA-A511-47BA-90EB-D56D1F2B13EA}" type="presOf" srcId="{05E1AFF4-D771-4715-B3B7-3857DADB8F00}" destId="{60229D4C-2420-4155-A737-CF5376079694}" srcOrd="1" destOrd="0" presId="urn:microsoft.com/office/officeart/2008/layout/HalfCircleOrganizationChart"/>
    <dgm:cxn modelId="{1B0B54F5-F75F-43FB-AD77-01C4A72A2F49}" type="presOf" srcId="{9AAC1A97-2220-4B7E-9767-6852EEC9206A}" destId="{2070C155-2B29-44B3-A679-A7FE32DF1B19}" srcOrd="0" destOrd="0" presId="urn:microsoft.com/office/officeart/2008/layout/HalfCircleOrganizationChart"/>
    <dgm:cxn modelId="{49B72CF7-8EB1-402A-B26C-4A78CA110FC6}" type="presOf" srcId="{37C2B211-080E-47F6-BEE9-EEF311CA54D6}" destId="{202019D2-A1A1-4830-85BD-FBE1F48602D7}" srcOrd="0" destOrd="0" presId="urn:microsoft.com/office/officeart/2008/layout/HalfCircleOrganizationChart"/>
    <dgm:cxn modelId="{882DF4D8-6299-4159-8734-5C18610264E2}" type="presParOf" srcId="{F784C815-4786-4F9A-ACF1-6A4340E8E0DE}" destId="{874937BD-6787-4EAC-ABB3-C91684A2F2D9}" srcOrd="0" destOrd="0" presId="urn:microsoft.com/office/officeart/2008/layout/HalfCircleOrganizationChart"/>
    <dgm:cxn modelId="{D96443A9-13BD-4E84-8510-EB8AC09DC9CA}" type="presParOf" srcId="{874937BD-6787-4EAC-ABB3-C91684A2F2D9}" destId="{081F0D0C-6D63-4D54-B294-FA03D4CC7677}" srcOrd="0" destOrd="0" presId="urn:microsoft.com/office/officeart/2008/layout/HalfCircleOrganizationChart"/>
    <dgm:cxn modelId="{49891FC2-563F-4C8A-A700-8E0837275653}" type="presParOf" srcId="{081F0D0C-6D63-4D54-B294-FA03D4CC7677}" destId="{2BC687AA-A441-40A7-A5DE-B152374AFE17}" srcOrd="0" destOrd="0" presId="urn:microsoft.com/office/officeart/2008/layout/HalfCircleOrganizationChart"/>
    <dgm:cxn modelId="{F15B8203-2D4D-41E9-A053-7460F186727B}" type="presParOf" srcId="{081F0D0C-6D63-4D54-B294-FA03D4CC7677}" destId="{27194F6F-59D2-4271-B6C7-D3A9206ED061}" srcOrd="1" destOrd="0" presId="urn:microsoft.com/office/officeart/2008/layout/HalfCircleOrganizationChart"/>
    <dgm:cxn modelId="{FF88FBC4-4256-4D86-8942-F4DC6456FE44}" type="presParOf" srcId="{081F0D0C-6D63-4D54-B294-FA03D4CC7677}" destId="{692DE7B9-7B5A-4C1F-B8B5-076189F19E81}" srcOrd="2" destOrd="0" presId="urn:microsoft.com/office/officeart/2008/layout/HalfCircleOrganizationChart"/>
    <dgm:cxn modelId="{3ADC6B06-734C-4B01-AFA9-C932D1BEAF9B}" type="presParOf" srcId="{081F0D0C-6D63-4D54-B294-FA03D4CC7677}" destId="{97897DEF-BA1D-4E21-AFAE-FE97F6332F44}" srcOrd="3" destOrd="0" presId="urn:microsoft.com/office/officeart/2008/layout/HalfCircleOrganizationChart"/>
    <dgm:cxn modelId="{74529186-1BC4-473A-810C-334F953E5DCD}" type="presParOf" srcId="{874937BD-6787-4EAC-ABB3-C91684A2F2D9}" destId="{8B043215-4AA0-4F54-A712-A8DADFA12771}" srcOrd="1" destOrd="0" presId="urn:microsoft.com/office/officeart/2008/layout/HalfCircleOrganizationChart"/>
    <dgm:cxn modelId="{0789BA69-1C81-4030-8C28-50D00216F1C0}" type="presParOf" srcId="{8B043215-4AA0-4F54-A712-A8DADFA12771}" destId="{AEC1E678-C35E-4D4B-8BF4-D04993F95588}" srcOrd="0" destOrd="0" presId="urn:microsoft.com/office/officeart/2008/layout/HalfCircleOrganizationChart"/>
    <dgm:cxn modelId="{668434E1-1260-4BAE-85D0-D67FB0CC2FC1}" type="presParOf" srcId="{8B043215-4AA0-4F54-A712-A8DADFA12771}" destId="{9A74A2CF-449A-4A3A-9D4D-852F1668934B}" srcOrd="1" destOrd="0" presId="urn:microsoft.com/office/officeart/2008/layout/HalfCircleOrganizationChart"/>
    <dgm:cxn modelId="{A5F9F5BC-CB4D-4835-91ED-CC523290B0AB}" type="presParOf" srcId="{9A74A2CF-449A-4A3A-9D4D-852F1668934B}" destId="{6A662813-BA5B-4F85-9141-4895ADA0A8FC}" srcOrd="0" destOrd="0" presId="urn:microsoft.com/office/officeart/2008/layout/HalfCircleOrganizationChart"/>
    <dgm:cxn modelId="{40812CD6-04DF-43A7-9AE8-8F93DCF35C93}" type="presParOf" srcId="{6A662813-BA5B-4F85-9141-4895ADA0A8FC}" destId="{2070C155-2B29-44B3-A679-A7FE32DF1B19}" srcOrd="0" destOrd="0" presId="urn:microsoft.com/office/officeart/2008/layout/HalfCircleOrganizationChart"/>
    <dgm:cxn modelId="{9DE7A40F-69A5-4E71-9896-BAE7CE0B31FD}" type="presParOf" srcId="{6A662813-BA5B-4F85-9141-4895ADA0A8FC}" destId="{7559F03D-9972-4A7C-B7B7-6E2C6FA5DD02}" srcOrd="1" destOrd="0" presId="urn:microsoft.com/office/officeart/2008/layout/HalfCircleOrganizationChart"/>
    <dgm:cxn modelId="{665103FB-0732-458B-A70A-C4074EB48625}" type="presParOf" srcId="{6A662813-BA5B-4F85-9141-4895ADA0A8FC}" destId="{1EE95246-71B3-4438-BE47-44C084174E63}" srcOrd="2" destOrd="0" presId="urn:microsoft.com/office/officeart/2008/layout/HalfCircleOrganizationChart"/>
    <dgm:cxn modelId="{43F78A25-B7C2-4124-8637-FE909E94D804}" type="presParOf" srcId="{6A662813-BA5B-4F85-9141-4895ADA0A8FC}" destId="{7A884F1C-33FF-47EC-9330-5B1E35A1D517}" srcOrd="3" destOrd="0" presId="urn:microsoft.com/office/officeart/2008/layout/HalfCircleOrganizationChart"/>
    <dgm:cxn modelId="{4F7B5D64-9C14-4F5B-8B6A-9DEBBBA67077}" type="presParOf" srcId="{9A74A2CF-449A-4A3A-9D4D-852F1668934B}" destId="{C51B3824-250B-4C58-B445-7E684AB0EC4F}" srcOrd="1" destOrd="0" presId="urn:microsoft.com/office/officeart/2008/layout/HalfCircleOrganizationChart"/>
    <dgm:cxn modelId="{629C8B7E-556F-4365-801E-57960AEB433D}" type="presParOf" srcId="{C51B3824-250B-4C58-B445-7E684AB0EC4F}" destId="{DD1BD15F-3716-4ADA-9E43-28D573826D08}" srcOrd="0" destOrd="0" presId="urn:microsoft.com/office/officeart/2008/layout/HalfCircleOrganizationChart"/>
    <dgm:cxn modelId="{C5AD223D-48EE-4B47-93A4-855420EE2367}" type="presParOf" srcId="{C51B3824-250B-4C58-B445-7E684AB0EC4F}" destId="{1E051F46-E5EA-43E0-840E-BEA22D5791A5}" srcOrd="1" destOrd="0" presId="urn:microsoft.com/office/officeart/2008/layout/HalfCircleOrganizationChart"/>
    <dgm:cxn modelId="{926D90EA-6035-4E53-811F-9533638341FB}" type="presParOf" srcId="{1E051F46-E5EA-43E0-840E-BEA22D5791A5}" destId="{BCA74836-5688-4232-8BBC-A7B3B62AADF2}" srcOrd="0" destOrd="0" presId="urn:microsoft.com/office/officeart/2008/layout/HalfCircleOrganizationChart"/>
    <dgm:cxn modelId="{0E4C1F23-42CE-4397-A929-70F55B525859}" type="presParOf" srcId="{BCA74836-5688-4232-8BBC-A7B3B62AADF2}" destId="{89333F34-67DB-4377-BA3D-32C26CAB5FC6}" srcOrd="0" destOrd="0" presId="urn:microsoft.com/office/officeart/2008/layout/HalfCircleOrganizationChart"/>
    <dgm:cxn modelId="{5DA4B346-E092-4105-BBAC-2A51174F9866}" type="presParOf" srcId="{BCA74836-5688-4232-8BBC-A7B3B62AADF2}" destId="{04FC110D-02FF-446B-9B9A-59C90F5B67E2}" srcOrd="1" destOrd="0" presId="urn:microsoft.com/office/officeart/2008/layout/HalfCircleOrganizationChart"/>
    <dgm:cxn modelId="{159E3B7C-F587-4F03-82B8-F53BCBB1D02E}" type="presParOf" srcId="{BCA74836-5688-4232-8BBC-A7B3B62AADF2}" destId="{0E5D896E-815C-469F-8756-652C69972BAB}" srcOrd="2" destOrd="0" presId="urn:microsoft.com/office/officeart/2008/layout/HalfCircleOrganizationChart"/>
    <dgm:cxn modelId="{122D7866-48FC-4965-BCDE-EF2EDA35569A}" type="presParOf" srcId="{BCA74836-5688-4232-8BBC-A7B3B62AADF2}" destId="{CAA714E6-BFDD-41FB-9492-1D648C3767EE}" srcOrd="3" destOrd="0" presId="urn:microsoft.com/office/officeart/2008/layout/HalfCircleOrganizationChart"/>
    <dgm:cxn modelId="{C0078ADD-7E7B-4D20-997D-DA9D70538A73}" type="presParOf" srcId="{1E051F46-E5EA-43E0-840E-BEA22D5791A5}" destId="{4AC5A995-280E-42B6-95B6-301C62AE0B24}" srcOrd="1" destOrd="0" presId="urn:microsoft.com/office/officeart/2008/layout/HalfCircleOrganizationChart"/>
    <dgm:cxn modelId="{217D37D4-9DEF-4BF6-867A-A74A94882A7F}" type="presParOf" srcId="{1E051F46-E5EA-43E0-840E-BEA22D5791A5}" destId="{3F7549F8-786E-4978-9283-B2F1FA9EBB70}" srcOrd="2" destOrd="0" presId="urn:microsoft.com/office/officeart/2008/layout/HalfCircleOrganizationChart"/>
    <dgm:cxn modelId="{330E4209-A911-4F76-BCE0-7B40C28DF845}" type="presParOf" srcId="{C51B3824-250B-4C58-B445-7E684AB0EC4F}" destId="{7A99BFE6-6778-4258-A353-E263E384C927}" srcOrd="2" destOrd="0" presId="urn:microsoft.com/office/officeart/2008/layout/HalfCircleOrganizationChart"/>
    <dgm:cxn modelId="{763A8DA4-AEDA-4020-BBEC-B7CE9270F839}" type="presParOf" srcId="{C51B3824-250B-4C58-B445-7E684AB0EC4F}" destId="{1C75DE47-23FE-4BE2-80CB-AEBC9D6A089D}" srcOrd="3" destOrd="0" presId="urn:microsoft.com/office/officeart/2008/layout/HalfCircleOrganizationChart"/>
    <dgm:cxn modelId="{33A002D8-3B76-4F87-B430-3A2AA68B5DE3}" type="presParOf" srcId="{1C75DE47-23FE-4BE2-80CB-AEBC9D6A089D}" destId="{35371466-517B-4E8F-8BE7-8F017F97A72A}" srcOrd="0" destOrd="0" presId="urn:microsoft.com/office/officeart/2008/layout/HalfCircleOrganizationChart"/>
    <dgm:cxn modelId="{CA692821-CB6D-4B26-8BD4-2D0AF82E5F40}" type="presParOf" srcId="{35371466-517B-4E8F-8BE7-8F017F97A72A}" destId="{3C376817-BE58-4F9E-833D-97E29AB8C911}" srcOrd="0" destOrd="0" presId="urn:microsoft.com/office/officeart/2008/layout/HalfCircleOrganizationChart"/>
    <dgm:cxn modelId="{4B2FB2C8-55CD-4E00-8701-5FA9C3F64C2C}" type="presParOf" srcId="{35371466-517B-4E8F-8BE7-8F017F97A72A}" destId="{06D793E2-B794-4AFA-9A73-E3CC78F389D0}" srcOrd="1" destOrd="0" presId="urn:microsoft.com/office/officeart/2008/layout/HalfCircleOrganizationChart"/>
    <dgm:cxn modelId="{BA03DA04-251E-4546-94ED-6974FEA9B7DC}" type="presParOf" srcId="{35371466-517B-4E8F-8BE7-8F017F97A72A}" destId="{6290DE36-1323-4CA5-9FCC-60BFF00BE4FC}" srcOrd="2" destOrd="0" presId="urn:microsoft.com/office/officeart/2008/layout/HalfCircleOrganizationChart"/>
    <dgm:cxn modelId="{7D38A3A5-A211-4E83-9DF5-45FBA4A67EE9}" type="presParOf" srcId="{35371466-517B-4E8F-8BE7-8F017F97A72A}" destId="{45429469-D79E-42A1-9127-5A3FB226225B}" srcOrd="3" destOrd="0" presId="urn:microsoft.com/office/officeart/2008/layout/HalfCircleOrganizationChart"/>
    <dgm:cxn modelId="{90AAA5B3-ABCB-4039-822F-67E86327AE01}" type="presParOf" srcId="{1C75DE47-23FE-4BE2-80CB-AEBC9D6A089D}" destId="{80CC1A3F-EB3A-4A90-9201-B03CD838298E}" srcOrd="1" destOrd="0" presId="urn:microsoft.com/office/officeart/2008/layout/HalfCircleOrganizationChart"/>
    <dgm:cxn modelId="{23C60F14-06DD-4E71-BA71-089FAF8EED91}" type="presParOf" srcId="{1C75DE47-23FE-4BE2-80CB-AEBC9D6A089D}" destId="{60D295B0-EA70-465C-9D4B-955F3D498E73}" srcOrd="2" destOrd="0" presId="urn:microsoft.com/office/officeart/2008/layout/HalfCircleOrganizationChart"/>
    <dgm:cxn modelId="{BD5FD429-9519-4A52-9835-AD553518597C}" type="presParOf" srcId="{9A74A2CF-449A-4A3A-9D4D-852F1668934B}" destId="{FBA8B6BB-5762-495C-9BA3-E7F120771A7A}" srcOrd="2" destOrd="0" presId="urn:microsoft.com/office/officeart/2008/layout/HalfCircleOrganizationChart"/>
    <dgm:cxn modelId="{E75128ED-8F7D-4B3E-AF86-B0F1D04059D3}" type="presParOf" srcId="{8B043215-4AA0-4F54-A712-A8DADFA12771}" destId="{202019D2-A1A1-4830-85BD-FBE1F48602D7}" srcOrd="2" destOrd="0" presId="urn:microsoft.com/office/officeart/2008/layout/HalfCircleOrganizationChart"/>
    <dgm:cxn modelId="{381A3634-213A-48D8-A8BA-CE1F31DCCDD6}" type="presParOf" srcId="{8B043215-4AA0-4F54-A712-A8DADFA12771}" destId="{EF6AC271-627E-41F2-A80F-BE3662F8BB42}" srcOrd="3" destOrd="0" presId="urn:microsoft.com/office/officeart/2008/layout/HalfCircleOrganizationChart"/>
    <dgm:cxn modelId="{0953A7F3-FDCA-4C56-A3CB-34BDBC3A121C}" type="presParOf" srcId="{EF6AC271-627E-41F2-A80F-BE3662F8BB42}" destId="{74BDF2A7-5A28-48E4-84F4-25D38DA0A227}" srcOrd="0" destOrd="0" presId="urn:microsoft.com/office/officeart/2008/layout/HalfCircleOrganizationChart"/>
    <dgm:cxn modelId="{DC5D9E9E-A9FD-48C8-A443-E00E5E806C2A}" type="presParOf" srcId="{74BDF2A7-5A28-48E4-84F4-25D38DA0A227}" destId="{BCC66B95-0BBA-4419-BD3D-0A0E37EB153E}" srcOrd="0" destOrd="0" presId="urn:microsoft.com/office/officeart/2008/layout/HalfCircleOrganizationChart"/>
    <dgm:cxn modelId="{FAA51FCC-5AE5-4E22-8C42-DE33AD107ADA}" type="presParOf" srcId="{74BDF2A7-5A28-48E4-84F4-25D38DA0A227}" destId="{4F5EA317-A73A-4A88-9A66-61AD4B89834C}" srcOrd="1" destOrd="0" presId="urn:microsoft.com/office/officeart/2008/layout/HalfCircleOrganizationChart"/>
    <dgm:cxn modelId="{376F1C15-5619-41F4-AD30-EA5C4275D196}" type="presParOf" srcId="{74BDF2A7-5A28-48E4-84F4-25D38DA0A227}" destId="{3D087F70-AD51-49EA-8731-A0C3FC027166}" srcOrd="2" destOrd="0" presId="urn:microsoft.com/office/officeart/2008/layout/HalfCircleOrganizationChart"/>
    <dgm:cxn modelId="{92953001-1F86-414D-A67E-49C5B699D071}" type="presParOf" srcId="{74BDF2A7-5A28-48E4-84F4-25D38DA0A227}" destId="{BA2398BD-5B74-4157-AF66-9DD085832CF3}" srcOrd="3" destOrd="0" presId="urn:microsoft.com/office/officeart/2008/layout/HalfCircleOrganizationChart"/>
    <dgm:cxn modelId="{A642521B-9459-4396-910A-2C594ACF39B6}" type="presParOf" srcId="{EF6AC271-627E-41F2-A80F-BE3662F8BB42}" destId="{6325944D-845D-4C92-8C56-BB6BF6C17CBA}" srcOrd="1" destOrd="0" presId="urn:microsoft.com/office/officeart/2008/layout/HalfCircleOrganizationChart"/>
    <dgm:cxn modelId="{E60ADAB9-9691-4557-ADDD-DA578917297B}" type="presParOf" srcId="{6325944D-845D-4C92-8C56-BB6BF6C17CBA}" destId="{2AA68E5F-8391-4B89-B400-54FF06E1EBBE}" srcOrd="0" destOrd="0" presId="urn:microsoft.com/office/officeart/2008/layout/HalfCircleOrganizationChart"/>
    <dgm:cxn modelId="{72859DA9-6BF8-4C8F-A2B8-C389CD1D92EA}" type="presParOf" srcId="{6325944D-845D-4C92-8C56-BB6BF6C17CBA}" destId="{98C68AFB-49D0-41CE-94DF-7EDC2DD4A81F}" srcOrd="1" destOrd="0" presId="urn:microsoft.com/office/officeart/2008/layout/HalfCircleOrganizationChart"/>
    <dgm:cxn modelId="{63569990-6695-46C6-9A4E-6F267C5750E7}" type="presParOf" srcId="{98C68AFB-49D0-41CE-94DF-7EDC2DD4A81F}" destId="{F365472D-CB34-45D5-ADF8-C33B74B4335A}" srcOrd="0" destOrd="0" presId="urn:microsoft.com/office/officeart/2008/layout/HalfCircleOrganizationChart"/>
    <dgm:cxn modelId="{EA4B21D4-DE5F-42CA-B8AF-54E8411EB668}" type="presParOf" srcId="{F365472D-CB34-45D5-ADF8-C33B74B4335A}" destId="{016F0991-77DD-4916-827D-EC184AD9701B}" srcOrd="0" destOrd="0" presId="urn:microsoft.com/office/officeart/2008/layout/HalfCircleOrganizationChart"/>
    <dgm:cxn modelId="{0812EA74-D5AB-4FF4-89AE-57AD7398FD02}" type="presParOf" srcId="{F365472D-CB34-45D5-ADF8-C33B74B4335A}" destId="{D456D0F2-F7B5-41D7-B1A2-A5C67279479B}" srcOrd="1" destOrd="0" presId="urn:microsoft.com/office/officeart/2008/layout/HalfCircleOrganizationChart"/>
    <dgm:cxn modelId="{46C79172-954C-47D1-8134-2FB4A5E35645}" type="presParOf" srcId="{F365472D-CB34-45D5-ADF8-C33B74B4335A}" destId="{7596FCAC-AFCD-4349-8B9A-014A1E0CE374}" srcOrd="2" destOrd="0" presId="urn:microsoft.com/office/officeart/2008/layout/HalfCircleOrganizationChart"/>
    <dgm:cxn modelId="{44ED18F0-0CAB-4625-97DE-52D52A580479}" type="presParOf" srcId="{F365472D-CB34-45D5-ADF8-C33B74B4335A}" destId="{60229D4C-2420-4155-A737-CF5376079694}" srcOrd="3" destOrd="0" presId="urn:microsoft.com/office/officeart/2008/layout/HalfCircleOrganizationChart"/>
    <dgm:cxn modelId="{04D3A76C-9735-4362-95E8-F9F673F07334}" type="presParOf" srcId="{98C68AFB-49D0-41CE-94DF-7EDC2DD4A81F}" destId="{7B426FB3-1211-4654-B763-CEC1921B3670}" srcOrd="1" destOrd="0" presId="urn:microsoft.com/office/officeart/2008/layout/HalfCircleOrganizationChart"/>
    <dgm:cxn modelId="{6D4E1086-21CB-49B0-97FD-D0632E94520B}" type="presParOf" srcId="{98C68AFB-49D0-41CE-94DF-7EDC2DD4A81F}" destId="{BA2FB7B4-34AD-4BB6-B448-52E9071FC177}" srcOrd="2" destOrd="0" presId="urn:microsoft.com/office/officeart/2008/layout/HalfCircleOrganizationChart"/>
    <dgm:cxn modelId="{F66A12F2-0C89-4918-9C8C-CD6B6944392E}" type="presParOf" srcId="{EF6AC271-627E-41F2-A80F-BE3662F8BB42}" destId="{89F21E83-A1EF-427F-8E13-1281BAE18858}" srcOrd="2" destOrd="0" presId="urn:microsoft.com/office/officeart/2008/layout/HalfCircleOrganizationChart"/>
    <dgm:cxn modelId="{05E3AFE7-DA7E-4E17-9E2D-E51FFEAD70A6}" type="presParOf" srcId="{874937BD-6787-4EAC-ABB3-C91684A2F2D9}" destId="{5553F5AE-458A-4189-A0CA-5A0666F1678A}"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C213549-655D-4B6C-9CC1-2CC44DF49662}" type="doc">
      <dgm:prSet loTypeId="urn:microsoft.com/office/officeart/2005/8/layout/radial4" loCatId="relationship" qsTypeId="urn:microsoft.com/office/officeart/2005/8/quickstyle/simple1" qsCatId="simple" csTypeId="urn:microsoft.com/office/officeart/2005/8/colors/accent0_2" csCatId="mainScheme" phldr="1"/>
      <dgm:spPr/>
      <dgm:t>
        <a:bodyPr/>
        <a:lstStyle/>
        <a:p>
          <a:endParaRPr lang="en-SG"/>
        </a:p>
      </dgm:t>
    </dgm:pt>
    <dgm:pt modelId="{862EBD98-867C-4C6D-9959-D2BF10B8C1CB}">
      <dgm:prSet phldrT="[Text]"/>
      <dgm:spPr/>
      <dgm:t>
        <a:bodyPr/>
        <a:lstStyle/>
        <a:p>
          <a:r>
            <a:rPr lang="zh-CN" altLang="en-US" dirty="0"/>
            <a:t>学术阅读，切忌这几方面</a:t>
          </a:r>
          <a:endParaRPr lang="en-SG" dirty="0"/>
        </a:p>
      </dgm:t>
    </dgm:pt>
    <dgm:pt modelId="{758FDACC-6B39-40DA-BDED-18EAE70478C6}" type="parTrans" cxnId="{12EE8406-AC46-4D7C-A801-2AEA20DFD81A}">
      <dgm:prSet/>
      <dgm:spPr/>
      <dgm:t>
        <a:bodyPr/>
        <a:lstStyle/>
        <a:p>
          <a:endParaRPr lang="en-SG"/>
        </a:p>
      </dgm:t>
    </dgm:pt>
    <dgm:pt modelId="{3E49F249-F51A-4239-AF9A-81B963DD72CC}" type="sibTrans" cxnId="{12EE8406-AC46-4D7C-A801-2AEA20DFD81A}">
      <dgm:prSet/>
      <dgm:spPr/>
      <dgm:t>
        <a:bodyPr/>
        <a:lstStyle/>
        <a:p>
          <a:endParaRPr lang="en-SG"/>
        </a:p>
      </dgm:t>
    </dgm:pt>
    <dgm:pt modelId="{96E61C99-179A-408A-B0B4-F54058C6C30A}">
      <dgm:prSet phldrT="[Text]"/>
      <dgm:spPr/>
      <dgm:t>
        <a:bodyPr/>
        <a:lstStyle/>
        <a:p>
          <a:r>
            <a:rPr lang="zh-CN" altLang="en-US" dirty="0"/>
            <a:t>不求甚解：这样的阅读，是为了赏心悦目，但用在学术写作方面不现实</a:t>
          </a:r>
          <a:endParaRPr lang="en-SG" dirty="0"/>
        </a:p>
      </dgm:t>
    </dgm:pt>
    <dgm:pt modelId="{942BA7A2-6BF1-4145-81F4-386FDB786110}" type="parTrans" cxnId="{224D4E4F-3DED-45F3-B70D-EAA8715DF082}">
      <dgm:prSet/>
      <dgm:spPr/>
      <dgm:t>
        <a:bodyPr/>
        <a:lstStyle/>
        <a:p>
          <a:endParaRPr lang="en-SG"/>
        </a:p>
      </dgm:t>
    </dgm:pt>
    <dgm:pt modelId="{17B7DA6D-5180-472C-944E-EFA274374C68}" type="sibTrans" cxnId="{224D4E4F-3DED-45F3-B70D-EAA8715DF082}">
      <dgm:prSet/>
      <dgm:spPr/>
      <dgm:t>
        <a:bodyPr/>
        <a:lstStyle/>
        <a:p>
          <a:endParaRPr lang="en-SG"/>
        </a:p>
      </dgm:t>
    </dgm:pt>
    <dgm:pt modelId="{5047ED30-1ED4-4E91-9C35-C78833B13D9F}">
      <dgm:prSet phldrT="[Text]"/>
      <dgm:spPr/>
      <dgm:t>
        <a:bodyPr/>
        <a:lstStyle/>
        <a:p>
          <a:r>
            <a:rPr lang="zh-CN" altLang="en-US" dirty="0"/>
            <a:t>漫无目的：拿起一本书，觉得不错，另一本，也很好 </a:t>
          </a:r>
          <a:r>
            <a:rPr lang="en-SG" altLang="zh-CN" dirty="0"/>
            <a:t>… </a:t>
          </a:r>
          <a:r>
            <a:rPr lang="zh-CN" altLang="en-US" dirty="0"/>
            <a:t>到最后，什么也不能够深入理解</a:t>
          </a:r>
          <a:endParaRPr lang="en-SG" dirty="0"/>
        </a:p>
      </dgm:t>
    </dgm:pt>
    <dgm:pt modelId="{97B264AC-0E84-4AE1-A5A2-4BB97EF22779}" type="parTrans" cxnId="{5DDCB7E1-DAFB-4C11-9A53-EA657FD8A834}">
      <dgm:prSet/>
      <dgm:spPr/>
      <dgm:t>
        <a:bodyPr/>
        <a:lstStyle/>
        <a:p>
          <a:endParaRPr lang="en-SG"/>
        </a:p>
      </dgm:t>
    </dgm:pt>
    <dgm:pt modelId="{1C9528A6-411D-4E4F-8E8F-18B696ADADC7}" type="sibTrans" cxnId="{5DDCB7E1-DAFB-4C11-9A53-EA657FD8A834}">
      <dgm:prSet/>
      <dgm:spPr/>
      <dgm:t>
        <a:bodyPr/>
        <a:lstStyle/>
        <a:p>
          <a:endParaRPr lang="en-SG"/>
        </a:p>
      </dgm:t>
    </dgm:pt>
    <dgm:pt modelId="{8BDBFC64-F8CB-44FD-B285-A46F7199F501}">
      <dgm:prSet phldrT="[Text]"/>
      <dgm:spPr/>
      <dgm:t>
        <a:bodyPr/>
        <a:lstStyle/>
        <a:p>
          <a:r>
            <a:rPr lang="zh-CN" altLang="en-US" dirty="0"/>
            <a:t>触景生情：陈寅恪先生家世显赫，但对清末历史很少涉及，原因之一是怕触景生情</a:t>
          </a:r>
          <a:endParaRPr lang="en-SG" dirty="0"/>
        </a:p>
      </dgm:t>
    </dgm:pt>
    <dgm:pt modelId="{26B005E3-1492-423F-A469-2DCD39811E13}" type="parTrans" cxnId="{5A7B151C-451C-4972-AEAE-767B7EBDF24E}">
      <dgm:prSet/>
      <dgm:spPr/>
      <dgm:t>
        <a:bodyPr/>
        <a:lstStyle/>
        <a:p>
          <a:endParaRPr lang="en-SG"/>
        </a:p>
      </dgm:t>
    </dgm:pt>
    <dgm:pt modelId="{F6067BD8-C5E6-4D0E-BFC0-2998718AF327}" type="sibTrans" cxnId="{5A7B151C-451C-4972-AEAE-767B7EBDF24E}">
      <dgm:prSet/>
      <dgm:spPr/>
      <dgm:t>
        <a:bodyPr/>
        <a:lstStyle/>
        <a:p>
          <a:endParaRPr lang="en-SG"/>
        </a:p>
      </dgm:t>
    </dgm:pt>
    <dgm:pt modelId="{70B6D2C5-0E38-4643-8693-586F2742ACAC}">
      <dgm:prSet phldrT="[Text]"/>
      <dgm:spPr/>
      <dgm:t>
        <a:bodyPr/>
        <a:lstStyle/>
        <a:p>
          <a:r>
            <a:rPr lang="zh-CN" altLang="en-US" dirty="0"/>
            <a:t>感情用事：朱光潜在</a:t>
          </a:r>
          <a:r>
            <a:rPr lang="en-US" altLang="zh-CN" dirty="0"/>
            <a:t>《</a:t>
          </a:r>
          <a:r>
            <a:rPr lang="zh-CN" altLang="en-US" dirty="0"/>
            <a:t>文艺心理学</a:t>
          </a:r>
          <a:r>
            <a:rPr lang="en-US" altLang="zh-CN" dirty="0"/>
            <a:t>》</a:t>
          </a:r>
          <a:r>
            <a:rPr lang="zh-CN" altLang="en-US" dirty="0"/>
            <a:t>中提到，如果看电影时，想揍某个演员扮演的角色；那就不要评论该影片，因为很容易感情用事</a:t>
          </a:r>
          <a:endParaRPr lang="en-SG" dirty="0"/>
        </a:p>
      </dgm:t>
    </dgm:pt>
    <dgm:pt modelId="{BB277575-707A-4A36-975B-64B99065CC76}" type="parTrans" cxnId="{4F9B0009-53A3-467E-8F98-5B224A4A6956}">
      <dgm:prSet/>
      <dgm:spPr/>
      <dgm:t>
        <a:bodyPr/>
        <a:lstStyle/>
        <a:p>
          <a:endParaRPr lang="en-SG"/>
        </a:p>
      </dgm:t>
    </dgm:pt>
    <dgm:pt modelId="{07A988D6-37E4-4325-8B50-85B747C5A6D1}" type="sibTrans" cxnId="{4F9B0009-53A3-467E-8F98-5B224A4A6956}">
      <dgm:prSet/>
      <dgm:spPr/>
      <dgm:t>
        <a:bodyPr/>
        <a:lstStyle/>
        <a:p>
          <a:endParaRPr lang="en-SG"/>
        </a:p>
      </dgm:t>
    </dgm:pt>
    <dgm:pt modelId="{713B306C-ACEE-45F0-A325-61F5A3E1BE31}" type="pres">
      <dgm:prSet presAssocID="{5C213549-655D-4B6C-9CC1-2CC44DF49662}" presName="cycle" presStyleCnt="0">
        <dgm:presLayoutVars>
          <dgm:chMax val="1"/>
          <dgm:dir/>
          <dgm:animLvl val="ctr"/>
          <dgm:resizeHandles val="exact"/>
        </dgm:presLayoutVars>
      </dgm:prSet>
      <dgm:spPr/>
    </dgm:pt>
    <dgm:pt modelId="{59CBE5F8-DCFE-4694-A1CC-C651DAB236E9}" type="pres">
      <dgm:prSet presAssocID="{862EBD98-867C-4C6D-9959-D2BF10B8C1CB}" presName="centerShape" presStyleLbl="node0" presStyleIdx="0" presStyleCnt="1"/>
      <dgm:spPr/>
    </dgm:pt>
    <dgm:pt modelId="{A3519508-36B5-45CE-B9BF-79E1B0AE12CB}" type="pres">
      <dgm:prSet presAssocID="{942BA7A2-6BF1-4145-81F4-386FDB786110}" presName="parTrans" presStyleLbl="bgSibTrans2D1" presStyleIdx="0" presStyleCnt="4"/>
      <dgm:spPr/>
    </dgm:pt>
    <dgm:pt modelId="{6A132A08-9F93-4221-9AB5-58941E0FF028}" type="pres">
      <dgm:prSet presAssocID="{96E61C99-179A-408A-B0B4-F54058C6C30A}" presName="node" presStyleLbl="node1" presStyleIdx="0" presStyleCnt="4">
        <dgm:presLayoutVars>
          <dgm:bulletEnabled val="1"/>
        </dgm:presLayoutVars>
      </dgm:prSet>
      <dgm:spPr/>
    </dgm:pt>
    <dgm:pt modelId="{3A6E4AA5-DE93-410A-A553-13999E87F73B}" type="pres">
      <dgm:prSet presAssocID="{97B264AC-0E84-4AE1-A5A2-4BB97EF22779}" presName="parTrans" presStyleLbl="bgSibTrans2D1" presStyleIdx="1" presStyleCnt="4"/>
      <dgm:spPr/>
    </dgm:pt>
    <dgm:pt modelId="{C6E9473A-3F7B-4D49-BACC-41A595826A56}" type="pres">
      <dgm:prSet presAssocID="{5047ED30-1ED4-4E91-9C35-C78833B13D9F}" presName="node" presStyleLbl="node1" presStyleIdx="1" presStyleCnt="4">
        <dgm:presLayoutVars>
          <dgm:bulletEnabled val="1"/>
        </dgm:presLayoutVars>
      </dgm:prSet>
      <dgm:spPr/>
    </dgm:pt>
    <dgm:pt modelId="{EE26F98A-DA80-4886-B48F-4A39E3071C33}" type="pres">
      <dgm:prSet presAssocID="{26B005E3-1492-423F-A469-2DCD39811E13}" presName="parTrans" presStyleLbl="bgSibTrans2D1" presStyleIdx="2" presStyleCnt="4"/>
      <dgm:spPr/>
    </dgm:pt>
    <dgm:pt modelId="{7416DBF9-835D-40B1-B18B-042C8FC22CAD}" type="pres">
      <dgm:prSet presAssocID="{8BDBFC64-F8CB-44FD-B285-A46F7199F501}" presName="node" presStyleLbl="node1" presStyleIdx="2" presStyleCnt="4">
        <dgm:presLayoutVars>
          <dgm:bulletEnabled val="1"/>
        </dgm:presLayoutVars>
      </dgm:prSet>
      <dgm:spPr/>
    </dgm:pt>
    <dgm:pt modelId="{69908FFE-EDED-44A9-88E0-E7DB9FB1188D}" type="pres">
      <dgm:prSet presAssocID="{BB277575-707A-4A36-975B-64B99065CC76}" presName="parTrans" presStyleLbl="bgSibTrans2D1" presStyleIdx="3" presStyleCnt="4"/>
      <dgm:spPr/>
    </dgm:pt>
    <dgm:pt modelId="{19756B06-F866-4101-A536-AC2D612E1B2E}" type="pres">
      <dgm:prSet presAssocID="{70B6D2C5-0E38-4643-8693-586F2742ACAC}" presName="node" presStyleLbl="node1" presStyleIdx="3" presStyleCnt="4">
        <dgm:presLayoutVars>
          <dgm:bulletEnabled val="1"/>
        </dgm:presLayoutVars>
      </dgm:prSet>
      <dgm:spPr/>
    </dgm:pt>
  </dgm:ptLst>
  <dgm:cxnLst>
    <dgm:cxn modelId="{12EE8406-AC46-4D7C-A801-2AEA20DFD81A}" srcId="{5C213549-655D-4B6C-9CC1-2CC44DF49662}" destId="{862EBD98-867C-4C6D-9959-D2BF10B8C1CB}" srcOrd="0" destOrd="0" parTransId="{758FDACC-6B39-40DA-BDED-18EAE70478C6}" sibTransId="{3E49F249-F51A-4239-AF9A-81B963DD72CC}"/>
    <dgm:cxn modelId="{4F9B0009-53A3-467E-8F98-5B224A4A6956}" srcId="{862EBD98-867C-4C6D-9959-D2BF10B8C1CB}" destId="{70B6D2C5-0E38-4643-8693-586F2742ACAC}" srcOrd="3" destOrd="0" parTransId="{BB277575-707A-4A36-975B-64B99065CC76}" sibTransId="{07A988D6-37E4-4325-8B50-85B747C5A6D1}"/>
    <dgm:cxn modelId="{0C3A1911-4891-4EC5-ADBC-8704939FA8FA}" type="presOf" srcId="{BB277575-707A-4A36-975B-64B99065CC76}" destId="{69908FFE-EDED-44A9-88E0-E7DB9FB1188D}" srcOrd="0" destOrd="0" presId="urn:microsoft.com/office/officeart/2005/8/layout/radial4"/>
    <dgm:cxn modelId="{5A7B151C-451C-4972-AEAE-767B7EBDF24E}" srcId="{862EBD98-867C-4C6D-9959-D2BF10B8C1CB}" destId="{8BDBFC64-F8CB-44FD-B285-A46F7199F501}" srcOrd="2" destOrd="0" parTransId="{26B005E3-1492-423F-A469-2DCD39811E13}" sibTransId="{F6067BD8-C5E6-4D0E-BFC0-2998718AF327}"/>
    <dgm:cxn modelId="{D7661C23-BCF9-452E-8B33-00F5A3EB2253}" type="presOf" srcId="{862EBD98-867C-4C6D-9959-D2BF10B8C1CB}" destId="{59CBE5F8-DCFE-4694-A1CC-C651DAB236E9}" srcOrd="0" destOrd="0" presId="urn:microsoft.com/office/officeart/2005/8/layout/radial4"/>
    <dgm:cxn modelId="{33658133-4D71-48B7-9F33-DE4D44AF6ED5}" type="presOf" srcId="{5047ED30-1ED4-4E91-9C35-C78833B13D9F}" destId="{C6E9473A-3F7B-4D49-BACC-41A595826A56}" srcOrd="0" destOrd="0" presId="urn:microsoft.com/office/officeart/2005/8/layout/radial4"/>
    <dgm:cxn modelId="{224D4E4F-3DED-45F3-B70D-EAA8715DF082}" srcId="{862EBD98-867C-4C6D-9959-D2BF10B8C1CB}" destId="{96E61C99-179A-408A-B0B4-F54058C6C30A}" srcOrd="0" destOrd="0" parTransId="{942BA7A2-6BF1-4145-81F4-386FDB786110}" sibTransId="{17B7DA6D-5180-472C-944E-EFA274374C68}"/>
    <dgm:cxn modelId="{322F1C74-38C2-4C24-8E9A-A2606E5C6C9C}" type="presOf" srcId="{26B005E3-1492-423F-A469-2DCD39811E13}" destId="{EE26F98A-DA80-4886-B48F-4A39E3071C33}" srcOrd="0" destOrd="0" presId="urn:microsoft.com/office/officeart/2005/8/layout/radial4"/>
    <dgm:cxn modelId="{99C62683-94B0-47B4-BE5D-D2E18A68812F}" type="presOf" srcId="{70B6D2C5-0E38-4643-8693-586F2742ACAC}" destId="{19756B06-F866-4101-A536-AC2D612E1B2E}" srcOrd="0" destOrd="0" presId="urn:microsoft.com/office/officeart/2005/8/layout/radial4"/>
    <dgm:cxn modelId="{6DC3F487-A611-43DC-96A3-44B15150513E}" type="presOf" srcId="{5C213549-655D-4B6C-9CC1-2CC44DF49662}" destId="{713B306C-ACEE-45F0-A325-61F5A3E1BE31}" srcOrd="0" destOrd="0" presId="urn:microsoft.com/office/officeart/2005/8/layout/radial4"/>
    <dgm:cxn modelId="{43E7D498-EF5F-4DC2-94CD-43BE6E627131}" type="presOf" srcId="{97B264AC-0E84-4AE1-A5A2-4BB97EF22779}" destId="{3A6E4AA5-DE93-410A-A553-13999E87F73B}" srcOrd="0" destOrd="0" presId="urn:microsoft.com/office/officeart/2005/8/layout/radial4"/>
    <dgm:cxn modelId="{D32813B2-A213-4781-B065-C85C1B4EBD23}" type="presOf" srcId="{8BDBFC64-F8CB-44FD-B285-A46F7199F501}" destId="{7416DBF9-835D-40B1-B18B-042C8FC22CAD}" srcOrd="0" destOrd="0" presId="urn:microsoft.com/office/officeart/2005/8/layout/radial4"/>
    <dgm:cxn modelId="{F217DFC1-CBC0-4341-92B0-AE2261D55997}" type="presOf" srcId="{942BA7A2-6BF1-4145-81F4-386FDB786110}" destId="{A3519508-36B5-45CE-B9BF-79E1B0AE12CB}" srcOrd="0" destOrd="0" presId="urn:microsoft.com/office/officeart/2005/8/layout/radial4"/>
    <dgm:cxn modelId="{9F954AC4-C0DE-4A83-93BF-4432836F072F}" type="presOf" srcId="{96E61C99-179A-408A-B0B4-F54058C6C30A}" destId="{6A132A08-9F93-4221-9AB5-58941E0FF028}" srcOrd="0" destOrd="0" presId="urn:microsoft.com/office/officeart/2005/8/layout/radial4"/>
    <dgm:cxn modelId="{5DDCB7E1-DAFB-4C11-9A53-EA657FD8A834}" srcId="{862EBD98-867C-4C6D-9959-D2BF10B8C1CB}" destId="{5047ED30-1ED4-4E91-9C35-C78833B13D9F}" srcOrd="1" destOrd="0" parTransId="{97B264AC-0E84-4AE1-A5A2-4BB97EF22779}" sibTransId="{1C9528A6-411D-4E4F-8E8F-18B696ADADC7}"/>
    <dgm:cxn modelId="{3A6C408F-A372-4B92-86F5-818C60A5993B}" type="presParOf" srcId="{713B306C-ACEE-45F0-A325-61F5A3E1BE31}" destId="{59CBE5F8-DCFE-4694-A1CC-C651DAB236E9}" srcOrd="0" destOrd="0" presId="urn:microsoft.com/office/officeart/2005/8/layout/radial4"/>
    <dgm:cxn modelId="{4A885F0C-B9B1-4C9D-B89C-F9B97D4BA13E}" type="presParOf" srcId="{713B306C-ACEE-45F0-A325-61F5A3E1BE31}" destId="{A3519508-36B5-45CE-B9BF-79E1B0AE12CB}" srcOrd="1" destOrd="0" presId="urn:microsoft.com/office/officeart/2005/8/layout/radial4"/>
    <dgm:cxn modelId="{712F5944-2391-4992-856B-BEC198FBB25D}" type="presParOf" srcId="{713B306C-ACEE-45F0-A325-61F5A3E1BE31}" destId="{6A132A08-9F93-4221-9AB5-58941E0FF028}" srcOrd="2" destOrd="0" presId="urn:microsoft.com/office/officeart/2005/8/layout/radial4"/>
    <dgm:cxn modelId="{6CB8BF93-6967-4CB9-87F9-D26AABCF0C1A}" type="presParOf" srcId="{713B306C-ACEE-45F0-A325-61F5A3E1BE31}" destId="{3A6E4AA5-DE93-410A-A553-13999E87F73B}" srcOrd="3" destOrd="0" presId="urn:microsoft.com/office/officeart/2005/8/layout/radial4"/>
    <dgm:cxn modelId="{678BC14F-352C-485C-9437-3AF4C58E21BA}" type="presParOf" srcId="{713B306C-ACEE-45F0-A325-61F5A3E1BE31}" destId="{C6E9473A-3F7B-4D49-BACC-41A595826A56}" srcOrd="4" destOrd="0" presId="urn:microsoft.com/office/officeart/2005/8/layout/radial4"/>
    <dgm:cxn modelId="{4A2AAF87-91AE-4DE2-8B6F-868A031933D5}" type="presParOf" srcId="{713B306C-ACEE-45F0-A325-61F5A3E1BE31}" destId="{EE26F98A-DA80-4886-B48F-4A39E3071C33}" srcOrd="5" destOrd="0" presId="urn:microsoft.com/office/officeart/2005/8/layout/radial4"/>
    <dgm:cxn modelId="{FF785746-CF32-413F-8A05-A52F4DF8BC80}" type="presParOf" srcId="{713B306C-ACEE-45F0-A325-61F5A3E1BE31}" destId="{7416DBF9-835D-40B1-B18B-042C8FC22CAD}" srcOrd="6" destOrd="0" presId="urn:microsoft.com/office/officeart/2005/8/layout/radial4"/>
    <dgm:cxn modelId="{215E70F4-78B6-417B-B178-641D5F1AC6B2}" type="presParOf" srcId="{713B306C-ACEE-45F0-A325-61F5A3E1BE31}" destId="{69908FFE-EDED-44A9-88E0-E7DB9FB1188D}" srcOrd="7" destOrd="0" presId="urn:microsoft.com/office/officeart/2005/8/layout/radial4"/>
    <dgm:cxn modelId="{7BEF2C38-818D-4BF6-8842-463FB2F25E73}" type="presParOf" srcId="{713B306C-ACEE-45F0-A325-61F5A3E1BE31}" destId="{19756B06-F866-4101-A536-AC2D612E1B2E}" srcOrd="8"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787FEC6-E340-4FF6-B17E-25D4385A50DC}" type="doc">
      <dgm:prSet loTypeId="urn:microsoft.com/office/officeart/2009/layout/CircleArrowProcess" loCatId="cycle" qsTypeId="urn:microsoft.com/office/officeart/2005/8/quickstyle/simple2" qsCatId="simple" csTypeId="urn:microsoft.com/office/officeart/2005/8/colors/accent0_2" csCatId="mainScheme" phldr="1"/>
      <dgm:spPr/>
    </dgm:pt>
    <dgm:pt modelId="{54188210-96C7-4A85-931B-D281C43E2582}">
      <dgm:prSet phldrT="[Text]"/>
      <dgm:spPr/>
      <dgm:t>
        <a:bodyPr/>
        <a:lstStyle/>
        <a:p>
          <a:r>
            <a:rPr lang="zh-CN" altLang="en-US" dirty="0"/>
            <a:t>以客观为方法</a:t>
          </a:r>
          <a:endParaRPr lang="en-SG" dirty="0"/>
        </a:p>
      </dgm:t>
    </dgm:pt>
    <dgm:pt modelId="{61FDB649-9A19-4045-A2F2-6665C49A93B5}" type="parTrans" cxnId="{392D88C5-175E-4825-8F43-717C5EDBA407}">
      <dgm:prSet/>
      <dgm:spPr/>
      <dgm:t>
        <a:bodyPr/>
        <a:lstStyle/>
        <a:p>
          <a:endParaRPr lang="en-SG"/>
        </a:p>
      </dgm:t>
    </dgm:pt>
    <dgm:pt modelId="{5C39371F-78F7-4206-BB5E-585520702605}" type="sibTrans" cxnId="{392D88C5-175E-4825-8F43-717C5EDBA407}">
      <dgm:prSet/>
      <dgm:spPr/>
      <dgm:t>
        <a:bodyPr/>
        <a:lstStyle/>
        <a:p>
          <a:endParaRPr lang="en-SG"/>
        </a:p>
      </dgm:t>
    </dgm:pt>
    <dgm:pt modelId="{946DD946-F62A-4C81-9272-DCA34B816880}">
      <dgm:prSet phldrT="[Text]"/>
      <dgm:spPr/>
      <dgm:t>
        <a:bodyPr/>
        <a:lstStyle/>
        <a:p>
          <a:r>
            <a:rPr lang="zh-CN" altLang="en-US" dirty="0"/>
            <a:t>以价值中立为风格</a:t>
          </a:r>
          <a:endParaRPr lang="en-SG" dirty="0"/>
        </a:p>
      </dgm:t>
    </dgm:pt>
    <dgm:pt modelId="{ED5D0B49-493C-43E1-B7B4-CC90964B678D}" type="parTrans" cxnId="{775CF149-ADBC-4736-9E90-E76A80C62C13}">
      <dgm:prSet/>
      <dgm:spPr/>
      <dgm:t>
        <a:bodyPr/>
        <a:lstStyle/>
        <a:p>
          <a:endParaRPr lang="en-SG"/>
        </a:p>
      </dgm:t>
    </dgm:pt>
    <dgm:pt modelId="{49645341-8CAB-46A8-AF41-520159B5BB1C}" type="sibTrans" cxnId="{775CF149-ADBC-4736-9E90-E76A80C62C13}">
      <dgm:prSet/>
      <dgm:spPr/>
      <dgm:t>
        <a:bodyPr/>
        <a:lstStyle/>
        <a:p>
          <a:endParaRPr lang="en-SG"/>
        </a:p>
      </dgm:t>
    </dgm:pt>
    <dgm:pt modelId="{32FBD3C8-48E5-4D2A-8A46-72506FD9ACA5}">
      <dgm:prSet phldrT="[Text]"/>
      <dgm:spPr/>
      <dgm:t>
        <a:bodyPr/>
        <a:lstStyle/>
        <a:p>
          <a:r>
            <a:rPr lang="zh-CN" altLang="en-US" dirty="0"/>
            <a:t>以理性为基础</a:t>
          </a:r>
          <a:endParaRPr lang="en-SG" dirty="0"/>
        </a:p>
      </dgm:t>
    </dgm:pt>
    <dgm:pt modelId="{4FB6B074-24A1-42C9-8123-8C619EF6897D}" type="parTrans" cxnId="{33E728C4-8FED-45F5-9644-D33A9A959B06}">
      <dgm:prSet/>
      <dgm:spPr/>
      <dgm:t>
        <a:bodyPr/>
        <a:lstStyle/>
        <a:p>
          <a:endParaRPr lang="en-SG"/>
        </a:p>
      </dgm:t>
    </dgm:pt>
    <dgm:pt modelId="{BA532FDE-C440-49E3-9962-6AF5B4BE64D8}" type="sibTrans" cxnId="{33E728C4-8FED-45F5-9644-D33A9A959B06}">
      <dgm:prSet/>
      <dgm:spPr/>
      <dgm:t>
        <a:bodyPr/>
        <a:lstStyle/>
        <a:p>
          <a:endParaRPr lang="en-SG"/>
        </a:p>
      </dgm:t>
    </dgm:pt>
    <dgm:pt modelId="{E7505ADC-74B0-4E23-81AB-8459D657B1CE}" type="pres">
      <dgm:prSet presAssocID="{5787FEC6-E340-4FF6-B17E-25D4385A50DC}" presName="Name0" presStyleCnt="0">
        <dgm:presLayoutVars>
          <dgm:chMax val="7"/>
          <dgm:chPref val="7"/>
          <dgm:dir/>
          <dgm:animLvl val="lvl"/>
        </dgm:presLayoutVars>
      </dgm:prSet>
      <dgm:spPr/>
    </dgm:pt>
    <dgm:pt modelId="{8D0C5C34-4F06-4AF1-887C-5E1ACD34408C}" type="pres">
      <dgm:prSet presAssocID="{54188210-96C7-4A85-931B-D281C43E2582}" presName="Accent1" presStyleCnt="0"/>
      <dgm:spPr/>
    </dgm:pt>
    <dgm:pt modelId="{77F4EDF9-B4ED-4512-9854-E3AD93B8B958}" type="pres">
      <dgm:prSet presAssocID="{54188210-96C7-4A85-931B-D281C43E2582}" presName="Accent" presStyleLbl="node1" presStyleIdx="0" presStyleCnt="3"/>
      <dgm:spPr/>
    </dgm:pt>
    <dgm:pt modelId="{5517F389-2DFF-4BA4-A82A-4FC9E4F6C70A}" type="pres">
      <dgm:prSet presAssocID="{54188210-96C7-4A85-931B-D281C43E2582}" presName="Parent1" presStyleLbl="revTx" presStyleIdx="0" presStyleCnt="3">
        <dgm:presLayoutVars>
          <dgm:chMax val="1"/>
          <dgm:chPref val="1"/>
          <dgm:bulletEnabled val="1"/>
        </dgm:presLayoutVars>
      </dgm:prSet>
      <dgm:spPr/>
    </dgm:pt>
    <dgm:pt modelId="{C255E285-022A-419B-971F-8C61620AEB8B}" type="pres">
      <dgm:prSet presAssocID="{946DD946-F62A-4C81-9272-DCA34B816880}" presName="Accent2" presStyleCnt="0"/>
      <dgm:spPr/>
    </dgm:pt>
    <dgm:pt modelId="{8050C6FA-889E-414B-9C4D-5F28C89C4A1E}" type="pres">
      <dgm:prSet presAssocID="{946DD946-F62A-4C81-9272-DCA34B816880}" presName="Accent" presStyleLbl="node1" presStyleIdx="1" presStyleCnt="3"/>
      <dgm:spPr/>
    </dgm:pt>
    <dgm:pt modelId="{6FDB558D-C3C6-454E-BCCA-CA7882341C57}" type="pres">
      <dgm:prSet presAssocID="{946DD946-F62A-4C81-9272-DCA34B816880}" presName="Parent2" presStyleLbl="revTx" presStyleIdx="1" presStyleCnt="3">
        <dgm:presLayoutVars>
          <dgm:chMax val="1"/>
          <dgm:chPref val="1"/>
          <dgm:bulletEnabled val="1"/>
        </dgm:presLayoutVars>
      </dgm:prSet>
      <dgm:spPr/>
    </dgm:pt>
    <dgm:pt modelId="{91403577-73F5-4065-B0B2-BDB5B0C2AC32}" type="pres">
      <dgm:prSet presAssocID="{32FBD3C8-48E5-4D2A-8A46-72506FD9ACA5}" presName="Accent3" presStyleCnt="0"/>
      <dgm:spPr/>
    </dgm:pt>
    <dgm:pt modelId="{94FD9D4C-495D-4D9C-A6EF-BD47963DFE17}" type="pres">
      <dgm:prSet presAssocID="{32FBD3C8-48E5-4D2A-8A46-72506FD9ACA5}" presName="Accent" presStyleLbl="node1" presStyleIdx="2" presStyleCnt="3"/>
      <dgm:spPr/>
    </dgm:pt>
    <dgm:pt modelId="{22F15D34-38D6-4A3F-848C-206E44DAD6E0}" type="pres">
      <dgm:prSet presAssocID="{32FBD3C8-48E5-4D2A-8A46-72506FD9ACA5}" presName="Parent3" presStyleLbl="revTx" presStyleIdx="2" presStyleCnt="3">
        <dgm:presLayoutVars>
          <dgm:chMax val="1"/>
          <dgm:chPref val="1"/>
          <dgm:bulletEnabled val="1"/>
        </dgm:presLayoutVars>
      </dgm:prSet>
      <dgm:spPr/>
    </dgm:pt>
  </dgm:ptLst>
  <dgm:cxnLst>
    <dgm:cxn modelId="{61A68F17-204B-4C54-B89E-FFF9A1296D9E}" type="presOf" srcId="{54188210-96C7-4A85-931B-D281C43E2582}" destId="{5517F389-2DFF-4BA4-A82A-4FC9E4F6C70A}" srcOrd="0" destOrd="0" presId="urn:microsoft.com/office/officeart/2009/layout/CircleArrowProcess"/>
    <dgm:cxn modelId="{775CF149-ADBC-4736-9E90-E76A80C62C13}" srcId="{5787FEC6-E340-4FF6-B17E-25D4385A50DC}" destId="{946DD946-F62A-4C81-9272-DCA34B816880}" srcOrd="1" destOrd="0" parTransId="{ED5D0B49-493C-43E1-B7B4-CC90964B678D}" sibTransId="{49645341-8CAB-46A8-AF41-520159B5BB1C}"/>
    <dgm:cxn modelId="{B998A772-B960-47E9-A960-73283350030D}" type="presOf" srcId="{5787FEC6-E340-4FF6-B17E-25D4385A50DC}" destId="{E7505ADC-74B0-4E23-81AB-8459D657B1CE}" srcOrd="0" destOrd="0" presId="urn:microsoft.com/office/officeart/2009/layout/CircleArrowProcess"/>
    <dgm:cxn modelId="{BB35CD73-CA83-45F6-B5F6-A0FFCF1B54E7}" type="presOf" srcId="{32FBD3C8-48E5-4D2A-8A46-72506FD9ACA5}" destId="{22F15D34-38D6-4A3F-848C-206E44DAD6E0}" srcOrd="0" destOrd="0" presId="urn:microsoft.com/office/officeart/2009/layout/CircleArrowProcess"/>
    <dgm:cxn modelId="{6AF052B2-1DAE-4870-AD4F-AE0E963304A6}" type="presOf" srcId="{946DD946-F62A-4C81-9272-DCA34B816880}" destId="{6FDB558D-C3C6-454E-BCCA-CA7882341C57}" srcOrd="0" destOrd="0" presId="urn:microsoft.com/office/officeart/2009/layout/CircleArrowProcess"/>
    <dgm:cxn modelId="{33E728C4-8FED-45F5-9644-D33A9A959B06}" srcId="{5787FEC6-E340-4FF6-B17E-25D4385A50DC}" destId="{32FBD3C8-48E5-4D2A-8A46-72506FD9ACA5}" srcOrd="2" destOrd="0" parTransId="{4FB6B074-24A1-42C9-8123-8C619EF6897D}" sibTransId="{BA532FDE-C440-49E3-9962-6AF5B4BE64D8}"/>
    <dgm:cxn modelId="{392D88C5-175E-4825-8F43-717C5EDBA407}" srcId="{5787FEC6-E340-4FF6-B17E-25D4385A50DC}" destId="{54188210-96C7-4A85-931B-D281C43E2582}" srcOrd="0" destOrd="0" parTransId="{61FDB649-9A19-4045-A2F2-6665C49A93B5}" sibTransId="{5C39371F-78F7-4206-BB5E-585520702605}"/>
    <dgm:cxn modelId="{85A4344C-AD7A-4437-A581-A18F1AADF289}" type="presParOf" srcId="{E7505ADC-74B0-4E23-81AB-8459D657B1CE}" destId="{8D0C5C34-4F06-4AF1-887C-5E1ACD34408C}" srcOrd="0" destOrd="0" presId="urn:microsoft.com/office/officeart/2009/layout/CircleArrowProcess"/>
    <dgm:cxn modelId="{C6E6CDD1-B679-40D4-B51C-391B4B52CADC}" type="presParOf" srcId="{8D0C5C34-4F06-4AF1-887C-5E1ACD34408C}" destId="{77F4EDF9-B4ED-4512-9854-E3AD93B8B958}" srcOrd="0" destOrd="0" presId="urn:microsoft.com/office/officeart/2009/layout/CircleArrowProcess"/>
    <dgm:cxn modelId="{11F8C026-3EEB-4FB1-9FFE-5A1BF6C78AB2}" type="presParOf" srcId="{E7505ADC-74B0-4E23-81AB-8459D657B1CE}" destId="{5517F389-2DFF-4BA4-A82A-4FC9E4F6C70A}" srcOrd="1" destOrd="0" presId="urn:microsoft.com/office/officeart/2009/layout/CircleArrowProcess"/>
    <dgm:cxn modelId="{4A0FCD33-B2D9-4583-8919-8994ED6E5AAF}" type="presParOf" srcId="{E7505ADC-74B0-4E23-81AB-8459D657B1CE}" destId="{C255E285-022A-419B-971F-8C61620AEB8B}" srcOrd="2" destOrd="0" presId="urn:microsoft.com/office/officeart/2009/layout/CircleArrowProcess"/>
    <dgm:cxn modelId="{183893C8-DBC1-47E5-8CC7-1BDF131B06FD}" type="presParOf" srcId="{C255E285-022A-419B-971F-8C61620AEB8B}" destId="{8050C6FA-889E-414B-9C4D-5F28C89C4A1E}" srcOrd="0" destOrd="0" presId="urn:microsoft.com/office/officeart/2009/layout/CircleArrowProcess"/>
    <dgm:cxn modelId="{A70800E4-8014-4D65-83AA-5B83BC95A48B}" type="presParOf" srcId="{E7505ADC-74B0-4E23-81AB-8459D657B1CE}" destId="{6FDB558D-C3C6-454E-BCCA-CA7882341C57}" srcOrd="3" destOrd="0" presId="urn:microsoft.com/office/officeart/2009/layout/CircleArrowProcess"/>
    <dgm:cxn modelId="{294555DE-20F3-4B0F-81F6-F86F5FA77F9F}" type="presParOf" srcId="{E7505ADC-74B0-4E23-81AB-8459D657B1CE}" destId="{91403577-73F5-4065-B0B2-BDB5B0C2AC32}" srcOrd="4" destOrd="0" presId="urn:microsoft.com/office/officeart/2009/layout/CircleArrowProcess"/>
    <dgm:cxn modelId="{2B7A6103-6A90-4558-BB08-B350A302A40E}" type="presParOf" srcId="{91403577-73F5-4065-B0B2-BDB5B0C2AC32}" destId="{94FD9D4C-495D-4D9C-A6EF-BD47963DFE17}" srcOrd="0" destOrd="0" presId="urn:microsoft.com/office/officeart/2009/layout/CircleArrowProcess"/>
    <dgm:cxn modelId="{E788C58C-19DD-4FCD-9F69-70612F6BFCB7}" type="presParOf" srcId="{E7505ADC-74B0-4E23-81AB-8459D657B1CE}" destId="{22F15D34-38D6-4A3F-848C-206E44DAD6E0}"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3C3A1FA-7AB6-4273-87D3-12D054016CDD}" type="doc">
      <dgm:prSet loTypeId="urn:microsoft.com/office/officeart/2009/3/layout/RandomtoResultProcess" loCatId="process" qsTypeId="urn:microsoft.com/office/officeart/2005/8/quickstyle/3d5" qsCatId="3D" csTypeId="urn:microsoft.com/office/officeart/2005/8/colors/colorful1" csCatId="colorful" phldr="1"/>
      <dgm:spPr/>
      <dgm:t>
        <a:bodyPr/>
        <a:lstStyle/>
        <a:p>
          <a:endParaRPr lang="en-SG"/>
        </a:p>
      </dgm:t>
    </dgm:pt>
    <dgm:pt modelId="{230B6319-ABC2-46F0-9E22-A233A56A200C}">
      <dgm:prSet phldrT="[Text]"/>
      <dgm:spPr/>
      <dgm:t>
        <a:bodyPr/>
        <a:lstStyle/>
        <a:p>
          <a:r>
            <a:rPr lang="zh-CN" altLang="en-US" dirty="0"/>
            <a:t>客观判断</a:t>
          </a:r>
          <a:endParaRPr lang="en-SG" dirty="0"/>
        </a:p>
      </dgm:t>
    </dgm:pt>
    <dgm:pt modelId="{A63B4F23-D314-440D-9310-4FFB66881A4D}" type="parTrans" cxnId="{00DB9613-2350-4E3A-9854-70673F75FFC1}">
      <dgm:prSet/>
      <dgm:spPr/>
      <dgm:t>
        <a:bodyPr/>
        <a:lstStyle/>
        <a:p>
          <a:endParaRPr lang="en-SG"/>
        </a:p>
      </dgm:t>
    </dgm:pt>
    <dgm:pt modelId="{D46E41F2-E8B6-40E2-BAC4-ACB08D29C373}" type="sibTrans" cxnId="{00DB9613-2350-4E3A-9854-70673F75FFC1}">
      <dgm:prSet/>
      <dgm:spPr/>
      <dgm:t>
        <a:bodyPr/>
        <a:lstStyle/>
        <a:p>
          <a:endParaRPr lang="en-SG"/>
        </a:p>
      </dgm:t>
    </dgm:pt>
    <dgm:pt modelId="{21961635-8724-419E-8437-29D36FE320C7}">
      <dgm:prSet phldrT="[Text]"/>
      <dgm:spPr/>
      <dgm:t>
        <a:bodyPr/>
        <a:lstStyle/>
        <a:p>
          <a:r>
            <a:rPr lang="zh-CN" altLang="en-US" dirty="0"/>
            <a:t>了解</a:t>
          </a:r>
          <a:endParaRPr lang="en-SG" dirty="0"/>
        </a:p>
      </dgm:t>
    </dgm:pt>
    <dgm:pt modelId="{3BC759CD-85AF-4D9F-A2EF-2F8AEF4A3A0A}" type="parTrans" cxnId="{125834CF-C8F0-401C-B94A-D3D6EB4DADBE}">
      <dgm:prSet/>
      <dgm:spPr/>
      <dgm:t>
        <a:bodyPr/>
        <a:lstStyle/>
        <a:p>
          <a:endParaRPr lang="en-SG"/>
        </a:p>
      </dgm:t>
    </dgm:pt>
    <dgm:pt modelId="{6E0DF26C-A44F-46B8-8377-265AA5939A2F}" type="sibTrans" cxnId="{125834CF-C8F0-401C-B94A-D3D6EB4DADBE}">
      <dgm:prSet/>
      <dgm:spPr/>
      <dgm:t>
        <a:bodyPr/>
        <a:lstStyle/>
        <a:p>
          <a:endParaRPr lang="en-SG"/>
        </a:p>
      </dgm:t>
    </dgm:pt>
    <dgm:pt modelId="{A58A4EA9-88C4-4CD6-BBEA-FE483A25E57B}">
      <dgm:prSet phldrT="[Text]"/>
      <dgm:spPr/>
      <dgm:t>
        <a:bodyPr/>
        <a:lstStyle/>
        <a:p>
          <a:r>
            <a:rPr lang="zh-CN" altLang="en-US" dirty="0"/>
            <a:t>理解</a:t>
          </a:r>
          <a:endParaRPr lang="en-SG" dirty="0"/>
        </a:p>
      </dgm:t>
    </dgm:pt>
    <dgm:pt modelId="{16BC3F39-1C25-438E-96F3-7058273844F3}" type="parTrans" cxnId="{84A8806B-A5E5-4ADA-AD39-1F3E66A237A5}">
      <dgm:prSet/>
      <dgm:spPr/>
      <dgm:t>
        <a:bodyPr/>
        <a:lstStyle/>
        <a:p>
          <a:endParaRPr lang="en-SG"/>
        </a:p>
      </dgm:t>
    </dgm:pt>
    <dgm:pt modelId="{194884B5-0972-4A4B-807B-F393CA2ACC81}" type="sibTrans" cxnId="{84A8806B-A5E5-4ADA-AD39-1F3E66A237A5}">
      <dgm:prSet/>
      <dgm:spPr/>
      <dgm:t>
        <a:bodyPr/>
        <a:lstStyle/>
        <a:p>
          <a:endParaRPr lang="en-SG"/>
        </a:p>
      </dgm:t>
    </dgm:pt>
    <dgm:pt modelId="{4501E0CF-0DE9-48D9-8607-042AE21F02BA}">
      <dgm:prSet phldrT="[Text]"/>
      <dgm:spPr/>
      <dgm:t>
        <a:bodyPr/>
        <a:lstStyle/>
        <a:p>
          <a:r>
            <a:rPr lang="zh-CN" altLang="en-US" dirty="0"/>
            <a:t>认知</a:t>
          </a:r>
          <a:endParaRPr lang="en-SG" dirty="0"/>
        </a:p>
      </dgm:t>
    </dgm:pt>
    <dgm:pt modelId="{33CAED3A-7E0B-474E-869E-2D4EA6C8EACB}" type="parTrans" cxnId="{F191C991-F9F0-4FF6-BA99-09918592E103}">
      <dgm:prSet/>
      <dgm:spPr/>
      <dgm:t>
        <a:bodyPr/>
        <a:lstStyle/>
        <a:p>
          <a:endParaRPr lang="en-SG"/>
        </a:p>
      </dgm:t>
    </dgm:pt>
    <dgm:pt modelId="{5F23FFE8-3D37-4A9E-AFCE-91DBB04BB64C}" type="sibTrans" cxnId="{F191C991-F9F0-4FF6-BA99-09918592E103}">
      <dgm:prSet/>
      <dgm:spPr/>
      <dgm:t>
        <a:bodyPr/>
        <a:lstStyle/>
        <a:p>
          <a:endParaRPr lang="en-SG"/>
        </a:p>
      </dgm:t>
    </dgm:pt>
    <dgm:pt modelId="{567E8801-7C81-498B-AA26-D2B41B6CD56B}">
      <dgm:prSet phldrT="[Text]"/>
      <dgm:spPr/>
      <dgm:t>
        <a:bodyPr/>
        <a:lstStyle/>
        <a:p>
          <a:r>
            <a:rPr lang="zh-CN" altLang="en-US" dirty="0"/>
            <a:t>判断</a:t>
          </a:r>
          <a:endParaRPr lang="en-SG" dirty="0"/>
        </a:p>
      </dgm:t>
    </dgm:pt>
    <dgm:pt modelId="{909413CB-166F-4925-82F1-AB7BCFBD9A20}" type="parTrans" cxnId="{1BDF8533-7022-466E-A670-26C8D88C80B3}">
      <dgm:prSet/>
      <dgm:spPr/>
      <dgm:t>
        <a:bodyPr/>
        <a:lstStyle/>
        <a:p>
          <a:endParaRPr lang="en-SG"/>
        </a:p>
      </dgm:t>
    </dgm:pt>
    <dgm:pt modelId="{EBD9C8F8-F0FB-46A2-BA3F-F727FB4CAFD3}" type="sibTrans" cxnId="{1BDF8533-7022-466E-A670-26C8D88C80B3}">
      <dgm:prSet/>
      <dgm:spPr/>
      <dgm:t>
        <a:bodyPr/>
        <a:lstStyle/>
        <a:p>
          <a:endParaRPr lang="en-SG"/>
        </a:p>
      </dgm:t>
    </dgm:pt>
    <dgm:pt modelId="{786A3C18-49DD-47A5-B735-A9203657EE3D}" type="pres">
      <dgm:prSet presAssocID="{23C3A1FA-7AB6-4273-87D3-12D054016CDD}" presName="Name0" presStyleCnt="0">
        <dgm:presLayoutVars>
          <dgm:dir/>
          <dgm:animOne val="branch"/>
          <dgm:animLvl val="lvl"/>
        </dgm:presLayoutVars>
      </dgm:prSet>
      <dgm:spPr/>
    </dgm:pt>
    <dgm:pt modelId="{CD73411A-3410-41E0-AEF8-E6CB39CDA30E}" type="pres">
      <dgm:prSet presAssocID="{230B6319-ABC2-46F0-9E22-A233A56A200C}" presName="chaos" presStyleCnt="0"/>
      <dgm:spPr/>
    </dgm:pt>
    <dgm:pt modelId="{4AAFABEF-7D71-4F6E-802D-BDDA7EC17641}" type="pres">
      <dgm:prSet presAssocID="{230B6319-ABC2-46F0-9E22-A233A56A200C}" presName="parTx1" presStyleLbl="revTx" presStyleIdx="0" presStyleCnt="2"/>
      <dgm:spPr/>
    </dgm:pt>
    <dgm:pt modelId="{EFB360EA-4636-4851-9BDF-62708A159B0A}" type="pres">
      <dgm:prSet presAssocID="{230B6319-ABC2-46F0-9E22-A233A56A200C}" presName="desTx1" presStyleLbl="revTx" presStyleIdx="1" presStyleCnt="2">
        <dgm:presLayoutVars>
          <dgm:bulletEnabled val="1"/>
        </dgm:presLayoutVars>
      </dgm:prSet>
      <dgm:spPr/>
    </dgm:pt>
    <dgm:pt modelId="{6C8EE494-20F4-47CF-80C5-B97A00660900}" type="pres">
      <dgm:prSet presAssocID="{230B6319-ABC2-46F0-9E22-A233A56A200C}" presName="c1" presStyleLbl="node1" presStyleIdx="0" presStyleCnt="18"/>
      <dgm:spPr/>
    </dgm:pt>
    <dgm:pt modelId="{5ABDE675-12FF-48E1-8230-DC84F82494A5}" type="pres">
      <dgm:prSet presAssocID="{230B6319-ABC2-46F0-9E22-A233A56A200C}" presName="c2" presStyleLbl="node1" presStyleIdx="1" presStyleCnt="18"/>
      <dgm:spPr/>
    </dgm:pt>
    <dgm:pt modelId="{DF0B9E01-E97E-4825-87FC-2401604522F5}" type="pres">
      <dgm:prSet presAssocID="{230B6319-ABC2-46F0-9E22-A233A56A200C}" presName="c3" presStyleLbl="node1" presStyleIdx="2" presStyleCnt="18"/>
      <dgm:spPr/>
    </dgm:pt>
    <dgm:pt modelId="{C160F56C-828E-46BB-876B-370294A33A89}" type="pres">
      <dgm:prSet presAssocID="{230B6319-ABC2-46F0-9E22-A233A56A200C}" presName="c4" presStyleLbl="node1" presStyleIdx="3" presStyleCnt="18"/>
      <dgm:spPr/>
    </dgm:pt>
    <dgm:pt modelId="{3AAB4C01-3467-4A65-BD62-7A725BB93D88}" type="pres">
      <dgm:prSet presAssocID="{230B6319-ABC2-46F0-9E22-A233A56A200C}" presName="c5" presStyleLbl="node1" presStyleIdx="4" presStyleCnt="18"/>
      <dgm:spPr/>
    </dgm:pt>
    <dgm:pt modelId="{869BEB37-B256-45C1-AF89-6F5FFDF87615}" type="pres">
      <dgm:prSet presAssocID="{230B6319-ABC2-46F0-9E22-A233A56A200C}" presName="c6" presStyleLbl="node1" presStyleIdx="5" presStyleCnt="18"/>
      <dgm:spPr/>
    </dgm:pt>
    <dgm:pt modelId="{448B22DB-EE84-495F-91D7-85EDE393BF0E}" type="pres">
      <dgm:prSet presAssocID="{230B6319-ABC2-46F0-9E22-A233A56A200C}" presName="c7" presStyleLbl="node1" presStyleIdx="6" presStyleCnt="18"/>
      <dgm:spPr/>
    </dgm:pt>
    <dgm:pt modelId="{30BB088A-FAF3-4956-BD9F-1EEED71AEB29}" type="pres">
      <dgm:prSet presAssocID="{230B6319-ABC2-46F0-9E22-A233A56A200C}" presName="c8" presStyleLbl="node1" presStyleIdx="7" presStyleCnt="18"/>
      <dgm:spPr/>
    </dgm:pt>
    <dgm:pt modelId="{E812D98E-17E8-4D45-BD9B-69A4551A8FD7}" type="pres">
      <dgm:prSet presAssocID="{230B6319-ABC2-46F0-9E22-A233A56A200C}" presName="c9" presStyleLbl="node1" presStyleIdx="8" presStyleCnt="18"/>
      <dgm:spPr/>
    </dgm:pt>
    <dgm:pt modelId="{FD1693C8-CED3-4794-8171-D0F319C4D037}" type="pres">
      <dgm:prSet presAssocID="{230B6319-ABC2-46F0-9E22-A233A56A200C}" presName="c10" presStyleLbl="node1" presStyleIdx="9" presStyleCnt="18"/>
      <dgm:spPr/>
    </dgm:pt>
    <dgm:pt modelId="{C725432F-E253-41BE-9389-9FFF0CA7FE75}" type="pres">
      <dgm:prSet presAssocID="{230B6319-ABC2-46F0-9E22-A233A56A200C}" presName="c11" presStyleLbl="node1" presStyleIdx="10" presStyleCnt="18"/>
      <dgm:spPr/>
    </dgm:pt>
    <dgm:pt modelId="{9590FFD9-EEDE-42FD-AD2B-E1510BC8A0E8}" type="pres">
      <dgm:prSet presAssocID="{230B6319-ABC2-46F0-9E22-A233A56A200C}" presName="c12" presStyleLbl="node1" presStyleIdx="11" presStyleCnt="18"/>
      <dgm:spPr/>
    </dgm:pt>
    <dgm:pt modelId="{82BDF9C5-5197-400B-94A7-FBF9BD8F3D71}" type="pres">
      <dgm:prSet presAssocID="{230B6319-ABC2-46F0-9E22-A233A56A200C}" presName="c13" presStyleLbl="node1" presStyleIdx="12" presStyleCnt="18"/>
      <dgm:spPr/>
    </dgm:pt>
    <dgm:pt modelId="{AF5F2FFB-D9BC-4831-A91B-69A7EA704163}" type="pres">
      <dgm:prSet presAssocID="{230B6319-ABC2-46F0-9E22-A233A56A200C}" presName="c14" presStyleLbl="node1" presStyleIdx="13" presStyleCnt="18"/>
      <dgm:spPr/>
    </dgm:pt>
    <dgm:pt modelId="{13E38C53-7131-494F-AC15-02A02ECC1E2E}" type="pres">
      <dgm:prSet presAssocID="{230B6319-ABC2-46F0-9E22-A233A56A200C}" presName="c15" presStyleLbl="node1" presStyleIdx="14" presStyleCnt="18"/>
      <dgm:spPr/>
    </dgm:pt>
    <dgm:pt modelId="{30FAF51A-34DD-486B-B197-A7F7E0C251E4}" type="pres">
      <dgm:prSet presAssocID="{230B6319-ABC2-46F0-9E22-A233A56A200C}" presName="c16" presStyleLbl="node1" presStyleIdx="15" presStyleCnt="18"/>
      <dgm:spPr/>
    </dgm:pt>
    <dgm:pt modelId="{1D5F7962-C33E-424C-89C6-F6C7B2233B9B}" type="pres">
      <dgm:prSet presAssocID="{230B6319-ABC2-46F0-9E22-A233A56A200C}" presName="c17" presStyleLbl="node1" presStyleIdx="16" presStyleCnt="18"/>
      <dgm:spPr/>
    </dgm:pt>
    <dgm:pt modelId="{B5FF3DC3-DA34-4373-82FC-1FA8D2DE3884}" type="pres">
      <dgm:prSet presAssocID="{230B6319-ABC2-46F0-9E22-A233A56A200C}" presName="c18" presStyleLbl="node1" presStyleIdx="17" presStyleCnt="18"/>
      <dgm:spPr/>
    </dgm:pt>
  </dgm:ptLst>
  <dgm:cxnLst>
    <dgm:cxn modelId="{00DB9613-2350-4E3A-9854-70673F75FFC1}" srcId="{23C3A1FA-7AB6-4273-87D3-12D054016CDD}" destId="{230B6319-ABC2-46F0-9E22-A233A56A200C}" srcOrd="0" destOrd="0" parTransId="{A63B4F23-D314-440D-9310-4FFB66881A4D}" sibTransId="{D46E41F2-E8B6-40E2-BAC4-ACB08D29C373}"/>
    <dgm:cxn modelId="{1BDF8533-7022-466E-A670-26C8D88C80B3}" srcId="{230B6319-ABC2-46F0-9E22-A233A56A200C}" destId="{567E8801-7C81-498B-AA26-D2B41B6CD56B}" srcOrd="3" destOrd="0" parTransId="{909413CB-166F-4925-82F1-AB7BCFBD9A20}" sibTransId="{EBD9C8F8-F0FB-46A2-BA3F-F727FB4CAFD3}"/>
    <dgm:cxn modelId="{0CE76B34-A1D4-41CA-9E28-B40DD6B35612}" type="presOf" srcId="{A58A4EA9-88C4-4CD6-BBEA-FE483A25E57B}" destId="{EFB360EA-4636-4851-9BDF-62708A159B0A}" srcOrd="0" destOrd="1" presId="urn:microsoft.com/office/officeart/2009/3/layout/RandomtoResultProcess"/>
    <dgm:cxn modelId="{84A8806B-A5E5-4ADA-AD39-1F3E66A237A5}" srcId="{230B6319-ABC2-46F0-9E22-A233A56A200C}" destId="{A58A4EA9-88C4-4CD6-BBEA-FE483A25E57B}" srcOrd="1" destOrd="0" parTransId="{16BC3F39-1C25-438E-96F3-7058273844F3}" sibTransId="{194884B5-0972-4A4B-807B-F393CA2ACC81}"/>
    <dgm:cxn modelId="{F191C991-F9F0-4FF6-BA99-09918592E103}" srcId="{230B6319-ABC2-46F0-9E22-A233A56A200C}" destId="{4501E0CF-0DE9-48D9-8607-042AE21F02BA}" srcOrd="2" destOrd="0" parTransId="{33CAED3A-7E0B-474E-869E-2D4EA6C8EACB}" sibTransId="{5F23FFE8-3D37-4A9E-AFCE-91DBB04BB64C}"/>
    <dgm:cxn modelId="{721737A0-02F0-491B-8090-551B8650164F}" type="presOf" srcId="{230B6319-ABC2-46F0-9E22-A233A56A200C}" destId="{4AAFABEF-7D71-4F6E-802D-BDDA7EC17641}" srcOrd="0" destOrd="0" presId="urn:microsoft.com/office/officeart/2009/3/layout/RandomtoResultProcess"/>
    <dgm:cxn modelId="{FD6300A3-8BDD-4701-8174-2B39EF67C317}" type="presOf" srcId="{567E8801-7C81-498B-AA26-D2B41B6CD56B}" destId="{EFB360EA-4636-4851-9BDF-62708A159B0A}" srcOrd="0" destOrd="3" presId="urn:microsoft.com/office/officeart/2009/3/layout/RandomtoResultProcess"/>
    <dgm:cxn modelId="{0F65B1AA-E5B6-407D-BD8C-13055F5D0A4C}" type="presOf" srcId="{23C3A1FA-7AB6-4273-87D3-12D054016CDD}" destId="{786A3C18-49DD-47A5-B735-A9203657EE3D}" srcOrd="0" destOrd="0" presId="urn:microsoft.com/office/officeart/2009/3/layout/RandomtoResultProcess"/>
    <dgm:cxn modelId="{01E3BBAA-446F-44B0-8529-92DDE78F076F}" type="presOf" srcId="{4501E0CF-0DE9-48D9-8607-042AE21F02BA}" destId="{EFB360EA-4636-4851-9BDF-62708A159B0A}" srcOrd="0" destOrd="2" presId="urn:microsoft.com/office/officeart/2009/3/layout/RandomtoResultProcess"/>
    <dgm:cxn modelId="{125834CF-C8F0-401C-B94A-D3D6EB4DADBE}" srcId="{230B6319-ABC2-46F0-9E22-A233A56A200C}" destId="{21961635-8724-419E-8437-29D36FE320C7}" srcOrd="0" destOrd="0" parTransId="{3BC759CD-85AF-4D9F-A2EF-2F8AEF4A3A0A}" sibTransId="{6E0DF26C-A44F-46B8-8377-265AA5939A2F}"/>
    <dgm:cxn modelId="{81BB4FFA-69B3-4D70-B014-7934DCC30263}" type="presOf" srcId="{21961635-8724-419E-8437-29D36FE320C7}" destId="{EFB360EA-4636-4851-9BDF-62708A159B0A}" srcOrd="0" destOrd="0" presId="urn:microsoft.com/office/officeart/2009/3/layout/RandomtoResultProcess"/>
    <dgm:cxn modelId="{2752A8F6-9AF4-4D48-ABE2-5F342AADF5AF}" type="presParOf" srcId="{786A3C18-49DD-47A5-B735-A9203657EE3D}" destId="{CD73411A-3410-41E0-AEF8-E6CB39CDA30E}" srcOrd="0" destOrd="0" presId="urn:microsoft.com/office/officeart/2009/3/layout/RandomtoResultProcess"/>
    <dgm:cxn modelId="{89DCFADC-2927-41A3-B167-FB3C7714CD63}" type="presParOf" srcId="{CD73411A-3410-41E0-AEF8-E6CB39CDA30E}" destId="{4AAFABEF-7D71-4F6E-802D-BDDA7EC17641}" srcOrd="0" destOrd="0" presId="urn:microsoft.com/office/officeart/2009/3/layout/RandomtoResultProcess"/>
    <dgm:cxn modelId="{D4F40631-AC66-4458-8554-60A3FAE5807B}" type="presParOf" srcId="{CD73411A-3410-41E0-AEF8-E6CB39CDA30E}" destId="{EFB360EA-4636-4851-9BDF-62708A159B0A}" srcOrd="1" destOrd="0" presId="urn:microsoft.com/office/officeart/2009/3/layout/RandomtoResultProcess"/>
    <dgm:cxn modelId="{6D6D2BF4-FE84-4E26-98C9-D79C3CAAF20F}" type="presParOf" srcId="{CD73411A-3410-41E0-AEF8-E6CB39CDA30E}" destId="{6C8EE494-20F4-47CF-80C5-B97A00660900}" srcOrd="2" destOrd="0" presId="urn:microsoft.com/office/officeart/2009/3/layout/RandomtoResultProcess"/>
    <dgm:cxn modelId="{CA09D71C-B148-425A-8570-E03300D969D1}" type="presParOf" srcId="{CD73411A-3410-41E0-AEF8-E6CB39CDA30E}" destId="{5ABDE675-12FF-48E1-8230-DC84F82494A5}" srcOrd="3" destOrd="0" presId="urn:microsoft.com/office/officeart/2009/3/layout/RandomtoResultProcess"/>
    <dgm:cxn modelId="{2328847D-01CC-40B1-9193-DF84BF09D068}" type="presParOf" srcId="{CD73411A-3410-41E0-AEF8-E6CB39CDA30E}" destId="{DF0B9E01-E97E-4825-87FC-2401604522F5}" srcOrd="4" destOrd="0" presId="urn:microsoft.com/office/officeart/2009/3/layout/RandomtoResultProcess"/>
    <dgm:cxn modelId="{46B813BB-F35D-4EC1-AC84-36391008FEEE}" type="presParOf" srcId="{CD73411A-3410-41E0-AEF8-E6CB39CDA30E}" destId="{C160F56C-828E-46BB-876B-370294A33A89}" srcOrd="5" destOrd="0" presId="urn:microsoft.com/office/officeart/2009/3/layout/RandomtoResultProcess"/>
    <dgm:cxn modelId="{2DD66D4D-C0C7-4137-AB6E-868E1BAB0827}" type="presParOf" srcId="{CD73411A-3410-41E0-AEF8-E6CB39CDA30E}" destId="{3AAB4C01-3467-4A65-BD62-7A725BB93D88}" srcOrd="6" destOrd="0" presId="urn:microsoft.com/office/officeart/2009/3/layout/RandomtoResultProcess"/>
    <dgm:cxn modelId="{9C68A5DE-68F3-46FD-8DB3-84C0DACB88E0}" type="presParOf" srcId="{CD73411A-3410-41E0-AEF8-E6CB39CDA30E}" destId="{869BEB37-B256-45C1-AF89-6F5FFDF87615}" srcOrd="7" destOrd="0" presId="urn:microsoft.com/office/officeart/2009/3/layout/RandomtoResultProcess"/>
    <dgm:cxn modelId="{131428D1-345A-44DA-A137-45AB710329FF}" type="presParOf" srcId="{CD73411A-3410-41E0-AEF8-E6CB39CDA30E}" destId="{448B22DB-EE84-495F-91D7-85EDE393BF0E}" srcOrd="8" destOrd="0" presId="urn:microsoft.com/office/officeart/2009/3/layout/RandomtoResultProcess"/>
    <dgm:cxn modelId="{67F5B8EE-9C3C-4C98-AAE9-3EA289478591}" type="presParOf" srcId="{CD73411A-3410-41E0-AEF8-E6CB39CDA30E}" destId="{30BB088A-FAF3-4956-BD9F-1EEED71AEB29}" srcOrd="9" destOrd="0" presId="urn:microsoft.com/office/officeart/2009/3/layout/RandomtoResultProcess"/>
    <dgm:cxn modelId="{9060622D-2660-439F-A2E6-41F600C12D37}" type="presParOf" srcId="{CD73411A-3410-41E0-AEF8-E6CB39CDA30E}" destId="{E812D98E-17E8-4D45-BD9B-69A4551A8FD7}" srcOrd="10" destOrd="0" presId="urn:microsoft.com/office/officeart/2009/3/layout/RandomtoResultProcess"/>
    <dgm:cxn modelId="{6642E5F5-AAE1-4075-A80E-70E983D550AD}" type="presParOf" srcId="{CD73411A-3410-41E0-AEF8-E6CB39CDA30E}" destId="{FD1693C8-CED3-4794-8171-D0F319C4D037}" srcOrd="11" destOrd="0" presId="urn:microsoft.com/office/officeart/2009/3/layout/RandomtoResultProcess"/>
    <dgm:cxn modelId="{8029817C-B640-4EAA-8369-87DA36705E49}" type="presParOf" srcId="{CD73411A-3410-41E0-AEF8-E6CB39CDA30E}" destId="{C725432F-E253-41BE-9389-9FFF0CA7FE75}" srcOrd="12" destOrd="0" presId="urn:microsoft.com/office/officeart/2009/3/layout/RandomtoResultProcess"/>
    <dgm:cxn modelId="{18041F3E-E031-4B94-8C8F-EABD2A66F5F5}" type="presParOf" srcId="{CD73411A-3410-41E0-AEF8-E6CB39CDA30E}" destId="{9590FFD9-EEDE-42FD-AD2B-E1510BC8A0E8}" srcOrd="13" destOrd="0" presId="urn:microsoft.com/office/officeart/2009/3/layout/RandomtoResultProcess"/>
    <dgm:cxn modelId="{191FAA33-F7FB-4BD6-BF3A-CDC8CCF27551}" type="presParOf" srcId="{CD73411A-3410-41E0-AEF8-E6CB39CDA30E}" destId="{82BDF9C5-5197-400B-94A7-FBF9BD8F3D71}" srcOrd="14" destOrd="0" presId="urn:microsoft.com/office/officeart/2009/3/layout/RandomtoResultProcess"/>
    <dgm:cxn modelId="{6D7EE5F9-E8DC-4AC2-9B77-8F654C8DBEA3}" type="presParOf" srcId="{CD73411A-3410-41E0-AEF8-E6CB39CDA30E}" destId="{AF5F2FFB-D9BC-4831-A91B-69A7EA704163}" srcOrd="15" destOrd="0" presId="urn:microsoft.com/office/officeart/2009/3/layout/RandomtoResultProcess"/>
    <dgm:cxn modelId="{F7980662-E7B7-4BCA-94D1-7B016A1D45EB}" type="presParOf" srcId="{CD73411A-3410-41E0-AEF8-E6CB39CDA30E}" destId="{13E38C53-7131-494F-AC15-02A02ECC1E2E}" srcOrd="16" destOrd="0" presId="urn:microsoft.com/office/officeart/2009/3/layout/RandomtoResultProcess"/>
    <dgm:cxn modelId="{1D3D45A2-B02E-4A3D-B79B-83388727C705}" type="presParOf" srcId="{CD73411A-3410-41E0-AEF8-E6CB39CDA30E}" destId="{30FAF51A-34DD-486B-B197-A7F7E0C251E4}" srcOrd="17" destOrd="0" presId="urn:microsoft.com/office/officeart/2009/3/layout/RandomtoResultProcess"/>
    <dgm:cxn modelId="{5E97691A-02F6-4C3F-A1C3-E62404D6500A}" type="presParOf" srcId="{CD73411A-3410-41E0-AEF8-E6CB39CDA30E}" destId="{1D5F7962-C33E-424C-89C6-F6C7B2233B9B}" srcOrd="18" destOrd="0" presId="urn:microsoft.com/office/officeart/2009/3/layout/RandomtoResultProcess"/>
    <dgm:cxn modelId="{E636D973-1F66-4BBB-B0E0-8D6AACAFD1A2}" type="presParOf" srcId="{CD73411A-3410-41E0-AEF8-E6CB39CDA30E}" destId="{B5FF3DC3-DA34-4373-82FC-1FA8D2DE3884}" srcOrd="19" destOrd="0" presId="urn:microsoft.com/office/officeart/2009/3/layout/RandomtoResul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242F2C6-A065-4E99-A0D8-068BD2655EBA}" type="doc">
      <dgm:prSet loTypeId="urn:microsoft.com/office/officeart/2005/8/layout/funnel1" loCatId="process" qsTypeId="urn:microsoft.com/office/officeart/2005/8/quickstyle/simple2" qsCatId="simple" csTypeId="urn:microsoft.com/office/officeart/2005/8/colors/colorful4" csCatId="colorful" phldr="1"/>
      <dgm:spPr/>
    </dgm:pt>
    <dgm:pt modelId="{5D137F3E-B484-4207-9B33-BA3BB4856718}">
      <dgm:prSet phldrT="[Text]"/>
      <dgm:spPr/>
      <dgm:t>
        <a:bodyPr/>
        <a:lstStyle/>
        <a:p>
          <a:r>
            <a:rPr lang="zh-CN" altLang="en-US" dirty="0"/>
            <a:t>认真理性</a:t>
          </a:r>
          <a:r>
            <a:rPr lang="en-US" altLang="zh-CN" dirty="0"/>
            <a:t>·</a:t>
          </a:r>
          <a:r>
            <a:rPr lang="zh-CN" altLang="en-US" dirty="0"/>
            <a:t>深入理智</a:t>
          </a:r>
          <a:endParaRPr lang="en-SG" dirty="0"/>
        </a:p>
      </dgm:t>
    </dgm:pt>
    <dgm:pt modelId="{70BA1EC5-2B65-40A7-9CEB-4A4F4CF7F3AB}" type="parTrans" cxnId="{0777B682-8A61-4F94-A03B-CFA5E1C05860}">
      <dgm:prSet/>
      <dgm:spPr/>
      <dgm:t>
        <a:bodyPr/>
        <a:lstStyle/>
        <a:p>
          <a:endParaRPr lang="en-SG"/>
        </a:p>
      </dgm:t>
    </dgm:pt>
    <dgm:pt modelId="{C6AA792A-C85F-411E-9F5C-5B6DAB56C667}" type="sibTrans" cxnId="{0777B682-8A61-4F94-A03B-CFA5E1C05860}">
      <dgm:prSet/>
      <dgm:spPr/>
      <dgm:t>
        <a:bodyPr/>
        <a:lstStyle/>
        <a:p>
          <a:endParaRPr lang="en-SG"/>
        </a:p>
      </dgm:t>
    </dgm:pt>
    <dgm:pt modelId="{CD723A28-FE2B-4C6D-A9DA-7624D326B3E3}">
      <dgm:prSet phldrT="[Text]"/>
      <dgm:spPr/>
      <dgm:t>
        <a:bodyPr/>
        <a:lstStyle/>
        <a:p>
          <a:r>
            <a:rPr lang="zh-CN" altLang="en-US" dirty="0"/>
            <a:t>评估 </a:t>
          </a:r>
          <a:r>
            <a:rPr lang="en-US" altLang="zh-CN" dirty="0"/>
            <a:t>– </a:t>
          </a:r>
          <a:r>
            <a:rPr lang="zh-CN" altLang="en-US" dirty="0"/>
            <a:t>评论</a:t>
          </a:r>
          <a:endParaRPr lang="en-SG" dirty="0"/>
        </a:p>
      </dgm:t>
    </dgm:pt>
    <dgm:pt modelId="{21A3217F-127F-4634-97C9-B44D15B1DB9E}" type="parTrans" cxnId="{CE6BE123-2850-43E0-8157-CC93C6CD6FCA}">
      <dgm:prSet/>
      <dgm:spPr/>
      <dgm:t>
        <a:bodyPr/>
        <a:lstStyle/>
        <a:p>
          <a:endParaRPr lang="en-SG"/>
        </a:p>
      </dgm:t>
    </dgm:pt>
    <dgm:pt modelId="{034B2BC8-342E-46AC-B8AA-FC25DCBE8B3A}" type="sibTrans" cxnId="{CE6BE123-2850-43E0-8157-CC93C6CD6FCA}">
      <dgm:prSet/>
      <dgm:spPr/>
      <dgm:t>
        <a:bodyPr/>
        <a:lstStyle/>
        <a:p>
          <a:endParaRPr lang="en-SG"/>
        </a:p>
      </dgm:t>
    </dgm:pt>
    <dgm:pt modelId="{E85F9997-98A7-4388-B9F7-E3887F708594}">
      <dgm:prSet phldrT="[Text]"/>
      <dgm:spPr/>
      <dgm:t>
        <a:bodyPr/>
        <a:lstStyle/>
        <a:p>
          <a:r>
            <a:rPr lang="zh-CN" altLang="en-US" dirty="0"/>
            <a:t>从了解 </a:t>
          </a:r>
          <a:r>
            <a:rPr lang="en-US" altLang="zh-CN" dirty="0"/>
            <a:t>– </a:t>
          </a:r>
          <a:r>
            <a:rPr lang="zh-CN" altLang="en-US" dirty="0"/>
            <a:t>理解，再到理性的判断、评估、评论和批评</a:t>
          </a:r>
          <a:endParaRPr lang="en-SG" dirty="0"/>
        </a:p>
      </dgm:t>
    </dgm:pt>
    <dgm:pt modelId="{9633C194-FF45-479E-93DF-24B401A8CE87}" type="parTrans" cxnId="{B085242C-A0ED-4243-B5D2-62D429B6C38C}">
      <dgm:prSet/>
      <dgm:spPr/>
      <dgm:t>
        <a:bodyPr/>
        <a:lstStyle/>
        <a:p>
          <a:endParaRPr lang="en-SG"/>
        </a:p>
      </dgm:t>
    </dgm:pt>
    <dgm:pt modelId="{FB9392F9-8266-457D-B5A1-B4A377FF4FF2}" type="sibTrans" cxnId="{B085242C-A0ED-4243-B5D2-62D429B6C38C}">
      <dgm:prSet/>
      <dgm:spPr/>
      <dgm:t>
        <a:bodyPr/>
        <a:lstStyle/>
        <a:p>
          <a:endParaRPr lang="en-SG"/>
        </a:p>
      </dgm:t>
    </dgm:pt>
    <dgm:pt modelId="{BF3AEC38-4B1C-43EE-B097-C6E92318A9BF}" type="pres">
      <dgm:prSet presAssocID="{2242F2C6-A065-4E99-A0D8-068BD2655EBA}" presName="Name0" presStyleCnt="0">
        <dgm:presLayoutVars>
          <dgm:chMax val="4"/>
          <dgm:resizeHandles val="exact"/>
        </dgm:presLayoutVars>
      </dgm:prSet>
      <dgm:spPr/>
    </dgm:pt>
    <dgm:pt modelId="{1CEAE48A-FFEC-4575-9C8A-487E7C628AC7}" type="pres">
      <dgm:prSet presAssocID="{2242F2C6-A065-4E99-A0D8-068BD2655EBA}" presName="ellipse" presStyleLbl="trBgShp" presStyleIdx="0" presStyleCnt="1"/>
      <dgm:spPr/>
    </dgm:pt>
    <dgm:pt modelId="{5879137C-516F-4548-8CC5-987ABC3C1602}" type="pres">
      <dgm:prSet presAssocID="{2242F2C6-A065-4E99-A0D8-068BD2655EBA}" presName="arrow1" presStyleLbl="fgShp" presStyleIdx="0" presStyleCnt="1"/>
      <dgm:spPr/>
    </dgm:pt>
    <dgm:pt modelId="{7EB55AEB-6143-4A89-BD16-CD229F59AF56}" type="pres">
      <dgm:prSet presAssocID="{2242F2C6-A065-4E99-A0D8-068BD2655EBA}" presName="rectangle" presStyleLbl="revTx" presStyleIdx="0" presStyleCnt="1">
        <dgm:presLayoutVars>
          <dgm:bulletEnabled val="1"/>
        </dgm:presLayoutVars>
      </dgm:prSet>
      <dgm:spPr/>
    </dgm:pt>
    <dgm:pt modelId="{2E63EC47-0944-4D18-A9FC-C4B96C1EBC87}" type="pres">
      <dgm:prSet presAssocID="{CD723A28-FE2B-4C6D-A9DA-7624D326B3E3}" presName="item1" presStyleLbl="node1" presStyleIdx="0" presStyleCnt="2">
        <dgm:presLayoutVars>
          <dgm:bulletEnabled val="1"/>
        </dgm:presLayoutVars>
      </dgm:prSet>
      <dgm:spPr/>
    </dgm:pt>
    <dgm:pt modelId="{F717023A-17CF-4191-962C-B1E86BB8C487}" type="pres">
      <dgm:prSet presAssocID="{E85F9997-98A7-4388-B9F7-E3887F708594}" presName="item2" presStyleLbl="node1" presStyleIdx="1" presStyleCnt="2">
        <dgm:presLayoutVars>
          <dgm:bulletEnabled val="1"/>
        </dgm:presLayoutVars>
      </dgm:prSet>
      <dgm:spPr/>
    </dgm:pt>
    <dgm:pt modelId="{7726A480-45C9-4AC6-A287-C7C87F984C5A}" type="pres">
      <dgm:prSet presAssocID="{2242F2C6-A065-4E99-A0D8-068BD2655EBA}" presName="funnel" presStyleLbl="trAlignAcc1" presStyleIdx="0" presStyleCnt="1"/>
      <dgm:spPr/>
    </dgm:pt>
  </dgm:ptLst>
  <dgm:cxnLst>
    <dgm:cxn modelId="{CE6BE123-2850-43E0-8157-CC93C6CD6FCA}" srcId="{2242F2C6-A065-4E99-A0D8-068BD2655EBA}" destId="{CD723A28-FE2B-4C6D-A9DA-7624D326B3E3}" srcOrd="1" destOrd="0" parTransId="{21A3217F-127F-4634-97C9-B44D15B1DB9E}" sibTransId="{034B2BC8-342E-46AC-B8AA-FC25DCBE8B3A}"/>
    <dgm:cxn modelId="{B491A328-6D7C-435B-AD19-69723A14F8D8}" type="presOf" srcId="{2242F2C6-A065-4E99-A0D8-068BD2655EBA}" destId="{BF3AEC38-4B1C-43EE-B097-C6E92318A9BF}" srcOrd="0" destOrd="0" presId="urn:microsoft.com/office/officeart/2005/8/layout/funnel1"/>
    <dgm:cxn modelId="{67EAC52B-8503-420E-8854-97AD8733AED5}" type="presOf" srcId="{E85F9997-98A7-4388-B9F7-E3887F708594}" destId="{7EB55AEB-6143-4A89-BD16-CD229F59AF56}" srcOrd="0" destOrd="0" presId="urn:microsoft.com/office/officeart/2005/8/layout/funnel1"/>
    <dgm:cxn modelId="{B085242C-A0ED-4243-B5D2-62D429B6C38C}" srcId="{2242F2C6-A065-4E99-A0D8-068BD2655EBA}" destId="{E85F9997-98A7-4388-B9F7-E3887F708594}" srcOrd="2" destOrd="0" parTransId="{9633C194-FF45-479E-93DF-24B401A8CE87}" sibTransId="{FB9392F9-8266-457D-B5A1-B4A377FF4FF2}"/>
    <dgm:cxn modelId="{C85FD74F-690C-4CA9-9E9C-1AFD9165C6B6}" type="presOf" srcId="{CD723A28-FE2B-4C6D-A9DA-7624D326B3E3}" destId="{2E63EC47-0944-4D18-A9FC-C4B96C1EBC87}" srcOrd="0" destOrd="0" presId="urn:microsoft.com/office/officeart/2005/8/layout/funnel1"/>
    <dgm:cxn modelId="{0777B682-8A61-4F94-A03B-CFA5E1C05860}" srcId="{2242F2C6-A065-4E99-A0D8-068BD2655EBA}" destId="{5D137F3E-B484-4207-9B33-BA3BB4856718}" srcOrd="0" destOrd="0" parTransId="{70BA1EC5-2B65-40A7-9CEB-4A4F4CF7F3AB}" sibTransId="{C6AA792A-C85F-411E-9F5C-5B6DAB56C667}"/>
    <dgm:cxn modelId="{70AA25CD-94E5-4AB8-BE13-A866D52725F4}" type="presOf" srcId="{5D137F3E-B484-4207-9B33-BA3BB4856718}" destId="{F717023A-17CF-4191-962C-B1E86BB8C487}" srcOrd="0" destOrd="0" presId="urn:microsoft.com/office/officeart/2005/8/layout/funnel1"/>
    <dgm:cxn modelId="{7279745C-EE42-45FE-8C91-23262ECBA034}" type="presParOf" srcId="{BF3AEC38-4B1C-43EE-B097-C6E92318A9BF}" destId="{1CEAE48A-FFEC-4575-9C8A-487E7C628AC7}" srcOrd="0" destOrd="0" presId="urn:microsoft.com/office/officeart/2005/8/layout/funnel1"/>
    <dgm:cxn modelId="{81D77CF2-201C-4BAC-BC4A-E6809F86AEB9}" type="presParOf" srcId="{BF3AEC38-4B1C-43EE-B097-C6E92318A9BF}" destId="{5879137C-516F-4548-8CC5-987ABC3C1602}" srcOrd="1" destOrd="0" presId="urn:microsoft.com/office/officeart/2005/8/layout/funnel1"/>
    <dgm:cxn modelId="{27928CE4-763C-436A-BB51-4BFC7E2DFD2D}" type="presParOf" srcId="{BF3AEC38-4B1C-43EE-B097-C6E92318A9BF}" destId="{7EB55AEB-6143-4A89-BD16-CD229F59AF56}" srcOrd="2" destOrd="0" presId="urn:microsoft.com/office/officeart/2005/8/layout/funnel1"/>
    <dgm:cxn modelId="{C097E283-4D62-4F79-987B-29E603460D6E}" type="presParOf" srcId="{BF3AEC38-4B1C-43EE-B097-C6E92318A9BF}" destId="{2E63EC47-0944-4D18-A9FC-C4B96C1EBC87}" srcOrd="3" destOrd="0" presId="urn:microsoft.com/office/officeart/2005/8/layout/funnel1"/>
    <dgm:cxn modelId="{E7149F7D-3292-4CB2-BF2B-CB15669C7055}" type="presParOf" srcId="{BF3AEC38-4B1C-43EE-B097-C6E92318A9BF}" destId="{F717023A-17CF-4191-962C-B1E86BB8C487}" srcOrd="4" destOrd="0" presId="urn:microsoft.com/office/officeart/2005/8/layout/funnel1"/>
    <dgm:cxn modelId="{592049D8-6ED1-4872-A1AA-8258393DA2BC}" type="presParOf" srcId="{BF3AEC38-4B1C-43EE-B097-C6E92318A9BF}" destId="{7726A480-45C9-4AC6-A287-C7C87F984C5A}" srcOrd="5"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49608D90-6438-4D9B-89A5-68EDA49C7159}" type="doc">
      <dgm:prSet loTypeId="urn:microsoft.com/office/officeart/2005/8/layout/cycle1" loCatId="cycle" qsTypeId="urn:microsoft.com/office/officeart/2005/8/quickstyle/simple1" qsCatId="simple" csTypeId="urn:microsoft.com/office/officeart/2005/8/colors/colorful4" csCatId="colorful" phldr="1"/>
      <dgm:spPr/>
      <dgm:t>
        <a:bodyPr/>
        <a:lstStyle/>
        <a:p>
          <a:endParaRPr lang="en-SG"/>
        </a:p>
      </dgm:t>
    </dgm:pt>
    <dgm:pt modelId="{6A4C3367-C18B-45B9-9DE0-4A4EA9F9E3E7}">
      <dgm:prSet phldrT="[Text]"/>
      <dgm:spPr/>
      <dgm:t>
        <a:bodyPr/>
        <a:lstStyle/>
        <a:p>
          <a:r>
            <a:rPr lang="zh-CN" altLang="en-US" dirty="0"/>
            <a:t>阅读</a:t>
          </a:r>
          <a:endParaRPr lang="en-SG" dirty="0"/>
        </a:p>
      </dgm:t>
    </dgm:pt>
    <dgm:pt modelId="{92F16CA0-419D-4041-B230-BFA5646F11D6}" type="parTrans" cxnId="{A3577278-1CC8-43CF-9BB2-9583E6B3C835}">
      <dgm:prSet/>
      <dgm:spPr/>
      <dgm:t>
        <a:bodyPr/>
        <a:lstStyle/>
        <a:p>
          <a:endParaRPr lang="en-SG"/>
        </a:p>
      </dgm:t>
    </dgm:pt>
    <dgm:pt modelId="{FF1C5A54-6F72-44CA-A80F-9781248CA94C}" type="sibTrans" cxnId="{A3577278-1CC8-43CF-9BB2-9583E6B3C835}">
      <dgm:prSet/>
      <dgm:spPr/>
      <dgm:t>
        <a:bodyPr/>
        <a:lstStyle/>
        <a:p>
          <a:endParaRPr lang="en-SG"/>
        </a:p>
      </dgm:t>
    </dgm:pt>
    <dgm:pt modelId="{9122F276-FA5C-4580-9D78-355E1707D8D6}">
      <dgm:prSet phldrT="[Text]"/>
      <dgm:spPr/>
      <dgm:t>
        <a:bodyPr/>
        <a:lstStyle/>
        <a:p>
          <a:r>
            <a:rPr lang="zh-CN" altLang="en-US" dirty="0"/>
            <a:t>了解：换位思考</a:t>
          </a:r>
          <a:endParaRPr lang="en-SG" dirty="0"/>
        </a:p>
      </dgm:t>
    </dgm:pt>
    <dgm:pt modelId="{46A0709E-FCB7-4595-A4F0-7F79BD9B7666}" type="parTrans" cxnId="{AE447D84-E85A-493B-B1C6-CA3BEF553B9A}">
      <dgm:prSet/>
      <dgm:spPr/>
      <dgm:t>
        <a:bodyPr/>
        <a:lstStyle/>
        <a:p>
          <a:endParaRPr lang="en-SG"/>
        </a:p>
      </dgm:t>
    </dgm:pt>
    <dgm:pt modelId="{36994A51-8EDA-4E82-A1E1-46F9CC235760}" type="sibTrans" cxnId="{AE447D84-E85A-493B-B1C6-CA3BEF553B9A}">
      <dgm:prSet/>
      <dgm:spPr/>
      <dgm:t>
        <a:bodyPr/>
        <a:lstStyle/>
        <a:p>
          <a:endParaRPr lang="en-SG"/>
        </a:p>
      </dgm:t>
    </dgm:pt>
    <dgm:pt modelId="{46D64D11-9CF3-4940-8C7C-AA343EC8DCF1}">
      <dgm:prSet phldrT="[Text]"/>
      <dgm:spPr/>
      <dgm:t>
        <a:bodyPr/>
        <a:lstStyle/>
        <a:p>
          <a:r>
            <a:rPr lang="zh-CN" altLang="en-US" dirty="0"/>
            <a:t>理解：设身处地为基础</a:t>
          </a:r>
          <a:endParaRPr lang="en-SG" dirty="0"/>
        </a:p>
      </dgm:t>
    </dgm:pt>
    <dgm:pt modelId="{91D93C73-F438-4280-B443-49535CD23E80}" type="parTrans" cxnId="{1B4BDE8A-8E37-4EA5-BDDE-024DF2562733}">
      <dgm:prSet/>
      <dgm:spPr/>
      <dgm:t>
        <a:bodyPr/>
        <a:lstStyle/>
        <a:p>
          <a:endParaRPr lang="en-SG"/>
        </a:p>
      </dgm:t>
    </dgm:pt>
    <dgm:pt modelId="{173CB0D8-0302-4850-B075-75DA7DCFFCD7}" type="sibTrans" cxnId="{1B4BDE8A-8E37-4EA5-BDDE-024DF2562733}">
      <dgm:prSet/>
      <dgm:spPr/>
      <dgm:t>
        <a:bodyPr/>
        <a:lstStyle/>
        <a:p>
          <a:endParaRPr lang="en-SG"/>
        </a:p>
      </dgm:t>
    </dgm:pt>
    <dgm:pt modelId="{26C9C77F-4BA9-4D63-A3F7-389B2C863DF9}">
      <dgm:prSet phldrT="[Text]"/>
      <dgm:spPr/>
      <dgm:t>
        <a:bodyPr/>
        <a:lstStyle/>
        <a:p>
          <a:r>
            <a:rPr lang="zh-CN" altLang="en-US" dirty="0"/>
            <a:t>评估判断</a:t>
          </a:r>
          <a:endParaRPr lang="en-SG" dirty="0"/>
        </a:p>
      </dgm:t>
    </dgm:pt>
    <dgm:pt modelId="{F8346252-A66B-4C47-9D4E-2D126E04E520}" type="parTrans" cxnId="{C4887C1E-AD20-4E30-8C76-7C703C36ABBE}">
      <dgm:prSet/>
      <dgm:spPr/>
      <dgm:t>
        <a:bodyPr/>
        <a:lstStyle/>
        <a:p>
          <a:endParaRPr lang="en-SG"/>
        </a:p>
      </dgm:t>
    </dgm:pt>
    <dgm:pt modelId="{CFE9BC6C-342E-488C-86F3-069B273A990B}" type="sibTrans" cxnId="{C4887C1E-AD20-4E30-8C76-7C703C36ABBE}">
      <dgm:prSet/>
      <dgm:spPr/>
      <dgm:t>
        <a:bodyPr/>
        <a:lstStyle/>
        <a:p>
          <a:endParaRPr lang="en-SG"/>
        </a:p>
      </dgm:t>
    </dgm:pt>
    <dgm:pt modelId="{D7EDB1AD-34AB-4199-8111-1526A746864A}">
      <dgm:prSet phldrT="[Text]"/>
      <dgm:spPr/>
      <dgm:t>
        <a:bodyPr/>
        <a:lstStyle/>
        <a:p>
          <a:r>
            <a:rPr lang="zh-CN" altLang="en-US" dirty="0"/>
            <a:t>评论或者批评</a:t>
          </a:r>
          <a:endParaRPr lang="en-SG" dirty="0"/>
        </a:p>
      </dgm:t>
    </dgm:pt>
    <dgm:pt modelId="{B5A966E2-C063-42C1-9136-A4FDF29AAE72}" type="parTrans" cxnId="{486F2643-45A4-494E-B017-B17BC904EC06}">
      <dgm:prSet/>
      <dgm:spPr/>
      <dgm:t>
        <a:bodyPr/>
        <a:lstStyle/>
        <a:p>
          <a:endParaRPr lang="en-SG"/>
        </a:p>
      </dgm:t>
    </dgm:pt>
    <dgm:pt modelId="{4BD4B437-B1B8-408C-B683-6FAFFB03FC2A}" type="sibTrans" cxnId="{486F2643-45A4-494E-B017-B17BC904EC06}">
      <dgm:prSet/>
      <dgm:spPr/>
      <dgm:t>
        <a:bodyPr/>
        <a:lstStyle/>
        <a:p>
          <a:endParaRPr lang="en-SG"/>
        </a:p>
      </dgm:t>
    </dgm:pt>
    <dgm:pt modelId="{31FCE247-7397-43E2-8AFE-0C640A9833D1}" type="pres">
      <dgm:prSet presAssocID="{49608D90-6438-4D9B-89A5-68EDA49C7159}" presName="cycle" presStyleCnt="0">
        <dgm:presLayoutVars>
          <dgm:dir/>
          <dgm:resizeHandles val="exact"/>
        </dgm:presLayoutVars>
      </dgm:prSet>
      <dgm:spPr/>
    </dgm:pt>
    <dgm:pt modelId="{AE1CBF90-5917-4EEC-BB03-A5EC0128593C}" type="pres">
      <dgm:prSet presAssocID="{6A4C3367-C18B-45B9-9DE0-4A4EA9F9E3E7}" presName="dummy" presStyleCnt="0"/>
      <dgm:spPr/>
    </dgm:pt>
    <dgm:pt modelId="{386DF2B1-207E-49F7-96B2-F2FB5D1BC2E1}" type="pres">
      <dgm:prSet presAssocID="{6A4C3367-C18B-45B9-9DE0-4A4EA9F9E3E7}" presName="node" presStyleLbl="revTx" presStyleIdx="0" presStyleCnt="5">
        <dgm:presLayoutVars>
          <dgm:bulletEnabled val="1"/>
        </dgm:presLayoutVars>
      </dgm:prSet>
      <dgm:spPr/>
    </dgm:pt>
    <dgm:pt modelId="{27E1D721-C80C-4DDD-9D10-B95509606090}" type="pres">
      <dgm:prSet presAssocID="{FF1C5A54-6F72-44CA-A80F-9781248CA94C}" presName="sibTrans" presStyleLbl="node1" presStyleIdx="0" presStyleCnt="5"/>
      <dgm:spPr/>
    </dgm:pt>
    <dgm:pt modelId="{9C78842E-31D7-4A32-9D8A-DEC0E76B83D7}" type="pres">
      <dgm:prSet presAssocID="{9122F276-FA5C-4580-9D78-355E1707D8D6}" presName="dummy" presStyleCnt="0"/>
      <dgm:spPr/>
    </dgm:pt>
    <dgm:pt modelId="{E9916C35-2456-48A8-85A7-18C136D6FD00}" type="pres">
      <dgm:prSet presAssocID="{9122F276-FA5C-4580-9D78-355E1707D8D6}" presName="node" presStyleLbl="revTx" presStyleIdx="1" presStyleCnt="5">
        <dgm:presLayoutVars>
          <dgm:bulletEnabled val="1"/>
        </dgm:presLayoutVars>
      </dgm:prSet>
      <dgm:spPr/>
    </dgm:pt>
    <dgm:pt modelId="{DC80BD31-D585-440B-905D-B762C6CD2FE6}" type="pres">
      <dgm:prSet presAssocID="{36994A51-8EDA-4E82-A1E1-46F9CC235760}" presName="sibTrans" presStyleLbl="node1" presStyleIdx="1" presStyleCnt="5"/>
      <dgm:spPr/>
    </dgm:pt>
    <dgm:pt modelId="{24CD678E-F354-4E22-9E9C-641E725DD4F7}" type="pres">
      <dgm:prSet presAssocID="{46D64D11-9CF3-4940-8C7C-AA343EC8DCF1}" presName="dummy" presStyleCnt="0"/>
      <dgm:spPr/>
    </dgm:pt>
    <dgm:pt modelId="{0E4C6C26-2903-4717-AB4D-3835DAC83994}" type="pres">
      <dgm:prSet presAssocID="{46D64D11-9CF3-4940-8C7C-AA343EC8DCF1}" presName="node" presStyleLbl="revTx" presStyleIdx="2" presStyleCnt="5">
        <dgm:presLayoutVars>
          <dgm:bulletEnabled val="1"/>
        </dgm:presLayoutVars>
      </dgm:prSet>
      <dgm:spPr/>
    </dgm:pt>
    <dgm:pt modelId="{DE14A7F8-1B19-49D1-A754-299750277290}" type="pres">
      <dgm:prSet presAssocID="{173CB0D8-0302-4850-B075-75DA7DCFFCD7}" presName="sibTrans" presStyleLbl="node1" presStyleIdx="2" presStyleCnt="5"/>
      <dgm:spPr/>
    </dgm:pt>
    <dgm:pt modelId="{E2634379-5C80-42B2-B75B-7D52A543FB33}" type="pres">
      <dgm:prSet presAssocID="{26C9C77F-4BA9-4D63-A3F7-389B2C863DF9}" presName="dummy" presStyleCnt="0"/>
      <dgm:spPr/>
    </dgm:pt>
    <dgm:pt modelId="{52E4EC7C-A3C2-46A7-B99B-CB29F762D84F}" type="pres">
      <dgm:prSet presAssocID="{26C9C77F-4BA9-4D63-A3F7-389B2C863DF9}" presName="node" presStyleLbl="revTx" presStyleIdx="3" presStyleCnt="5">
        <dgm:presLayoutVars>
          <dgm:bulletEnabled val="1"/>
        </dgm:presLayoutVars>
      </dgm:prSet>
      <dgm:spPr/>
    </dgm:pt>
    <dgm:pt modelId="{5B6FCC61-6E6B-4AD8-802B-940ACE2D7D72}" type="pres">
      <dgm:prSet presAssocID="{CFE9BC6C-342E-488C-86F3-069B273A990B}" presName="sibTrans" presStyleLbl="node1" presStyleIdx="3" presStyleCnt="5"/>
      <dgm:spPr/>
    </dgm:pt>
    <dgm:pt modelId="{7BBA7A5D-25CB-4B0A-8594-4A064343BFB2}" type="pres">
      <dgm:prSet presAssocID="{D7EDB1AD-34AB-4199-8111-1526A746864A}" presName="dummy" presStyleCnt="0"/>
      <dgm:spPr/>
    </dgm:pt>
    <dgm:pt modelId="{D6BE6FAD-8819-432E-99E2-939AE2B5AA55}" type="pres">
      <dgm:prSet presAssocID="{D7EDB1AD-34AB-4199-8111-1526A746864A}" presName="node" presStyleLbl="revTx" presStyleIdx="4" presStyleCnt="5">
        <dgm:presLayoutVars>
          <dgm:bulletEnabled val="1"/>
        </dgm:presLayoutVars>
      </dgm:prSet>
      <dgm:spPr/>
    </dgm:pt>
    <dgm:pt modelId="{63A2B980-42A4-4014-A129-5D276D266CDF}" type="pres">
      <dgm:prSet presAssocID="{4BD4B437-B1B8-408C-B683-6FAFFB03FC2A}" presName="sibTrans" presStyleLbl="node1" presStyleIdx="4" presStyleCnt="5"/>
      <dgm:spPr/>
    </dgm:pt>
  </dgm:ptLst>
  <dgm:cxnLst>
    <dgm:cxn modelId="{BAADFE02-9664-45E3-B511-0C03CDBDEC0B}" type="presOf" srcId="{9122F276-FA5C-4580-9D78-355E1707D8D6}" destId="{E9916C35-2456-48A8-85A7-18C136D6FD00}" srcOrd="0" destOrd="0" presId="urn:microsoft.com/office/officeart/2005/8/layout/cycle1"/>
    <dgm:cxn modelId="{0D74380E-20C4-4B20-8323-F753F5EFB66A}" type="presOf" srcId="{46D64D11-9CF3-4940-8C7C-AA343EC8DCF1}" destId="{0E4C6C26-2903-4717-AB4D-3835DAC83994}" srcOrd="0" destOrd="0" presId="urn:microsoft.com/office/officeart/2005/8/layout/cycle1"/>
    <dgm:cxn modelId="{40706B12-CAC5-4EAE-8285-9442E7E9EAE1}" type="presOf" srcId="{D7EDB1AD-34AB-4199-8111-1526A746864A}" destId="{D6BE6FAD-8819-432E-99E2-939AE2B5AA55}" srcOrd="0" destOrd="0" presId="urn:microsoft.com/office/officeart/2005/8/layout/cycle1"/>
    <dgm:cxn modelId="{C4887C1E-AD20-4E30-8C76-7C703C36ABBE}" srcId="{49608D90-6438-4D9B-89A5-68EDA49C7159}" destId="{26C9C77F-4BA9-4D63-A3F7-389B2C863DF9}" srcOrd="3" destOrd="0" parTransId="{F8346252-A66B-4C47-9D4E-2D126E04E520}" sibTransId="{CFE9BC6C-342E-488C-86F3-069B273A990B}"/>
    <dgm:cxn modelId="{EA757330-6EE1-4317-83B9-4CFD228B6215}" type="presOf" srcId="{4BD4B437-B1B8-408C-B683-6FAFFB03FC2A}" destId="{63A2B980-42A4-4014-A129-5D276D266CDF}" srcOrd="0" destOrd="0" presId="urn:microsoft.com/office/officeart/2005/8/layout/cycle1"/>
    <dgm:cxn modelId="{486F2643-45A4-494E-B017-B17BC904EC06}" srcId="{49608D90-6438-4D9B-89A5-68EDA49C7159}" destId="{D7EDB1AD-34AB-4199-8111-1526A746864A}" srcOrd="4" destOrd="0" parTransId="{B5A966E2-C063-42C1-9136-A4FDF29AAE72}" sibTransId="{4BD4B437-B1B8-408C-B683-6FAFFB03FC2A}"/>
    <dgm:cxn modelId="{5AC7184B-ED30-4FFA-8957-0204DEF034EC}" type="presOf" srcId="{26C9C77F-4BA9-4D63-A3F7-389B2C863DF9}" destId="{52E4EC7C-A3C2-46A7-B99B-CB29F762D84F}" srcOrd="0" destOrd="0" presId="urn:microsoft.com/office/officeart/2005/8/layout/cycle1"/>
    <dgm:cxn modelId="{A3577278-1CC8-43CF-9BB2-9583E6B3C835}" srcId="{49608D90-6438-4D9B-89A5-68EDA49C7159}" destId="{6A4C3367-C18B-45B9-9DE0-4A4EA9F9E3E7}" srcOrd="0" destOrd="0" parTransId="{92F16CA0-419D-4041-B230-BFA5646F11D6}" sibTransId="{FF1C5A54-6F72-44CA-A80F-9781248CA94C}"/>
    <dgm:cxn modelId="{1D6CDE7F-B762-4B95-B509-B9CF082DD699}" type="presOf" srcId="{FF1C5A54-6F72-44CA-A80F-9781248CA94C}" destId="{27E1D721-C80C-4DDD-9D10-B95509606090}" srcOrd="0" destOrd="0" presId="urn:microsoft.com/office/officeart/2005/8/layout/cycle1"/>
    <dgm:cxn modelId="{AE447D84-E85A-493B-B1C6-CA3BEF553B9A}" srcId="{49608D90-6438-4D9B-89A5-68EDA49C7159}" destId="{9122F276-FA5C-4580-9D78-355E1707D8D6}" srcOrd="1" destOrd="0" parTransId="{46A0709E-FCB7-4595-A4F0-7F79BD9B7666}" sibTransId="{36994A51-8EDA-4E82-A1E1-46F9CC235760}"/>
    <dgm:cxn modelId="{1B4BDE8A-8E37-4EA5-BDDE-024DF2562733}" srcId="{49608D90-6438-4D9B-89A5-68EDA49C7159}" destId="{46D64D11-9CF3-4940-8C7C-AA343EC8DCF1}" srcOrd="2" destOrd="0" parTransId="{91D93C73-F438-4280-B443-49535CD23E80}" sibTransId="{173CB0D8-0302-4850-B075-75DA7DCFFCD7}"/>
    <dgm:cxn modelId="{8F003C8D-1B3A-48BC-AEA0-ECF2B55C98AA}" type="presOf" srcId="{49608D90-6438-4D9B-89A5-68EDA49C7159}" destId="{31FCE247-7397-43E2-8AFE-0C640A9833D1}" srcOrd="0" destOrd="0" presId="urn:microsoft.com/office/officeart/2005/8/layout/cycle1"/>
    <dgm:cxn modelId="{D450BB92-1634-4DB6-A503-EFDF8B3EE7D8}" type="presOf" srcId="{173CB0D8-0302-4850-B075-75DA7DCFFCD7}" destId="{DE14A7F8-1B19-49D1-A754-299750277290}" srcOrd="0" destOrd="0" presId="urn:microsoft.com/office/officeart/2005/8/layout/cycle1"/>
    <dgm:cxn modelId="{3CACCBAD-4078-4E3E-8C6A-EEC6233AB3E1}" type="presOf" srcId="{6A4C3367-C18B-45B9-9DE0-4A4EA9F9E3E7}" destId="{386DF2B1-207E-49F7-96B2-F2FB5D1BC2E1}" srcOrd="0" destOrd="0" presId="urn:microsoft.com/office/officeart/2005/8/layout/cycle1"/>
    <dgm:cxn modelId="{C4ECF8C8-9BA7-4D7C-BFFF-C9C6A3ED0E72}" type="presOf" srcId="{36994A51-8EDA-4E82-A1E1-46F9CC235760}" destId="{DC80BD31-D585-440B-905D-B762C6CD2FE6}" srcOrd="0" destOrd="0" presId="urn:microsoft.com/office/officeart/2005/8/layout/cycle1"/>
    <dgm:cxn modelId="{E05E6DE2-BEF6-4419-B902-9E76A989C8A8}" type="presOf" srcId="{CFE9BC6C-342E-488C-86F3-069B273A990B}" destId="{5B6FCC61-6E6B-4AD8-802B-940ACE2D7D72}" srcOrd="0" destOrd="0" presId="urn:microsoft.com/office/officeart/2005/8/layout/cycle1"/>
    <dgm:cxn modelId="{D81AFFB8-FD95-405C-AA4E-E4C1B8BA4DE9}" type="presParOf" srcId="{31FCE247-7397-43E2-8AFE-0C640A9833D1}" destId="{AE1CBF90-5917-4EEC-BB03-A5EC0128593C}" srcOrd="0" destOrd="0" presId="urn:microsoft.com/office/officeart/2005/8/layout/cycle1"/>
    <dgm:cxn modelId="{3AF09EB7-C66F-42E7-9588-35D5DC4A908B}" type="presParOf" srcId="{31FCE247-7397-43E2-8AFE-0C640A9833D1}" destId="{386DF2B1-207E-49F7-96B2-F2FB5D1BC2E1}" srcOrd="1" destOrd="0" presId="urn:microsoft.com/office/officeart/2005/8/layout/cycle1"/>
    <dgm:cxn modelId="{0BC9505C-2B69-47A2-B5A4-255A9EFD9BFC}" type="presParOf" srcId="{31FCE247-7397-43E2-8AFE-0C640A9833D1}" destId="{27E1D721-C80C-4DDD-9D10-B95509606090}" srcOrd="2" destOrd="0" presId="urn:microsoft.com/office/officeart/2005/8/layout/cycle1"/>
    <dgm:cxn modelId="{575A7D2C-805A-4612-B284-E890CEF8A6CC}" type="presParOf" srcId="{31FCE247-7397-43E2-8AFE-0C640A9833D1}" destId="{9C78842E-31D7-4A32-9D8A-DEC0E76B83D7}" srcOrd="3" destOrd="0" presId="urn:microsoft.com/office/officeart/2005/8/layout/cycle1"/>
    <dgm:cxn modelId="{F373ECEC-DEE0-48C1-8474-DE7322F815F3}" type="presParOf" srcId="{31FCE247-7397-43E2-8AFE-0C640A9833D1}" destId="{E9916C35-2456-48A8-85A7-18C136D6FD00}" srcOrd="4" destOrd="0" presId="urn:microsoft.com/office/officeart/2005/8/layout/cycle1"/>
    <dgm:cxn modelId="{1C08FA4D-65FD-4DD9-A862-9259B4C0392C}" type="presParOf" srcId="{31FCE247-7397-43E2-8AFE-0C640A9833D1}" destId="{DC80BD31-D585-440B-905D-B762C6CD2FE6}" srcOrd="5" destOrd="0" presId="urn:microsoft.com/office/officeart/2005/8/layout/cycle1"/>
    <dgm:cxn modelId="{E6BF3967-47B8-4093-9FC4-859A6088CC50}" type="presParOf" srcId="{31FCE247-7397-43E2-8AFE-0C640A9833D1}" destId="{24CD678E-F354-4E22-9E9C-641E725DD4F7}" srcOrd="6" destOrd="0" presId="urn:microsoft.com/office/officeart/2005/8/layout/cycle1"/>
    <dgm:cxn modelId="{0F834235-C1CC-44E8-B86A-EFF9C081F0CF}" type="presParOf" srcId="{31FCE247-7397-43E2-8AFE-0C640A9833D1}" destId="{0E4C6C26-2903-4717-AB4D-3835DAC83994}" srcOrd="7" destOrd="0" presId="urn:microsoft.com/office/officeart/2005/8/layout/cycle1"/>
    <dgm:cxn modelId="{D19C5033-18E2-40B3-B357-D90E4FC72B0C}" type="presParOf" srcId="{31FCE247-7397-43E2-8AFE-0C640A9833D1}" destId="{DE14A7F8-1B19-49D1-A754-299750277290}" srcOrd="8" destOrd="0" presId="urn:microsoft.com/office/officeart/2005/8/layout/cycle1"/>
    <dgm:cxn modelId="{BDC2EEB3-120F-4579-AF72-A5021C80D25C}" type="presParOf" srcId="{31FCE247-7397-43E2-8AFE-0C640A9833D1}" destId="{E2634379-5C80-42B2-B75B-7D52A543FB33}" srcOrd="9" destOrd="0" presId="urn:microsoft.com/office/officeart/2005/8/layout/cycle1"/>
    <dgm:cxn modelId="{BD44725F-CA41-46A6-93D0-10E7D783A186}" type="presParOf" srcId="{31FCE247-7397-43E2-8AFE-0C640A9833D1}" destId="{52E4EC7C-A3C2-46A7-B99B-CB29F762D84F}" srcOrd="10" destOrd="0" presId="urn:microsoft.com/office/officeart/2005/8/layout/cycle1"/>
    <dgm:cxn modelId="{A068E054-8970-46BE-AE4D-AA7B27C83278}" type="presParOf" srcId="{31FCE247-7397-43E2-8AFE-0C640A9833D1}" destId="{5B6FCC61-6E6B-4AD8-802B-940ACE2D7D72}" srcOrd="11" destOrd="0" presId="urn:microsoft.com/office/officeart/2005/8/layout/cycle1"/>
    <dgm:cxn modelId="{22624B0E-C635-4191-84F4-EF933E26009C}" type="presParOf" srcId="{31FCE247-7397-43E2-8AFE-0C640A9833D1}" destId="{7BBA7A5D-25CB-4B0A-8594-4A064343BFB2}" srcOrd="12" destOrd="0" presId="urn:microsoft.com/office/officeart/2005/8/layout/cycle1"/>
    <dgm:cxn modelId="{C9FD4FBF-8180-4F1D-AE36-537D4FB4A570}" type="presParOf" srcId="{31FCE247-7397-43E2-8AFE-0C640A9833D1}" destId="{D6BE6FAD-8819-432E-99E2-939AE2B5AA55}" srcOrd="13" destOrd="0" presId="urn:microsoft.com/office/officeart/2005/8/layout/cycle1"/>
    <dgm:cxn modelId="{96A94A11-DDDD-4C69-A3C2-155897C48CCF}" type="presParOf" srcId="{31FCE247-7397-43E2-8AFE-0C640A9833D1}" destId="{63A2B980-42A4-4014-A129-5D276D266CDF}" srcOrd="14"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41733040-59E2-4D2B-8DCF-C026B80FA168}" type="doc">
      <dgm:prSet loTypeId="urn:microsoft.com/office/officeart/2005/8/layout/lProcess1" loCatId="process" qsTypeId="urn:microsoft.com/office/officeart/2005/8/quickstyle/simple2" qsCatId="simple" csTypeId="urn:microsoft.com/office/officeart/2005/8/colors/colorful4" csCatId="colorful" phldr="1"/>
      <dgm:spPr/>
      <dgm:t>
        <a:bodyPr/>
        <a:lstStyle/>
        <a:p>
          <a:endParaRPr lang="en-SG"/>
        </a:p>
      </dgm:t>
    </dgm:pt>
    <dgm:pt modelId="{3630E0C3-381E-427A-9FD9-BA13BA7571D0}">
      <dgm:prSet phldrT="[Text]"/>
      <dgm:spPr/>
      <dgm:t>
        <a:bodyPr/>
        <a:lstStyle/>
        <a:p>
          <a:r>
            <a:rPr lang="zh-CN" altLang="en-US" dirty="0"/>
            <a:t>学术批评：一些可以参考的步骤：</a:t>
          </a:r>
          <a:endParaRPr lang="en-SG" dirty="0"/>
        </a:p>
      </dgm:t>
    </dgm:pt>
    <dgm:pt modelId="{0B28234E-9235-4E0C-B6E3-83D535DCDB23}" type="parTrans" cxnId="{15A47F65-4B23-4D9B-BB20-3CF980786E37}">
      <dgm:prSet/>
      <dgm:spPr/>
      <dgm:t>
        <a:bodyPr/>
        <a:lstStyle/>
        <a:p>
          <a:endParaRPr lang="en-SG"/>
        </a:p>
      </dgm:t>
    </dgm:pt>
    <dgm:pt modelId="{B1B8657E-70B6-4063-A981-560132C2A14D}" type="sibTrans" cxnId="{15A47F65-4B23-4D9B-BB20-3CF980786E37}">
      <dgm:prSet/>
      <dgm:spPr/>
      <dgm:t>
        <a:bodyPr/>
        <a:lstStyle/>
        <a:p>
          <a:endParaRPr lang="en-SG"/>
        </a:p>
      </dgm:t>
    </dgm:pt>
    <dgm:pt modelId="{3B123F1A-3DC6-40DA-B907-38AF06CDABAD}">
      <dgm:prSet phldrT="[Text]"/>
      <dgm:spPr/>
      <dgm:t>
        <a:bodyPr/>
        <a:lstStyle/>
        <a:p>
          <a:r>
            <a:rPr lang="zh-CN" altLang="en-US" dirty="0"/>
            <a:t>书评式的评论：了解</a:t>
          </a:r>
          <a:r>
            <a:rPr lang="en-US" altLang="zh-CN" dirty="0"/>
            <a:t>-</a:t>
          </a:r>
          <a:r>
            <a:rPr lang="zh-CN" altLang="en-US" dirty="0"/>
            <a:t>理解</a:t>
          </a:r>
          <a:r>
            <a:rPr lang="en-US" altLang="zh-CN" dirty="0"/>
            <a:t>-</a:t>
          </a:r>
          <a:r>
            <a:rPr lang="zh-CN" altLang="en-US" dirty="0"/>
            <a:t>提出观点</a:t>
          </a:r>
          <a:endParaRPr lang="en-SG" dirty="0"/>
        </a:p>
      </dgm:t>
    </dgm:pt>
    <dgm:pt modelId="{54D420A3-A420-4D76-A39E-F1F7C53F9E93}" type="parTrans" cxnId="{37902228-97FA-42C1-996D-C4E1BC944A2E}">
      <dgm:prSet/>
      <dgm:spPr/>
      <dgm:t>
        <a:bodyPr/>
        <a:lstStyle/>
        <a:p>
          <a:endParaRPr lang="en-SG"/>
        </a:p>
      </dgm:t>
    </dgm:pt>
    <dgm:pt modelId="{EBF240D5-E6AC-40EA-8883-2FDB3712F011}" type="sibTrans" cxnId="{37902228-97FA-42C1-996D-C4E1BC944A2E}">
      <dgm:prSet/>
      <dgm:spPr/>
      <dgm:t>
        <a:bodyPr/>
        <a:lstStyle/>
        <a:p>
          <a:endParaRPr lang="en-SG"/>
        </a:p>
      </dgm:t>
    </dgm:pt>
    <dgm:pt modelId="{0CA8911A-DD49-4D58-A907-8AE034FFA1A7}">
      <dgm:prSet phldrT="[Text]"/>
      <dgm:spPr/>
      <dgm:t>
        <a:bodyPr/>
        <a:lstStyle/>
        <a:p>
          <a:r>
            <a:rPr lang="zh-CN" altLang="en-US" dirty="0"/>
            <a:t>评估判断：优点</a:t>
          </a:r>
          <a:r>
            <a:rPr lang="en-US" altLang="zh-CN" dirty="0"/>
            <a:t>-</a:t>
          </a:r>
          <a:r>
            <a:rPr lang="zh-CN" altLang="en-US" dirty="0"/>
            <a:t>不足</a:t>
          </a:r>
          <a:endParaRPr lang="en-SG" dirty="0"/>
        </a:p>
      </dgm:t>
    </dgm:pt>
    <dgm:pt modelId="{A5F49616-FF65-437E-95C5-DD34D3D65DFA}" type="parTrans" cxnId="{2EF1591A-38D2-4596-85BD-82028E101BCD}">
      <dgm:prSet/>
      <dgm:spPr/>
      <dgm:t>
        <a:bodyPr/>
        <a:lstStyle/>
        <a:p>
          <a:endParaRPr lang="en-SG"/>
        </a:p>
      </dgm:t>
    </dgm:pt>
    <dgm:pt modelId="{BD7A3D27-04D5-4846-B157-E96EE1613AFA}" type="sibTrans" cxnId="{2EF1591A-38D2-4596-85BD-82028E101BCD}">
      <dgm:prSet/>
      <dgm:spPr/>
      <dgm:t>
        <a:bodyPr/>
        <a:lstStyle/>
        <a:p>
          <a:endParaRPr lang="en-SG"/>
        </a:p>
      </dgm:t>
    </dgm:pt>
    <dgm:pt modelId="{3032B53A-DB8C-4A6B-B5CE-584498AC4F1B}">
      <dgm:prSet phldrT="[Text]"/>
      <dgm:spPr/>
      <dgm:t>
        <a:bodyPr/>
        <a:lstStyle/>
        <a:p>
          <a:r>
            <a:rPr lang="zh-CN" altLang="en-US" dirty="0"/>
            <a:t>新观点：新观点不仅回答为什么的问题，而且也提出可行的方案</a:t>
          </a:r>
          <a:endParaRPr lang="en-SG" dirty="0"/>
        </a:p>
      </dgm:t>
    </dgm:pt>
    <dgm:pt modelId="{F12BCEF5-CBDC-4D51-B513-611C67FEB693}" type="parTrans" cxnId="{C673DBBD-C2C2-4034-8C67-084623728F9C}">
      <dgm:prSet/>
      <dgm:spPr/>
      <dgm:t>
        <a:bodyPr/>
        <a:lstStyle/>
        <a:p>
          <a:endParaRPr lang="en-SG"/>
        </a:p>
      </dgm:t>
    </dgm:pt>
    <dgm:pt modelId="{FB4C627C-F6AC-4230-9491-DF37B275E792}" type="sibTrans" cxnId="{C673DBBD-C2C2-4034-8C67-084623728F9C}">
      <dgm:prSet/>
      <dgm:spPr/>
      <dgm:t>
        <a:bodyPr/>
        <a:lstStyle/>
        <a:p>
          <a:endParaRPr lang="en-SG"/>
        </a:p>
      </dgm:t>
    </dgm:pt>
    <dgm:pt modelId="{01C4F68D-3647-4741-AA54-F7C2BB73A8C4}">
      <dgm:prSet phldrT="[Text]"/>
      <dgm:spPr/>
      <dgm:t>
        <a:bodyPr/>
        <a:lstStyle/>
        <a:p>
          <a:r>
            <a:rPr lang="zh-CN" altLang="en-US" dirty="0"/>
            <a:t>求同存异：观点对比</a:t>
          </a:r>
          <a:endParaRPr lang="en-SG" dirty="0"/>
        </a:p>
      </dgm:t>
    </dgm:pt>
    <dgm:pt modelId="{8A1EE490-4065-4CF8-A968-8DB70EDEF8ED}" type="parTrans" cxnId="{C7345908-A479-4FC0-93A4-2458BA675A5C}">
      <dgm:prSet/>
      <dgm:spPr/>
      <dgm:t>
        <a:bodyPr/>
        <a:lstStyle/>
        <a:p>
          <a:endParaRPr lang="en-SG"/>
        </a:p>
      </dgm:t>
    </dgm:pt>
    <dgm:pt modelId="{20737C1B-3842-4424-AEE6-61E5A695E0A3}" type="sibTrans" cxnId="{C7345908-A479-4FC0-93A4-2458BA675A5C}">
      <dgm:prSet/>
      <dgm:spPr/>
      <dgm:t>
        <a:bodyPr/>
        <a:lstStyle/>
        <a:p>
          <a:endParaRPr lang="en-SG"/>
        </a:p>
      </dgm:t>
    </dgm:pt>
    <dgm:pt modelId="{A81AEFA5-1C84-40E9-8E7B-DA2CB7EA8395}" type="pres">
      <dgm:prSet presAssocID="{41733040-59E2-4D2B-8DCF-C026B80FA168}" presName="Name0" presStyleCnt="0">
        <dgm:presLayoutVars>
          <dgm:dir/>
          <dgm:animLvl val="lvl"/>
          <dgm:resizeHandles val="exact"/>
        </dgm:presLayoutVars>
      </dgm:prSet>
      <dgm:spPr/>
    </dgm:pt>
    <dgm:pt modelId="{2AA83BAF-4C10-4FDA-A821-DF2619547637}" type="pres">
      <dgm:prSet presAssocID="{3630E0C3-381E-427A-9FD9-BA13BA7571D0}" presName="vertFlow" presStyleCnt="0"/>
      <dgm:spPr/>
    </dgm:pt>
    <dgm:pt modelId="{B73C7756-B044-499A-900C-64F0CBB6F8D7}" type="pres">
      <dgm:prSet presAssocID="{3630E0C3-381E-427A-9FD9-BA13BA7571D0}" presName="header" presStyleLbl="node1" presStyleIdx="0" presStyleCnt="1"/>
      <dgm:spPr/>
    </dgm:pt>
    <dgm:pt modelId="{39E65284-3DC2-469B-9E76-A2BEF04BEEC3}" type="pres">
      <dgm:prSet presAssocID="{54D420A3-A420-4D76-A39E-F1F7C53F9E93}" presName="parTrans" presStyleLbl="sibTrans2D1" presStyleIdx="0" presStyleCnt="4"/>
      <dgm:spPr/>
    </dgm:pt>
    <dgm:pt modelId="{F47B148F-F1AA-4295-8964-DD75C86433A2}" type="pres">
      <dgm:prSet presAssocID="{3B123F1A-3DC6-40DA-B907-38AF06CDABAD}" presName="child" presStyleLbl="alignAccFollowNode1" presStyleIdx="0" presStyleCnt="4">
        <dgm:presLayoutVars>
          <dgm:chMax val="0"/>
          <dgm:bulletEnabled val="1"/>
        </dgm:presLayoutVars>
      </dgm:prSet>
      <dgm:spPr/>
    </dgm:pt>
    <dgm:pt modelId="{A9625073-B0D2-4E14-B392-917B8BD08097}" type="pres">
      <dgm:prSet presAssocID="{EBF240D5-E6AC-40EA-8883-2FDB3712F011}" presName="sibTrans" presStyleLbl="sibTrans2D1" presStyleIdx="1" presStyleCnt="4"/>
      <dgm:spPr/>
    </dgm:pt>
    <dgm:pt modelId="{5D9760D3-736F-4ECA-A5D4-8D116D72170C}" type="pres">
      <dgm:prSet presAssocID="{0CA8911A-DD49-4D58-A907-8AE034FFA1A7}" presName="child" presStyleLbl="alignAccFollowNode1" presStyleIdx="1" presStyleCnt="4">
        <dgm:presLayoutVars>
          <dgm:chMax val="0"/>
          <dgm:bulletEnabled val="1"/>
        </dgm:presLayoutVars>
      </dgm:prSet>
      <dgm:spPr/>
    </dgm:pt>
    <dgm:pt modelId="{34CEC42A-60DC-4ADB-9F7B-5BAD4CACCDDF}" type="pres">
      <dgm:prSet presAssocID="{BD7A3D27-04D5-4846-B157-E96EE1613AFA}" presName="sibTrans" presStyleLbl="sibTrans2D1" presStyleIdx="2" presStyleCnt="4"/>
      <dgm:spPr/>
    </dgm:pt>
    <dgm:pt modelId="{3B581F11-5EE9-4459-80A1-65173FCC0D5E}" type="pres">
      <dgm:prSet presAssocID="{3032B53A-DB8C-4A6B-B5CE-584498AC4F1B}" presName="child" presStyleLbl="alignAccFollowNode1" presStyleIdx="2" presStyleCnt="4">
        <dgm:presLayoutVars>
          <dgm:chMax val="0"/>
          <dgm:bulletEnabled val="1"/>
        </dgm:presLayoutVars>
      </dgm:prSet>
      <dgm:spPr/>
    </dgm:pt>
    <dgm:pt modelId="{6F517A73-57D3-4788-9D2E-F5D338FB4351}" type="pres">
      <dgm:prSet presAssocID="{FB4C627C-F6AC-4230-9491-DF37B275E792}" presName="sibTrans" presStyleLbl="sibTrans2D1" presStyleIdx="3" presStyleCnt="4"/>
      <dgm:spPr/>
    </dgm:pt>
    <dgm:pt modelId="{951725D1-D20F-4288-93C8-09A81BC88991}" type="pres">
      <dgm:prSet presAssocID="{01C4F68D-3647-4741-AA54-F7C2BB73A8C4}" presName="child" presStyleLbl="alignAccFollowNode1" presStyleIdx="3" presStyleCnt="4">
        <dgm:presLayoutVars>
          <dgm:chMax val="0"/>
          <dgm:bulletEnabled val="1"/>
        </dgm:presLayoutVars>
      </dgm:prSet>
      <dgm:spPr/>
    </dgm:pt>
  </dgm:ptLst>
  <dgm:cxnLst>
    <dgm:cxn modelId="{C7345908-A479-4FC0-93A4-2458BA675A5C}" srcId="{3630E0C3-381E-427A-9FD9-BA13BA7571D0}" destId="{01C4F68D-3647-4741-AA54-F7C2BB73A8C4}" srcOrd="3" destOrd="0" parTransId="{8A1EE490-4065-4CF8-A968-8DB70EDEF8ED}" sibTransId="{20737C1B-3842-4424-AEE6-61E5A695E0A3}"/>
    <dgm:cxn modelId="{C462B319-9EDD-4051-8CB3-36A9E179BAD8}" type="presOf" srcId="{3B123F1A-3DC6-40DA-B907-38AF06CDABAD}" destId="{F47B148F-F1AA-4295-8964-DD75C86433A2}" srcOrd="0" destOrd="0" presId="urn:microsoft.com/office/officeart/2005/8/layout/lProcess1"/>
    <dgm:cxn modelId="{2EF1591A-38D2-4596-85BD-82028E101BCD}" srcId="{3630E0C3-381E-427A-9FD9-BA13BA7571D0}" destId="{0CA8911A-DD49-4D58-A907-8AE034FFA1A7}" srcOrd="1" destOrd="0" parTransId="{A5F49616-FF65-437E-95C5-DD34D3D65DFA}" sibTransId="{BD7A3D27-04D5-4846-B157-E96EE1613AFA}"/>
    <dgm:cxn modelId="{344D771C-E582-45E3-9B4D-CE5C03DFBB29}" type="presOf" srcId="{54D420A3-A420-4D76-A39E-F1F7C53F9E93}" destId="{39E65284-3DC2-469B-9E76-A2BEF04BEEC3}" srcOrd="0" destOrd="0" presId="urn:microsoft.com/office/officeart/2005/8/layout/lProcess1"/>
    <dgm:cxn modelId="{DFF0B51D-D7D6-4EE5-9246-FC7AE01CE2D6}" type="presOf" srcId="{FB4C627C-F6AC-4230-9491-DF37B275E792}" destId="{6F517A73-57D3-4788-9D2E-F5D338FB4351}" srcOrd="0" destOrd="0" presId="urn:microsoft.com/office/officeart/2005/8/layout/lProcess1"/>
    <dgm:cxn modelId="{37902228-97FA-42C1-996D-C4E1BC944A2E}" srcId="{3630E0C3-381E-427A-9FD9-BA13BA7571D0}" destId="{3B123F1A-3DC6-40DA-B907-38AF06CDABAD}" srcOrd="0" destOrd="0" parTransId="{54D420A3-A420-4D76-A39E-F1F7C53F9E93}" sibTransId="{EBF240D5-E6AC-40EA-8883-2FDB3712F011}"/>
    <dgm:cxn modelId="{5EDD4533-344E-4E43-8BBE-7DA84959C227}" type="presOf" srcId="{3630E0C3-381E-427A-9FD9-BA13BA7571D0}" destId="{B73C7756-B044-499A-900C-64F0CBB6F8D7}" srcOrd="0" destOrd="0" presId="urn:microsoft.com/office/officeart/2005/8/layout/lProcess1"/>
    <dgm:cxn modelId="{15A47F65-4B23-4D9B-BB20-3CF980786E37}" srcId="{41733040-59E2-4D2B-8DCF-C026B80FA168}" destId="{3630E0C3-381E-427A-9FD9-BA13BA7571D0}" srcOrd="0" destOrd="0" parTransId="{0B28234E-9235-4E0C-B6E3-83D535DCDB23}" sibTransId="{B1B8657E-70B6-4063-A981-560132C2A14D}"/>
    <dgm:cxn modelId="{B69D474E-BB87-4180-924A-612A1FF8829D}" type="presOf" srcId="{BD7A3D27-04D5-4846-B157-E96EE1613AFA}" destId="{34CEC42A-60DC-4ADB-9F7B-5BAD4CACCDDF}" srcOrd="0" destOrd="0" presId="urn:microsoft.com/office/officeart/2005/8/layout/lProcess1"/>
    <dgm:cxn modelId="{E46A5891-D341-4F09-99B0-97F7710A87CC}" type="presOf" srcId="{EBF240D5-E6AC-40EA-8883-2FDB3712F011}" destId="{A9625073-B0D2-4E14-B392-917B8BD08097}" srcOrd="0" destOrd="0" presId="urn:microsoft.com/office/officeart/2005/8/layout/lProcess1"/>
    <dgm:cxn modelId="{C673DBBD-C2C2-4034-8C67-084623728F9C}" srcId="{3630E0C3-381E-427A-9FD9-BA13BA7571D0}" destId="{3032B53A-DB8C-4A6B-B5CE-584498AC4F1B}" srcOrd="2" destOrd="0" parTransId="{F12BCEF5-CBDC-4D51-B513-611C67FEB693}" sibTransId="{FB4C627C-F6AC-4230-9491-DF37B275E792}"/>
    <dgm:cxn modelId="{2A04A4C0-CC7D-4DDE-83A9-EF45BFE54EB3}" type="presOf" srcId="{3032B53A-DB8C-4A6B-B5CE-584498AC4F1B}" destId="{3B581F11-5EE9-4459-80A1-65173FCC0D5E}" srcOrd="0" destOrd="0" presId="urn:microsoft.com/office/officeart/2005/8/layout/lProcess1"/>
    <dgm:cxn modelId="{F98C22E5-60A1-4280-8E0D-6ADF3A7E6561}" type="presOf" srcId="{0CA8911A-DD49-4D58-A907-8AE034FFA1A7}" destId="{5D9760D3-736F-4ECA-A5D4-8D116D72170C}" srcOrd="0" destOrd="0" presId="urn:microsoft.com/office/officeart/2005/8/layout/lProcess1"/>
    <dgm:cxn modelId="{EA140AF2-2D24-43D3-A43A-1EFC72E0C209}" type="presOf" srcId="{01C4F68D-3647-4741-AA54-F7C2BB73A8C4}" destId="{951725D1-D20F-4288-93C8-09A81BC88991}" srcOrd="0" destOrd="0" presId="urn:microsoft.com/office/officeart/2005/8/layout/lProcess1"/>
    <dgm:cxn modelId="{4A9F7CFE-24F4-4BF9-9DB4-01AB9589C4ED}" type="presOf" srcId="{41733040-59E2-4D2B-8DCF-C026B80FA168}" destId="{A81AEFA5-1C84-40E9-8E7B-DA2CB7EA8395}" srcOrd="0" destOrd="0" presId="urn:microsoft.com/office/officeart/2005/8/layout/lProcess1"/>
    <dgm:cxn modelId="{E34EE6B7-F0F1-4244-B60A-A8208BE0D0A7}" type="presParOf" srcId="{A81AEFA5-1C84-40E9-8E7B-DA2CB7EA8395}" destId="{2AA83BAF-4C10-4FDA-A821-DF2619547637}" srcOrd="0" destOrd="0" presId="urn:microsoft.com/office/officeart/2005/8/layout/lProcess1"/>
    <dgm:cxn modelId="{64D6AEAB-9FE1-4DEB-9F81-3D94FB34A090}" type="presParOf" srcId="{2AA83BAF-4C10-4FDA-A821-DF2619547637}" destId="{B73C7756-B044-499A-900C-64F0CBB6F8D7}" srcOrd="0" destOrd="0" presId="urn:microsoft.com/office/officeart/2005/8/layout/lProcess1"/>
    <dgm:cxn modelId="{B2765832-A06F-4052-8826-DC7BE2D1B89F}" type="presParOf" srcId="{2AA83BAF-4C10-4FDA-A821-DF2619547637}" destId="{39E65284-3DC2-469B-9E76-A2BEF04BEEC3}" srcOrd="1" destOrd="0" presId="urn:microsoft.com/office/officeart/2005/8/layout/lProcess1"/>
    <dgm:cxn modelId="{8D3A6700-F957-4DA9-ACBD-2B594BF941DF}" type="presParOf" srcId="{2AA83BAF-4C10-4FDA-A821-DF2619547637}" destId="{F47B148F-F1AA-4295-8964-DD75C86433A2}" srcOrd="2" destOrd="0" presId="urn:microsoft.com/office/officeart/2005/8/layout/lProcess1"/>
    <dgm:cxn modelId="{0810C303-8F6C-4C67-AA8E-EB74ECC06AAE}" type="presParOf" srcId="{2AA83BAF-4C10-4FDA-A821-DF2619547637}" destId="{A9625073-B0D2-4E14-B392-917B8BD08097}" srcOrd="3" destOrd="0" presId="urn:microsoft.com/office/officeart/2005/8/layout/lProcess1"/>
    <dgm:cxn modelId="{9395E5E7-A602-4443-92F7-9D8874FD0C24}" type="presParOf" srcId="{2AA83BAF-4C10-4FDA-A821-DF2619547637}" destId="{5D9760D3-736F-4ECA-A5D4-8D116D72170C}" srcOrd="4" destOrd="0" presId="urn:microsoft.com/office/officeart/2005/8/layout/lProcess1"/>
    <dgm:cxn modelId="{B2A52AE3-3C8C-493B-911B-B55EEB037DA4}" type="presParOf" srcId="{2AA83BAF-4C10-4FDA-A821-DF2619547637}" destId="{34CEC42A-60DC-4ADB-9F7B-5BAD4CACCDDF}" srcOrd="5" destOrd="0" presId="urn:microsoft.com/office/officeart/2005/8/layout/lProcess1"/>
    <dgm:cxn modelId="{9A4CB204-5344-4F74-9544-C867C287083C}" type="presParOf" srcId="{2AA83BAF-4C10-4FDA-A821-DF2619547637}" destId="{3B581F11-5EE9-4459-80A1-65173FCC0D5E}" srcOrd="6" destOrd="0" presId="urn:microsoft.com/office/officeart/2005/8/layout/lProcess1"/>
    <dgm:cxn modelId="{E24F19B9-1F2E-43BE-810C-5E00523B9F07}" type="presParOf" srcId="{2AA83BAF-4C10-4FDA-A821-DF2619547637}" destId="{6F517A73-57D3-4788-9D2E-F5D338FB4351}" srcOrd="7" destOrd="0" presId="urn:microsoft.com/office/officeart/2005/8/layout/lProcess1"/>
    <dgm:cxn modelId="{8B98CE33-659A-4AFA-BB7B-495224F7F1E5}" type="presParOf" srcId="{2AA83BAF-4C10-4FDA-A821-DF2619547637}" destId="{951725D1-D20F-4288-93C8-09A81BC88991}" srcOrd="8"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9D1F269D-0AC6-4866-996E-7DBFDF633FA1}" type="doc">
      <dgm:prSet loTypeId="urn:diagrams.loki3.com/VaryingWidthList" loCatId="list" qsTypeId="urn:microsoft.com/office/officeart/2005/8/quickstyle/simple1" qsCatId="simple" csTypeId="urn:microsoft.com/office/officeart/2005/8/colors/accent0_2" csCatId="mainScheme" phldr="1"/>
      <dgm:spPr/>
      <dgm:t>
        <a:bodyPr/>
        <a:lstStyle/>
        <a:p>
          <a:endParaRPr lang="en-SG"/>
        </a:p>
      </dgm:t>
    </dgm:pt>
    <dgm:pt modelId="{8C33F9D9-89EE-4A94-8587-EE749F9F9A34}">
      <dgm:prSet phldrT="[Text]"/>
      <dgm:spPr/>
      <dgm:t>
        <a:bodyPr/>
        <a:lstStyle/>
        <a:p>
          <a:r>
            <a:rPr lang="zh-CN" altLang="en-US" dirty="0"/>
            <a:t>第一步</a:t>
          </a:r>
          <a:endParaRPr lang="en-SG" dirty="0"/>
        </a:p>
      </dgm:t>
    </dgm:pt>
    <dgm:pt modelId="{FD62BF6A-3FAB-4E32-8FF5-0B959D3BFB0F}" type="parTrans" cxnId="{45D5E08B-BEE8-442E-95A9-858A78325192}">
      <dgm:prSet/>
      <dgm:spPr/>
      <dgm:t>
        <a:bodyPr/>
        <a:lstStyle/>
        <a:p>
          <a:endParaRPr lang="en-SG"/>
        </a:p>
      </dgm:t>
    </dgm:pt>
    <dgm:pt modelId="{ABC60D14-5D3E-42DA-98B0-2CF5F665A2FD}" type="sibTrans" cxnId="{45D5E08B-BEE8-442E-95A9-858A78325192}">
      <dgm:prSet/>
      <dgm:spPr/>
      <dgm:t>
        <a:bodyPr/>
        <a:lstStyle/>
        <a:p>
          <a:endParaRPr lang="en-SG"/>
        </a:p>
      </dgm:t>
    </dgm:pt>
    <dgm:pt modelId="{D0427744-3DA2-4B4B-82B3-C8232538DAA5}">
      <dgm:prSet phldrT="[Text]"/>
      <dgm:spPr/>
      <dgm:t>
        <a:bodyPr/>
        <a:lstStyle/>
        <a:p>
          <a:r>
            <a:rPr lang="en-SG" altLang="zh-CN" dirty="0"/>
            <a:t>1</a:t>
          </a:r>
          <a:r>
            <a:rPr lang="zh-CN" altLang="en-US" dirty="0"/>
            <a:t>，了解研究领域，选择研究课题，开始阅读</a:t>
          </a:r>
          <a:endParaRPr lang="en-SG" altLang="zh-CN" dirty="0"/>
        </a:p>
        <a:p>
          <a:r>
            <a:rPr lang="en-SG" dirty="0"/>
            <a:t>2</a:t>
          </a:r>
          <a:r>
            <a:rPr lang="zh-CN" altLang="en-US" dirty="0"/>
            <a:t>，阅读理解 </a:t>
          </a:r>
          <a:r>
            <a:rPr lang="en-US" altLang="zh-CN" dirty="0"/>
            <a:t>– </a:t>
          </a:r>
          <a:r>
            <a:rPr lang="zh-CN" altLang="en-US" dirty="0"/>
            <a:t>进一步了解与研究课题相关的内容，提出各种研究问题</a:t>
          </a:r>
          <a:endParaRPr lang="en-SG" dirty="0"/>
        </a:p>
      </dgm:t>
    </dgm:pt>
    <dgm:pt modelId="{00239E9B-333B-4BA4-948E-F1D830A8C4AE}" type="parTrans" cxnId="{BA1F53B8-9C4B-44B2-A822-68C1D68C35A2}">
      <dgm:prSet/>
      <dgm:spPr/>
      <dgm:t>
        <a:bodyPr/>
        <a:lstStyle/>
        <a:p>
          <a:endParaRPr lang="en-SG"/>
        </a:p>
      </dgm:t>
    </dgm:pt>
    <dgm:pt modelId="{A7F1EA05-EB49-4848-AADA-F0E59936B948}" type="sibTrans" cxnId="{BA1F53B8-9C4B-44B2-A822-68C1D68C35A2}">
      <dgm:prSet/>
      <dgm:spPr/>
      <dgm:t>
        <a:bodyPr/>
        <a:lstStyle/>
        <a:p>
          <a:endParaRPr lang="en-SG"/>
        </a:p>
      </dgm:t>
    </dgm:pt>
    <dgm:pt modelId="{8C318052-B023-470F-A253-51B609EEEE00}">
      <dgm:prSet phldrT="[Text]"/>
      <dgm:spPr/>
      <dgm:t>
        <a:bodyPr/>
        <a:lstStyle/>
        <a:p>
          <a:r>
            <a:rPr lang="zh-CN" altLang="en-US" dirty="0"/>
            <a:t>第二步</a:t>
          </a:r>
          <a:endParaRPr lang="en-SG" dirty="0"/>
        </a:p>
      </dgm:t>
    </dgm:pt>
    <dgm:pt modelId="{2EDF2794-232A-4BF5-B5A5-0BCD675B56DC}" type="parTrans" cxnId="{0239BE74-9445-4B5F-AA99-14E9DA6F3A7C}">
      <dgm:prSet/>
      <dgm:spPr/>
      <dgm:t>
        <a:bodyPr/>
        <a:lstStyle/>
        <a:p>
          <a:endParaRPr lang="en-SG"/>
        </a:p>
      </dgm:t>
    </dgm:pt>
    <dgm:pt modelId="{506333F9-DF6F-4B7B-BE8A-A3CD669621C7}" type="sibTrans" cxnId="{0239BE74-9445-4B5F-AA99-14E9DA6F3A7C}">
      <dgm:prSet/>
      <dgm:spPr/>
      <dgm:t>
        <a:bodyPr/>
        <a:lstStyle/>
        <a:p>
          <a:endParaRPr lang="en-SG"/>
        </a:p>
      </dgm:t>
    </dgm:pt>
    <dgm:pt modelId="{61955AB9-3623-404B-BCB7-731DCBB0AD35}">
      <dgm:prSet phldrT="[Text]"/>
      <dgm:spPr/>
      <dgm:t>
        <a:bodyPr/>
        <a:lstStyle/>
        <a:p>
          <a:r>
            <a:rPr lang="en-SG" dirty="0"/>
            <a:t>1</a:t>
          </a:r>
          <a:r>
            <a:rPr lang="zh-CN" altLang="en-US" dirty="0"/>
            <a:t>，综述阅读的内容和观点（记得给出出处），可以直接写文本综述，或者综合关键词，以便日后填补内容</a:t>
          </a:r>
          <a:endParaRPr lang="en-SG" altLang="zh-CN" dirty="0"/>
        </a:p>
        <a:p>
          <a:r>
            <a:rPr lang="en-SG" dirty="0"/>
            <a:t>2</a:t>
          </a:r>
          <a:r>
            <a:rPr lang="zh-CN" altLang="en-US" dirty="0"/>
            <a:t>，简单表达自己的观点，提出自己对该研究领域相关问题的新看法，以及自己研究的必要性和可行性</a:t>
          </a:r>
          <a:endParaRPr lang="en-SG" dirty="0"/>
        </a:p>
      </dgm:t>
    </dgm:pt>
    <dgm:pt modelId="{8E879688-717F-4215-BF57-276F4E55889D}" type="parTrans" cxnId="{4EEC07FD-7203-4FF5-89A0-598491E437D1}">
      <dgm:prSet/>
      <dgm:spPr/>
      <dgm:t>
        <a:bodyPr/>
        <a:lstStyle/>
        <a:p>
          <a:endParaRPr lang="en-SG"/>
        </a:p>
      </dgm:t>
    </dgm:pt>
    <dgm:pt modelId="{6FEF10B0-D797-43BB-AA3C-723A70D28FB6}" type="sibTrans" cxnId="{4EEC07FD-7203-4FF5-89A0-598491E437D1}">
      <dgm:prSet/>
      <dgm:spPr/>
      <dgm:t>
        <a:bodyPr/>
        <a:lstStyle/>
        <a:p>
          <a:endParaRPr lang="en-SG"/>
        </a:p>
      </dgm:t>
    </dgm:pt>
    <dgm:pt modelId="{D1D1B571-9265-426E-B1E3-5B4A3CD88C59}">
      <dgm:prSet phldrT="[Text]"/>
      <dgm:spPr/>
      <dgm:t>
        <a:bodyPr/>
        <a:lstStyle/>
        <a:p>
          <a:r>
            <a:rPr lang="zh-CN" altLang="en-US" dirty="0"/>
            <a:t>第三步</a:t>
          </a:r>
          <a:endParaRPr lang="en-SG" dirty="0"/>
        </a:p>
      </dgm:t>
    </dgm:pt>
    <dgm:pt modelId="{0EAB1466-AB0E-45F7-B368-44E1EEF90E55}" type="parTrans" cxnId="{2E2D59E7-CA17-45E1-9D83-F55E3D21DAB2}">
      <dgm:prSet/>
      <dgm:spPr/>
      <dgm:t>
        <a:bodyPr/>
        <a:lstStyle/>
        <a:p>
          <a:endParaRPr lang="en-SG"/>
        </a:p>
      </dgm:t>
    </dgm:pt>
    <dgm:pt modelId="{B092E5AB-0728-429C-AC85-11E66424A80D}" type="sibTrans" cxnId="{2E2D59E7-CA17-45E1-9D83-F55E3D21DAB2}">
      <dgm:prSet/>
      <dgm:spPr/>
      <dgm:t>
        <a:bodyPr/>
        <a:lstStyle/>
        <a:p>
          <a:endParaRPr lang="en-SG"/>
        </a:p>
      </dgm:t>
    </dgm:pt>
    <dgm:pt modelId="{C983D3C3-8CA9-4F2C-8BB5-6CB96B856573}">
      <dgm:prSet phldrT="[Text]"/>
      <dgm:spPr/>
      <dgm:t>
        <a:bodyPr/>
        <a:lstStyle/>
        <a:p>
          <a:r>
            <a:rPr lang="en-SG" altLang="zh-CN" dirty="0"/>
            <a:t>1</a:t>
          </a:r>
          <a:r>
            <a:rPr lang="zh-CN" altLang="en-US" dirty="0"/>
            <a:t>，正式进入写作，就需要进一步的阅读相关著作，从阅读中选择需要进一步阅读的书籍或论文</a:t>
          </a:r>
          <a:endParaRPr lang="en-SG" altLang="zh-CN" dirty="0"/>
        </a:p>
        <a:p>
          <a:r>
            <a:rPr lang="en-SG" dirty="0"/>
            <a:t>2</a:t>
          </a:r>
          <a:r>
            <a:rPr lang="zh-CN" altLang="en-US" dirty="0"/>
            <a:t>，写作的时候，阅读不妨仔细，特别是和研究直接相关，需要你做出判断和评估的内容，更需要精读</a:t>
          </a:r>
          <a:endParaRPr lang="en-SG" dirty="0"/>
        </a:p>
      </dgm:t>
    </dgm:pt>
    <dgm:pt modelId="{11F7C5D4-7CF6-4DEB-A2B2-9AA7A86A300C}" type="parTrans" cxnId="{B6946372-552D-4866-880E-2D60022A1669}">
      <dgm:prSet/>
      <dgm:spPr/>
      <dgm:t>
        <a:bodyPr/>
        <a:lstStyle/>
        <a:p>
          <a:endParaRPr lang="en-SG"/>
        </a:p>
      </dgm:t>
    </dgm:pt>
    <dgm:pt modelId="{1A7BC0C1-8B34-477E-B77D-AC3702971E5A}" type="sibTrans" cxnId="{B6946372-552D-4866-880E-2D60022A1669}">
      <dgm:prSet/>
      <dgm:spPr/>
      <dgm:t>
        <a:bodyPr/>
        <a:lstStyle/>
        <a:p>
          <a:endParaRPr lang="en-SG"/>
        </a:p>
      </dgm:t>
    </dgm:pt>
    <dgm:pt modelId="{FDBC7AD6-5B99-47B8-8055-15384B96B083}" type="pres">
      <dgm:prSet presAssocID="{9D1F269D-0AC6-4866-996E-7DBFDF633FA1}" presName="Name0" presStyleCnt="0">
        <dgm:presLayoutVars>
          <dgm:resizeHandles/>
        </dgm:presLayoutVars>
      </dgm:prSet>
      <dgm:spPr/>
    </dgm:pt>
    <dgm:pt modelId="{B08DB010-71F7-4E82-81BC-C61F7A3F5F34}" type="pres">
      <dgm:prSet presAssocID="{8C33F9D9-89EE-4A94-8587-EE749F9F9A34}" presName="text" presStyleLbl="node1" presStyleIdx="0" presStyleCnt="3">
        <dgm:presLayoutVars>
          <dgm:bulletEnabled val="1"/>
        </dgm:presLayoutVars>
      </dgm:prSet>
      <dgm:spPr/>
    </dgm:pt>
    <dgm:pt modelId="{D27628EE-5B64-4E86-B17B-FC18127140B4}" type="pres">
      <dgm:prSet presAssocID="{ABC60D14-5D3E-42DA-98B0-2CF5F665A2FD}" presName="space" presStyleCnt="0"/>
      <dgm:spPr/>
    </dgm:pt>
    <dgm:pt modelId="{EDBE61E5-C875-4955-9E3B-E9CBAAFA0F96}" type="pres">
      <dgm:prSet presAssocID="{8C318052-B023-470F-A253-51B609EEEE00}" presName="text" presStyleLbl="node1" presStyleIdx="1" presStyleCnt="3">
        <dgm:presLayoutVars>
          <dgm:bulletEnabled val="1"/>
        </dgm:presLayoutVars>
      </dgm:prSet>
      <dgm:spPr/>
    </dgm:pt>
    <dgm:pt modelId="{DE274A87-3238-41F6-AF91-18854D7750A5}" type="pres">
      <dgm:prSet presAssocID="{506333F9-DF6F-4B7B-BE8A-A3CD669621C7}" presName="space" presStyleCnt="0"/>
      <dgm:spPr/>
    </dgm:pt>
    <dgm:pt modelId="{F600EE2E-296A-4416-8BF8-E764F4BEB7F6}" type="pres">
      <dgm:prSet presAssocID="{D1D1B571-9265-426E-B1E3-5B4A3CD88C59}" presName="text" presStyleLbl="node1" presStyleIdx="2" presStyleCnt="3">
        <dgm:presLayoutVars>
          <dgm:bulletEnabled val="1"/>
        </dgm:presLayoutVars>
      </dgm:prSet>
      <dgm:spPr/>
    </dgm:pt>
  </dgm:ptLst>
  <dgm:cxnLst>
    <dgm:cxn modelId="{AAA7B60B-9F20-43CB-A481-1F667FFEA059}" type="presOf" srcId="{D0427744-3DA2-4B4B-82B3-C8232538DAA5}" destId="{B08DB010-71F7-4E82-81BC-C61F7A3F5F34}" srcOrd="0" destOrd="1" presId="urn:diagrams.loki3.com/VaryingWidthList"/>
    <dgm:cxn modelId="{BD3E170D-FB90-4B20-BA87-B79C289183DE}" type="presOf" srcId="{9D1F269D-0AC6-4866-996E-7DBFDF633FA1}" destId="{FDBC7AD6-5B99-47B8-8055-15384B96B083}" srcOrd="0" destOrd="0" presId="urn:diagrams.loki3.com/VaryingWidthList"/>
    <dgm:cxn modelId="{190A8E2E-7E16-4010-9C97-95E17586C791}" type="presOf" srcId="{D1D1B571-9265-426E-B1E3-5B4A3CD88C59}" destId="{F600EE2E-296A-4416-8BF8-E764F4BEB7F6}" srcOrd="0" destOrd="0" presId="urn:diagrams.loki3.com/VaryingWidthList"/>
    <dgm:cxn modelId="{2199375F-CF18-493A-8E36-7AB1AB5C9C88}" type="presOf" srcId="{C983D3C3-8CA9-4F2C-8BB5-6CB96B856573}" destId="{F600EE2E-296A-4416-8BF8-E764F4BEB7F6}" srcOrd="0" destOrd="1" presId="urn:diagrams.loki3.com/VaryingWidthList"/>
    <dgm:cxn modelId="{B6946372-552D-4866-880E-2D60022A1669}" srcId="{D1D1B571-9265-426E-B1E3-5B4A3CD88C59}" destId="{C983D3C3-8CA9-4F2C-8BB5-6CB96B856573}" srcOrd="0" destOrd="0" parTransId="{11F7C5D4-7CF6-4DEB-A2B2-9AA7A86A300C}" sibTransId="{1A7BC0C1-8B34-477E-B77D-AC3702971E5A}"/>
    <dgm:cxn modelId="{0239BE74-9445-4B5F-AA99-14E9DA6F3A7C}" srcId="{9D1F269D-0AC6-4866-996E-7DBFDF633FA1}" destId="{8C318052-B023-470F-A253-51B609EEEE00}" srcOrd="1" destOrd="0" parTransId="{2EDF2794-232A-4BF5-B5A5-0BCD675B56DC}" sibTransId="{506333F9-DF6F-4B7B-BE8A-A3CD669621C7}"/>
    <dgm:cxn modelId="{03A6F589-17C5-4DF6-AF77-7662D5B61D57}" type="presOf" srcId="{61955AB9-3623-404B-BCB7-731DCBB0AD35}" destId="{EDBE61E5-C875-4955-9E3B-E9CBAAFA0F96}" srcOrd="0" destOrd="1" presId="urn:diagrams.loki3.com/VaryingWidthList"/>
    <dgm:cxn modelId="{45D5E08B-BEE8-442E-95A9-858A78325192}" srcId="{9D1F269D-0AC6-4866-996E-7DBFDF633FA1}" destId="{8C33F9D9-89EE-4A94-8587-EE749F9F9A34}" srcOrd="0" destOrd="0" parTransId="{FD62BF6A-3FAB-4E32-8FF5-0B959D3BFB0F}" sibTransId="{ABC60D14-5D3E-42DA-98B0-2CF5F665A2FD}"/>
    <dgm:cxn modelId="{BA1F53B8-9C4B-44B2-A822-68C1D68C35A2}" srcId="{8C33F9D9-89EE-4A94-8587-EE749F9F9A34}" destId="{D0427744-3DA2-4B4B-82B3-C8232538DAA5}" srcOrd="0" destOrd="0" parTransId="{00239E9B-333B-4BA4-948E-F1D830A8C4AE}" sibTransId="{A7F1EA05-EB49-4848-AADA-F0E59936B948}"/>
    <dgm:cxn modelId="{D24BBCC4-C77C-4C1E-9330-F0A606A893CF}" type="presOf" srcId="{8C33F9D9-89EE-4A94-8587-EE749F9F9A34}" destId="{B08DB010-71F7-4E82-81BC-C61F7A3F5F34}" srcOrd="0" destOrd="0" presId="urn:diagrams.loki3.com/VaryingWidthList"/>
    <dgm:cxn modelId="{2E2D59E7-CA17-45E1-9D83-F55E3D21DAB2}" srcId="{9D1F269D-0AC6-4866-996E-7DBFDF633FA1}" destId="{D1D1B571-9265-426E-B1E3-5B4A3CD88C59}" srcOrd="2" destOrd="0" parTransId="{0EAB1466-AB0E-45F7-B368-44E1EEF90E55}" sibTransId="{B092E5AB-0728-429C-AC85-11E66424A80D}"/>
    <dgm:cxn modelId="{629FFCFC-36BE-4C3E-A6BE-EC7CC82A0C97}" type="presOf" srcId="{8C318052-B023-470F-A253-51B609EEEE00}" destId="{EDBE61E5-C875-4955-9E3B-E9CBAAFA0F96}" srcOrd="0" destOrd="0" presId="urn:diagrams.loki3.com/VaryingWidthList"/>
    <dgm:cxn modelId="{4EEC07FD-7203-4FF5-89A0-598491E437D1}" srcId="{8C318052-B023-470F-A253-51B609EEEE00}" destId="{61955AB9-3623-404B-BCB7-731DCBB0AD35}" srcOrd="0" destOrd="0" parTransId="{8E879688-717F-4215-BF57-276F4E55889D}" sibTransId="{6FEF10B0-D797-43BB-AA3C-723A70D28FB6}"/>
    <dgm:cxn modelId="{4D6258EC-44CE-4F2C-BEE5-A558EAEF39E9}" type="presParOf" srcId="{FDBC7AD6-5B99-47B8-8055-15384B96B083}" destId="{B08DB010-71F7-4E82-81BC-C61F7A3F5F34}" srcOrd="0" destOrd="0" presId="urn:diagrams.loki3.com/VaryingWidthList"/>
    <dgm:cxn modelId="{67E1F910-A108-4BE8-8399-897DAF068BE2}" type="presParOf" srcId="{FDBC7AD6-5B99-47B8-8055-15384B96B083}" destId="{D27628EE-5B64-4E86-B17B-FC18127140B4}" srcOrd="1" destOrd="0" presId="urn:diagrams.loki3.com/VaryingWidthList"/>
    <dgm:cxn modelId="{DB900724-F3AA-48F6-9A1B-3B40B32095DE}" type="presParOf" srcId="{FDBC7AD6-5B99-47B8-8055-15384B96B083}" destId="{EDBE61E5-C875-4955-9E3B-E9CBAAFA0F96}" srcOrd="2" destOrd="0" presId="urn:diagrams.loki3.com/VaryingWidthList"/>
    <dgm:cxn modelId="{4461EBA4-F3DC-4EF9-AACC-6E53C108D2A3}" type="presParOf" srcId="{FDBC7AD6-5B99-47B8-8055-15384B96B083}" destId="{DE274A87-3238-41F6-AF91-18854D7750A5}" srcOrd="3" destOrd="0" presId="urn:diagrams.loki3.com/VaryingWidthList"/>
    <dgm:cxn modelId="{DE1A2262-92BF-446B-A4C3-93CF1E29CB2A}" type="presParOf" srcId="{FDBC7AD6-5B99-47B8-8055-15384B96B083}" destId="{F600EE2E-296A-4416-8BF8-E764F4BEB7F6}" srcOrd="4"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022ABF6D-24E5-4E9D-9D99-158A98745411}" type="doc">
      <dgm:prSet loTypeId="urn:microsoft.com/office/officeart/2005/8/layout/funnel1" loCatId="process" qsTypeId="urn:microsoft.com/office/officeart/2005/8/quickstyle/simple4" qsCatId="simple" csTypeId="urn:microsoft.com/office/officeart/2005/8/colors/colorful4" csCatId="colorful" phldr="1"/>
      <dgm:spPr/>
    </dgm:pt>
    <dgm:pt modelId="{8E41AEF0-A5AD-4FDB-BDFF-4DDC4F1CA530}">
      <dgm:prSet phldrT="[Text]"/>
      <dgm:spPr/>
      <dgm:t>
        <a:bodyPr/>
        <a:lstStyle/>
        <a:p>
          <a:r>
            <a:rPr lang="zh-CN" altLang="en-US" dirty="0"/>
            <a:t>阅读与理解</a:t>
          </a:r>
          <a:endParaRPr lang="en-SG" dirty="0"/>
        </a:p>
      </dgm:t>
    </dgm:pt>
    <dgm:pt modelId="{71BBF8FF-2427-4DA9-A10E-129F8315E6D4}" type="parTrans" cxnId="{15F20035-492E-41B8-85D1-A1597B2BEDC4}">
      <dgm:prSet/>
      <dgm:spPr/>
      <dgm:t>
        <a:bodyPr/>
        <a:lstStyle/>
        <a:p>
          <a:endParaRPr lang="en-SG"/>
        </a:p>
      </dgm:t>
    </dgm:pt>
    <dgm:pt modelId="{CE140BE5-C077-4BB5-A060-79535A9667DF}" type="sibTrans" cxnId="{15F20035-492E-41B8-85D1-A1597B2BEDC4}">
      <dgm:prSet/>
      <dgm:spPr/>
      <dgm:t>
        <a:bodyPr/>
        <a:lstStyle/>
        <a:p>
          <a:endParaRPr lang="en-SG"/>
        </a:p>
      </dgm:t>
    </dgm:pt>
    <dgm:pt modelId="{7554480B-78ED-4E79-BCD4-BE2DFF30D79C}">
      <dgm:prSet phldrT="[Text]"/>
      <dgm:spPr/>
      <dgm:t>
        <a:bodyPr/>
        <a:lstStyle/>
        <a:p>
          <a:r>
            <a:rPr lang="zh-CN" altLang="en-US" dirty="0"/>
            <a:t>同情之了解</a:t>
          </a:r>
          <a:endParaRPr lang="en-SG" dirty="0"/>
        </a:p>
      </dgm:t>
    </dgm:pt>
    <dgm:pt modelId="{7EB5EB1D-169D-44E9-8D7A-DC6EB3E12366}" type="parTrans" cxnId="{37A5C216-E584-4A1D-BC5B-C8F4EB53CA81}">
      <dgm:prSet/>
      <dgm:spPr/>
      <dgm:t>
        <a:bodyPr/>
        <a:lstStyle/>
        <a:p>
          <a:endParaRPr lang="en-SG"/>
        </a:p>
      </dgm:t>
    </dgm:pt>
    <dgm:pt modelId="{94C895F6-F471-4519-8073-9365460FCF1F}" type="sibTrans" cxnId="{37A5C216-E584-4A1D-BC5B-C8F4EB53CA81}">
      <dgm:prSet/>
      <dgm:spPr/>
      <dgm:t>
        <a:bodyPr/>
        <a:lstStyle/>
        <a:p>
          <a:endParaRPr lang="en-SG"/>
        </a:p>
      </dgm:t>
    </dgm:pt>
    <dgm:pt modelId="{136E9C19-AAB0-444A-9485-DEE8007D1ED7}">
      <dgm:prSet phldrT="[Text]"/>
      <dgm:spPr/>
      <dgm:t>
        <a:bodyPr/>
        <a:lstStyle/>
        <a:p>
          <a:r>
            <a:rPr lang="zh-CN" altLang="en-US" dirty="0"/>
            <a:t>评估、评论和批评</a:t>
          </a:r>
          <a:endParaRPr lang="en-SG" dirty="0"/>
        </a:p>
      </dgm:t>
    </dgm:pt>
    <dgm:pt modelId="{6DE4420A-6D6C-4E86-81C8-03832F3CE481}" type="parTrans" cxnId="{80CEBC85-19FC-4869-BB9E-753FD9496255}">
      <dgm:prSet/>
      <dgm:spPr/>
      <dgm:t>
        <a:bodyPr/>
        <a:lstStyle/>
        <a:p>
          <a:endParaRPr lang="en-SG"/>
        </a:p>
      </dgm:t>
    </dgm:pt>
    <dgm:pt modelId="{7FE2D579-6549-4253-A4F7-BECC9D2B0D9F}" type="sibTrans" cxnId="{80CEBC85-19FC-4869-BB9E-753FD9496255}">
      <dgm:prSet/>
      <dgm:spPr/>
      <dgm:t>
        <a:bodyPr/>
        <a:lstStyle/>
        <a:p>
          <a:endParaRPr lang="en-SG"/>
        </a:p>
      </dgm:t>
    </dgm:pt>
    <dgm:pt modelId="{D528332D-BE88-4483-8B62-DFA67837E33D}" type="pres">
      <dgm:prSet presAssocID="{022ABF6D-24E5-4E9D-9D99-158A98745411}" presName="Name0" presStyleCnt="0">
        <dgm:presLayoutVars>
          <dgm:chMax val="4"/>
          <dgm:resizeHandles val="exact"/>
        </dgm:presLayoutVars>
      </dgm:prSet>
      <dgm:spPr/>
    </dgm:pt>
    <dgm:pt modelId="{408B5A84-7C76-4CE9-A8EB-1A7DE6C3F16D}" type="pres">
      <dgm:prSet presAssocID="{022ABF6D-24E5-4E9D-9D99-158A98745411}" presName="ellipse" presStyleLbl="trBgShp" presStyleIdx="0" presStyleCnt="1"/>
      <dgm:spPr/>
    </dgm:pt>
    <dgm:pt modelId="{54B86690-B4EC-4B2A-83C8-E4CE0B9D0B97}" type="pres">
      <dgm:prSet presAssocID="{022ABF6D-24E5-4E9D-9D99-158A98745411}" presName="arrow1" presStyleLbl="fgShp" presStyleIdx="0" presStyleCnt="1"/>
      <dgm:spPr/>
    </dgm:pt>
    <dgm:pt modelId="{E0635E1B-C67C-4F05-9307-D919262A93C9}" type="pres">
      <dgm:prSet presAssocID="{022ABF6D-24E5-4E9D-9D99-158A98745411}" presName="rectangle" presStyleLbl="revTx" presStyleIdx="0" presStyleCnt="1">
        <dgm:presLayoutVars>
          <dgm:bulletEnabled val="1"/>
        </dgm:presLayoutVars>
      </dgm:prSet>
      <dgm:spPr/>
    </dgm:pt>
    <dgm:pt modelId="{19540440-907F-44B6-A8AD-6BFADFEC7858}" type="pres">
      <dgm:prSet presAssocID="{7554480B-78ED-4E79-BCD4-BE2DFF30D79C}" presName="item1" presStyleLbl="node1" presStyleIdx="0" presStyleCnt="2">
        <dgm:presLayoutVars>
          <dgm:bulletEnabled val="1"/>
        </dgm:presLayoutVars>
      </dgm:prSet>
      <dgm:spPr/>
    </dgm:pt>
    <dgm:pt modelId="{9A04B0AA-15DB-498A-8F49-DBF22C4DFCFA}" type="pres">
      <dgm:prSet presAssocID="{136E9C19-AAB0-444A-9485-DEE8007D1ED7}" presName="item2" presStyleLbl="node1" presStyleIdx="1" presStyleCnt="2">
        <dgm:presLayoutVars>
          <dgm:bulletEnabled val="1"/>
        </dgm:presLayoutVars>
      </dgm:prSet>
      <dgm:spPr/>
    </dgm:pt>
    <dgm:pt modelId="{AB2CD600-F8A8-49B7-868F-387B1D4810EA}" type="pres">
      <dgm:prSet presAssocID="{022ABF6D-24E5-4E9D-9D99-158A98745411}" presName="funnel" presStyleLbl="trAlignAcc1" presStyleIdx="0" presStyleCnt="1"/>
      <dgm:spPr/>
    </dgm:pt>
  </dgm:ptLst>
  <dgm:cxnLst>
    <dgm:cxn modelId="{37A5C216-E584-4A1D-BC5B-C8F4EB53CA81}" srcId="{022ABF6D-24E5-4E9D-9D99-158A98745411}" destId="{7554480B-78ED-4E79-BCD4-BE2DFF30D79C}" srcOrd="1" destOrd="0" parTransId="{7EB5EB1D-169D-44E9-8D7A-DC6EB3E12366}" sibTransId="{94C895F6-F471-4519-8073-9365460FCF1F}"/>
    <dgm:cxn modelId="{15F20035-492E-41B8-85D1-A1597B2BEDC4}" srcId="{022ABF6D-24E5-4E9D-9D99-158A98745411}" destId="{8E41AEF0-A5AD-4FDB-BDFF-4DDC4F1CA530}" srcOrd="0" destOrd="0" parTransId="{71BBF8FF-2427-4DA9-A10E-129F8315E6D4}" sibTransId="{CE140BE5-C077-4BB5-A060-79535A9667DF}"/>
    <dgm:cxn modelId="{B526AE40-6547-4BA3-A5FA-9400EAD2CDBF}" type="presOf" srcId="{022ABF6D-24E5-4E9D-9D99-158A98745411}" destId="{D528332D-BE88-4483-8B62-DFA67837E33D}" srcOrd="0" destOrd="0" presId="urn:microsoft.com/office/officeart/2005/8/layout/funnel1"/>
    <dgm:cxn modelId="{80CEBC85-19FC-4869-BB9E-753FD9496255}" srcId="{022ABF6D-24E5-4E9D-9D99-158A98745411}" destId="{136E9C19-AAB0-444A-9485-DEE8007D1ED7}" srcOrd="2" destOrd="0" parTransId="{6DE4420A-6D6C-4E86-81C8-03832F3CE481}" sibTransId="{7FE2D579-6549-4253-A4F7-BECC9D2B0D9F}"/>
    <dgm:cxn modelId="{B783E1C5-561D-402E-8264-4904158B0308}" type="presOf" srcId="{7554480B-78ED-4E79-BCD4-BE2DFF30D79C}" destId="{19540440-907F-44B6-A8AD-6BFADFEC7858}" srcOrd="0" destOrd="0" presId="urn:microsoft.com/office/officeart/2005/8/layout/funnel1"/>
    <dgm:cxn modelId="{415DBBEA-7E07-451C-9AD2-0AB93353CAE1}" type="presOf" srcId="{136E9C19-AAB0-444A-9485-DEE8007D1ED7}" destId="{E0635E1B-C67C-4F05-9307-D919262A93C9}" srcOrd="0" destOrd="0" presId="urn:microsoft.com/office/officeart/2005/8/layout/funnel1"/>
    <dgm:cxn modelId="{1F6B5CF9-314A-4056-ADF9-3914FD410145}" type="presOf" srcId="{8E41AEF0-A5AD-4FDB-BDFF-4DDC4F1CA530}" destId="{9A04B0AA-15DB-498A-8F49-DBF22C4DFCFA}" srcOrd="0" destOrd="0" presId="urn:microsoft.com/office/officeart/2005/8/layout/funnel1"/>
    <dgm:cxn modelId="{511796D7-E4C3-4DA7-B7E1-A62E9B131FC1}" type="presParOf" srcId="{D528332D-BE88-4483-8B62-DFA67837E33D}" destId="{408B5A84-7C76-4CE9-A8EB-1A7DE6C3F16D}" srcOrd="0" destOrd="0" presId="urn:microsoft.com/office/officeart/2005/8/layout/funnel1"/>
    <dgm:cxn modelId="{B52E15E0-BC30-4343-94BC-09CB9EE0ED41}" type="presParOf" srcId="{D528332D-BE88-4483-8B62-DFA67837E33D}" destId="{54B86690-B4EC-4B2A-83C8-E4CE0B9D0B97}" srcOrd="1" destOrd="0" presId="urn:microsoft.com/office/officeart/2005/8/layout/funnel1"/>
    <dgm:cxn modelId="{37A02181-5C9A-4FC8-BFF3-24CFF0AA8FED}" type="presParOf" srcId="{D528332D-BE88-4483-8B62-DFA67837E33D}" destId="{E0635E1B-C67C-4F05-9307-D919262A93C9}" srcOrd="2" destOrd="0" presId="urn:microsoft.com/office/officeart/2005/8/layout/funnel1"/>
    <dgm:cxn modelId="{B38F4DFB-D911-4269-BB74-439E5B2BEADE}" type="presParOf" srcId="{D528332D-BE88-4483-8B62-DFA67837E33D}" destId="{19540440-907F-44B6-A8AD-6BFADFEC7858}" srcOrd="3" destOrd="0" presId="urn:microsoft.com/office/officeart/2005/8/layout/funnel1"/>
    <dgm:cxn modelId="{728B6282-4C81-47AD-88A7-4D7BBF844D93}" type="presParOf" srcId="{D528332D-BE88-4483-8B62-DFA67837E33D}" destId="{9A04B0AA-15DB-498A-8F49-DBF22C4DFCFA}" srcOrd="4" destOrd="0" presId="urn:microsoft.com/office/officeart/2005/8/layout/funnel1"/>
    <dgm:cxn modelId="{3E542209-1349-47C1-96A8-C614E56B0164}" type="presParOf" srcId="{D528332D-BE88-4483-8B62-DFA67837E33D}" destId="{AB2CD600-F8A8-49B7-868F-387B1D4810EA}" srcOrd="5"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D303DC48-301C-4267-83D8-5CDD60BC28DE}" type="doc">
      <dgm:prSet loTypeId="urn:microsoft.com/office/officeart/2008/layout/HalfCircleOrganizationChart" loCatId="hierarchy" qsTypeId="urn:microsoft.com/office/officeart/2005/8/quickstyle/simple1" qsCatId="simple" csTypeId="urn:microsoft.com/office/officeart/2005/8/colors/colorful4" csCatId="colorful" phldr="1"/>
      <dgm:spPr/>
      <dgm:t>
        <a:bodyPr/>
        <a:lstStyle/>
        <a:p>
          <a:endParaRPr lang="en-SG"/>
        </a:p>
      </dgm:t>
    </dgm:pt>
    <dgm:pt modelId="{7097C2B5-502C-46D6-B172-999522FD5A8D}">
      <dgm:prSet phldrT="[Text]"/>
      <dgm:spPr/>
      <dgm:t>
        <a:bodyPr/>
        <a:lstStyle/>
        <a:p>
          <a:r>
            <a:rPr lang="zh-CN" altLang="en-US" dirty="0"/>
            <a:t>评估和评论观点</a:t>
          </a:r>
          <a:endParaRPr lang="en-SG" dirty="0"/>
        </a:p>
      </dgm:t>
    </dgm:pt>
    <dgm:pt modelId="{24D22EBC-B151-4611-AE91-66A730C9AE28}" type="parTrans" cxnId="{6C8F7241-419E-4FF4-A5AF-C464B0826BF9}">
      <dgm:prSet/>
      <dgm:spPr/>
      <dgm:t>
        <a:bodyPr/>
        <a:lstStyle/>
        <a:p>
          <a:endParaRPr lang="en-SG"/>
        </a:p>
      </dgm:t>
    </dgm:pt>
    <dgm:pt modelId="{2AF67CB6-9442-4972-9ADD-BBD1DC4E6CCF}" type="sibTrans" cxnId="{6C8F7241-419E-4FF4-A5AF-C464B0826BF9}">
      <dgm:prSet/>
      <dgm:spPr/>
      <dgm:t>
        <a:bodyPr/>
        <a:lstStyle/>
        <a:p>
          <a:endParaRPr lang="en-SG"/>
        </a:p>
      </dgm:t>
    </dgm:pt>
    <dgm:pt modelId="{81F55E0D-FECD-4D9F-84B1-57AEACD3104A}" type="asst">
      <dgm:prSet phldrT="[Text]"/>
      <dgm:spPr/>
      <dgm:t>
        <a:bodyPr/>
        <a:lstStyle/>
        <a:p>
          <a:r>
            <a:rPr lang="zh-CN" altLang="en-US" dirty="0"/>
            <a:t>说明原因</a:t>
          </a:r>
          <a:endParaRPr lang="en-SG" dirty="0"/>
        </a:p>
      </dgm:t>
    </dgm:pt>
    <dgm:pt modelId="{35F3A5BA-8BBC-4CEF-97D1-8385DC7776D1}" type="parTrans" cxnId="{AF5ADC0A-66E8-484C-84A9-4911830F51BB}">
      <dgm:prSet/>
      <dgm:spPr/>
      <dgm:t>
        <a:bodyPr/>
        <a:lstStyle/>
        <a:p>
          <a:endParaRPr lang="en-SG"/>
        </a:p>
      </dgm:t>
    </dgm:pt>
    <dgm:pt modelId="{5A02E88D-48FF-4310-A50A-B81D7450E204}" type="sibTrans" cxnId="{AF5ADC0A-66E8-484C-84A9-4911830F51BB}">
      <dgm:prSet/>
      <dgm:spPr/>
      <dgm:t>
        <a:bodyPr/>
        <a:lstStyle/>
        <a:p>
          <a:endParaRPr lang="en-SG"/>
        </a:p>
      </dgm:t>
    </dgm:pt>
    <dgm:pt modelId="{B7057B82-AF8F-43C8-A89B-83FD27CA2114}">
      <dgm:prSet phldrT="[Text]"/>
      <dgm:spPr/>
      <dgm:t>
        <a:bodyPr/>
        <a:lstStyle/>
        <a:p>
          <a:r>
            <a:rPr lang="zh-CN" altLang="en-US" dirty="0"/>
            <a:t>同意或不同意</a:t>
          </a:r>
          <a:endParaRPr lang="en-SG" dirty="0"/>
        </a:p>
      </dgm:t>
    </dgm:pt>
    <dgm:pt modelId="{49899F86-5414-4348-ABFE-31DAA910F817}" type="parTrans" cxnId="{5D4921CF-C228-4AD0-96D9-8F6E241FA951}">
      <dgm:prSet/>
      <dgm:spPr/>
      <dgm:t>
        <a:bodyPr/>
        <a:lstStyle/>
        <a:p>
          <a:endParaRPr lang="en-SG"/>
        </a:p>
      </dgm:t>
    </dgm:pt>
    <dgm:pt modelId="{D358E316-F1F4-4473-9F96-BC1D4908A79F}" type="sibTrans" cxnId="{5D4921CF-C228-4AD0-96D9-8F6E241FA951}">
      <dgm:prSet/>
      <dgm:spPr/>
      <dgm:t>
        <a:bodyPr/>
        <a:lstStyle/>
        <a:p>
          <a:endParaRPr lang="en-SG"/>
        </a:p>
      </dgm:t>
    </dgm:pt>
    <dgm:pt modelId="{F8D9890B-2887-4AAF-8427-FED2200940E9}">
      <dgm:prSet phldrT="[Text]"/>
      <dgm:spPr/>
      <dgm:t>
        <a:bodyPr/>
        <a:lstStyle/>
        <a:p>
          <a:r>
            <a:rPr lang="zh-CN" altLang="en-US" dirty="0"/>
            <a:t>或补充说明：比如方法可以接受，但对资料的分析持保留态度等</a:t>
          </a:r>
          <a:endParaRPr lang="en-SG" dirty="0"/>
        </a:p>
      </dgm:t>
    </dgm:pt>
    <dgm:pt modelId="{24E82C15-3C5A-4F9F-9904-6C2B268FC1AE}" type="parTrans" cxnId="{546FEDC3-17F2-437C-8C3C-D9F929255716}">
      <dgm:prSet/>
      <dgm:spPr/>
      <dgm:t>
        <a:bodyPr/>
        <a:lstStyle/>
        <a:p>
          <a:endParaRPr lang="en-SG"/>
        </a:p>
      </dgm:t>
    </dgm:pt>
    <dgm:pt modelId="{2D0318BB-9CE0-49AB-9F95-A3BF841C3847}" type="sibTrans" cxnId="{546FEDC3-17F2-437C-8C3C-D9F929255716}">
      <dgm:prSet/>
      <dgm:spPr/>
      <dgm:t>
        <a:bodyPr/>
        <a:lstStyle/>
        <a:p>
          <a:endParaRPr lang="en-SG"/>
        </a:p>
      </dgm:t>
    </dgm:pt>
    <dgm:pt modelId="{C9C95014-0BA6-48C7-A1FB-57865F7C6497}">
      <dgm:prSet phldrT="[Text]"/>
      <dgm:spPr/>
      <dgm:t>
        <a:bodyPr/>
        <a:lstStyle/>
        <a:p>
          <a:r>
            <a:rPr lang="zh-CN" altLang="en-US" dirty="0"/>
            <a:t>为什么？</a:t>
          </a:r>
          <a:endParaRPr lang="en-SG" dirty="0"/>
        </a:p>
      </dgm:t>
    </dgm:pt>
    <dgm:pt modelId="{BADD1587-A271-46CF-B080-BF5A7F3F2266}" type="parTrans" cxnId="{F5FB763D-39A0-4574-A1F7-DCF2C2916F80}">
      <dgm:prSet/>
      <dgm:spPr/>
      <dgm:t>
        <a:bodyPr/>
        <a:lstStyle/>
        <a:p>
          <a:endParaRPr lang="en-SG"/>
        </a:p>
      </dgm:t>
    </dgm:pt>
    <dgm:pt modelId="{C3E5840E-8840-4651-9CE0-E80D2D7688DF}" type="sibTrans" cxnId="{F5FB763D-39A0-4574-A1F7-DCF2C2916F80}">
      <dgm:prSet/>
      <dgm:spPr/>
      <dgm:t>
        <a:bodyPr/>
        <a:lstStyle/>
        <a:p>
          <a:endParaRPr lang="en-SG"/>
        </a:p>
      </dgm:t>
    </dgm:pt>
    <dgm:pt modelId="{422DC608-3989-49D7-A082-7B04C6A005E1}" type="pres">
      <dgm:prSet presAssocID="{D303DC48-301C-4267-83D8-5CDD60BC28DE}" presName="Name0" presStyleCnt="0">
        <dgm:presLayoutVars>
          <dgm:orgChart val="1"/>
          <dgm:chPref val="1"/>
          <dgm:dir/>
          <dgm:animOne val="branch"/>
          <dgm:animLvl val="lvl"/>
          <dgm:resizeHandles/>
        </dgm:presLayoutVars>
      </dgm:prSet>
      <dgm:spPr/>
    </dgm:pt>
    <dgm:pt modelId="{565915AD-BC00-40C1-AF39-058E13BEC4F6}" type="pres">
      <dgm:prSet presAssocID="{7097C2B5-502C-46D6-B172-999522FD5A8D}" presName="hierRoot1" presStyleCnt="0">
        <dgm:presLayoutVars>
          <dgm:hierBranch val="init"/>
        </dgm:presLayoutVars>
      </dgm:prSet>
      <dgm:spPr/>
    </dgm:pt>
    <dgm:pt modelId="{5292C79E-D9AC-49A7-8B41-F58F7D4EBB0F}" type="pres">
      <dgm:prSet presAssocID="{7097C2B5-502C-46D6-B172-999522FD5A8D}" presName="rootComposite1" presStyleCnt="0"/>
      <dgm:spPr/>
    </dgm:pt>
    <dgm:pt modelId="{B59C864C-67A6-4611-A4B7-DE19960DEB3A}" type="pres">
      <dgm:prSet presAssocID="{7097C2B5-502C-46D6-B172-999522FD5A8D}" presName="rootText1" presStyleLbl="alignAcc1" presStyleIdx="0" presStyleCnt="0">
        <dgm:presLayoutVars>
          <dgm:chPref val="3"/>
        </dgm:presLayoutVars>
      </dgm:prSet>
      <dgm:spPr/>
    </dgm:pt>
    <dgm:pt modelId="{3FE1CE58-8DF3-44CA-B2F2-824F6C66BE8C}" type="pres">
      <dgm:prSet presAssocID="{7097C2B5-502C-46D6-B172-999522FD5A8D}" presName="topArc1" presStyleLbl="parChTrans1D1" presStyleIdx="0" presStyleCnt="10"/>
      <dgm:spPr/>
    </dgm:pt>
    <dgm:pt modelId="{D85BEC2A-F21A-4F81-92D3-E57730CBC85F}" type="pres">
      <dgm:prSet presAssocID="{7097C2B5-502C-46D6-B172-999522FD5A8D}" presName="bottomArc1" presStyleLbl="parChTrans1D1" presStyleIdx="1" presStyleCnt="10"/>
      <dgm:spPr/>
    </dgm:pt>
    <dgm:pt modelId="{A74053A1-6258-482D-BB50-A0473DBC63A1}" type="pres">
      <dgm:prSet presAssocID="{7097C2B5-502C-46D6-B172-999522FD5A8D}" presName="topConnNode1" presStyleLbl="node1" presStyleIdx="0" presStyleCnt="0"/>
      <dgm:spPr/>
    </dgm:pt>
    <dgm:pt modelId="{17BD9725-0BB3-4D0D-B337-6BA4024ADDD6}" type="pres">
      <dgm:prSet presAssocID="{7097C2B5-502C-46D6-B172-999522FD5A8D}" presName="hierChild2" presStyleCnt="0"/>
      <dgm:spPr/>
    </dgm:pt>
    <dgm:pt modelId="{0D4529D3-C6E0-4A44-B446-4397C4E99A28}" type="pres">
      <dgm:prSet presAssocID="{49899F86-5414-4348-ABFE-31DAA910F817}" presName="Name28" presStyleLbl="parChTrans1D2" presStyleIdx="0" presStyleCnt="4"/>
      <dgm:spPr/>
    </dgm:pt>
    <dgm:pt modelId="{07462BBB-772C-4D3D-8520-87242F053626}" type="pres">
      <dgm:prSet presAssocID="{B7057B82-AF8F-43C8-A89B-83FD27CA2114}" presName="hierRoot2" presStyleCnt="0">
        <dgm:presLayoutVars>
          <dgm:hierBranch val="init"/>
        </dgm:presLayoutVars>
      </dgm:prSet>
      <dgm:spPr/>
    </dgm:pt>
    <dgm:pt modelId="{3D9EAC7F-2D00-4A09-8E07-0BBF9892437E}" type="pres">
      <dgm:prSet presAssocID="{B7057B82-AF8F-43C8-A89B-83FD27CA2114}" presName="rootComposite2" presStyleCnt="0"/>
      <dgm:spPr/>
    </dgm:pt>
    <dgm:pt modelId="{C59A9E13-9353-4927-8B95-916850D5004D}" type="pres">
      <dgm:prSet presAssocID="{B7057B82-AF8F-43C8-A89B-83FD27CA2114}" presName="rootText2" presStyleLbl="alignAcc1" presStyleIdx="0" presStyleCnt="0">
        <dgm:presLayoutVars>
          <dgm:chPref val="3"/>
        </dgm:presLayoutVars>
      </dgm:prSet>
      <dgm:spPr/>
    </dgm:pt>
    <dgm:pt modelId="{DA316375-D345-4659-889F-CF3BA9D66CC3}" type="pres">
      <dgm:prSet presAssocID="{B7057B82-AF8F-43C8-A89B-83FD27CA2114}" presName="topArc2" presStyleLbl="parChTrans1D1" presStyleIdx="2" presStyleCnt="10"/>
      <dgm:spPr/>
    </dgm:pt>
    <dgm:pt modelId="{89DCA72D-5DCC-4914-9C31-AADE3B32C430}" type="pres">
      <dgm:prSet presAssocID="{B7057B82-AF8F-43C8-A89B-83FD27CA2114}" presName="bottomArc2" presStyleLbl="parChTrans1D1" presStyleIdx="3" presStyleCnt="10"/>
      <dgm:spPr/>
    </dgm:pt>
    <dgm:pt modelId="{D03187D5-BF95-4413-98F2-CFA2A464E6DF}" type="pres">
      <dgm:prSet presAssocID="{B7057B82-AF8F-43C8-A89B-83FD27CA2114}" presName="topConnNode2" presStyleLbl="node2" presStyleIdx="0" presStyleCnt="0"/>
      <dgm:spPr/>
    </dgm:pt>
    <dgm:pt modelId="{E1D72524-FF39-452A-B59C-24D37854330D}" type="pres">
      <dgm:prSet presAssocID="{B7057B82-AF8F-43C8-A89B-83FD27CA2114}" presName="hierChild4" presStyleCnt="0"/>
      <dgm:spPr/>
    </dgm:pt>
    <dgm:pt modelId="{932C9336-B82F-416E-9A8C-824AA2C0046B}" type="pres">
      <dgm:prSet presAssocID="{B7057B82-AF8F-43C8-A89B-83FD27CA2114}" presName="hierChild5" presStyleCnt="0"/>
      <dgm:spPr/>
    </dgm:pt>
    <dgm:pt modelId="{B1413FED-538F-479F-9154-D4497F81B776}" type="pres">
      <dgm:prSet presAssocID="{24E82C15-3C5A-4F9F-9904-6C2B268FC1AE}" presName="Name28" presStyleLbl="parChTrans1D2" presStyleIdx="1" presStyleCnt="4"/>
      <dgm:spPr/>
    </dgm:pt>
    <dgm:pt modelId="{B8311EC5-5111-404E-8CEF-F7802B323C93}" type="pres">
      <dgm:prSet presAssocID="{F8D9890B-2887-4AAF-8427-FED2200940E9}" presName="hierRoot2" presStyleCnt="0">
        <dgm:presLayoutVars>
          <dgm:hierBranch val="init"/>
        </dgm:presLayoutVars>
      </dgm:prSet>
      <dgm:spPr/>
    </dgm:pt>
    <dgm:pt modelId="{CDE72EB0-3454-4EDF-A560-90E7B4419007}" type="pres">
      <dgm:prSet presAssocID="{F8D9890B-2887-4AAF-8427-FED2200940E9}" presName="rootComposite2" presStyleCnt="0"/>
      <dgm:spPr/>
    </dgm:pt>
    <dgm:pt modelId="{13BB3826-F1F8-4718-B885-95D983FD5345}" type="pres">
      <dgm:prSet presAssocID="{F8D9890B-2887-4AAF-8427-FED2200940E9}" presName="rootText2" presStyleLbl="alignAcc1" presStyleIdx="0" presStyleCnt="0">
        <dgm:presLayoutVars>
          <dgm:chPref val="3"/>
        </dgm:presLayoutVars>
      </dgm:prSet>
      <dgm:spPr/>
    </dgm:pt>
    <dgm:pt modelId="{5DAC06E5-71DD-4573-9512-A58426009534}" type="pres">
      <dgm:prSet presAssocID="{F8D9890B-2887-4AAF-8427-FED2200940E9}" presName="topArc2" presStyleLbl="parChTrans1D1" presStyleIdx="4" presStyleCnt="10"/>
      <dgm:spPr/>
    </dgm:pt>
    <dgm:pt modelId="{D19B992B-1156-4466-847E-2C37D860B45A}" type="pres">
      <dgm:prSet presAssocID="{F8D9890B-2887-4AAF-8427-FED2200940E9}" presName="bottomArc2" presStyleLbl="parChTrans1D1" presStyleIdx="5" presStyleCnt="10"/>
      <dgm:spPr/>
    </dgm:pt>
    <dgm:pt modelId="{E95BD475-A38F-4EF4-8999-782A5729CE35}" type="pres">
      <dgm:prSet presAssocID="{F8D9890B-2887-4AAF-8427-FED2200940E9}" presName="topConnNode2" presStyleLbl="node2" presStyleIdx="0" presStyleCnt="0"/>
      <dgm:spPr/>
    </dgm:pt>
    <dgm:pt modelId="{71A91ED9-48FF-413C-BC9D-6C8FE3380678}" type="pres">
      <dgm:prSet presAssocID="{F8D9890B-2887-4AAF-8427-FED2200940E9}" presName="hierChild4" presStyleCnt="0"/>
      <dgm:spPr/>
    </dgm:pt>
    <dgm:pt modelId="{6D85FB9B-C479-46A7-B0C4-FD5E45AEF557}" type="pres">
      <dgm:prSet presAssocID="{F8D9890B-2887-4AAF-8427-FED2200940E9}" presName="hierChild5" presStyleCnt="0"/>
      <dgm:spPr/>
    </dgm:pt>
    <dgm:pt modelId="{F1BF46A5-CFC9-4544-B1D7-AE137975272F}" type="pres">
      <dgm:prSet presAssocID="{BADD1587-A271-46CF-B080-BF5A7F3F2266}" presName="Name28" presStyleLbl="parChTrans1D2" presStyleIdx="2" presStyleCnt="4"/>
      <dgm:spPr/>
    </dgm:pt>
    <dgm:pt modelId="{E2012C84-E000-4801-A1E8-02ABBD5CA23B}" type="pres">
      <dgm:prSet presAssocID="{C9C95014-0BA6-48C7-A1FB-57865F7C6497}" presName="hierRoot2" presStyleCnt="0">
        <dgm:presLayoutVars>
          <dgm:hierBranch val="init"/>
        </dgm:presLayoutVars>
      </dgm:prSet>
      <dgm:spPr/>
    </dgm:pt>
    <dgm:pt modelId="{7A81862A-259C-4DD8-BF5F-9D23DE8B1213}" type="pres">
      <dgm:prSet presAssocID="{C9C95014-0BA6-48C7-A1FB-57865F7C6497}" presName="rootComposite2" presStyleCnt="0"/>
      <dgm:spPr/>
    </dgm:pt>
    <dgm:pt modelId="{EF7AEE1A-007C-4CE4-94C6-CFE8BF138C67}" type="pres">
      <dgm:prSet presAssocID="{C9C95014-0BA6-48C7-A1FB-57865F7C6497}" presName="rootText2" presStyleLbl="alignAcc1" presStyleIdx="0" presStyleCnt="0">
        <dgm:presLayoutVars>
          <dgm:chPref val="3"/>
        </dgm:presLayoutVars>
      </dgm:prSet>
      <dgm:spPr/>
    </dgm:pt>
    <dgm:pt modelId="{5A168A94-E0EE-434C-821A-3044732EAA7F}" type="pres">
      <dgm:prSet presAssocID="{C9C95014-0BA6-48C7-A1FB-57865F7C6497}" presName="topArc2" presStyleLbl="parChTrans1D1" presStyleIdx="6" presStyleCnt="10"/>
      <dgm:spPr/>
    </dgm:pt>
    <dgm:pt modelId="{3CD17673-E2EA-4769-84E8-AB1D73D23A54}" type="pres">
      <dgm:prSet presAssocID="{C9C95014-0BA6-48C7-A1FB-57865F7C6497}" presName="bottomArc2" presStyleLbl="parChTrans1D1" presStyleIdx="7" presStyleCnt="10"/>
      <dgm:spPr/>
    </dgm:pt>
    <dgm:pt modelId="{8AD02062-803D-4F3E-AC74-86BFE1E86254}" type="pres">
      <dgm:prSet presAssocID="{C9C95014-0BA6-48C7-A1FB-57865F7C6497}" presName="topConnNode2" presStyleLbl="node2" presStyleIdx="0" presStyleCnt="0"/>
      <dgm:spPr/>
    </dgm:pt>
    <dgm:pt modelId="{5DF08B67-4695-4560-82CE-B497B67C62BF}" type="pres">
      <dgm:prSet presAssocID="{C9C95014-0BA6-48C7-A1FB-57865F7C6497}" presName="hierChild4" presStyleCnt="0"/>
      <dgm:spPr/>
    </dgm:pt>
    <dgm:pt modelId="{0DEFF5A4-B707-4A04-99BF-6CDF87BE2D7C}" type="pres">
      <dgm:prSet presAssocID="{C9C95014-0BA6-48C7-A1FB-57865F7C6497}" presName="hierChild5" presStyleCnt="0"/>
      <dgm:spPr/>
    </dgm:pt>
    <dgm:pt modelId="{0E0A49F5-DA5F-4E3B-A035-49B034638294}" type="pres">
      <dgm:prSet presAssocID="{7097C2B5-502C-46D6-B172-999522FD5A8D}" presName="hierChild3" presStyleCnt="0"/>
      <dgm:spPr/>
    </dgm:pt>
    <dgm:pt modelId="{B6DCA041-D9A7-44B5-A2CB-D7AF6627404A}" type="pres">
      <dgm:prSet presAssocID="{35F3A5BA-8BBC-4CEF-97D1-8385DC7776D1}" presName="Name101" presStyleLbl="parChTrans1D2" presStyleIdx="3" presStyleCnt="4"/>
      <dgm:spPr/>
    </dgm:pt>
    <dgm:pt modelId="{98F698E5-E1F9-4CD6-B731-1E1D0F7CC322}" type="pres">
      <dgm:prSet presAssocID="{81F55E0D-FECD-4D9F-84B1-57AEACD3104A}" presName="hierRoot3" presStyleCnt="0">
        <dgm:presLayoutVars>
          <dgm:hierBranch val="init"/>
        </dgm:presLayoutVars>
      </dgm:prSet>
      <dgm:spPr/>
    </dgm:pt>
    <dgm:pt modelId="{63FE1EDA-AEF1-4C94-AC18-EB23A6009074}" type="pres">
      <dgm:prSet presAssocID="{81F55E0D-FECD-4D9F-84B1-57AEACD3104A}" presName="rootComposite3" presStyleCnt="0"/>
      <dgm:spPr/>
    </dgm:pt>
    <dgm:pt modelId="{74E3EEA9-E429-4FB9-8079-45B60CE6BE9A}" type="pres">
      <dgm:prSet presAssocID="{81F55E0D-FECD-4D9F-84B1-57AEACD3104A}" presName="rootText3" presStyleLbl="alignAcc1" presStyleIdx="0" presStyleCnt="0">
        <dgm:presLayoutVars>
          <dgm:chPref val="3"/>
        </dgm:presLayoutVars>
      </dgm:prSet>
      <dgm:spPr/>
    </dgm:pt>
    <dgm:pt modelId="{7C3A3578-6F10-4CCA-AFDB-2718471C68B1}" type="pres">
      <dgm:prSet presAssocID="{81F55E0D-FECD-4D9F-84B1-57AEACD3104A}" presName="topArc3" presStyleLbl="parChTrans1D1" presStyleIdx="8" presStyleCnt="10"/>
      <dgm:spPr/>
    </dgm:pt>
    <dgm:pt modelId="{196FD0EC-EE38-4B33-B347-4191604C6FDB}" type="pres">
      <dgm:prSet presAssocID="{81F55E0D-FECD-4D9F-84B1-57AEACD3104A}" presName="bottomArc3" presStyleLbl="parChTrans1D1" presStyleIdx="9" presStyleCnt="10"/>
      <dgm:spPr/>
    </dgm:pt>
    <dgm:pt modelId="{BCBF4509-8D55-4714-A418-55D313F6C44D}" type="pres">
      <dgm:prSet presAssocID="{81F55E0D-FECD-4D9F-84B1-57AEACD3104A}" presName="topConnNode3" presStyleLbl="asst1" presStyleIdx="0" presStyleCnt="0"/>
      <dgm:spPr/>
    </dgm:pt>
    <dgm:pt modelId="{BD835604-5181-42DF-A9A0-2BA2D722B46B}" type="pres">
      <dgm:prSet presAssocID="{81F55E0D-FECD-4D9F-84B1-57AEACD3104A}" presName="hierChild6" presStyleCnt="0"/>
      <dgm:spPr/>
    </dgm:pt>
    <dgm:pt modelId="{D75B85DF-F018-4D0C-86E9-F5408F1D3743}" type="pres">
      <dgm:prSet presAssocID="{81F55E0D-FECD-4D9F-84B1-57AEACD3104A}" presName="hierChild7" presStyleCnt="0"/>
      <dgm:spPr/>
    </dgm:pt>
  </dgm:ptLst>
  <dgm:cxnLst>
    <dgm:cxn modelId="{52C21A02-0226-47F1-8960-92A4FE418BC3}" type="presOf" srcId="{35F3A5BA-8BBC-4CEF-97D1-8385DC7776D1}" destId="{B6DCA041-D9A7-44B5-A2CB-D7AF6627404A}" srcOrd="0" destOrd="0" presId="urn:microsoft.com/office/officeart/2008/layout/HalfCircleOrganizationChart"/>
    <dgm:cxn modelId="{94603C08-482D-4892-B518-1588484CA233}" type="presOf" srcId="{49899F86-5414-4348-ABFE-31DAA910F817}" destId="{0D4529D3-C6E0-4A44-B446-4397C4E99A28}" srcOrd="0" destOrd="0" presId="urn:microsoft.com/office/officeart/2008/layout/HalfCircleOrganizationChart"/>
    <dgm:cxn modelId="{AF5ADC0A-66E8-484C-84A9-4911830F51BB}" srcId="{7097C2B5-502C-46D6-B172-999522FD5A8D}" destId="{81F55E0D-FECD-4D9F-84B1-57AEACD3104A}" srcOrd="0" destOrd="0" parTransId="{35F3A5BA-8BBC-4CEF-97D1-8385DC7776D1}" sibTransId="{5A02E88D-48FF-4310-A50A-B81D7450E204}"/>
    <dgm:cxn modelId="{AF7EAB0C-1754-4C1E-9E3A-349EE6FE4E29}" type="presOf" srcId="{BADD1587-A271-46CF-B080-BF5A7F3F2266}" destId="{F1BF46A5-CFC9-4544-B1D7-AE137975272F}" srcOrd="0" destOrd="0" presId="urn:microsoft.com/office/officeart/2008/layout/HalfCircleOrganizationChart"/>
    <dgm:cxn modelId="{00319A20-1DEE-49BC-9F95-D2F532DFCBDD}" type="presOf" srcId="{7097C2B5-502C-46D6-B172-999522FD5A8D}" destId="{A74053A1-6258-482D-BB50-A0473DBC63A1}" srcOrd="1" destOrd="0" presId="urn:microsoft.com/office/officeart/2008/layout/HalfCircleOrganizationChart"/>
    <dgm:cxn modelId="{F5FB763D-39A0-4574-A1F7-DCF2C2916F80}" srcId="{7097C2B5-502C-46D6-B172-999522FD5A8D}" destId="{C9C95014-0BA6-48C7-A1FB-57865F7C6497}" srcOrd="3" destOrd="0" parTransId="{BADD1587-A271-46CF-B080-BF5A7F3F2266}" sibTransId="{C3E5840E-8840-4651-9CE0-E80D2D7688DF}"/>
    <dgm:cxn modelId="{21DF075B-DB94-4C25-88C1-6C5659A23E9B}" type="presOf" srcId="{81F55E0D-FECD-4D9F-84B1-57AEACD3104A}" destId="{74E3EEA9-E429-4FB9-8079-45B60CE6BE9A}" srcOrd="0" destOrd="0" presId="urn:microsoft.com/office/officeart/2008/layout/HalfCircleOrganizationChart"/>
    <dgm:cxn modelId="{6C8F7241-419E-4FF4-A5AF-C464B0826BF9}" srcId="{D303DC48-301C-4267-83D8-5CDD60BC28DE}" destId="{7097C2B5-502C-46D6-B172-999522FD5A8D}" srcOrd="0" destOrd="0" parTransId="{24D22EBC-B151-4611-AE91-66A730C9AE28}" sibTransId="{2AF67CB6-9442-4972-9ADD-BBD1DC4E6CCF}"/>
    <dgm:cxn modelId="{07A05741-272D-46C6-B58E-768CC0B3D728}" type="presOf" srcId="{81F55E0D-FECD-4D9F-84B1-57AEACD3104A}" destId="{BCBF4509-8D55-4714-A418-55D313F6C44D}" srcOrd="1" destOrd="0" presId="urn:microsoft.com/office/officeart/2008/layout/HalfCircleOrganizationChart"/>
    <dgm:cxn modelId="{73E9EC41-C693-4477-BC89-22A6227617A0}" type="presOf" srcId="{7097C2B5-502C-46D6-B172-999522FD5A8D}" destId="{B59C864C-67A6-4611-A4B7-DE19960DEB3A}" srcOrd="0" destOrd="0" presId="urn:microsoft.com/office/officeart/2008/layout/HalfCircleOrganizationChart"/>
    <dgm:cxn modelId="{C2775843-5951-4619-964D-58431F67EF52}" type="presOf" srcId="{C9C95014-0BA6-48C7-A1FB-57865F7C6497}" destId="{EF7AEE1A-007C-4CE4-94C6-CFE8BF138C67}" srcOrd="0" destOrd="0" presId="urn:microsoft.com/office/officeart/2008/layout/HalfCircleOrganizationChart"/>
    <dgm:cxn modelId="{A6E5DA63-F013-4E31-99EA-5A61A6EF12B1}" type="presOf" srcId="{24E82C15-3C5A-4F9F-9904-6C2B268FC1AE}" destId="{B1413FED-538F-479F-9154-D4497F81B776}" srcOrd="0" destOrd="0" presId="urn:microsoft.com/office/officeart/2008/layout/HalfCircleOrganizationChart"/>
    <dgm:cxn modelId="{17E62E76-5AAA-4BC9-A3A5-71E45091F9F4}" type="presOf" srcId="{F8D9890B-2887-4AAF-8427-FED2200940E9}" destId="{E95BD475-A38F-4EF4-8999-782A5729CE35}" srcOrd="1" destOrd="0" presId="urn:microsoft.com/office/officeart/2008/layout/HalfCircleOrganizationChart"/>
    <dgm:cxn modelId="{2B74AA57-F957-40C4-B170-834A554F974C}" type="presOf" srcId="{C9C95014-0BA6-48C7-A1FB-57865F7C6497}" destId="{8AD02062-803D-4F3E-AC74-86BFE1E86254}" srcOrd="1" destOrd="0" presId="urn:microsoft.com/office/officeart/2008/layout/HalfCircleOrganizationChart"/>
    <dgm:cxn modelId="{4A05E781-7439-4E97-9468-B5926D5E753C}" type="presOf" srcId="{B7057B82-AF8F-43C8-A89B-83FD27CA2114}" destId="{C59A9E13-9353-4927-8B95-916850D5004D}" srcOrd="0" destOrd="0" presId="urn:microsoft.com/office/officeart/2008/layout/HalfCircleOrganizationChart"/>
    <dgm:cxn modelId="{ACD4F0BA-2B08-48E7-BEEF-CDEBEE0FE2B8}" type="presOf" srcId="{F8D9890B-2887-4AAF-8427-FED2200940E9}" destId="{13BB3826-F1F8-4718-B885-95D983FD5345}" srcOrd="0" destOrd="0" presId="urn:microsoft.com/office/officeart/2008/layout/HalfCircleOrganizationChart"/>
    <dgm:cxn modelId="{546FEDC3-17F2-437C-8C3C-D9F929255716}" srcId="{7097C2B5-502C-46D6-B172-999522FD5A8D}" destId="{F8D9890B-2887-4AAF-8427-FED2200940E9}" srcOrd="2" destOrd="0" parTransId="{24E82C15-3C5A-4F9F-9904-6C2B268FC1AE}" sibTransId="{2D0318BB-9CE0-49AB-9F95-A3BF841C3847}"/>
    <dgm:cxn modelId="{5D4921CF-C228-4AD0-96D9-8F6E241FA951}" srcId="{7097C2B5-502C-46D6-B172-999522FD5A8D}" destId="{B7057B82-AF8F-43C8-A89B-83FD27CA2114}" srcOrd="1" destOrd="0" parTransId="{49899F86-5414-4348-ABFE-31DAA910F817}" sibTransId="{D358E316-F1F4-4473-9F96-BC1D4908A79F}"/>
    <dgm:cxn modelId="{B08A2BF1-CEA5-4C9B-9CCC-B7DC011AEF3B}" type="presOf" srcId="{D303DC48-301C-4267-83D8-5CDD60BC28DE}" destId="{422DC608-3989-49D7-A082-7B04C6A005E1}" srcOrd="0" destOrd="0" presId="urn:microsoft.com/office/officeart/2008/layout/HalfCircleOrganizationChart"/>
    <dgm:cxn modelId="{B8F3BEFF-B18A-4D20-A8BE-244A257121A7}" type="presOf" srcId="{B7057B82-AF8F-43C8-A89B-83FD27CA2114}" destId="{D03187D5-BF95-4413-98F2-CFA2A464E6DF}" srcOrd="1" destOrd="0" presId="urn:microsoft.com/office/officeart/2008/layout/HalfCircleOrganizationChart"/>
    <dgm:cxn modelId="{219960F9-10AB-4EAE-B728-864210DDA7BD}" type="presParOf" srcId="{422DC608-3989-49D7-A082-7B04C6A005E1}" destId="{565915AD-BC00-40C1-AF39-058E13BEC4F6}" srcOrd="0" destOrd="0" presId="urn:microsoft.com/office/officeart/2008/layout/HalfCircleOrganizationChart"/>
    <dgm:cxn modelId="{63E6BFDA-F2BE-493A-A526-90813D060077}" type="presParOf" srcId="{565915AD-BC00-40C1-AF39-058E13BEC4F6}" destId="{5292C79E-D9AC-49A7-8B41-F58F7D4EBB0F}" srcOrd="0" destOrd="0" presId="urn:microsoft.com/office/officeart/2008/layout/HalfCircleOrganizationChart"/>
    <dgm:cxn modelId="{95089445-C5CD-4FEB-AB2B-9C60B9412A1E}" type="presParOf" srcId="{5292C79E-D9AC-49A7-8B41-F58F7D4EBB0F}" destId="{B59C864C-67A6-4611-A4B7-DE19960DEB3A}" srcOrd="0" destOrd="0" presId="urn:microsoft.com/office/officeart/2008/layout/HalfCircleOrganizationChart"/>
    <dgm:cxn modelId="{162AF324-4927-450A-9C95-BA4A67B5EEA8}" type="presParOf" srcId="{5292C79E-D9AC-49A7-8B41-F58F7D4EBB0F}" destId="{3FE1CE58-8DF3-44CA-B2F2-824F6C66BE8C}" srcOrd="1" destOrd="0" presId="urn:microsoft.com/office/officeart/2008/layout/HalfCircleOrganizationChart"/>
    <dgm:cxn modelId="{1E69D53B-8A0A-4820-BEF2-B5D26F020534}" type="presParOf" srcId="{5292C79E-D9AC-49A7-8B41-F58F7D4EBB0F}" destId="{D85BEC2A-F21A-4F81-92D3-E57730CBC85F}" srcOrd="2" destOrd="0" presId="urn:microsoft.com/office/officeart/2008/layout/HalfCircleOrganizationChart"/>
    <dgm:cxn modelId="{76CEDD34-0701-49E1-855B-ACDE08E30043}" type="presParOf" srcId="{5292C79E-D9AC-49A7-8B41-F58F7D4EBB0F}" destId="{A74053A1-6258-482D-BB50-A0473DBC63A1}" srcOrd="3" destOrd="0" presId="urn:microsoft.com/office/officeart/2008/layout/HalfCircleOrganizationChart"/>
    <dgm:cxn modelId="{B991FA23-7439-4AE6-8347-999B02D40EB8}" type="presParOf" srcId="{565915AD-BC00-40C1-AF39-058E13BEC4F6}" destId="{17BD9725-0BB3-4D0D-B337-6BA4024ADDD6}" srcOrd="1" destOrd="0" presId="urn:microsoft.com/office/officeart/2008/layout/HalfCircleOrganizationChart"/>
    <dgm:cxn modelId="{FBC2AE4A-9FC4-4BF7-A37A-D7B8E34B36B8}" type="presParOf" srcId="{17BD9725-0BB3-4D0D-B337-6BA4024ADDD6}" destId="{0D4529D3-C6E0-4A44-B446-4397C4E99A28}" srcOrd="0" destOrd="0" presId="urn:microsoft.com/office/officeart/2008/layout/HalfCircleOrganizationChart"/>
    <dgm:cxn modelId="{4B82D402-8F8A-48D5-A359-ACD0D08936EF}" type="presParOf" srcId="{17BD9725-0BB3-4D0D-B337-6BA4024ADDD6}" destId="{07462BBB-772C-4D3D-8520-87242F053626}" srcOrd="1" destOrd="0" presId="urn:microsoft.com/office/officeart/2008/layout/HalfCircleOrganizationChart"/>
    <dgm:cxn modelId="{B0F13934-56E3-404F-A2B4-EF5BFB0AD240}" type="presParOf" srcId="{07462BBB-772C-4D3D-8520-87242F053626}" destId="{3D9EAC7F-2D00-4A09-8E07-0BBF9892437E}" srcOrd="0" destOrd="0" presId="urn:microsoft.com/office/officeart/2008/layout/HalfCircleOrganizationChart"/>
    <dgm:cxn modelId="{416F57E0-EBB8-4CD7-8330-803AC36B8E8E}" type="presParOf" srcId="{3D9EAC7F-2D00-4A09-8E07-0BBF9892437E}" destId="{C59A9E13-9353-4927-8B95-916850D5004D}" srcOrd="0" destOrd="0" presId="urn:microsoft.com/office/officeart/2008/layout/HalfCircleOrganizationChart"/>
    <dgm:cxn modelId="{2555150D-33F9-489B-A84C-F567D03C1A87}" type="presParOf" srcId="{3D9EAC7F-2D00-4A09-8E07-0BBF9892437E}" destId="{DA316375-D345-4659-889F-CF3BA9D66CC3}" srcOrd="1" destOrd="0" presId="urn:microsoft.com/office/officeart/2008/layout/HalfCircleOrganizationChart"/>
    <dgm:cxn modelId="{5FFB810B-093B-41AA-BEA2-CC5573101560}" type="presParOf" srcId="{3D9EAC7F-2D00-4A09-8E07-0BBF9892437E}" destId="{89DCA72D-5DCC-4914-9C31-AADE3B32C430}" srcOrd="2" destOrd="0" presId="urn:microsoft.com/office/officeart/2008/layout/HalfCircleOrganizationChart"/>
    <dgm:cxn modelId="{1B8B1DF6-3DFA-4955-A4E2-931B62B8F2D9}" type="presParOf" srcId="{3D9EAC7F-2D00-4A09-8E07-0BBF9892437E}" destId="{D03187D5-BF95-4413-98F2-CFA2A464E6DF}" srcOrd="3" destOrd="0" presId="urn:microsoft.com/office/officeart/2008/layout/HalfCircleOrganizationChart"/>
    <dgm:cxn modelId="{FCED7E96-FF91-4BD7-9706-CF4A97DC3A3C}" type="presParOf" srcId="{07462BBB-772C-4D3D-8520-87242F053626}" destId="{E1D72524-FF39-452A-B59C-24D37854330D}" srcOrd="1" destOrd="0" presId="urn:microsoft.com/office/officeart/2008/layout/HalfCircleOrganizationChart"/>
    <dgm:cxn modelId="{9E5194B4-19BD-4445-AEDB-4B9E4B3C755B}" type="presParOf" srcId="{07462BBB-772C-4D3D-8520-87242F053626}" destId="{932C9336-B82F-416E-9A8C-824AA2C0046B}" srcOrd="2" destOrd="0" presId="urn:microsoft.com/office/officeart/2008/layout/HalfCircleOrganizationChart"/>
    <dgm:cxn modelId="{A5EA4932-DB6C-4A00-A705-C77F066E3015}" type="presParOf" srcId="{17BD9725-0BB3-4D0D-B337-6BA4024ADDD6}" destId="{B1413FED-538F-479F-9154-D4497F81B776}" srcOrd="2" destOrd="0" presId="urn:microsoft.com/office/officeart/2008/layout/HalfCircleOrganizationChart"/>
    <dgm:cxn modelId="{D9564AF5-5919-4003-BE45-FF63DB308E22}" type="presParOf" srcId="{17BD9725-0BB3-4D0D-B337-6BA4024ADDD6}" destId="{B8311EC5-5111-404E-8CEF-F7802B323C93}" srcOrd="3" destOrd="0" presId="urn:microsoft.com/office/officeart/2008/layout/HalfCircleOrganizationChart"/>
    <dgm:cxn modelId="{82B756F8-2377-442F-8493-F63C6B516BC7}" type="presParOf" srcId="{B8311EC5-5111-404E-8CEF-F7802B323C93}" destId="{CDE72EB0-3454-4EDF-A560-90E7B4419007}" srcOrd="0" destOrd="0" presId="urn:microsoft.com/office/officeart/2008/layout/HalfCircleOrganizationChart"/>
    <dgm:cxn modelId="{D5213E70-EF1D-4B7B-9582-AB0AEC1DE3F2}" type="presParOf" srcId="{CDE72EB0-3454-4EDF-A560-90E7B4419007}" destId="{13BB3826-F1F8-4718-B885-95D983FD5345}" srcOrd="0" destOrd="0" presId="urn:microsoft.com/office/officeart/2008/layout/HalfCircleOrganizationChart"/>
    <dgm:cxn modelId="{5E427F4C-3426-44F4-A1E2-FE3612407F14}" type="presParOf" srcId="{CDE72EB0-3454-4EDF-A560-90E7B4419007}" destId="{5DAC06E5-71DD-4573-9512-A58426009534}" srcOrd="1" destOrd="0" presId="urn:microsoft.com/office/officeart/2008/layout/HalfCircleOrganizationChart"/>
    <dgm:cxn modelId="{8766A9C0-CBF8-44F2-9712-8570D6A62749}" type="presParOf" srcId="{CDE72EB0-3454-4EDF-A560-90E7B4419007}" destId="{D19B992B-1156-4466-847E-2C37D860B45A}" srcOrd="2" destOrd="0" presId="urn:microsoft.com/office/officeart/2008/layout/HalfCircleOrganizationChart"/>
    <dgm:cxn modelId="{782A9A64-BB73-45AA-B86B-DA2165ACA215}" type="presParOf" srcId="{CDE72EB0-3454-4EDF-A560-90E7B4419007}" destId="{E95BD475-A38F-4EF4-8999-782A5729CE35}" srcOrd="3" destOrd="0" presId="urn:microsoft.com/office/officeart/2008/layout/HalfCircleOrganizationChart"/>
    <dgm:cxn modelId="{5FA1518A-CA6F-43E2-8C18-C1B12E63A2FF}" type="presParOf" srcId="{B8311EC5-5111-404E-8CEF-F7802B323C93}" destId="{71A91ED9-48FF-413C-BC9D-6C8FE3380678}" srcOrd="1" destOrd="0" presId="urn:microsoft.com/office/officeart/2008/layout/HalfCircleOrganizationChart"/>
    <dgm:cxn modelId="{81A12478-8308-4013-A85B-1C48D829C349}" type="presParOf" srcId="{B8311EC5-5111-404E-8CEF-F7802B323C93}" destId="{6D85FB9B-C479-46A7-B0C4-FD5E45AEF557}" srcOrd="2" destOrd="0" presId="urn:microsoft.com/office/officeart/2008/layout/HalfCircleOrganizationChart"/>
    <dgm:cxn modelId="{F3389650-B3C2-4623-96CE-0807D03A6A10}" type="presParOf" srcId="{17BD9725-0BB3-4D0D-B337-6BA4024ADDD6}" destId="{F1BF46A5-CFC9-4544-B1D7-AE137975272F}" srcOrd="4" destOrd="0" presId="urn:microsoft.com/office/officeart/2008/layout/HalfCircleOrganizationChart"/>
    <dgm:cxn modelId="{17A10AA3-1EAF-446F-8767-1DB5F1A16CA0}" type="presParOf" srcId="{17BD9725-0BB3-4D0D-B337-6BA4024ADDD6}" destId="{E2012C84-E000-4801-A1E8-02ABBD5CA23B}" srcOrd="5" destOrd="0" presId="urn:microsoft.com/office/officeart/2008/layout/HalfCircleOrganizationChart"/>
    <dgm:cxn modelId="{98AE9713-FB5A-458F-BA00-500F5DACD62D}" type="presParOf" srcId="{E2012C84-E000-4801-A1E8-02ABBD5CA23B}" destId="{7A81862A-259C-4DD8-BF5F-9D23DE8B1213}" srcOrd="0" destOrd="0" presId="urn:microsoft.com/office/officeart/2008/layout/HalfCircleOrganizationChart"/>
    <dgm:cxn modelId="{4F81D476-EAE6-4A45-A10E-5E0A1EDADF79}" type="presParOf" srcId="{7A81862A-259C-4DD8-BF5F-9D23DE8B1213}" destId="{EF7AEE1A-007C-4CE4-94C6-CFE8BF138C67}" srcOrd="0" destOrd="0" presId="urn:microsoft.com/office/officeart/2008/layout/HalfCircleOrganizationChart"/>
    <dgm:cxn modelId="{1AB61692-D9AF-4A03-BF8C-AED47BE8479B}" type="presParOf" srcId="{7A81862A-259C-4DD8-BF5F-9D23DE8B1213}" destId="{5A168A94-E0EE-434C-821A-3044732EAA7F}" srcOrd="1" destOrd="0" presId="urn:microsoft.com/office/officeart/2008/layout/HalfCircleOrganizationChart"/>
    <dgm:cxn modelId="{E6BC1C2A-13FD-4B2A-AFB5-9D9FF295C923}" type="presParOf" srcId="{7A81862A-259C-4DD8-BF5F-9D23DE8B1213}" destId="{3CD17673-E2EA-4769-84E8-AB1D73D23A54}" srcOrd="2" destOrd="0" presId="urn:microsoft.com/office/officeart/2008/layout/HalfCircleOrganizationChart"/>
    <dgm:cxn modelId="{40B4B40D-B8F9-43EC-B21B-D5D2DA94486F}" type="presParOf" srcId="{7A81862A-259C-4DD8-BF5F-9D23DE8B1213}" destId="{8AD02062-803D-4F3E-AC74-86BFE1E86254}" srcOrd="3" destOrd="0" presId="urn:microsoft.com/office/officeart/2008/layout/HalfCircleOrganizationChart"/>
    <dgm:cxn modelId="{34C95180-E94E-45BA-80E0-33F94E031763}" type="presParOf" srcId="{E2012C84-E000-4801-A1E8-02ABBD5CA23B}" destId="{5DF08B67-4695-4560-82CE-B497B67C62BF}" srcOrd="1" destOrd="0" presId="urn:microsoft.com/office/officeart/2008/layout/HalfCircleOrganizationChart"/>
    <dgm:cxn modelId="{D2A53D5C-8207-40C9-856C-FFAABDACCA3B}" type="presParOf" srcId="{E2012C84-E000-4801-A1E8-02ABBD5CA23B}" destId="{0DEFF5A4-B707-4A04-99BF-6CDF87BE2D7C}" srcOrd="2" destOrd="0" presId="urn:microsoft.com/office/officeart/2008/layout/HalfCircleOrganizationChart"/>
    <dgm:cxn modelId="{48EB8EEE-B0ED-41C1-9727-0136872E5693}" type="presParOf" srcId="{565915AD-BC00-40C1-AF39-058E13BEC4F6}" destId="{0E0A49F5-DA5F-4E3B-A035-49B034638294}" srcOrd="2" destOrd="0" presId="urn:microsoft.com/office/officeart/2008/layout/HalfCircleOrganizationChart"/>
    <dgm:cxn modelId="{F26B543A-A888-4F85-A079-44CC802DCA7E}" type="presParOf" srcId="{0E0A49F5-DA5F-4E3B-A035-49B034638294}" destId="{B6DCA041-D9A7-44B5-A2CB-D7AF6627404A}" srcOrd="0" destOrd="0" presId="urn:microsoft.com/office/officeart/2008/layout/HalfCircleOrganizationChart"/>
    <dgm:cxn modelId="{9619EA3B-CA30-433F-9C5D-D0E1A49C7034}" type="presParOf" srcId="{0E0A49F5-DA5F-4E3B-A035-49B034638294}" destId="{98F698E5-E1F9-4CD6-B731-1E1D0F7CC322}" srcOrd="1" destOrd="0" presId="urn:microsoft.com/office/officeart/2008/layout/HalfCircleOrganizationChart"/>
    <dgm:cxn modelId="{5B8536F1-912A-4DF9-80AC-138332A3841B}" type="presParOf" srcId="{98F698E5-E1F9-4CD6-B731-1E1D0F7CC322}" destId="{63FE1EDA-AEF1-4C94-AC18-EB23A6009074}" srcOrd="0" destOrd="0" presId="urn:microsoft.com/office/officeart/2008/layout/HalfCircleOrganizationChart"/>
    <dgm:cxn modelId="{5FA531E0-1558-48EA-B2E9-BEB80F7BC1EC}" type="presParOf" srcId="{63FE1EDA-AEF1-4C94-AC18-EB23A6009074}" destId="{74E3EEA9-E429-4FB9-8079-45B60CE6BE9A}" srcOrd="0" destOrd="0" presId="urn:microsoft.com/office/officeart/2008/layout/HalfCircleOrganizationChart"/>
    <dgm:cxn modelId="{A919824A-07CB-4F1C-89E7-1C06A78324AF}" type="presParOf" srcId="{63FE1EDA-AEF1-4C94-AC18-EB23A6009074}" destId="{7C3A3578-6F10-4CCA-AFDB-2718471C68B1}" srcOrd="1" destOrd="0" presId="urn:microsoft.com/office/officeart/2008/layout/HalfCircleOrganizationChart"/>
    <dgm:cxn modelId="{2B0FFA54-DCC5-4261-A212-B74395C42905}" type="presParOf" srcId="{63FE1EDA-AEF1-4C94-AC18-EB23A6009074}" destId="{196FD0EC-EE38-4B33-B347-4191604C6FDB}" srcOrd="2" destOrd="0" presId="urn:microsoft.com/office/officeart/2008/layout/HalfCircleOrganizationChart"/>
    <dgm:cxn modelId="{82C96F8B-C342-4CDD-9727-EF0E61ABBC98}" type="presParOf" srcId="{63FE1EDA-AEF1-4C94-AC18-EB23A6009074}" destId="{BCBF4509-8D55-4714-A418-55D313F6C44D}" srcOrd="3" destOrd="0" presId="urn:microsoft.com/office/officeart/2008/layout/HalfCircleOrganizationChart"/>
    <dgm:cxn modelId="{D24D0A0C-3679-4A4C-A759-132E6B9F8150}" type="presParOf" srcId="{98F698E5-E1F9-4CD6-B731-1E1D0F7CC322}" destId="{BD835604-5181-42DF-A9A0-2BA2D722B46B}" srcOrd="1" destOrd="0" presId="urn:microsoft.com/office/officeart/2008/layout/HalfCircleOrganizationChart"/>
    <dgm:cxn modelId="{4BB58793-27F6-4AC8-867F-9D69BFA5BCEB}" type="presParOf" srcId="{98F698E5-E1F9-4CD6-B731-1E1D0F7CC322}" destId="{D75B85DF-F018-4D0C-86E9-F5408F1D3743}"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BB003B2B-AD09-4483-91EF-9872554E0774}" type="doc">
      <dgm:prSet loTypeId="urn:microsoft.com/office/officeart/2005/8/layout/gear1" loCatId="process" qsTypeId="urn:microsoft.com/office/officeart/2005/8/quickstyle/simple1" qsCatId="simple" csTypeId="urn:microsoft.com/office/officeart/2005/8/colors/colorful3" csCatId="colorful" phldr="1"/>
      <dgm:spPr/>
      <dgm:t>
        <a:bodyPr/>
        <a:lstStyle/>
        <a:p>
          <a:endParaRPr lang="en-SG"/>
        </a:p>
      </dgm:t>
    </dgm:pt>
    <dgm:pt modelId="{08DF769D-6C7B-4D90-94FC-C66E8A19D14E}">
      <dgm:prSet phldrT="[Text]"/>
      <dgm:spPr/>
      <dgm:t>
        <a:bodyPr/>
        <a:lstStyle/>
        <a:p>
          <a:r>
            <a:rPr lang="zh-CN" altLang="en-US" dirty="0"/>
            <a:t>综述前人研究成果或自己对某个问题的看法</a:t>
          </a:r>
          <a:endParaRPr lang="en-SG" dirty="0"/>
        </a:p>
      </dgm:t>
    </dgm:pt>
    <dgm:pt modelId="{BE471BC0-93C7-4064-8C07-462568470173}" type="parTrans" cxnId="{9F9115C2-54FE-4959-969E-0266C239ED90}">
      <dgm:prSet/>
      <dgm:spPr/>
      <dgm:t>
        <a:bodyPr/>
        <a:lstStyle/>
        <a:p>
          <a:endParaRPr lang="en-SG"/>
        </a:p>
      </dgm:t>
    </dgm:pt>
    <dgm:pt modelId="{99474572-8390-4455-8A1E-387C5224C5B8}" type="sibTrans" cxnId="{9F9115C2-54FE-4959-969E-0266C239ED90}">
      <dgm:prSet/>
      <dgm:spPr/>
      <dgm:t>
        <a:bodyPr/>
        <a:lstStyle/>
        <a:p>
          <a:endParaRPr lang="en-SG"/>
        </a:p>
      </dgm:t>
    </dgm:pt>
    <dgm:pt modelId="{C3CE97AA-0C4C-4D92-ADC0-B76B6A4D7755}">
      <dgm:prSet phldrT="[Text]"/>
      <dgm:spPr/>
      <dgm:t>
        <a:bodyPr/>
        <a:lstStyle/>
        <a:p>
          <a:r>
            <a:rPr lang="zh-CN" altLang="en-US" dirty="0"/>
            <a:t>许理和认为佛教征服中国，有其道理</a:t>
          </a:r>
          <a:endParaRPr lang="en-SG" dirty="0"/>
        </a:p>
      </dgm:t>
    </dgm:pt>
    <dgm:pt modelId="{BB7CE1D7-E052-4AE1-A3CA-D7A1DF62575B}" type="parTrans" cxnId="{3ED4EF09-DCAE-4C19-BFD8-40AD255936B9}">
      <dgm:prSet/>
      <dgm:spPr/>
      <dgm:t>
        <a:bodyPr/>
        <a:lstStyle/>
        <a:p>
          <a:endParaRPr lang="en-SG"/>
        </a:p>
      </dgm:t>
    </dgm:pt>
    <dgm:pt modelId="{1D41AEB8-A504-4B34-A5B9-0535AC00B3B8}" type="sibTrans" cxnId="{3ED4EF09-DCAE-4C19-BFD8-40AD255936B9}">
      <dgm:prSet/>
      <dgm:spPr/>
      <dgm:t>
        <a:bodyPr/>
        <a:lstStyle/>
        <a:p>
          <a:endParaRPr lang="en-SG"/>
        </a:p>
      </dgm:t>
    </dgm:pt>
    <dgm:pt modelId="{0E58A34E-3D5A-4808-94C4-E68E4A570890}">
      <dgm:prSet phldrT="[Text]"/>
      <dgm:spPr/>
      <dgm:t>
        <a:bodyPr/>
        <a:lstStyle/>
        <a:p>
          <a:r>
            <a:rPr lang="zh-CN" altLang="en-US" dirty="0"/>
            <a:t>评论或分析具体的问题</a:t>
          </a:r>
          <a:endParaRPr lang="en-SG" dirty="0"/>
        </a:p>
      </dgm:t>
    </dgm:pt>
    <dgm:pt modelId="{C44233DB-C18C-4253-BF6C-557D6436E707}" type="parTrans" cxnId="{99B21942-0E8F-44DE-AAB7-787B7CF03EA7}">
      <dgm:prSet/>
      <dgm:spPr/>
      <dgm:t>
        <a:bodyPr/>
        <a:lstStyle/>
        <a:p>
          <a:endParaRPr lang="en-SG"/>
        </a:p>
      </dgm:t>
    </dgm:pt>
    <dgm:pt modelId="{69CEC2B7-6575-448F-8B7C-990B366AA775}" type="sibTrans" cxnId="{99B21942-0E8F-44DE-AAB7-787B7CF03EA7}">
      <dgm:prSet/>
      <dgm:spPr/>
      <dgm:t>
        <a:bodyPr/>
        <a:lstStyle/>
        <a:p>
          <a:endParaRPr lang="en-SG"/>
        </a:p>
      </dgm:t>
    </dgm:pt>
    <dgm:pt modelId="{781874D8-92A5-4916-BCA1-8F11690C0D2B}">
      <dgm:prSet phldrT="[Text]"/>
      <dgm:spPr/>
      <dgm:t>
        <a:bodyPr/>
        <a:lstStyle/>
        <a:p>
          <a:r>
            <a:rPr lang="zh-CN" altLang="en-US" dirty="0"/>
            <a:t>陈观胜却认为中国汉化佛教，这一观点也不能忽视</a:t>
          </a:r>
          <a:endParaRPr lang="en-SG" dirty="0"/>
        </a:p>
      </dgm:t>
    </dgm:pt>
    <dgm:pt modelId="{9566F79F-9BCF-4324-BB38-C809BC4EF7BA}" type="parTrans" cxnId="{9B47B474-8648-4D75-BF25-F81E2C61C98B}">
      <dgm:prSet/>
      <dgm:spPr/>
      <dgm:t>
        <a:bodyPr/>
        <a:lstStyle/>
        <a:p>
          <a:endParaRPr lang="en-SG"/>
        </a:p>
      </dgm:t>
    </dgm:pt>
    <dgm:pt modelId="{7747BA88-728C-4273-8CEA-44A77CCD1408}" type="sibTrans" cxnId="{9B47B474-8648-4D75-BF25-F81E2C61C98B}">
      <dgm:prSet/>
      <dgm:spPr/>
      <dgm:t>
        <a:bodyPr/>
        <a:lstStyle/>
        <a:p>
          <a:endParaRPr lang="en-SG"/>
        </a:p>
      </dgm:t>
    </dgm:pt>
    <dgm:pt modelId="{6B6DF0FA-3AEF-45C5-8A89-073CB1DCCC3E}">
      <dgm:prSet phldrT="[Text]"/>
      <dgm:spPr/>
      <dgm:t>
        <a:bodyPr/>
        <a:lstStyle/>
        <a:p>
          <a:r>
            <a:rPr lang="zh-CN" altLang="en-US" dirty="0"/>
            <a:t>新观点</a:t>
          </a:r>
          <a:endParaRPr lang="en-SG" dirty="0"/>
        </a:p>
      </dgm:t>
    </dgm:pt>
    <dgm:pt modelId="{AC060902-BBF5-4D88-B00D-50BE5A91F718}" type="parTrans" cxnId="{8E579790-5AA4-42E3-B7BA-A477E33CCBE0}">
      <dgm:prSet/>
      <dgm:spPr/>
      <dgm:t>
        <a:bodyPr/>
        <a:lstStyle/>
        <a:p>
          <a:endParaRPr lang="en-SG"/>
        </a:p>
      </dgm:t>
    </dgm:pt>
    <dgm:pt modelId="{A7238125-E1FB-4016-9135-C616067B89EC}" type="sibTrans" cxnId="{8E579790-5AA4-42E3-B7BA-A477E33CCBE0}">
      <dgm:prSet/>
      <dgm:spPr/>
      <dgm:t>
        <a:bodyPr/>
        <a:lstStyle/>
        <a:p>
          <a:endParaRPr lang="en-SG"/>
        </a:p>
      </dgm:t>
    </dgm:pt>
    <dgm:pt modelId="{89FA851F-BA16-4EAE-8A2A-7ABD9C45625F}">
      <dgm:prSet phldrT="[Text]"/>
      <dgm:spPr/>
      <dgm:t>
        <a:bodyPr/>
        <a:lstStyle/>
        <a:p>
          <a:r>
            <a:rPr lang="zh-CN" altLang="en-US" dirty="0"/>
            <a:t>两个层面来看：</a:t>
          </a:r>
          <a:r>
            <a:rPr lang="en-SG" altLang="zh-CN" dirty="0"/>
            <a:t>1</a:t>
          </a:r>
          <a:r>
            <a:rPr lang="zh-CN" altLang="en-US" dirty="0"/>
            <a:t>，佛教对汉文化的影响；</a:t>
          </a:r>
          <a:r>
            <a:rPr lang="en-SG" altLang="zh-CN" dirty="0"/>
            <a:t>2</a:t>
          </a:r>
          <a:r>
            <a:rPr lang="zh-CN" altLang="en-US" dirty="0"/>
            <a:t>，佛教的汉化</a:t>
          </a:r>
          <a:endParaRPr lang="en-SG" dirty="0"/>
        </a:p>
      </dgm:t>
    </dgm:pt>
    <dgm:pt modelId="{B01FC748-9572-4760-84CB-F4F89984C3CD}" type="parTrans" cxnId="{DFBEB303-3859-4EBB-99E7-199C7A7747E3}">
      <dgm:prSet/>
      <dgm:spPr/>
      <dgm:t>
        <a:bodyPr/>
        <a:lstStyle/>
        <a:p>
          <a:endParaRPr lang="en-SG"/>
        </a:p>
      </dgm:t>
    </dgm:pt>
    <dgm:pt modelId="{039B6ECF-D759-4394-BB11-330A26C9D619}" type="sibTrans" cxnId="{DFBEB303-3859-4EBB-99E7-199C7A7747E3}">
      <dgm:prSet/>
      <dgm:spPr/>
      <dgm:t>
        <a:bodyPr/>
        <a:lstStyle/>
        <a:p>
          <a:endParaRPr lang="en-SG"/>
        </a:p>
      </dgm:t>
    </dgm:pt>
    <dgm:pt modelId="{3263E199-0F5F-421F-8D77-EB4AC8D84A36}" type="pres">
      <dgm:prSet presAssocID="{BB003B2B-AD09-4483-91EF-9872554E0774}" presName="composite" presStyleCnt="0">
        <dgm:presLayoutVars>
          <dgm:chMax val="3"/>
          <dgm:animLvl val="lvl"/>
          <dgm:resizeHandles val="exact"/>
        </dgm:presLayoutVars>
      </dgm:prSet>
      <dgm:spPr/>
    </dgm:pt>
    <dgm:pt modelId="{7D19D38E-1DFE-4CB7-BFFA-57FFB1E92F9A}" type="pres">
      <dgm:prSet presAssocID="{08DF769D-6C7B-4D90-94FC-C66E8A19D14E}" presName="gear1" presStyleLbl="node1" presStyleIdx="0" presStyleCnt="3">
        <dgm:presLayoutVars>
          <dgm:chMax val="1"/>
          <dgm:bulletEnabled val="1"/>
        </dgm:presLayoutVars>
      </dgm:prSet>
      <dgm:spPr/>
    </dgm:pt>
    <dgm:pt modelId="{47A487CE-63A4-4002-9151-853F5E2022A2}" type="pres">
      <dgm:prSet presAssocID="{08DF769D-6C7B-4D90-94FC-C66E8A19D14E}" presName="gear1srcNode" presStyleLbl="node1" presStyleIdx="0" presStyleCnt="3"/>
      <dgm:spPr/>
    </dgm:pt>
    <dgm:pt modelId="{32E33039-72F6-49E1-B863-45C3E027D128}" type="pres">
      <dgm:prSet presAssocID="{08DF769D-6C7B-4D90-94FC-C66E8A19D14E}" presName="gear1dstNode" presStyleLbl="node1" presStyleIdx="0" presStyleCnt="3"/>
      <dgm:spPr/>
    </dgm:pt>
    <dgm:pt modelId="{62AC8303-2E4A-4B61-BAEB-4432BA18FA12}" type="pres">
      <dgm:prSet presAssocID="{08DF769D-6C7B-4D90-94FC-C66E8A19D14E}" presName="gear1ch" presStyleLbl="fgAcc1" presStyleIdx="0" presStyleCnt="3">
        <dgm:presLayoutVars>
          <dgm:chMax val="0"/>
          <dgm:bulletEnabled val="1"/>
        </dgm:presLayoutVars>
      </dgm:prSet>
      <dgm:spPr/>
    </dgm:pt>
    <dgm:pt modelId="{C1C0F054-1EA6-4168-A4B1-BD4F9A4EA5D6}" type="pres">
      <dgm:prSet presAssocID="{0E58A34E-3D5A-4808-94C4-E68E4A570890}" presName="gear2" presStyleLbl="node1" presStyleIdx="1" presStyleCnt="3">
        <dgm:presLayoutVars>
          <dgm:chMax val="1"/>
          <dgm:bulletEnabled val="1"/>
        </dgm:presLayoutVars>
      </dgm:prSet>
      <dgm:spPr/>
    </dgm:pt>
    <dgm:pt modelId="{5888D9D1-D99C-4A9D-A35B-393233416137}" type="pres">
      <dgm:prSet presAssocID="{0E58A34E-3D5A-4808-94C4-E68E4A570890}" presName="gear2srcNode" presStyleLbl="node1" presStyleIdx="1" presStyleCnt="3"/>
      <dgm:spPr/>
    </dgm:pt>
    <dgm:pt modelId="{EDEB65F0-17F9-4B07-BAF8-AAE9BAFE4927}" type="pres">
      <dgm:prSet presAssocID="{0E58A34E-3D5A-4808-94C4-E68E4A570890}" presName="gear2dstNode" presStyleLbl="node1" presStyleIdx="1" presStyleCnt="3"/>
      <dgm:spPr/>
    </dgm:pt>
    <dgm:pt modelId="{3CA83B49-9CDF-41AA-8D17-D851679CC6D6}" type="pres">
      <dgm:prSet presAssocID="{0E58A34E-3D5A-4808-94C4-E68E4A570890}" presName="gear2ch" presStyleLbl="fgAcc1" presStyleIdx="1" presStyleCnt="3">
        <dgm:presLayoutVars>
          <dgm:chMax val="0"/>
          <dgm:bulletEnabled val="1"/>
        </dgm:presLayoutVars>
      </dgm:prSet>
      <dgm:spPr/>
    </dgm:pt>
    <dgm:pt modelId="{BE300248-1BC0-4A19-8981-1AF14886C479}" type="pres">
      <dgm:prSet presAssocID="{6B6DF0FA-3AEF-45C5-8A89-073CB1DCCC3E}" presName="gear3" presStyleLbl="node1" presStyleIdx="2" presStyleCnt="3"/>
      <dgm:spPr/>
    </dgm:pt>
    <dgm:pt modelId="{E572DE89-0AE9-458E-B7FB-2E482CD1C39C}" type="pres">
      <dgm:prSet presAssocID="{6B6DF0FA-3AEF-45C5-8A89-073CB1DCCC3E}" presName="gear3tx" presStyleLbl="node1" presStyleIdx="2" presStyleCnt="3">
        <dgm:presLayoutVars>
          <dgm:chMax val="1"/>
          <dgm:bulletEnabled val="1"/>
        </dgm:presLayoutVars>
      </dgm:prSet>
      <dgm:spPr/>
    </dgm:pt>
    <dgm:pt modelId="{8355386A-F6C0-42CA-885C-00030BDF819D}" type="pres">
      <dgm:prSet presAssocID="{6B6DF0FA-3AEF-45C5-8A89-073CB1DCCC3E}" presName="gear3srcNode" presStyleLbl="node1" presStyleIdx="2" presStyleCnt="3"/>
      <dgm:spPr/>
    </dgm:pt>
    <dgm:pt modelId="{648EAE8F-647C-4BB0-A1E3-234E6539413D}" type="pres">
      <dgm:prSet presAssocID="{6B6DF0FA-3AEF-45C5-8A89-073CB1DCCC3E}" presName="gear3dstNode" presStyleLbl="node1" presStyleIdx="2" presStyleCnt="3"/>
      <dgm:spPr/>
    </dgm:pt>
    <dgm:pt modelId="{8B2A9E89-4893-4528-BB9C-0ECE27A5DE6E}" type="pres">
      <dgm:prSet presAssocID="{6B6DF0FA-3AEF-45C5-8A89-073CB1DCCC3E}" presName="gear3ch" presStyleLbl="fgAcc1" presStyleIdx="2" presStyleCnt="3">
        <dgm:presLayoutVars>
          <dgm:chMax val="0"/>
          <dgm:bulletEnabled val="1"/>
        </dgm:presLayoutVars>
      </dgm:prSet>
      <dgm:spPr/>
    </dgm:pt>
    <dgm:pt modelId="{D232D2B5-C0C8-48AB-AF4F-2EB00A32EFBC}" type="pres">
      <dgm:prSet presAssocID="{99474572-8390-4455-8A1E-387C5224C5B8}" presName="connector1" presStyleLbl="sibTrans2D1" presStyleIdx="0" presStyleCnt="3"/>
      <dgm:spPr/>
    </dgm:pt>
    <dgm:pt modelId="{296665E5-6B00-4DAD-B79F-629BF91C5629}" type="pres">
      <dgm:prSet presAssocID="{69CEC2B7-6575-448F-8B7C-990B366AA775}" presName="connector2" presStyleLbl="sibTrans2D1" presStyleIdx="1" presStyleCnt="3"/>
      <dgm:spPr/>
    </dgm:pt>
    <dgm:pt modelId="{19A8372E-9365-4D2F-999A-F82A2B00EA7B}" type="pres">
      <dgm:prSet presAssocID="{A7238125-E1FB-4016-9135-C616067B89EC}" presName="connector3" presStyleLbl="sibTrans2D1" presStyleIdx="2" presStyleCnt="3"/>
      <dgm:spPr/>
    </dgm:pt>
  </dgm:ptLst>
  <dgm:cxnLst>
    <dgm:cxn modelId="{DFBEB303-3859-4EBB-99E7-199C7A7747E3}" srcId="{6B6DF0FA-3AEF-45C5-8A89-073CB1DCCC3E}" destId="{89FA851F-BA16-4EAE-8A2A-7ABD9C45625F}" srcOrd="0" destOrd="0" parTransId="{B01FC748-9572-4760-84CB-F4F89984C3CD}" sibTransId="{039B6ECF-D759-4394-BB11-330A26C9D619}"/>
    <dgm:cxn modelId="{9BD42906-25AE-4A2A-B3F5-AE78E9AC02E6}" type="presOf" srcId="{6B6DF0FA-3AEF-45C5-8A89-073CB1DCCC3E}" destId="{BE300248-1BC0-4A19-8981-1AF14886C479}" srcOrd="0" destOrd="0" presId="urn:microsoft.com/office/officeart/2005/8/layout/gear1"/>
    <dgm:cxn modelId="{3ED4EF09-DCAE-4C19-BFD8-40AD255936B9}" srcId="{08DF769D-6C7B-4D90-94FC-C66E8A19D14E}" destId="{C3CE97AA-0C4C-4D92-ADC0-B76B6A4D7755}" srcOrd="0" destOrd="0" parTransId="{BB7CE1D7-E052-4AE1-A3CA-D7A1DF62575B}" sibTransId="{1D41AEB8-A504-4B34-A5B9-0535AC00B3B8}"/>
    <dgm:cxn modelId="{01B71613-3F6D-4EB6-956F-93817C13E5B1}" type="presOf" srcId="{08DF769D-6C7B-4D90-94FC-C66E8A19D14E}" destId="{7D19D38E-1DFE-4CB7-BFFA-57FFB1E92F9A}" srcOrd="0" destOrd="0" presId="urn:microsoft.com/office/officeart/2005/8/layout/gear1"/>
    <dgm:cxn modelId="{720FC818-0941-439E-9422-62062609B27B}" type="presOf" srcId="{6B6DF0FA-3AEF-45C5-8A89-073CB1DCCC3E}" destId="{E572DE89-0AE9-458E-B7FB-2E482CD1C39C}" srcOrd="1" destOrd="0" presId="urn:microsoft.com/office/officeart/2005/8/layout/gear1"/>
    <dgm:cxn modelId="{C4D47C33-D84C-4EA1-8687-6B2DA25B556B}" type="presOf" srcId="{0E58A34E-3D5A-4808-94C4-E68E4A570890}" destId="{5888D9D1-D99C-4A9D-A35B-393233416137}" srcOrd="1" destOrd="0" presId="urn:microsoft.com/office/officeart/2005/8/layout/gear1"/>
    <dgm:cxn modelId="{2764CD34-7DC7-43D4-9D49-11ED760995EE}" type="presOf" srcId="{C3CE97AA-0C4C-4D92-ADC0-B76B6A4D7755}" destId="{62AC8303-2E4A-4B61-BAEB-4432BA18FA12}" srcOrd="0" destOrd="0" presId="urn:microsoft.com/office/officeart/2005/8/layout/gear1"/>
    <dgm:cxn modelId="{7F4C9E3D-C9F5-4F71-9E38-CBCB243D49AB}" type="presOf" srcId="{0E58A34E-3D5A-4808-94C4-E68E4A570890}" destId="{EDEB65F0-17F9-4B07-BAF8-AAE9BAFE4927}" srcOrd="2" destOrd="0" presId="urn:microsoft.com/office/officeart/2005/8/layout/gear1"/>
    <dgm:cxn modelId="{99B21942-0E8F-44DE-AAB7-787B7CF03EA7}" srcId="{BB003B2B-AD09-4483-91EF-9872554E0774}" destId="{0E58A34E-3D5A-4808-94C4-E68E4A570890}" srcOrd="1" destOrd="0" parTransId="{C44233DB-C18C-4253-BF6C-557D6436E707}" sibTransId="{69CEC2B7-6575-448F-8B7C-990B366AA775}"/>
    <dgm:cxn modelId="{81897743-2B60-4343-8959-922DC41E9490}" type="presOf" srcId="{08DF769D-6C7B-4D90-94FC-C66E8A19D14E}" destId="{32E33039-72F6-49E1-B863-45C3E027D128}" srcOrd="2" destOrd="0" presId="urn:microsoft.com/office/officeart/2005/8/layout/gear1"/>
    <dgm:cxn modelId="{54295A47-15AD-4135-B47F-3DF35E23F2B6}" type="presOf" srcId="{69CEC2B7-6575-448F-8B7C-990B366AA775}" destId="{296665E5-6B00-4DAD-B79F-629BF91C5629}" srcOrd="0" destOrd="0" presId="urn:microsoft.com/office/officeart/2005/8/layout/gear1"/>
    <dgm:cxn modelId="{4000EA4D-B1ED-4F55-A600-1937473DF79A}" type="presOf" srcId="{781874D8-92A5-4916-BCA1-8F11690C0D2B}" destId="{3CA83B49-9CDF-41AA-8D17-D851679CC6D6}" srcOrd="0" destOrd="0" presId="urn:microsoft.com/office/officeart/2005/8/layout/gear1"/>
    <dgm:cxn modelId="{9B47B474-8648-4D75-BF25-F81E2C61C98B}" srcId="{0E58A34E-3D5A-4808-94C4-E68E4A570890}" destId="{781874D8-92A5-4916-BCA1-8F11690C0D2B}" srcOrd="0" destOrd="0" parTransId="{9566F79F-9BCF-4324-BB38-C809BC4EF7BA}" sibTransId="{7747BA88-728C-4273-8CEA-44A77CCD1408}"/>
    <dgm:cxn modelId="{E5720D7E-7DBE-4E26-A30A-217F1CDAC60B}" type="presOf" srcId="{BB003B2B-AD09-4483-91EF-9872554E0774}" destId="{3263E199-0F5F-421F-8D77-EB4AC8D84A36}" srcOrd="0" destOrd="0" presId="urn:microsoft.com/office/officeart/2005/8/layout/gear1"/>
    <dgm:cxn modelId="{F2CDAB86-5A8D-4155-A9D5-9CAB6785F40D}" type="presOf" srcId="{6B6DF0FA-3AEF-45C5-8A89-073CB1DCCC3E}" destId="{648EAE8F-647C-4BB0-A1E3-234E6539413D}" srcOrd="3" destOrd="0" presId="urn:microsoft.com/office/officeart/2005/8/layout/gear1"/>
    <dgm:cxn modelId="{8E579790-5AA4-42E3-B7BA-A477E33CCBE0}" srcId="{BB003B2B-AD09-4483-91EF-9872554E0774}" destId="{6B6DF0FA-3AEF-45C5-8A89-073CB1DCCC3E}" srcOrd="2" destOrd="0" parTransId="{AC060902-BBF5-4D88-B00D-50BE5A91F718}" sibTransId="{A7238125-E1FB-4016-9135-C616067B89EC}"/>
    <dgm:cxn modelId="{415CAD92-CD66-450F-ACAE-8F022D5FDA12}" type="presOf" srcId="{89FA851F-BA16-4EAE-8A2A-7ABD9C45625F}" destId="{8B2A9E89-4893-4528-BB9C-0ECE27A5DE6E}" srcOrd="0" destOrd="0" presId="urn:microsoft.com/office/officeart/2005/8/layout/gear1"/>
    <dgm:cxn modelId="{272A5AC1-FF3D-41A7-9EBA-7746895E0343}" type="presOf" srcId="{A7238125-E1FB-4016-9135-C616067B89EC}" destId="{19A8372E-9365-4D2F-999A-F82A2B00EA7B}" srcOrd="0" destOrd="0" presId="urn:microsoft.com/office/officeart/2005/8/layout/gear1"/>
    <dgm:cxn modelId="{9F9115C2-54FE-4959-969E-0266C239ED90}" srcId="{BB003B2B-AD09-4483-91EF-9872554E0774}" destId="{08DF769D-6C7B-4D90-94FC-C66E8A19D14E}" srcOrd="0" destOrd="0" parTransId="{BE471BC0-93C7-4064-8C07-462568470173}" sibTransId="{99474572-8390-4455-8A1E-387C5224C5B8}"/>
    <dgm:cxn modelId="{186006C4-5E44-4866-9181-1EE5FB9A1345}" type="presOf" srcId="{0E58A34E-3D5A-4808-94C4-E68E4A570890}" destId="{C1C0F054-1EA6-4168-A4B1-BD4F9A4EA5D6}" srcOrd="0" destOrd="0" presId="urn:microsoft.com/office/officeart/2005/8/layout/gear1"/>
    <dgm:cxn modelId="{7B9FEDF4-C083-4377-BE96-A8EDC82A0D95}" type="presOf" srcId="{08DF769D-6C7B-4D90-94FC-C66E8A19D14E}" destId="{47A487CE-63A4-4002-9151-853F5E2022A2}" srcOrd="1" destOrd="0" presId="urn:microsoft.com/office/officeart/2005/8/layout/gear1"/>
    <dgm:cxn modelId="{80D629FA-4ADC-43FA-B39E-9CD48C336A66}" type="presOf" srcId="{6B6DF0FA-3AEF-45C5-8A89-073CB1DCCC3E}" destId="{8355386A-F6C0-42CA-885C-00030BDF819D}" srcOrd="2" destOrd="0" presId="urn:microsoft.com/office/officeart/2005/8/layout/gear1"/>
    <dgm:cxn modelId="{82309CFA-5008-4735-A981-ECCCED774E5E}" type="presOf" srcId="{99474572-8390-4455-8A1E-387C5224C5B8}" destId="{D232D2B5-C0C8-48AB-AF4F-2EB00A32EFBC}" srcOrd="0" destOrd="0" presId="urn:microsoft.com/office/officeart/2005/8/layout/gear1"/>
    <dgm:cxn modelId="{FA2A5ABB-EEFC-4B98-94D8-98A63CB8A75B}" type="presParOf" srcId="{3263E199-0F5F-421F-8D77-EB4AC8D84A36}" destId="{7D19D38E-1DFE-4CB7-BFFA-57FFB1E92F9A}" srcOrd="0" destOrd="0" presId="urn:microsoft.com/office/officeart/2005/8/layout/gear1"/>
    <dgm:cxn modelId="{4C35B1BD-1C65-42E8-BB96-187627BAC76F}" type="presParOf" srcId="{3263E199-0F5F-421F-8D77-EB4AC8D84A36}" destId="{47A487CE-63A4-4002-9151-853F5E2022A2}" srcOrd="1" destOrd="0" presId="urn:microsoft.com/office/officeart/2005/8/layout/gear1"/>
    <dgm:cxn modelId="{E6B71B98-AB6C-41A6-B7F3-E7D190FE4285}" type="presParOf" srcId="{3263E199-0F5F-421F-8D77-EB4AC8D84A36}" destId="{32E33039-72F6-49E1-B863-45C3E027D128}" srcOrd="2" destOrd="0" presId="urn:microsoft.com/office/officeart/2005/8/layout/gear1"/>
    <dgm:cxn modelId="{6E35469A-056D-4807-A0C7-96C6D611A72B}" type="presParOf" srcId="{3263E199-0F5F-421F-8D77-EB4AC8D84A36}" destId="{62AC8303-2E4A-4B61-BAEB-4432BA18FA12}" srcOrd="3" destOrd="0" presId="urn:microsoft.com/office/officeart/2005/8/layout/gear1"/>
    <dgm:cxn modelId="{2F34A49A-9D63-4AA6-9785-6E323E86BD1C}" type="presParOf" srcId="{3263E199-0F5F-421F-8D77-EB4AC8D84A36}" destId="{C1C0F054-1EA6-4168-A4B1-BD4F9A4EA5D6}" srcOrd="4" destOrd="0" presId="urn:microsoft.com/office/officeart/2005/8/layout/gear1"/>
    <dgm:cxn modelId="{F297EA16-E8D7-4E95-AA81-47EC41C14499}" type="presParOf" srcId="{3263E199-0F5F-421F-8D77-EB4AC8D84A36}" destId="{5888D9D1-D99C-4A9D-A35B-393233416137}" srcOrd="5" destOrd="0" presId="urn:microsoft.com/office/officeart/2005/8/layout/gear1"/>
    <dgm:cxn modelId="{74ED9A92-20CB-4C5F-97BD-7479A89AB891}" type="presParOf" srcId="{3263E199-0F5F-421F-8D77-EB4AC8D84A36}" destId="{EDEB65F0-17F9-4B07-BAF8-AAE9BAFE4927}" srcOrd="6" destOrd="0" presId="urn:microsoft.com/office/officeart/2005/8/layout/gear1"/>
    <dgm:cxn modelId="{850983CF-8D7C-4948-BCDB-A881EE93F352}" type="presParOf" srcId="{3263E199-0F5F-421F-8D77-EB4AC8D84A36}" destId="{3CA83B49-9CDF-41AA-8D17-D851679CC6D6}" srcOrd="7" destOrd="0" presId="urn:microsoft.com/office/officeart/2005/8/layout/gear1"/>
    <dgm:cxn modelId="{16FB0EE0-3A85-4107-AFB2-8CDDA73D7F63}" type="presParOf" srcId="{3263E199-0F5F-421F-8D77-EB4AC8D84A36}" destId="{BE300248-1BC0-4A19-8981-1AF14886C479}" srcOrd="8" destOrd="0" presId="urn:microsoft.com/office/officeart/2005/8/layout/gear1"/>
    <dgm:cxn modelId="{851691F8-6555-45F3-9B6F-9F731E203DA7}" type="presParOf" srcId="{3263E199-0F5F-421F-8D77-EB4AC8D84A36}" destId="{E572DE89-0AE9-458E-B7FB-2E482CD1C39C}" srcOrd="9" destOrd="0" presId="urn:microsoft.com/office/officeart/2005/8/layout/gear1"/>
    <dgm:cxn modelId="{F975B315-333D-4520-9C5C-C1C66D402688}" type="presParOf" srcId="{3263E199-0F5F-421F-8D77-EB4AC8D84A36}" destId="{8355386A-F6C0-42CA-885C-00030BDF819D}" srcOrd="10" destOrd="0" presId="urn:microsoft.com/office/officeart/2005/8/layout/gear1"/>
    <dgm:cxn modelId="{0AEA3454-502A-46A7-B8AF-6DCB44699A96}" type="presParOf" srcId="{3263E199-0F5F-421F-8D77-EB4AC8D84A36}" destId="{648EAE8F-647C-4BB0-A1E3-234E6539413D}" srcOrd="11" destOrd="0" presId="urn:microsoft.com/office/officeart/2005/8/layout/gear1"/>
    <dgm:cxn modelId="{3E99FF86-3797-4749-B22F-C03A04BE35F7}" type="presParOf" srcId="{3263E199-0F5F-421F-8D77-EB4AC8D84A36}" destId="{8B2A9E89-4893-4528-BB9C-0ECE27A5DE6E}" srcOrd="12" destOrd="0" presId="urn:microsoft.com/office/officeart/2005/8/layout/gear1"/>
    <dgm:cxn modelId="{5DDFFE58-C561-4ED3-81E7-E99169B54114}" type="presParOf" srcId="{3263E199-0F5F-421F-8D77-EB4AC8D84A36}" destId="{D232D2B5-C0C8-48AB-AF4F-2EB00A32EFBC}" srcOrd="13" destOrd="0" presId="urn:microsoft.com/office/officeart/2005/8/layout/gear1"/>
    <dgm:cxn modelId="{32CB7395-A65E-4191-9704-9E29CACE3C68}" type="presParOf" srcId="{3263E199-0F5F-421F-8D77-EB4AC8D84A36}" destId="{296665E5-6B00-4DAD-B79F-629BF91C5629}" srcOrd="14" destOrd="0" presId="urn:microsoft.com/office/officeart/2005/8/layout/gear1"/>
    <dgm:cxn modelId="{A97D3720-EA84-4A91-80E8-7B7EA2A5B74D}" type="presParOf" srcId="{3263E199-0F5F-421F-8D77-EB4AC8D84A36}" destId="{19A8372E-9365-4D2F-999A-F82A2B00EA7B}" srcOrd="15"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E67220B-45D7-4947-BEF8-D1FF82378264}" type="doc">
      <dgm:prSet loTypeId="urn:microsoft.com/office/officeart/2005/8/layout/gear1" loCatId="cycle" qsTypeId="urn:microsoft.com/office/officeart/2005/8/quickstyle/simple1" qsCatId="simple" csTypeId="urn:microsoft.com/office/officeart/2005/8/colors/accent4_1" csCatId="accent4" phldr="1"/>
      <dgm:spPr/>
    </dgm:pt>
    <dgm:pt modelId="{DCD915B5-6D44-4FD4-AE91-32D63931B76B}">
      <dgm:prSet phldrT="[Text]"/>
      <dgm:spPr/>
      <dgm:t>
        <a:bodyPr/>
        <a:lstStyle/>
        <a:p>
          <a:r>
            <a:rPr lang="zh-CN" altLang="en-US" dirty="0"/>
            <a:t>写作的目的：学术研究的开始、过程和结果</a:t>
          </a:r>
          <a:endParaRPr lang="en-SG" dirty="0"/>
        </a:p>
      </dgm:t>
    </dgm:pt>
    <dgm:pt modelId="{0248220A-122E-4C6D-82C9-F3F376F30B81}" type="parTrans" cxnId="{C746B47C-47FB-4C46-8388-A1F1C0B6C5DB}">
      <dgm:prSet/>
      <dgm:spPr/>
      <dgm:t>
        <a:bodyPr/>
        <a:lstStyle/>
        <a:p>
          <a:endParaRPr lang="en-SG"/>
        </a:p>
      </dgm:t>
    </dgm:pt>
    <dgm:pt modelId="{D81E849E-5B0E-4162-A2F1-DDC05ECFA302}" type="sibTrans" cxnId="{C746B47C-47FB-4C46-8388-A1F1C0B6C5DB}">
      <dgm:prSet/>
      <dgm:spPr/>
      <dgm:t>
        <a:bodyPr/>
        <a:lstStyle/>
        <a:p>
          <a:endParaRPr lang="en-SG"/>
        </a:p>
      </dgm:t>
    </dgm:pt>
    <dgm:pt modelId="{5B50899C-8EF4-452F-9FAE-E8AD9978D2F3}">
      <dgm:prSet phldrT="[Text]"/>
      <dgm:spPr/>
      <dgm:t>
        <a:bodyPr/>
        <a:lstStyle/>
        <a:p>
          <a:r>
            <a:rPr lang="zh-CN" altLang="en-US" dirty="0"/>
            <a:t>选题：选择研究课题</a:t>
          </a:r>
          <a:endParaRPr lang="en-SG" dirty="0"/>
        </a:p>
      </dgm:t>
    </dgm:pt>
    <dgm:pt modelId="{F3A0C9BD-2494-4388-9358-9D09779FC588}" type="parTrans" cxnId="{827D00A8-9ACD-4EA1-8514-651C0C128E95}">
      <dgm:prSet/>
      <dgm:spPr/>
      <dgm:t>
        <a:bodyPr/>
        <a:lstStyle/>
        <a:p>
          <a:endParaRPr lang="en-SG"/>
        </a:p>
      </dgm:t>
    </dgm:pt>
    <dgm:pt modelId="{065D4077-5269-4780-8834-51CE10541ED5}" type="sibTrans" cxnId="{827D00A8-9ACD-4EA1-8514-651C0C128E95}">
      <dgm:prSet/>
      <dgm:spPr/>
      <dgm:t>
        <a:bodyPr/>
        <a:lstStyle/>
        <a:p>
          <a:endParaRPr lang="en-SG"/>
        </a:p>
      </dgm:t>
    </dgm:pt>
    <dgm:pt modelId="{96DA77A6-3DFC-4457-8E4E-7C8E30548E37}">
      <dgm:prSet phldrT="[Text]"/>
      <dgm:spPr/>
      <dgm:t>
        <a:bodyPr/>
        <a:lstStyle/>
        <a:p>
          <a:r>
            <a:rPr lang="zh-CN" altLang="en-US" dirty="0"/>
            <a:t>写作过程和结果：论文</a:t>
          </a:r>
          <a:endParaRPr lang="en-SG" dirty="0"/>
        </a:p>
      </dgm:t>
    </dgm:pt>
    <dgm:pt modelId="{6A47C9EE-9650-4228-B365-F12F5F76F54F}" type="parTrans" cxnId="{7E357DF2-D982-4F60-A33A-FCBA09BDFF8B}">
      <dgm:prSet/>
      <dgm:spPr/>
      <dgm:t>
        <a:bodyPr/>
        <a:lstStyle/>
        <a:p>
          <a:endParaRPr lang="en-SG"/>
        </a:p>
      </dgm:t>
    </dgm:pt>
    <dgm:pt modelId="{C6E9FFEF-1888-4274-8A48-D522B33BEB98}" type="sibTrans" cxnId="{7E357DF2-D982-4F60-A33A-FCBA09BDFF8B}">
      <dgm:prSet/>
      <dgm:spPr/>
      <dgm:t>
        <a:bodyPr/>
        <a:lstStyle/>
        <a:p>
          <a:endParaRPr lang="en-SG"/>
        </a:p>
      </dgm:t>
    </dgm:pt>
    <dgm:pt modelId="{047DC36F-F3DA-4B76-80EC-BFE8844FC2A8}" type="pres">
      <dgm:prSet presAssocID="{BE67220B-45D7-4947-BEF8-D1FF82378264}" presName="composite" presStyleCnt="0">
        <dgm:presLayoutVars>
          <dgm:chMax val="3"/>
          <dgm:animLvl val="lvl"/>
          <dgm:resizeHandles val="exact"/>
        </dgm:presLayoutVars>
      </dgm:prSet>
      <dgm:spPr/>
    </dgm:pt>
    <dgm:pt modelId="{98DFEDBC-75EA-4A26-B291-BCAB46093C1A}" type="pres">
      <dgm:prSet presAssocID="{DCD915B5-6D44-4FD4-AE91-32D63931B76B}" presName="gear1" presStyleLbl="node1" presStyleIdx="0" presStyleCnt="3">
        <dgm:presLayoutVars>
          <dgm:chMax val="1"/>
          <dgm:bulletEnabled val="1"/>
        </dgm:presLayoutVars>
      </dgm:prSet>
      <dgm:spPr/>
    </dgm:pt>
    <dgm:pt modelId="{60DC4EE6-6A14-4E49-AD82-1D94245F0CDE}" type="pres">
      <dgm:prSet presAssocID="{DCD915B5-6D44-4FD4-AE91-32D63931B76B}" presName="gear1srcNode" presStyleLbl="node1" presStyleIdx="0" presStyleCnt="3"/>
      <dgm:spPr/>
    </dgm:pt>
    <dgm:pt modelId="{76EADC7B-FBCD-45BD-8E80-282589C08B28}" type="pres">
      <dgm:prSet presAssocID="{DCD915B5-6D44-4FD4-AE91-32D63931B76B}" presName="gear1dstNode" presStyleLbl="node1" presStyleIdx="0" presStyleCnt="3"/>
      <dgm:spPr/>
    </dgm:pt>
    <dgm:pt modelId="{332C0638-7FA3-4BCC-8F48-F7D1324A55E5}" type="pres">
      <dgm:prSet presAssocID="{5B50899C-8EF4-452F-9FAE-E8AD9978D2F3}" presName="gear2" presStyleLbl="node1" presStyleIdx="1" presStyleCnt="3">
        <dgm:presLayoutVars>
          <dgm:chMax val="1"/>
          <dgm:bulletEnabled val="1"/>
        </dgm:presLayoutVars>
      </dgm:prSet>
      <dgm:spPr/>
    </dgm:pt>
    <dgm:pt modelId="{890EB6C0-10A8-4396-BDCE-FFFBFEA892AA}" type="pres">
      <dgm:prSet presAssocID="{5B50899C-8EF4-452F-9FAE-E8AD9978D2F3}" presName="gear2srcNode" presStyleLbl="node1" presStyleIdx="1" presStyleCnt="3"/>
      <dgm:spPr/>
    </dgm:pt>
    <dgm:pt modelId="{3A7DBB15-F66D-41E5-9D9F-9FBB4B48773E}" type="pres">
      <dgm:prSet presAssocID="{5B50899C-8EF4-452F-9FAE-E8AD9978D2F3}" presName="gear2dstNode" presStyleLbl="node1" presStyleIdx="1" presStyleCnt="3"/>
      <dgm:spPr/>
    </dgm:pt>
    <dgm:pt modelId="{AC4727D7-2434-4DA1-9968-899ECDE2EAB7}" type="pres">
      <dgm:prSet presAssocID="{96DA77A6-3DFC-4457-8E4E-7C8E30548E37}" presName="gear3" presStyleLbl="node1" presStyleIdx="2" presStyleCnt="3"/>
      <dgm:spPr/>
    </dgm:pt>
    <dgm:pt modelId="{BB4884E3-F1A3-4401-BFF4-5A8BC972E777}" type="pres">
      <dgm:prSet presAssocID="{96DA77A6-3DFC-4457-8E4E-7C8E30548E37}" presName="gear3tx" presStyleLbl="node1" presStyleIdx="2" presStyleCnt="3">
        <dgm:presLayoutVars>
          <dgm:chMax val="1"/>
          <dgm:bulletEnabled val="1"/>
        </dgm:presLayoutVars>
      </dgm:prSet>
      <dgm:spPr/>
    </dgm:pt>
    <dgm:pt modelId="{ED9AB05C-3777-4769-AC51-FF692443D8E8}" type="pres">
      <dgm:prSet presAssocID="{96DA77A6-3DFC-4457-8E4E-7C8E30548E37}" presName="gear3srcNode" presStyleLbl="node1" presStyleIdx="2" presStyleCnt="3"/>
      <dgm:spPr/>
    </dgm:pt>
    <dgm:pt modelId="{69B6A234-61F1-426E-B454-DB4863466662}" type="pres">
      <dgm:prSet presAssocID="{96DA77A6-3DFC-4457-8E4E-7C8E30548E37}" presName="gear3dstNode" presStyleLbl="node1" presStyleIdx="2" presStyleCnt="3"/>
      <dgm:spPr/>
    </dgm:pt>
    <dgm:pt modelId="{6056DF1A-129E-47BA-9860-D1D3C4CF9952}" type="pres">
      <dgm:prSet presAssocID="{D81E849E-5B0E-4162-A2F1-DDC05ECFA302}" presName="connector1" presStyleLbl="sibTrans2D1" presStyleIdx="0" presStyleCnt="3"/>
      <dgm:spPr/>
    </dgm:pt>
    <dgm:pt modelId="{F76912BC-1720-4DD1-80CB-3A0CB7E10A4C}" type="pres">
      <dgm:prSet presAssocID="{065D4077-5269-4780-8834-51CE10541ED5}" presName="connector2" presStyleLbl="sibTrans2D1" presStyleIdx="1" presStyleCnt="3"/>
      <dgm:spPr/>
    </dgm:pt>
    <dgm:pt modelId="{DA36981A-3D95-44D7-985F-6E87FDE225CA}" type="pres">
      <dgm:prSet presAssocID="{C6E9FFEF-1888-4274-8A48-D522B33BEB98}" presName="connector3" presStyleLbl="sibTrans2D1" presStyleIdx="2" presStyleCnt="3"/>
      <dgm:spPr/>
    </dgm:pt>
  </dgm:ptLst>
  <dgm:cxnLst>
    <dgm:cxn modelId="{0FE82317-F56B-445F-B315-5C3E46ECFDD1}" type="presOf" srcId="{5B50899C-8EF4-452F-9FAE-E8AD9978D2F3}" destId="{890EB6C0-10A8-4396-BDCE-FFFBFEA892AA}" srcOrd="1" destOrd="0" presId="urn:microsoft.com/office/officeart/2005/8/layout/gear1"/>
    <dgm:cxn modelId="{B742CD24-2219-40A5-81E5-7CFC5335BD61}" type="presOf" srcId="{5B50899C-8EF4-452F-9FAE-E8AD9978D2F3}" destId="{332C0638-7FA3-4BCC-8F48-F7D1324A55E5}" srcOrd="0" destOrd="0" presId="urn:microsoft.com/office/officeart/2005/8/layout/gear1"/>
    <dgm:cxn modelId="{B9DFD926-BD19-4A96-B77E-5140B8AE6689}" type="presOf" srcId="{DCD915B5-6D44-4FD4-AE91-32D63931B76B}" destId="{98DFEDBC-75EA-4A26-B291-BCAB46093C1A}" srcOrd="0" destOrd="0" presId="urn:microsoft.com/office/officeart/2005/8/layout/gear1"/>
    <dgm:cxn modelId="{DB5A2C3B-FDA4-45EF-BFFB-C9CA9C98BE2E}" type="presOf" srcId="{96DA77A6-3DFC-4457-8E4E-7C8E30548E37}" destId="{ED9AB05C-3777-4769-AC51-FF692443D8E8}" srcOrd="2" destOrd="0" presId="urn:microsoft.com/office/officeart/2005/8/layout/gear1"/>
    <dgm:cxn modelId="{D488F33D-CC7E-49DC-B82D-3E85C57D3F1A}" type="presOf" srcId="{96DA77A6-3DFC-4457-8E4E-7C8E30548E37}" destId="{BB4884E3-F1A3-4401-BFF4-5A8BC972E777}" srcOrd="1" destOrd="0" presId="urn:microsoft.com/office/officeart/2005/8/layout/gear1"/>
    <dgm:cxn modelId="{E735C55C-616C-4268-B8D6-DCC6D141A519}" type="presOf" srcId="{5B50899C-8EF4-452F-9FAE-E8AD9978D2F3}" destId="{3A7DBB15-F66D-41E5-9D9F-9FBB4B48773E}" srcOrd="2" destOrd="0" presId="urn:microsoft.com/office/officeart/2005/8/layout/gear1"/>
    <dgm:cxn modelId="{29DB5B65-E9DE-44C1-AC53-E4034DC1CFD9}" type="presOf" srcId="{D81E849E-5B0E-4162-A2F1-DDC05ECFA302}" destId="{6056DF1A-129E-47BA-9860-D1D3C4CF9952}" srcOrd="0" destOrd="0" presId="urn:microsoft.com/office/officeart/2005/8/layout/gear1"/>
    <dgm:cxn modelId="{D3A21B77-94FC-4606-897D-EE4E632D3E08}" type="presOf" srcId="{DCD915B5-6D44-4FD4-AE91-32D63931B76B}" destId="{60DC4EE6-6A14-4E49-AD82-1D94245F0CDE}" srcOrd="1" destOrd="0" presId="urn:microsoft.com/office/officeart/2005/8/layout/gear1"/>
    <dgm:cxn modelId="{C746B47C-47FB-4C46-8388-A1F1C0B6C5DB}" srcId="{BE67220B-45D7-4947-BEF8-D1FF82378264}" destId="{DCD915B5-6D44-4FD4-AE91-32D63931B76B}" srcOrd="0" destOrd="0" parTransId="{0248220A-122E-4C6D-82C9-F3F376F30B81}" sibTransId="{D81E849E-5B0E-4162-A2F1-DDC05ECFA302}"/>
    <dgm:cxn modelId="{54AC6B86-3761-43E8-818D-AF4AB16E7EDD}" type="presOf" srcId="{96DA77A6-3DFC-4457-8E4E-7C8E30548E37}" destId="{AC4727D7-2434-4DA1-9968-899ECDE2EAB7}" srcOrd="0" destOrd="0" presId="urn:microsoft.com/office/officeart/2005/8/layout/gear1"/>
    <dgm:cxn modelId="{9E2E5288-F70C-49CD-A72F-05432F7D4911}" type="presOf" srcId="{DCD915B5-6D44-4FD4-AE91-32D63931B76B}" destId="{76EADC7B-FBCD-45BD-8E80-282589C08B28}" srcOrd="2" destOrd="0" presId="urn:microsoft.com/office/officeart/2005/8/layout/gear1"/>
    <dgm:cxn modelId="{3C217F98-D300-4FDA-9D2D-4FC127E278C0}" type="presOf" srcId="{96DA77A6-3DFC-4457-8E4E-7C8E30548E37}" destId="{69B6A234-61F1-426E-B454-DB4863466662}" srcOrd="3" destOrd="0" presId="urn:microsoft.com/office/officeart/2005/8/layout/gear1"/>
    <dgm:cxn modelId="{CE87919A-654B-485D-AA60-4E7456CB7468}" type="presOf" srcId="{BE67220B-45D7-4947-BEF8-D1FF82378264}" destId="{047DC36F-F3DA-4B76-80EC-BFE8844FC2A8}" srcOrd="0" destOrd="0" presId="urn:microsoft.com/office/officeart/2005/8/layout/gear1"/>
    <dgm:cxn modelId="{827D00A8-9ACD-4EA1-8514-651C0C128E95}" srcId="{BE67220B-45D7-4947-BEF8-D1FF82378264}" destId="{5B50899C-8EF4-452F-9FAE-E8AD9978D2F3}" srcOrd="1" destOrd="0" parTransId="{F3A0C9BD-2494-4388-9358-9D09779FC588}" sibTransId="{065D4077-5269-4780-8834-51CE10541ED5}"/>
    <dgm:cxn modelId="{36E07FAA-34D5-420F-921B-D480879D3448}" type="presOf" srcId="{C6E9FFEF-1888-4274-8A48-D522B33BEB98}" destId="{DA36981A-3D95-44D7-985F-6E87FDE225CA}" srcOrd="0" destOrd="0" presId="urn:microsoft.com/office/officeart/2005/8/layout/gear1"/>
    <dgm:cxn modelId="{2A4CF2B9-B549-4A8A-9B2D-27F6699D4328}" type="presOf" srcId="{065D4077-5269-4780-8834-51CE10541ED5}" destId="{F76912BC-1720-4DD1-80CB-3A0CB7E10A4C}" srcOrd="0" destOrd="0" presId="urn:microsoft.com/office/officeart/2005/8/layout/gear1"/>
    <dgm:cxn modelId="{7E357DF2-D982-4F60-A33A-FCBA09BDFF8B}" srcId="{BE67220B-45D7-4947-BEF8-D1FF82378264}" destId="{96DA77A6-3DFC-4457-8E4E-7C8E30548E37}" srcOrd="2" destOrd="0" parTransId="{6A47C9EE-9650-4228-B365-F12F5F76F54F}" sibTransId="{C6E9FFEF-1888-4274-8A48-D522B33BEB98}"/>
    <dgm:cxn modelId="{5BB1658B-B0C9-491B-9006-51E1EFB9BED8}" type="presParOf" srcId="{047DC36F-F3DA-4B76-80EC-BFE8844FC2A8}" destId="{98DFEDBC-75EA-4A26-B291-BCAB46093C1A}" srcOrd="0" destOrd="0" presId="urn:microsoft.com/office/officeart/2005/8/layout/gear1"/>
    <dgm:cxn modelId="{8BFC22AB-E4D0-419E-B679-22ED63BFA90D}" type="presParOf" srcId="{047DC36F-F3DA-4B76-80EC-BFE8844FC2A8}" destId="{60DC4EE6-6A14-4E49-AD82-1D94245F0CDE}" srcOrd="1" destOrd="0" presId="urn:microsoft.com/office/officeart/2005/8/layout/gear1"/>
    <dgm:cxn modelId="{2E125057-5004-4576-B647-28AB4A88ECFB}" type="presParOf" srcId="{047DC36F-F3DA-4B76-80EC-BFE8844FC2A8}" destId="{76EADC7B-FBCD-45BD-8E80-282589C08B28}" srcOrd="2" destOrd="0" presId="urn:microsoft.com/office/officeart/2005/8/layout/gear1"/>
    <dgm:cxn modelId="{F8A6C2C9-08B1-4C3A-8D07-A47753C53748}" type="presParOf" srcId="{047DC36F-F3DA-4B76-80EC-BFE8844FC2A8}" destId="{332C0638-7FA3-4BCC-8F48-F7D1324A55E5}" srcOrd="3" destOrd="0" presId="urn:microsoft.com/office/officeart/2005/8/layout/gear1"/>
    <dgm:cxn modelId="{36A939AF-D2B8-4405-9578-6138ACDF540A}" type="presParOf" srcId="{047DC36F-F3DA-4B76-80EC-BFE8844FC2A8}" destId="{890EB6C0-10A8-4396-BDCE-FFFBFEA892AA}" srcOrd="4" destOrd="0" presId="urn:microsoft.com/office/officeart/2005/8/layout/gear1"/>
    <dgm:cxn modelId="{A63DBA6C-5498-4735-B163-D2234FDF9CC8}" type="presParOf" srcId="{047DC36F-F3DA-4B76-80EC-BFE8844FC2A8}" destId="{3A7DBB15-F66D-41E5-9D9F-9FBB4B48773E}" srcOrd="5" destOrd="0" presId="urn:microsoft.com/office/officeart/2005/8/layout/gear1"/>
    <dgm:cxn modelId="{2F611DDA-7907-4D19-8688-6427DFF38E82}" type="presParOf" srcId="{047DC36F-F3DA-4B76-80EC-BFE8844FC2A8}" destId="{AC4727D7-2434-4DA1-9968-899ECDE2EAB7}" srcOrd="6" destOrd="0" presId="urn:microsoft.com/office/officeart/2005/8/layout/gear1"/>
    <dgm:cxn modelId="{CCE2F51F-548F-44D5-AD18-A74B4C2EA83F}" type="presParOf" srcId="{047DC36F-F3DA-4B76-80EC-BFE8844FC2A8}" destId="{BB4884E3-F1A3-4401-BFF4-5A8BC972E777}" srcOrd="7" destOrd="0" presId="urn:microsoft.com/office/officeart/2005/8/layout/gear1"/>
    <dgm:cxn modelId="{7499D2CB-F691-4739-A465-9DF4CC4DDD1F}" type="presParOf" srcId="{047DC36F-F3DA-4B76-80EC-BFE8844FC2A8}" destId="{ED9AB05C-3777-4769-AC51-FF692443D8E8}" srcOrd="8" destOrd="0" presId="urn:microsoft.com/office/officeart/2005/8/layout/gear1"/>
    <dgm:cxn modelId="{F76845E5-74EA-4A56-89CD-CD6EAB232561}" type="presParOf" srcId="{047DC36F-F3DA-4B76-80EC-BFE8844FC2A8}" destId="{69B6A234-61F1-426E-B454-DB4863466662}" srcOrd="9" destOrd="0" presId="urn:microsoft.com/office/officeart/2005/8/layout/gear1"/>
    <dgm:cxn modelId="{86048C0A-1B7F-40B0-A878-8D4D5DC4A00A}" type="presParOf" srcId="{047DC36F-F3DA-4B76-80EC-BFE8844FC2A8}" destId="{6056DF1A-129E-47BA-9860-D1D3C4CF9952}" srcOrd="10" destOrd="0" presId="urn:microsoft.com/office/officeart/2005/8/layout/gear1"/>
    <dgm:cxn modelId="{9C3E4D96-B291-40E4-9885-BC436EA40EDA}" type="presParOf" srcId="{047DC36F-F3DA-4B76-80EC-BFE8844FC2A8}" destId="{F76912BC-1720-4DD1-80CB-3A0CB7E10A4C}" srcOrd="11" destOrd="0" presId="urn:microsoft.com/office/officeart/2005/8/layout/gear1"/>
    <dgm:cxn modelId="{069D4239-72A1-4446-B31D-0EAAF5786D44}" type="presParOf" srcId="{047DC36F-F3DA-4B76-80EC-BFE8844FC2A8}" destId="{DA36981A-3D95-44D7-985F-6E87FDE225CA}"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A50DA112-EFDC-4A54-B6E1-F01523B558F0}" type="doc">
      <dgm:prSet loTypeId="urn:microsoft.com/office/officeart/2005/8/layout/cycle1" loCatId="cycle" qsTypeId="urn:microsoft.com/office/officeart/2005/8/quickstyle/simple1" qsCatId="simple" csTypeId="urn:microsoft.com/office/officeart/2005/8/colors/colorful4" csCatId="colorful" phldr="1"/>
      <dgm:spPr/>
      <dgm:t>
        <a:bodyPr/>
        <a:lstStyle/>
        <a:p>
          <a:endParaRPr lang="en-SG"/>
        </a:p>
      </dgm:t>
    </dgm:pt>
    <dgm:pt modelId="{025263AE-D60F-4D4F-A538-0638BD80B3C9}">
      <dgm:prSet phldrT="[Text]"/>
      <dgm:spPr/>
      <dgm:t>
        <a:bodyPr/>
        <a:lstStyle/>
        <a:p>
          <a:r>
            <a:rPr lang="zh-CN" altLang="en-US" dirty="0"/>
            <a:t>提出观点</a:t>
          </a:r>
          <a:endParaRPr lang="en-SG" dirty="0"/>
        </a:p>
      </dgm:t>
    </dgm:pt>
    <dgm:pt modelId="{EFC71487-1426-400A-9AB2-3C8D836F89D9}" type="parTrans" cxnId="{816AD258-2C18-4BBB-8FCD-543693C9C0DF}">
      <dgm:prSet/>
      <dgm:spPr/>
      <dgm:t>
        <a:bodyPr/>
        <a:lstStyle/>
        <a:p>
          <a:endParaRPr lang="en-SG"/>
        </a:p>
      </dgm:t>
    </dgm:pt>
    <dgm:pt modelId="{42786EFD-781F-4641-B821-314996168891}" type="sibTrans" cxnId="{816AD258-2C18-4BBB-8FCD-543693C9C0DF}">
      <dgm:prSet/>
      <dgm:spPr/>
      <dgm:t>
        <a:bodyPr/>
        <a:lstStyle/>
        <a:p>
          <a:endParaRPr lang="en-SG"/>
        </a:p>
      </dgm:t>
    </dgm:pt>
    <dgm:pt modelId="{C5B716CF-340F-4CBA-98B6-752013D8F2CE}">
      <dgm:prSet phldrT="[Text]"/>
      <dgm:spPr/>
      <dgm:t>
        <a:bodyPr/>
        <a:lstStyle/>
        <a:p>
          <a:r>
            <a:rPr lang="zh-CN" altLang="en-US" dirty="0"/>
            <a:t>找出论据（如果是孤证，要谨慎处理）</a:t>
          </a:r>
          <a:endParaRPr lang="en-SG" dirty="0"/>
        </a:p>
      </dgm:t>
    </dgm:pt>
    <dgm:pt modelId="{F79006CE-341B-4094-ABB0-8A1397E321E5}" type="parTrans" cxnId="{2D43C968-A042-40F5-A7C9-9526DFF1BB08}">
      <dgm:prSet/>
      <dgm:spPr/>
      <dgm:t>
        <a:bodyPr/>
        <a:lstStyle/>
        <a:p>
          <a:endParaRPr lang="en-SG"/>
        </a:p>
      </dgm:t>
    </dgm:pt>
    <dgm:pt modelId="{FE8F5CC5-015C-408B-B3A1-B7D1F77515AE}" type="sibTrans" cxnId="{2D43C968-A042-40F5-A7C9-9526DFF1BB08}">
      <dgm:prSet/>
      <dgm:spPr/>
      <dgm:t>
        <a:bodyPr/>
        <a:lstStyle/>
        <a:p>
          <a:endParaRPr lang="en-SG"/>
        </a:p>
      </dgm:t>
    </dgm:pt>
    <dgm:pt modelId="{EEE0CA00-4476-45C4-885F-3AD9277DAE2E}">
      <dgm:prSet phldrT="[Text]"/>
      <dgm:spPr/>
      <dgm:t>
        <a:bodyPr/>
        <a:lstStyle/>
        <a:p>
          <a:r>
            <a:rPr lang="zh-CN" altLang="en-US" dirty="0"/>
            <a:t>证明观点</a:t>
          </a:r>
          <a:endParaRPr lang="en-SG" dirty="0"/>
        </a:p>
      </dgm:t>
    </dgm:pt>
    <dgm:pt modelId="{F31CAFC0-5D9C-4D98-96D0-955398578343}" type="parTrans" cxnId="{593B57DB-7EAE-4935-AF4D-7C002A953E90}">
      <dgm:prSet/>
      <dgm:spPr/>
      <dgm:t>
        <a:bodyPr/>
        <a:lstStyle/>
        <a:p>
          <a:endParaRPr lang="en-SG"/>
        </a:p>
      </dgm:t>
    </dgm:pt>
    <dgm:pt modelId="{EEA1189C-FE5C-4BBD-9B3D-C993211E6287}" type="sibTrans" cxnId="{593B57DB-7EAE-4935-AF4D-7C002A953E90}">
      <dgm:prSet/>
      <dgm:spPr/>
      <dgm:t>
        <a:bodyPr/>
        <a:lstStyle/>
        <a:p>
          <a:endParaRPr lang="en-SG"/>
        </a:p>
      </dgm:t>
    </dgm:pt>
    <dgm:pt modelId="{4981B79D-83C4-4169-A89B-C25536138592}" type="pres">
      <dgm:prSet presAssocID="{A50DA112-EFDC-4A54-B6E1-F01523B558F0}" presName="cycle" presStyleCnt="0">
        <dgm:presLayoutVars>
          <dgm:dir/>
          <dgm:resizeHandles val="exact"/>
        </dgm:presLayoutVars>
      </dgm:prSet>
      <dgm:spPr/>
    </dgm:pt>
    <dgm:pt modelId="{F0AC49FB-4941-4F08-B23D-69151DA87ABE}" type="pres">
      <dgm:prSet presAssocID="{025263AE-D60F-4D4F-A538-0638BD80B3C9}" presName="dummy" presStyleCnt="0"/>
      <dgm:spPr/>
    </dgm:pt>
    <dgm:pt modelId="{C3711656-520E-4837-B203-6ED3CD55F29D}" type="pres">
      <dgm:prSet presAssocID="{025263AE-D60F-4D4F-A538-0638BD80B3C9}" presName="node" presStyleLbl="revTx" presStyleIdx="0" presStyleCnt="3">
        <dgm:presLayoutVars>
          <dgm:bulletEnabled val="1"/>
        </dgm:presLayoutVars>
      </dgm:prSet>
      <dgm:spPr/>
    </dgm:pt>
    <dgm:pt modelId="{DC3A38D1-00AF-460F-A2A1-BB34C445D798}" type="pres">
      <dgm:prSet presAssocID="{42786EFD-781F-4641-B821-314996168891}" presName="sibTrans" presStyleLbl="node1" presStyleIdx="0" presStyleCnt="3"/>
      <dgm:spPr/>
    </dgm:pt>
    <dgm:pt modelId="{AD259DD3-624E-4700-8681-231AE651F0FC}" type="pres">
      <dgm:prSet presAssocID="{C5B716CF-340F-4CBA-98B6-752013D8F2CE}" presName="dummy" presStyleCnt="0"/>
      <dgm:spPr/>
    </dgm:pt>
    <dgm:pt modelId="{69008951-7744-4EDC-8156-6026552F9F9B}" type="pres">
      <dgm:prSet presAssocID="{C5B716CF-340F-4CBA-98B6-752013D8F2CE}" presName="node" presStyleLbl="revTx" presStyleIdx="1" presStyleCnt="3">
        <dgm:presLayoutVars>
          <dgm:bulletEnabled val="1"/>
        </dgm:presLayoutVars>
      </dgm:prSet>
      <dgm:spPr/>
    </dgm:pt>
    <dgm:pt modelId="{B2EE11D8-322C-4434-A4CA-37E6FD55ED4E}" type="pres">
      <dgm:prSet presAssocID="{FE8F5CC5-015C-408B-B3A1-B7D1F77515AE}" presName="sibTrans" presStyleLbl="node1" presStyleIdx="1" presStyleCnt="3"/>
      <dgm:spPr/>
    </dgm:pt>
    <dgm:pt modelId="{C6901B63-BAED-4017-8F30-4C81B2DDBB43}" type="pres">
      <dgm:prSet presAssocID="{EEE0CA00-4476-45C4-885F-3AD9277DAE2E}" presName="dummy" presStyleCnt="0"/>
      <dgm:spPr/>
    </dgm:pt>
    <dgm:pt modelId="{91D3EE63-630F-4EA1-921A-9259AA1A4E38}" type="pres">
      <dgm:prSet presAssocID="{EEE0CA00-4476-45C4-885F-3AD9277DAE2E}" presName="node" presStyleLbl="revTx" presStyleIdx="2" presStyleCnt="3">
        <dgm:presLayoutVars>
          <dgm:bulletEnabled val="1"/>
        </dgm:presLayoutVars>
      </dgm:prSet>
      <dgm:spPr/>
    </dgm:pt>
    <dgm:pt modelId="{650CF154-31AB-4CE8-AC91-B3B55BEDE13B}" type="pres">
      <dgm:prSet presAssocID="{EEA1189C-FE5C-4BBD-9B3D-C993211E6287}" presName="sibTrans" presStyleLbl="node1" presStyleIdx="2" presStyleCnt="3"/>
      <dgm:spPr/>
    </dgm:pt>
  </dgm:ptLst>
  <dgm:cxnLst>
    <dgm:cxn modelId="{27A37E33-770D-4A5D-9ECF-EF6F08C96F2B}" type="presOf" srcId="{FE8F5CC5-015C-408B-B3A1-B7D1F77515AE}" destId="{B2EE11D8-322C-4434-A4CA-37E6FD55ED4E}" srcOrd="0" destOrd="0" presId="urn:microsoft.com/office/officeart/2005/8/layout/cycle1"/>
    <dgm:cxn modelId="{2D43C968-A042-40F5-A7C9-9526DFF1BB08}" srcId="{A50DA112-EFDC-4A54-B6E1-F01523B558F0}" destId="{C5B716CF-340F-4CBA-98B6-752013D8F2CE}" srcOrd="1" destOrd="0" parTransId="{F79006CE-341B-4094-ABB0-8A1397E321E5}" sibTransId="{FE8F5CC5-015C-408B-B3A1-B7D1F77515AE}"/>
    <dgm:cxn modelId="{816AD258-2C18-4BBB-8FCD-543693C9C0DF}" srcId="{A50DA112-EFDC-4A54-B6E1-F01523B558F0}" destId="{025263AE-D60F-4D4F-A538-0638BD80B3C9}" srcOrd="0" destOrd="0" parTransId="{EFC71487-1426-400A-9AB2-3C8D836F89D9}" sibTransId="{42786EFD-781F-4641-B821-314996168891}"/>
    <dgm:cxn modelId="{C77ABE84-426E-4ACC-A837-A8A3C3E32DE6}" type="presOf" srcId="{EEE0CA00-4476-45C4-885F-3AD9277DAE2E}" destId="{91D3EE63-630F-4EA1-921A-9259AA1A4E38}" srcOrd="0" destOrd="0" presId="urn:microsoft.com/office/officeart/2005/8/layout/cycle1"/>
    <dgm:cxn modelId="{BD75BD91-D455-4BC5-95E9-00C1911AF2FF}" type="presOf" srcId="{42786EFD-781F-4641-B821-314996168891}" destId="{DC3A38D1-00AF-460F-A2A1-BB34C445D798}" srcOrd="0" destOrd="0" presId="urn:microsoft.com/office/officeart/2005/8/layout/cycle1"/>
    <dgm:cxn modelId="{51B8B7A9-4A8C-4825-89C7-4083DD77835A}" type="presOf" srcId="{A50DA112-EFDC-4A54-B6E1-F01523B558F0}" destId="{4981B79D-83C4-4169-A89B-C25536138592}" srcOrd="0" destOrd="0" presId="urn:microsoft.com/office/officeart/2005/8/layout/cycle1"/>
    <dgm:cxn modelId="{1CEAF3B1-21C1-4D73-A5EC-A6176CB68B86}" type="presOf" srcId="{025263AE-D60F-4D4F-A538-0638BD80B3C9}" destId="{C3711656-520E-4837-B203-6ED3CD55F29D}" srcOrd="0" destOrd="0" presId="urn:microsoft.com/office/officeart/2005/8/layout/cycle1"/>
    <dgm:cxn modelId="{B69D29BD-D33F-4E2B-A537-0EE063F72B82}" type="presOf" srcId="{C5B716CF-340F-4CBA-98B6-752013D8F2CE}" destId="{69008951-7744-4EDC-8156-6026552F9F9B}" srcOrd="0" destOrd="0" presId="urn:microsoft.com/office/officeart/2005/8/layout/cycle1"/>
    <dgm:cxn modelId="{593B57DB-7EAE-4935-AF4D-7C002A953E90}" srcId="{A50DA112-EFDC-4A54-B6E1-F01523B558F0}" destId="{EEE0CA00-4476-45C4-885F-3AD9277DAE2E}" srcOrd="2" destOrd="0" parTransId="{F31CAFC0-5D9C-4D98-96D0-955398578343}" sibTransId="{EEA1189C-FE5C-4BBD-9B3D-C993211E6287}"/>
    <dgm:cxn modelId="{7918C2E5-A872-4A7A-89F5-EB1B45F9F091}" type="presOf" srcId="{EEA1189C-FE5C-4BBD-9B3D-C993211E6287}" destId="{650CF154-31AB-4CE8-AC91-B3B55BEDE13B}" srcOrd="0" destOrd="0" presId="urn:microsoft.com/office/officeart/2005/8/layout/cycle1"/>
    <dgm:cxn modelId="{45C14DE6-EC74-48E2-BF69-E867D27FB44B}" type="presParOf" srcId="{4981B79D-83C4-4169-A89B-C25536138592}" destId="{F0AC49FB-4941-4F08-B23D-69151DA87ABE}" srcOrd="0" destOrd="0" presId="urn:microsoft.com/office/officeart/2005/8/layout/cycle1"/>
    <dgm:cxn modelId="{8B9185FB-2001-477A-9FC6-267A25752E9F}" type="presParOf" srcId="{4981B79D-83C4-4169-A89B-C25536138592}" destId="{C3711656-520E-4837-B203-6ED3CD55F29D}" srcOrd="1" destOrd="0" presId="urn:microsoft.com/office/officeart/2005/8/layout/cycle1"/>
    <dgm:cxn modelId="{720B2E29-2641-4697-B776-DAF2045C6E39}" type="presParOf" srcId="{4981B79D-83C4-4169-A89B-C25536138592}" destId="{DC3A38D1-00AF-460F-A2A1-BB34C445D798}" srcOrd="2" destOrd="0" presId="urn:microsoft.com/office/officeart/2005/8/layout/cycle1"/>
    <dgm:cxn modelId="{6E795498-F55A-4703-B022-4F9BBAAA9108}" type="presParOf" srcId="{4981B79D-83C4-4169-A89B-C25536138592}" destId="{AD259DD3-624E-4700-8681-231AE651F0FC}" srcOrd="3" destOrd="0" presId="urn:microsoft.com/office/officeart/2005/8/layout/cycle1"/>
    <dgm:cxn modelId="{00E95945-4D94-4652-B1C6-146C2A4189A6}" type="presParOf" srcId="{4981B79D-83C4-4169-A89B-C25536138592}" destId="{69008951-7744-4EDC-8156-6026552F9F9B}" srcOrd="4" destOrd="0" presId="urn:microsoft.com/office/officeart/2005/8/layout/cycle1"/>
    <dgm:cxn modelId="{36B6A621-FE61-4802-9A00-7CDDED803665}" type="presParOf" srcId="{4981B79D-83C4-4169-A89B-C25536138592}" destId="{B2EE11D8-322C-4434-A4CA-37E6FD55ED4E}" srcOrd="5" destOrd="0" presId="urn:microsoft.com/office/officeart/2005/8/layout/cycle1"/>
    <dgm:cxn modelId="{0D4C70D0-E54E-40DF-864D-E21C7B3144F1}" type="presParOf" srcId="{4981B79D-83C4-4169-A89B-C25536138592}" destId="{C6901B63-BAED-4017-8F30-4C81B2DDBB43}" srcOrd="6" destOrd="0" presId="urn:microsoft.com/office/officeart/2005/8/layout/cycle1"/>
    <dgm:cxn modelId="{54767DC7-9010-4B51-83CD-09569BFB50B3}" type="presParOf" srcId="{4981B79D-83C4-4169-A89B-C25536138592}" destId="{91D3EE63-630F-4EA1-921A-9259AA1A4E38}" srcOrd="7" destOrd="0" presId="urn:microsoft.com/office/officeart/2005/8/layout/cycle1"/>
    <dgm:cxn modelId="{F0572FA0-8C94-4B26-A090-69C8B35AB45A}" type="presParOf" srcId="{4981B79D-83C4-4169-A89B-C25536138592}" destId="{650CF154-31AB-4CE8-AC91-B3B55BEDE13B}" srcOrd="8"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CFB189B7-684D-4D2D-8768-668640014EBF}" type="doc">
      <dgm:prSet loTypeId="urn:microsoft.com/office/officeart/2005/8/layout/radial6" loCatId="relationship" qsTypeId="urn:microsoft.com/office/officeart/2005/8/quickstyle/simple1" qsCatId="simple" csTypeId="urn:microsoft.com/office/officeart/2005/8/colors/accent0_2" csCatId="mainScheme" phldr="1"/>
      <dgm:spPr/>
      <dgm:t>
        <a:bodyPr/>
        <a:lstStyle/>
        <a:p>
          <a:endParaRPr lang="en-SG"/>
        </a:p>
      </dgm:t>
    </dgm:pt>
    <dgm:pt modelId="{224BDD0B-1AD5-43C1-8F7C-55CB2D943469}">
      <dgm:prSet phldrT="[Text]"/>
      <dgm:spPr/>
      <dgm:t>
        <a:bodyPr/>
        <a:lstStyle/>
        <a:p>
          <a:r>
            <a:rPr lang="zh-CN" altLang="en-US" dirty="0"/>
            <a:t>比较各种观点</a:t>
          </a:r>
          <a:endParaRPr lang="en-SG" dirty="0"/>
        </a:p>
      </dgm:t>
    </dgm:pt>
    <dgm:pt modelId="{6E2C4FB5-E520-44D6-A303-27C518671C8B}" type="parTrans" cxnId="{4753089E-66F8-4118-A3AB-D83A5622E146}">
      <dgm:prSet/>
      <dgm:spPr/>
      <dgm:t>
        <a:bodyPr/>
        <a:lstStyle/>
        <a:p>
          <a:endParaRPr lang="en-SG"/>
        </a:p>
      </dgm:t>
    </dgm:pt>
    <dgm:pt modelId="{9B9FCD2D-02F3-485F-BBCF-49479034BA4B}" type="sibTrans" cxnId="{4753089E-66F8-4118-A3AB-D83A5622E146}">
      <dgm:prSet/>
      <dgm:spPr/>
      <dgm:t>
        <a:bodyPr/>
        <a:lstStyle/>
        <a:p>
          <a:endParaRPr lang="en-SG"/>
        </a:p>
      </dgm:t>
    </dgm:pt>
    <dgm:pt modelId="{009A76B6-FE54-4A3D-B6CD-61F4D6589783}">
      <dgm:prSet phldrT="[Text]"/>
      <dgm:spPr/>
      <dgm:t>
        <a:bodyPr/>
        <a:lstStyle/>
        <a:p>
          <a:r>
            <a:rPr lang="zh-CN" altLang="en-US" dirty="0"/>
            <a:t>提出的新观点</a:t>
          </a:r>
          <a:endParaRPr lang="en-SG" dirty="0"/>
        </a:p>
      </dgm:t>
    </dgm:pt>
    <dgm:pt modelId="{F899D707-20F0-4202-9846-B33CC048DFCB}" type="parTrans" cxnId="{7A8D36F7-BF34-494C-B39B-3F35E3C38E21}">
      <dgm:prSet/>
      <dgm:spPr/>
      <dgm:t>
        <a:bodyPr/>
        <a:lstStyle/>
        <a:p>
          <a:endParaRPr lang="en-SG"/>
        </a:p>
      </dgm:t>
    </dgm:pt>
    <dgm:pt modelId="{40A89458-72C4-4033-B789-C29125616C03}" type="sibTrans" cxnId="{7A8D36F7-BF34-494C-B39B-3F35E3C38E21}">
      <dgm:prSet/>
      <dgm:spPr/>
      <dgm:t>
        <a:bodyPr/>
        <a:lstStyle/>
        <a:p>
          <a:endParaRPr lang="en-SG"/>
        </a:p>
      </dgm:t>
    </dgm:pt>
    <dgm:pt modelId="{577E036E-54B5-4C08-9765-7291A61C86A0}">
      <dgm:prSet phldrT="[Text]"/>
      <dgm:spPr/>
      <dgm:t>
        <a:bodyPr/>
        <a:lstStyle/>
        <a:p>
          <a:r>
            <a:rPr lang="zh-CN" altLang="en-US" dirty="0"/>
            <a:t>评论过的其它观点</a:t>
          </a:r>
          <a:endParaRPr lang="en-SG" dirty="0"/>
        </a:p>
      </dgm:t>
    </dgm:pt>
    <dgm:pt modelId="{23C78AD1-3BFF-45B9-AF54-08FC017E82CC}" type="parTrans" cxnId="{CF933C90-7581-4597-83F0-49A872DBC5D2}">
      <dgm:prSet/>
      <dgm:spPr/>
      <dgm:t>
        <a:bodyPr/>
        <a:lstStyle/>
        <a:p>
          <a:endParaRPr lang="en-SG"/>
        </a:p>
      </dgm:t>
    </dgm:pt>
    <dgm:pt modelId="{263D0940-0787-4B25-93E4-CA5AC69DE8FB}" type="sibTrans" cxnId="{CF933C90-7581-4597-83F0-49A872DBC5D2}">
      <dgm:prSet/>
      <dgm:spPr/>
      <dgm:t>
        <a:bodyPr/>
        <a:lstStyle/>
        <a:p>
          <a:endParaRPr lang="en-SG"/>
        </a:p>
      </dgm:t>
    </dgm:pt>
    <dgm:pt modelId="{E24219A0-962F-4A5E-A9C4-EE9DA59AD386}">
      <dgm:prSet phldrT="[Text]"/>
      <dgm:spPr/>
      <dgm:t>
        <a:bodyPr/>
        <a:lstStyle/>
        <a:p>
          <a:r>
            <a:rPr lang="zh-CN" altLang="en-US" dirty="0"/>
            <a:t>相同或差异</a:t>
          </a:r>
          <a:endParaRPr lang="en-SG" dirty="0"/>
        </a:p>
      </dgm:t>
    </dgm:pt>
    <dgm:pt modelId="{770125FD-44A2-4357-8799-605B4F8D12AF}" type="parTrans" cxnId="{2043C6B3-7C7D-4AC3-B3DA-A58D4620E8A5}">
      <dgm:prSet/>
      <dgm:spPr/>
      <dgm:t>
        <a:bodyPr/>
        <a:lstStyle/>
        <a:p>
          <a:endParaRPr lang="en-SG"/>
        </a:p>
      </dgm:t>
    </dgm:pt>
    <dgm:pt modelId="{6F87ACE5-AD79-46E2-95FB-066BBAA2892B}" type="sibTrans" cxnId="{2043C6B3-7C7D-4AC3-B3DA-A58D4620E8A5}">
      <dgm:prSet/>
      <dgm:spPr/>
      <dgm:t>
        <a:bodyPr/>
        <a:lstStyle/>
        <a:p>
          <a:endParaRPr lang="en-SG"/>
        </a:p>
      </dgm:t>
    </dgm:pt>
    <dgm:pt modelId="{846E24B6-4CEE-449D-A889-DC03CDC13805}">
      <dgm:prSet phldrT="[Text]"/>
      <dgm:spPr/>
      <dgm:t>
        <a:bodyPr/>
        <a:lstStyle/>
        <a:p>
          <a:r>
            <a:rPr lang="zh-CN" altLang="en-US" dirty="0"/>
            <a:t>为什么</a:t>
          </a:r>
          <a:endParaRPr lang="en-SG" dirty="0"/>
        </a:p>
      </dgm:t>
    </dgm:pt>
    <dgm:pt modelId="{2CD3C443-908D-4874-A414-3079C40319A2}" type="parTrans" cxnId="{3909CAC2-5B3D-4AD2-B63C-22DD57B1EF2C}">
      <dgm:prSet/>
      <dgm:spPr/>
      <dgm:t>
        <a:bodyPr/>
        <a:lstStyle/>
        <a:p>
          <a:endParaRPr lang="en-SG"/>
        </a:p>
      </dgm:t>
    </dgm:pt>
    <dgm:pt modelId="{E89D9BA1-997E-48D6-88EE-4E82503C5426}" type="sibTrans" cxnId="{3909CAC2-5B3D-4AD2-B63C-22DD57B1EF2C}">
      <dgm:prSet/>
      <dgm:spPr/>
      <dgm:t>
        <a:bodyPr/>
        <a:lstStyle/>
        <a:p>
          <a:endParaRPr lang="en-SG"/>
        </a:p>
      </dgm:t>
    </dgm:pt>
    <dgm:pt modelId="{1E0C73FA-1108-4A0B-B7CB-0D347D8A1A29}" type="pres">
      <dgm:prSet presAssocID="{CFB189B7-684D-4D2D-8768-668640014EBF}" presName="Name0" presStyleCnt="0">
        <dgm:presLayoutVars>
          <dgm:chMax val="1"/>
          <dgm:dir/>
          <dgm:animLvl val="ctr"/>
          <dgm:resizeHandles val="exact"/>
        </dgm:presLayoutVars>
      </dgm:prSet>
      <dgm:spPr/>
    </dgm:pt>
    <dgm:pt modelId="{C2FC30FD-EA5F-481F-9E14-D9896B309DB7}" type="pres">
      <dgm:prSet presAssocID="{224BDD0B-1AD5-43C1-8F7C-55CB2D943469}" presName="centerShape" presStyleLbl="node0" presStyleIdx="0" presStyleCnt="1"/>
      <dgm:spPr/>
    </dgm:pt>
    <dgm:pt modelId="{0611B070-2775-426F-83C9-573D0A2B9649}" type="pres">
      <dgm:prSet presAssocID="{009A76B6-FE54-4A3D-B6CD-61F4D6589783}" presName="node" presStyleLbl="node1" presStyleIdx="0" presStyleCnt="4">
        <dgm:presLayoutVars>
          <dgm:bulletEnabled val="1"/>
        </dgm:presLayoutVars>
      </dgm:prSet>
      <dgm:spPr/>
    </dgm:pt>
    <dgm:pt modelId="{86D26491-3256-400D-9E07-3BD752BAF122}" type="pres">
      <dgm:prSet presAssocID="{009A76B6-FE54-4A3D-B6CD-61F4D6589783}" presName="dummy" presStyleCnt="0"/>
      <dgm:spPr/>
    </dgm:pt>
    <dgm:pt modelId="{17E82911-F171-4C07-AA62-0112FAAA13B6}" type="pres">
      <dgm:prSet presAssocID="{40A89458-72C4-4033-B789-C29125616C03}" presName="sibTrans" presStyleLbl="sibTrans2D1" presStyleIdx="0" presStyleCnt="4"/>
      <dgm:spPr/>
    </dgm:pt>
    <dgm:pt modelId="{C376D8B7-D783-41D1-B576-59D7CBB6CE17}" type="pres">
      <dgm:prSet presAssocID="{577E036E-54B5-4C08-9765-7291A61C86A0}" presName="node" presStyleLbl="node1" presStyleIdx="1" presStyleCnt="4">
        <dgm:presLayoutVars>
          <dgm:bulletEnabled val="1"/>
        </dgm:presLayoutVars>
      </dgm:prSet>
      <dgm:spPr/>
    </dgm:pt>
    <dgm:pt modelId="{326F83D2-7E2A-4B69-8ECC-7BA3B4DC1322}" type="pres">
      <dgm:prSet presAssocID="{577E036E-54B5-4C08-9765-7291A61C86A0}" presName="dummy" presStyleCnt="0"/>
      <dgm:spPr/>
    </dgm:pt>
    <dgm:pt modelId="{6532AA82-FCED-48D2-A950-B5CC882D8D39}" type="pres">
      <dgm:prSet presAssocID="{263D0940-0787-4B25-93E4-CA5AC69DE8FB}" presName="sibTrans" presStyleLbl="sibTrans2D1" presStyleIdx="1" presStyleCnt="4"/>
      <dgm:spPr/>
    </dgm:pt>
    <dgm:pt modelId="{3711B8D5-B307-4D7D-A7E8-CF8D09302A41}" type="pres">
      <dgm:prSet presAssocID="{E24219A0-962F-4A5E-A9C4-EE9DA59AD386}" presName="node" presStyleLbl="node1" presStyleIdx="2" presStyleCnt="4">
        <dgm:presLayoutVars>
          <dgm:bulletEnabled val="1"/>
        </dgm:presLayoutVars>
      </dgm:prSet>
      <dgm:spPr/>
    </dgm:pt>
    <dgm:pt modelId="{82E1330A-B3AB-4012-B779-9C323F0E1DE8}" type="pres">
      <dgm:prSet presAssocID="{E24219A0-962F-4A5E-A9C4-EE9DA59AD386}" presName="dummy" presStyleCnt="0"/>
      <dgm:spPr/>
    </dgm:pt>
    <dgm:pt modelId="{7D335B49-E6D2-4174-92F0-0EB619F95612}" type="pres">
      <dgm:prSet presAssocID="{6F87ACE5-AD79-46E2-95FB-066BBAA2892B}" presName="sibTrans" presStyleLbl="sibTrans2D1" presStyleIdx="2" presStyleCnt="4"/>
      <dgm:spPr/>
    </dgm:pt>
    <dgm:pt modelId="{B52E6967-D2A4-47B6-BB99-272BCAF7B976}" type="pres">
      <dgm:prSet presAssocID="{846E24B6-4CEE-449D-A889-DC03CDC13805}" presName="node" presStyleLbl="node1" presStyleIdx="3" presStyleCnt="4">
        <dgm:presLayoutVars>
          <dgm:bulletEnabled val="1"/>
        </dgm:presLayoutVars>
      </dgm:prSet>
      <dgm:spPr/>
    </dgm:pt>
    <dgm:pt modelId="{E4F73077-9D0C-4771-AB5A-875D37164B9C}" type="pres">
      <dgm:prSet presAssocID="{846E24B6-4CEE-449D-A889-DC03CDC13805}" presName="dummy" presStyleCnt="0"/>
      <dgm:spPr/>
    </dgm:pt>
    <dgm:pt modelId="{6971FEBD-8A0C-4276-93A1-220E44A5CD43}" type="pres">
      <dgm:prSet presAssocID="{E89D9BA1-997E-48D6-88EE-4E82503C5426}" presName="sibTrans" presStyleLbl="sibTrans2D1" presStyleIdx="3" presStyleCnt="4"/>
      <dgm:spPr/>
    </dgm:pt>
  </dgm:ptLst>
  <dgm:cxnLst>
    <dgm:cxn modelId="{65AB8E05-0947-41A3-89A9-2D1362BC3049}" type="presOf" srcId="{846E24B6-4CEE-449D-A889-DC03CDC13805}" destId="{B52E6967-D2A4-47B6-BB99-272BCAF7B976}" srcOrd="0" destOrd="0" presId="urn:microsoft.com/office/officeart/2005/8/layout/radial6"/>
    <dgm:cxn modelId="{547BC925-17A1-4240-AA2D-E5E338BA8558}" type="presOf" srcId="{E24219A0-962F-4A5E-A9C4-EE9DA59AD386}" destId="{3711B8D5-B307-4D7D-A7E8-CF8D09302A41}" srcOrd="0" destOrd="0" presId="urn:microsoft.com/office/officeart/2005/8/layout/radial6"/>
    <dgm:cxn modelId="{476A8B30-0B6D-47FD-8C31-22BCAE6786E5}" type="presOf" srcId="{40A89458-72C4-4033-B789-C29125616C03}" destId="{17E82911-F171-4C07-AA62-0112FAAA13B6}" srcOrd="0" destOrd="0" presId="urn:microsoft.com/office/officeart/2005/8/layout/radial6"/>
    <dgm:cxn modelId="{CEFA723A-28BC-4B18-AEEF-C0859889A0F3}" type="presOf" srcId="{6F87ACE5-AD79-46E2-95FB-066BBAA2892B}" destId="{7D335B49-E6D2-4174-92F0-0EB619F95612}" srcOrd="0" destOrd="0" presId="urn:microsoft.com/office/officeart/2005/8/layout/radial6"/>
    <dgm:cxn modelId="{4DA9713D-5CBD-4E84-BC0F-E20836A1FC05}" type="presOf" srcId="{224BDD0B-1AD5-43C1-8F7C-55CB2D943469}" destId="{C2FC30FD-EA5F-481F-9E14-D9896B309DB7}" srcOrd="0" destOrd="0" presId="urn:microsoft.com/office/officeart/2005/8/layout/radial6"/>
    <dgm:cxn modelId="{97A4A66C-603D-472B-830D-A65D0088DC0C}" type="presOf" srcId="{E89D9BA1-997E-48D6-88EE-4E82503C5426}" destId="{6971FEBD-8A0C-4276-93A1-220E44A5CD43}" srcOrd="0" destOrd="0" presId="urn:microsoft.com/office/officeart/2005/8/layout/radial6"/>
    <dgm:cxn modelId="{74D8DB77-C6E1-4101-9CA6-CA98EE833273}" type="presOf" srcId="{009A76B6-FE54-4A3D-B6CD-61F4D6589783}" destId="{0611B070-2775-426F-83C9-573D0A2B9649}" srcOrd="0" destOrd="0" presId="urn:microsoft.com/office/officeart/2005/8/layout/radial6"/>
    <dgm:cxn modelId="{42529F8F-8F70-4D15-804D-C762CE4FFA5F}" type="presOf" srcId="{CFB189B7-684D-4D2D-8768-668640014EBF}" destId="{1E0C73FA-1108-4A0B-B7CB-0D347D8A1A29}" srcOrd="0" destOrd="0" presId="urn:microsoft.com/office/officeart/2005/8/layout/radial6"/>
    <dgm:cxn modelId="{CF933C90-7581-4597-83F0-49A872DBC5D2}" srcId="{224BDD0B-1AD5-43C1-8F7C-55CB2D943469}" destId="{577E036E-54B5-4C08-9765-7291A61C86A0}" srcOrd="1" destOrd="0" parTransId="{23C78AD1-3BFF-45B9-AF54-08FC017E82CC}" sibTransId="{263D0940-0787-4B25-93E4-CA5AC69DE8FB}"/>
    <dgm:cxn modelId="{4753089E-66F8-4118-A3AB-D83A5622E146}" srcId="{CFB189B7-684D-4D2D-8768-668640014EBF}" destId="{224BDD0B-1AD5-43C1-8F7C-55CB2D943469}" srcOrd="0" destOrd="0" parTransId="{6E2C4FB5-E520-44D6-A303-27C518671C8B}" sibTransId="{9B9FCD2D-02F3-485F-BBCF-49479034BA4B}"/>
    <dgm:cxn modelId="{2043C6B3-7C7D-4AC3-B3DA-A58D4620E8A5}" srcId="{224BDD0B-1AD5-43C1-8F7C-55CB2D943469}" destId="{E24219A0-962F-4A5E-A9C4-EE9DA59AD386}" srcOrd="2" destOrd="0" parTransId="{770125FD-44A2-4357-8799-605B4F8D12AF}" sibTransId="{6F87ACE5-AD79-46E2-95FB-066BBAA2892B}"/>
    <dgm:cxn modelId="{3909CAC2-5B3D-4AD2-B63C-22DD57B1EF2C}" srcId="{224BDD0B-1AD5-43C1-8F7C-55CB2D943469}" destId="{846E24B6-4CEE-449D-A889-DC03CDC13805}" srcOrd="3" destOrd="0" parTransId="{2CD3C443-908D-4874-A414-3079C40319A2}" sibTransId="{E89D9BA1-997E-48D6-88EE-4E82503C5426}"/>
    <dgm:cxn modelId="{8F41F3E6-E7AD-4DF7-9A87-B2DDEA386AA3}" type="presOf" srcId="{577E036E-54B5-4C08-9765-7291A61C86A0}" destId="{C376D8B7-D783-41D1-B576-59D7CBB6CE17}" srcOrd="0" destOrd="0" presId="urn:microsoft.com/office/officeart/2005/8/layout/radial6"/>
    <dgm:cxn modelId="{F6516EF3-A155-496F-B302-E4611609D513}" type="presOf" srcId="{263D0940-0787-4B25-93E4-CA5AC69DE8FB}" destId="{6532AA82-FCED-48D2-A950-B5CC882D8D39}" srcOrd="0" destOrd="0" presId="urn:microsoft.com/office/officeart/2005/8/layout/radial6"/>
    <dgm:cxn modelId="{7A8D36F7-BF34-494C-B39B-3F35E3C38E21}" srcId="{224BDD0B-1AD5-43C1-8F7C-55CB2D943469}" destId="{009A76B6-FE54-4A3D-B6CD-61F4D6589783}" srcOrd="0" destOrd="0" parTransId="{F899D707-20F0-4202-9846-B33CC048DFCB}" sibTransId="{40A89458-72C4-4033-B789-C29125616C03}"/>
    <dgm:cxn modelId="{891D4142-E952-4D8D-9F41-0E75B4B502D3}" type="presParOf" srcId="{1E0C73FA-1108-4A0B-B7CB-0D347D8A1A29}" destId="{C2FC30FD-EA5F-481F-9E14-D9896B309DB7}" srcOrd="0" destOrd="0" presId="urn:microsoft.com/office/officeart/2005/8/layout/radial6"/>
    <dgm:cxn modelId="{C5B6B38D-4EAB-4562-9A2D-6C4B7986E961}" type="presParOf" srcId="{1E0C73FA-1108-4A0B-B7CB-0D347D8A1A29}" destId="{0611B070-2775-426F-83C9-573D0A2B9649}" srcOrd="1" destOrd="0" presId="urn:microsoft.com/office/officeart/2005/8/layout/radial6"/>
    <dgm:cxn modelId="{38CBF62C-65A0-4CF4-8B7D-F5D514180DB0}" type="presParOf" srcId="{1E0C73FA-1108-4A0B-B7CB-0D347D8A1A29}" destId="{86D26491-3256-400D-9E07-3BD752BAF122}" srcOrd="2" destOrd="0" presId="urn:microsoft.com/office/officeart/2005/8/layout/radial6"/>
    <dgm:cxn modelId="{AC406FA6-27FB-42B7-936C-65FD4AD2D670}" type="presParOf" srcId="{1E0C73FA-1108-4A0B-B7CB-0D347D8A1A29}" destId="{17E82911-F171-4C07-AA62-0112FAAA13B6}" srcOrd="3" destOrd="0" presId="urn:microsoft.com/office/officeart/2005/8/layout/radial6"/>
    <dgm:cxn modelId="{BD02B792-7BE4-4A5B-BAAC-DAE39DB0061D}" type="presParOf" srcId="{1E0C73FA-1108-4A0B-B7CB-0D347D8A1A29}" destId="{C376D8B7-D783-41D1-B576-59D7CBB6CE17}" srcOrd="4" destOrd="0" presId="urn:microsoft.com/office/officeart/2005/8/layout/radial6"/>
    <dgm:cxn modelId="{00B8BA83-F06D-4A77-9EAA-D736EA1035F3}" type="presParOf" srcId="{1E0C73FA-1108-4A0B-B7CB-0D347D8A1A29}" destId="{326F83D2-7E2A-4B69-8ECC-7BA3B4DC1322}" srcOrd="5" destOrd="0" presId="urn:microsoft.com/office/officeart/2005/8/layout/radial6"/>
    <dgm:cxn modelId="{1694EA88-042F-4742-999A-D793A1215402}" type="presParOf" srcId="{1E0C73FA-1108-4A0B-B7CB-0D347D8A1A29}" destId="{6532AA82-FCED-48D2-A950-B5CC882D8D39}" srcOrd="6" destOrd="0" presId="urn:microsoft.com/office/officeart/2005/8/layout/radial6"/>
    <dgm:cxn modelId="{1370025C-D85D-494E-810E-84B32FCBD24B}" type="presParOf" srcId="{1E0C73FA-1108-4A0B-B7CB-0D347D8A1A29}" destId="{3711B8D5-B307-4D7D-A7E8-CF8D09302A41}" srcOrd="7" destOrd="0" presId="urn:microsoft.com/office/officeart/2005/8/layout/radial6"/>
    <dgm:cxn modelId="{8E3C163F-39D7-4A74-A81A-3B63E81E0969}" type="presParOf" srcId="{1E0C73FA-1108-4A0B-B7CB-0D347D8A1A29}" destId="{82E1330A-B3AB-4012-B779-9C323F0E1DE8}" srcOrd="8" destOrd="0" presId="urn:microsoft.com/office/officeart/2005/8/layout/radial6"/>
    <dgm:cxn modelId="{2F6E7499-3461-4FBD-944E-B4B20E9C85AE}" type="presParOf" srcId="{1E0C73FA-1108-4A0B-B7CB-0D347D8A1A29}" destId="{7D335B49-E6D2-4174-92F0-0EB619F95612}" srcOrd="9" destOrd="0" presId="urn:microsoft.com/office/officeart/2005/8/layout/radial6"/>
    <dgm:cxn modelId="{8F9340D4-CD9A-4893-ACBC-5E4F8506AB92}" type="presParOf" srcId="{1E0C73FA-1108-4A0B-B7CB-0D347D8A1A29}" destId="{B52E6967-D2A4-47B6-BB99-272BCAF7B976}" srcOrd="10" destOrd="0" presId="urn:microsoft.com/office/officeart/2005/8/layout/radial6"/>
    <dgm:cxn modelId="{372EF957-0CD1-4852-841A-A4E5D6527C78}" type="presParOf" srcId="{1E0C73FA-1108-4A0B-B7CB-0D347D8A1A29}" destId="{E4F73077-9D0C-4771-AB5A-875D37164B9C}" srcOrd="11" destOrd="0" presId="urn:microsoft.com/office/officeart/2005/8/layout/radial6"/>
    <dgm:cxn modelId="{4438592A-EF07-4934-89BF-C0A73B5119AE}" type="presParOf" srcId="{1E0C73FA-1108-4A0B-B7CB-0D347D8A1A29}" destId="{6971FEBD-8A0C-4276-93A1-220E44A5CD43}"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2B46C12D-2781-4214-8698-AA7F37BE1D76}" type="doc">
      <dgm:prSet loTypeId="urn:microsoft.com/office/officeart/2009/3/layout/RandomtoResultProcess" loCatId="process" qsTypeId="urn:microsoft.com/office/officeart/2005/8/quickstyle/simple1" qsCatId="simple" csTypeId="urn:microsoft.com/office/officeart/2005/8/colors/colorful1" csCatId="colorful" phldr="1"/>
      <dgm:spPr/>
      <dgm:t>
        <a:bodyPr/>
        <a:lstStyle/>
        <a:p>
          <a:endParaRPr lang="en-SG"/>
        </a:p>
      </dgm:t>
    </dgm:pt>
    <dgm:pt modelId="{EE401D30-0FF1-4ACB-8DE6-1398B8D25A73}">
      <dgm:prSet phldrT="[Text]"/>
      <dgm:spPr/>
      <dgm:t>
        <a:bodyPr/>
        <a:lstStyle/>
        <a:p>
          <a:r>
            <a:rPr lang="zh-CN" altLang="en-US" dirty="0"/>
            <a:t>前人研究总结的学术成果或所出版的论文和专著</a:t>
          </a:r>
          <a:endParaRPr lang="en-SG" dirty="0"/>
        </a:p>
      </dgm:t>
    </dgm:pt>
    <dgm:pt modelId="{CFF8F1C0-2ED0-4174-BF1E-14B7A57B2401}" type="parTrans" cxnId="{E7A80F74-2937-4B02-AF89-75687E2EB1A9}">
      <dgm:prSet/>
      <dgm:spPr/>
      <dgm:t>
        <a:bodyPr/>
        <a:lstStyle/>
        <a:p>
          <a:endParaRPr lang="en-SG"/>
        </a:p>
      </dgm:t>
    </dgm:pt>
    <dgm:pt modelId="{E92C8F8D-8FF1-44B3-BA66-7B44AE4D1DB8}" type="sibTrans" cxnId="{E7A80F74-2937-4B02-AF89-75687E2EB1A9}">
      <dgm:prSet/>
      <dgm:spPr/>
      <dgm:t>
        <a:bodyPr/>
        <a:lstStyle/>
        <a:p>
          <a:endParaRPr lang="en-SG"/>
        </a:p>
      </dgm:t>
    </dgm:pt>
    <dgm:pt modelId="{0F37504E-BE11-4889-8651-E42DCCB2EE63}">
      <dgm:prSet phldrT="[Text]"/>
      <dgm:spPr/>
      <dgm:t>
        <a:bodyPr/>
        <a:lstStyle/>
        <a:p>
          <a:r>
            <a:rPr lang="zh-CN" altLang="en-US" dirty="0"/>
            <a:t>阅读、理解、总结、参考、评估、评论和比较前人的成果，特别是和自己的“创新”比较</a:t>
          </a:r>
          <a:endParaRPr lang="en-SG" dirty="0"/>
        </a:p>
      </dgm:t>
    </dgm:pt>
    <dgm:pt modelId="{180DBD13-653E-4813-B542-CFB53C656922}" type="parTrans" cxnId="{C2A3C09E-2B15-4C2B-BC54-1F96C207D489}">
      <dgm:prSet/>
      <dgm:spPr/>
      <dgm:t>
        <a:bodyPr/>
        <a:lstStyle/>
        <a:p>
          <a:endParaRPr lang="en-SG"/>
        </a:p>
      </dgm:t>
    </dgm:pt>
    <dgm:pt modelId="{F6C8EA0A-87FC-41B6-9188-8CE182AAD25C}" type="sibTrans" cxnId="{C2A3C09E-2B15-4C2B-BC54-1F96C207D489}">
      <dgm:prSet/>
      <dgm:spPr/>
      <dgm:t>
        <a:bodyPr/>
        <a:lstStyle/>
        <a:p>
          <a:endParaRPr lang="en-SG"/>
        </a:p>
      </dgm:t>
    </dgm:pt>
    <dgm:pt modelId="{A0F9487B-EAB5-48C3-BE52-713844C14A7F}">
      <dgm:prSet phldrT="[Text]"/>
      <dgm:spPr/>
      <dgm:t>
        <a:bodyPr/>
        <a:lstStyle/>
        <a:p>
          <a:r>
            <a:rPr lang="zh-CN" altLang="en-US" dirty="0"/>
            <a:t>自己的学术论文</a:t>
          </a:r>
          <a:endParaRPr lang="en-SG" dirty="0"/>
        </a:p>
      </dgm:t>
    </dgm:pt>
    <dgm:pt modelId="{2B0CDEEE-1343-4FE6-9017-18FFC27D87C4}" type="parTrans" cxnId="{4E32AFF1-A65E-4AF5-AF4E-D5FF73405213}">
      <dgm:prSet/>
      <dgm:spPr/>
      <dgm:t>
        <a:bodyPr/>
        <a:lstStyle/>
        <a:p>
          <a:endParaRPr lang="en-SG"/>
        </a:p>
      </dgm:t>
    </dgm:pt>
    <dgm:pt modelId="{3248DB07-22BF-4104-B0F9-1096589040F4}" type="sibTrans" cxnId="{4E32AFF1-A65E-4AF5-AF4E-D5FF73405213}">
      <dgm:prSet/>
      <dgm:spPr/>
      <dgm:t>
        <a:bodyPr/>
        <a:lstStyle/>
        <a:p>
          <a:endParaRPr lang="en-SG"/>
        </a:p>
      </dgm:t>
    </dgm:pt>
    <dgm:pt modelId="{2BB6EDAF-765F-414C-9773-D3BF0E494225}">
      <dgm:prSet phldrT="[Text]"/>
      <dgm:spPr/>
      <dgm:t>
        <a:bodyPr/>
        <a:lstStyle/>
        <a:p>
          <a:r>
            <a:rPr lang="zh-CN" altLang="en-US" dirty="0"/>
            <a:t>求同</a:t>
          </a:r>
          <a:endParaRPr lang="en-SG" dirty="0"/>
        </a:p>
      </dgm:t>
    </dgm:pt>
    <dgm:pt modelId="{1DF5CE58-1305-4742-8E01-33AB201EBB64}" type="parTrans" cxnId="{8289BB0A-30E6-4D13-B5AB-A81DCCE949B4}">
      <dgm:prSet/>
      <dgm:spPr/>
      <dgm:t>
        <a:bodyPr/>
        <a:lstStyle/>
        <a:p>
          <a:endParaRPr lang="en-SG"/>
        </a:p>
      </dgm:t>
    </dgm:pt>
    <dgm:pt modelId="{46CF8072-5A4E-454B-90E6-14508C159D2A}" type="sibTrans" cxnId="{8289BB0A-30E6-4D13-B5AB-A81DCCE949B4}">
      <dgm:prSet/>
      <dgm:spPr/>
      <dgm:t>
        <a:bodyPr/>
        <a:lstStyle/>
        <a:p>
          <a:endParaRPr lang="en-SG"/>
        </a:p>
      </dgm:t>
    </dgm:pt>
    <dgm:pt modelId="{7A3DFD17-5BE6-43CC-AECB-7E0F55BEAB89}" type="pres">
      <dgm:prSet presAssocID="{2B46C12D-2781-4214-8698-AA7F37BE1D76}" presName="Name0" presStyleCnt="0">
        <dgm:presLayoutVars>
          <dgm:dir/>
          <dgm:animOne val="branch"/>
          <dgm:animLvl val="lvl"/>
        </dgm:presLayoutVars>
      </dgm:prSet>
      <dgm:spPr/>
    </dgm:pt>
    <dgm:pt modelId="{2D392D82-9233-460E-8565-D2C973A02BC6}" type="pres">
      <dgm:prSet presAssocID="{EE401D30-0FF1-4ACB-8DE6-1398B8D25A73}" presName="chaos" presStyleCnt="0"/>
      <dgm:spPr/>
    </dgm:pt>
    <dgm:pt modelId="{C5754587-43E0-4DBF-AA0E-6E2CB090131E}" type="pres">
      <dgm:prSet presAssocID="{EE401D30-0FF1-4ACB-8DE6-1398B8D25A73}" presName="parTx1" presStyleLbl="revTx" presStyleIdx="0" presStyleCnt="3"/>
      <dgm:spPr/>
    </dgm:pt>
    <dgm:pt modelId="{513107CB-FE55-4C36-BDD5-DCC55F2F2A4E}" type="pres">
      <dgm:prSet presAssocID="{EE401D30-0FF1-4ACB-8DE6-1398B8D25A73}" presName="desTx1" presStyleLbl="revTx" presStyleIdx="1" presStyleCnt="3">
        <dgm:presLayoutVars>
          <dgm:bulletEnabled val="1"/>
        </dgm:presLayoutVars>
      </dgm:prSet>
      <dgm:spPr/>
    </dgm:pt>
    <dgm:pt modelId="{D8CCE184-42E7-457D-A348-D5DA9B12700A}" type="pres">
      <dgm:prSet presAssocID="{EE401D30-0FF1-4ACB-8DE6-1398B8D25A73}" presName="c1" presStyleLbl="node1" presStyleIdx="0" presStyleCnt="19"/>
      <dgm:spPr/>
    </dgm:pt>
    <dgm:pt modelId="{56F60310-1AB9-4F61-9636-A4181EB54E5D}" type="pres">
      <dgm:prSet presAssocID="{EE401D30-0FF1-4ACB-8DE6-1398B8D25A73}" presName="c2" presStyleLbl="node1" presStyleIdx="1" presStyleCnt="19"/>
      <dgm:spPr/>
    </dgm:pt>
    <dgm:pt modelId="{7C9F287E-0125-450F-9A58-C0BA6C4CF84F}" type="pres">
      <dgm:prSet presAssocID="{EE401D30-0FF1-4ACB-8DE6-1398B8D25A73}" presName="c3" presStyleLbl="node1" presStyleIdx="2" presStyleCnt="19"/>
      <dgm:spPr/>
    </dgm:pt>
    <dgm:pt modelId="{D7953C5D-6D5A-45F6-8A13-C071F1B5DAB0}" type="pres">
      <dgm:prSet presAssocID="{EE401D30-0FF1-4ACB-8DE6-1398B8D25A73}" presName="c4" presStyleLbl="node1" presStyleIdx="3" presStyleCnt="19"/>
      <dgm:spPr/>
    </dgm:pt>
    <dgm:pt modelId="{5BC7985B-E846-4F86-8D47-1F97E29C48B3}" type="pres">
      <dgm:prSet presAssocID="{EE401D30-0FF1-4ACB-8DE6-1398B8D25A73}" presName="c5" presStyleLbl="node1" presStyleIdx="4" presStyleCnt="19"/>
      <dgm:spPr/>
    </dgm:pt>
    <dgm:pt modelId="{D137D942-2F81-4A90-A145-2065F08E08C5}" type="pres">
      <dgm:prSet presAssocID="{EE401D30-0FF1-4ACB-8DE6-1398B8D25A73}" presName="c6" presStyleLbl="node1" presStyleIdx="5" presStyleCnt="19"/>
      <dgm:spPr/>
    </dgm:pt>
    <dgm:pt modelId="{E72C37D8-7351-42D4-8A01-F1DF105B43D5}" type="pres">
      <dgm:prSet presAssocID="{EE401D30-0FF1-4ACB-8DE6-1398B8D25A73}" presName="c7" presStyleLbl="node1" presStyleIdx="6" presStyleCnt="19"/>
      <dgm:spPr/>
    </dgm:pt>
    <dgm:pt modelId="{5998263C-AE63-41AF-98E7-E9F686ECAE4E}" type="pres">
      <dgm:prSet presAssocID="{EE401D30-0FF1-4ACB-8DE6-1398B8D25A73}" presName="c8" presStyleLbl="node1" presStyleIdx="7" presStyleCnt="19"/>
      <dgm:spPr/>
    </dgm:pt>
    <dgm:pt modelId="{BE81FD21-B993-4DFB-95F2-EC6B593656C3}" type="pres">
      <dgm:prSet presAssocID="{EE401D30-0FF1-4ACB-8DE6-1398B8D25A73}" presName="c9" presStyleLbl="node1" presStyleIdx="8" presStyleCnt="19"/>
      <dgm:spPr/>
    </dgm:pt>
    <dgm:pt modelId="{0A89C5A7-1912-40EC-AA53-A7BF6DD3FE67}" type="pres">
      <dgm:prSet presAssocID="{EE401D30-0FF1-4ACB-8DE6-1398B8D25A73}" presName="c10" presStyleLbl="node1" presStyleIdx="9" presStyleCnt="19"/>
      <dgm:spPr/>
    </dgm:pt>
    <dgm:pt modelId="{FC79B246-2A43-4793-8CA0-7CADE752747C}" type="pres">
      <dgm:prSet presAssocID="{EE401D30-0FF1-4ACB-8DE6-1398B8D25A73}" presName="c11" presStyleLbl="node1" presStyleIdx="10" presStyleCnt="19"/>
      <dgm:spPr/>
    </dgm:pt>
    <dgm:pt modelId="{99A4D882-1725-41E6-897F-94E4E5786409}" type="pres">
      <dgm:prSet presAssocID="{EE401D30-0FF1-4ACB-8DE6-1398B8D25A73}" presName="c12" presStyleLbl="node1" presStyleIdx="11" presStyleCnt="19"/>
      <dgm:spPr/>
    </dgm:pt>
    <dgm:pt modelId="{28CB97C0-653E-4603-820C-4878ECEAFC64}" type="pres">
      <dgm:prSet presAssocID="{EE401D30-0FF1-4ACB-8DE6-1398B8D25A73}" presName="c13" presStyleLbl="node1" presStyleIdx="12" presStyleCnt="19"/>
      <dgm:spPr/>
    </dgm:pt>
    <dgm:pt modelId="{2C26DB2D-19FA-490F-B73F-1329F13B08A4}" type="pres">
      <dgm:prSet presAssocID="{EE401D30-0FF1-4ACB-8DE6-1398B8D25A73}" presName="c14" presStyleLbl="node1" presStyleIdx="13" presStyleCnt="19"/>
      <dgm:spPr/>
    </dgm:pt>
    <dgm:pt modelId="{E4CB2CCA-DF36-4A63-8DEC-60E912510438}" type="pres">
      <dgm:prSet presAssocID="{EE401D30-0FF1-4ACB-8DE6-1398B8D25A73}" presName="c15" presStyleLbl="node1" presStyleIdx="14" presStyleCnt="19"/>
      <dgm:spPr/>
    </dgm:pt>
    <dgm:pt modelId="{79E47F87-BD62-47EC-9C1B-7359BE5193E7}" type="pres">
      <dgm:prSet presAssocID="{EE401D30-0FF1-4ACB-8DE6-1398B8D25A73}" presName="c16" presStyleLbl="node1" presStyleIdx="15" presStyleCnt="19"/>
      <dgm:spPr/>
    </dgm:pt>
    <dgm:pt modelId="{6A52A5DC-59A2-4F0B-BF1C-9ECFD30A7316}" type="pres">
      <dgm:prSet presAssocID="{EE401D30-0FF1-4ACB-8DE6-1398B8D25A73}" presName="c17" presStyleLbl="node1" presStyleIdx="16" presStyleCnt="19"/>
      <dgm:spPr/>
    </dgm:pt>
    <dgm:pt modelId="{DFB40A7C-6D0B-4347-8BC8-389CE7A626C1}" type="pres">
      <dgm:prSet presAssocID="{EE401D30-0FF1-4ACB-8DE6-1398B8D25A73}" presName="c18" presStyleLbl="node1" presStyleIdx="17" presStyleCnt="19"/>
      <dgm:spPr/>
    </dgm:pt>
    <dgm:pt modelId="{D469C337-69AD-4EF2-81C0-F46A4120437A}" type="pres">
      <dgm:prSet presAssocID="{E92C8F8D-8FF1-44B3-BA66-7B44AE4D1DB8}" presName="chevronComposite1" presStyleCnt="0"/>
      <dgm:spPr/>
    </dgm:pt>
    <dgm:pt modelId="{FD260419-2980-49E2-BAF4-2AC44BC3BA3C}" type="pres">
      <dgm:prSet presAssocID="{E92C8F8D-8FF1-44B3-BA66-7B44AE4D1DB8}" presName="chevron1" presStyleLbl="sibTrans2D1" presStyleIdx="0" presStyleCnt="2"/>
      <dgm:spPr/>
    </dgm:pt>
    <dgm:pt modelId="{E8EBF611-6FB2-4824-93BD-A215A17B628C}" type="pres">
      <dgm:prSet presAssocID="{E92C8F8D-8FF1-44B3-BA66-7B44AE4D1DB8}" presName="spChevron1" presStyleCnt="0"/>
      <dgm:spPr/>
    </dgm:pt>
    <dgm:pt modelId="{6B0E9E99-062A-4946-9F78-BA4B28B231E6}" type="pres">
      <dgm:prSet presAssocID="{E92C8F8D-8FF1-44B3-BA66-7B44AE4D1DB8}" presName="overlap" presStyleCnt="0"/>
      <dgm:spPr/>
    </dgm:pt>
    <dgm:pt modelId="{5C8421BD-E7CC-461C-AC0D-71D7D1A68CCD}" type="pres">
      <dgm:prSet presAssocID="{E92C8F8D-8FF1-44B3-BA66-7B44AE4D1DB8}" presName="chevronComposite2" presStyleCnt="0"/>
      <dgm:spPr/>
    </dgm:pt>
    <dgm:pt modelId="{C4E5D85E-9AFA-4385-8B14-C80E4095A1C8}" type="pres">
      <dgm:prSet presAssocID="{E92C8F8D-8FF1-44B3-BA66-7B44AE4D1DB8}" presName="chevron2" presStyleLbl="sibTrans2D1" presStyleIdx="1" presStyleCnt="2"/>
      <dgm:spPr/>
    </dgm:pt>
    <dgm:pt modelId="{73CC367F-EFA6-4130-983A-E221E93843B4}" type="pres">
      <dgm:prSet presAssocID="{E92C8F8D-8FF1-44B3-BA66-7B44AE4D1DB8}" presName="spChevron2" presStyleCnt="0"/>
      <dgm:spPr/>
    </dgm:pt>
    <dgm:pt modelId="{B3F01262-72B4-4B7E-9ACE-C02809B46F07}" type="pres">
      <dgm:prSet presAssocID="{A0F9487B-EAB5-48C3-BE52-713844C14A7F}" presName="last" presStyleCnt="0"/>
      <dgm:spPr/>
    </dgm:pt>
    <dgm:pt modelId="{B3D5587D-E0A7-4D54-841C-5197895D20E7}" type="pres">
      <dgm:prSet presAssocID="{A0F9487B-EAB5-48C3-BE52-713844C14A7F}" presName="circleTx" presStyleLbl="node1" presStyleIdx="18" presStyleCnt="19"/>
      <dgm:spPr/>
    </dgm:pt>
    <dgm:pt modelId="{AA65A31F-D5EA-4BDF-84EA-0A806EA51E86}" type="pres">
      <dgm:prSet presAssocID="{A0F9487B-EAB5-48C3-BE52-713844C14A7F}" presName="desTxN" presStyleLbl="revTx" presStyleIdx="2" presStyleCnt="3">
        <dgm:presLayoutVars>
          <dgm:bulletEnabled val="1"/>
        </dgm:presLayoutVars>
      </dgm:prSet>
      <dgm:spPr/>
    </dgm:pt>
    <dgm:pt modelId="{F6DB7DFC-7691-4C69-93AF-DA66C32B258C}" type="pres">
      <dgm:prSet presAssocID="{A0F9487B-EAB5-48C3-BE52-713844C14A7F}" presName="spN" presStyleCnt="0"/>
      <dgm:spPr/>
    </dgm:pt>
  </dgm:ptLst>
  <dgm:cxnLst>
    <dgm:cxn modelId="{8289BB0A-30E6-4D13-B5AB-A81DCCE949B4}" srcId="{A0F9487B-EAB5-48C3-BE52-713844C14A7F}" destId="{2BB6EDAF-765F-414C-9773-D3BF0E494225}" srcOrd="0" destOrd="0" parTransId="{1DF5CE58-1305-4742-8E01-33AB201EBB64}" sibTransId="{46CF8072-5A4E-454B-90E6-14508C159D2A}"/>
    <dgm:cxn modelId="{E7A80F74-2937-4B02-AF89-75687E2EB1A9}" srcId="{2B46C12D-2781-4214-8698-AA7F37BE1D76}" destId="{EE401D30-0FF1-4ACB-8DE6-1398B8D25A73}" srcOrd="0" destOrd="0" parTransId="{CFF8F1C0-2ED0-4174-BF1E-14B7A57B2401}" sibTransId="{E92C8F8D-8FF1-44B3-BA66-7B44AE4D1DB8}"/>
    <dgm:cxn modelId="{566B477B-BD47-41B3-9AA4-1136477050F0}" type="presOf" srcId="{EE401D30-0FF1-4ACB-8DE6-1398B8D25A73}" destId="{C5754587-43E0-4DBF-AA0E-6E2CB090131E}" srcOrd="0" destOrd="0" presId="urn:microsoft.com/office/officeart/2009/3/layout/RandomtoResultProcess"/>
    <dgm:cxn modelId="{C2A3C09E-2B15-4C2B-BC54-1F96C207D489}" srcId="{EE401D30-0FF1-4ACB-8DE6-1398B8D25A73}" destId="{0F37504E-BE11-4889-8651-E42DCCB2EE63}" srcOrd="0" destOrd="0" parTransId="{180DBD13-653E-4813-B542-CFB53C656922}" sibTransId="{F6C8EA0A-87FC-41B6-9188-8CE182AAD25C}"/>
    <dgm:cxn modelId="{34B766AE-FE66-4DC1-BBD1-F67976BA864D}" type="presOf" srcId="{2B46C12D-2781-4214-8698-AA7F37BE1D76}" destId="{7A3DFD17-5BE6-43CC-AECB-7E0F55BEAB89}" srcOrd="0" destOrd="0" presId="urn:microsoft.com/office/officeart/2009/3/layout/RandomtoResultProcess"/>
    <dgm:cxn modelId="{6E29D7DB-3A60-43F0-8EAE-6BB160B4F0FF}" type="presOf" srcId="{A0F9487B-EAB5-48C3-BE52-713844C14A7F}" destId="{B3D5587D-E0A7-4D54-841C-5197895D20E7}" srcOrd="0" destOrd="0" presId="urn:microsoft.com/office/officeart/2009/3/layout/RandomtoResultProcess"/>
    <dgm:cxn modelId="{7A3853E4-1B44-4A6E-AAFB-0C53FD55C94B}" type="presOf" srcId="{0F37504E-BE11-4889-8651-E42DCCB2EE63}" destId="{513107CB-FE55-4C36-BDD5-DCC55F2F2A4E}" srcOrd="0" destOrd="0" presId="urn:microsoft.com/office/officeart/2009/3/layout/RandomtoResultProcess"/>
    <dgm:cxn modelId="{4E32AFF1-A65E-4AF5-AF4E-D5FF73405213}" srcId="{2B46C12D-2781-4214-8698-AA7F37BE1D76}" destId="{A0F9487B-EAB5-48C3-BE52-713844C14A7F}" srcOrd="1" destOrd="0" parTransId="{2B0CDEEE-1343-4FE6-9017-18FFC27D87C4}" sibTransId="{3248DB07-22BF-4104-B0F9-1096589040F4}"/>
    <dgm:cxn modelId="{CED1E0FA-CECE-4310-BB17-9B453BC94121}" type="presOf" srcId="{2BB6EDAF-765F-414C-9773-D3BF0E494225}" destId="{AA65A31F-D5EA-4BDF-84EA-0A806EA51E86}" srcOrd="0" destOrd="0" presId="urn:microsoft.com/office/officeart/2009/3/layout/RandomtoResultProcess"/>
    <dgm:cxn modelId="{C4C64490-8FCD-44C0-A350-8FB5CF121656}" type="presParOf" srcId="{7A3DFD17-5BE6-43CC-AECB-7E0F55BEAB89}" destId="{2D392D82-9233-460E-8565-D2C973A02BC6}" srcOrd="0" destOrd="0" presId="urn:microsoft.com/office/officeart/2009/3/layout/RandomtoResultProcess"/>
    <dgm:cxn modelId="{5CB2ACFA-27EE-4F5A-BA93-11CAF36E61CF}" type="presParOf" srcId="{2D392D82-9233-460E-8565-D2C973A02BC6}" destId="{C5754587-43E0-4DBF-AA0E-6E2CB090131E}" srcOrd="0" destOrd="0" presId="urn:microsoft.com/office/officeart/2009/3/layout/RandomtoResultProcess"/>
    <dgm:cxn modelId="{84D23CB8-1F2F-4649-86AB-44179BAE4C09}" type="presParOf" srcId="{2D392D82-9233-460E-8565-D2C973A02BC6}" destId="{513107CB-FE55-4C36-BDD5-DCC55F2F2A4E}" srcOrd="1" destOrd="0" presId="urn:microsoft.com/office/officeart/2009/3/layout/RandomtoResultProcess"/>
    <dgm:cxn modelId="{CEB29610-9348-4A25-A975-C8397DC025E4}" type="presParOf" srcId="{2D392D82-9233-460E-8565-D2C973A02BC6}" destId="{D8CCE184-42E7-457D-A348-D5DA9B12700A}" srcOrd="2" destOrd="0" presId="urn:microsoft.com/office/officeart/2009/3/layout/RandomtoResultProcess"/>
    <dgm:cxn modelId="{5F9B705B-932D-43B5-9B8A-BDE1D8EBB67A}" type="presParOf" srcId="{2D392D82-9233-460E-8565-D2C973A02BC6}" destId="{56F60310-1AB9-4F61-9636-A4181EB54E5D}" srcOrd="3" destOrd="0" presId="urn:microsoft.com/office/officeart/2009/3/layout/RandomtoResultProcess"/>
    <dgm:cxn modelId="{5FD60345-8F44-4FA5-B9D0-4799E36DF844}" type="presParOf" srcId="{2D392D82-9233-460E-8565-D2C973A02BC6}" destId="{7C9F287E-0125-450F-9A58-C0BA6C4CF84F}" srcOrd="4" destOrd="0" presId="urn:microsoft.com/office/officeart/2009/3/layout/RandomtoResultProcess"/>
    <dgm:cxn modelId="{2A672BB5-EF57-42B9-95AB-87BF4F106E7C}" type="presParOf" srcId="{2D392D82-9233-460E-8565-D2C973A02BC6}" destId="{D7953C5D-6D5A-45F6-8A13-C071F1B5DAB0}" srcOrd="5" destOrd="0" presId="urn:microsoft.com/office/officeart/2009/3/layout/RandomtoResultProcess"/>
    <dgm:cxn modelId="{CFC2291B-C882-48C3-AC62-2EE85C19C851}" type="presParOf" srcId="{2D392D82-9233-460E-8565-D2C973A02BC6}" destId="{5BC7985B-E846-4F86-8D47-1F97E29C48B3}" srcOrd="6" destOrd="0" presId="urn:microsoft.com/office/officeart/2009/3/layout/RandomtoResultProcess"/>
    <dgm:cxn modelId="{46E34EC5-6A33-4A7E-AD24-B5B1CACD4F9C}" type="presParOf" srcId="{2D392D82-9233-460E-8565-D2C973A02BC6}" destId="{D137D942-2F81-4A90-A145-2065F08E08C5}" srcOrd="7" destOrd="0" presId="urn:microsoft.com/office/officeart/2009/3/layout/RandomtoResultProcess"/>
    <dgm:cxn modelId="{B4269813-1847-487D-B53F-63D54B635B27}" type="presParOf" srcId="{2D392D82-9233-460E-8565-D2C973A02BC6}" destId="{E72C37D8-7351-42D4-8A01-F1DF105B43D5}" srcOrd="8" destOrd="0" presId="urn:microsoft.com/office/officeart/2009/3/layout/RandomtoResultProcess"/>
    <dgm:cxn modelId="{E101C442-6B78-4A93-8B67-1FDACC120121}" type="presParOf" srcId="{2D392D82-9233-460E-8565-D2C973A02BC6}" destId="{5998263C-AE63-41AF-98E7-E9F686ECAE4E}" srcOrd="9" destOrd="0" presId="urn:microsoft.com/office/officeart/2009/3/layout/RandomtoResultProcess"/>
    <dgm:cxn modelId="{1692E070-413F-49BA-84DA-D25CE3D5D138}" type="presParOf" srcId="{2D392D82-9233-460E-8565-D2C973A02BC6}" destId="{BE81FD21-B993-4DFB-95F2-EC6B593656C3}" srcOrd="10" destOrd="0" presId="urn:microsoft.com/office/officeart/2009/3/layout/RandomtoResultProcess"/>
    <dgm:cxn modelId="{DFE2C011-0B4B-4CC3-82AF-2D6BC23C12F9}" type="presParOf" srcId="{2D392D82-9233-460E-8565-D2C973A02BC6}" destId="{0A89C5A7-1912-40EC-AA53-A7BF6DD3FE67}" srcOrd="11" destOrd="0" presId="urn:microsoft.com/office/officeart/2009/3/layout/RandomtoResultProcess"/>
    <dgm:cxn modelId="{49792204-0436-4F94-A557-ED32354632EA}" type="presParOf" srcId="{2D392D82-9233-460E-8565-D2C973A02BC6}" destId="{FC79B246-2A43-4793-8CA0-7CADE752747C}" srcOrd="12" destOrd="0" presId="urn:microsoft.com/office/officeart/2009/3/layout/RandomtoResultProcess"/>
    <dgm:cxn modelId="{3A6ED2BE-085A-4D26-B043-AAAF36477943}" type="presParOf" srcId="{2D392D82-9233-460E-8565-D2C973A02BC6}" destId="{99A4D882-1725-41E6-897F-94E4E5786409}" srcOrd="13" destOrd="0" presId="urn:microsoft.com/office/officeart/2009/3/layout/RandomtoResultProcess"/>
    <dgm:cxn modelId="{3C11DD0C-61E6-4CF7-B80B-F49028AB7111}" type="presParOf" srcId="{2D392D82-9233-460E-8565-D2C973A02BC6}" destId="{28CB97C0-653E-4603-820C-4878ECEAFC64}" srcOrd="14" destOrd="0" presId="urn:microsoft.com/office/officeart/2009/3/layout/RandomtoResultProcess"/>
    <dgm:cxn modelId="{EB0C0D43-E203-477A-A3AC-23322273AECE}" type="presParOf" srcId="{2D392D82-9233-460E-8565-D2C973A02BC6}" destId="{2C26DB2D-19FA-490F-B73F-1329F13B08A4}" srcOrd="15" destOrd="0" presId="urn:microsoft.com/office/officeart/2009/3/layout/RandomtoResultProcess"/>
    <dgm:cxn modelId="{79DEEB0E-0FF5-4472-8D6B-121532CB9FCF}" type="presParOf" srcId="{2D392D82-9233-460E-8565-D2C973A02BC6}" destId="{E4CB2CCA-DF36-4A63-8DEC-60E912510438}" srcOrd="16" destOrd="0" presId="urn:microsoft.com/office/officeart/2009/3/layout/RandomtoResultProcess"/>
    <dgm:cxn modelId="{3F8E5D2C-9BE7-4382-A477-DDC5D6EADF52}" type="presParOf" srcId="{2D392D82-9233-460E-8565-D2C973A02BC6}" destId="{79E47F87-BD62-47EC-9C1B-7359BE5193E7}" srcOrd="17" destOrd="0" presId="urn:microsoft.com/office/officeart/2009/3/layout/RandomtoResultProcess"/>
    <dgm:cxn modelId="{8684CBA0-BB8F-4D0D-8C63-2D71DE9307DD}" type="presParOf" srcId="{2D392D82-9233-460E-8565-D2C973A02BC6}" destId="{6A52A5DC-59A2-4F0B-BF1C-9ECFD30A7316}" srcOrd="18" destOrd="0" presId="urn:microsoft.com/office/officeart/2009/3/layout/RandomtoResultProcess"/>
    <dgm:cxn modelId="{C5761A3F-30F5-4BA0-B38B-480F820494B8}" type="presParOf" srcId="{2D392D82-9233-460E-8565-D2C973A02BC6}" destId="{DFB40A7C-6D0B-4347-8BC8-389CE7A626C1}" srcOrd="19" destOrd="0" presId="urn:microsoft.com/office/officeart/2009/3/layout/RandomtoResultProcess"/>
    <dgm:cxn modelId="{AD76FCE5-4E18-4D8A-9238-ADF2E9B6B07D}" type="presParOf" srcId="{7A3DFD17-5BE6-43CC-AECB-7E0F55BEAB89}" destId="{D469C337-69AD-4EF2-81C0-F46A4120437A}" srcOrd="1" destOrd="0" presId="urn:microsoft.com/office/officeart/2009/3/layout/RandomtoResultProcess"/>
    <dgm:cxn modelId="{84EFD77A-8EDF-463E-9423-E470BAAA21A1}" type="presParOf" srcId="{D469C337-69AD-4EF2-81C0-F46A4120437A}" destId="{FD260419-2980-49E2-BAF4-2AC44BC3BA3C}" srcOrd="0" destOrd="0" presId="urn:microsoft.com/office/officeart/2009/3/layout/RandomtoResultProcess"/>
    <dgm:cxn modelId="{7F7E88AA-F63B-4594-ACDB-8544DD040E3C}" type="presParOf" srcId="{D469C337-69AD-4EF2-81C0-F46A4120437A}" destId="{E8EBF611-6FB2-4824-93BD-A215A17B628C}" srcOrd="1" destOrd="0" presId="urn:microsoft.com/office/officeart/2009/3/layout/RandomtoResultProcess"/>
    <dgm:cxn modelId="{83516522-2808-4D5E-9B84-678EDB48C9A8}" type="presParOf" srcId="{7A3DFD17-5BE6-43CC-AECB-7E0F55BEAB89}" destId="{6B0E9E99-062A-4946-9F78-BA4B28B231E6}" srcOrd="2" destOrd="0" presId="urn:microsoft.com/office/officeart/2009/3/layout/RandomtoResultProcess"/>
    <dgm:cxn modelId="{F95D807C-D1D8-4096-9A0F-70E3C8E4E665}" type="presParOf" srcId="{7A3DFD17-5BE6-43CC-AECB-7E0F55BEAB89}" destId="{5C8421BD-E7CC-461C-AC0D-71D7D1A68CCD}" srcOrd="3" destOrd="0" presId="urn:microsoft.com/office/officeart/2009/3/layout/RandomtoResultProcess"/>
    <dgm:cxn modelId="{181C4368-85F9-48A9-ADA7-700B4EA55778}" type="presParOf" srcId="{5C8421BD-E7CC-461C-AC0D-71D7D1A68CCD}" destId="{C4E5D85E-9AFA-4385-8B14-C80E4095A1C8}" srcOrd="0" destOrd="0" presId="urn:microsoft.com/office/officeart/2009/3/layout/RandomtoResultProcess"/>
    <dgm:cxn modelId="{0DE1FF60-3C3D-41C4-83CC-EEF665CC7958}" type="presParOf" srcId="{5C8421BD-E7CC-461C-AC0D-71D7D1A68CCD}" destId="{73CC367F-EFA6-4130-983A-E221E93843B4}" srcOrd="1" destOrd="0" presId="urn:microsoft.com/office/officeart/2009/3/layout/RandomtoResultProcess"/>
    <dgm:cxn modelId="{FABEBCA3-5FEC-41DA-88A5-376D8E0BDDB8}" type="presParOf" srcId="{7A3DFD17-5BE6-43CC-AECB-7E0F55BEAB89}" destId="{B3F01262-72B4-4B7E-9ACE-C02809B46F07}" srcOrd="4" destOrd="0" presId="urn:microsoft.com/office/officeart/2009/3/layout/RandomtoResultProcess"/>
    <dgm:cxn modelId="{D4A45DFF-73C5-4202-85D6-E3DFF4E5CFDB}" type="presParOf" srcId="{B3F01262-72B4-4B7E-9ACE-C02809B46F07}" destId="{B3D5587D-E0A7-4D54-841C-5197895D20E7}" srcOrd="0" destOrd="0" presId="urn:microsoft.com/office/officeart/2009/3/layout/RandomtoResultProcess"/>
    <dgm:cxn modelId="{02D2D004-8C04-4608-9F1E-7CB287C8258E}" type="presParOf" srcId="{B3F01262-72B4-4B7E-9ACE-C02809B46F07}" destId="{AA65A31F-D5EA-4BDF-84EA-0A806EA51E86}" srcOrd="1" destOrd="0" presId="urn:microsoft.com/office/officeart/2009/3/layout/RandomtoResultProcess"/>
    <dgm:cxn modelId="{467C6295-03EE-4760-9735-50D354BA266F}" type="presParOf" srcId="{B3F01262-72B4-4B7E-9ACE-C02809B46F07}" destId="{F6DB7DFC-7691-4C69-93AF-DA66C32B258C}" srcOrd="2" destOrd="0" presId="urn:microsoft.com/office/officeart/2009/3/layout/RandomtoResul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8C81B7D5-6973-4435-AE00-0D5D70E8A850}" type="doc">
      <dgm:prSet loTypeId="urn:microsoft.com/office/officeart/2009/3/layout/CircleRelationship" loCatId="relationship" qsTypeId="urn:microsoft.com/office/officeart/2005/8/quickstyle/simple1" qsCatId="simple" csTypeId="urn:microsoft.com/office/officeart/2005/8/colors/accent5_1" csCatId="accent5" phldr="1"/>
      <dgm:spPr/>
      <dgm:t>
        <a:bodyPr/>
        <a:lstStyle/>
        <a:p>
          <a:endParaRPr lang="en-SG"/>
        </a:p>
      </dgm:t>
    </dgm:pt>
    <dgm:pt modelId="{451DA9A0-62F7-46D3-9C83-619A3DD7EA66}">
      <dgm:prSet phldrT="[Text]"/>
      <dgm:spPr/>
      <dgm:t>
        <a:bodyPr/>
        <a:lstStyle/>
        <a:p>
          <a:r>
            <a:rPr lang="zh-CN" altLang="en-US" dirty="0"/>
            <a:t>前人的成果</a:t>
          </a:r>
          <a:endParaRPr lang="en-SG" dirty="0"/>
        </a:p>
      </dgm:t>
    </dgm:pt>
    <dgm:pt modelId="{2CCD8D39-9869-434C-83D6-29C12ED69BAA}" type="parTrans" cxnId="{6B6878F5-DA2B-4322-B1CE-5022C5389B11}">
      <dgm:prSet/>
      <dgm:spPr/>
      <dgm:t>
        <a:bodyPr/>
        <a:lstStyle/>
        <a:p>
          <a:endParaRPr lang="en-SG"/>
        </a:p>
      </dgm:t>
    </dgm:pt>
    <dgm:pt modelId="{32DE1D51-7900-4B03-B984-DCF65B4763C7}" type="sibTrans" cxnId="{6B6878F5-DA2B-4322-B1CE-5022C5389B11}">
      <dgm:prSet/>
      <dgm:spPr/>
      <dgm:t>
        <a:bodyPr/>
        <a:lstStyle/>
        <a:p>
          <a:endParaRPr lang="en-SG"/>
        </a:p>
      </dgm:t>
    </dgm:pt>
    <dgm:pt modelId="{9F6895D8-33F8-42C8-8128-C77FF46DB7B2}">
      <dgm:prSet phldrT="[Text]"/>
      <dgm:spPr/>
      <dgm:t>
        <a:bodyPr/>
        <a:lstStyle/>
        <a:p>
          <a:r>
            <a:rPr lang="zh-CN" altLang="en-US" dirty="0"/>
            <a:t>自己的论文</a:t>
          </a:r>
          <a:endParaRPr lang="en-SG" dirty="0"/>
        </a:p>
      </dgm:t>
    </dgm:pt>
    <dgm:pt modelId="{E270C2F8-2F6D-4E61-A182-4C4319A99819}" type="parTrans" cxnId="{FE79E2AE-D721-4D78-A525-0767101FFD20}">
      <dgm:prSet/>
      <dgm:spPr/>
      <dgm:t>
        <a:bodyPr/>
        <a:lstStyle/>
        <a:p>
          <a:endParaRPr lang="en-SG"/>
        </a:p>
      </dgm:t>
    </dgm:pt>
    <dgm:pt modelId="{CD78E955-DF61-4F77-8680-9A80B0FABEED}" type="sibTrans" cxnId="{FE79E2AE-D721-4D78-A525-0767101FFD20}">
      <dgm:prSet/>
      <dgm:spPr/>
      <dgm:t>
        <a:bodyPr/>
        <a:lstStyle/>
        <a:p>
          <a:endParaRPr lang="en-SG"/>
        </a:p>
      </dgm:t>
    </dgm:pt>
    <dgm:pt modelId="{3B781444-2310-4D72-832E-F4C2F5AEAA8F}">
      <dgm:prSet phldrT="[Text]"/>
      <dgm:spPr/>
      <dgm:t>
        <a:bodyPr/>
        <a:lstStyle/>
        <a:p>
          <a:r>
            <a:rPr lang="zh-CN" altLang="en-US" dirty="0"/>
            <a:t>存异</a:t>
          </a:r>
          <a:endParaRPr lang="en-SG" dirty="0"/>
        </a:p>
      </dgm:t>
    </dgm:pt>
    <dgm:pt modelId="{973CE152-3EA9-4428-BD01-9E9A9A66CC86}" type="parTrans" cxnId="{0947A71F-DA0E-42CA-83ED-615345594FDC}">
      <dgm:prSet/>
      <dgm:spPr/>
      <dgm:t>
        <a:bodyPr/>
        <a:lstStyle/>
        <a:p>
          <a:endParaRPr lang="en-SG"/>
        </a:p>
      </dgm:t>
    </dgm:pt>
    <dgm:pt modelId="{47DA5E97-25AA-4A08-9C73-7AB20AB7C00C}" type="sibTrans" cxnId="{0947A71F-DA0E-42CA-83ED-615345594FDC}">
      <dgm:prSet/>
      <dgm:spPr/>
      <dgm:t>
        <a:bodyPr/>
        <a:lstStyle/>
        <a:p>
          <a:endParaRPr lang="en-SG"/>
        </a:p>
      </dgm:t>
    </dgm:pt>
    <dgm:pt modelId="{145D0828-2922-4844-9FF2-A8F762A64AE8}" type="pres">
      <dgm:prSet presAssocID="{8C81B7D5-6973-4435-AE00-0D5D70E8A850}" presName="Name0" presStyleCnt="0">
        <dgm:presLayoutVars>
          <dgm:chMax val="1"/>
          <dgm:chPref val="1"/>
        </dgm:presLayoutVars>
      </dgm:prSet>
      <dgm:spPr/>
    </dgm:pt>
    <dgm:pt modelId="{FD64174C-C4B8-42BC-A9A2-8E0F44443909}" type="pres">
      <dgm:prSet presAssocID="{451DA9A0-62F7-46D3-9C83-619A3DD7EA66}" presName="Parent" presStyleLbl="node0" presStyleIdx="0" presStyleCnt="1">
        <dgm:presLayoutVars>
          <dgm:chMax val="5"/>
          <dgm:chPref val="5"/>
        </dgm:presLayoutVars>
      </dgm:prSet>
      <dgm:spPr/>
    </dgm:pt>
    <dgm:pt modelId="{EFB4E534-2D2A-4505-B7E5-38AD348658C7}" type="pres">
      <dgm:prSet presAssocID="{451DA9A0-62F7-46D3-9C83-619A3DD7EA66}" presName="Accent1" presStyleLbl="node1" presStyleIdx="0" presStyleCnt="13"/>
      <dgm:spPr/>
    </dgm:pt>
    <dgm:pt modelId="{FB5082AE-4C1E-4629-A230-585591264A24}" type="pres">
      <dgm:prSet presAssocID="{451DA9A0-62F7-46D3-9C83-619A3DD7EA66}" presName="Accent2" presStyleLbl="node1" presStyleIdx="1" presStyleCnt="13"/>
      <dgm:spPr/>
    </dgm:pt>
    <dgm:pt modelId="{DC0A55E4-8251-4C9D-8EC6-E00931832D8D}" type="pres">
      <dgm:prSet presAssocID="{451DA9A0-62F7-46D3-9C83-619A3DD7EA66}" presName="Accent3" presStyleLbl="node1" presStyleIdx="2" presStyleCnt="13"/>
      <dgm:spPr/>
    </dgm:pt>
    <dgm:pt modelId="{E13AA577-6A90-45FA-B8B6-E1A3E800E638}" type="pres">
      <dgm:prSet presAssocID="{451DA9A0-62F7-46D3-9C83-619A3DD7EA66}" presName="Accent4" presStyleLbl="node1" presStyleIdx="3" presStyleCnt="13"/>
      <dgm:spPr/>
    </dgm:pt>
    <dgm:pt modelId="{AC716EB8-3356-4669-A383-97AADB8E55B0}" type="pres">
      <dgm:prSet presAssocID="{451DA9A0-62F7-46D3-9C83-619A3DD7EA66}" presName="Accent5" presStyleLbl="node1" presStyleIdx="4" presStyleCnt="13"/>
      <dgm:spPr/>
    </dgm:pt>
    <dgm:pt modelId="{6B3C06C0-B3F2-49B8-828B-DDDB3EED8F0E}" type="pres">
      <dgm:prSet presAssocID="{451DA9A0-62F7-46D3-9C83-619A3DD7EA66}" presName="Accent6" presStyleLbl="node1" presStyleIdx="5" presStyleCnt="13"/>
      <dgm:spPr/>
    </dgm:pt>
    <dgm:pt modelId="{A4343B08-94ED-4F0B-9034-1D0AF4AE21F5}" type="pres">
      <dgm:prSet presAssocID="{9F6895D8-33F8-42C8-8128-C77FF46DB7B2}" presName="Child1" presStyleLbl="node1" presStyleIdx="6" presStyleCnt="13">
        <dgm:presLayoutVars>
          <dgm:chMax val="0"/>
          <dgm:chPref val="0"/>
        </dgm:presLayoutVars>
      </dgm:prSet>
      <dgm:spPr/>
    </dgm:pt>
    <dgm:pt modelId="{551F1BB1-FFB0-4AF5-9776-ED39602CAB93}" type="pres">
      <dgm:prSet presAssocID="{9F6895D8-33F8-42C8-8128-C77FF46DB7B2}" presName="Accent7" presStyleCnt="0"/>
      <dgm:spPr/>
    </dgm:pt>
    <dgm:pt modelId="{53A64B91-571E-474B-9FF0-4CF02E2B1EDB}" type="pres">
      <dgm:prSet presAssocID="{9F6895D8-33F8-42C8-8128-C77FF46DB7B2}" presName="AccentHold1" presStyleLbl="node1" presStyleIdx="7" presStyleCnt="13"/>
      <dgm:spPr/>
    </dgm:pt>
    <dgm:pt modelId="{81453A6E-ED0A-4556-A894-540A7672CDEF}" type="pres">
      <dgm:prSet presAssocID="{9F6895D8-33F8-42C8-8128-C77FF46DB7B2}" presName="Accent8" presStyleCnt="0"/>
      <dgm:spPr/>
    </dgm:pt>
    <dgm:pt modelId="{C2C19396-64E4-40F8-9598-4C7F2CE34787}" type="pres">
      <dgm:prSet presAssocID="{9F6895D8-33F8-42C8-8128-C77FF46DB7B2}" presName="AccentHold2" presStyleLbl="node1" presStyleIdx="8" presStyleCnt="13"/>
      <dgm:spPr/>
    </dgm:pt>
    <dgm:pt modelId="{E9F8EC1C-07FB-4C88-9FA3-B373BC46397B}" type="pres">
      <dgm:prSet presAssocID="{3B781444-2310-4D72-832E-F4C2F5AEAA8F}" presName="Child2" presStyleLbl="node1" presStyleIdx="9" presStyleCnt="13">
        <dgm:presLayoutVars>
          <dgm:chMax val="0"/>
          <dgm:chPref val="0"/>
        </dgm:presLayoutVars>
      </dgm:prSet>
      <dgm:spPr/>
    </dgm:pt>
    <dgm:pt modelId="{2FFE4C3B-FC7D-4B5E-B804-EE9173D5561E}" type="pres">
      <dgm:prSet presAssocID="{3B781444-2310-4D72-832E-F4C2F5AEAA8F}" presName="Accent9" presStyleCnt="0"/>
      <dgm:spPr/>
    </dgm:pt>
    <dgm:pt modelId="{726D874C-F649-450F-9664-302453BE1D7E}" type="pres">
      <dgm:prSet presAssocID="{3B781444-2310-4D72-832E-F4C2F5AEAA8F}" presName="AccentHold1" presStyleLbl="node1" presStyleIdx="10" presStyleCnt="13"/>
      <dgm:spPr/>
    </dgm:pt>
    <dgm:pt modelId="{ADB5ABBE-29CB-444E-AA51-579C27DEDF71}" type="pres">
      <dgm:prSet presAssocID="{3B781444-2310-4D72-832E-F4C2F5AEAA8F}" presName="Accent10" presStyleCnt="0"/>
      <dgm:spPr/>
    </dgm:pt>
    <dgm:pt modelId="{27613567-3544-46FC-917C-63ED4C4F52F0}" type="pres">
      <dgm:prSet presAssocID="{3B781444-2310-4D72-832E-F4C2F5AEAA8F}" presName="AccentHold2" presStyleLbl="node1" presStyleIdx="11" presStyleCnt="13"/>
      <dgm:spPr/>
    </dgm:pt>
    <dgm:pt modelId="{469C582D-1EB3-4AD6-97A9-BE1EE3B41D59}" type="pres">
      <dgm:prSet presAssocID="{3B781444-2310-4D72-832E-F4C2F5AEAA8F}" presName="Accent11" presStyleCnt="0"/>
      <dgm:spPr/>
    </dgm:pt>
    <dgm:pt modelId="{52171D02-4178-49A8-B737-15386CB66335}" type="pres">
      <dgm:prSet presAssocID="{3B781444-2310-4D72-832E-F4C2F5AEAA8F}" presName="AccentHold3" presStyleLbl="node1" presStyleIdx="12" presStyleCnt="13"/>
      <dgm:spPr/>
    </dgm:pt>
  </dgm:ptLst>
  <dgm:cxnLst>
    <dgm:cxn modelId="{0947A71F-DA0E-42CA-83ED-615345594FDC}" srcId="{451DA9A0-62F7-46D3-9C83-619A3DD7EA66}" destId="{3B781444-2310-4D72-832E-F4C2F5AEAA8F}" srcOrd="1" destOrd="0" parTransId="{973CE152-3EA9-4428-BD01-9E9A9A66CC86}" sibTransId="{47DA5E97-25AA-4A08-9C73-7AB20AB7C00C}"/>
    <dgm:cxn modelId="{DC905A7A-FE45-4680-A805-BE00F05AE334}" type="presOf" srcId="{8C81B7D5-6973-4435-AE00-0D5D70E8A850}" destId="{145D0828-2922-4844-9FF2-A8F762A64AE8}" srcOrd="0" destOrd="0" presId="urn:microsoft.com/office/officeart/2009/3/layout/CircleRelationship"/>
    <dgm:cxn modelId="{252B4080-9B7E-4122-A089-7A8B0C60D8C0}" type="presOf" srcId="{3B781444-2310-4D72-832E-F4C2F5AEAA8F}" destId="{E9F8EC1C-07FB-4C88-9FA3-B373BC46397B}" srcOrd="0" destOrd="0" presId="urn:microsoft.com/office/officeart/2009/3/layout/CircleRelationship"/>
    <dgm:cxn modelId="{FE79E2AE-D721-4D78-A525-0767101FFD20}" srcId="{451DA9A0-62F7-46D3-9C83-619A3DD7EA66}" destId="{9F6895D8-33F8-42C8-8128-C77FF46DB7B2}" srcOrd="0" destOrd="0" parTransId="{E270C2F8-2F6D-4E61-A182-4C4319A99819}" sibTransId="{CD78E955-DF61-4F77-8680-9A80B0FABEED}"/>
    <dgm:cxn modelId="{061F29D7-0112-4E24-AB3A-0A6FDBB945D2}" type="presOf" srcId="{451DA9A0-62F7-46D3-9C83-619A3DD7EA66}" destId="{FD64174C-C4B8-42BC-A9A2-8E0F44443909}" srcOrd="0" destOrd="0" presId="urn:microsoft.com/office/officeart/2009/3/layout/CircleRelationship"/>
    <dgm:cxn modelId="{6B6878F5-DA2B-4322-B1CE-5022C5389B11}" srcId="{8C81B7D5-6973-4435-AE00-0D5D70E8A850}" destId="{451DA9A0-62F7-46D3-9C83-619A3DD7EA66}" srcOrd="0" destOrd="0" parTransId="{2CCD8D39-9869-434C-83D6-29C12ED69BAA}" sibTransId="{32DE1D51-7900-4B03-B984-DCF65B4763C7}"/>
    <dgm:cxn modelId="{53DA98FD-D154-4481-84AE-CF8447228AC1}" type="presOf" srcId="{9F6895D8-33F8-42C8-8128-C77FF46DB7B2}" destId="{A4343B08-94ED-4F0B-9034-1D0AF4AE21F5}" srcOrd="0" destOrd="0" presId="urn:microsoft.com/office/officeart/2009/3/layout/CircleRelationship"/>
    <dgm:cxn modelId="{B7B75143-6862-4061-82EE-197AD69F60CA}" type="presParOf" srcId="{145D0828-2922-4844-9FF2-A8F762A64AE8}" destId="{FD64174C-C4B8-42BC-A9A2-8E0F44443909}" srcOrd="0" destOrd="0" presId="urn:microsoft.com/office/officeart/2009/3/layout/CircleRelationship"/>
    <dgm:cxn modelId="{016E7B83-AF89-4F85-B434-DAB050AA19E7}" type="presParOf" srcId="{145D0828-2922-4844-9FF2-A8F762A64AE8}" destId="{EFB4E534-2D2A-4505-B7E5-38AD348658C7}" srcOrd="1" destOrd="0" presId="urn:microsoft.com/office/officeart/2009/3/layout/CircleRelationship"/>
    <dgm:cxn modelId="{C1CE643B-AFD5-4C5F-BF88-F71B306FB5A1}" type="presParOf" srcId="{145D0828-2922-4844-9FF2-A8F762A64AE8}" destId="{FB5082AE-4C1E-4629-A230-585591264A24}" srcOrd="2" destOrd="0" presId="urn:microsoft.com/office/officeart/2009/3/layout/CircleRelationship"/>
    <dgm:cxn modelId="{10B58ACB-2544-4C76-9450-51B93420F44D}" type="presParOf" srcId="{145D0828-2922-4844-9FF2-A8F762A64AE8}" destId="{DC0A55E4-8251-4C9D-8EC6-E00931832D8D}" srcOrd="3" destOrd="0" presId="urn:microsoft.com/office/officeart/2009/3/layout/CircleRelationship"/>
    <dgm:cxn modelId="{77267375-B5A0-4E5A-B78D-6971A3B065C3}" type="presParOf" srcId="{145D0828-2922-4844-9FF2-A8F762A64AE8}" destId="{E13AA577-6A90-45FA-B8B6-E1A3E800E638}" srcOrd="4" destOrd="0" presId="urn:microsoft.com/office/officeart/2009/3/layout/CircleRelationship"/>
    <dgm:cxn modelId="{22634A52-CB71-4819-9C3E-43730D0A1030}" type="presParOf" srcId="{145D0828-2922-4844-9FF2-A8F762A64AE8}" destId="{AC716EB8-3356-4669-A383-97AADB8E55B0}" srcOrd="5" destOrd="0" presId="urn:microsoft.com/office/officeart/2009/3/layout/CircleRelationship"/>
    <dgm:cxn modelId="{B04FCE37-94CC-499F-BABA-B5D565A21148}" type="presParOf" srcId="{145D0828-2922-4844-9FF2-A8F762A64AE8}" destId="{6B3C06C0-B3F2-49B8-828B-DDDB3EED8F0E}" srcOrd="6" destOrd="0" presId="urn:microsoft.com/office/officeart/2009/3/layout/CircleRelationship"/>
    <dgm:cxn modelId="{DB04E0A8-BBF6-41B8-8657-5115CAA2AAC1}" type="presParOf" srcId="{145D0828-2922-4844-9FF2-A8F762A64AE8}" destId="{A4343B08-94ED-4F0B-9034-1D0AF4AE21F5}" srcOrd="7" destOrd="0" presId="urn:microsoft.com/office/officeart/2009/3/layout/CircleRelationship"/>
    <dgm:cxn modelId="{AD689BF8-2B23-44FD-9808-C0E828DBD4E3}" type="presParOf" srcId="{145D0828-2922-4844-9FF2-A8F762A64AE8}" destId="{551F1BB1-FFB0-4AF5-9776-ED39602CAB93}" srcOrd="8" destOrd="0" presId="urn:microsoft.com/office/officeart/2009/3/layout/CircleRelationship"/>
    <dgm:cxn modelId="{D99C5CAD-F99E-46F7-8320-B9DDDAF72918}" type="presParOf" srcId="{551F1BB1-FFB0-4AF5-9776-ED39602CAB93}" destId="{53A64B91-571E-474B-9FF0-4CF02E2B1EDB}" srcOrd="0" destOrd="0" presId="urn:microsoft.com/office/officeart/2009/3/layout/CircleRelationship"/>
    <dgm:cxn modelId="{BCE95AD0-8D75-4068-AAF7-2843EB8FAAA5}" type="presParOf" srcId="{145D0828-2922-4844-9FF2-A8F762A64AE8}" destId="{81453A6E-ED0A-4556-A894-540A7672CDEF}" srcOrd="9" destOrd="0" presId="urn:microsoft.com/office/officeart/2009/3/layout/CircleRelationship"/>
    <dgm:cxn modelId="{5561A858-30E4-4BBB-B5D3-770D95ED6126}" type="presParOf" srcId="{81453A6E-ED0A-4556-A894-540A7672CDEF}" destId="{C2C19396-64E4-40F8-9598-4C7F2CE34787}" srcOrd="0" destOrd="0" presId="urn:microsoft.com/office/officeart/2009/3/layout/CircleRelationship"/>
    <dgm:cxn modelId="{C57DE42F-F3C6-4689-A2F3-69BAE4FB1FCC}" type="presParOf" srcId="{145D0828-2922-4844-9FF2-A8F762A64AE8}" destId="{E9F8EC1C-07FB-4C88-9FA3-B373BC46397B}" srcOrd="10" destOrd="0" presId="urn:microsoft.com/office/officeart/2009/3/layout/CircleRelationship"/>
    <dgm:cxn modelId="{7F4980B1-CA94-4FE0-B390-A8B16CE90F91}" type="presParOf" srcId="{145D0828-2922-4844-9FF2-A8F762A64AE8}" destId="{2FFE4C3B-FC7D-4B5E-B804-EE9173D5561E}" srcOrd="11" destOrd="0" presId="urn:microsoft.com/office/officeart/2009/3/layout/CircleRelationship"/>
    <dgm:cxn modelId="{0598B7A8-107F-4957-A10A-B0827A4DA344}" type="presParOf" srcId="{2FFE4C3B-FC7D-4B5E-B804-EE9173D5561E}" destId="{726D874C-F649-450F-9664-302453BE1D7E}" srcOrd="0" destOrd="0" presId="urn:microsoft.com/office/officeart/2009/3/layout/CircleRelationship"/>
    <dgm:cxn modelId="{717E8E58-5F50-4331-B9CB-8DEC19B33727}" type="presParOf" srcId="{145D0828-2922-4844-9FF2-A8F762A64AE8}" destId="{ADB5ABBE-29CB-444E-AA51-579C27DEDF71}" srcOrd="12" destOrd="0" presId="urn:microsoft.com/office/officeart/2009/3/layout/CircleRelationship"/>
    <dgm:cxn modelId="{164A8E18-52B0-4BE0-BAB8-BF8F536C9D4A}" type="presParOf" srcId="{ADB5ABBE-29CB-444E-AA51-579C27DEDF71}" destId="{27613567-3544-46FC-917C-63ED4C4F52F0}" srcOrd="0" destOrd="0" presId="urn:microsoft.com/office/officeart/2009/3/layout/CircleRelationship"/>
    <dgm:cxn modelId="{9176FDE7-80C0-44E6-917B-EB94C3B2A59D}" type="presParOf" srcId="{145D0828-2922-4844-9FF2-A8F762A64AE8}" destId="{469C582D-1EB3-4AD6-97A9-BE1EE3B41D59}" srcOrd="13" destOrd="0" presId="urn:microsoft.com/office/officeart/2009/3/layout/CircleRelationship"/>
    <dgm:cxn modelId="{F9D2DBDB-3450-42D5-9899-E8C329BDED34}" type="presParOf" srcId="{469C582D-1EB3-4AD6-97A9-BE1EE3B41D59}" destId="{52171D02-4178-49A8-B737-15386CB66335}" srcOrd="0" destOrd="0" presId="urn:microsoft.com/office/officeart/2009/3/layout/CircleRelationship"/>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99F3146-4947-4D04-872A-7AC03CA55B5F}" type="doc">
      <dgm:prSet loTypeId="urn:microsoft.com/office/officeart/2008/layout/SquareAccentList" loCatId="list" qsTypeId="urn:microsoft.com/office/officeart/2005/8/quickstyle/simple1" qsCatId="simple" csTypeId="urn:microsoft.com/office/officeart/2005/8/colors/colorful5" csCatId="colorful" phldr="1"/>
      <dgm:spPr/>
      <dgm:t>
        <a:bodyPr/>
        <a:lstStyle/>
        <a:p>
          <a:endParaRPr lang="en-SG"/>
        </a:p>
      </dgm:t>
    </dgm:pt>
    <dgm:pt modelId="{5FF89E9B-46DF-4B13-80C7-1D04EC85089E}">
      <dgm:prSet phldrT="[Text]"/>
      <dgm:spPr/>
      <dgm:t>
        <a:bodyPr/>
        <a:lstStyle/>
        <a:p>
          <a:r>
            <a:rPr lang="zh-CN" altLang="en-US" dirty="0"/>
            <a:t>学术写作：开始之前</a:t>
          </a:r>
          <a:endParaRPr lang="en-SG" dirty="0"/>
        </a:p>
      </dgm:t>
    </dgm:pt>
    <dgm:pt modelId="{CEEE73EB-7352-4BB1-8C55-C60EE1AB1D2A}" type="parTrans" cxnId="{F30A73C4-2CAC-4B4A-8C6D-40930D9B0310}">
      <dgm:prSet/>
      <dgm:spPr/>
      <dgm:t>
        <a:bodyPr/>
        <a:lstStyle/>
        <a:p>
          <a:endParaRPr lang="en-SG"/>
        </a:p>
      </dgm:t>
    </dgm:pt>
    <dgm:pt modelId="{97C6646D-D861-49A3-B4D2-EB8C9E198CE2}" type="sibTrans" cxnId="{F30A73C4-2CAC-4B4A-8C6D-40930D9B0310}">
      <dgm:prSet/>
      <dgm:spPr/>
      <dgm:t>
        <a:bodyPr/>
        <a:lstStyle/>
        <a:p>
          <a:endParaRPr lang="en-SG"/>
        </a:p>
      </dgm:t>
    </dgm:pt>
    <dgm:pt modelId="{13EA94B2-0368-40C4-AD8E-281A6F30A670}">
      <dgm:prSet phldrT="[Text]"/>
      <dgm:spPr/>
      <dgm:t>
        <a:bodyPr/>
        <a:lstStyle/>
        <a:p>
          <a:r>
            <a:rPr lang="zh-CN" altLang="en-US" dirty="0"/>
            <a:t>阅读相关资料</a:t>
          </a:r>
          <a:endParaRPr lang="en-SG" dirty="0"/>
        </a:p>
      </dgm:t>
    </dgm:pt>
    <dgm:pt modelId="{611ABFB8-E398-4A9B-8E0E-8F4186FEE098}" type="parTrans" cxnId="{5AC349AC-E0C9-4924-A9B7-5A86A81DCF16}">
      <dgm:prSet/>
      <dgm:spPr/>
      <dgm:t>
        <a:bodyPr/>
        <a:lstStyle/>
        <a:p>
          <a:endParaRPr lang="en-SG"/>
        </a:p>
      </dgm:t>
    </dgm:pt>
    <dgm:pt modelId="{E47F0386-A14F-4778-8712-A81C53327B08}" type="sibTrans" cxnId="{5AC349AC-E0C9-4924-A9B7-5A86A81DCF16}">
      <dgm:prSet/>
      <dgm:spPr/>
      <dgm:t>
        <a:bodyPr/>
        <a:lstStyle/>
        <a:p>
          <a:endParaRPr lang="en-SG"/>
        </a:p>
      </dgm:t>
    </dgm:pt>
    <dgm:pt modelId="{CEB30C20-7977-44F3-9462-39FEE368EB66}">
      <dgm:prSet phldrT="[Text]"/>
      <dgm:spPr/>
      <dgm:t>
        <a:bodyPr/>
        <a:lstStyle/>
        <a:p>
          <a:r>
            <a:rPr lang="zh-CN" altLang="en-US" dirty="0"/>
            <a:t>了解研究领域</a:t>
          </a:r>
          <a:endParaRPr lang="en-SG" dirty="0"/>
        </a:p>
      </dgm:t>
    </dgm:pt>
    <dgm:pt modelId="{5EB92EC8-E919-4CF7-8E25-9CDE8370A725}" type="parTrans" cxnId="{3C1C2834-3719-448F-A646-1DA7E2170FC0}">
      <dgm:prSet/>
      <dgm:spPr/>
      <dgm:t>
        <a:bodyPr/>
        <a:lstStyle/>
        <a:p>
          <a:endParaRPr lang="en-SG"/>
        </a:p>
      </dgm:t>
    </dgm:pt>
    <dgm:pt modelId="{75192B4E-CFA3-44F0-9146-E8705441800E}" type="sibTrans" cxnId="{3C1C2834-3719-448F-A646-1DA7E2170FC0}">
      <dgm:prSet/>
      <dgm:spPr/>
      <dgm:t>
        <a:bodyPr/>
        <a:lstStyle/>
        <a:p>
          <a:endParaRPr lang="en-SG"/>
        </a:p>
      </dgm:t>
    </dgm:pt>
    <dgm:pt modelId="{FEBFBAB4-B7F5-4C11-A025-132D2B5264BD}">
      <dgm:prSet phldrT="[Text]"/>
      <dgm:spPr/>
      <dgm:t>
        <a:bodyPr/>
        <a:lstStyle/>
        <a:p>
          <a:r>
            <a:rPr lang="zh-CN" altLang="en-US" dirty="0"/>
            <a:t>选择研究课题</a:t>
          </a:r>
          <a:endParaRPr lang="en-SG" dirty="0"/>
        </a:p>
      </dgm:t>
    </dgm:pt>
    <dgm:pt modelId="{5555451D-A5CB-4370-970D-83F71998D6DC}" type="parTrans" cxnId="{7583BDFB-DD24-49D1-8DFD-0539A1D40997}">
      <dgm:prSet/>
      <dgm:spPr/>
      <dgm:t>
        <a:bodyPr/>
        <a:lstStyle/>
        <a:p>
          <a:endParaRPr lang="en-SG"/>
        </a:p>
      </dgm:t>
    </dgm:pt>
    <dgm:pt modelId="{E61B39D5-87A5-4742-9627-4BEAAF3E1BB4}" type="sibTrans" cxnId="{7583BDFB-DD24-49D1-8DFD-0539A1D40997}">
      <dgm:prSet/>
      <dgm:spPr/>
      <dgm:t>
        <a:bodyPr/>
        <a:lstStyle/>
        <a:p>
          <a:endParaRPr lang="en-SG"/>
        </a:p>
      </dgm:t>
    </dgm:pt>
    <dgm:pt modelId="{3C248F63-3740-4F5F-9564-D4B89ABCD161}">
      <dgm:prSet phldrT="[Text]"/>
      <dgm:spPr/>
      <dgm:t>
        <a:bodyPr/>
        <a:lstStyle/>
        <a:p>
          <a:r>
            <a:rPr lang="zh-CN" altLang="en-US" dirty="0"/>
            <a:t>学术写作：开始</a:t>
          </a:r>
          <a:endParaRPr lang="en-SG" dirty="0"/>
        </a:p>
      </dgm:t>
    </dgm:pt>
    <dgm:pt modelId="{33A69780-33AC-4902-9402-A747E3C31EE2}" type="parTrans" cxnId="{FE3A447D-67FB-464A-A5D7-9D620DE7D764}">
      <dgm:prSet/>
      <dgm:spPr/>
      <dgm:t>
        <a:bodyPr/>
        <a:lstStyle/>
        <a:p>
          <a:endParaRPr lang="en-SG"/>
        </a:p>
      </dgm:t>
    </dgm:pt>
    <dgm:pt modelId="{03E03224-D0DE-4C60-870A-894436699E06}" type="sibTrans" cxnId="{FE3A447D-67FB-464A-A5D7-9D620DE7D764}">
      <dgm:prSet/>
      <dgm:spPr/>
      <dgm:t>
        <a:bodyPr/>
        <a:lstStyle/>
        <a:p>
          <a:endParaRPr lang="en-SG"/>
        </a:p>
      </dgm:t>
    </dgm:pt>
    <dgm:pt modelId="{E66ECF2E-C6C1-4311-BF6A-C38804404D0D}">
      <dgm:prSet phldrT="[Text]"/>
      <dgm:spPr/>
      <dgm:t>
        <a:bodyPr/>
        <a:lstStyle/>
        <a:p>
          <a:r>
            <a:rPr lang="zh-CN" altLang="en-US" dirty="0"/>
            <a:t>研究问题</a:t>
          </a:r>
          <a:endParaRPr lang="en-SG" altLang="zh-CN" dirty="0"/>
        </a:p>
      </dgm:t>
    </dgm:pt>
    <dgm:pt modelId="{6C1651EF-D16F-4D3C-85CC-1AD012E7388F}" type="parTrans" cxnId="{C621454D-4789-4396-9DDE-22B58917E3CB}">
      <dgm:prSet/>
      <dgm:spPr/>
      <dgm:t>
        <a:bodyPr/>
        <a:lstStyle/>
        <a:p>
          <a:endParaRPr lang="en-SG"/>
        </a:p>
      </dgm:t>
    </dgm:pt>
    <dgm:pt modelId="{B22B06A2-7B9E-43C9-A288-EB3789F4DBBB}" type="sibTrans" cxnId="{C621454D-4789-4396-9DDE-22B58917E3CB}">
      <dgm:prSet/>
      <dgm:spPr/>
      <dgm:t>
        <a:bodyPr/>
        <a:lstStyle/>
        <a:p>
          <a:endParaRPr lang="en-SG"/>
        </a:p>
      </dgm:t>
    </dgm:pt>
    <dgm:pt modelId="{71574381-DC35-4E28-A131-D86D54FCCE53}">
      <dgm:prSet phldrT="[Text]"/>
      <dgm:spPr/>
      <dgm:t>
        <a:bodyPr/>
        <a:lstStyle/>
        <a:p>
          <a:r>
            <a:rPr lang="zh-CN" altLang="en-US" dirty="0"/>
            <a:t>选题</a:t>
          </a:r>
          <a:endParaRPr lang="en-SG" dirty="0"/>
        </a:p>
      </dgm:t>
    </dgm:pt>
    <dgm:pt modelId="{9F75610B-8BEC-4A34-9A67-5654B192D60A}" type="parTrans" cxnId="{D4FCCF40-C013-4B49-8125-228DC5118019}">
      <dgm:prSet/>
      <dgm:spPr/>
      <dgm:t>
        <a:bodyPr/>
        <a:lstStyle/>
        <a:p>
          <a:endParaRPr lang="en-SG"/>
        </a:p>
      </dgm:t>
    </dgm:pt>
    <dgm:pt modelId="{D9158EAD-ADAB-4F98-8960-8660E8F570CE}" type="sibTrans" cxnId="{D4FCCF40-C013-4B49-8125-228DC5118019}">
      <dgm:prSet/>
      <dgm:spPr/>
      <dgm:t>
        <a:bodyPr/>
        <a:lstStyle/>
        <a:p>
          <a:endParaRPr lang="en-SG"/>
        </a:p>
      </dgm:t>
    </dgm:pt>
    <dgm:pt modelId="{9431B022-59F4-4897-82DD-7EFEBF8845A9}">
      <dgm:prSet phldrT="[Text]"/>
      <dgm:spPr/>
      <dgm:t>
        <a:bodyPr/>
        <a:lstStyle/>
        <a:p>
          <a:r>
            <a:rPr lang="zh-CN" altLang="en-US" dirty="0"/>
            <a:t>研究问题（细化、修改和确定）</a:t>
          </a:r>
          <a:endParaRPr lang="en-SG" dirty="0"/>
        </a:p>
      </dgm:t>
    </dgm:pt>
    <dgm:pt modelId="{9CF9F4E3-C390-4E9C-850C-A742AB52A39F}" type="parTrans" cxnId="{4C55876D-E499-4570-90DF-644D59809618}">
      <dgm:prSet/>
      <dgm:spPr/>
      <dgm:t>
        <a:bodyPr/>
        <a:lstStyle/>
        <a:p>
          <a:endParaRPr lang="en-SG"/>
        </a:p>
      </dgm:t>
    </dgm:pt>
    <dgm:pt modelId="{60FD0426-4786-4704-8B94-0973B9E4553A}" type="sibTrans" cxnId="{4C55876D-E499-4570-90DF-644D59809618}">
      <dgm:prSet/>
      <dgm:spPr/>
      <dgm:t>
        <a:bodyPr/>
        <a:lstStyle/>
        <a:p>
          <a:endParaRPr lang="en-SG"/>
        </a:p>
      </dgm:t>
    </dgm:pt>
    <dgm:pt modelId="{0A72B859-F1EC-4FFF-9CCA-520B7994C88B}" type="pres">
      <dgm:prSet presAssocID="{B99F3146-4947-4D04-872A-7AC03CA55B5F}" presName="layout" presStyleCnt="0">
        <dgm:presLayoutVars>
          <dgm:chMax/>
          <dgm:chPref/>
          <dgm:dir/>
          <dgm:resizeHandles/>
        </dgm:presLayoutVars>
      </dgm:prSet>
      <dgm:spPr/>
    </dgm:pt>
    <dgm:pt modelId="{1982FED1-8274-4ACD-8D3A-C42C64B3FACE}" type="pres">
      <dgm:prSet presAssocID="{5FF89E9B-46DF-4B13-80C7-1D04EC85089E}" presName="root" presStyleCnt="0">
        <dgm:presLayoutVars>
          <dgm:chMax/>
          <dgm:chPref/>
        </dgm:presLayoutVars>
      </dgm:prSet>
      <dgm:spPr/>
    </dgm:pt>
    <dgm:pt modelId="{AD712F81-2718-4FE7-895D-19EBD9613A36}" type="pres">
      <dgm:prSet presAssocID="{5FF89E9B-46DF-4B13-80C7-1D04EC85089E}" presName="rootComposite" presStyleCnt="0">
        <dgm:presLayoutVars/>
      </dgm:prSet>
      <dgm:spPr/>
    </dgm:pt>
    <dgm:pt modelId="{ED6333A7-5D05-45E5-B52F-D2CE557E2CB9}" type="pres">
      <dgm:prSet presAssocID="{5FF89E9B-46DF-4B13-80C7-1D04EC85089E}" presName="ParentAccent" presStyleLbl="alignNode1" presStyleIdx="0" presStyleCnt="2"/>
      <dgm:spPr/>
    </dgm:pt>
    <dgm:pt modelId="{BB16C8D6-41B3-4F04-89B3-A86893ED9000}" type="pres">
      <dgm:prSet presAssocID="{5FF89E9B-46DF-4B13-80C7-1D04EC85089E}" presName="ParentSmallAccent" presStyleLbl="fgAcc1" presStyleIdx="0" presStyleCnt="2"/>
      <dgm:spPr/>
    </dgm:pt>
    <dgm:pt modelId="{CC42D9DE-14BC-4D02-8910-C1FC5C254BC4}" type="pres">
      <dgm:prSet presAssocID="{5FF89E9B-46DF-4B13-80C7-1D04EC85089E}" presName="Parent" presStyleLbl="revTx" presStyleIdx="0" presStyleCnt="8">
        <dgm:presLayoutVars>
          <dgm:chMax/>
          <dgm:chPref val="4"/>
          <dgm:bulletEnabled val="1"/>
        </dgm:presLayoutVars>
      </dgm:prSet>
      <dgm:spPr/>
    </dgm:pt>
    <dgm:pt modelId="{B0140E26-65D6-475C-BBDD-84BFC4DC0880}" type="pres">
      <dgm:prSet presAssocID="{5FF89E9B-46DF-4B13-80C7-1D04EC85089E}" presName="childShape" presStyleCnt="0">
        <dgm:presLayoutVars>
          <dgm:chMax val="0"/>
          <dgm:chPref val="0"/>
        </dgm:presLayoutVars>
      </dgm:prSet>
      <dgm:spPr/>
    </dgm:pt>
    <dgm:pt modelId="{B1828FF6-F4FD-4460-8D30-F50257B93756}" type="pres">
      <dgm:prSet presAssocID="{13EA94B2-0368-40C4-AD8E-281A6F30A670}" presName="childComposite" presStyleCnt="0">
        <dgm:presLayoutVars>
          <dgm:chMax val="0"/>
          <dgm:chPref val="0"/>
        </dgm:presLayoutVars>
      </dgm:prSet>
      <dgm:spPr/>
    </dgm:pt>
    <dgm:pt modelId="{75888FD0-034E-40FA-A3E4-AE14658FC26D}" type="pres">
      <dgm:prSet presAssocID="{13EA94B2-0368-40C4-AD8E-281A6F30A670}" presName="ChildAccent" presStyleLbl="solidFgAcc1" presStyleIdx="0" presStyleCnt="6"/>
      <dgm:spPr/>
    </dgm:pt>
    <dgm:pt modelId="{0D355914-53F8-47E8-B007-C1D6C5C08277}" type="pres">
      <dgm:prSet presAssocID="{13EA94B2-0368-40C4-AD8E-281A6F30A670}" presName="Child" presStyleLbl="revTx" presStyleIdx="1" presStyleCnt="8">
        <dgm:presLayoutVars>
          <dgm:chMax val="0"/>
          <dgm:chPref val="0"/>
          <dgm:bulletEnabled val="1"/>
        </dgm:presLayoutVars>
      </dgm:prSet>
      <dgm:spPr/>
    </dgm:pt>
    <dgm:pt modelId="{CBCE54CE-41FA-4AF4-A816-275B55EC0069}" type="pres">
      <dgm:prSet presAssocID="{CEB30C20-7977-44F3-9462-39FEE368EB66}" presName="childComposite" presStyleCnt="0">
        <dgm:presLayoutVars>
          <dgm:chMax val="0"/>
          <dgm:chPref val="0"/>
        </dgm:presLayoutVars>
      </dgm:prSet>
      <dgm:spPr/>
    </dgm:pt>
    <dgm:pt modelId="{290918CC-3C3C-456E-95CE-44EA1CCD5908}" type="pres">
      <dgm:prSet presAssocID="{CEB30C20-7977-44F3-9462-39FEE368EB66}" presName="ChildAccent" presStyleLbl="solidFgAcc1" presStyleIdx="1" presStyleCnt="6"/>
      <dgm:spPr/>
    </dgm:pt>
    <dgm:pt modelId="{215D8669-CE80-4E30-8238-B63D51A42819}" type="pres">
      <dgm:prSet presAssocID="{CEB30C20-7977-44F3-9462-39FEE368EB66}" presName="Child" presStyleLbl="revTx" presStyleIdx="2" presStyleCnt="8">
        <dgm:presLayoutVars>
          <dgm:chMax val="0"/>
          <dgm:chPref val="0"/>
          <dgm:bulletEnabled val="1"/>
        </dgm:presLayoutVars>
      </dgm:prSet>
      <dgm:spPr/>
    </dgm:pt>
    <dgm:pt modelId="{5D9F369C-7B9D-4080-8EEB-73BC293330A0}" type="pres">
      <dgm:prSet presAssocID="{FEBFBAB4-B7F5-4C11-A025-132D2B5264BD}" presName="childComposite" presStyleCnt="0">
        <dgm:presLayoutVars>
          <dgm:chMax val="0"/>
          <dgm:chPref val="0"/>
        </dgm:presLayoutVars>
      </dgm:prSet>
      <dgm:spPr/>
    </dgm:pt>
    <dgm:pt modelId="{1D3AE09B-19D0-4327-9553-7BAD6E59F308}" type="pres">
      <dgm:prSet presAssocID="{FEBFBAB4-B7F5-4C11-A025-132D2B5264BD}" presName="ChildAccent" presStyleLbl="solidFgAcc1" presStyleIdx="2" presStyleCnt="6"/>
      <dgm:spPr/>
    </dgm:pt>
    <dgm:pt modelId="{59585F2A-103B-4D8B-963D-0F632606DCD7}" type="pres">
      <dgm:prSet presAssocID="{FEBFBAB4-B7F5-4C11-A025-132D2B5264BD}" presName="Child" presStyleLbl="revTx" presStyleIdx="3" presStyleCnt="8">
        <dgm:presLayoutVars>
          <dgm:chMax val="0"/>
          <dgm:chPref val="0"/>
          <dgm:bulletEnabled val="1"/>
        </dgm:presLayoutVars>
      </dgm:prSet>
      <dgm:spPr/>
    </dgm:pt>
    <dgm:pt modelId="{F355CD9D-30AC-429A-A495-03F0ED6C3575}" type="pres">
      <dgm:prSet presAssocID="{3C248F63-3740-4F5F-9564-D4B89ABCD161}" presName="root" presStyleCnt="0">
        <dgm:presLayoutVars>
          <dgm:chMax/>
          <dgm:chPref/>
        </dgm:presLayoutVars>
      </dgm:prSet>
      <dgm:spPr/>
    </dgm:pt>
    <dgm:pt modelId="{1533CB8A-704B-4505-93E7-75119B3E1867}" type="pres">
      <dgm:prSet presAssocID="{3C248F63-3740-4F5F-9564-D4B89ABCD161}" presName="rootComposite" presStyleCnt="0">
        <dgm:presLayoutVars/>
      </dgm:prSet>
      <dgm:spPr/>
    </dgm:pt>
    <dgm:pt modelId="{8A947401-D409-425D-BEEA-5D6E840CC5D6}" type="pres">
      <dgm:prSet presAssocID="{3C248F63-3740-4F5F-9564-D4B89ABCD161}" presName="ParentAccent" presStyleLbl="alignNode1" presStyleIdx="1" presStyleCnt="2"/>
      <dgm:spPr/>
    </dgm:pt>
    <dgm:pt modelId="{838DDC8F-B3E4-47A9-A0F2-FE24B24D8C65}" type="pres">
      <dgm:prSet presAssocID="{3C248F63-3740-4F5F-9564-D4B89ABCD161}" presName="ParentSmallAccent" presStyleLbl="fgAcc1" presStyleIdx="1" presStyleCnt="2"/>
      <dgm:spPr/>
    </dgm:pt>
    <dgm:pt modelId="{677A9CA8-3588-4DFB-82CF-B9F1C10708FF}" type="pres">
      <dgm:prSet presAssocID="{3C248F63-3740-4F5F-9564-D4B89ABCD161}" presName="Parent" presStyleLbl="revTx" presStyleIdx="4" presStyleCnt="8">
        <dgm:presLayoutVars>
          <dgm:chMax/>
          <dgm:chPref val="4"/>
          <dgm:bulletEnabled val="1"/>
        </dgm:presLayoutVars>
      </dgm:prSet>
      <dgm:spPr/>
    </dgm:pt>
    <dgm:pt modelId="{8F0D5C2C-F132-463D-A8EE-5DC216704CF8}" type="pres">
      <dgm:prSet presAssocID="{3C248F63-3740-4F5F-9564-D4B89ABCD161}" presName="childShape" presStyleCnt="0">
        <dgm:presLayoutVars>
          <dgm:chMax val="0"/>
          <dgm:chPref val="0"/>
        </dgm:presLayoutVars>
      </dgm:prSet>
      <dgm:spPr/>
    </dgm:pt>
    <dgm:pt modelId="{0E5584A7-FCDA-40E1-BC6A-4DFB9BFBDE56}" type="pres">
      <dgm:prSet presAssocID="{E66ECF2E-C6C1-4311-BF6A-C38804404D0D}" presName="childComposite" presStyleCnt="0">
        <dgm:presLayoutVars>
          <dgm:chMax val="0"/>
          <dgm:chPref val="0"/>
        </dgm:presLayoutVars>
      </dgm:prSet>
      <dgm:spPr/>
    </dgm:pt>
    <dgm:pt modelId="{7DFA61F1-1734-46D8-A919-A860ADD4DB24}" type="pres">
      <dgm:prSet presAssocID="{E66ECF2E-C6C1-4311-BF6A-C38804404D0D}" presName="ChildAccent" presStyleLbl="solidFgAcc1" presStyleIdx="3" presStyleCnt="6"/>
      <dgm:spPr/>
    </dgm:pt>
    <dgm:pt modelId="{2BC6C830-A5AE-4C2E-A782-4AEC774011D2}" type="pres">
      <dgm:prSet presAssocID="{E66ECF2E-C6C1-4311-BF6A-C38804404D0D}" presName="Child" presStyleLbl="revTx" presStyleIdx="5" presStyleCnt="8">
        <dgm:presLayoutVars>
          <dgm:chMax val="0"/>
          <dgm:chPref val="0"/>
          <dgm:bulletEnabled val="1"/>
        </dgm:presLayoutVars>
      </dgm:prSet>
      <dgm:spPr/>
    </dgm:pt>
    <dgm:pt modelId="{CFEAC7BA-C6DF-4336-B6BC-406DCFF8D341}" type="pres">
      <dgm:prSet presAssocID="{71574381-DC35-4E28-A131-D86D54FCCE53}" presName="childComposite" presStyleCnt="0">
        <dgm:presLayoutVars>
          <dgm:chMax val="0"/>
          <dgm:chPref val="0"/>
        </dgm:presLayoutVars>
      </dgm:prSet>
      <dgm:spPr/>
    </dgm:pt>
    <dgm:pt modelId="{2B8DB279-3322-4F15-898C-839BE63C3C05}" type="pres">
      <dgm:prSet presAssocID="{71574381-DC35-4E28-A131-D86D54FCCE53}" presName="ChildAccent" presStyleLbl="solidFgAcc1" presStyleIdx="4" presStyleCnt="6"/>
      <dgm:spPr/>
    </dgm:pt>
    <dgm:pt modelId="{F5F4A975-1A60-4E21-82B4-7F55BDDBF5FF}" type="pres">
      <dgm:prSet presAssocID="{71574381-DC35-4E28-A131-D86D54FCCE53}" presName="Child" presStyleLbl="revTx" presStyleIdx="6" presStyleCnt="8">
        <dgm:presLayoutVars>
          <dgm:chMax val="0"/>
          <dgm:chPref val="0"/>
          <dgm:bulletEnabled val="1"/>
        </dgm:presLayoutVars>
      </dgm:prSet>
      <dgm:spPr/>
    </dgm:pt>
    <dgm:pt modelId="{2C72E4D4-B8A1-4A49-8753-2E0F164A1042}" type="pres">
      <dgm:prSet presAssocID="{9431B022-59F4-4897-82DD-7EFEBF8845A9}" presName="childComposite" presStyleCnt="0">
        <dgm:presLayoutVars>
          <dgm:chMax val="0"/>
          <dgm:chPref val="0"/>
        </dgm:presLayoutVars>
      </dgm:prSet>
      <dgm:spPr/>
    </dgm:pt>
    <dgm:pt modelId="{D31B4C8A-7A57-4643-A17F-EF76115C55FA}" type="pres">
      <dgm:prSet presAssocID="{9431B022-59F4-4897-82DD-7EFEBF8845A9}" presName="ChildAccent" presStyleLbl="solidFgAcc1" presStyleIdx="5" presStyleCnt="6"/>
      <dgm:spPr/>
    </dgm:pt>
    <dgm:pt modelId="{14E23432-08A1-4FDA-A3FE-9CB530F27DA1}" type="pres">
      <dgm:prSet presAssocID="{9431B022-59F4-4897-82DD-7EFEBF8845A9}" presName="Child" presStyleLbl="revTx" presStyleIdx="7" presStyleCnt="8">
        <dgm:presLayoutVars>
          <dgm:chMax val="0"/>
          <dgm:chPref val="0"/>
          <dgm:bulletEnabled val="1"/>
        </dgm:presLayoutVars>
      </dgm:prSet>
      <dgm:spPr/>
    </dgm:pt>
  </dgm:ptLst>
  <dgm:cxnLst>
    <dgm:cxn modelId="{9F257018-5BBB-4EA3-B24E-D062D781C239}" type="presOf" srcId="{FEBFBAB4-B7F5-4C11-A025-132D2B5264BD}" destId="{59585F2A-103B-4D8B-963D-0F632606DCD7}" srcOrd="0" destOrd="0" presId="urn:microsoft.com/office/officeart/2008/layout/SquareAccentList"/>
    <dgm:cxn modelId="{3C1C2834-3719-448F-A646-1DA7E2170FC0}" srcId="{5FF89E9B-46DF-4B13-80C7-1D04EC85089E}" destId="{CEB30C20-7977-44F3-9462-39FEE368EB66}" srcOrd="1" destOrd="0" parTransId="{5EB92EC8-E919-4CF7-8E25-9CDE8370A725}" sibTransId="{75192B4E-CFA3-44F0-9146-E8705441800E}"/>
    <dgm:cxn modelId="{D4FCCF40-C013-4B49-8125-228DC5118019}" srcId="{3C248F63-3740-4F5F-9564-D4B89ABCD161}" destId="{71574381-DC35-4E28-A131-D86D54FCCE53}" srcOrd="1" destOrd="0" parTransId="{9F75610B-8BEC-4A34-9A67-5654B192D60A}" sibTransId="{D9158EAD-ADAB-4F98-8960-8660E8F570CE}"/>
    <dgm:cxn modelId="{C621454D-4789-4396-9DDE-22B58917E3CB}" srcId="{3C248F63-3740-4F5F-9564-D4B89ABCD161}" destId="{E66ECF2E-C6C1-4311-BF6A-C38804404D0D}" srcOrd="0" destOrd="0" parTransId="{6C1651EF-D16F-4D3C-85CC-1AD012E7388F}" sibTransId="{B22B06A2-7B9E-43C9-A288-EB3789F4DBBB}"/>
    <dgm:cxn modelId="{4C55876D-E499-4570-90DF-644D59809618}" srcId="{3C248F63-3740-4F5F-9564-D4B89ABCD161}" destId="{9431B022-59F4-4897-82DD-7EFEBF8845A9}" srcOrd="2" destOrd="0" parTransId="{9CF9F4E3-C390-4E9C-850C-A742AB52A39F}" sibTransId="{60FD0426-4786-4704-8B94-0973B9E4553A}"/>
    <dgm:cxn modelId="{649BDB76-A160-4B71-BC17-05376D4BD1B0}" type="presOf" srcId="{9431B022-59F4-4897-82DD-7EFEBF8845A9}" destId="{14E23432-08A1-4FDA-A3FE-9CB530F27DA1}" srcOrd="0" destOrd="0" presId="urn:microsoft.com/office/officeart/2008/layout/SquareAccentList"/>
    <dgm:cxn modelId="{FE3A447D-67FB-464A-A5D7-9D620DE7D764}" srcId="{B99F3146-4947-4D04-872A-7AC03CA55B5F}" destId="{3C248F63-3740-4F5F-9564-D4B89ABCD161}" srcOrd="1" destOrd="0" parTransId="{33A69780-33AC-4902-9402-A747E3C31EE2}" sibTransId="{03E03224-D0DE-4C60-870A-894436699E06}"/>
    <dgm:cxn modelId="{11CECE83-FDFC-41C9-9D24-1712BD6A84AC}" type="presOf" srcId="{13EA94B2-0368-40C4-AD8E-281A6F30A670}" destId="{0D355914-53F8-47E8-B007-C1D6C5C08277}" srcOrd="0" destOrd="0" presId="urn:microsoft.com/office/officeart/2008/layout/SquareAccentList"/>
    <dgm:cxn modelId="{ADA7ED89-1512-482A-9CAD-BB1ABE9A6B3B}" type="presOf" srcId="{5FF89E9B-46DF-4B13-80C7-1D04EC85089E}" destId="{CC42D9DE-14BC-4D02-8910-C1FC5C254BC4}" srcOrd="0" destOrd="0" presId="urn:microsoft.com/office/officeart/2008/layout/SquareAccentList"/>
    <dgm:cxn modelId="{EC2DD89E-8CD5-4DD2-A718-E9D1E799F354}" type="presOf" srcId="{3C248F63-3740-4F5F-9564-D4B89ABCD161}" destId="{677A9CA8-3588-4DFB-82CF-B9F1C10708FF}" srcOrd="0" destOrd="0" presId="urn:microsoft.com/office/officeart/2008/layout/SquareAccentList"/>
    <dgm:cxn modelId="{5AC349AC-E0C9-4924-A9B7-5A86A81DCF16}" srcId="{5FF89E9B-46DF-4B13-80C7-1D04EC85089E}" destId="{13EA94B2-0368-40C4-AD8E-281A6F30A670}" srcOrd="0" destOrd="0" parTransId="{611ABFB8-E398-4A9B-8E0E-8F4186FEE098}" sibTransId="{E47F0386-A14F-4778-8712-A81C53327B08}"/>
    <dgm:cxn modelId="{980EDBB8-4184-4665-8AA0-E996BC676144}" type="presOf" srcId="{CEB30C20-7977-44F3-9462-39FEE368EB66}" destId="{215D8669-CE80-4E30-8238-B63D51A42819}" srcOrd="0" destOrd="0" presId="urn:microsoft.com/office/officeart/2008/layout/SquareAccentList"/>
    <dgm:cxn modelId="{F30A73C4-2CAC-4B4A-8C6D-40930D9B0310}" srcId="{B99F3146-4947-4D04-872A-7AC03CA55B5F}" destId="{5FF89E9B-46DF-4B13-80C7-1D04EC85089E}" srcOrd="0" destOrd="0" parTransId="{CEEE73EB-7352-4BB1-8C55-C60EE1AB1D2A}" sibTransId="{97C6646D-D861-49A3-B4D2-EB8C9E198CE2}"/>
    <dgm:cxn modelId="{86104AC8-B1B5-4AC1-BF14-58C7CC769100}" type="presOf" srcId="{E66ECF2E-C6C1-4311-BF6A-C38804404D0D}" destId="{2BC6C830-A5AE-4C2E-A782-4AEC774011D2}" srcOrd="0" destOrd="0" presId="urn:microsoft.com/office/officeart/2008/layout/SquareAccentList"/>
    <dgm:cxn modelId="{3A7C22DD-93A8-4BB5-AA90-7D30245045A7}" type="presOf" srcId="{71574381-DC35-4E28-A131-D86D54FCCE53}" destId="{F5F4A975-1A60-4E21-82B4-7F55BDDBF5FF}" srcOrd="0" destOrd="0" presId="urn:microsoft.com/office/officeart/2008/layout/SquareAccentList"/>
    <dgm:cxn modelId="{7A7813E1-8859-487B-998D-FE09C8715164}" type="presOf" srcId="{B99F3146-4947-4D04-872A-7AC03CA55B5F}" destId="{0A72B859-F1EC-4FFF-9CCA-520B7994C88B}" srcOrd="0" destOrd="0" presId="urn:microsoft.com/office/officeart/2008/layout/SquareAccentList"/>
    <dgm:cxn modelId="{7583BDFB-DD24-49D1-8DFD-0539A1D40997}" srcId="{5FF89E9B-46DF-4B13-80C7-1D04EC85089E}" destId="{FEBFBAB4-B7F5-4C11-A025-132D2B5264BD}" srcOrd="2" destOrd="0" parTransId="{5555451D-A5CB-4370-970D-83F71998D6DC}" sibTransId="{E61B39D5-87A5-4742-9627-4BEAAF3E1BB4}"/>
    <dgm:cxn modelId="{7A26BC60-0BDE-404A-81ED-11B20FEF850A}" type="presParOf" srcId="{0A72B859-F1EC-4FFF-9CCA-520B7994C88B}" destId="{1982FED1-8274-4ACD-8D3A-C42C64B3FACE}" srcOrd="0" destOrd="0" presId="urn:microsoft.com/office/officeart/2008/layout/SquareAccentList"/>
    <dgm:cxn modelId="{CB847F1D-E8C7-4C6A-B6FE-84F055F796B2}" type="presParOf" srcId="{1982FED1-8274-4ACD-8D3A-C42C64B3FACE}" destId="{AD712F81-2718-4FE7-895D-19EBD9613A36}" srcOrd="0" destOrd="0" presId="urn:microsoft.com/office/officeart/2008/layout/SquareAccentList"/>
    <dgm:cxn modelId="{17804E79-33F9-4DE2-927D-440B83D13878}" type="presParOf" srcId="{AD712F81-2718-4FE7-895D-19EBD9613A36}" destId="{ED6333A7-5D05-45E5-B52F-D2CE557E2CB9}" srcOrd="0" destOrd="0" presId="urn:microsoft.com/office/officeart/2008/layout/SquareAccentList"/>
    <dgm:cxn modelId="{512A8B58-2ED7-4206-8E4B-A1E7A1F9C1A4}" type="presParOf" srcId="{AD712F81-2718-4FE7-895D-19EBD9613A36}" destId="{BB16C8D6-41B3-4F04-89B3-A86893ED9000}" srcOrd="1" destOrd="0" presId="urn:microsoft.com/office/officeart/2008/layout/SquareAccentList"/>
    <dgm:cxn modelId="{21F2F6CA-E979-4EF3-B8EE-7BF718F7D1B0}" type="presParOf" srcId="{AD712F81-2718-4FE7-895D-19EBD9613A36}" destId="{CC42D9DE-14BC-4D02-8910-C1FC5C254BC4}" srcOrd="2" destOrd="0" presId="urn:microsoft.com/office/officeart/2008/layout/SquareAccentList"/>
    <dgm:cxn modelId="{D03AABC9-30B2-40C5-A191-73D2FE457556}" type="presParOf" srcId="{1982FED1-8274-4ACD-8D3A-C42C64B3FACE}" destId="{B0140E26-65D6-475C-BBDD-84BFC4DC0880}" srcOrd="1" destOrd="0" presId="urn:microsoft.com/office/officeart/2008/layout/SquareAccentList"/>
    <dgm:cxn modelId="{379B1346-907F-43FF-9E6B-FCD276E7F8ED}" type="presParOf" srcId="{B0140E26-65D6-475C-BBDD-84BFC4DC0880}" destId="{B1828FF6-F4FD-4460-8D30-F50257B93756}" srcOrd="0" destOrd="0" presId="urn:microsoft.com/office/officeart/2008/layout/SquareAccentList"/>
    <dgm:cxn modelId="{44A61D1C-68C2-4AD0-8EF7-71109CC547E9}" type="presParOf" srcId="{B1828FF6-F4FD-4460-8D30-F50257B93756}" destId="{75888FD0-034E-40FA-A3E4-AE14658FC26D}" srcOrd="0" destOrd="0" presId="urn:microsoft.com/office/officeart/2008/layout/SquareAccentList"/>
    <dgm:cxn modelId="{1691E26F-736F-407D-9387-A9689CD457E2}" type="presParOf" srcId="{B1828FF6-F4FD-4460-8D30-F50257B93756}" destId="{0D355914-53F8-47E8-B007-C1D6C5C08277}" srcOrd="1" destOrd="0" presId="urn:microsoft.com/office/officeart/2008/layout/SquareAccentList"/>
    <dgm:cxn modelId="{2F6F9A3F-D65F-4FC2-B61B-746D08678FD8}" type="presParOf" srcId="{B0140E26-65D6-475C-BBDD-84BFC4DC0880}" destId="{CBCE54CE-41FA-4AF4-A816-275B55EC0069}" srcOrd="1" destOrd="0" presId="urn:microsoft.com/office/officeart/2008/layout/SquareAccentList"/>
    <dgm:cxn modelId="{6F2228EE-00AF-417C-962D-2CC96864BBA0}" type="presParOf" srcId="{CBCE54CE-41FA-4AF4-A816-275B55EC0069}" destId="{290918CC-3C3C-456E-95CE-44EA1CCD5908}" srcOrd="0" destOrd="0" presId="urn:microsoft.com/office/officeart/2008/layout/SquareAccentList"/>
    <dgm:cxn modelId="{3806A4DB-0360-4D4B-8947-393C470DADC7}" type="presParOf" srcId="{CBCE54CE-41FA-4AF4-A816-275B55EC0069}" destId="{215D8669-CE80-4E30-8238-B63D51A42819}" srcOrd="1" destOrd="0" presId="urn:microsoft.com/office/officeart/2008/layout/SquareAccentList"/>
    <dgm:cxn modelId="{57F9A511-4031-48B1-A68D-9B90A97999CE}" type="presParOf" srcId="{B0140E26-65D6-475C-BBDD-84BFC4DC0880}" destId="{5D9F369C-7B9D-4080-8EEB-73BC293330A0}" srcOrd="2" destOrd="0" presId="urn:microsoft.com/office/officeart/2008/layout/SquareAccentList"/>
    <dgm:cxn modelId="{38220D88-6996-4A19-83C9-4DCA04558173}" type="presParOf" srcId="{5D9F369C-7B9D-4080-8EEB-73BC293330A0}" destId="{1D3AE09B-19D0-4327-9553-7BAD6E59F308}" srcOrd="0" destOrd="0" presId="urn:microsoft.com/office/officeart/2008/layout/SquareAccentList"/>
    <dgm:cxn modelId="{0BBB5689-D330-40CD-9EFC-63688886F8F9}" type="presParOf" srcId="{5D9F369C-7B9D-4080-8EEB-73BC293330A0}" destId="{59585F2A-103B-4D8B-963D-0F632606DCD7}" srcOrd="1" destOrd="0" presId="urn:microsoft.com/office/officeart/2008/layout/SquareAccentList"/>
    <dgm:cxn modelId="{58669010-84DB-42EB-8094-3B11FCFA09D5}" type="presParOf" srcId="{0A72B859-F1EC-4FFF-9CCA-520B7994C88B}" destId="{F355CD9D-30AC-429A-A495-03F0ED6C3575}" srcOrd="1" destOrd="0" presId="urn:microsoft.com/office/officeart/2008/layout/SquareAccentList"/>
    <dgm:cxn modelId="{E7246002-0AE5-4EFA-A241-7612847BE390}" type="presParOf" srcId="{F355CD9D-30AC-429A-A495-03F0ED6C3575}" destId="{1533CB8A-704B-4505-93E7-75119B3E1867}" srcOrd="0" destOrd="0" presId="urn:microsoft.com/office/officeart/2008/layout/SquareAccentList"/>
    <dgm:cxn modelId="{ED2A8F71-85F2-4929-8252-55D764596C51}" type="presParOf" srcId="{1533CB8A-704B-4505-93E7-75119B3E1867}" destId="{8A947401-D409-425D-BEEA-5D6E840CC5D6}" srcOrd="0" destOrd="0" presId="urn:microsoft.com/office/officeart/2008/layout/SquareAccentList"/>
    <dgm:cxn modelId="{5761E601-E9BC-4F70-9DB6-767F9AC28B8B}" type="presParOf" srcId="{1533CB8A-704B-4505-93E7-75119B3E1867}" destId="{838DDC8F-B3E4-47A9-A0F2-FE24B24D8C65}" srcOrd="1" destOrd="0" presId="urn:microsoft.com/office/officeart/2008/layout/SquareAccentList"/>
    <dgm:cxn modelId="{74E566B7-A687-4671-A6FC-6DF4AA50252B}" type="presParOf" srcId="{1533CB8A-704B-4505-93E7-75119B3E1867}" destId="{677A9CA8-3588-4DFB-82CF-B9F1C10708FF}" srcOrd="2" destOrd="0" presId="urn:microsoft.com/office/officeart/2008/layout/SquareAccentList"/>
    <dgm:cxn modelId="{AA63F2A2-36D3-48E2-B3AD-31837BF74F52}" type="presParOf" srcId="{F355CD9D-30AC-429A-A495-03F0ED6C3575}" destId="{8F0D5C2C-F132-463D-A8EE-5DC216704CF8}" srcOrd="1" destOrd="0" presId="urn:microsoft.com/office/officeart/2008/layout/SquareAccentList"/>
    <dgm:cxn modelId="{7BCC0E8A-92BD-45B6-AE84-A6872A2E62DF}" type="presParOf" srcId="{8F0D5C2C-F132-463D-A8EE-5DC216704CF8}" destId="{0E5584A7-FCDA-40E1-BC6A-4DFB9BFBDE56}" srcOrd="0" destOrd="0" presId="urn:microsoft.com/office/officeart/2008/layout/SquareAccentList"/>
    <dgm:cxn modelId="{661D79F5-986F-4310-8D64-40A7ED2B5084}" type="presParOf" srcId="{0E5584A7-FCDA-40E1-BC6A-4DFB9BFBDE56}" destId="{7DFA61F1-1734-46D8-A919-A860ADD4DB24}" srcOrd="0" destOrd="0" presId="urn:microsoft.com/office/officeart/2008/layout/SquareAccentList"/>
    <dgm:cxn modelId="{EFE59A92-C3DF-4D79-B47F-6865DADFB8DC}" type="presParOf" srcId="{0E5584A7-FCDA-40E1-BC6A-4DFB9BFBDE56}" destId="{2BC6C830-A5AE-4C2E-A782-4AEC774011D2}" srcOrd="1" destOrd="0" presId="urn:microsoft.com/office/officeart/2008/layout/SquareAccentList"/>
    <dgm:cxn modelId="{0FF81C4D-A1FC-442D-8D57-C019AD51252D}" type="presParOf" srcId="{8F0D5C2C-F132-463D-A8EE-5DC216704CF8}" destId="{CFEAC7BA-C6DF-4336-B6BC-406DCFF8D341}" srcOrd="1" destOrd="0" presId="urn:microsoft.com/office/officeart/2008/layout/SquareAccentList"/>
    <dgm:cxn modelId="{AFBD9AD2-DC67-4282-AAB2-E91AECE2A0B5}" type="presParOf" srcId="{CFEAC7BA-C6DF-4336-B6BC-406DCFF8D341}" destId="{2B8DB279-3322-4F15-898C-839BE63C3C05}" srcOrd="0" destOrd="0" presId="urn:microsoft.com/office/officeart/2008/layout/SquareAccentList"/>
    <dgm:cxn modelId="{0B439044-A153-41DF-9A00-9AE583EF0338}" type="presParOf" srcId="{CFEAC7BA-C6DF-4336-B6BC-406DCFF8D341}" destId="{F5F4A975-1A60-4E21-82B4-7F55BDDBF5FF}" srcOrd="1" destOrd="0" presId="urn:microsoft.com/office/officeart/2008/layout/SquareAccentList"/>
    <dgm:cxn modelId="{43B85416-08F8-4E7B-A651-78F7D32743E1}" type="presParOf" srcId="{8F0D5C2C-F132-463D-A8EE-5DC216704CF8}" destId="{2C72E4D4-B8A1-4A49-8753-2E0F164A1042}" srcOrd="2" destOrd="0" presId="urn:microsoft.com/office/officeart/2008/layout/SquareAccentList"/>
    <dgm:cxn modelId="{4FA5CC7A-E0E1-4A3D-A2D7-B86B7AE425FD}" type="presParOf" srcId="{2C72E4D4-B8A1-4A49-8753-2E0F164A1042}" destId="{D31B4C8A-7A57-4643-A17F-EF76115C55FA}" srcOrd="0" destOrd="0" presId="urn:microsoft.com/office/officeart/2008/layout/SquareAccentList"/>
    <dgm:cxn modelId="{2A1F680E-5222-48CA-925B-440317E0E9B2}" type="presParOf" srcId="{2C72E4D4-B8A1-4A49-8753-2E0F164A1042}" destId="{14E23432-08A1-4FDA-A3FE-9CB530F27DA1}" srcOrd="1" destOrd="0" presId="urn:microsoft.com/office/officeart/2008/layout/Squa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A878090-BA92-43CF-9109-D931664DCB54}" type="doc">
      <dgm:prSet loTypeId="urn:microsoft.com/office/officeart/2005/8/layout/pyramid2" loCatId="list" qsTypeId="urn:microsoft.com/office/officeart/2005/8/quickstyle/3d5" qsCatId="3D" csTypeId="urn:microsoft.com/office/officeart/2005/8/colors/colorful5" csCatId="colorful" phldr="1"/>
      <dgm:spPr/>
    </dgm:pt>
    <dgm:pt modelId="{9D2676B9-F6A1-4D3A-A2B9-77F96D114358}">
      <dgm:prSet phldrT="[Text]"/>
      <dgm:spPr/>
      <dgm:t>
        <a:bodyPr/>
        <a:lstStyle/>
        <a:p>
          <a:r>
            <a:rPr lang="zh-CN" altLang="en-US" dirty="0"/>
            <a:t>阅读：对感兴趣的课题了解</a:t>
          </a:r>
          <a:endParaRPr lang="en-SG" dirty="0"/>
        </a:p>
      </dgm:t>
    </dgm:pt>
    <dgm:pt modelId="{1D8889C5-2A63-4DEA-A03E-A3EC96DA4860}" type="parTrans" cxnId="{E162328B-93DE-45CC-AFE8-55823723A5B3}">
      <dgm:prSet/>
      <dgm:spPr/>
      <dgm:t>
        <a:bodyPr/>
        <a:lstStyle/>
        <a:p>
          <a:endParaRPr lang="en-SG"/>
        </a:p>
      </dgm:t>
    </dgm:pt>
    <dgm:pt modelId="{1F01D9C9-5F6F-4446-B8EB-5D366872F225}" type="sibTrans" cxnId="{E162328B-93DE-45CC-AFE8-55823723A5B3}">
      <dgm:prSet/>
      <dgm:spPr/>
      <dgm:t>
        <a:bodyPr/>
        <a:lstStyle/>
        <a:p>
          <a:endParaRPr lang="en-SG"/>
        </a:p>
      </dgm:t>
    </dgm:pt>
    <dgm:pt modelId="{98FF3957-DE9B-4BA3-877B-25DBC0CEFCDA}">
      <dgm:prSet phldrT="[Text]"/>
      <dgm:spPr/>
      <dgm:t>
        <a:bodyPr/>
        <a:lstStyle/>
        <a:p>
          <a:r>
            <a:rPr lang="zh-CN" altLang="en-US" dirty="0"/>
            <a:t>了解：结合阅读和自己的兴趣，找出研究问题</a:t>
          </a:r>
          <a:endParaRPr lang="en-SG" dirty="0"/>
        </a:p>
      </dgm:t>
    </dgm:pt>
    <dgm:pt modelId="{78A17888-5058-43D7-B83A-CD51D24D120C}" type="parTrans" cxnId="{A02DF52D-3AB7-4D31-97B1-386450C1CFA0}">
      <dgm:prSet/>
      <dgm:spPr/>
      <dgm:t>
        <a:bodyPr/>
        <a:lstStyle/>
        <a:p>
          <a:endParaRPr lang="en-SG"/>
        </a:p>
      </dgm:t>
    </dgm:pt>
    <dgm:pt modelId="{2E389D8D-A525-4B00-8915-DC1C30950F47}" type="sibTrans" cxnId="{A02DF52D-3AB7-4D31-97B1-386450C1CFA0}">
      <dgm:prSet/>
      <dgm:spPr/>
      <dgm:t>
        <a:bodyPr/>
        <a:lstStyle/>
        <a:p>
          <a:endParaRPr lang="en-SG"/>
        </a:p>
      </dgm:t>
    </dgm:pt>
    <dgm:pt modelId="{A9E07947-CCCA-472E-983D-7BBCE6697FC0}">
      <dgm:prSet phldrT="[Text]"/>
      <dgm:spPr/>
      <dgm:t>
        <a:bodyPr/>
        <a:lstStyle/>
        <a:p>
          <a:r>
            <a:rPr lang="zh-CN" altLang="en-US" dirty="0"/>
            <a:t>选题：从研究问题和自己的兴趣找到平衡点</a:t>
          </a:r>
          <a:endParaRPr lang="en-SG" dirty="0"/>
        </a:p>
      </dgm:t>
    </dgm:pt>
    <dgm:pt modelId="{07502356-70FD-4D83-BF5A-3880B078C0A0}" type="parTrans" cxnId="{ABA00201-9A41-4B29-838B-4C82C22C500D}">
      <dgm:prSet/>
      <dgm:spPr/>
      <dgm:t>
        <a:bodyPr/>
        <a:lstStyle/>
        <a:p>
          <a:endParaRPr lang="en-SG"/>
        </a:p>
      </dgm:t>
    </dgm:pt>
    <dgm:pt modelId="{7FAD0FFC-DE55-46F8-B2D9-FFE2E267C39C}" type="sibTrans" cxnId="{ABA00201-9A41-4B29-838B-4C82C22C500D}">
      <dgm:prSet/>
      <dgm:spPr/>
      <dgm:t>
        <a:bodyPr/>
        <a:lstStyle/>
        <a:p>
          <a:endParaRPr lang="en-SG"/>
        </a:p>
      </dgm:t>
    </dgm:pt>
    <dgm:pt modelId="{DEA8CF21-89BB-45DE-B89D-4A0BB86DB943}" type="pres">
      <dgm:prSet presAssocID="{EA878090-BA92-43CF-9109-D931664DCB54}" presName="compositeShape" presStyleCnt="0">
        <dgm:presLayoutVars>
          <dgm:dir/>
          <dgm:resizeHandles/>
        </dgm:presLayoutVars>
      </dgm:prSet>
      <dgm:spPr/>
    </dgm:pt>
    <dgm:pt modelId="{714693D8-08DD-46A6-A821-B2F654A8B2B1}" type="pres">
      <dgm:prSet presAssocID="{EA878090-BA92-43CF-9109-D931664DCB54}" presName="pyramid" presStyleLbl="node1" presStyleIdx="0" presStyleCnt="1"/>
      <dgm:spPr/>
    </dgm:pt>
    <dgm:pt modelId="{74B54415-8A23-4A43-8334-F97683A10EF2}" type="pres">
      <dgm:prSet presAssocID="{EA878090-BA92-43CF-9109-D931664DCB54}" presName="theList" presStyleCnt="0"/>
      <dgm:spPr/>
    </dgm:pt>
    <dgm:pt modelId="{B7A64E87-FB7C-4A58-B8D7-2BEF51561770}" type="pres">
      <dgm:prSet presAssocID="{9D2676B9-F6A1-4D3A-A2B9-77F96D114358}" presName="aNode" presStyleLbl="fgAcc1" presStyleIdx="0" presStyleCnt="3">
        <dgm:presLayoutVars>
          <dgm:bulletEnabled val="1"/>
        </dgm:presLayoutVars>
      </dgm:prSet>
      <dgm:spPr/>
    </dgm:pt>
    <dgm:pt modelId="{7F5DF7AB-A574-4E04-BA1A-EA74DE0B3826}" type="pres">
      <dgm:prSet presAssocID="{9D2676B9-F6A1-4D3A-A2B9-77F96D114358}" presName="aSpace" presStyleCnt="0"/>
      <dgm:spPr/>
    </dgm:pt>
    <dgm:pt modelId="{2D8DA2F6-E85F-4891-93CE-1F5885ACB4EF}" type="pres">
      <dgm:prSet presAssocID="{98FF3957-DE9B-4BA3-877B-25DBC0CEFCDA}" presName="aNode" presStyleLbl="fgAcc1" presStyleIdx="1" presStyleCnt="3">
        <dgm:presLayoutVars>
          <dgm:bulletEnabled val="1"/>
        </dgm:presLayoutVars>
      </dgm:prSet>
      <dgm:spPr/>
    </dgm:pt>
    <dgm:pt modelId="{723F6BA6-F5E2-4B6E-ABBA-F585C0808AAD}" type="pres">
      <dgm:prSet presAssocID="{98FF3957-DE9B-4BA3-877B-25DBC0CEFCDA}" presName="aSpace" presStyleCnt="0"/>
      <dgm:spPr/>
    </dgm:pt>
    <dgm:pt modelId="{7812EEA0-B101-4686-B9E6-B8EC7BE1E289}" type="pres">
      <dgm:prSet presAssocID="{A9E07947-CCCA-472E-983D-7BBCE6697FC0}" presName="aNode" presStyleLbl="fgAcc1" presStyleIdx="2" presStyleCnt="3">
        <dgm:presLayoutVars>
          <dgm:bulletEnabled val="1"/>
        </dgm:presLayoutVars>
      </dgm:prSet>
      <dgm:spPr/>
    </dgm:pt>
    <dgm:pt modelId="{1D245543-9A44-4109-8121-BD194EE197B8}" type="pres">
      <dgm:prSet presAssocID="{A9E07947-CCCA-472E-983D-7BBCE6697FC0}" presName="aSpace" presStyleCnt="0"/>
      <dgm:spPr/>
    </dgm:pt>
  </dgm:ptLst>
  <dgm:cxnLst>
    <dgm:cxn modelId="{ABA00201-9A41-4B29-838B-4C82C22C500D}" srcId="{EA878090-BA92-43CF-9109-D931664DCB54}" destId="{A9E07947-CCCA-472E-983D-7BBCE6697FC0}" srcOrd="2" destOrd="0" parTransId="{07502356-70FD-4D83-BF5A-3880B078C0A0}" sibTransId="{7FAD0FFC-DE55-46F8-B2D9-FFE2E267C39C}"/>
    <dgm:cxn modelId="{A3B57717-E7EB-4265-A2C9-9676FEA528BB}" type="presOf" srcId="{9D2676B9-F6A1-4D3A-A2B9-77F96D114358}" destId="{B7A64E87-FB7C-4A58-B8D7-2BEF51561770}" srcOrd="0" destOrd="0" presId="urn:microsoft.com/office/officeart/2005/8/layout/pyramid2"/>
    <dgm:cxn modelId="{A02DF52D-3AB7-4D31-97B1-386450C1CFA0}" srcId="{EA878090-BA92-43CF-9109-D931664DCB54}" destId="{98FF3957-DE9B-4BA3-877B-25DBC0CEFCDA}" srcOrd="1" destOrd="0" parTransId="{78A17888-5058-43D7-B83A-CD51D24D120C}" sibTransId="{2E389D8D-A525-4B00-8915-DC1C30950F47}"/>
    <dgm:cxn modelId="{FB958B39-38F2-4A43-9381-7011C548D4E9}" type="presOf" srcId="{98FF3957-DE9B-4BA3-877B-25DBC0CEFCDA}" destId="{2D8DA2F6-E85F-4891-93CE-1F5885ACB4EF}" srcOrd="0" destOrd="0" presId="urn:microsoft.com/office/officeart/2005/8/layout/pyramid2"/>
    <dgm:cxn modelId="{F3448C6D-0B38-48EE-A585-A47BA5DEAE5B}" type="presOf" srcId="{EA878090-BA92-43CF-9109-D931664DCB54}" destId="{DEA8CF21-89BB-45DE-B89D-4A0BB86DB943}" srcOrd="0" destOrd="0" presId="urn:microsoft.com/office/officeart/2005/8/layout/pyramid2"/>
    <dgm:cxn modelId="{E162328B-93DE-45CC-AFE8-55823723A5B3}" srcId="{EA878090-BA92-43CF-9109-D931664DCB54}" destId="{9D2676B9-F6A1-4D3A-A2B9-77F96D114358}" srcOrd="0" destOrd="0" parTransId="{1D8889C5-2A63-4DEA-A03E-A3EC96DA4860}" sibTransId="{1F01D9C9-5F6F-4446-B8EB-5D366872F225}"/>
    <dgm:cxn modelId="{959EDB99-B72E-4A26-ABA4-3B4C4E2DB8A0}" type="presOf" srcId="{A9E07947-CCCA-472E-983D-7BBCE6697FC0}" destId="{7812EEA0-B101-4686-B9E6-B8EC7BE1E289}" srcOrd="0" destOrd="0" presId="urn:microsoft.com/office/officeart/2005/8/layout/pyramid2"/>
    <dgm:cxn modelId="{C4E89836-85A1-497E-A285-6D9AA3F4CF5A}" type="presParOf" srcId="{DEA8CF21-89BB-45DE-B89D-4A0BB86DB943}" destId="{714693D8-08DD-46A6-A821-B2F654A8B2B1}" srcOrd="0" destOrd="0" presId="urn:microsoft.com/office/officeart/2005/8/layout/pyramid2"/>
    <dgm:cxn modelId="{5084F020-AC88-49E1-BEE9-65A530D300E3}" type="presParOf" srcId="{DEA8CF21-89BB-45DE-B89D-4A0BB86DB943}" destId="{74B54415-8A23-4A43-8334-F97683A10EF2}" srcOrd="1" destOrd="0" presId="urn:microsoft.com/office/officeart/2005/8/layout/pyramid2"/>
    <dgm:cxn modelId="{9FE12689-216D-49EC-8966-F8F1C01BAFCF}" type="presParOf" srcId="{74B54415-8A23-4A43-8334-F97683A10EF2}" destId="{B7A64E87-FB7C-4A58-B8D7-2BEF51561770}" srcOrd="0" destOrd="0" presId="urn:microsoft.com/office/officeart/2005/8/layout/pyramid2"/>
    <dgm:cxn modelId="{EC424980-5CCA-4BAA-A2FF-8C27283BF51E}" type="presParOf" srcId="{74B54415-8A23-4A43-8334-F97683A10EF2}" destId="{7F5DF7AB-A574-4E04-BA1A-EA74DE0B3826}" srcOrd="1" destOrd="0" presId="urn:microsoft.com/office/officeart/2005/8/layout/pyramid2"/>
    <dgm:cxn modelId="{05A261C1-18B4-4550-A870-EEFE1811EAF0}" type="presParOf" srcId="{74B54415-8A23-4A43-8334-F97683A10EF2}" destId="{2D8DA2F6-E85F-4891-93CE-1F5885ACB4EF}" srcOrd="2" destOrd="0" presId="urn:microsoft.com/office/officeart/2005/8/layout/pyramid2"/>
    <dgm:cxn modelId="{8EE599C9-DEFF-4ADF-B334-079B18335708}" type="presParOf" srcId="{74B54415-8A23-4A43-8334-F97683A10EF2}" destId="{723F6BA6-F5E2-4B6E-ABBA-F585C0808AAD}" srcOrd="3" destOrd="0" presId="urn:microsoft.com/office/officeart/2005/8/layout/pyramid2"/>
    <dgm:cxn modelId="{2FCA912D-DA91-4B02-9E92-C719A32BBA19}" type="presParOf" srcId="{74B54415-8A23-4A43-8334-F97683A10EF2}" destId="{7812EEA0-B101-4686-B9E6-B8EC7BE1E289}" srcOrd="4" destOrd="0" presId="urn:microsoft.com/office/officeart/2005/8/layout/pyramid2"/>
    <dgm:cxn modelId="{E9534131-444A-4382-B56B-A40E7A8032F4}" type="presParOf" srcId="{74B54415-8A23-4A43-8334-F97683A10EF2}" destId="{1D245543-9A44-4109-8121-BD194EE197B8}"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ED4AD75-3F12-4491-969F-969C8D41B0D1}" type="doc">
      <dgm:prSet loTypeId="urn:microsoft.com/office/officeart/2005/8/layout/hierarchy2" loCatId="hierarchy" qsTypeId="urn:microsoft.com/office/officeart/2005/8/quickstyle/3d5" qsCatId="3D" csTypeId="urn:microsoft.com/office/officeart/2005/8/colors/accent3_1" csCatId="accent3" phldr="1"/>
      <dgm:spPr/>
      <dgm:t>
        <a:bodyPr/>
        <a:lstStyle/>
        <a:p>
          <a:endParaRPr lang="en-SG"/>
        </a:p>
      </dgm:t>
    </dgm:pt>
    <dgm:pt modelId="{DF771F06-4430-443C-B296-37FB2EDFC83D}">
      <dgm:prSet phldrT="[Text]"/>
      <dgm:spPr/>
      <dgm:t>
        <a:bodyPr/>
        <a:lstStyle/>
        <a:p>
          <a:r>
            <a:rPr lang="zh-CN" altLang="en-US" dirty="0"/>
            <a:t>阅读</a:t>
          </a:r>
          <a:endParaRPr lang="en-SG" dirty="0"/>
        </a:p>
      </dgm:t>
    </dgm:pt>
    <dgm:pt modelId="{A003B1A8-48BF-4380-A296-CD44224507C8}" type="parTrans" cxnId="{7AF6F821-2AA4-4E5D-B7B3-F9EA9F81C240}">
      <dgm:prSet/>
      <dgm:spPr/>
      <dgm:t>
        <a:bodyPr/>
        <a:lstStyle/>
        <a:p>
          <a:endParaRPr lang="en-SG"/>
        </a:p>
      </dgm:t>
    </dgm:pt>
    <dgm:pt modelId="{22352A3B-64C4-47FD-B67A-006B5717D9A8}" type="sibTrans" cxnId="{7AF6F821-2AA4-4E5D-B7B3-F9EA9F81C240}">
      <dgm:prSet/>
      <dgm:spPr/>
      <dgm:t>
        <a:bodyPr/>
        <a:lstStyle/>
        <a:p>
          <a:endParaRPr lang="en-SG"/>
        </a:p>
      </dgm:t>
    </dgm:pt>
    <dgm:pt modelId="{B5AC5BD0-2E75-4E94-8BA6-8E82B7A957E9}">
      <dgm:prSet phldrT="[Text]"/>
      <dgm:spPr/>
      <dgm:t>
        <a:bodyPr/>
        <a:lstStyle/>
        <a:p>
          <a:r>
            <a:rPr lang="zh-CN" altLang="en-US" dirty="0"/>
            <a:t>获取信息</a:t>
          </a:r>
          <a:endParaRPr lang="en-SG" dirty="0"/>
        </a:p>
      </dgm:t>
    </dgm:pt>
    <dgm:pt modelId="{BF81509D-E275-40F9-AE0D-D6CA19ECE5FB}" type="parTrans" cxnId="{EC698BA8-B82B-4CB1-81B9-1293A3865828}">
      <dgm:prSet/>
      <dgm:spPr/>
      <dgm:t>
        <a:bodyPr/>
        <a:lstStyle/>
        <a:p>
          <a:endParaRPr lang="en-SG"/>
        </a:p>
      </dgm:t>
    </dgm:pt>
    <dgm:pt modelId="{7D422853-73A2-4A8B-A45E-5F3FD0138341}" type="sibTrans" cxnId="{EC698BA8-B82B-4CB1-81B9-1293A3865828}">
      <dgm:prSet/>
      <dgm:spPr/>
      <dgm:t>
        <a:bodyPr/>
        <a:lstStyle/>
        <a:p>
          <a:endParaRPr lang="en-SG"/>
        </a:p>
      </dgm:t>
    </dgm:pt>
    <dgm:pt modelId="{75877576-8392-4739-A8A5-50C3412B394E}">
      <dgm:prSet phldrT="[Text]"/>
      <dgm:spPr/>
      <dgm:t>
        <a:bodyPr/>
        <a:lstStyle/>
        <a:p>
          <a:r>
            <a:rPr lang="zh-CN" altLang="en-US" dirty="0"/>
            <a:t>阅读技巧</a:t>
          </a:r>
          <a:endParaRPr lang="en-SG" dirty="0"/>
        </a:p>
      </dgm:t>
    </dgm:pt>
    <dgm:pt modelId="{AE6A2DF4-8B9C-40B8-AB28-2E0736A16EA2}" type="parTrans" cxnId="{8A03D188-ACF5-4BDC-A067-75729D153E6C}">
      <dgm:prSet/>
      <dgm:spPr/>
      <dgm:t>
        <a:bodyPr/>
        <a:lstStyle/>
        <a:p>
          <a:endParaRPr lang="en-SG"/>
        </a:p>
      </dgm:t>
    </dgm:pt>
    <dgm:pt modelId="{02FE949E-EEED-4588-8412-ECAC2A5070A6}" type="sibTrans" cxnId="{8A03D188-ACF5-4BDC-A067-75729D153E6C}">
      <dgm:prSet/>
      <dgm:spPr/>
      <dgm:t>
        <a:bodyPr/>
        <a:lstStyle/>
        <a:p>
          <a:endParaRPr lang="en-SG"/>
        </a:p>
      </dgm:t>
    </dgm:pt>
    <dgm:pt modelId="{274BC6C1-1EC7-4E56-AE42-755543EF18A3}">
      <dgm:prSet phldrT="[Text]"/>
      <dgm:spPr/>
      <dgm:t>
        <a:bodyPr/>
        <a:lstStyle/>
        <a:p>
          <a:r>
            <a:rPr lang="zh-CN" altLang="en-US" dirty="0"/>
            <a:t>综合信息</a:t>
          </a:r>
          <a:endParaRPr lang="en-SG" dirty="0"/>
        </a:p>
      </dgm:t>
    </dgm:pt>
    <dgm:pt modelId="{CF5D07BC-AD93-48FA-964D-C00047EB41E1}" type="parTrans" cxnId="{87F88BDC-840C-4665-89D9-E8E9A73CFFC5}">
      <dgm:prSet/>
      <dgm:spPr/>
      <dgm:t>
        <a:bodyPr/>
        <a:lstStyle/>
        <a:p>
          <a:endParaRPr lang="en-SG"/>
        </a:p>
      </dgm:t>
    </dgm:pt>
    <dgm:pt modelId="{E1B1F8D2-7275-4FAA-B2B5-A603FB4CFEE2}" type="sibTrans" cxnId="{87F88BDC-840C-4665-89D9-E8E9A73CFFC5}">
      <dgm:prSet/>
      <dgm:spPr/>
      <dgm:t>
        <a:bodyPr/>
        <a:lstStyle/>
        <a:p>
          <a:endParaRPr lang="en-SG"/>
        </a:p>
      </dgm:t>
    </dgm:pt>
    <dgm:pt modelId="{5365C969-7789-4C72-BAEA-64018A406269}">
      <dgm:prSet phldrT="[Text]"/>
      <dgm:spPr/>
      <dgm:t>
        <a:bodyPr/>
        <a:lstStyle/>
        <a:p>
          <a:r>
            <a:rPr lang="zh-CN" altLang="en-US" dirty="0"/>
            <a:t>阅读理解</a:t>
          </a:r>
          <a:endParaRPr lang="en-SG" dirty="0"/>
        </a:p>
      </dgm:t>
    </dgm:pt>
    <dgm:pt modelId="{FAB69621-52A3-42A5-A47E-76FFF67604EE}" type="parTrans" cxnId="{1F0E7965-0093-464D-8C4A-26C78C52F9C3}">
      <dgm:prSet/>
      <dgm:spPr/>
      <dgm:t>
        <a:bodyPr/>
        <a:lstStyle/>
        <a:p>
          <a:endParaRPr lang="en-SG"/>
        </a:p>
      </dgm:t>
    </dgm:pt>
    <dgm:pt modelId="{99CED38F-EB35-47A0-AC2E-14CA3A11CC09}" type="sibTrans" cxnId="{1F0E7965-0093-464D-8C4A-26C78C52F9C3}">
      <dgm:prSet/>
      <dgm:spPr/>
      <dgm:t>
        <a:bodyPr/>
        <a:lstStyle/>
        <a:p>
          <a:endParaRPr lang="en-SG"/>
        </a:p>
      </dgm:t>
    </dgm:pt>
    <dgm:pt modelId="{50F75081-6916-43EA-93CE-A869B6E0FCB4}" type="pres">
      <dgm:prSet presAssocID="{DED4AD75-3F12-4491-969F-969C8D41B0D1}" presName="diagram" presStyleCnt="0">
        <dgm:presLayoutVars>
          <dgm:chPref val="1"/>
          <dgm:dir/>
          <dgm:animOne val="branch"/>
          <dgm:animLvl val="lvl"/>
          <dgm:resizeHandles val="exact"/>
        </dgm:presLayoutVars>
      </dgm:prSet>
      <dgm:spPr/>
    </dgm:pt>
    <dgm:pt modelId="{A8351F11-A42D-4FC5-8F99-E513B92A40BF}" type="pres">
      <dgm:prSet presAssocID="{DF771F06-4430-443C-B296-37FB2EDFC83D}" presName="root1" presStyleCnt="0"/>
      <dgm:spPr/>
    </dgm:pt>
    <dgm:pt modelId="{844B24D7-B97A-47BA-BE6B-0F0FC0701199}" type="pres">
      <dgm:prSet presAssocID="{DF771F06-4430-443C-B296-37FB2EDFC83D}" presName="LevelOneTextNode" presStyleLbl="node0" presStyleIdx="0" presStyleCnt="1">
        <dgm:presLayoutVars>
          <dgm:chPref val="3"/>
        </dgm:presLayoutVars>
      </dgm:prSet>
      <dgm:spPr/>
    </dgm:pt>
    <dgm:pt modelId="{33F06D30-BBD8-4CE1-98B8-5DB4EC2EC158}" type="pres">
      <dgm:prSet presAssocID="{DF771F06-4430-443C-B296-37FB2EDFC83D}" presName="level2hierChild" presStyleCnt="0"/>
      <dgm:spPr/>
    </dgm:pt>
    <dgm:pt modelId="{F95039C1-3A35-4F4A-942E-0C4FB39A3161}" type="pres">
      <dgm:prSet presAssocID="{BF81509D-E275-40F9-AE0D-D6CA19ECE5FB}" presName="conn2-1" presStyleLbl="parChTrans1D2" presStyleIdx="0" presStyleCnt="4"/>
      <dgm:spPr/>
    </dgm:pt>
    <dgm:pt modelId="{FDFA76AA-AD33-4F32-891D-BEBDFA837207}" type="pres">
      <dgm:prSet presAssocID="{BF81509D-E275-40F9-AE0D-D6CA19ECE5FB}" presName="connTx" presStyleLbl="parChTrans1D2" presStyleIdx="0" presStyleCnt="4"/>
      <dgm:spPr/>
    </dgm:pt>
    <dgm:pt modelId="{AA056F80-5A14-466E-BB38-1CF81E879FA5}" type="pres">
      <dgm:prSet presAssocID="{B5AC5BD0-2E75-4E94-8BA6-8E82B7A957E9}" presName="root2" presStyleCnt="0"/>
      <dgm:spPr/>
    </dgm:pt>
    <dgm:pt modelId="{447E684C-D604-4BAF-8602-A7D16CE56182}" type="pres">
      <dgm:prSet presAssocID="{B5AC5BD0-2E75-4E94-8BA6-8E82B7A957E9}" presName="LevelTwoTextNode" presStyleLbl="node2" presStyleIdx="0" presStyleCnt="4">
        <dgm:presLayoutVars>
          <dgm:chPref val="3"/>
        </dgm:presLayoutVars>
      </dgm:prSet>
      <dgm:spPr/>
    </dgm:pt>
    <dgm:pt modelId="{D5836092-A89E-4A9D-9428-925B0DD57F1D}" type="pres">
      <dgm:prSet presAssocID="{B5AC5BD0-2E75-4E94-8BA6-8E82B7A957E9}" presName="level3hierChild" presStyleCnt="0"/>
      <dgm:spPr/>
    </dgm:pt>
    <dgm:pt modelId="{14D26AF6-C381-4E75-8F75-322FF0A0E030}" type="pres">
      <dgm:prSet presAssocID="{AE6A2DF4-8B9C-40B8-AB28-2E0736A16EA2}" presName="conn2-1" presStyleLbl="parChTrans1D2" presStyleIdx="1" presStyleCnt="4"/>
      <dgm:spPr/>
    </dgm:pt>
    <dgm:pt modelId="{FE310CB8-ADBB-4085-BF6E-B74C98790C8A}" type="pres">
      <dgm:prSet presAssocID="{AE6A2DF4-8B9C-40B8-AB28-2E0736A16EA2}" presName="connTx" presStyleLbl="parChTrans1D2" presStyleIdx="1" presStyleCnt="4"/>
      <dgm:spPr/>
    </dgm:pt>
    <dgm:pt modelId="{398B29E8-C73D-496D-8F5D-F5CAF6329407}" type="pres">
      <dgm:prSet presAssocID="{75877576-8392-4739-A8A5-50C3412B394E}" presName="root2" presStyleCnt="0"/>
      <dgm:spPr/>
    </dgm:pt>
    <dgm:pt modelId="{2A8615FB-9ED5-4261-A24B-7B2D95A627C9}" type="pres">
      <dgm:prSet presAssocID="{75877576-8392-4739-A8A5-50C3412B394E}" presName="LevelTwoTextNode" presStyleLbl="node2" presStyleIdx="1" presStyleCnt="4">
        <dgm:presLayoutVars>
          <dgm:chPref val="3"/>
        </dgm:presLayoutVars>
      </dgm:prSet>
      <dgm:spPr/>
    </dgm:pt>
    <dgm:pt modelId="{F7323B15-2B9F-458B-B249-48B0470D5E42}" type="pres">
      <dgm:prSet presAssocID="{75877576-8392-4739-A8A5-50C3412B394E}" presName="level3hierChild" presStyleCnt="0"/>
      <dgm:spPr/>
    </dgm:pt>
    <dgm:pt modelId="{87D4CC57-DFC0-47FF-BDA1-0DA21CDE0ED7}" type="pres">
      <dgm:prSet presAssocID="{CF5D07BC-AD93-48FA-964D-C00047EB41E1}" presName="conn2-1" presStyleLbl="parChTrans1D2" presStyleIdx="2" presStyleCnt="4"/>
      <dgm:spPr/>
    </dgm:pt>
    <dgm:pt modelId="{47A7B6AF-7E43-430B-BA15-C446D74277DE}" type="pres">
      <dgm:prSet presAssocID="{CF5D07BC-AD93-48FA-964D-C00047EB41E1}" presName="connTx" presStyleLbl="parChTrans1D2" presStyleIdx="2" presStyleCnt="4"/>
      <dgm:spPr/>
    </dgm:pt>
    <dgm:pt modelId="{D7FDA63D-5B23-403D-80F7-EDBBE29610A9}" type="pres">
      <dgm:prSet presAssocID="{274BC6C1-1EC7-4E56-AE42-755543EF18A3}" presName="root2" presStyleCnt="0"/>
      <dgm:spPr/>
    </dgm:pt>
    <dgm:pt modelId="{66684D63-5490-4725-891C-0E84A0C095E1}" type="pres">
      <dgm:prSet presAssocID="{274BC6C1-1EC7-4E56-AE42-755543EF18A3}" presName="LevelTwoTextNode" presStyleLbl="node2" presStyleIdx="2" presStyleCnt="4">
        <dgm:presLayoutVars>
          <dgm:chPref val="3"/>
        </dgm:presLayoutVars>
      </dgm:prSet>
      <dgm:spPr/>
    </dgm:pt>
    <dgm:pt modelId="{EA33477E-1210-4DA0-AF7E-0727F0E7B4CD}" type="pres">
      <dgm:prSet presAssocID="{274BC6C1-1EC7-4E56-AE42-755543EF18A3}" presName="level3hierChild" presStyleCnt="0"/>
      <dgm:spPr/>
    </dgm:pt>
    <dgm:pt modelId="{574739BE-4663-4D0E-97F3-BBCE18110DA2}" type="pres">
      <dgm:prSet presAssocID="{FAB69621-52A3-42A5-A47E-76FFF67604EE}" presName="conn2-1" presStyleLbl="parChTrans1D2" presStyleIdx="3" presStyleCnt="4"/>
      <dgm:spPr/>
    </dgm:pt>
    <dgm:pt modelId="{93EDF194-1783-42E3-A624-662CE8D1BF17}" type="pres">
      <dgm:prSet presAssocID="{FAB69621-52A3-42A5-A47E-76FFF67604EE}" presName="connTx" presStyleLbl="parChTrans1D2" presStyleIdx="3" presStyleCnt="4"/>
      <dgm:spPr/>
    </dgm:pt>
    <dgm:pt modelId="{3CD01F91-65CB-4E34-9D92-6006DA73F3C3}" type="pres">
      <dgm:prSet presAssocID="{5365C969-7789-4C72-BAEA-64018A406269}" presName="root2" presStyleCnt="0"/>
      <dgm:spPr/>
    </dgm:pt>
    <dgm:pt modelId="{02C315BB-083F-4EE4-9A21-BEB1F19AFE37}" type="pres">
      <dgm:prSet presAssocID="{5365C969-7789-4C72-BAEA-64018A406269}" presName="LevelTwoTextNode" presStyleLbl="node2" presStyleIdx="3" presStyleCnt="4">
        <dgm:presLayoutVars>
          <dgm:chPref val="3"/>
        </dgm:presLayoutVars>
      </dgm:prSet>
      <dgm:spPr/>
    </dgm:pt>
    <dgm:pt modelId="{03425EC0-5F4F-4CBA-8290-5EB65E1419AA}" type="pres">
      <dgm:prSet presAssocID="{5365C969-7789-4C72-BAEA-64018A406269}" presName="level3hierChild" presStyleCnt="0"/>
      <dgm:spPr/>
    </dgm:pt>
  </dgm:ptLst>
  <dgm:cxnLst>
    <dgm:cxn modelId="{B51E4602-CC3A-4D42-AA54-3995BA3EF54C}" type="presOf" srcId="{5365C969-7789-4C72-BAEA-64018A406269}" destId="{02C315BB-083F-4EE4-9A21-BEB1F19AFE37}" srcOrd="0" destOrd="0" presId="urn:microsoft.com/office/officeart/2005/8/layout/hierarchy2"/>
    <dgm:cxn modelId="{F6401A03-FD4F-44A8-A9D7-B5C616D64387}" type="presOf" srcId="{75877576-8392-4739-A8A5-50C3412B394E}" destId="{2A8615FB-9ED5-4261-A24B-7B2D95A627C9}" srcOrd="0" destOrd="0" presId="urn:microsoft.com/office/officeart/2005/8/layout/hierarchy2"/>
    <dgm:cxn modelId="{7AF6F821-2AA4-4E5D-B7B3-F9EA9F81C240}" srcId="{DED4AD75-3F12-4491-969F-969C8D41B0D1}" destId="{DF771F06-4430-443C-B296-37FB2EDFC83D}" srcOrd="0" destOrd="0" parTransId="{A003B1A8-48BF-4380-A296-CD44224507C8}" sibTransId="{22352A3B-64C4-47FD-B67A-006B5717D9A8}"/>
    <dgm:cxn modelId="{E82B2127-8B20-45BD-86B5-B099F172357A}" type="presOf" srcId="{AE6A2DF4-8B9C-40B8-AB28-2E0736A16EA2}" destId="{FE310CB8-ADBB-4085-BF6E-B74C98790C8A}" srcOrd="1" destOrd="0" presId="urn:microsoft.com/office/officeart/2005/8/layout/hierarchy2"/>
    <dgm:cxn modelId="{82462542-F830-4113-8799-68E16721228A}" type="presOf" srcId="{FAB69621-52A3-42A5-A47E-76FFF67604EE}" destId="{93EDF194-1783-42E3-A624-662CE8D1BF17}" srcOrd="1" destOrd="0" presId="urn:microsoft.com/office/officeart/2005/8/layout/hierarchy2"/>
    <dgm:cxn modelId="{1F0E7965-0093-464D-8C4A-26C78C52F9C3}" srcId="{DF771F06-4430-443C-B296-37FB2EDFC83D}" destId="{5365C969-7789-4C72-BAEA-64018A406269}" srcOrd="3" destOrd="0" parTransId="{FAB69621-52A3-42A5-A47E-76FFF67604EE}" sibTransId="{99CED38F-EB35-47A0-AC2E-14CA3A11CC09}"/>
    <dgm:cxn modelId="{BA578E45-0412-4498-BC24-B31299E16A02}" type="presOf" srcId="{BF81509D-E275-40F9-AE0D-D6CA19ECE5FB}" destId="{F95039C1-3A35-4F4A-942E-0C4FB39A3161}" srcOrd="0" destOrd="0" presId="urn:microsoft.com/office/officeart/2005/8/layout/hierarchy2"/>
    <dgm:cxn modelId="{114E1949-D78C-4B1A-9E2B-7642F10DD91B}" type="presOf" srcId="{CF5D07BC-AD93-48FA-964D-C00047EB41E1}" destId="{87D4CC57-DFC0-47FF-BDA1-0DA21CDE0ED7}" srcOrd="0" destOrd="0" presId="urn:microsoft.com/office/officeart/2005/8/layout/hierarchy2"/>
    <dgm:cxn modelId="{EB202253-3A79-4B76-A628-A4771D00703D}" type="presOf" srcId="{274BC6C1-1EC7-4E56-AE42-755543EF18A3}" destId="{66684D63-5490-4725-891C-0E84A0C095E1}" srcOrd="0" destOrd="0" presId="urn:microsoft.com/office/officeart/2005/8/layout/hierarchy2"/>
    <dgm:cxn modelId="{DCD4FC74-B813-425E-B04B-07B239CCE302}" type="presOf" srcId="{B5AC5BD0-2E75-4E94-8BA6-8E82B7A957E9}" destId="{447E684C-D604-4BAF-8602-A7D16CE56182}" srcOrd="0" destOrd="0" presId="urn:microsoft.com/office/officeart/2005/8/layout/hierarchy2"/>
    <dgm:cxn modelId="{9F2F035A-645F-4F0B-8855-DDE3D1F51BD2}" type="presOf" srcId="{AE6A2DF4-8B9C-40B8-AB28-2E0736A16EA2}" destId="{14D26AF6-C381-4E75-8F75-322FF0A0E030}" srcOrd="0" destOrd="0" presId="urn:microsoft.com/office/officeart/2005/8/layout/hierarchy2"/>
    <dgm:cxn modelId="{73BC667C-352E-4E6B-ADBD-5715D8418856}" type="presOf" srcId="{BF81509D-E275-40F9-AE0D-D6CA19ECE5FB}" destId="{FDFA76AA-AD33-4F32-891D-BEBDFA837207}" srcOrd="1" destOrd="0" presId="urn:microsoft.com/office/officeart/2005/8/layout/hierarchy2"/>
    <dgm:cxn modelId="{8A03D188-ACF5-4BDC-A067-75729D153E6C}" srcId="{DF771F06-4430-443C-B296-37FB2EDFC83D}" destId="{75877576-8392-4739-A8A5-50C3412B394E}" srcOrd="1" destOrd="0" parTransId="{AE6A2DF4-8B9C-40B8-AB28-2E0736A16EA2}" sibTransId="{02FE949E-EEED-4588-8412-ECAC2A5070A6}"/>
    <dgm:cxn modelId="{C0595B9B-14DC-4B5E-9510-6DC2D02BD4D3}" type="presOf" srcId="{DED4AD75-3F12-4491-969F-969C8D41B0D1}" destId="{50F75081-6916-43EA-93CE-A869B6E0FCB4}" srcOrd="0" destOrd="0" presId="urn:microsoft.com/office/officeart/2005/8/layout/hierarchy2"/>
    <dgm:cxn modelId="{31F45D9C-1457-4CDE-B37A-22E755E3E18D}" type="presOf" srcId="{DF771F06-4430-443C-B296-37FB2EDFC83D}" destId="{844B24D7-B97A-47BA-BE6B-0F0FC0701199}" srcOrd="0" destOrd="0" presId="urn:microsoft.com/office/officeart/2005/8/layout/hierarchy2"/>
    <dgm:cxn modelId="{EC698BA8-B82B-4CB1-81B9-1293A3865828}" srcId="{DF771F06-4430-443C-B296-37FB2EDFC83D}" destId="{B5AC5BD0-2E75-4E94-8BA6-8E82B7A957E9}" srcOrd="0" destOrd="0" parTransId="{BF81509D-E275-40F9-AE0D-D6CA19ECE5FB}" sibTransId="{7D422853-73A2-4A8B-A45E-5F3FD0138341}"/>
    <dgm:cxn modelId="{1E85CBB1-3EC3-46F7-A067-7D98C3087524}" type="presOf" srcId="{FAB69621-52A3-42A5-A47E-76FFF67604EE}" destId="{574739BE-4663-4D0E-97F3-BBCE18110DA2}" srcOrd="0" destOrd="0" presId="urn:microsoft.com/office/officeart/2005/8/layout/hierarchy2"/>
    <dgm:cxn modelId="{87F88BDC-840C-4665-89D9-E8E9A73CFFC5}" srcId="{DF771F06-4430-443C-B296-37FB2EDFC83D}" destId="{274BC6C1-1EC7-4E56-AE42-755543EF18A3}" srcOrd="2" destOrd="0" parTransId="{CF5D07BC-AD93-48FA-964D-C00047EB41E1}" sibTransId="{E1B1F8D2-7275-4FAA-B2B5-A603FB4CFEE2}"/>
    <dgm:cxn modelId="{C46828F5-00E8-4CBA-875A-F6C4CD4663C5}" type="presOf" srcId="{CF5D07BC-AD93-48FA-964D-C00047EB41E1}" destId="{47A7B6AF-7E43-430B-BA15-C446D74277DE}" srcOrd="1" destOrd="0" presId="urn:microsoft.com/office/officeart/2005/8/layout/hierarchy2"/>
    <dgm:cxn modelId="{6F1DDE04-7ADB-4BD6-9A79-8DEC7BA863E2}" type="presParOf" srcId="{50F75081-6916-43EA-93CE-A869B6E0FCB4}" destId="{A8351F11-A42D-4FC5-8F99-E513B92A40BF}" srcOrd="0" destOrd="0" presId="urn:microsoft.com/office/officeart/2005/8/layout/hierarchy2"/>
    <dgm:cxn modelId="{C3229B5E-0232-4FCE-B498-90FA87BF5908}" type="presParOf" srcId="{A8351F11-A42D-4FC5-8F99-E513B92A40BF}" destId="{844B24D7-B97A-47BA-BE6B-0F0FC0701199}" srcOrd="0" destOrd="0" presId="urn:microsoft.com/office/officeart/2005/8/layout/hierarchy2"/>
    <dgm:cxn modelId="{D12CA860-798E-427D-A17F-F10B4F4771C4}" type="presParOf" srcId="{A8351F11-A42D-4FC5-8F99-E513B92A40BF}" destId="{33F06D30-BBD8-4CE1-98B8-5DB4EC2EC158}" srcOrd="1" destOrd="0" presId="urn:microsoft.com/office/officeart/2005/8/layout/hierarchy2"/>
    <dgm:cxn modelId="{B584766C-5D95-4666-8061-A185619A22D2}" type="presParOf" srcId="{33F06D30-BBD8-4CE1-98B8-5DB4EC2EC158}" destId="{F95039C1-3A35-4F4A-942E-0C4FB39A3161}" srcOrd="0" destOrd="0" presId="urn:microsoft.com/office/officeart/2005/8/layout/hierarchy2"/>
    <dgm:cxn modelId="{8116A0A0-C20B-4337-92A4-3203D4BCDE23}" type="presParOf" srcId="{F95039C1-3A35-4F4A-942E-0C4FB39A3161}" destId="{FDFA76AA-AD33-4F32-891D-BEBDFA837207}" srcOrd="0" destOrd="0" presId="urn:microsoft.com/office/officeart/2005/8/layout/hierarchy2"/>
    <dgm:cxn modelId="{28E9D648-7C4E-4341-BE46-E61228179FEF}" type="presParOf" srcId="{33F06D30-BBD8-4CE1-98B8-5DB4EC2EC158}" destId="{AA056F80-5A14-466E-BB38-1CF81E879FA5}" srcOrd="1" destOrd="0" presId="urn:microsoft.com/office/officeart/2005/8/layout/hierarchy2"/>
    <dgm:cxn modelId="{DDD227B4-625D-433E-85C9-119ED0075D80}" type="presParOf" srcId="{AA056F80-5A14-466E-BB38-1CF81E879FA5}" destId="{447E684C-D604-4BAF-8602-A7D16CE56182}" srcOrd="0" destOrd="0" presId="urn:microsoft.com/office/officeart/2005/8/layout/hierarchy2"/>
    <dgm:cxn modelId="{4150FA74-1C7D-4F48-8BDB-FDF2838D8736}" type="presParOf" srcId="{AA056F80-5A14-466E-BB38-1CF81E879FA5}" destId="{D5836092-A89E-4A9D-9428-925B0DD57F1D}" srcOrd="1" destOrd="0" presId="urn:microsoft.com/office/officeart/2005/8/layout/hierarchy2"/>
    <dgm:cxn modelId="{C699BC4E-E714-4E47-9A96-5956D9C26A83}" type="presParOf" srcId="{33F06D30-BBD8-4CE1-98B8-5DB4EC2EC158}" destId="{14D26AF6-C381-4E75-8F75-322FF0A0E030}" srcOrd="2" destOrd="0" presId="urn:microsoft.com/office/officeart/2005/8/layout/hierarchy2"/>
    <dgm:cxn modelId="{B40BEFA3-7115-4A59-8DFA-EB8FAA718ED9}" type="presParOf" srcId="{14D26AF6-C381-4E75-8F75-322FF0A0E030}" destId="{FE310CB8-ADBB-4085-BF6E-B74C98790C8A}" srcOrd="0" destOrd="0" presId="urn:microsoft.com/office/officeart/2005/8/layout/hierarchy2"/>
    <dgm:cxn modelId="{238228A1-66C8-4F59-9657-388B2E70C4CB}" type="presParOf" srcId="{33F06D30-BBD8-4CE1-98B8-5DB4EC2EC158}" destId="{398B29E8-C73D-496D-8F5D-F5CAF6329407}" srcOrd="3" destOrd="0" presId="urn:microsoft.com/office/officeart/2005/8/layout/hierarchy2"/>
    <dgm:cxn modelId="{1FA69FFC-837E-44B5-83A6-0EB6B2436AA5}" type="presParOf" srcId="{398B29E8-C73D-496D-8F5D-F5CAF6329407}" destId="{2A8615FB-9ED5-4261-A24B-7B2D95A627C9}" srcOrd="0" destOrd="0" presId="urn:microsoft.com/office/officeart/2005/8/layout/hierarchy2"/>
    <dgm:cxn modelId="{291C7C90-2F32-45C9-9AE3-F37084F510EE}" type="presParOf" srcId="{398B29E8-C73D-496D-8F5D-F5CAF6329407}" destId="{F7323B15-2B9F-458B-B249-48B0470D5E42}" srcOrd="1" destOrd="0" presId="urn:microsoft.com/office/officeart/2005/8/layout/hierarchy2"/>
    <dgm:cxn modelId="{FB26318E-0E0E-47D3-A90F-616047BA388E}" type="presParOf" srcId="{33F06D30-BBD8-4CE1-98B8-5DB4EC2EC158}" destId="{87D4CC57-DFC0-47FF-BDA1-0DA21CDE0ED7}" srcOrd="4" destOrd="0" presId="urn:microsoft.com/office/officeart/2005/8/layout/hierarchy2"/>
    <dgm:cxn modelId="{E72710C9-236F-44B7-901D-EF9DCD8CC4D3}" type="presParOf" srcId="{87D4CC57-DFC0-47FF-BDA1-0DA21CDE0ED7}" destId="{47A7B6AF-7E43-430B-BA15-C446D74277DE}" srcOrd="0" destOrd="0" presId="urn:microsoft.com/office/officeart/2005/8/layout/hierarchy2"/>
    <dgm:cxn modelId="{8D6545E9-10D1-4647-8656-E9196C7376E1}" type="presParOf" srcId="{33F06D30-BBD8-4CE1-98B8-5DB4EC2EC158}" destId="{D7FDA63D-5B23-403D-80F7-EDBBE29610A9}" srcOrd="5" destOrd="0" presId="urn:microsoft.com/office/officeart/2005/8/layout/hierarchy2"/>
    <dgm:cxn modelId="{936B234E-F261-4C5C-ACF1-1FE28B122891}" type="presParOf" srcId="{D7FDA63D-5B23-403D-80F7-EDBBE29610A9}" destId="{66684D63-5490-4725-891C-0E84A0C095E1}" srcOrd="0" destOrd="0" presId="urn:microsoft.com/office/officeart/2005/8/layout/hierarchy2"/>
    <dgm:cxn modelId="{7FCF90F0-611E-468A-A4B4-E246A913C461}" type="presParOf" srcId="{D7FDA63D-5B23-403D-80F7-EDBBE29610A9}" destId="{EA33477E-1210-4DA0-AF7E-0727F0E7B4CD}" srcOrd="1" destOrd="0" presId="urn:microsoft.com/office/officeart/2005/8/layout/hierarchy2"/>
    <dgm:cxn modelId="{14E35A7C-E158-462A-B04F-FB0CB0050C72}" type="presParOf" srcId="{33F06D30-BBD8-4CE1-98B8-5DB4EC2EC158}" destId="{574739BE-4663-4D0E-97F3-BBCE18110DA2}" srcOrd="6" destOrd="0" presId="urn:microsoft.com/office/officeart/2005/8/layout/hierarchy2"/>
    <dgm:cxn modelId="{AC8663AE-9ACF-4378-A0C4-0D80D0B1990E}" type="presParOf" srcId="{574739BE-4663-4D0E-97F3-BBCE18110DA2}" destId="{93EDF194-1783-42E3-A624-662CE8D1BF17}" srcOrd="0" destOrd="0" presId="urn:microsoft.com/office/officeart/2005/8/layout/hierarchy2"/>
    <dgm:cxn modelId="{E39385D9-9A96-44FE-985A-99A135F4ACE7}" type="presParOf" srcId="{33F06D30-BBD8-4CE1-98B8-5DB4EC2EC158}" destId="{3CD01F91-65CB-4E34-9D92-6006DA73F3C3}" srcOrd="7" destOrd="0" presId="urn:microsoft.com/office/officeart/2005/8/layout/hierarchy2"/>
    <dgm:cxn modelId="{AA75FFDF-8F75-4DC5-BE51-6A436F25DB95}" type="presParOf" srcId="{3CD01F91-65CB-4E34-9D92-6006DA73F3C3}" destId="{02C315BB-083F-4EE4-9A21-BEB1F19AFE37}" srcOrd="0" destOrd="0" presId="urn:microsoft.com/office/officeart/2005/8/layout/hierarchy2"/>
    <dgm:cxn modelId="{48930422-A973-469A-AFB9-F28815FA34A5}" type="presParOf" srcId="{3CD01F91-65CB-4E34-9D92-6006DA73F3C3}" destId="{03425EC0-5F4F-4CBA-8290-5EB65E1419AA}"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34161B5-6B2C-4B54-91AC-EBB19A589E2F}" type="doc">
      <dgm:prSet loTypeId="urn:microsoft.com/office/officeart/2008/layout/HalfCircleOrganizationChart" loCatId="hierarchy" qsTypeId="urn:microsoft.com/office/officeart/2005/8/quickstyle/simple1" qsCatId="simple" csTypeId="urn:microsoft.com/office/officeart/2005/8/colors/colorful4" csCatId="colorful" phldr="1"/>
      <dgm:spPr/>
      <dgm:t>
        <a:bodyPr/>
        <a:lstStyle/>
        <a:p>
          <a:endParaRPr lang="en-SG"/>
        </a:p>
      </dgm:t>
    </dgm:pt>
    <dgm:pt modelId="{79D243C3-ED5D-4076-BD0D-273A2B0F9DC2}">
      <dgm:prSet phldrT="[Text]"/>
      <dgm:spPr/>
      <dgm:t>
        <a:bodyPr/>
        <a:lstStyle/>
        <a:p>
          <a:r>
            <a:rPr lang="zh-CN" altLang="en-US" dirty="0"/>
            <a:t>学术著作标题和目录</a:t>
          </a:r>
          <a:endParaRPr lang="en-SG" dirty="0"/>
        </a:p>
      </dgm:t>
    </dgm:pt>
    <dgm:pt modelId="{984BC578-1670-468C-8244-7BDDA75FE0E4}" type="parTrans" cxnId="{721A8BB8-21D2-4955-AF0C-C87C2034D988}">
      <dgm:prSet/>
      <dgm:spPr/>
      <dgm:t>
        <a:bodyPr/>
        <a:lstStyle/>
        <a:p>
          <a:endParaRPr lang="en-SG"/>
        </a:p>
      </dgm:t>
    </dgm:pt>
    <dgm:pt modelId="{453A1DEB-F23B-4CDC-8FD2-25ACC7E4DD2D}" type="sibTrans" cxnId="{721A8BB8-21D2-4955-AF0C-C87C2034D988}">
      <dgm:prSet/>
      <dgm:spPr/>
      <dgm:t>
        <a:bodyPr/>
        <a:lstStyle/>
        <a:p>
          <a:endParaRPr lang="en-SG"/>
        </a:p>
      </dgm:t>
    </dgm:pt>
    <dgm:pt modelId="{FC68F010-18BE-4711-88C7-62E3D0410E3E}" type="asst">
      <dgm:prSet phldrT="[Text]"/>
      <dgm:spPr/>
      <dgm:t>
        <a:bodyPr/>
        <a:lstStyle/>
        <a:p>
          <a:r>
            <a:rPr lang="zh-CN" altLang="en-US" dirty="0"/>
            <a:t>前言或导论</a:t>
          </a:r>
          <a:endParaRPr lang="en-SG" dirty="0"/>
        </a:p>
      </dgm:t>
    </dgm:pt>
    <dgm:pt modelId="{156DFBBE-14E4-4E8A-B630-E8E96E25F739}" type="parTrans" cxnId="{E4736B64-A784-4589-B34E-5726E572E5DC}">
      <dgm:prSet/>
      <dgm:spPr/>
      <dgm:t>
        <a:bodyPr/>
        <a:lstStyle/>
        <a:p>
          <a:endParaRPr lang="en-SG"/>
        </a:p>
      </dgm:t>
    </dgm:pt>
    <dgm:pt modelId="{4E5B0AFF-BC83-4008-9230-7F4AD8D66875}" type="sibTrans" cxnId="{E4736B64-A784-4589-B34E-5726E572E5DC}">
      <dgm:prSet/>
      <dgm:spPr/>
      <dgm:t>
        <a:bodyPr/>
        <a:lstStyle/>
        <a:p>
          <a:endParaRPr lang="en-SG"/>
        </a:p>
      </dgm:t>
    </dgm:pt>
    <dgm:pt modelId="{C37B5311-46B9-4DA4-81E5-D12C3CE1F8C0}">
      <dgm:prSet phldrT="[Text]"/>
      <dgm:spPr/>
      <dgm:t>
        <a:bodyPr/>
        <a:lstStyle/>
        <a:p>
          <a:r>
            <a:rPr lang="zh-CN" altLang="en-US" dirty="0"/>
            <a:t>章节</a:t>
          </a:r>
          <a:endParaRPr lang="en-SG" dirty="0"/>
        </a:p>
      </dgm:t>
    </dgm:pt>
    <dgm:pt modelId="{0F44B469-0EF1-40C4-9522-CC75F8F8DB28}" type="parTrans" cxnId="{B9147E1C-CF22-425C-8E40-4F1C1B5ACF97}">
      <dgm:prSet/>
      <dgm:spPr/>
      <dgm:t>
        <a:bodyPr/>
        <a:lstStyle/>
        <a:p>
          <a:endParaRPr lang="en-SG"/>
        </a:p>
      </dgm:t>
    </dgm:pt>
    <dgm:pt modelId="{ACA5CB4E-CADD-48DB-918C-1481FDCF5C87}" type="sibTrans" cxnId="{B9147E1C-CF22-425C-8E40-4F1C1B5ACF97}">
      <dgm:prSet/>
      <dgm:spPr/>
      <dgm:t>
        <a:bodyPr/>
        <a:lstStyle/>
        <a:p>
          <a:endParaRPr lang="en-SG"/>
        </a:p>
      </dgm:t>
    </dgm:pt>
    <dgm:pt modelId="{FB910353-A479-4EB1-921B-1657F2987A44}">
      <dgm:prSet phldrT="[Text]"/>
      <dgm:spPr/>
      <dgm:t>
        <a:bodyPr/>
        <a:lstStyle/>
        <a:p>
          <a:r>
            <a:rPr lang="zh-CN" altLang="en-US" dirty="0"/>
            <a:t>参考书目</a:t>
          </a:r>
          <a:endParaRPr lang="en-SG" dirty="0"/>
        </a:p>
      </dgm:t>
    </dgm:pt>
    <dgm:pt modelId="{256DC5DD-79C3-49FC-A13D-8A4795B66B70}" type="parTrans" cxnId="{F2B57A31-8668-4D80-B888-E70C839CB92B}">
      <dgm:prSet/>
      <dgm:spPr/>
      <dgm:t>
        <a:bodyPr/>
        <a:lstStyle/>
        <a:p>
          <a:endParaRPr lang="en-SG"/>
        </a:p>
      </dgm:t>
    </dgm:pt>
    <dgm:pt modelId="{E067614B-6396-490E-8046-6218B251EF06}" type="sibTrans" cxnId="{F2B57A31-8668-4D80-B888-E70C839CB92B}">
      <dgm:prSet/>
      <dgm:spPr/>
      <dgm:t>
        <a:bodyPr/>
        <a:lstStyle/>
        <a:p>
          <a:endParaRPr lang="en-SG"/>
        </a:p>
      </dgm:t>
    </dgm:pt>
    <dgm:pt modelId="{CC54BB49-BC08-4DDB-A92A-6A2A441A45C5}">
      <dgm:prSet phldrT="[Text]"/>
      <dgm:spPr/>
      <dgm:t>
        <a:bodyPr/>
        <a:lstStyle/>
        <a:p>
          <a:r>
            <a:rPr lang="zh-CN" altLang="en-US" dirty="0"/>
            <a:t>索引</a:t>
          </a:r>
          <a:endParaRPr lang="en-SG" dirty="0"/>
        </a:p>
      </dgm:t>
    </dgm:pt>
    <dgm:pt modelId="{255EFBA9-8F27-4FF4-A9CC-F738EF862661}" type="parTrans" cxnId="{7A199378-5A58-46BB-9D07-B64839B06EF3}">
      <dgm:prSet/>
      <dgm:spPr/>
      <dgm:t>
        <a:bodyPr/>
        <a:lstStyle/>
        <a:p>
          <a:endParaRPr lang="en-SG"/>
        </a:p>
      </dgm:t>
    </dgm:pt>
    <dgm:pt modelId="{C120FF1D-99EC-47FE-8516-49D1E5643DB4}" type="sibTrans" cxnId="{7A199378-5A58-46BB-9D07-B64839B06EF3}">
      <dgm:prSet/>
      <dgm:spPr/>
      <dgm:t>
        <a:bodyPr/>
        <a:lstStyle/>
        <a:p>
          <a:endParaRPr lang="en-SG"/>
        </a:p>
      </dgm:t>
    </dgm:pt>
    <dgm:pt modelId="{316CA936-F1B1-4C05-9F14-B2A4644D86D8}" type="pres">
      <dgm:prSet presAssocID="{334161B5-6B2C-4B54-91AC-EBB19A589E2F}" presName="Name0" presStyleCnt="0">
        <dgm:presLayoutVars>
          <dgm:orgChart val="1"/>
          <dgm:chPref val="1"/>
          <dgm:dir/>
          <dgm:animOne val="branch"/>
          <dgm:animLvl val="lvl"/>
          <dgm:resizeHandles/>
        </dgm:presLayoutVars>
      </dgm:prSet>
      <dgm:spPr/>
    </dgm:pt>
    <dgm:pt modelId="{1D031FBB-B977-414E-956C-CA19240A61BA}" type="pres">
      <dgm:prSet presAssocID="{79D243C3-ED5D-4076-BD0D-273A2B0F9DC2}" presName="hierRoot1" presStyleCnt="0">
        <dgm:presLayoutVars>
          <dgm:hierBranch val="init"/>
        </dgm:presLayoutVars>
      </dgm:prSet>
      <dgm:spPr/>
    </dgm:pt>
    <dgm:pt modelId="{385415C5-AE1A-4BAE-B36A-B7DB014FEA9A}" type="pres">
      <dgm:prSet presAssocID="{79D243C3-ED5D-4076-BD0D-273A2B0F9DC2}" presName="rootComposite1" presStyleCnt="0"/>
      <dgm:spPr/>
    </dgm:pt>
    <dgm:pt modelId="{2D45FAE4-88C3-428E-AD26-F5A1E4CD3BD6}" type="pres">
      <dgm:prSet presAssocID="{79D243C3-ED5D-4076-BD0D-273A2B0F9DC2}" presName="rootText1" presStyleLbl="alignAcc1" presStyleIdx="0" presStyleCnt="0">
        <dgm:presLayoutVars>
          <dgm:chPref val="3"/>
        </dgm:presLayoutVars>
      </dgm:prSet>
      <dgm:spPr/>
    </dgm:pt>
    <dgm:pt modelId="{21333674-4803-4BA7-9F5A-2F70B492E095}" type="pres">
      <dgm:prSet presAssocID="{79D243C3-ED5D-4076-BD0D-273A2B0F9DC2}" presName="topArc1" presStyleLbl="parChTrans1D1" presStyleIdx="0" presStyleCnt="10"/>
      <dgm:spPr/>
    </dgm:pt>
    <dgm:pt modelId="{ED9357B5-2559-4FAE-9C51-EF5128D2CF9F}" type="pres">
      <dgm:prSet presAssocID="{79D243C3-ED5D-4076-BD0D-273A2B0F9DC2}" presName="bottomArc1" presStyleLbl="parChTrans1D1" presStyleIdx="1" presStyleCnt="10"/>
      <dgm:spPr/>
    </dgm:pt>
    <dgm:pt modelId="{62AA63F0-898D-46F2-A300-1991B658CBB1}" type="pres">
      <dgm:prSet presAssocID="{79D243C3-ED5D-4076-BD0D-273A2B0F9DC2}" presName="topConnNode1" presStyleLbl="node1" presStyleIdx="0" presStyleCnt="0"/>
      <dgm:spPr/>
    </dgm:pt>
    <dgm:pt modelId="{C2769EC1-B668-4B7C-A4E4-B462C09E6607}" type="pres">
      <dgm:prSet presAssocID="{79D243C3-ED5D-4076-BD0D-273A2B0F9DC2}" presName="hierChild2" presStyleCnt="0"/>
      <dgm:spPr/>
    </dgm:pt>
    <dgm:pt modelId="{0BFC1E02-6125-423C-85A8-EFC9B0F20EE0}" type="pres">
      <dgm:prSet presAssocID="{0F44B469-0EF1-40C4-9522-CC75F8F8DB28}" presName="Name28" presStyleLbl="parChTrans1D2" presStyleIdx="0" presStyleCnt="4"/>
      <dgm:spPr/>
    </dgm:pt>
    <dgm:pt modelId="{F035AAFB-318B-4D45-AD89-7E138F4317E0}" type="pres">
      <dgm:prSet presAssocID="{C37B5311-46B9-4DA4-81E5-D12C3CE1F8C0}" presName="hierRoot2" presStyleCnt="0">
        <dgm:presLayoutVars>
          <dgm:hierBranch val="init"/>
        </dgm:presLayoutVars>
      </dgm:prSet>
      <dgm:spPr/>
    </dgm:pt>
    <dgm:pt modelId="{2E1AEA0D-58EB-49DB-BD31-B981D06EF1B0}" type="pres">
      <dgm:prSet presAssocID="{C37B5311-46B9-4DA4-81E5-D12C3CE1F8C0}" presName="rootComposite2" presStyleCnt="0"/>
      <dgm:spPr/>
    </dgm:pt>
    <dgm:pt modelId="{282CF549-A3C5-4063-840D-876F9FAECF01}" type="pres">
      <dgm:prSet presAssocID="{C37B5311-46B9-4DA4-81E5-D12C3CE1F8C0}" presName="rootText2" presStyleLbl="alignAcc1" presStyleIdx="0" presStyleCnt="0">
        <dgm:presLayoutVars>
          <dgm:chPref val="3"/>
        </dgm:presLayoutVars>
      </dgm:prSet>
      <dgm:spPr/>
    </dgm:pt>
    <dgm:pt modelId="{69FE62DF-9C81-4B24-A74F-91A0C8FD3B96}" type="pres">
      <dgm:prSet presAssocID="{C37B5311-46B9-4DA4-81E5-D12C3CE1F8C0}" presName="topArc2" presStyleLbl="parChTrans1D1" presStyleIdx="2" presStyleCnt="10"/>
      <dgm:spPr/>
    </dgm:pt>
    <dgm:pt modelId="{B9F406EC-C096-4260-BE3A-49E7181F3100}" type="pres">
      <dgm:prSet presAssocID="{C37B5311-46B9-4DA4-81E5-D12C3CE1F8C0}" presName="bottomArc2" presStyleLbl="parChTrans1D1" presStyleIdx="3" presStyleCnt="10"/>
      <dgm:spPr/>
    </dgm:pt>
    <dgm:pt modelId="{FF5A1280-471B-4BE6-942F-E14A2BE59189}" type="pres">
      <dgm:prSet presAssocID="{C37B5311-46B9-4DA4-81E5-D12C3CE1F8C0}" presName="topConnNode2" presStyleLbl="node2" presStyleIdx="0" presStyleCnt="0"/>
      <dgm:spPr/>
    </dgm:pt>
    <dgm:pt modelId="{DF964127-6C6C-4286-ABAB-C26A4FEB5B4C}" type="pres">
      <dgm:prSet presAssocID="{C37B5311-46B9-4DA4-81E5-D12C3CE1F8C0}" presName="hierChild4" presStyleCnt="0"/>
      <dgm:spPr/>
    </dgm:pt>
    <dgm:pt modelId="{9152ADFC-A5EF-46E6-8AF5-6EEBF05DC54D}" type="pres">
      <dgm:prSet presAssocID="{C37B5311-46B9-4DA4-81E5-D12C3CE1F8C0}" presName="hierChild5" presStyleCnt="0"/>
      <dgm:spPr/>
    </dgm:pt>
    <dgm:pt modelId="{E3C733F9-5988-477C-A1E3-2FA2DF563DB0}" type="pres">
      <dgm:prSet presAssocID="{256DC5DD-79C3-49FC-A13D-8A4795B66B70}" presName="Name28" presStyleLbl="parChTrans1D2" presStyleIdx="1" presStyleCnt="4"/>
      <dgm:spPr/>
    </dgm:pt>
    <dgm:pt modelId="{8005E043-60B1-43C6-BCF9-7F7FB3A3AD98}" type="pres">
      <dgm:prSet presAssocID="{FB910353-A479-4EB1-921B-1657F2987A44}" presName="hierRoot2" presStyleCnt="0">
        <dgm:presLayoutVars>
          <dgm:hierBranch val="init"/>
        </dgm:presLayoutVars>
      </dgm:prSet>
      <dgm:spPr/>
    </dgm:pt>
    <dgm:pt modelId="{02E1CE0B-4F9D-479D-849B-9C7D916C6944}" type="pres">
      <dgm:prSet presAssocID="{FB910353-A479-4EB1-921B-1657F2987A44}" presName="rootComposite2" presStyleCnt="0"/>
      <dgm:spPr/>
    </dgm:pt>
    <dgm:pt modelId="{90CFA023-A50A-4885-B921-BCFE474002F0}" type="pres">
      <dgm:prSet presAssocID="{FB910353-A479-4EB1-921B-1657F2987A44}" presName="rootText2" presStyleLbl="alignAcc1" presStyleIdx="0" presStyleCnt="0">
        <dgm:presLayoutVars>
          <dgm:chPref val="3"/>
        </dgm:presLayoutVars>
      </dgm:prSet>
      <dgm:spPr/>
    </dgm:pt>
    <dgm:pt modelId="{0F9FFBC5-1522-4206-9F7D-C736FF65A92A}" type="pres">
      <dgm:prSet presAssocID="{FB910353-A479-4EB1-921B-1657F2987A44}" presName="topArc2" presStyleLbl="parChTrans1D1" presStyleIdx="4" presStyleCnt="10"/>
      <dgm:spPr/>
    </dgm:pt>
    <dgm:pt modelId="{9419B83E-422C-4233-A130-2168D25F6E70}" type="pres">
      <dgm:prSet presAssocID="{FB910353-A479-4EB1-921B-1657F2987A44}" presName="bottomArc2" presStyleLbl="parChTrans1D1" presStyleIdx="5" presStyleCnt="10"/>
      <dgm:spPr/>
    </dgm:pt>
    <dgm:pt modelId="{A3426817-7A13-4545-8094-A264652DF7DD}" type="pres">
      <dgm:prSet presAssocID="{FB910353-A479-4EB1-921B-1657F2987A44}" presName="topConnNode2" presStyleLbl="node2" presStyleIdx="0" presStyleCnt="0"/>
      <dgm:spPr/>
    </dgm:pt>
    <dgm:pt modelId="{00E95792-963D-423F-9209-DFE618680C22}" type="pres">
      <dgm:prSet presAssocID="{FB910353-A479-4EB1-921B-1657F2987A44}" presName="hierChild4" presStyleCnt="0"/>
      <dgm:spPr/>
    </dgm:pt>
    <dgm:pt modelId="{598CA896-6878-45BC-A00A-B22DA6A2F1B0}" type="pres">
      <dgm:prSet presAssocID="{FB910353-A479-4EB1-921B-1657F2987A44}" presName="hierChild5" presStyleCnt="0"/>
      <dgm:spPr/>
    </dgm:pt>
    <dgm:pt modelId="{BD8D7927-0B10-4252-80A2-2858E6BA4D72}" type="pres">
      <dgm:prSet presAssocID="{255EFBA9-8F27-4FF4-A9CC-F738EF862661}" presName="Name28" presStyleLbl="parChTrans1D2" presStyleIdx="2" presStyleCnt="4"/>
      <dgm:spPr/>
    </dgm:pt>
    <dgm:pt modelId="{040816EC-59C9-40DD-A3CF-4A85799751A9}" type="pres">
      <dgm:prSet presAssocID="{CC54BB49-BC08-4DDB-A92A-6A2A441A45C5}" presName="hierRoot2" presStyleCnt="0">
        <dgm:presLayoutVars>
          <dgm:hierBranch val="init"/>
        </dgm:presLayoutVars>
      </dgm:prSet>
      <dgm:spPr/>
    </dgm:pt>
    <dgm:pt modelId="{822FC612-78A8-4BEC-B0B3-DDCCD5C872BD}" type="pres">
      <dgm:prSet presAssocID="{CC54BB49-BC08-4DDB-A92A-6A2A441A45C5}" presName="rootComposite2" presStyleCnt="0"/>
      <dgm:spPr/>
    </dgm:pt>
    <dgm:pt modelId="{73BDAEEC-046F-4668-A29A-1C0F68FEDD73}" type="pres">
      <dgm:prSet presAssocID="{CC54BB49-BC08-4DDB-A92A-6A2A441A45C5}" presName="rootText2" presStyleLbl="alignAcc1" presStyleIdx="0" presStyleCnt="0">
        <dgm:presLayoutVars>
          <dgm:chPref val="3"/>
        </dgm:presLayoutVars>
      </dgm:prSet>
      <dgm:spPr/>
    </dgm:pt>
    <dgm:pt modelId="{619E43A7-4E07-4548-9A1C-405FCB1AC851}" type="pres">
      <dgm:prSet presAssocID="{CC54BB49-BC08-4DDB-A92A-6A2A441A45C5}" presName="topArc2" presStyleLbl="parChTrans1D1" presStyleIdx="6" presStyleCnt="10"/>
      <dgm:spPr/>
    </dgm:pt>
    <dgm:pt modelId="{3833A7AC-8FB6-4F3B-92D1-695EA6CD6F57}" type="pres">
      <dgm:prSet presAssocID="{CC54BB49-BC08-4DDB-A92A-6A2A441A45C5}" presName="bottomArc2" presStyleLbl="parChTrans1D1" presStyleIdx="7" presStyleCnt="10"/>
      <dgm:spPr/>
    </dgm:pt>
    <dgm:pt modelId="{5F40A592-ADE2-4EA8-9532-676FC4251579}" type="pres">
      <dgm:prSet presAssocID="{CC54BB49-BC08-4DDB-A92A-6A2A441A45C5}" presName="topConnNode2" presStyleLbl="node2" presStyleIdx="0" presStyleCnt="0"/>
      <dgm:spPr/>
    </dgm:pt>
    <dgm:pt modelId="{CC93D01D-79CB-4D17-B88B-C7A7B040F033}" type="pres">
      <dgm:prSet presAssocID="{CC54BB49-BC08-4DDB-A92A-6A2A441A45C5}" presName="hierChild4" presStyleCnt="0"/>
      <dgm:spPr/>
    </dgm:pt>
    <dgm:pt modelId="{F5BC5B02-7BBB-4A25-A0C1-5E35703419C7}" type="pres">
      <dgm:prSet presAssocID="{CC54BB49-BC08-4DDB-A92A-6A2A441A45C5}" presName="hierChild5" presStyleCnt="0"/>
      <dgm:spPr/>
    </dgm:pt>
    <dgm:pt modelId="{A8ED9388-995D-4462-9F1A-2FD780130123}" type="pres">
      <dgm:prSet presAssocID="{79D243C3-ED5D-4076-BD0D-273A2B0F9DC2}" presName="hierChild3" presStyleCnt="0"/>
      <dgm:spPr/>
    </dgm:pt>
    <dgm:pt modelId="{C7CA8394-2BF8-42D9-84DF-97D5CBFD94DB}" type="pres">
      <dgm:prSet presAssocID="{156DFBBE-14E4-4E8A-B630-E8E96E25F739}" presName="Name101" presStyleLbl="parChTrans1D2" presStyleIdx="3" presStyleCnt="4"/>
      <dgm:spPr/>
    </dgm:pt>
    <dgm:pt modelId="{0D7D8D48-6159-42FC-8924-C2D5FB776141}" type="pres">
      <dgm:prSet presAssocID="{FC68F010-18BE-4711-88C7-62E3D0410E3E}" presName="hierRoot3" presStyleCnt="0">
        <dgm:presLayoutVars>
          <dgm:hierBranch val="init"/>
        </dgm:presLayoutVars>
      </dgm:prSet>
      <dgm:spPr/>
    </dgm:pt>
    <dgm:pt modelId="{4CECB915-1B06-4A50-A793-FCB4A8B16D72}" type="pres">
      <dgm:prSet presAssocID="{FC68F010-18BE-4711-88C7-62E3D0410E3E}" presName="rootComposite3" presStyleCnt="0"/>
      <dgm:spPr/>
    </dgm:pt>
    <dgm:pt modelId="{E392974F-C259-41C7-947A-CB37D7934240}" type="pres">
      <dgm:prSet presAssocID="{FC68F010-18BE-4711-88C7-62E3D0410E3E}" presName="rootText3" presStyleLbl="alignAcc1" presStyleIdx="0" presStyleCnt="0">
        <dgm:presLayoutVars>
          <dgm:chPref val="3"/>
        </dgm:presLayoutVars>
      </dgm:prSet>
      <dgm:spPr/>
    </dgm:pt>
    <dgm:pt modelId="{4E7EFB9C-DB3F-4BE8-9727-A12B140A7BF3}" type="pres">
      <dgm:prSet presAssocID="{FC68F010-18BE-4711-88C7-62E3D0410E3E}" presName="topArc3" presStyleLbl="parChTrans1D1" presStyleIdx="8" presStyleCnt="10"/>
      <dgm:spPr/>
    </dgm:pt>
    <dgm:pt modelId="{64CF3D85-B5AE-44AE-8121-9B2A2E1A38BC}" type="pres">
      <dgm:prSet presAssocID="{FC68F010-18BE-4711-88C7-62E3D0410E3E}" presName="bottomArc3" presStyleLbl="parChTrans1D1" presStyleIdx="9" presStyleCnt="10"/>
      <dgm:spPr/>
    </dgm:pt>
    <dgm:pt modelId="{3DDD5C92-F7AE-4491-AB52-C8763E7E086A}" type="pres">
      <dgm:prSet presAssocID="{FC68F010-18BE-4711-88C7-62E3D0410E3E}" presName="topConnNode3" presStyleLbl="asst1" presStyleIdx="0" presStyleCnt="0"/>
      <dgm:spPr/>
    </dgm:pt>
    <dgm:pt modelId="{55D7F81C-3869-41CA-985B-A017E9C32447}" type="pres">
      <dgm:prSet presAssocID="{FC68F010-18BE-4711-88C7-62E3D0410E3E}" presName="hierChild6" presStyleCnt="0"/>
      <dgm:spPr/>
    </dgm:pt>
    <dgm:pt modelId="{3DCBE670-B86D-4727-81BE-43315085DCE6}" type="pres">
      <dgm:prSet presAssocID="{FC68F010-18BE-4711-88C7-62E3D0410E3E}" presName="hierChild7" presStyleCnt="0"/>
      <dgm:spPr/>
    </dgm:pt>
  </dgm:ptLst>
  <dgm:cxnLst>
    <dgm:cxn modelId="{428A8C16-F9E3-4BA9-BD97-A064A3823891}" type="presOf" srcId="{0F44B469-0EF1-40C4-9522-CC75F8F8DB28}" destId="{0BFC1E02-6125-423C-85A8-EFC9B0F20EE0}" srcOrd="0" destOrd="0" presId="urn:microsoft.com/office/officeart/2008/layout/HalfCircleOrganizationChart"/>
    <dgm:cxn modelId="{B9147E1C-CF22-425C-8E40-4F1C1B5ACF97}" srcId="{79D243C3-ED5D-4076-BD0D-273A2B0F9DC2}" destId="{C37B5311-46B9-4DA4-81E5-D12C3CE1F8C0}" srcOrd="1" destOrd="0" parTransId="{0F44B469-0EF1-40C4-9522-CC75F8F8DB28}" sibTransId="{ACA5CB4E-CADD-48DB-918C-1481FDCF5C87}"/>
    <dgm:cxn modelId="{43557322-8A38-4533-8045-B5F905D991FE}" type="presOf" srcId="{C37B5311-46B9-4DA4-81E5-D12C3CE1F8C0}" destId="{FF5A1280-471B-4BE6-942F-E14A2BE59189}" srcOrd="1" destOrd="0" presId="urn:microsoft.com/office/officeart/2008/layout/HalfCircleOrganizationChart"/>
    <dgm:cxn modelId="{1D52652B-D156-4D7B-BED3-288197EFC85D}" type="presOf" srcId="{FB910353-A479-4EB1-921B-1657F2987A44}" destId="{A3426817-7A13-4545-8094-A264652DF7DD}" srcOrd="1" destOrd="0" presId="urn:microsoft.com/office/officeart/2008/layout/HalfCircleOrganizationChart"/>
    <dgm:cxn modelId="{C590852E-32B9-42FE-B739-D5FF785B0F5B}" type="presOf" srcId="{156DFBBE-14E4-4E8A-B630-E8E96E25F739}" destId="{C7CA8394-2BF8-42D9-84DF-97D5CBFD94DB}" srcOrd="0" destOrd="0" presId="urn:microsoft.com/office/officeart/2008/layout/HalfCircleOrganizationChart"/>
    <dgm:cxn modelId="{C0BA5930-B495-4970-B0BD-CCB6163C2672}" type="presOf" srcId="{79D243C3-ED5D-4076-BD0D-273A2B0F9DC2}" destId="{2D45FAE4-88C3-428E-AD26-F5A1E4CD3BD6}" srcOrd="0" destOrd="0" presId="urn:microsoft.com/office/officeart/2008/layout/HalfCircleOrganizationChart"/>
    <dgm:cxn modelId="{F2B57A31-8668-4D80-B888-E70C839CB92B}" srcId="{79D243C3-ED5D-4076-BD0D-273A2B0F9DC2}" destId="{FB910353-A479-4EB1-921B-1657F2987A44}" srcOrd="2" destOrd="0" parTransId="{256DC5DD-79C3-49FC-A13D-8A4795B66B70}" sibTransId="{E067614B-6396-490E-8046-6218B251EF06}"/>
    <dgm:cxn modelId="{E4736B64-A784-4589-B34E-5726E572E5DC}" srcId="{79D243C3-ED5D-4076-BD0D-273A2B0F9DC2}" destId="{FC68F010-18BE-4711-88C7-62E3D0410E3E}" srcOrd="0" destOrd="0" parTransId="{156DFBBE-14E4-4E8A-B630-E8E96E25F739}" sibTransId="{4E5B0AFF-BC83-4008-9230-7F4AD8D66875}"/>
    <dgm:cxn modelId="{7672FD47-01B7-4817-8752-B84AC79B94C5}" type="presOf" srcId="{CC54BB49-BC08-4DDB-A92A-6A2A441A45C5}" destId="{5F40A592-ADE2-4EA8-9532-676FC4251579}" srcOrd="1" destOrd="0" presId="urn:microsoft.com/office/officeart/2008/layout/HalfCircleOrganizationChart"/>
    <dgm:cxn modelId="{4684FF4C-F11C-4B1D-A108-CD35CBAD5962}" type="presOf" srcId="{334161B5-6B2C-4B54-91AC-EBB19A589E2F}" destId="{316CA936-F1B1-4C05-9F14-B2A4644D86D8}" srcOrd="0" destOrd="0" presId="urn:microsoft.com/office/officeart/2008/layout/HalfCircleOrganizationChart"/>
    <dgm:cxn modelId="{7A199378-5A58-46BB-9D07-B64839B06EF3}" srcId="{79D243C3-ED5D-4076-BD0D-273A2B0F9DC2}" destId="{CC54BB49-BC08-4DDB-A92A-6A2A441A45C5}" srcOrd="3" destOrd="0" parTransId="{255EFBA9-8F27-4FF4-A9CC-F738EF862661}" sibTransId="{C120FF1D-99EC-47FE-8516-49D1E5643DB4}"/>
    <dgm:cxn modelId="{791B8588-C154-48E5-B5C9-7B0296554722}" type="presOf" srcId="{CC54BB49-BC08-4DDB-A92A-6A2A441A45C5}" destId="{73BDAEEC-046F-4668-A29A-1C0F68FEDD73}" srcOrd="0" destOrd="0" presId="urn:microsoft.com/office/officeart/2008/layout/HalfCircleOrganizationChart"/>
    <dgm:cxn modelId="{284AB489-249D-433C-9800-AD85A3396909}" type="presOf" srcId="{FC68F010-18BE-4711-88C7-62E3D0410E3E}" destId="{3DDD5C92-F7AE-4491-AB52-C8763E7E086A}" srcOrd="1" destOrd="0" presId="urn:microsoft.com/office/officeart/2008/layout/HalfCircleOrganizationChart"/>
    <dgm:cxn modelId="{59CCB890-2113-4384-A53A-CF5DF30C4FD9}" type="presOf" srcId="{C37B5311-46B9-4DA4-81E5-D12C3CE1F8C0}" destId="{282CF549-A3C5-4063-840D-876F9FAECF01}" srcOrd="0" destOrd="0" presId="urn:microsoft.com/office/officeart/2008/layout/HalfCircleOrganizationChart"/>
    <dgm:cxn modelId="{33E0D595-92C9-4144-B07D-5F7A9989BB1B}" type="presOf" srcId="{FC68F010-18BE-4711-88C7-62E3D0410E3E}" destId="{E392974F-C259-41C7-947A-CB37D7934240}" srcOrd="0" destOrd="0" presId="urn:microsoft.com/office/officeart/2008/layout/HalfCircleOrganizationChart"/>
    <dgm:cxn modelId="{721A8BB8-21D2-4955-AF0C-C87C2034D988}" srcId="{334161B5-6B2C-4B54-91AC-EBB19A589E2F}" destId="{79D243C3-ED5D-4076-BD0D-273A2B0F9DC2}" srcOrd="0" destOrd="0" parTransId="{984BC578-1670-468C-8244-7BDDA75FE0E4}" sibTransId="{453A1DEB-F23B-4CDC-8FD2-25ACC7E4DD2D}"/>
    <dgm:cxn modelId="{E3DCFAC3-8226-4CFC-BCF1-EB8251A08116}" type="presOf" srcId="{79D243C3-ED5D-4076-BD0D-273A2B0F9DC2}" destId="{62AA63F0-898D-46F2-A300-1991B658CBB1}" srcOrd="1" destOrd="0" presId="urn:microsoft.com/office/officeart/2008/layout/HalfCircleOrganizationChart"/>
    <dgm:cxn modelId="{C5D8B7C6-E900-496A-A5C8-56EC134D04E5}" type="presOf" srcId="{255EFBA9-8F27-4FF4-A9CC-F738EF862661}" destId="{BD8D7927-0B10-4252-80A2-2858E6BA4D72}" srcOrd="0" destOrd="0" presId="urn:microsoft.com/office/officeart/2008/layout/HalfCircleOrganizationChart"/>
    <dgm:cxn modelId="{FB98FDEC-0B1F-4E2E-9797-7F9671B02B5A}" type="presOf" srcId="{FB910353-A479-4EB1-921B-1657F2987A44}" destId="{90CFA023-A50A-4885-B921-BCFE474002F0}" srcOrd="0" destOrd="0" presId="urn:microsoft.com/office/officeart/2008/layout/HalfCircleOrganizationChart"/>
    <dgm:cxn modelId="{B6A36EF4-EBE2-4E66-B22E-E5F45CA6ADE6}" type="presOf" srcId="{256DC5DD-79C3-49FC-A13D-8A4795B66B70}" destId="{E3C733F9-5988-477C-A1E3-2FA2DF563DB0}" srcOrd="0" destOrd="0" presId="urn:microsoft.com/office/officeart/2008/layout/HalfCircleOrganizationChart"/>
    <dgm:cxn modelId="{6098B836-7A55-4ED2-A2FD-6E751A3F6C9A}" type="presParOf" srcId="{316CA936-F1B1-4C05-9F14-B2A4644D86D8}" destId="{1D031FBB-B977-414E-956C-CA19240A61BA}" srcOrd="0" destOrd="0" presId="urn:microsoft.com/office/officeart/2008/layout/HalfCircleOrganizationChart"/>
    <dgm:cxn modelId="{85FA7355-58EE-46EA-9F16-A397286DAA9C}" type="presParOf" srcId="{1D031FBB-B977-414E-956C-CA19240A61BA}" destId="{385415C5-AE1A-4BAE-B36A-B7DB014FEA9A}" srcOrd="0" destOrd="0" presId="urn:microsoft.com/office/officeart/2008/layout/HalfCircleOrganizationChart"/>
    <dgm:cxn modelId="{919CFE8E-9DFE-4559-A871-CC80548E12B4}" type="presParOf" srcId="{385415C5-AE1A-4BAE-B36A-B7DB014FEA9A}" destId="{2D45FAE4-88C3-428E-AD26-F5A1E4CD3BD6}" srcOrd="0" destOrd="0" presId="urn:microsoft.com/office/officeart/2008/layout/HalfCircleOrganizationChart"/>
    <dgm:cxn modelId="{C5D1AE00-C4F6-44E1-9EDD-8E4D4A497E02}" type="presParOf" srcId="{385415C5-AE1A-4BAE-B36A-B7DB014FEA9A}" destId="{21333674-4803-4BA7-9F5A-2F70B492E095}" srcOrd="1" destOrd="0" presId="urn:microsoft.com/office/officeart/2008/layout/HalfCircleOrganizationChart"/>
    <dgm:cxn modelId="{77E69B1D-8762-457B-AA78-51583CD22D41}" type="presParOf" srcId="{385415C5-AE1A-4BAE-B36A-B7DB014FEA9A}" destId="{ED9357B5-2559-4FAE-9C51-EF5128D2CF9F}" srcOrd="2" destOrd="0" presId="urn:microsoft.com/office/officeart/2008/layout/HalfCircleOrganizationChart"/>
    <dgm:cxn modelId="{04A0696E-78B9-46C1-AA41-458BB6059698}" type="presParOf" srcId="{385415C5-AE1A-4BAE-B36A-B7DB014FEA9A}" destId="{62AA63F0-898D-46F2-A300-1991B658CBB1}" srcOrd="3" destOrd="0" presId="urn:microsoft.com/office/officeart/2008/layout/HalfCircleOrganizationChart"/>
    <dgm:cxn modelId="{5FB0F774-B08B-42FA-B6EC-6954293CACB5}" type="presParOf" srcId="{1D031FBB-B977-414E-956C-CA19240A61BA}" destId="{C2769EC1-B668-4B7C-A4E4-B462C09E6607}" srcOrd="1" destOrd="0" presId="urn:microsoft.com/office/officeart/2008/layout/HalfCircleOrganizationChart"/>
    <dgm:cxn modelId="{384C822E-D55A-4A92-AA96-5DA35D87205D}" type="presParOf" srcId="{C2769EC1-B668-4B7C-A4E4-B462C09E6607}" destId="{0BFC1E02-6125-423C-85A8-EFC9B0F20EE0}" srcOrd="0" destOrd="0" presId="urn:microsoft.com/office/officeart/2008/layout/HalfCircleOrganizationChart"/>
    <dgm:cxn modelId="{B7601115-DD86-4752-BCEE-1D6795B6BF32}" type="presParOf" srcId="{C2769EC1-B668-4B7C-A4E4-B462C09E6607}" destId="{F035AAFB-318B-4D45-AD89-7E138F4317E0}" srcOrd="1" destOrd="0" presId="urn:microsoft.com/office/officeart/2008/layout/HalfCircleOrganizationChart"/>
    <dgm:cxn modelId="{CF3AFDBF-47EC-4B34-925C-60F6BA2D9D86}" type="presParOf" srcId="{F035AAFB-318B-4D45-AD89-7E138F4317E0}" destId="{2E1AEA0D-58EB-49DB-BD31-B981D06EF1B0}" srcOrd="0" destOrd="0" presId="urn:microsoft.com/office/officeart/2008/layout/HalfCircleOrganizationChart"/>
    <dgm:cxn modelId="{33B61135-566B-418F-B4B3-CEA95B90D50A}" type="presParOf" srcId="{2E1AEA0D-58EB-49DB-BD31-B981D06EF1B0}" destId="{282CF549-A3C5-4063-840D-876F9FAECF01}" srcOrd="0" destOrd="0" presId="urn:microsoft.com/office/officeart/2008/layout/HalfCircleOrganizationChart"/>
    <dgm:cxn modelId="{2FCF7F73-1E7E-4F89-8923-616E243BF554}" type="presParOf" srcId="{2E1AEA0D-58EB-49DB-BD31-B981D06EF1B0}" destId="{69FE62DF-9C81-4B24-A74F-91A0C8FD3B96}" srcOrd="1" destOrd="0" presId="urn:microsoft.com/office/officeart/2008/layout/HalfCircleOrganizationChart"/>
    <dgm:cxn modelId="{FFA5100D-DA83-45AA-9822-1E3D5D69285F}" type="presParOf" srcId="{2E1AEA0D-58EB-49DB-BD31-B981D06EF1B0}" destId="{B9F406EC-C096-4260-BE3A-49E7181F3100}" srcOrd="2" destOrd="0" presId="urn:microsoft.com/office/officeart/2008/layout/HalfCircleOrganizationChart"/>
    <dgm:cxn modelId="{31E7C760-8CCD-47D5-8F00-0916357979C3}" type="presParOf" srcId="{2E1AEA0D-58EB-49DB-BD31-B981D06EF1B0}" destId="{FF5A1280-471B-4BE6-942F-E14A2BE59189}" srcOrd="3" destOrd="0" presId="urn:microsoft.com/office/officeart/2008/layout/HalfCircleOrganizationChart"/>
    <dgm:cxn modelId="{482FCCF0-386A-4B06-934A-3D0D3B954C69}" type="presParOf" srcId="{F035AAFB-318B-4D45-AD89-7E138F4317E0}" destId="{DF964127-6C6C-4286-ABAB-C26A4FEB5B4C}" srcOrd="1" destOrd="0" presId="urn:microsoft.com/office/officeart/2008/layout/HalfCircleOrganizationChart"/>
    <dgm:cxn modelId="{C0266F27-E176-43A3-915C-45E92253141F}" type="presParOf" srcId="{F035AAFB-318B-4D45-AD89-7E138F4317E0}" destId="{9152ADFC-A5EF-46E6-8AF5-6EEBF05DC54D}" srcOrd="2" destOrd="0" presId="urn:microsoft.com/office/officeart/2008/layout/HalfCircleOrganizationChart"/>
    <dgm:cxn modelId="{9EA1D7EF-5397-42B3-9E9C-C54616C0B697}" type="presParOf" srcId="{C2769EC1-B668-4B7C-A4E4-B462C09E6607}" destId="{E3C733F9-5988-477C-A1E3-2FA2DF563DB0}" srcOrd="2" destOrd="0" presId="urn:microsoft.com/office/officeart/2008/layout/HalfCircleOrganizationChart"/>
    <dgm:cxn modelId="{FEC0BA45-AB8A-4357-99EB-5CB95A73BB13}" type="presParOf" srcId="{C2769EC1-B668-4B7C-A4E4-B462C09E6607}" destId="{8005E043-60B1-43C6-BCF9-7F7FB3A3AD98}" srcOrd="3" destOrd="0" presId="urn:microsoft.com/office/officeart/2008/layout/HalfCircleOrganizationChart"/>
    <dgm:cxn modelId="{987CE5EB-0866-4CFA-AEC5-0AF8E1A3EA3C}" type="presParOf" srcId="{8005E043-60B1-43C6-BCF9-7F7FB3A3AD98}" destId="{02E1CE0B-4F9D-479D-849B-9C7D916C6944}" srcOrd="0" destOrd="0" presId="urn:microsoft.com/office/officeart/2008/layout/HalfCircleOrganizationChart"/>
    <dgm:cxn modelId="{BBCD3210-0DBE-477A-8449-4BEE604CC32D}" type="presParOf" srcId="{02E1CE0B-4F9D-479D-849B-9C7D916C6944}" destId="{90CFA023-A50A-4885-B921-BCFE474002F0}" srcOrd="0" destOrd="0" presId="urn:microsoft.com/office/officeart/2008/layout/HalfCircleOrganizationChart"/>
    <dgm:cxn modelId="{4807854E-6DFE-4EF3-AB18-C9F77700FE36}" type="presParOf" srcId="{02E1CE0B-4F9D-479D-849B-9C7D916C6944}" destId="{0F9FFBC5-1522-4206-9F7D-C736FF65A92A}" srcOrd="1" destOrd="0" presId="urn:microsoft.com/office/officeart/2008/layout/HalfCircleOrganizationChart"/>
    <dgm:cxn modelId="{46060670-B688-4437-954D-40D2D2F93A23}" type="presParOf" srcId="{02E1CE0B-4F9D-479D-849B-9C7D916C6944}" destId="{9419B83E-422C-4233-A130-2168D25F6E70}" srcOrd="2" destOrd="0" presId="urn:microsoft.com/office/officeart/2008/layout/HalfCircleOrganizationChart"/>
    <dgm:cxn modelId="{80E09542-B240-44CA-B699-C8C1CC1767F0}" type="presParOf" srcId="{02E1CE0B-4F9D-479D-849B-9C7D916C6944}" destId="{A3426817-7A13-4545-8094-A264652DF7DD}" srcOrd="3" destOrd="0" presId="urn:microsoft.com/office/officeart/2008/layout/HalfCircleOrganizationChart"/>
    <dgm:cxn modelId="{DE2B1492-6691-41BF-8880-381B32B5105C}" type="presParOf" srcId="{8005E043-60B1-43C6-BCF9-7F7FB3A3AD98}" destId="{00E95792-963D-423F-9209-DFE618680C22}" srcOrd="1" destOrd="0" presId="urn:microsoft.com/office/officeart/2008/layout/HalfCircleOrganizationChart"/>
    <dgm:cxn modelId="{1DDE797D-A5C5-4272-9562-FAB485130D84}" type="presParOf" srcId="{8005E043-60B1-43C6-BCF9-7F7FB3A3AD98}" destId="{598CA896-6878-45BC-A00A-B22DA6A2F1B0}" srcOrd="2" destOrd="0" presId="urn:microsoft.com/office/officeart/2008/layout/HalfCircleOrganizationChart"/>
    <dgm:cxn modelId="{557DBBF1-9E65-4E4A-A4F1-C099CB30F885}" type="presParOf" srcId="{C2769EC1-B668-4B7C-A4E4-B462C09E6607}" destId="{BD8D7927-0B10-4252-80A2-2858E6BA4D72}" srcOrd="4" destOrd="0" presId="urn:microsoft.com/office/officeart/2008/layout/HalfCircleOrganizationChart"/>
    <dgm:cxn modelId="{39C9A6F3-29A9-4B69-8F8B-5A1844DC5E99}" type="presParOf" srcId="{C2769EC1-B668-4B7C-A4E4-B462C09E6607}" destId="{040816EC-59C9-40DD-A3CF-4A85799751A9}" srcOrd="5" destOrd="0" presId="urn:microsoft.com/office/officeart/2008/layout/HalfCircleOrganizationChart"/>
    <dgm:cxn modelId="{D7018F46-5452-447D-AC3A-2A46E2B6D321}" type="presParOf" srcId="{040816EC-59C9-40DD-A3CF-4A85799751A9}" destId="{822FC612-78A8-4BEC-B0B3-DDCCD5C872BD}" srcOrd="0" destOrd="0" presId="urn:microsoft.com/office/officeart/2008/layout/HalfCircleOrganizationChart"/>
    <dgm:cxn modelId="{DFCEC4A1-CA53-42FE-B535-33F04D42AFC9}" type="presParOf" srcId="{822FC612-78A8-4BEC-B0B3-DDCCD5C872BD}" destId="{73BDAEEC-046F-4668-A29A-1C0F68FEDD73}" srcOrd="0" destOrd="0" presId="urn:microsoft.com/office/officeart/2008/layout/HalfCircleOrganizationChart"/>
    <dgm:cxn modelId="{AF739CFE-6BB5-4BC3-BBCE-36D4D9514679}" type="presParOf" srcId="{822FC612-78A8-4BEC-B0B3-DDCCD5C872BD}" destId="{619E43A7-4E07-4548-9A1C-405FCB1AC851}" srcOrd="1" destOrd="0" presId="urn:microsoft.com/office/officeart/2008/layout/HalfCircleOrganizationChart"/>
    <dgm:cxn modelId="{DB6B0EDC-9F02-4013-9A72-750985E4468B}" type="presParOf" srcId="{822FC612-78A8-4BEC-B0B3-DDCCD5C872BD}" destId="{3833A7AC-8FB6-4F3B-92D1-695EA6CD6F57}" srcOrd="2" destOrd="0" presId="urn:microsoft.com/office/officeart/2008/layout/HalfCircleOrganizationChart"/>
    <dgm:cxn modelId="{97889948-60CF-42D3-A8B2-056EB776C0C4}" type="presParOf" srcId="{822FC612-78A8-4BEC-B0B3-DDCCD5C872BD}" destId="{5F40A592-ADE2-4EA8-9532-676FC4251579}" srcOrd="3" destOrd="0" presId="urn:microsoft.com/office/officeart/2008/layout/HalfCircleOrganizationChart"/>
    <dgm:cxn modelId="{9C8D97CC-6617-40E4-9E45-333D3132DCD7}" type="presParOf" srcId="{040816EC-59C9-40DD-A3CF-4A85799751A9}" destId="{CC93D01D-79CB-4D17-B88B-C7A7B040F033}" srcOrd="1" destOrd="0" presId="urn:microsoft.com/office/officeart/2008/layout/HalfCircleOrganizationChart"/>
    <dgm:cxn modelId="{5B1A6881-E261-4912-AD64-3353F3A03361}" type="presParOf" srcId="{040816EC-59C9-40DD-A3CF-4A85799751A9}" destId="{F5BC5B02-7BBB-4A25-A0C1-5E35703419C7}" srcOrd="2" destOrd="0" presId="urn:microsoft.com/office/officeart/2008/layout/HalfCircleOrganizationChart"/>
    <dgm:cxn modelId="{1A6E1081-4B5D-413B-BE88-01138ED65126}" type="presParOf" srcId="{1D031FBB-B977-414E-956C-CA19240A61BA}" destId="{A8ED9388-995D-4462-9F1A-2FD780130123}" srcOrd="2" destOrd="0" presId="urn:microsoft.com/office/officeart/2008/layout/HalfCircleOrganizationChart"/>
    <dgm:cxn modelId="{A5E4B9E7-5249-4D20-A566-70C904AF644C}" type="presParOf" srcId="{A8ED9388-995D-4462-9F1A-2FD780130123}" destId="{C7CA8394-2BF8-42D9-84DF-97D5CBFD94DB}" srcOrd="0" destOrd="0" presId="urn:microsoft.com/office/officeart/2008/layout/HalfCircleOrganizationChart"/>
    <dgm:cxn modelId="{E31B1244-F6F9-4973-B9DB-F3005238097E}" type="presParOf" srcId="{A8ED9388-995D-4462-9F1A-2FD780130123}" destId="{0D7D8D48-6159-42FC-8924-C2D5FB776141}" srcOrd="1" destOrd="0" presId="urn:microsoft.com/office/officeart/2008/layout/HalfCircleOrganizationChart"/>
    <dgm:cxn modelId="{04813988-3256-4716-B162-7630F4D27E0A}" type="presParOf" srcId="{0D7D8D48-6159-42FC-8924-C2D5FB776141}" destId="{4CECB915-1B06-4A50-A793-FCB4A8B16D72}" srcOrd="0" destOrd="0" presId="urn:microsoft.com/office/officeart/2008/layout/HalfCircleOrganizationChart"/>
    <dgm:cxn modelId="{EAB63084-559F-44AC-A68D-BCF45A55415E}" type="presParOf" srcId="{4CECB915-1B06-4A50-A793-FCB4A8B16D72}" destId="{E392974F-C259-41C7-947A-CB37D7934240}" srcOrd="0" destOrd="0" presId="urn:microsoft.com/office/officeart/2008/layout/HalfCircleOrganizationChart"/>
    <dgm:cxn modelId="{36B625CB-39D7-4DCB-9F93-926BCD900957}" type="presParOf" srcId="{4CECB915-1B06-4A50-A793-FCB4A8B16D72}" destId="{4E7EFB9C-DB3F-4BE8-9727-A12B140A7BF3}" srcOrd="1" destOrd="0" presId="urn:microsoft.com/office/officeart/2008/layout/HalfCircleOrganizationChart"/>
    <dgm:cxn modelId="{8C0FF53F-1EDE-4363-8F43-B8024490317D}" type="presParOf" srcId="{4CECB915-1B06-4A50-A793-FCB4A8B16D72}" destId="{64CF3D85-B5AE-44AE-8121-9B2A2E1A38BC}" srcOrd="2" destOrd="0" presId="urn:microsoft.com/office/officeart/2008/layout/HalfCircleOrganizationChart"/>
    <dgm:cxn modelId="{5C2F6488-E6F5-4EA7-BFDA-74D209B2D742}" type="presParOf" srcId="{4CECB915-1B06-4A50-A793-FCB4A8B16D72}" destId="{3DDD5C92-F7AE-4491-AB52-C8763E7E086A}" srcOrd="3" destOrd="0" presId="urn:microsoft.com/office/officeart/2008/layout/HalfCircleOrganizationChart"/>
    <dgm:cxn modelId="{85F3637A-9758-4E83-81F4-84EF2A61C66A}" type="presParOf" srcId="{0D7D8D48-6159-42FC-8924-C2D5FB776141}" destId="{55D7F81C-3869-41CA-985B-A017E9C32447}" srcOrd="1" destOrd="0" presId="urn:microsoft.com/office/officeart/2008/layout/HalfCircleOrganizationChart"/>
    <dgm:cxn modelId="{A05EEEDB-83B2-4B11-9503-941BE5B32811}" type="presParOf" srcId="{0D7D8D48-6159-42FC-8924-C2D5FB776141}" destId="{3DCBE670-B86D-4727-81BE-43315085DCE6}"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A4D3084-8C84-4447-AD1F-FFA491CA7262}" type="doc">
      <dgm:prSet loTypeId="urn:microsoft.com/office/officeart/2009/layout/CircleArrowProcess" loCatId="cycle" qsTypeId="urn:microsoft.com/office/officeart/2005/8/quickstyle/simple2" qsCatId="simple" csTypeId="urn:microsoft.com/office/officeart/2005/8/colors/colorful5" csCatId="colorful" phldr="1"/>
      <dgm:spPr/>
      <dgm:t>
        <a:bodyPr/>
        <a:lstStyle/>
        <a:p>
          <a:endParaRPr lang="en-SG"/>
        </a:p>
      </dgm:t>
    </dgm:pt>
    <dgm:pt modelId="{4E3B0582-FB1F-411F-BC67-4DAD1DC9E9DB}">
      <dgm:prSet phldrT="[Text]"/>
      <dgm:spPr/>
      <dgm:t>
        <a:bodyPr/>
        <a:lstStyle/>
        <a:p>
          <a:r>
            <a:rPr lang="zh-CN" altLang="en-US" dirty="0"/>
            <a:t>学术著作的导论组成部分</a:t>
          </a:r>
          <a:endParaRPr lang="en-SG" dirty="0"/>
        </a:p>
      </dgm:t>
    </dgm:pt>
    <dgm:pt modelId="{DCAE22AB-5275-43DD-8231-B1DF44B0C95E}" type="parTrans" cxnId="{6A05E91C-190A-487E-A7A3-F90661D89005}">
      <dgm:prSet/>
      <dgm:spPr/>
      <dgm:t>
        <a:bodyPr/>
        <a:lstStyle/>
        <a:p>
          <a:endParaRPr lang="en-SG"/>
        </a:p>
      </dgm:t>
    </dgm:pt>
    <dgm:pt modelId="{1EEDBF9E-2D10-4EC5-B955-26ABF08AB652}" type="sibTrans" cxnId="{6A05E91C-190A-487E-A7A3-F90661D89005}">
      <dgm:prSet/>
      <dgm:spPr/>
      <dgm:t>
        <a:bodyPr/>
        <a:lstStyle/>
        <a:p>
          <a:endParaRPr lang="en-SG"/>
        </a:p>
      </dgm:t>
    </dgm:pt>
    <dgm:pt modelId="{47D4ECBD-FFE7-4924-B77D-544FE7453773}">
      <dgm:prSet phldrT="[Text]"/>
      <dgm:spPr/>
      <dgm:t>
        <a:bodyPr/>
        <a:lstStyle/>
        <a:p>
          <a:r>
            <a:rPr lang="zh-CN" altLang="en-US" dirty="0"/>
            <a:t>研究领域的方法论和文本综述</a:t>
          </a:r>
          <a:endParaRPr lang="en-SG" dirty="0"/>
        </a:p>
      </dgm:t>
    </dgm:pt>
    <dgm:pt modelId="{2C2C46DB-22D9-4C98-8770-CA7ABF8AF02A}" type="parTrans" cxnId="{B9FE5DF5-AA72-40D5-B733-DBD0260FD2B3}">
      <dgm:prSet/>
      <dgm:spPr/>
      <dgm:t>
        <a:bodyPr/>
        <a:lstStyle/>
        <a:p>
          <a:endParaRPr lang="en-SG"/>
        </a:p>
      </dgm:t>
    </dgm:pt>
    <dgm:pt modelId="{37EE1854-D9D2-428F-8C8F-E9E3AF4EF631}" type="sibTrans" cxnId="{B9FE5DF5-AA72-40D5-B733-DBD0260FD2B3}">
      <dgm:prSet/>
      <dgm:spPr/>
      <dgm:t>
        <a:bodyPr/>
        <a:lstStyle/>
        <a:p>
          <a:endParaRPr lang="en-SG"/>
        </a:p>
      </dgm:t>
    </dgm:pt>
    <dgm:pt modelId="{8E932A72-4ADE-4F5B-AA70-57EE88344F54}">
      <dgm:prSet phldrT="[Text]"/>
      <dgm:spPr/>
      <dgm:t>
        <a:bodyPr/>
        <a:lstStyle/>
        <a:p>
          <a:r>
            <a:rPr lang="zh-CN" altLang="en-US" dirty="0"/>
            <a:t>研究现状回顾</a:t>
          </a:r>
          <a:endParaRPr lang="en-SG" dirty="0"/>
        </a:p>
      </dgm:t>
    </dgm:pt>
    <dgm:pt modelId="{59027F4D-E672-4B58-9B0A-339E83328FE3}" type="parTrans" cxnId="{91C5D160-D26C-425C-A4EB-126586F84B5F}">
      <dgm:prSet/>
      <dgm:spPr/>
      <dgm:t>
        <a:bodyPr/>
        <a:lstStyle/>
        <a:p>
          <a:endParaRPr lang="en-SG"/>
        </a:p>
      </dgm:t>
    </dgm:pt>
    <dgm:pt modelId="{28EC9C6C-23A3-4258-8924-DA78B7F89650}" type="sibTrans" cxnId="{91C5D160-D26C-425C-A4EB-126586F84B5F}">
      <dgm:prSet/>
      <dgm:spPr/>
      <dgm:t>
        <a:bodyPr/>
        <a:lstStyle/>
        <a:p>
          <a:endParaRPr lang="en-SG"/>
        </a:p>
      </dgm:t>
    </dgm:pt>
    <dgm:pt modelId="{E1CB7D62-DDF5-46BA-A17E-B08DD775F428}">
      <dgm:prSet phldrT="[Text]"/>
      <dgm:spPr/>
      <dgm:t>
        <a:bodyPr/>
        <a:lstStyle/>
        <a:p>
          <a:r>
            <a:rPr lang="zh-CN" altLang="en-US" dirty="0"/>
            <a:t>个人研究方法论陈述</a:t>
          </a:r>
          <a:endParaRPr lang="en-SG" dirty="0"/>
        </a:p>
      </dgm:t>
    </dgm:pt>
    <dgm:pt modelId="{B2F423BD-F63B-45F1-93CB-3B3BE6AF1170}" type="parTrans" cxnId="{5466C3BF-D1B3-4FB6-874B-C2B06610D3E1}">
      <dgm:prSet/>
      <dgm:spPr/>
      <dgm:t>
        <a:bodyPr/>
        <a:lstStyle/>
        <a:p>
          <a:endParaRPr lang="en-SG"/>
        </a:p>
      </dgm:t>
    </dgm:pt>
    <dgm:pt modelId="{F8C9D316-F8E1-4E84-9F03-BC401DDF5D52}" type="sibTrans" cxnId="{5466C3BF-D1B3-4FB6-874B-C2B06610D3E1}">
      <dgm:prSet/>
      <dgm:spPr/>
      <dgm:t>
        <a:bodyPr/>
        <a:lstStyle/>
        <a:p>
          <a:endParaRPr lang="en-SG"/>
        </a:p>
      </dgm:t>
    </dgm:pt>
    <dgm:pt modelId="{12ECFDEF-CD65-487A-8AA8-92464E975A80}">
      <dgm:prSet phldrT="[Text]"/>
      <dgm:spPr/>
      <dgm:t>
        <a:bodyPr/>
        <a:lstStyle/>
        <a:p>
          <a:r>
            <a:rPr lang="zh-CN" altLang="en-US" dirty="0"/>
            <a:t>可能的创新和特色</a:t>
          </a:r>
          <a:endParaRPr lang="en-SG" dirty="0"/>
        </a:p>
      </dgm:t>
    </dgm:pt>
    <dgm:pt modelId="{01DDF4BB-69FD-4AED-BB58-BD797F7A37C0}" type="parTrans" cxnId="{72CECE90-012A-4F64-9328-FFB53E8F03A1}">
      <dgm:prSet/>
      <dgm:spPr/>
      <dgm:t>
        <a:bodyPr/>
        <a:lstStyle/>
        <a:p>
          <a:endParaRPr lang="en-SG"/>
        </a:p>
      </dgm:t>
    </dgm:pt>
    <dgm:pt modelId="{4F51A2C3-E5D7-482B-99FB-F6669A2F4DC5}" type="sibTrans" cxnId="{72CECE90-012A-4F64-9328-FFB53E8F03A1}">
      <dgm:prSet/>
      <dgm:spPr/>
      <dgm:t>
        <a:bodyPr/>
        <a:lstStyle/>
        <a:p>
          <a:endParaRPr lang="en-SG"/>
        </a:p>
      </dgm:t>
    </dgm:pt>
    <dgm:pt modelId="{C6951946-5A79-465A-B2E1-873E6C54631D}" type="pres">
      <dgm:prSet presAssocID="{2A4D3084-8C84-4447-AD1F-FFA491CA7262}" presName="Name0" presStyleCnt="0">
        <dgm:presLayoutVars>
          <dgm:chMax val="7"/>
          <dgm:chPref val="7"/>
          <dgm:dir/>
          <dgm:animLvl val="lvl"/>
        </dgm:presLayoutVars>
      </dgm:prSet>
      <dgm:spPr/>
    </dgm:pt>
    <dgm:pt modelId="{A3B56DF9-7886-4177-8F4B-F5596277629B}" type="pres">
      <dgm:prSet presAssocID="{4E3B0582-FB1F-411F-BC67-4DAD1DC9E9DB}" presName="Accent1" presStyleCnt="0"/>
      <dgm:spPr/>
    </dgm:pt>
    <dgm:pt modelId="{7CF211C6-0AFC-4313-8F0C-7419250F74E7}" type="pres">
      <dgm:prSet presAssocID="{4E3B0582-FB1F-411F-BC67-4DAD1DC9E9DB}" presName="Accent" presStyleLbl="node1" presStyleIdx="0" presStyleCnt="1"/>
      <dgm:spPr/>
    </dgm:pt>
    <dgm:pt modelId="{E178B73C-08CA-4083-8750-4D9EF439BF10}" type="pres">
      <dgm:prSet presAssocID="{4E3B0582-FB1F-411F-BC67-4DAD1DC9E9DB}" presName="Child1" presStyleLbl="revTx" presStyleIdx="0" presStyleCnt="2">
        <dgm:presLayoutVars>
          <dgm:chMax val="0"/>
          <dgm:chPref val="0"/>
          <dgm:bulletEnabled val="1"/>
        </dgm:presLayoutVars>
      </dgm:prSet>
      <dgm:spPr/>
    </dgm:pt>
    <dgm:pt modelId="{2AC907B0-9203-4632-B496-6A7768AA5BE6}" type="pres">
      <dgm:prSet presAssocID="{4E3B0582-FB1F-411F-BC67-4DAD1DC9E9DB}" presName="Parent1" presStyleLbl="revTx" presStyleIdx="1" presStyleCnt="2">
        <dgm:presLayoutVars>
          <dgm:chMax val="1"/>
          <dgm:chPref val="1"/>
          <dgm:bulletEnabled val="1"/>
        </dgm:presLayoutVars>
      </dgm:prSet>
      <dgm:spPr/>
    </dgm:pt>
  </dgm:ptLst>
  <dgm:cxnLst>
    <dgm:cxn modelId="{6A05E91C-190A-487E-A7A3-F90661D89005}" srcId="{2A4D3084-8C84-4447-AD1F-FFA491CA7262}" destId="{4E3B0582-FB1F-411F-BC67-4DAD1DC9E9DB}" srcOrd="0" destOrd="0" parTransId="{DCAE22AB-5275-43DD-8231-B1DF44B0C95E}" sibTransId="{1EEDBF9E-2D10-4EC5-B955-26ABF08AB652}"/>
    <dgm:cxn modelId="{FB95EE2D-561E-49CB-8CD3-F9F57FF3121F}" type="presOf" srcId="{E1CB7D62-DDF5-46BA-A17E-B08DD775F428}" destId="{E178B73C-08CA-4083-8750-4D9EF439BF10}" srcOrd="0" destOrd="2" presId="urn:microsoft.com/office/officeart/2009/layout/CircleArrowProcess"/>
    <dgm:cxn modelId="{D97C6A33-407D-4DAC-8CA6-EA8DFA53C524}" type="presOf" srcId="{47D4ECBD-FFE7-4924-B77D-544FE7453773}" destId="{E178B73C-08CA-4083-8750-4D9EF439BF10}" srcOrd="0" destOrd="0" presId="urn:microsoft.com/office/officeart/2009/layout/CircleArrowProcess"/>
    <dgm:cxn modelId="{91C5D160-D26C-425C-A4EB-126586F84B5F}" srcId="{4E3B0582-FB1F-411F-BC67-4DAD1DC9E9DB}" destId="{8E932A72-4ADE-4F5B-AA70-57EE88344F54}" srcOrd="1" destOrd="0" parTransId="{59027F4D-E672-4B58-9B0A-339E83328FE3}" sibTransId="{28EC9C6C-23A3-4258-8924-DA78B7F89650}"/>
    <dgm:cxn modelId="{4A6B6087-1D81-41E2-AB53-EA6B687BCA6F}" type="presOf" srcId="{12ECFDEF-CD65-487A-8AA8-92464E975A80}" destId="{E178B73C-08CA-4083-8750-4D9EF439BF10}" srcOrd="0" destOrd="3" presId="urn:microsoft.com/office/officeart/2009/layout/CircleArrowProcess"/>
    <dgm:cxn modelId="{72CECE90-012A-4F64-9328-FFB53E8F03A1}" srcId="{4E3B0582-FB1F-411F-BC67-4DAD1DC9E9DB}" destId="{12ECFDEF-CD65-487A-8AA8-92464E975A80}" srcOrd="3" destOrd="0" parTransId="{01DDF4BB-69FD-4AED-BB58-BD797F7A37C0}" sibTransId="{4F51A2C3-E5D7-482B-99FB-F6669A2F4DC5}"/>
    <dgm:cxn modelId="{DD7831A3-F4C2-4255-A457-D889BCD3C250}" type="presOf" srcId="{8E932A72-4ADE-4F5B-AA70-57EE88344F54}" destId="{E178B73C-08CA-4083-8750-4D9EF439BF10}" srcOrd="0" destOrd="1" presId="urn:microsoft.com/office/officeart/2009/layout/CircleArrowProcess"/>
    <dgm:cxn modelId="{5466C3BF-D1B3-4FB6-874B-C2B06610D3E1}" srcId="{4E3B0582-FB1F-411F-BC67-4DAD1DC9E9DB}" destId="{E1CB7D62-DDF5-46BA-A17E-B08DD775F428}" srcOrd="2" destOrd="0" parTransId="{B2F423BD-F63B-45F1-93CB-3B3BE6AF1170}" sibTransId="{F8C9D316-F8E1-4E84-9F03-BC401DDF5D52}"/>
    <dgm:cxn modelId="{2C2DC2D7-8667-4F66-A715-17D2BF8B2F11}" type="presOf" srcId="{2A4D3084-8C84-4447-AD1F-FFA491CA7262}" destId="{C6951946-5A79-465A-B2E1-873E6C54631D}" srcOrd="0" destOrd="0" presId="urn:microsoft.com/office/officeart/2009/layout/CircleArrowProcess"/>
    <dgm:cxn modelId="{6EB66FDB-7EB0-40B8-98E5-8C4C3BBC8A3B}" type="presOf" srcId="{4E3B0582-FB1F-411F-BC67-4DAD1DC9E9DB}" destId="{2AC907B0-9203-4632-B496-6A7768AA5BE6}" srcOrd="0" destOrd="0" presId="urn:microsoft.com/office/officeart/2009/layout/CircleArrowProcess"/>
    <dgm:cxn modelId="{B9FE5DF5-AA72-40D5-B733-DBD0260FD2B3}" srcId="{4E3B0582-FB1F-411F-BC67-4DAD1DC9E9DB}" destId="{47D4ECBD-FFE7-4924-B77D-544FE7453773}" srcOrd="0" destOrd="0" parTransId="{2C2C46DB-22D9-4C98-8770-CA7ABF8AF02A}" sibTransId="{37EE1854-D9D2-428F-8C8F-E9E3AF4EF631}"/>
    <dgm:cxn modelId="{F74D4E41-9C98-42BA-8576-1425A12891AA}" type="presParOf" srcId="{C6951946-5A79-465A-B2E1-873E6C54631D}" destId="{A3B56DF9-7886-4177-8F4B-F5596277629B}" srcOrd="0" destOrd="0" presId="urn:microsoft.com/office/officeart/2009/layout/CircleArrowProcess"/>
    <dgm:cxn modelId="{BBA751E0-CCF9-485D-AAB7-26F48933D7C8}" type="presParOf" srcId="{A3B56DF9-7886-4177-8F4B-F5596277629B}" destId="{7CF211C6-0AFC-4313-8F0C-7419250F74E7}" srcOrd="0" destOrd="0" presId="urn:microsoft.com/office/officeart/2009/layout/CircleArrowProcess"/>
    <dgm:cxn modelId="{61020D2C-C5BF-45A4-A462-46C76E73EAF6}" type="presParOf" srcId="{C6951946-5A79-465A-B2E1-873E6C54631D}" destId="{E178B73C-08CA-4083-8750-4D9EF439BF10}" srcOrd="1" destOrd="0" presId="urn:microsoft.com/office/officeart/2009/layout/CircleArrowProcess"/>
    <dgm:cxn modelId="{205A68C3-057D-43E4-BC3E-27BBF570C707}" type="presParOf" srcId="{C6951946-5A79-465A-B2E1-873E6C54631D}" destId="{2AC907B0-9203-4632-B496-6A7768AA5BE6}" srcOrd="2"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7347FE8-E3AC-4E83-875F-11A1EAF90408}" type="doc">
      <dgm:prSet loTypeId="urn:microsoft.com/office/officeart/2005/8/layout/target1" loCatId="relationship" qsTypeId="urn:microsoft.com/office/officeart/2005/8/quickstyle/simple3" qsCatId="simple" csTypeId="urn:microsoft.com/office/officeart/2005/8/colors/accent3_5" csCatId="accent3" phldr="1"/>
      <dgm:spPr/>
    </dgm:pt>
    <dgm:pt modelId="{AFF45A02-D78C-49AF-AAFC-08A7E9B2CEE1}">
      <dgm:prSet phldrT="[Text]"/>
      <dgm:spPr/>
      <dgm:t>
        <a:bodyPr/>
        <a:lstStyle/>
        <a:p>
          <a:r>
            <a:rPr lang="zh-CN" altLang="en-US" dirty="0"/>
            <a:t>浏览阅读目录，在正文当中找到与自己研究相匹配的相关章节</a:t>
          </a:r>
          <a:endParaRPr lang="en-SG" dirty="0"/>
        </a:p>
      </dgm:t>
    </dgm:pt>
    <dgm:pt modelId="{A9FCDFD7-E79F-4588-A5F2-02D533B134B8}" type="parTrans" cxnId="{086E387F-64FD-4A73-BF55-13407F2D6675}">
      <dgm:prSet/>
      <dgm:spPr/>
      <dgm:t>
        <a:bodyPr/>
        <a:lstStyle/>
        <a:p>
          <a:endParaRPr lang="en-SG"/>
        </a:p>
      </dgm:t>
    </dgm:pt>
    <dgm:pt modelId="{7CBEAE30-8D29-4094-8923-6E82B7E0D236}" type="sibTrans" cxnId="{086E387F-64FD-4A73-BF55-13407F2D6675}">
      <dgm:prSet/>
      <dgm:spPr/>
      <dgm:t>
        <a:bodyPr/>
        <a:lstStyle/>
        <a:p>
          <a:endParaRPr lang="en-SG"/>
        </a:p>
      </dgm:t>
    </dgm:pt>
    <dgm:pt modelId="{B286E067-4EBD-46DF-9064-AC0C9A2F7BB8}">
      <dgm:prSet phldrT="[Text]"/>
      <dgm:spPr/>
      <dgm:t>
        <a:bodyPr/>
        <a:lstStyle/>
        <a:p>
          <a:r>
            <a:rPr lang="zh-CN" altLang="en-US" dirty="0"/>
            <a:t>浏览阅读具体相匹配的章节，找到与自己研究直接相关内容或关键词</a:t>
          </a:r>
          <a:endParaRPr lang="en-SG" dirty="0"/>
        </a:p>
      </dgm:t>
    </dgm:pt>
    <dgm:pt modelId="{0A4A69B6-7692-4EF3-BDE5-1E1B76BB7A10}" type="parTrans" cxnId="{D12BD3E5-31C2-4543-B9A2-B47048EBD343}">
      <dgm:prSet/>
      <dgm:spPr/>
      <dgm:t>
        <a:bodyPr/>
        <a:lstStyle/>
        <a:p>
          <a:endParaRPr lang="en-SG"/>
        </a:p>
      </dgm:t>
    </dgm:pt>
    <dgm:pt modelId="{E71DA5F3-9293-4F63-A4E7-DD1CEB3603E2}" type="sibTrans" cxnId="{D12BD3E5-31C2-4543-B9A2-B47048EBD343}">
      <dgm:prSet/>
      <dgm:spPr/>
      <dgm:t>
        <a:bodyPr/>
        <a:lstStyle/>
        <a:p>
          <a:endParaRPr lang="en-SG"/>
        </a:p>
      </dgm:t>
    </dgm:pt>
    <dgm:pt modelId="{3AC11A65-D414-4071-B417-F8DD7975CE9F}">
      <dgm:prSet phldrT="[Text]"/>
      <dgm:spPr/>
      <dgm:t>
        <a:bodyPr/>
        <a:lstStyle/>
        <a:p>
          <a:r>
            <a:rPr lang="zh-CN" altLang="en-US" dirty="0"/>
            <a:t>仔细阅读所找出的与自己研究直接相关的内容，找到更为细节的关键词，为搜集资料和分析理解相应的内容做准备</a:t>
          </a:r>
          <a:endParaRPr lang="en-SG" dirty="0"/>
        </a:p>
      </dgm:t>
    </dgm:pt>
    <dgm:pt modelId="{4B3C52B7-C2A3-4975-9176-8327A14A95A6}" type="parTrans" cxnId="{50D70C38-1FF0-4010-9A5F-6AFCC7B18AF6}">
      <dgm:prSet/>
      <dgm:spPr/>
      <dgm:t>
        <a:bodyPr/>
        <a:lstStyle/>
        <a:p>
          <a:endParaRPr lang="en-SG"/>
        </a:p>
      </dgm:t>
    </dgm:pt>
    <dgm:pt modelId="{C1629801-F1CE-4A1F-B744-8C76B9B31E87}" type="sibTrans" cxnId="{50D70C38-1FF0-4010-9A5F-6AFCC7B18AF6}">
      <dgm:prSet/>
      <dgm:spPr/>
      <dgm:t>
        <a:bodyPr/>
        <a:lstStyle/>
        <a:p>
          <a:endParaRPr lang="en-SG"/>
        </a:p>
      </dgm:t>
    </dgm:pt>
    <dgm:pt modelId="{C44B9E9D-AA87-424B-AB87-EC8F732243DE}" type="pres">
      <dgm:prSet presAssocID="{97347FE8-E3AC-4E83-875F-11A1EAF90408}" presName="composite" presStyleCnt="0">
        <dgm:presLayoutVars>
          <dgm:chMax val="5"/>
          <dgm:dir/>
          <dgm:resizeHandles val="exact"/>
        </dgm:presLayoutVars>
      </dgm:prSet>
      <dgm:spPr/>
    </dgm:pt>
    <dgm:pt modelId="{3445C5FB-17A3-433E-B3B7-918B8EB39DBC}" type="pres">
      <dgm:prSet presAssocID="{AFF45A02-D78C-49AF-AAFC-08A7E9B2CEE1}" presName="circle1" presStyleLbl="lnNode1" presStyleIdx="0" presStyleCnt="3"/>
      <dgm:spPr/>
    </dgm:pt>
    <dgm:pt modelId="{B800E082-97A8-47DA-B138-D34BF3463C2C}" type="pres">
      <dgm:prSet presAssocID="{AFF45A02-D78C-49AF-AAFC-08A7E9B2CEE1}" presName="text1" presStyleLbl="revTx" presStyleIdx="0" presStyleCnt="3">
        <dgm:presLayoutVars>
          <dgm:bulletEnabled val="1"/>
        </dgm:presLayoutVars>
      </dgm:prSet>
      <dgm:spPr/>
    </dgm:pt>
    <dgm:pt modelId="{872107CA-25C3-4479-BAD6-DCF12E905BCF}" type="pres">
      <dgm:prSet presAssocID="{AFF45A02-D78C-49AF-AAFC-08A7E9B2CEE1}" presName="line1" presStyleLbl="callout" presStyleIdx="0" presStyleCnt="6"/>
      <dgm:spPr/>
    </dgm:pt>
    <dgm:pt modelId="{727F88AD-B4FF-421F-8DFC-0258A5C5B33F}" type="pres">
      <dgm:prSet presAssocID="{AFF45A02-D78C-49AF-AAFC-08A7E9B2CEE1}" presName="d1" presStyleLbl="callout" presStyleIdx="1" presStyleCnt="6"/>
      <dgm:spPr/>
    </dgm:pt>
    <dgm:pt modelId="{68D71912-77B9-46C7-B896-DD4CD47B7F53}" type="pres">
      <dgm:prSet presAssocID="{B286E067-4EBD-46DF-9064-AC0C9A2F7BB8}" presName="circle2" presStyleLbl="lnNode1" presStyleIdx="1" presStyleCnt="3"/>
      <dgm:spPr/>
    </dgm:pt>
    <dgm:pt modelId="{B1BA1F22-AFF5-4018-B6C6-792D1E042A34}" type="pres">
      <dgm:prSet presAssocID="{B286E067-4EBD-46DF-9064-AC0C9A2F7BB8}" presName="text2" presStyleLbl="revTx" presStyleIdx="1" presStyleCnt="3">
        <dgm:presLayoutVars>
          <dgm:bulletEnabled val="1"/>
        </dgm:presLayoutVars>
      </dgm:prSet>
      <dgm:spPr/>
    </dgm:pt>
    <dgm:pt modelId="{C7DCD150-C4B2-48A2-B075-3A188E362BE5}" type="pres">
      <dgm:prSet presAssocID="{B286E067-4EBD-46DF-9064-AC0C9A2F7BB8}" presName="line2" presStyleLbl="callout" presStyleIdx="2" presStyleCnt="6"/>
      <dgm:spPr/>
    </dgm:pt>
    <dgm:pt modelId="{CDF02DDE-9B1D-4D54-A2BD-2749A9AED03F}" type="pres">
      <dgm:prSet presAssocID="{B286E067-4EBD-46DF-9064-AC0C9A2F7BB8}" presName="d2" presStyleLbl="callout" presStyleIdx="3" presStyleCnt="6"/>
      <dgm:spPr/>
    </dgm:pt>
    <dgm:pt modelId="{CFD4CED0-C6E6-4DA2-9C3B-8BD2933BFC87}" type="pres">
      <dgm:prSet presAssocID="{3AC11A65-D414-4071-B417-F8DD7975CE9F}" presName="circle3" presStyleLbl="lnNode1" presStyleIdx="2" presStyleCnt="3"/>
      <dgm:spPr/>
    </dgm:pt>
    <dgm:pt modelId="{45440F83-95A3-49E3-BC97-E6C6E45BA311}" type="pres">
      <dgm:prSet presAssocID="{3AC11A65-D414-4071-B417-F8DD7975CE9F}" presName="text3" presStyleLbl="revTx" presStyleIdx="2" presStyleCnt="3">
        <dgm:presLayoutVars>
          <dgm:bulletEnabled val="1"/>
        </dgm:presLayoutVars>
      </dgm:prSet>
      <dgm:spPr/>
    </dgm:pt>
    <dgm:pt modelId="{6DB6DA39-A509-436C-9F8F-6B9BE7D5DDF5}" type="pres">
      <dgm:prSet presAssocID="{3AC11A65-D414-4071-B417-F8DD7975CE9F}" presName="line3" presStyleLbl="callout" presStyleIdx="4" presStyleCnt="6"/>
      <dgm:spPr/>
    </dgm:pt>
    <dgm:pt modelId="{95158471-96C2-4768-9584-CCFA9DB53A13}" type="pres">
      <dgm:prSet presAssocID="{3AC11A65-D414-4071-B417-F8DD7975CE9F}" presName="d3" presStyleLbl="callout" presStyleIdx="5" presStyleCnt="6"/>
      <dgm:spPr/>
    </dgm:pt>
  </dgm:ptLst>
  <dgm:cxnLst>
    <dgm:cxn modelId="{96AC6C18-0CE3-4DA9-9A2A-B1BFAE93CE84}" type="presOf" srcId="{97347FE8-E3AC-4E83-875F-11A1EAF90408}" destId="{C44B9E9D-AA87-424B-AB87-EC8F732243DE}" srcOrd="0" destOrd="0" presId="urn:microsoft.com/office/officeart/2005/8/layout/target1"/>
    <dgm:cxn modelId="{50D70C38-1FF0-4010-9A5F-6AFCC7B18AF6}" srcId="{97347FE8-E3AC-4E83-875F-11A1EAF90408}" destId="{3AC11A65-D414-4071-B417-F8DD7975CE9F}" srcOrd="2" destOrd="0" parTransId="{4B3C52B7-C2A3-4975-9176-8327A14A95A6}" sibTransId="{C1629801-F1CE-4A1F-B744-8C76B9B31E87}"/>
    <dgm:cxn modelId="{36AB413C-7E3E-4319-9B6F-FDBD7D7C286A}" type="presOf" srcId="{B286E067-4EBD-46DF-9064-AC0C9A2F7BB8}" destId="{B1BA1F22-AFF5-4018-B6C6-792D1E042A34}" srcOrd="0" destOrd="0" presId="urn:microsoft.com/office/officeart/2005/8/layout/target1"/>
    <dgm:cxn modelId="{98BAC376-C4AF-49FE-8C08-5C59EFC486AF}" type="presOf" srcId="{AFF45A02-D78C-49AF-AAFC-08A7E9B2CEE1}" destId="{B800E082-97A8-47DA-B138-D34BF3463C2C}" srcOrd="0" destOrd="0" presId="urn:microsoft.com/office/officeart/2005/8/layout/target1"/>
    <dgm:cxn modelId="{086E387F-64FD-4A73-BF55-13407F2D6675}" srcId="{97347FE8-E3AC-4E83-875F-11A1EAF90408}" destId="{AFF45A02-D78C-49AF-AAFC-08A7E9B2CEE1}" srcOrd="0" destOrd="0" parTransId="{A9FCDFD7-E79F-4588-A5F2-02D533B134B8}" sibTransId="{7CBEAE30-8D29-4094-8923-6E82B7E0D236}"/>
    <dgm:cxn modelId="{09FEF38A-894D-4EC6-9019-6A333EB146D7}" type="presOf" srcId="{3AC11A65-D414-4071-B417-F8DD7975CE9F}" destId="{45440F83-95A3-49E3-BC97-E6C6E45BA311}" srcOrd="0" destOrd="0" presId="urn:microsoft.com/office/officeart/2005/8/layout/target1"/>
    <dgm:cxn modelId="{D12BD3E5-31C2-4543-B9A2-B47048EBD343}" srcId="{97347FE8-E3AC-4E83-875F-11A1EAF90408}" destId="{B286E067-4EBD-46DF-9064-AC0C9A2F7BB8}" srcOrd="1" destOrd="0" parTransId="{0A4A69B6-7692-4EF3-BDE5-1E1B76BB7A10}" sibTransId="{E71DA5F3-9293-4F63-A4E7-DD1CEB3603E2}"/>
    <dgm:cxn modelId="{331B95C9-377A-48F0-9174-BAB46AE934A5}" type="presParOf" srcId="{C44B9E9D-AA87-424B-AB87-EC8F732243DE}" destId="{3445C5FB-17A3-433E-B3B7-918B8EB39DBC}" srcOrd="0" destOrd="0" presId="urn:microsoft.com/office/officeart/2005/8/layout/target1"/>
    <dgm:cxn modelId="{FF605479-F017-403A-8407-B99E68E64F62}" type="presParOf" srcId="{C44B9E9D-AA87-424B-AB87-EC8F732243DE}" destId="{B800E082-97A8-47DA-B138-D34BF3463C2C}" srcOrd="1" destOrd="0" presId="urn:microsoft.com/office/officeart/2005/8/layout/target1"/>
    <dgm:cxn modelId="{A2200538-A738-4DF6-8DB5-2F8697684240}" type="presParOf" srcId="{C44B9E9D-AA87-424B-AB87-EC8F732243DE}" destId="{872107CA-25C3-4479-BAD6-DCF12E905BCF}" srcOrd="2" destOrd="0" presId="urn:microsoft.com/office/officeart/2005/8/layout/target1"/>
    <dgm:cxn modelId="{D0BA15C8-B852-4212-917D-A4B48339AD9D}" type="presParOf" srcId="{C44B9E9D-AA87-424B-AB87-EC8F732243DE}" destId="{727F88AD-B4FF-421F-8DFC-0258A5C5B33F}" srcOrd="3" destOrd="0" presId="urn:microsoft.com/office/officeart/2005/8/layout/target1"/>
    <dgm:cxn modelId="{CA6645AC-CCCD-4D74-9E70-BD56FD0B41B5}" type="presParOf" srcId="{C44B9E9D-AA87-424B-AB87-EC8F732243DE}" destId="{68D71912-77B9-46C7-B896-DD4CD47B7F53}" srcOrd="4" destOrd="0" presId="urn:microsoft.com/office/officeart/2005/8/layout/target1"/>
    <dgm:cxn modelId="{2D8C0432-9EA0-48C5-8352-7B8A024F462D}" type="presParOf" srcId="{C44B9E9D-AA87-424B-AB87-EC8F732243DE}" destId="{B1BA1F22-AFF5-4018-B6C6-792D1E042A34}" srcOrd="5" destOrd="0" presId="urn:microsoft.com/office/officeart/2005/8/layout/target1"/>
    <dgm:cxn modelId="{A9A5E72F-E001-4E6A-BE04-BA688BF63F64}" type="presParOf" srcId="{C44B9E9D-AA87-424B-AB87-EC8F732243DE}" destId="{C7DCD150-C4B2-48A2-B075-3A188E362BE5}" srcOrd="6" destOrd="0" presId="urn:microsoft.com/office/officeart/2005/8/layout/target1"/>
    <dgm:cxn modelId="{41DC94CD-6D8E-45DF-8847-61C9201D84D8}" type="presParOf" srcId="{C44B9E9D-AA87-424B-AB87-EC8F732243DE}" destId="{CDF02DDE-9B1D-4D54-A2BD-2749A9AED03F}" srcOrd="7" destOrd="0" presId="urn:microsoft.com/office/officeart/2005/8/layout/target1"/>
    <dgm:cxn modelId="{9CA20841-76B0-4139-B589-9FBE6A0D2131}" type="presParOf" srcId="{C44B9E9D-AA87-424B-AB87-EC8F732243DE}" destId="{CFD4CED0-C6E6-4DA2-9C3B-8BD2933BFC87}" srcOrd="8" destOrd="0" presId="urn:microsoft.com/office/officeart/2005/8/layout/target1"/>
    <dgm:cxn modelId="{21582519-38DE-4DC4-BBE0-5ABE7C16113A}" type="presParOf" srcId="{C44B9E9D-AA87-424B-AB87-EC8F732243DE}" destId="{45440F83-95A3-49E3-BC97-E6C6E45BA311}" srcOrd="9" destOrd="0" presId="urn:microsoft.com/office/officeart/2005/8/layout/target1"/>
    <dgm:cxn modelId="{B18487BD-1666-4EAC-9AAA-79AEAA8B9514}" type="presParOf" srcId="{C44B9E9D-AA87-424B-AB87-EC8F732243DE}" destId="{6DB6DA39-A509-436C-9F8F-6B9BE7D5DDF5}" srcOrd="10" destOrd="0" presId="urn:microsoft.com/office/officeart/2005/8/layout/target1"/>
    <dgm:cxn modelId="{F8509086-AD31-42D1-8522-241DC285A19E}" type="presParOf" srcId="{C44B9E9D-AA87-424B-AB87-EC8F732243DE}" destId="{95158471-96C2-4768-9584-CCFA9DB53A13}" srcOrd="11" destOrd="0" presId="urn:microsoft.com/office/officeart/2005/8/layout/targe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1CCC0EB-E9EE-48DC-A9BA-74F1027481E4}" type="doc">
      <dgm:prSet loTypeId="urn:microsoft.com/office/officeart/2005/8/layout/hierarchy6" loCatId="hierarchy" qsTypeId="urn:microsoft.com/office/officeart/2005/8/quickstyle/3d5" qsCatId="3D" csTypeId="urn:microsoft.com/office/officeart/2005/8/colors/accent3_1" csCatId="accent3" phldr="1"/>
      <dgm:spPr/>
      <dgm:t>
        <a:bodyPr/>
        <a:lstStyle/>
        <a:p>
          <a:endParaRPr lang="en-SG"/>
        </a:p>
      </dgm:t>
    </dgm:pt>
    <dgm:pt modelId="{200FF749-9D20-4EF6-AEEE-5890D72BBAF5}">
      <dgm:prSet phldrT="[Text]"/>
      <dgm:spPr/>
      <dgm:t>
        <a:bodyPr/>
        <a:lstStyle/>
        <a:p>
          <a:r>
            <a:rPr lang="zh-CN" altLang="en-US" dirty="0"/>
            <a:t>每个章节的前一段论文及其结尾，是阅读的重点</a:t>
          </a:r>
          <a:endParaRPr lang="en-SG" dirty="0"/>
        </a:p>
      </dgm:t>
    </dgm:pt>
    <dgm:pt modelId="{285B02D6-9992-4218-ACBE-E7DA2130AC48}" type="parTrans" cxnId="{7D7AD075-FF1C-46CA-8663-A639EAFDBBF8}">
      <dgm:prSet/>
      <dgm:spPr/>
      <dgm:t>
        <a:bodyPr/>
        <a:lstStyle/>
        <a:p>
          <a:endParaRPr lang="en-SG"/>
        </a:p>
      </dgm:t>
    </dgm:pt>
    <dgm:pt modelId="{B283AA91-715A-4040-999D-D9B5BCA72695}" type="sibTrans" cxnId="{7D7AD075-FF1C-46CA-8663-A639EAFDBBF8}">
      <dgm:prSet/>
      <dgm:spPr/>
      <dgm:t>
        <a:bodyPr/>
        <a:lstStyle/>
        <a:p>
          <a:endParaRPr lang="en-SG"/>
        </a:p>
      </dgm:t>
    </dgm:pt>
    <dgm:pt modelId="{AF050EEB-34D5-47E1-971F-026430FADDB2}">
      <dgm:prSet phldrT="[Text]"/>
      <dgm:spPr/>
      <dgm:t>
        <a:bodyPr/>
        <a:lstStyle/>
        <a:p>
          <a:r>
            <a:rPr lang="zh-CN" altLang="en-US" dirty="0"/>
            <a:t>第一段话</a:t>
          </a:r>
          <a:endParaRPr lang="en-SG" dirty="0"/>
        </a:p>
      </dgm:t>
    </dgm:pt>
    <dgm:pt modelId="{C17EDF1D-E01C-4155-A8FC-4AF2433F5082}" type="parTrans" cxnId="{1FD0FD7B-E8AF-41F3-8F5E-76CF1FF7D6C7}">
      <dgm:prSet/>
      <dgm:spPr/>
      <dgm:t>
        <a:bodyPr/>
        <a:lstStyle/>
        <a:p>
          <a:endParaRPr lang="en-SG"/>
        </a:p>
      </dgm:t>
    </dgm:pt>
    <dgm:pt modelId="{9B68BF6F-8848-4C53-9178-4C738DB90EF9}" type="sibTrans" cxnId="{1FD0FD7B-E8AF-41F3-8F5E-76CF1FF7D6C7}">
      <dgm:prSet/>
      <dgm:spPr/>
      <dgm:t>
        <a:bodyPr/>
        <a:lstStyle/>
        <a:p>
          <a:endParaRPr lang="en-SG"/>
        </a:p>
      </dgm:t>
    </dgm:pt>
    <dgm:pt modelId="{067D64CC-F9C5-47DD-9A03-1E0EA4046D55}">
      <dgm:prSet phldrT="[Text]"/>
      <dgm:spPr/>
      <dgm:t>
        <a:bodyPr/>
        <a:lstStyle/>
        <a:p>
          <a:r>
            <a:rPr lang="zh-CN" altLang="en-US" dirty="0"/>
            <a:t>总括整段论文的主题与核心</a:t>
          </a:r>
          <a:endParaRPr lang="en-SG" dirty="0"/>
        </a:p>
      </dgm:t>
    </dgm:pt>
    <dgm:pt modelId="{15AA687D-19E2-4015-BE0F-4FD2E4AFDAAD}" type="parTrans" cxnId="{B70D7428-E4F6-46E3-9AF2-D6BAF63D59DC}">
      <dgm:prSet/>
      <dgm:spPr/>
      <dgm:t>
        <a:bodyPr/>
        <a:lstStyle/>
        <a:p>
          <a:endParaRPr lang="en-SG"/>
        </a:p>
      </dgm:t>
    </dgm:pt>
    <dgm:pt modelId="{1BEA1E92-D775-49F1-B663-E00D34AC7754}" type="sibTrans" cxnId="{B70D7428-E4F6-46E3-9AF2-D6BAF63D59DC}">
      <dgm:prSet/>
      <dgm:spPr/>
      <dgm:t>
        <a:bodyPr/>
        <a:lstStyle/>
        <a:p>
          <a:endParaRPr lang="en-SG"/>
        </a:p>
      </dgm:t>
    </dgm:pt>
    <dgm:pt modelId="{CBD5F4E8-6950-4397-95A2-31AC703FC88C}">
      <dgm:prSet phldrT="[Text]"/>
      <dgm:spPr/>
      <dgm:t>
        <a:bodyPr/>
        <a:lstStyle/>
        <a:p>
          <a:r>
            <a:rPr lang="zh-CN" altLang="en-US" dirty="0"/>
            <a:t>论文主题与核心的关键词</a:t>
          </a:r>
          <a:endParaRPr lang="en-SG" dirty="0"/>
        </a:p>
      </dgm:t>
    </dgm:pt>
    <dgm:pt modelId="{13271F3C-BC14-4CD5-8942-4E1FE92ED2F6}" type="parTrans" cxnId="{0E60EF57-AEA9-4993-BB25-6810AC85CAA1}">
      <dgm:prSet/>
      <dgm:spPr/>
      <dgm:t>
        <a:bodyPr/>
        <a:lstStyle/>
        <a:p>
          <a:endParaRPr lang="en-SG"/>
        </a:p>
      </dgm:t>
    </dgm:pt>
    <dgm:pt modelId="{6A06E0C8-B293-40F1-B95A-3BB88850B5CD}" type="sibTrans" cxnId="{0E60EF57-AEA9-4993-BB25-6810AC85CAA1}">
      <dgm:prSet/>
      <dgm:spPr/>
      <dgm:t>
        <a:bodyPr/>
        <a:lstStyle/>
        <a:p>
          <a:endParaRPr lang="en-SG"/>
        </a:p>
      </dgm:t>
    </dgm:pt>
    <dgm:pt modelId="{51508813-DD9E-4877-844D-FC8930A51EC3}">
      <dgm:prSet phldrT="[Text]"/>
      <dgm:spPr/>
      <dgm:t>
        <a:bodyPr/>
        <a:lstStyle/>
        <a:p>
          <a:r>
            <a:rPr lang="zh-CN" altLang="en-US" dirty="0"/>
            <a:t>结尾</a:t>
          </a:r>
          <a:endParaRPr lang="en-SG" dirty="0"/>
        </a:p>
      </dgm:t>
    </dgm:pt>
    <dgm:pt modelId="{83E549DF-4942-41E5-B153-9FEB525F0F72}" type="parTrans" cxnId="{297F533C-C73D-4D43-906E-4F9649870A86}">
      <dgm:prSet/>
      <dgm:spPr/>
      <dgm:t>
        <a:bodyPr/>
        <a:lstStyle/>
        <a:p>
          <a:endParaRPr lang="en-SG"/>
        </a:p>
      </dgm:t>
    </dgm:pt>
    <dgm:pt modelId="{BB740920-CF93-4D11-8BA0-29DA561601C5}" type="sibTrans" cxnId="{297F533C-C73D-4D43-906E-4F9649870A86}">
      <dgm:prSet/>
      <dgm:spPr/>
      <dgm:t>
        <a:bodyPr/>
        <a:lstStyle/>
        <a:p>
          <a:endParaRPr lang="en-SG"/>
        </a:p>
      </dgm:t>
    </dgm:pt>
    <dgm:pt modelId="{D1871880-ABF8-426D-A448-21D1922E2A8E}">
      <dgm:prSet phldrT="[Text]"/>
      <dgm:spPr/>
      <dgm:t>
        <a:bodyPr/>
        <a:lstStyle/>
        <a:p>
          <a:r>
            <a:rPr lang="zh-CN" altLang="en-US" dirty="0"/>
            <a:t>章节和整篇论文的结论</a:t>
          </a:r>
          <a:endParaRPr lang="en-SG" dirty="0"/>
        </a:p>
      </dgm:t>
    </dgm:pt>
    <dgm:pt modelId="{71C9DDEB-7B59-402A-BCDC-A21A8FDBD673}" type="parTrans" cxnId="{83D35803-50FE-4E0C-A02C-6DAFDCAFC7D3}">
      <dgm:prSet/>
      <dgm:spPr/>
      <dgm:t>
        <a:bodyPr/>
        <a:lstStyle/>
        <a:p>
          <a:endParaRPr lang="en-SG"/>
        </a:p>
      </dgm:t>
    </dgm:pt>
    <dgm:pt modelId="{BDD5EEE6-882F-4F3A-9AF5-BE185C279D19}" type="sibTrans" cxnId="{83D35803-50FE-4E0C-A02C-6DAFDCAFC7D3}">
      <dgm:prSet/>
      <dgm:spPr/>
      <dgm:t>
        <a:bodyPr/>
        <a:lstStyle/>
        <a:p>
          <a:endParaRPr lang="en-SG"/>
        </a:p>
      </dgm:t>
    </dgm:pt>
    <dgm:pt modelId="{CEA73A19-4DCA-4F43-A682-9695CA4D3528}">
      <dgm:prSet phldrT="[Text]"/>
      <dgm:spPr/>
      <dgm:t>
        <a:bodyPr/>
        <a:lstStyle/>
        <a:p>
          <a:r>
            <a:rPr lang="zh-CN" altLang="en-US" dirty="0"/>
            <a:t>论文章节：再短的论文，一般也会有分小节</a:t>
          </a:r>
          <a:endParaRPr lang="en-SG" dirty="0"/>
        </a:p>
      </dgm:t>
    </dgm:pt>
    <dgm:pt modelId="{7E9BD979-12D1-4345-892A-1BAB62CB8BD9}" type="parTrans" cxnId="{808DECAB-70A7-4468-9699-FF1196D6C190}">
      <dgm:prSet/>
      <dgm:spPr/>
      <dgm:t>
        <a:bodyPr/>
        <a:lstStyle/>
        <a:p>
          <a:endParaRPr lang="en-SG"/>
        </a:p>
      </dgm:t>
    </dgm:pt>
    <dgm:pt modelId="{F1154E23-E753-48EF-B283-75AFB32455CD}" type="sibTrans" cxnId="{808DECAB-70A7-4468-9699-FF1196D6C190}">
      <dgm:prSet/>
      <dgm:spPr/>
      <dgm:t>
        <a:bodyPr/>
        <a:lstStyle/>
        <a:p>
          <a:endParaRPr lang="en-SG"/>
        </a:p>
      </dgm:t>
    </dgm:pt>
    <dgm:pt modelId="{770D6102-0300-45E9-A754-C6EB65B11753}">
      <dgm:prSet phldrT="[Text]"/>
      <dgm:spPr/>
      <dgm:t>
        <a:bodyPr/>
        <a:lstStyle/>
        <a:p>
          <a:r>
            <a:rPr lang="zh-CN" altLang="en-US" dirty="0"/>
            <a:t>章节中，每一段论文的前几句话，是重点中的重点</a:t>
          </a:r>
          <a:endParaRPr lang="en-SG" dirty="0"/>
        </a:p>
      </dgm:t>
    </dgm:pt>
    <dgm:pt modelId="{718BE46E-42FD-41D0-861F-CC1B4ABD42B6}" type="parTrans" cxnId="{781199E0-7CD0-4830-9798-007C04FD6211}">
      <dgm:prSet/>
      <dgm:spPr/>
      <dgm:t>
        <a:bodyPr/>
        <a:lstStyle/>
        <a:p>
          <a:endParaRPr lang="en-SG"/>
        </a:p>
      </dgm:t>
    </dgm:pt>
    <dgm:pt modelId="{5108A3FD-69E2-4992-ACF5-5ABE13CA6B8B}" type="sibTrans" cxnId="{781199E0-7CD0-4830-9798-007C04FD6211}">
      <dgm:prSet/>
      <dgm:spPr/>
      <dgm:t>
        <a:bodyPr/>
        <a:lstStyle/>
        <a:p>
          <a:endParaRPr lang="en-SG"/>
        </a:p>
      </dgm:t>
    </dgm:pt>
    <dgm:pt modelId="{DE146B71-61DD-408F-AAEF-9FDE88F69AB4}">
      <dgm:prSet phldrT="[Text]"/>
      <dgm:spPr/>
      <dgm:t>
        <a:bodyPr/>
        <a:lstStyle/>
        <a:p>
          <a:r>
            <a:rPr lang="zh-CN" altLang="en-US" dirty="0"/>
            <a:t>前几句话当中的关键词，特别需要留心阅读</a:t>
          </a:r>
          <a:endParaRPr lang="en-SG" dirty="0"/>
        </a:p>
      </dgm:t>
    </dgm:pt>
    <dgm:pt modelId="{72183CDB-608D-4542-8BA1-8798231C636B}" type="parTrans" cxnId="{B996B3AA-FF62-4C49-AE6A-04B2C388BB7F}">
      <dgm:prSet/>
      <dgm:spPr/>
      <dgm:t>
        <a:bodyPr/>
        <a:lstStyle/>
        <a:p>
          <a:endParaRPr lang="en-SG"/>
        </a:p>
      </dgm:t>
    </dgm:pt>
    <dgm:pt modelId="{3423A23C-2EFF-4DF0-937A-695DA1E7EE9D}" type="sibTrans" cxnId="{B996B3AA-FF62-4C49-AE6A-04B2C388BB7F}">
      <dgm:prSet/>
      <dgm:spPr/>
      <dgm:t>
        <a:bodyPr/>
        <a:lstStyle/>
        <a:p>
          <a:endParaRPr lang="en-SG"/>
        </a:p>
      </dgm:t>
    </dgm:pt>
    <dgm:pt modelId="{1BCBA963-CDB3-44AE-A2BC-2F2C00F2A8C3}" type="pres">
      <dgm:prSet presAssocID="{51CCC0EB-E9EE-48DC-A9BA-74F1027481E4}" presName="mainComposite" presStyleCnt="0">
        <dgm:presLayoutVars>
          <dgm:chPref val="1"/>
          <dgm:dir/>
          <dgm:animOne val="branch"/>
          <dgm:animLvl val="lvl"/>
          <dgm:resizeHandles val="exact"/>
        </dgm:presLayoutVars>
      </dgm:prSet>
      <dgm:spPr/>
    </dgm:pt>
    <dgm:pt modelId="{24F13CC7-7641-4E59-9D13-B46E85C62037}" type="pres">
      <dgm:prSet presAssocID="{51CCC0EB-E9EE-48DC-A9BA-74F1027481E4}" presName="hierFlow" presStyleCnt="0"/>
      <dgm:spPr/>
    </dgm:pt>
    <dgm:pt modelId="{A2384984-D69D-40AF-B365-7631724FA6D5}" type="pres">
      <dgm:prSet presAssocID="{51CCC0EB-E9EE-48DC-A9BA-74F1027481E4}" presName="firstBuf" presStyleCnt="0"/>
      <dgm:spPr/>
    </dgm:pt>
    <dgm:pt modelId="{89FC6A0C-FA4E-44AC-BCC8-3956F9165B64}" type="pres">
      <dgm:prSet presAssocID="{51CCC0EB-E9EE-48DC-A9BA-74F1027481E4}" presName="hierChild1" presStyleCnt="0">
        <dgm:presLayoutVars>
          <dgm:chPref val="1"/>
          <dgm:animOne val="branch"/>
          <dgm:animLvl val="lvl"/>
        </dgm:presLayoutVars>
      </dgm:prSet>
      <dgm:spPr/>
    </dgm:pt>
    <dgm:pt modelId="{877110BE-74AB-469C-BF7E-CB4C8C4077FB}" type="pres">
      <dgm:prSet presAssocID="{200FF749-9D20-4EF6-AEEE-5890D72BBAF5}" presName="Name14" presStyleCnt="0"/>
      <dgm:spPr/>
    </dgm:pt>
    <dgm:pt modelId="{F5E0DC89-E6A8-4E46-9D6A-55196783CD62}" type="pres">
      <dgm:prSet presAssocID="{200FF749-9D20-4EF6-AEEE-5890D72BBAF5}" presName="level1Shape" presStyleLbl="node0" presStyleIdx="0" presStyleCnt="1">
        <dgm:presLayoutVars>
          <dgm:chPref val="3"/>
        </dgm:presLayoutVars>
      </dgm:prSet>
      <dgm:spPr/>
    </dgm:pt>
    <dgm:pt modelId="{E4DE7B7D-126E-4345-85C2-34AFBA018183}" type="pres">
      <dgm:prSet presAssocID="{200FF749-9D20-4EF6-AEEE-5890D72BBAF5}" presName="hierChild2" presStyleCnt="0"/>
      <dgm:spPr/>
    </dgm:pt>
    <dgm:pt modelId="{A2FE22CB-FE88-4CBF-A4B3-A83853DEBE8D}" type="pres">
      <dgm:prSet presAssocID="{C17EDF1D-E01C-4155-A8FC-4AF2433F5082}" presName="Name19" presStyleLbl="parChTrans1D2" presStyleIdx="0" presStyleCnt="2"/>
      <dgm:spPr/>
    </dgm:pt>
    <dgm:pt modelId="{F40D1AC1-6B56-4F6D-ADCD-FB63BC9BD3E2}" type="pres">
      <dgm:prSet presAssocID="{AF050EEB-34D5-47E1-971F-026430FADDB2}" presName="Name21" presStyleCnt="0"/>
      <dgm:spPr/>
    </dgm:pt>
    <dgm:pt modelId="{1E66DC16-129B-43CD-912E-2F981F933988}" type="pres">
      <dgm:prSet presAssocID="{AF050EEB-34D5-47E1-971F-026430FADDB2}" presName="level2Shape" presStyleLbl="node2" presStyleIdx="0" presStyleCnt="2"/>
      <dgm:spPr/>
    </dgm:pt>
    <dgm:pt modelId="{96B3468E-9750-430B-859C-591F05632FA8}" type="pres">
      <dgm:prSet presAssocID="{AF050EEB-34D5-47E1-971F-026430FADDB2}" presName="hierChild3" presStyleCnt="0"/>
      <dgm:spPr/>
    </dgm:pt>
    <dgm:pt modelId="{8556DA48-2F0A-4FD8-9EE7-42AA46F483DC}" type="pres">
      <dgm:prSet presAssocID="{15AA687D-19E2-4015-BE0F-4FD2E4AFDAAD}" presName="Name19" presStyleLbl="parChTrans1D3" presStyleIdx="0" presStyleCnt="3"/>
      <dgm:spPr/>
    </dgm:pt>
    <dgm:pt modelId="{6C762BC2-01A8-4BC6-BB1D-1709C3901A10}" type="pres">
      <dgm:prSet presAssocID="{067D64CC-F9C5-47DD-9A03-1E0EA4046D55}" presName="Name21" presStyleCnt="0"/>
      <dgm:spPr/>
    </dgm:pt>
    <dgm:pt modelId="{BC47BD8C-DAF3-49F7-A611-4012D98097D5}" type="pres">
      <dgm:prSet presAssocID="{067D64CC-F9C5-47DD-9A03-1E0EA4046D55}" presName="level2Shape" presStyleLbl="node3" presStyleIdx="0" presStyleCnt="3"/>
      <dgm:spPr/>
    </dgm:pt>
    <dgm:pt modelId="{DF17803F-999E-44CD-8DF3-74B3DCBD9539}" type="pres">
      <dgm:prSet presAssocID="{067D64CC-F9C5-47DD-9A03-1E0EA4046D55}" presName="hierChild3" presStyleCnt="0"/>
      <dgm:spPr/>
    </dgm:pt>
    <dgm:pt modelId="{7F614D70-9655-45D4-BB42-869E152E7634}" type="pres">
      <dgm:prSet presAssocID="{13271F3C-BC14-4CD5-8942-4E1FE92ED2F6}" presName="Name19" presStyleLbl="parChTrans1D3" presStyleIdx="1" presStyleCnt="3"/>
      <dgm:spPr/>
    </dgm:pt>
    <dgm:pt modelId="{2C5F45DD-2FB6-4C38-98F1-FDAE3085D427}" type="pres">
      <dgm:prSet presAssocID="{CBD5F4E8-6950-4397-95A2-31AC703FC88C}" presName="Name21" presStyleCnt="0"/>
      <dgm:spPr/>
    </dgm:pt>
    <dgm:pt modelId="{1A466266-0606-4EC1-9318-F32908FE6A03}" type="pres">
      <dgm:prSet presAssocID="{CBD5F4E8-6950-4397-95A2-31AC703FC88C}" presName="level2Shape" presStyleLbl="node3" presStyleIdx="1" presStyleCnt="3"/>
      <dgm:spPr/>
    </dgm:pt>
    <dgm:pt modelId="{8AFFC9C8-755A-413E-A7D4-765FF71A4951}" type="pres">
      <dgm:prSet presAssocID="{CBD5F4E8-6950-4397-95A2-31AC703FC88C}" presName="hierChild3" presStyleCnt="0"/>
      <dgm:spPr/>
    </dgm:pt>
    <dgm:pt modelId="{634389BE-AFAE-4BDB-8FBA-7B19B5456815}" type="pres">
      <dgm:prSet presAssocID="{83E549DF-4942-41E5-B153-9FEB525F0F72}" presName="Name19" presStyleLbl="parChTrans1D2" presStyleIdx="1" presStyleCnt="2"/>
      <dgm:spPr/>
    </dgm:pt>
    <dgm:pt modelId="{809322CB-0AB7-4408-A99E-734DB8C83FDD}" type="pres">
      <dgm:prSet presAssocID="{51508813-DD9E-4877-844D-FC8930A51EC3}" presName="Name21" presStyleCnt="0"/>
      <dgm:spPr/>
    </dgm:pt>
    <dgm:pt modelId="{EFCA55AC-AC3E-4F7C-90F2-6AE960B37B1B}" type="pres">
      <dgm:prSet presAssocID="{51508813-DD9E-4877-844D-FC8930A51EC3}" presName="level2Shape" presStyleLbl="node2" presStyleIdx="1" presStyleCnt="2"/>
      <dgm:spPr/>
    </dgm:pt>
    <dgm:pt modelId="{6A9DAA1B-C571-40DB-82C8-CFE15FE01CBB}" type="pres">
      <dgm:prSet presAssocID="{51508813-DD9E-4877-844D-FC8930A51EC3}" presName="hierChild3" presStyleCnt="0"/>
      <dgm:spPr/>
    </dgm:pt>
    <dgm:pt modelId="{622BF628-BE46-4749-A939-05488DC556CB}" type="pres">
      <dgm:prSet presAssocID="{71C9DDEB-7B59-402A-BCDC-A21A8FDBD673}" presName="Name19" presStyleLbl="parChTrans1D3" presStyleIdx="2" presStyleCnt="3"/>
      <dgm:spPr/>
    </dgm:pt>
    <dgm:pt modelId="{3CA62E50-EE33-40BF-A250-FFEC3A41005F}" type="pres">
      <dgm:prSet presAssocID="{D1871880-ABF8-426D-A448-21D1922E2A8E}" presName="Name21" presStyleCnt="0"/>
      <dgm:spPr/>
    </dgm:pt>
    <dgm:pt modelId="{DC6D8541-332F-4781-9A99-2EBBCC6C1AFA}" type="pres">
      <dgm:prSet presAssocID="{D1871880-ABF8-426D-A448-21D1922E2A8E}" presName="level2Shape" presStyleLbl="node3" presStyleIdx="2" presStyleCnt="3"/>
      <dgm:spPr/>
    </dgm:pt>
    <dgm:pt modelId="{0F6FD075-65BA-4057-AC51-20CA2A6AC46C}" type="pres">
      <dgm:prSet presAssocID="{D1871880-ABF8-426D-A448-21D1922E2A8E}" presName="hierChild3" presStyleCnt="0"/>
      <dgm:spPr/>
    </dgm:pt>
    <dgm:pt modelId="{95269FC0-BF00-49E4-B2F4-00625961A795}" type="pres">
      <dgm:prSet presAssocID="{51CCC0EB-E9EE-48DC-A9BA-74F1027481E4}" presName="bgShapesFlow" presStyleCnt="0"/>
      <dgm:spPr/>
    </dgm:pt>
    <dgm:pt modelId="{53F11701-2B77-41C8-906E-DB0BB05F4741}" type="pres">
      <dgm:prSet presAssocID="{CEA73A19-4DCA-4F43-A682-9695CA4D3528}" presName="rectComp" presStyleCnt="0"/>
      <dgm:spPr/>
    </dgm:pt>
    <dgm:pt modelId="{A8E82753-7E9D-4DDE-BC55-700F285AD536}" type="pres">
      <dgm:prSet presAssocID="{CEA73A19-4DCA-4F43-A682-9695CA4D3528}" presName="bgRect" presStyleLbl="bgShp" presStyleIdx="0" presStyleCnt="3"/>
      <dgm:spPr/>
    </dgm:pt>
    <dgm:pt modelId="{64DB656F-B1D1-406D-B0B3-253A3411B04C}" type="pres">
      <dgm:prSet presAssocID="{CEA73A19-4DCA-4F43-A682-9695CA4D3528}" presName="bgRectTx" presStyleLbl="bgShp" presStyleIdx="0" presStyleCnt="3">
        <dgm:presLayoutVars>
          <dgm:bulletEnabled val="1"/>
        </dgm:presLayoutVars>
      </dgm:prSet>
      <dgm:spPr/>
    </dgm:pt>
    <dgm:pt modelId="{B66FC522-A277-4F00-961A-4993EAFD3D00}" type="pres">
      <dgm:prSet presAssocID="{CEA73A19-4DCA-4F43-A682-9695CA4D3528}" presName="spComp" presStyleCnt="0"/>
      <dgm:spPr/>
    </dgm:pt>
    <dgm:pt modelId="{0573E3B7-6BD5-4367-A5A9-94C2ABEA110A}" type="pres">
      <dgm:prSet presAssocID="{CEA73A19-4DCA-4F43-A682-9695CA4D3528}" presName="vSp" presStyleCnt="0"/>
      <dgm:spPr/>
    </dgm:pt>
    <dgm:pt modelId="{A3188AD9-BD53-4BF4-9034-9DC5D0A3BE76}" type="pres">
      <dgm:prSet presAssocID="{770D6102-0300-45E9-A754-C6EB65B11753}" presName="rectComp" presStyleCnt="0"/>
      <dgm:spPr/>
    </dgm:pt>
    <dgm:pt modelId="{EAC04C2A-A2D9-4831-ADF7-C85833C51910}" type="pres">
      <dgm:prSet presAssocID="{770D6102-0300-45E9-A754-C6EB65B11753}" presName="bgRect" presStyleLbl="bgShp" presStyleIdx="1" presStyleCnt="3"/>
      <dgm:spPr/>
    </dgm:pt>
    <dgm:pt modelId="{8288A291-B653-422F-969C-7A67B2D87C6D}" type="pres">
      <dgm:prSet presAssocID="{770D6102-0300-45E9-A754-C6EB65B11753}" presName="bgRectTx" presStyleLbl="bgShp" presStyleIdx="1" presStyleCnt="3">
        <dgm:presLayoutVars>
          <dgm:bulletEnabled val="1"/>
        </dgm:presLayoutVars>
      </dgm:prSet>
      <dgm:spPr/>
    </dgm:pt>
    <dgm:pt modelId="{935AF04A-C2EB-4461-94E5-9786E1FEFBAB}" type="pres">
      <dgm:prSet presAssocID="{770D6102-0300-45E9-A754-C6EB65B11753}" presName="spComp" presStyleCnt="0"/>
      <dgm:spPr/>
    </dgm:pt>
    <dgm:pt modelId="{7712B1FD-DA23-439E-B2B6-99631AEC6488}" type="pres">
      <dgm:prSet presAssocID="{770D6102-0300-45E9-A754-C6EB65B11753}" presName="vSp" presStyleCnt="0"/>
      <dgm:spPr/>
    </dgm:pt>
    <dgm:pt modelId="{860D33BE-B9BE-4C69-99C6-881163CDA5B5}" type="pres">
      <dgm:prSet presAssocID="{DE146B71-61DD-408F-AAEF-9FDE88F69AB4}" presName="rectComp" presStyleCnt="0"/>
      <dgm:spPr/>
    </dgm:pt>
    <dgm:pt modelId="{C8BD2EF4-EDEA-447C-ABAB-08C6A6AF7951}" type="pres">
      <dgm:prSet presAssocID="{DE146B71-61DD-408F-AAEF-9FDE88F69AB4}" presName="bgRect" presStyleLbl="bgShp" presStyleIdx="2" presStyleCnt="3"/>
      <dgm:spPr/>
    </dgm:pt>
    <dgm:pt modelId="{7393AA64-B3DA-4F8A-B347-1A5C9FD8DBBE}" type="pres">
      <dgm:prSet presAssocID="{DE146B71-61DD-408F-AAEF-9FDE88F69AB4}" presName="bgRectTx" presStyleLbl="bgShp" presStyleIdx="2" presStyleCnt="3">
        <dgm:presLayoutVars>
          <dgm:bulletEnabled val="1"/>
        </dgm:presLayoutVars>
      </dgm:prSet>
      <dgm:spPr/>
    </dgm:pt>
  </dgm:ptLst>
  <dgm:cxnLst>
    <dgm:cxn modelId="{83D35803-50FE-4E0C-A02C-6DAFDCAFC7D3}" srcId="{51508813-DD9E-4877-844D-FC8930A51EC3}" destId="{D1871880-ABF8-426D-A448-21D1922E2A8E}" srcOrd="0" destOrd="0" parTransId="{71C9DDEB-7B59-402A-BCDC-A21A8FDBD673}" sibTransId="{BDD5EEE6-882F-4F3A-9AF5-BE185C279D19}"/>
    <dgm:cxn modelId="{C25ACA0A-D62D-4EBD-BDD7-0C1E519CAF28}" type="presOf" srcId="{71C9DDEB-7B59-402A-BCDC-A21A8FDBD673}" destId="{622BF628-BE46-4749-A939-05488DC556CB}" srcOrd="0" destOrd="0" presId="urn:microsoft.com/office/officeart/2005/8/layout/hierarchy6"/>
    <dgm:cxn modelId="{BBFB8413-E9E6-4C44-92F0-501114FC1E0F}" type="presOf" srcId="{770D6102-0300-45E9-A754-C6EB65B11753}" destId="{EAC04C2A-A2D9-4831-ADF7-C85833C51910}" srcOrd="0" destOrd="0" presId="urn:microsoft.com/office/officeart/2005/8/layout/hierarchy6"/>
    <dgm:cxn modelId="{B70D7428-E4F6-46E3-9AF2-D6BAF63D59DC}" srcId="{AF050EEB-34D5-47E1-971F-026430FADDB2}" destId="{067D64CC-F9C5-47DD-9A03-1E0EA4046D55}" srcOrd="0" destOrd="0" parTransId="{15AA687D-19E2-4015-BE0F-4FD2E4AFDAAD}" sibTransId="{1BEA1E92-D775-49F1-B663-E00D34AC7754}"/>
    <dgm:cxn modelId="{3AC4BB2A-2C45-4AB0-A2A3-9B271903D227}" type="presOf" srcId="{83E549DF-4942-41E5-B153-9FEB525F0F72}" destId="{634389BE-AFAE-4BDB-8FBA-7B19B5456815}" srcOrd="0" destOrd="0" presId="urn:microsoft.com/office/officeart/2005/8/layout/hierarchy6"/>
    <dgm:cxn modelId="{77514737-F2B5-459A-B647-4A830F9CFF10}" type="presOf" srcId="{51CCC0EB-E9EE-48DC-A9BA-74F1027481E4}" destId="{1BCBA963-CDB3-44AE-A2BC-2F2C00F2A8C3}" srcOrd="0" destOrd="0" presId="urn:microsoft.com/office/officeart/2005/8/layout/hierarchy6"/>
    <dgm:cxn modelId="{35D8DC3B-18C3-4A0B-A499-259A69E624E8}" type="presOf" srcId="{CEA73A19-4DCA-4F43-A682-9695CA4D3528}" destId="{A8E82753-7E9D-4DDE-BC55-700F285AD536}" srcOrd="0" destOrd="0" presId="urn:microsoft.com/office/officeart/2005/8/layout/hierarchy6"/>
    <dgm:cxn modelId="{297F533C-C73D-4D43-906E-4F9649870A86}" srcId="{200FF749-9D20-4EF6-AEEE-5890D72BBAF5}" destId="{51508813-DD9E-4877-844D-FC8930A51EC3}" srcOrd="1" destOrd="0" parTransId="{83E549DF-4942-41E5-B153-9FEB525F0F72}" sibTransId="{BB740920-CF93-4D11-8BA0-29DA561601C5}"/>
    <dgm:cxn modelId="{8D64183E-C16F-4624-BE44-D1546EEAD65B}" type="presOf" srcId="{CEA73A19-4DCA-4F43-A682-9695CA4D3528}" destId="{64DB656F-B1D1-406D-B0B3-253A3411B04C}" srcOrd="1" destOrd="0" presId="urn:microsoft.com/office/officeart/2005/8/layout/hierarchy6"/>
    <dgm:cxn modelId="{89356E40-4E5D-4E40-840E-CDB41F41DB0C}" type="presOf" srcId="{C17EDF1D-E01C-4155-A8FC-4AF2433F5082}" destId="{A2FE22CB-FE88-4CBF-A4B3-A83853DEBE8D}" srcOrd="0" destOrd="0" presId="urn:microsoft.com/office/officeart/2005/8/layout/hierarchy6"/>
    <dgm:cxn modelId="{31810E68-7256-44BD-AAA3-A1CA58A0736E}" type="presOf" srcId="{13271F3C-BC14-4CD5-8942-4E1FE92ED2F6}" destId="{7F614D70-9655-45D4-BB42-869E152E7634}" srcOrd="0" destOrd="0" presId="urn:microsoft.com/office/officeart/2005/8/layout/hierarchy6"/>
    <dgm:cxn modelId="{DA3F786A-0F5E-42A9-A70F-75BF2FB3322A}" type="presOf" srcId="{15AA687D-19E2-4015-BE0F-4FD2E4AFDAAD}" destId="{8556DA48-2F0A-4FD8-9EE7-42AA46F483DC}" srcOrd="0" destOrd="0" presId="urn:microsoft.com/office/officeart/2005/8/layout/hierarchy6"/>
    <dgm:cxn modelId="{53AF9C54-71BA-4A78-A17F-84E651BFBEAF}" type="presOf" srcId="{DE146B71-61DD-408F-AAEF-9FDE88F69AB4}" destId="{7393AA64-B3DA-4F8A-B347-1A5C9FD8DBBE}" srcOrd="1" destOrd="0" presId="urn:microsoft.com/office/officeart/2005/8/layout/hierarchy6"/>
    <dgm:cxn modelId="{7D7AD075-FF1C-46CA-8663-A639EAFDBBF8}" srcId="{51CCC0EB-E9EE-48DC-A9BA-74F1027481E4}" destId="{200FF749-9D20-4EF6-AEEE-5890D72BBAF5}" srcOrd="0" destOrd="0" parTransId="{285B02D6-9992-4218-ACBE-E7DA2130AC48}" sibTransId="{B283AA91-715A-4040-999D-D9B5BCA72695}"/>
    <dgm:cxn modelId="{0E60EF57-AEA9-4993-BB25-6810AC85CAA1}" srcId="{AF050EEB-34D5-47E1-971F-026430FADDB2}" destId="{CBD5F4E8-6950-4397-95A2-31AC703FC88C}" srcOrd="1" destOrd="0" parTransId="{13271F3C-BC14-4CD5-8942-4E1FE92ED2F6}" sibTransId="{6A06E0C8-B293-40F1-B95A-3BB88850B5CD}"/>
    <dgm:cxn modelId="{1BB32A58-17D2-4B3E-ACC5-83B4841DD2ED}" type="presOf" srcId="{067D64CC-F9C5-47DD-9A03-1E0EA4046D55}" destId="{BC47BD8C-DAF3-49F7-A611-4012D98097D5}" srcOrd="0" destOrd="0" presId="urn:microsoft.com/office/officeart/2005/8/layout/hierarchy6"/>
    <dgm:cxn modelId="{1FD0FD7B-E8AF-41F3-8F5E-76CF1FF7D6C7}" srcId="{200FF749-9D20-4EF6-AEEE-5890D72BBAF5}" destId="{AF050EEB-34D5-47E1-971F-026430FADDB2}" srcOrd="0" destOrd="0" parTransId="{C17EDF1D-E01C-4155-A8FC-4AF2433F5082}" sibTransId="{9B68BF6F-8848-4C53-9178-4C738DB90EF9}"/>
    <dgm:cxn modelId="{19329288-ABF5-4144-88A2-213067E5C52C}" type="presOf" srcId="{D1871880-ABF8-426D-A448-21D1922E2A8E}" destId="{DC6D8541-332F-4781-9A99-2EBBCC6C1AFA}" srcOrd="0" destOrd="0" presId="urn:microsoft.com/office/officeart/2005/8/layout/hierarchy6"/>
    <dgm:cxn modelId="{F52AE695-6BED-4AC2-B094-BFDBD3CDB9F0}" type="presOf" srcId="{AF050EEB-34D5-47E1-971F-026430FADDB2}" destId="{1E66DC16-129B-43CD-912E-2F981F933988}" srcOrd="0" destOrd="0" presId="urn:microsoft.com/office/officeart/2005/8/layout/hierarchy6"/>
    <dgm:cxn modelId="{3030119C-822E-41AF-9E4B-3B72294CA43D}" type="presOf" srcId="{DE146B71-61DD-408F-AAEF-9FDE88F69AB4}" destId="{C8BD2EF4-EDEA-447C-ABAB-08C6A6AF7951}" srcOrd="0" destOrd="0" presId="urn:microsoft.com/office/officeart/2005/8/layout/hierarchy6"/>
    <dgm:cxn modelId="{B996B3AA-FF62-4C49-AE6A-04B2C388BB7F}" srcId="{51CCC0EB-E9EE-48DC-A9BA-74F1027481E4}" destId="{DE146B71-61DD-408F-AAEF-9FDE88F69AB4}" srcOrd="3" destOrd="0" parTransId="{72183CDB-608D-4542-8BA1-8798231C636B}" sibTransId="{3423A23C-2EFF-4DF0-937A-695DA1E7EE9D}"/>
    <dgm:cxn modelId="{808DECAB-70A7-4468-9699-FF1196D6C190}" srcId="{51CCC0EB-E9EE-48DC-A9BA-74F1027481E4}" destId="{CEA73A19-4DCA-4F43-A682-9695CA4D3528}" srcOrd="1" destOrd="0" parTransId="{7E9BD979-12D1-4345-892A-1BAB62CB8BD9}" sibTransId="{F1154E23-E753-48EF-B283-75AFB32455CD}"/>
    <dgm:cxn modelId="{781199E0-7CD0-4830-9798-007C04FD6211}" srcId="{51CCC0EB-E9EE-48DC-A9BA-74F1027481E4}" destId="{770D6102-0300-45E9-A754-C6EB65B11753}" srcOrd="2" destOrd="0" parTransId="{718BE46E-42FD-41D0-861F-CC1B4ABD42B6}" sibTransId="{5108A3FD-69E2-4992-ACF5-5ABE13CA6B8B}"/>
    <dgm:cxn modelId="{5FA547E2-2A6E-4B29-9F35-FC0472EB4FC9}" type="presOf" srcId="{770D6102-0300-45E9-A754-C6EB65B11753}" destId="{8288A291-B653-422F-969C-7A67B2D87C6D}" srcOrd="1" destOrd="0" presId="urn:microsoft.com/office/officeart/2005/8/layout/hierarchy6"/>
    <dgm:cxn modelId="{A97928EB-3ACC-4BA8-8C53-076BED8E7D0F}" type="presOf" srcId="{51508813-DD9E-4877-844D-FC8930A51EC3}" destId="{EFCA55AC-AC3E-4F7C-90F2-6AE960B37B1B}" srcOrd="0" destOrd="0" presId="urn:microsoft.com/office/officeart/2005/8/layout/hierarchy6"/>
    <dgm:cxn modelId="{E1BCE1EE-F866-4B62-B828-0F9DFDF52258}" type="presOf" srcId="{200FF749-9D20-4EF6-AEEE-5890D72BBAF5}" destId="{F5E0DC89-E6A8-4E46-9D6A-55196783CD62}" srcOrd="0" destOrd="0" presId="urn:microsoft.com/office/officeart/2005/8/layout/hierarchy6"/>
    <dgm:cxn modelId="{7DFA78FD-B9A3-4B3C-B808-F0BCFFF91432}" type="presOf" srcId="{CBD5F4E8-6950-4397-95A2-31AC703FC88C}" destId="{1A466266-0606-4EC1-9318-F32908FE6A03}" srcOrd="0" destOrd="0" presId="urn:microsoft.com/office/officeart/2005/8/layout/hierarchy6"/>
    <dgm:cxn modelId="{7F4FD296-43F8-466B-B01F-1B7AE97DAE35}" type="presParOf" srcId="{1BCBA963-CDB3-44AE-A2BC-2F2C00F2A8C3}" destId="{24F13CC7-7641-4E59-9D13-B46E85C62037}" srcOrd="0" destOrd="0" presId="urn:microsoft.com/office/officeart/2005/8/layout/hierarchy6"/>
    <dgm:cxn modelId="{35EE6CC6-54D6-4574-A842-2D87F2F827D2}" type="presParOf" srcId="{24F13CC7-7641-4E59-9D13-B46E85C62037}" destId="{A2384984-D69D-40AF-B365-7631724FA6D5}" srcOrd="0" destOrd="0" presId="urn:microsoft.com/office/officeart/2005/8/layout/hierarchy6"/>
    <dgm:cxn modelId="{28FEEE9B-6CEE-451E-890B-A8F9B68A643A}" type="presParOf" srcId="{24F13CC7-7641-4E59-9D13-B46E85C62037}" destId="{89FC6A0C-FA4E-44AC-BCC8-3956F9165B64}" srcOrd="1" destOrd="0" presId="urn:microsoft.com/office/officeart/2005/8/layout/hierarchy6"/>
    <dgm:cxn modelId="{DF7855F9-D173-4BA9-9CFD-1C97C8179066}" type="presParOf" srcId="{89FC6A0C-FA4E-44AC-BCC8-3956F9165B64}" destId="{877110BE-74AB-469C-BF7E-CB4C8C4077FB}" srcOrd="0" destOrd="0" presId="urn:microsoft.com/office/officeart/2005/8/layout/hierarchy6"/>
    <dgm:cxn modelId="{04DF216C-41CE-4BFA-8D75-3C74424BEF6C}" type="presParOf" srcId="{877110BE-74AB-469C-BF7E-CB4C8C4077FB}" destId="{F5E0DC89-E6A8-4E46-9D6A-55196783CD62}" srcOrd="0" destOrd="0" presId="urn:microsoft.com/office/officeart/2005/8/layout/hierarchy6"/>
    <dgm:cxn modelId="{78DC51AE-AF70-45F4-B9A1-98E6E394EB8F}" type="presParOf" srcId="{877110BE-74AB-469C-BF7E-CB4C8C4077FB}" destId="{E4DE7B7D-126E-4345-85C2-34AFBA018183}" srcOrd="1" destOrd="0" presId="urn:microsoft.com/office/officeart/2005/8/layout/hierarchy6"/>
    <dgm:cxn modelId="{77738281-51B2-4AE7-B4C2-5B9900ED1572}" type="presParOf" srcId="{E4DE7B7D-126E-4345-85C2-34AFBA018183}" destId="{A2FE22CB-FE88-4CBF-A4B3-A83853DEBE8D}" srcOrd="0" destOrd="0" presId="urn:microsoft.com/office/officeart/2005/8/layout/hierarchy6"/>
    <dgm:cxn modelId="{02BB5EBF-CC89-4047-8C12-2B07E1A859C8}" type="presParOf" srcId="{E4DE7B7D-126E-4345-85C2-34AFBA018183}" destId="{F40D1AC1-6B56-4F6D-ADCD-FB63BC9BD3E2}" srcOrd="1" destOrd="0" presId="urn:microsoft.com/office/officeart/2005/8/layout/hierarchy6"/>
    <dgm:cxn modelId="{D2D3DD25-680A-48AD-B373-F4B7C866B2AF}" type="presParOf" srcId="{F40D1AC1-6B56-4F6D-ADCD-FB63BC9BD3E2}" destId="{1E66DC16-129B-43CD-912E-2F981F933988}" srcOrd="0" destOrd="0" presId="urn:microsoft.com/office/officeart/2005/8/layout/hierarchy6"/>
    <dgm:cxn modelId="{CB5A5B0F-9E6E-42A5-B6D9-53E2BEEA77D3}" type="presParOf" srcId="{F40D1AC1-6B56-4F6D-ADCD-FB63BC9BD3E2}" destId="{96B3468E-9750-430B-859C-591F05632FA8}" srcOrd="1" destOrd="0" presId="urn:microsoft.com/office/officeart/2005/8/layout/hierarchy6"/>
    <dgm:cxn modelId="{9D493133-FE64-4231-B322-6FDFDF842A42}" type="presParOf" srcId="{96B3468E-9750-430B-859C-591F05632FA8}" destId="{8556DA48-2F0A-4FD8-9EE7-42AA46F483DC}" srcOrd="0" destOrd="0" presId="urn:microsoft.com/office/officeart/2005/8/layout/hierarchy6"/>
    <dgm:cxn modelId="{3711DF38-9830-433C-9E04-379F072B416B}" type="presParOf" srcId="{96B3468E-9750-430B-859C-591F05632FA8}" destId="{6C762BC2-01A8-4BC6-BB1D-1709C3901A10}" srcOrd="1" destOrd="0" presId="urn:microsoft.com/office/officeart/2005/8/layout/hierarchy6"/>
    <dgm:cxn modelId="{FD266549-16B0-4C1E-B238-441E6590DF67}" type="presParOf" srcId="{6C762BC2-01A8-4BC6-BB1D-1709C3901A10}" destId="{BC47BD8C-DAF3-49F7-A611-4012D98097D5}" srcOrd="0" destOrd="0" presId="urn:microsoft.com/office/officeart/2005/8/layout/hierarchy6"/>
    <dgm:cxn modelId="{BA25827B-3856-4203-8490-EAE25C224FE7}" type="presParOf" srcId="{6C762BC2-01A8-4BC6-BB1D-1709C3901A10}" destId="{DF17803F-999E-44CD-8DF3-74B3DCBD9539}" srcOrd="1" destOrd="0" presId="urn:microsoft.com/office/officeart/2005/8/layout/hierarchy6"/>
    <dgm:cxn modelId="{29E9CA12-7BE9-4B2D-B925-51CBFB6F6EEF}" type="presParOf" srcId="{96B3468E-9750-430B-859C-591F05632FA8}" destId="{7F614D70-9655-45D4-BB42-869E152E7634}" srcOrd="2" destOrd="0" presId="urn:microsoft.com/office/officeart/2005/8/layout/hierarchy6"/>
    <dgm:cxn modelId="{6524BE1C-248A-43E0-8A56-2A57C050852C}" type="presParOf" srcId="{96B3468E-9750-430B-859C-591F05632FA8}" destId="{2C5F45DD-2FB6-4C38-98F1-FDAE3085D427}" srcOrd="3" destOrd="0" presId="urn:microsoft.com/office/officeart/2005/8/layout/hierarchy6"/>
    <dgm:cxn modelId="{CD698863-6EB9-4FB6-A31F-7ABFE372E35E}" type="presParOf" srcId="{2C5F45DD-2FB6-4C38-98F1-FDAE3085D427}" destId="{1A466266-0606-4EC1-9318-F32908FE6A03}" srcOrd="0" destOrd="0" presId="urn:microsoft.com/office/officeart/2005/8/layout/hierarchy6"/>
    <dgm:cxn modelId="{E1D48947-DFB7-4254-B5AA-C3EA7E1A1415}" type="presParOf" srcId="{2C5F45DD-2FB6-4C38-98F1-FDAE3085D427}" destId="{8AFFC9C8-755A-413E-A7D4-765FF71A4951}" srcOrd="1" destOrd="0" presId="urn:microsoft.com/office/officeart/2005/8/layout/hierarchy6"/>
    <dgm:cxn modelId="{97CB1966-9976-4068-AE84-0937F45075C4}" type="presParOf" srcId="{E4DE7B7D-126E-4345-85C2-34AFBA018183}" destId="{634389BE-AFAE-4BDB-8FBA-7B19B5456815}" srcOrd="2" destOrd="0" presId="urn:microsoft.com/office/officeart/2005/8/layout/hierarchy6"/>
    <dgm:cxn modelId="{08B105D9-F514-45ED-9EE3-0D89230B6DE1}" type="presParOf" srcId="{E4DE7B7D-126E-4345-85C2-34AFBA018183}" destId="{809322CB-0AB7-4408-A99E-734DB8C83FDD}" srcOrd="3" destOrd="0" presId="urn:microsoft.com/office/officeart/2005/8/layout/hierarchy6"/>
    <dgm:cxn modelId="{6EEC0B64-5934-48CF-A1B7-6D702326392B}" type="presParOf" srcId="{809322CB-0AB7-4408-A99E-734DB8C83FDD}" destId="{EFCA55AC-AC3E-4F7C-90F2-6AE960B37B1B}" srcOrd="0" destOrd="0" presId="urn:microsoft.com/office/officeart/2005/8/layout/hierarchy6"/>
    <dgm:cxn modelId="{841ADAFC-D77E-41FE-896E-129A2613267F}" type="presParOf" srcId="{809322CB-0AB7-4408-A99E-734DB8C83FDD}" destId="{6A9DAA1B-C571-40DB-82C8-CFE15FE01CBB}" srcOrd="1" destOrd="0" presId="urn:microsoft.com/office/officeart/2005/8/layout/hierarchy6"/>
    <dgm:cxn modelId="{B3A295A1-1A6C-4B18-B1FF-C19DFE25F437}" type="presParOf" srcId="{6A9DAA1B-C571-40DB-82C8-CFE15FE01CBB}" destId="{622BF628-BE46-4749-A939-05488DC556CB}" srcOrd="0" destOrd="0" presId="urn:microsoft.com/office/officeart/2005/8/layout/hierarchy6"/>
    <dgm:cxn modelId="{03B07949-8DCE-4710-B0D4-266E76EF368C}" type="presParOf" srcId="{6A9DAA1B-C571-40DB-82C8-CFE15FE01CBB}" destId="{3CA62E50-EE33-40BF-A250-FFEC3A41005F}" srcOrd="1" destOrd="0" presId="urn:microsoft.com/office/officeart/2005/8/layout/hierarchy6"/>
    <dgm:cxn modelId="{7BA51E54-9ED3-47AF-A5A2-1573A7FEBD47}" type="presParOf" srcId="{3CA62E50-EE33-40BF-A250-FFEC3A41005F}" destId="{DC6D8541-332F-4781-9A99-2EBBCC6C1AFA}" srcOrd="0" destOrd="0" presId="urn:microsoft.com/office/officeart/2005/8/layout/hierarchy6"/>
    <dgm:cxn modelId="{3BFFB079-1F4F-40B4-833F-5C03D647B12A}" type="presParOf" srcId="{3CA62E50-EE33-40BF-A250-FFEC3A41005F}" destId="{0F6FD075-65BA-4057-AC51-20CA2A6AC46C}" srcOrd="1" destOrd="0" presId="urn:microsoft.com/office/officeart/2005/8/layout/hierarchy6"/>
    <dgm:cxn modelId="{EBCED4AE-8C0F-4F57-897D-F19FE3660DD0}" type="presParOf" srcId="{1BCBA963-CDB3-44AE-A2BC-2F2C00F2A8C3}" destId="{95269FC0-BF00-49E4-B2F4-00625961A795}" srcOrd="1" destOrd="0" presId="urn:microsoft.com/office/officeart/2005/8/layout/hierarchy6"/>
    <dgm:cxn modelId="{FCF96679-B70C-40FD-B925-6DB996611271}" type="presParOf" srcId="{95269FC0-BF00-49E4-B2F4-00625961A795}" destId="{53F11701-2B77-41C8-906E-DB0BB05F4741}" srcOrd="0" destOrd="0" presId="urn:microsoft.com/office/officeart/2005/8/layout/hierarchy6"/>
    <dgm:cxn modelId="{C96278A8-F794-4DE4-B526-0913596E4BBD}" type="presParOf" srcId="{53F11701-2B77-41C8-906E-DB0BB05F4741}" destId="{A8E82753-7E9D-4DDE-BC55-700F285AD536}" srcOrd="0" destOrd="0" presId="urn:microsoft.com/office/officeart/2005/8/layout/hierarchy6"/>
    <dgm:cxn modelId="{CEAC3071-51A8-4473-889A-447C970FEA4D}" type="presParOf" srcId="{53F11701-2B77-41C8-906E-DB0BB05F4741}" destId="{64DB656F-B1D1-406D-B0B3-253A3411B04C}" srcOrd="1" destOrd="0" presId="urn:microsoft.com/office/officeart/2005/8/layout/hierarchy6"/>
    <dgm:cxn modelId="{5540FD7F-AF35-455C-B6D6-A4594DDC74B0}" type="presParOf" srcId="{95269FC0-BF00-49E4-B2F4-00625961A795}" destId="{B66FC522-A277-4F00-961A-4993EAFD3D00}" srcOrd="1" destOrd="0" presId="urn:microsoft.com/office/officeart/2005/8/layout/hierarchy6"/>
    <dgm:cxn modelId="{1D525589-72E5-4F2C-BE64-DFF29B5779D7}" type="presParOf" srcId="{B66FC522-A277-4F00-961A-4993EAFD3D00}" destId="{0573E3B7-6BD5-4367-A5A9-94C2ABEA110A}" srcOrd="0" destOrd="0" presId="urn:microsoft.com/office/officeart/2005/8/layout/hierarchy6"/>
    <dgm:cxn modelId="{B986C335-0556-458A-A3E6-AECEBF26C2C7}" type="presParOf" srcId="{95269FC0-BF00-49E4-B2F4-00625961A795}" destId="{A3188AD9-BD53-4BF4-9034-9DC5D0A3BE76}" srcOrd="2" destOrd="0" presId="urn:microsoft.com/office/officeart/2005/8/layout/hierarchy6"/>
    <dgm:cxn modelId="{0FF9EC5F-7CFC-43E1-BAA0-2396B9288C6E}" type="presParOf" srcId="{A3188AD9-BD53-4BF4-9034-9DC5D0A3BE76}" destId="{EAC04C2A-A2D9-4831-ADF7-C85833C51910}" srcOrd="0" destOrd="0" presId="urn:microsoft.com/office/officeart/2005/8/layout/hierarchy6"/>
    <dgm:cxn modelId="{A426ED3D-C772-4A52-9A54-7D0B30F34850}" type="presParOf" srcId="{A3188AD9-BD53-4BF4-9034-9DC5D0A3BE76}" destId="{8288A291-B653-422F-969C-7A67B2D87C6D}" srcOrd="1" destOrd="0" presId="urn:microsoft.com/office/officeart/2005/8/layout/hierarchy6"/>
    <dgm:cxn modelId="{92D2108F-1834-48C2-9A9D-7A22A3FC4D65}" type="presParOf" srcId="{95269FC0-BF00-49E4-B2F4-00625961A795}" destId="{935AF04A-C2EB-4461-94E5-9786E1FEFBAB}" srcOrd="3" destOrd="0" presId="urn:microsoft.com/office/officeart/2005/8/layout/hierarchy6"/>
    <dgm:cxn modelId="{8E2E9E69-66D7-469A-806F-49DBE937756B}" type="presParOf" srcId="{935AF04A-C2EB-4461-94E5-9786E1FEFBAB}" destId="{7712B1FD-DA23-439E-B2B6-99631AEC6488}" srcOrd="0" destOrd="0" presId="urn:microsoft.com/office/officeart/2005/8/layout/hierarchy6"/>
    <dgm:cxn modelId="{B099B707-1EC2-427C-9BA0-9E04C54C364F}" type="presParOf" srcId="{95269FC0-BF00-49E4-B2F4-00625961A795}" destId="{860D33BE-B9BE-4C69-99C6-881163CDA5B5}" srcOrd="4" destOrd="0" presId="urn:microsoft.com/office/officeart/2005/8/layout/hierarchy6"/>
    <dgm:cxn modelId="{0F61DF61-1FCE-4B38-AE18-CB6199F8B396}" type="presParOf" srcId="{860D33BE-B9BE-4C69-99C6-881163CDA5B5}" destId="{C8BD2EF4-EDEA-447C-ABAB-08C6A6AF7951}" srcOrd="0" destOrd="0" presId="urn:microsoft.com/office/officeart/2005/8/layout/hierarchy6"/>
    <dgm:cxn modelId="{D348484D-1E68-4CD9-9BFB-EBE86FA6EDDC}" type="presParOf" srcId="{860D33BE-B9BE-4C69-99C6-881163CDA5B5}" destId="{7393AA64-B3DA-4F8A-B347-1A5C9FD8DBBE}"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A68E5F-8391-4B89-B400-54FF06E1EBBE}">
      <dsp:nvSpPr>
        <dsp:cNvPr id="0" name=""/>
        <dsp:cNvSpPr/>
      </dsp:nvSpPr>
      <dsp:spPr>
        <a:xfrm>
          <a:off x="4384762" y="1907883"/>
          <a:ext cx="725177" cy="472942"/>
        </a:xfrm>
        <a:custGeom>
          <a:avLst/>
          <a:gdLst/>
          <a:ahLst/>
          <a:cxnLst/>
          <a:rect l="0" t="0" r="0" b="0"/>
          <a:pathLst>
            <a:path>
              <a:moveTo>
                <a:pt x="0" y="0"/>
              </a:moveTo>
              <a:lnTo>
                <a:pt x="0" y="472942"/>
              </a:lnTo>
              <a:lnTo>
                <a:pt x="725177" y="472942"/>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02019D2-A1A1-4830-85BD-FBE1F48602D7}">
      <dsp:nvSpPr>
        <dsp:cNvPr id="0" name=""/>
        <dsp:cNvSpPr/>
      </dsp:nvSpPr>
      <dsp:spPr>
        <a:xfrm>
          <a:off x="3430996" y="788587"/>
          <a:ext cx="953766" cy="331059"/>
        </a:xfrm>
        <a:custGeom>
          <a:avLst/>
          <a:gdLst/>
          <a:ahLst/>
          <a:cxnLst/>
          <a:rect l="0" t="0" r="0" b="0"/>
          <a:pathLst>
            <a:path>
              <a:moveTo>
                <a:pt x="0" y="0"/>
              </a:moveTo>
              <a:lnTo>
                <a:pt x="0" y="165529"/>
              </a:lnTo>
              <a:lnTo>
                <a:pt x="953766" y="165529"/>
              </a:lnTo>
              <a:lnTo>
                <a:pt x="953766" y="331059"/>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A99BFE6-6778-4258-A353-E263E384C927}">
      <dsp:nvSpPr>
        <dsp:cNvPr id="0" name=""/>
        <dsp:cNvSpPr/>
      </dsp:nvSpPr>
      <dsp:spPr>
        <a:xfrm>
          <a:off x="2477229" y="1907883"/>
          <a:ext cx="725177" cy="1592238"/>
        </a:xfrm>
        <a:custGeom>
          <a:avLst/>
          <a:gdLst/>
          <a:ahLst/>
          <a:cxnLst/>
          <a:rect l="0" t="0" r="0" b="0"/>
          <a:pathLst>
            <a:path>
              <a:moveTo>
                <a:pt x="0" y="0"/>
              </a:moveTo>
              <a:lnTo>
                <a:pt x="0" y="1592238"/>
              </a:lnTo>
              <a:lnTo>
                <a:pt x="725177" y="1592238"/>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D1BD15F-3716-4ADA-9E43-28D573826D08}">
      <dsp:nvSpPr>
        <dsp:cNvPr id="0" name=""/>
        <dsp:cNvSpPr/>
      </dsp:nvSpPr>
      <dsp:spPr>
        <a:xfrm>
          <a:off x="2477229" y="1907883"/>
          <a:ext cx="725177" cy="472942"/>
        </a:xfrm>
        <a:custGeom>
          <a:avLst/>
          <a:gdLst/>
          <a:ahLst/>
          <a:cxnLst/>
          <a:rect l="0" t="0" r="0" b="0"/>
          <a:pathLst>
            <a:path>
              <a:moveTo>
                <a:pt x="0" y="0"/>
              </a:moveTo>
              <a:lnTo>
                <a:pt x="0" y="472942"/>
              </a:lnTo>
              <a:lnTo>
                <a:pt x="725177" y="472942"/>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EC1E678-C35E-4D4B-8BF4-D04993F95588}">
      <dsp:nvSpPr>
        <dsp:cNvPr id="0" name=""/>
        <dsp:cNvSpPr/>
      </dsp:nvSpPr>
      <dsp:spPr>
        <a:xfrm>
          <a:off x="2477229" y="788587"/>
          <a:ext cx="953766" cy="331059"/>
        </a:xfrm>
        <a:custGeom>
          <a:avLst/>
          <a:gdLst/>
          <a:ahLst/>
          <a:cxnLst/>
          <a:rect l="0" t="0" r="0" b="0"/>
          <a:pathLst>
            <a:path>
              <a:moveTo>
                <a:pt x="953766" y="0"/>
              </a:moveTo>
              <a:lnTo>
                <a:pt x="953766" y="165529"/>
              </a:lnTo>
              <a:lnTo>
                <a:pt x="0" y="165529"/>
              </a:lnTo>
              <a:lnTo>
                <a:pt x="0" y="331059"/>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7194F6F-59D2-4271-B6C7-D3A9206ED061}">
      <dsp:nvSpPr>
        <dsp:cNvPr id="0" name=""/>
        <dsp:cNvSpPr/>
      </dsp:nvSpPr>
      <dsp:spPr>
        <a:xfrm>
          <a:off x="3036877" y="350"/>
          <a:ext cx="788236" cy="788236"/>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92DE7B9-7B5A-4C1F-B8B5-076189F19E81}">
      <dsp:nvSpPr>
        <dsp:cNvPr id="0" name=""/>
        <dsp:cNvSpPr/>
      </dsp:nvSpPr>
      <dsp:spPr>
        <a:xfrm>
          <a:off x="3036877" y="350"/>
          <a:ext cx="788236" cy="788236"/>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BC687AA-A441-40A7-A5DE-B152374AFE17}">
      <dsp:nvSpPr>
        <dsp:cNvPr id="0" name=""/>
        <dsp:cNvSpPr/>
      </dsp:nvSpPr>
      <dsp:spPr>
        <a:xfrm>
          <a:off x="2642759" y="142233"/>
          <a:ext cx="1576473" cy="504471"/>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zh-CN" altLang="en-US" sz="1600" kern="1200" dirty="0"/>
            <a:t>学术写作</a:t>
          </a:r>
          <a:endParaRPr lang="en-SG" sz="1600" kern="1200" dirty="0"/>
        </a:p>
      </dsp:txBody>
      <dsp:txXfrm>
        <a:off x="2642759" y="142233"/>
        <a:ext cx="1576473" cy="504471"/>
      </dsp:txXfrm>
    </dsp:sp>
    <dsp:sp modelId="{7559F03D-9972-4A7C-B7B7-6E2C6FA5DD02}">
      <dsp:nvSpPr>
        <dsp:cNvPr id="0" name=""/>
        <dsp:cNvSpPr/>
      </dsp:nvSpPr>
      <dsp:spPr>
        <a:xfrm>
          <a:off x="2083111" y="1119647"/>
          <a:ext cx="788236" cy="788236"/>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EE95246-71B3-4438-BE47-44C084174E63}">
      <dsp:nvSpPr>
        <dsp:cNvPr id="0" name=""/>
        <dsp:cNvSpPr/>
      </dsp:nvSpPr>
      <dsp:spPr>
        <a:xfrm>
          <a:off x="2083111" y="1119647"/>
          <a:ext cx="788236" cy="788236"/>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070C155-2B29-44B3-A679-A7FE32DF1B19}">
      <dsp:nvSpPr>
        <dsp:cNvPr id="0" name=""/>
        <dsp:cNvSpPr/>
      </dsp:nvSpPr>
      <dsp:spPr>
        <a:xfrm>
          <a:off x="1688992" y="1261529"/>
          <a:ext cx="1576473" cy="504471"/>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zh-CN" altLang="en-US" sz="1600" kern="1200" dirty="0"/>
            <a:t>课堂学习</a:t>
          </a:r>
          <a:endParaRPr lang="en-SG" sz="1600" kern="1200" dirty="0"/>
        </a:p>
      </dsp:txBody>
      <dsp:txXfrm>
        <a:off x="1688992" y="1261529"/>
        <a:ext cx="1576473" cy="504471"/>
      </dsp:txXfrm>
    </dsp:sp>
    <dsp:sp modelId="{04FC110D-02FF-446B-9B9A-59C90F5B67E2}">
      <dsp:nvSpPr>
        <dsp:cNvPr id="0" name=""/>
        <dsp:cNvSpPr/>
      </dsp:nvSpPr>
      <dsp:spPr>
        <a:xfrm>
          <a:off x="3107819" y="2238943"/>
          <a:ext cx="788236" cy="788236"/>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E5D896E-815C-469F-8756-652C69972BAB}">
      <dsp:nvSpPr>
        <dsp:cNvPr id="0" name=""/>
        <dsp:cNvSpPr/>
      </dsp:nvSpPr>
      <dsp:spPr>
        <a:xfrm>
          <a:off x="3107819" y="2238943"/>
          <a:ext cx="788236" cy="788236"/>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9333F34-67DB-4377-BA3D-32C26CAB5FC6}">
      <dsp:nvSpPr>
        <dsp:cNvPr id="0" name=""/>
        <dsp:cNvSpPr/>
      </dsp:nvSpPr>
      <dsp:spPr>
        <a:xfrm>
          <a:off x="2713700" y="2380825"/>
          <a:ext cx="1576473" cy="504471"/>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zh-CN" altLang="en-US" sz="1600" kern="1200" dirty="0"/>
            <a:t>方法和技巧</a:t>
          </a:r>
          <a:endParaRPr lang="en-SG" sz="1600" kern="1200" dirty="0"/>
        </a:p>
      </dsp:txBody>
      <dsp:txXfrm>
        <a:off x="2713700" y="2380825"/>
        <a:ext cx="1576473" cy="504471"/>
      </dsp:txXfrm>
    </dsp:sp>
    <dsp:sp modelId="{06D793E2-B794-4AFA-9A73-E3CC78F389D0}">
      <dsp:nvSpPr>
        <dsp:cNvPr id="0" name=""/>
        <dsp:cNvSpPr/>
      </dsp:nvSpPr>
      <dsp:spPr>
        <a:xfrm>
          <a:off x="3107819" y="3358239"/>
          <a:ext cx="788236" cy="788236"/>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290DE36-1323-4CA5-9FCC-60BFF00BE4FC}">
      <dsp:nvSpPr>
        <dsp:cNvPr id="0" name=""/>
        <dsp:cNvSpPr/>
      </dsp:nvSpPr>
      <dsp:spPr>
        <a:xfrm>
          <a:off x="3107819" y="3358239"/>
          <a:ext cx="788236" cy="788236"/>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C376817-BE58-4F9E-833D-97E29AB8C911}">
      <dsp:nvSpPr>
        <dsp:cNvPr id="0" name=""/>
        <dsp:cNvSpPr/>
      </dsp:nvSpPr>
      <dsp:spPr>
        <a:xfrm>
          <a:off x="2713700" y="3500122"/>
          <a:ext cx="1576473" cy="504471"/>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zh-CN" altLang="en-US" sz="1600" kern="1200" dirty="0"/>
            <a:t>具体的实践和练习</a:t>
          </a:r>
          <a:endParaRPr lang="en-SG" sz="1600" kern="1200" dirty="0"/>
        </a:p>
      </dsp:txBody>
      <dsp:txXfrm>
        <a:off x="2713700" y="3500122"/>
        <a:ext cx="1576473" cy="504471"/>
      </dsp:txXfrm>
    </dsp:sp>
    <dsp:sp modelId="{4F5EA317-A73A-4A88-9A66-61AD4B89834C}">
      <dsp:nvSpPr>
        <dsp:cNvPr id="0" name=""/>
        <dsp:cNvSpPr/>
      </dsp:nvSpPr>
      <dsp:spPr>
        <a:xfrm>
          <a:off x="3990644" y="1119647"/>
          <a:ext cx="788236" cy="788236"/>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D087F70-AD51-49EA-8731-A0C3FC027166}">
      <dsp:nvSpPr>
        <dsp:cNvPr id="0" name=""/>
        <dsp:cNvSpPr/>
      </dsp:nvSpPr>
      <dsp:spPr>
        <a:xfrm>
          <a:off x="3990644" y="1119647"/>
          <a:ext cx="788236" cy="788236"/>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CC66B95-0BBA-4419-BD3D-0A0E37EB153E}">
      <dsp:nvSpPr>
        <dsp:cNvPr id="0" name=""/>
        <dsp:cNvSpPr/>
      </dsp:nvSpPr>
      <dsp:spPr>
        <a:xfrm>
          <a:off x="3596525" y="1261529"/>
          <a:ext cx="1576473" cy="504471"/>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zh-CN" altLang="en-US" sz="1600" kern="1200" dirty="0"/>
            <a:t>个人自学和不断练习</a:t>
          </a:r>
          <a:endParaRPr lang="en-SG" sz="1600" kern="1200" dirty="0"/>
        </a:p>
      </dsp:txBody>
      <dsp:txXfrm>
        <a:off x="3596525" y="1261529"/>
        <a:ext cx="1576473" cy="504471"/>
      </dsp:txXfrm>
    </dsp:sp>
    <dsp:sp modelId="{D456D0F2-F7B5-41D7-B1A2-A5C67279479B}">
      <dsp:nvSpPr>
        <dsp:cNvPr id="0" name=""/>
        <dsp:cNvSpPr/>
      </dsp:nvSpPr>
      <dsp:spPr>
        <a:xfrm>
          <a:off x="5015352" y="2238943"/>
          <a:ext cx="788236" cy="788236"/>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596FCAC-AFCD-4349-8B9A-014A1E0CE374}">
      <dsp:nvSpPr>
        <dsp:cNvPr id="0" name=""/>
        <dsp:cNvSpPr/>
      </dsp:nvSpPr>
      <dsp:spPr>
        <a:xfrm>
          <a:off x="5015352" y="2238943"/>
          <a:ext cx="788236" cy="788236"/>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16F0991-77DD-4916-827D-EC184AD9701B}">
      <dsp:nvSpPr>
        <dsp:cNvPr id="0" name=""/>
        <dsp:cNvSpPr/>
      </dsp:nvSpPr>
      <dsp:spPr>
        <a:xfrm>
          <a:off x="4621233" y="2380825"/>
          <a:ext cx="1576473" cy="504471"/>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zh-CN" altLang="en-US" sz="1600" kern="1200" dirty="0"/>
            <a:t>引文风格，正确使用标点符号等</a:t>
          </a:r>
          <a:endParaRPr lang="en-SG" sz="1600" kern="1200" dirty="0"/>
        </a:p>
      </dsp:txBody>
      <dsp:txXfrm>
        <a:off x="4621233" y="2380825"/>
        <a:ext cx="1576473" cy="50447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CBE5F8-DCFE-4694-A1CC-C651DAB236E9}">
      <dsp:nvSpPr>
        <dsp:cNvPr id="0" name=""/>
        <dsp:cNvSpPr/>
      </dsp:nvSpPr>
      <dsp:spPr>
        <a:xfrm>
          <a:off x="2924394" y="2133546"/>
          <a:ext cx="2037910" cy="2037910"/>
        </a:xfrm>
        <a:prstGeom prst="ellipse">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zh-CN" altLang="en-US" sz="2700" kern="1200" dirty="0"/>
            <a:t>学术阅读，切忌这几方面</a:t>
          </a:r>
          <a:endParaRPr lang="en-SG" sz="2700" kern="1200" dirty="0"/>
        </a:p>
      </dsp:txBody>
      <dsp:txXfrm>
        <a:off x="3222839" y="2431991"/>
        <a:ext cx="1441020" cy="1441020"/>
      </dsp:txXfrm>
    </dsp:sp>
    <dsp:sp modelId="{A3519508-36B5-45CE-B9BF-79E1B0AE12CB}">
      <dsp:nvSpPr>
        <dsp:cNvPr id="0" name=""/>
        <dsp:cNvSpPr/>
      </dsp:nvSpPr>
      <dsp:spPr>
        <a:xfrm rot="11700000">
          <a:off x="1383562" y="2379331"/>
          <a:ext cx="1516148" cy="580804"/>
        </a:xfrm>
        <a:prstGeom prst="lef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A132A08-9F93-4221-9AB5-58941E0FF028}">
      <dsp:nvSpPr>
        <dsp:cNvPr id="0" name=""/>
        <dsp:cNvSpPr/>
      </dsp:nvSpPr>
      <dsp:spPr>
        <a:xfrm>
          <a:off x="441385" y="1699123"/>
          <a:ext cx="1936015" cy="1548812"/>
        </a:xfrm>
        <a:prstGeom prst="roundRect">
          <a:avLst>
            <a:gd name="adj" fmla="val 10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不求甚解：这样的阅读，是为了赏心悦目，但用在学术写作方面不现实</a:t>
          </a:r>
          <a:endParaRPr lang="en-SG" sz="1400" kern="1200" dirty="0"/>
        </a:p>
      </dsp:txBody>
      <dsp:txXfrm>
        <a:off x="486748" y="1744486"/>
        <a:ext cx="1845289" cy="1458086"/>
      </dsp:txXfrm>
    </dsp:sp>
    <dsp:sp modelId="{3A6E4AA5-DE93-410A-A553-13999E87F73B}">
      <dsp:nvSpPr>
        <dsp:cNvPr id="0" name=""/>
        <dsp:cNvSpPr/>
      </dsp:nvSpPr>
      <dsp:spPr>
        <a:xfrm rot="14700000">
          <a:off x="2396978" y="1171589"/>
          <a:ext cx="1516148" cy="580804"/>
        </a:xfrm>
        <a:prstGeom prst="lef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6E9473A-3F7B-4D49-BACC-41A595826A56}">
      <dsp:nvSpPr>
        <dsp:cNvPr id="0" name=""/>
        <dsp:cNvSpPr/>
      </dsp:nvSpPr>
      <dsp:spPr>
        <a:xfrm>
          <a:off x="1866668" y="536"/>
          <a:ext cx="1936015" cy="1548812"/>
        </a:xfrm>
        <a:prstGeom prst="roundRect">
          <a:avLst>
            <a:gd name="adj" fmla="val 10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漫无目的：拿起一本书，觉得不错，另一本，也很好 </a:t>
          </a:r>
          <a:r>
            <a:rPr lang="en-SG" altLang="zh-CN" sz="1400" kern="1200" dirty="0"/>
            <a:t>… </a:t>
          </a:r>
          <a:r>
            <a:rPr lang="zh-CN" altLang="en-US" sz="1400" kern="1200" dirty="0"/>
            <a:t>到最后，什么也不能够深入理解</a:t>
          </a:r>
          <a:endParaRPr lang="en-SG" sz="1400" kern="1200" dirty="0"/>
        </a:p>
      </dsp:txBody>
      <dsp:txXfrm>
        <a:off x="1912031" y="45899"/>
        <a:ext cx="1845289" cy="1458086"/>
      </dsp:txXfrm>
    </dsp:sp>
    <dsp:sp modelId="{EE26F98A-DA80-4886-B48F-4A39E3071C33}">
      <dsp:nvSpPr>
        <dsp:cNvPr id="0" name=""/>
        <dsp:cNvSpPr/>
      </dsp:nvSpPr>
      <dsp:spPr>
        <a:xfrm rot="17700000">
          <a:off x="3973573" y="1171589"/>
          <a:ext cx="1516148" cy="580804"/>
        </a:xfrm>
        <a:prstGeom prst="lef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416DBF9-835D-40B1-B18B-042C8FC22CAD}">
      <dsp:nvSpPr>
        <dsp:cNvPr id="0" name=""/>
        <dsp:cNvSpPr/>
      </dsp:nvSpPr>
      <dsp:spPr>
        <a:xfrm>
          <a:off x="4084015" y="536"/>
          <a:ext cx="1936015" cy="1548812"/>
        </a:xfrm>
        <a:prstGeom prst="roundRect">
          <a:avLst>
            <a:gd name="adj" fmla="val 10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触景生情：陈寅恪先生家世显赫，但对清末历史很少涉及，原因之一是怕触景生情</a:t>
          </a:r>
          <a:endParaRPr lang="en-SG" sz="1400" kern="1200" dirty="0"/>
        </a:p>
      </dsp:txBody>
      <dsp:txXfrm>
        <a:off x="4129378" y="45899"/>
        <a:ext cx="1845289" cy="1458086"/>
      </dsp:txXfrm>
    </dsp:sp>
    <dsp:sp modelId="{69908FFE-EDED-44A9-88E0-E7DB9FB1188D}">
      <dsp:nvSpPr>
        <dsp:cNvPr id="0" name=""/>
        <dsp:cNvSpPr/>
      </dsp:nvSpPr>
      <dsp:spPr>
        <a:xfrm rot="20700000">
          <a:off x="4986989" y="2379331"/>
          <a:ext cx="1516148" cy="580804"/>
        </a:xfrm>
        <a:prstGeom prst="lef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9756B06-F866-4101-A536-AC2D612E1B2E}">
      <dsp:nvSpPr>
        <dsp:cNvPr id="0" name=""/>
        <dsp:cNvSpPr/>
      </dsp:nvSpPr>
      <dsp:spPr>
        <a:xfrm>
          <a:off x="5509299" y="1699123"/>
          <a:ext cx="1936015" cy="1548812"/>
        </a:xfrm>
        <a:prstGeom prst="roundRect">
          <a:avLst>
            <a:gd name="adj" fmla="val 10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感情用事：朱光潜在</a:t>
          </a:r>
          <a:r>
            <a:rPr lang="en-US" altLang="zh-CN" sz="1400" kern="1200" dirty="0"/>
            <a:t>《</a:t>
          </a:r>
          <a:r>
            <a:rPr lang="zh-CN" altLang="en-US" sz="1400" kern="1200" dirty="0"/>
            <a:t>文艺心理学</a:t>
          </a:r>
          <a:r>
            <a:rPr lang="en-US" altLang="zh-CN" sz="1400" kern="1200" dirty="0"/>
            <a:t>》</a:t>
          </a:r>
          <a:r>
            <a:rPr lang="zh-CN" altLang="en-US" sz="1400" kern="1200" dirty="0"/>
            <a:t>中提到，如果看电影时，想揍某个演员扮演的角色；那就不要评论该影片，因为很容易感情用事</a:t>
          </a:r>
          <a:endParaRPr lang="en-SG" sz="1400" kern="1200" dirty="0"/>
        </a:p>
      </dsp:txBody>
      <dsp:txXfrm>
        <a:off x="5554662" y="1744486"/>
        <a:ext cx="1845289" cy="145808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F4EDF9-B4ED-4512-9854-E3AD93B8B958}">
      <dsp:nvSpPr>
        <dsp:cNvPr id="0" name=""/>
        <dsp:cNvSpPr/>
      </dsp:nvSpPr>
      <dsp:spPr>
        <a:xfrm>
          <a:off x="3187000" y="0"/>
          <a:ext cx="2094415" cy="2094734"/>
        </a:xfrm>
        <a:prstGeom prst="circularArrow">
          <a:avLst>
            <a:gd name="adj1" fmla="val 10980"/>
            <a:gd name="adj2" fmla="val 1142322"/>
            <a:gd name="adj3" fmla="val 4500000"/>
            <a:gd name="adj4" fmla="val 10800000"/>
            <a:gd name="adj5" fmla="val 12500"/>
          </a:avLst>
        </a:prstGeom>
        <a:solidFill>
          <a:schemeClr val="lt1">
            <a:hueOff val="0"/>
            <a:satOff val="0"/>
            <a:lumOff val="0"/>
            <a:alphaOff val="0"/>
          </a:schemeClr>
        </a:solidFill>
        <a:ln w="19050" cap="flat" cmpd="sng" algn="ctr">
          <a:solidFill>
            <a:schemeClr val="dk2">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5517F389-2DFF-4BA4-A82A-4FC9E4F6C70A}">
      <dsp:nvSpPr>
        <dsp:cNvPr id="0" name=""/>
        <dsp:cNvSpPr/>
      </dsp:nvSpPr>
      <dsp:spPr>
        <a:xfrm>
          <a:off x="3649935" y="756262"/>
          <a:ext cx="1163826" cy="5817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CN" altLang="en-US" sz="1800" kern="1200" dirty="0"/>
            <a:t>以客观为方法</a:t>
          </a:r>
          <a:endParaRPr lang="en-SG" sz="1800" kern="1200" dirty="0"/>
        </a:p>
      </dsp:txBody>
      <dsp:txXfrm>
        <a:off x="3649935" y="756262"/>
        <a:ext cx="1163826" cy="581773"/>
      </dsp:txXfrm>
    </dsp:sp>
    <dsp:sp modelId="{8050C6FA-889E-414B-9C4D-5F28C89C4A1E}">
      <dsp:nvSpPr>
        <dsp:cNvPr id="0" name=""/>
        <dsp:cNvSpPr/>
      </dsp:nvSpPr>
      <dsp:spPr>
        <a:xfrm>
          <a:off x="2605284" y="1203580"/>
          <a:ext cx="2094415" cy="2094734"/>
        </a:xfrm>
        <a:prstGeom prst="leftCircularArrow">
          <a:avLst>
            <a:gd name="adj1" fmla="val 10980"/>
            <a:gd name="adj2" fmla="val 1142322"/>
            <a:gd name="adj3" fmla="val 6300000"/>
            <a:gd name="adj4" fmla="val 18900000"/>
            <a:gd name="adj5" fmla="val 12500"/>
          </a:avLst>
        </a:prstGeom>
        <a:solidFill>
          <a:schemeClr val="lt1">
            <a:hueOff val="0"/>
            <a:satOff val="0"/>
            <a:lumOff val="0"/>
            <a:alphaOff val="0"/>
          </a:schemeClr>
        </a:solidFill>
        <a:ln w="19050" cap="flat" cmpd="sng" algn="ctr">
          <a:solidFill>
            <a:schemeClr val="dk2">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6FDB558D-C3C6-454E-BCCA-CA7882341C57}">
      <dsp:nvSpPr>
        <dsp:cNvPr id="0" name=""/>
        <dsp:cNvSpPr/>
      </dsp:nvSpPr>
      <dsp:spPr>
        <a:xfrm>
          <a:off x="3070578" y="1966804"/>
          <a:ext cx="1163826" cy="5817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CN" altLang="en-US" sz="1800" kern="1200" dirty="0"/>
            <a:t>以价值中立为风格</a:t>
          </a:r>
          <a:endParaRPr lang="en-SG" sz="1800" kern="1200" dirty="0"/>
        </a:p>
      </dsp:txBody>
      <dsp:txXfrm>
        <a:off x="3070578" y="1966804"/>
        <a:ext cx="1163826" cy="581773"/>
      </dsp:txXfrm>
    </dsp:sp>
    <dsp:sp modelId="{94FD9D4C-495D-4D9C-A6EF-BD47963DFE17}">
      <dsp:nvSpPr>
        <dsp:cNvPr id="0" name=""/>
        <dsp:cNvSpPr/>
      </dsp:nvSpPr>
      <dsp:spPr>
        <a:xfrm>
          <a:off x="3336067" y="2551189"/>
          <a:ext cx="1799427" cy="1800148"/>
        </a:xfrm>
        <a:prstGeom prst="blockArc">
          <a:avLst>
            <a:gd name="adj1" fmla="val 13500000"/>
            <a:gd name="adj2" fmla="val 10800000"/>
            <a:gd name="adj3" fmla="val 12740"/>
          </a:avLst>
        </a:prstGeom>
        <a:solidFill>
          <a:schemeClr val="lt1">
            <a:hueOff val="0"/>
            <a:satOff val="0"/>
            <a:lumOff val="0"/>
            <a:alphaOff val="0"/>
          </a:schemeClr>
        </a:solidFill>
        <a:ln w="19050" cap="flat" cmpd="sng" algn="ctr">
          <a:solidFill>
            <a:schemeClr val="dk2">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22F15D34-38D6-4A3F-848C-206E44DAD6E0}">
      <dsp:nvSpPr>
        <dsp:cNvPr id="0" name=""/>
        <dsp:cNvSpPr/>
      </dsp:nvSpPr>
      <dsp:spPr>
        <a:xfrm>
          <a:off x="3652688" y="3179087"/>
          <a:ext cx="1163826" cy="5817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CN" altLang="en-US" sz="1800" kern="1200" dirty="0"/>
            <a:t>以理性为基础</a:t>
          </a:r>
          <a:endParaRPr lang="en-SG" sz="1800" kern="1200" dirty="0"/>
        </a:p>
      </dsp:txBody>
      <dsp:txXfrm>
        <a:off x="3652688" y="3179087"/>
        <a:ext cx="1163826" cy="581773"/>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AFABEF-7D71-4F6E-802D-BDDA7EC17641}">
      <dsp:nvSpPr>
        <dsp:cNvPr id="0" name=""/>
        <dsp:cNvSpPr/>
      </dsp:nvSpPr>
      <dsp:spPr>
        <a:xfrm>
          <a:off x="2752467" y="865895"/>
          <a:ext cx="2429809" cy="8007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2000250">
            <a:lnSpc>
              <a:spcPct val="90000"/>
            </a:lnSpc>
            <a:spcBef>
              <a:spcPct val="0"/>
            </a:spcBef>
            <a:spcAft>
              <a:spcPct val="35000"/>
            </a:spcAft>
            <a:buNone/>
          </a:pPr>
          <a:r>
            <a:rPr lang="zh-CN" altLang="en-US" sz="4500" kern="1200" dirty="0"/>
            <a:t>客观判断</a:t>
          </a:r>
          <a:endParaRPr lang="en-SG" sz="4500" kern="1200" dirty="0"/>
        </a:p>
      </dsp:txBody>
      <dsp:txXfrm>
        <a:off x="2752467" y="865895"/>
        <a:ext cx="2429809" cy="800732"/>
      </dsp:txXfrm>
    </dsp:sp>
    <dsp:sp modelId="{EFB360EA-4636-4851-9BDF-62708A159B0A}">
      <dsp:nvSpPr>
        <dsp:cNvPr id="0" name=""/>
        <dsp:cNvSpPr/>
      </dsp:nvSpPr>
      <dsp:spPr>
        <a:xfrm>
          <a:off x="2752467" y="2554365"/>
          <a:ext cx="2429809" cy="15001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228600" lvl="1" indent="-228600" algn="l" defTabSz="933450">
            <a:lnSpc>
              <a:spcPct val="90000"/>
            </a:lnSpc>
            <a:spcBef>
              <a:spcPct val="0"/>
            </a:spcBef>
            <a:spcAft>
              <a:spcPct val="15000"/>
            </a:spcAft>
            <a:buChar char="•"/>
          </a:pPr>
          <a:r>
            <a:rPr lang="zh-CN" altLang="en-US" sz="2100" kern="1200" dirty="0"/>
            <a:t>了解</a:t>
          </a:r>
          <a:endParaRPr lang="en-SG" sz="2100" kern="1200" dirty="0"/>
        </a:p>
        <a:p>
          <a:pPr marL="228600" lvl="1" indent="-228600" algn="l" defTabSz="933450">
            <a:lnSpc>
              <a:spcPct val="90000"/>
            </a:lnSpc>
            <a:spcBef>
              <a:spcPct val="0"/>
            </a:spcBef>
            <a:spcAft>
              <a:spcPct val="15000"/>
            </a:spcAft>
            <a:buChar char="•"/>
          </a:pPr>
          <a:r>
            <a:rPr lang="zh-CN" altLang="en-US" sz="2100" kern="1200" dirty="0"/>
            <a:t>理解</a:t>
          </a:r>
          <a:endParaRPr lang="en-SG" sz="2100" kern="1200" dirty="0"/>
        </a:p>
        <a:p>
          <a:pPr marL="228600" lvl="1" indent="-228600" algn="l" defTabSz="933450">
            <a:lnSpc>
              <a:spcPct val="90000"/>
            </a:lnSpc>
            <a:spcBef>
              <a:spcPct val="0"/>
            </a:spcBef>
            <a:spcAft>
              <a:spcPct val="15000"/>
            </a:spcAft>
            <a:buChar char="•"/>
          </a:pPr>
          <a:r>
            <a:rPr lang="zh-CN" altLang="en-US" sz="2100" kern="1200" dirty="0"/>
            <a:t>认知</a:t>
          </a:r>
          <a:endParaRPr lang="en-SG" sz="2100" kern="1200" dirty="0"/>
        </a:p>
        <a:p>
          <a:pPr marL="228600" lvl="1" indent="-228600" algn="l" defTabSz="933450">
            <a:lnSpc>
              <a:spcPct val="90000"/>
            </a:lnSpc>
            <a:spcBef>
              <a:spcPct val="0"/>
            </a:spcBef>
            <a:spcAft>
              <a:spcPct val="15000"/>
            </a:spcAft>
            <a:buChar char="•"/>
          </a:pPr>
          <a:r>
            <a:rPr lang="zh-CN" altLang="en-US" sz="2100" kern="1200" dirty="0"/>
            <a:t>判断</a:t>
          </a:r>
          <a:endParaRPr lang="en-SG" sz="2100" kern="1200" dirty="0"/>
        </a:p>
      </dsp:txBody>
      <dsp:txXfrm>
        <a:off x="2752467" y="2554365"/>
        <a:ext cx="2429809" cy="1500182"/>
      </dsp:txXfrm>
    </dsp:sp>
    <dsp:sp modelId="{6C8EE494-20F4-47CF-80C5-B97A00660900}">
      <dsp:nvSpPr>
        <dsp:cNvPr id="0" name=""/>
        <dsp:cNvSpPr/>
      </dsp:nvSpPr>
      <dsp:spPr>
        <a:xfrm>
          <a:off x="2749706" y="622362"/>
          <a:ext cx="193280" cy="193280"/>
        </a:xfrm>
        <a:prstGeom prst="ellipse">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5ABDE675-12FF-48E1-8230-DC84F82494A5}">
      <dsp:nvSpPr>
        <dsp:cNvPr id="0" name=""/>
        <dsp:cNvSpPr/>
      </dsp:nvSpPr>
      <dsp:spPr>
        <a:xfrm>
          <a:off x="2885002" y="351770"/>
          <a:ext cx="193280" cy="193280"/>
        </a:xfrm>
        <a:prstGeom prst="ellipse">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DF0B9E01-E97E-4825-87FC-2401604522F5}">
      <dsp:nvSpPr>
        <dsp:cNvPr id="0" name=""/>
        <dsp:cNvSpPr/>
      </dsp:nvSpPr>
      <dsp:spPr>
        <a:xfrm>
          <a:off x="3209713" y="405888"/>
          <a:ext cx="303726" cy="303726"/>
        </a:xfrm>
        <a:prstGeom prst="ellipse">
          <a:avLst/>
        </a:prstGeom>
        <a:solidFill>
          <a:schemeClr val="accent4">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C160F56C-828E-46BB-876B-370294A33A89}">
      <dsp:nvSpPr>
        <dsp:cNvPr id="0" name=""/>
        <dsp:cNvSpPr/>
      </dsp:nvSpPr>
      <dsp:spPr>
        <a:xfrm>
          <a:off x="3480305" y="108236"/>
          <a:ext cx="193280" cy="193280"/>
        </a:xfrm>
        <a:prstGeom prst="ellipse">
          <a:avLst/>
        </a:prstGeom>
        <a:solidFill>
          <a:schemeClr val="accent5">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3AAB4C01-3467-4A65-BD62-7A725BB93D88}">
      <dsp:nvSpPr>
        <dsp:cNvPr id="0" name=""/>
        <dsp:cNvSpPr/>
      </dsp:nvSpPr>
      <dsp:spPr>
        <a:xfrm>
          <a:off x="3832075" y="0"/>
          <a:ext cx="193280" cy="193280"/>
        </a:xfrm>
        <a:prstGeom prst="ellipse">
          <a:avLst/>
        </a:prstGeom>
        <a:solidFill>
          <a:schemeClr val="accent6">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869BEB37-B256-45C1-AF89-6F5FFDF87615}">
      <dsp:nvSpPr>
        <dsp:cNvPr id="0" name=""/>
        <dsp:cNvSpPr/>
      </dsp:nvSpPr>
      <dsp:spPr>
        <a:xfrm>
          <a:off x="4265023" y="189414"/>
          <a:ext cx="193280" cy="193280"/>
        </a:xfrm>
        <a:prstGeom prst="ellipse">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448B22DB-EE84-495F-91D7-85EDE393BF0E}">
      <dsp:nvSpPr>
        <dsp:cNvPr id="0" name=""/>
        <dsp:cNvSpPr/>
      </dsp:nvSpPr>
      <dsp:spPr>
        <a:xfrm>
          <a:off x="4535616" y="324710"/>
          <a:ext cx="303726" cy="303726"/>
        </a:xfrm>
        <a:prstGeom prst="ellipse">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30BB088A-FAF3-4956-BD9F-1EEED71AEB29}">
      <dsp:nvSpPr>
        <dsp:cNvPr id="0" name=""/>
        <dsp:cNvSpPr/>
      </dsp:nvSpPr>
      <dsp:spPr>
        <a:xfrm>
          <a:off x="4914445" y="622362"/>
          <a:ext cx="193280" cy="193280"/>
        </a:xfrm>
        <a:prstGeom prst="ellipse">
          <a:avLst/>
        </a:prstGeom>
        <a:solidFill>
          <a:schemeClr val="accent4">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E812D98E-17E8-4D45-BD9B-69A4551A8FD7}">
      <dsp:nvSpPr>
        <dsp:cNvPr id="0" name=""/>
        <dsp:cNvSpPr/>
      </dsp:nvSpPr>
      <dsp:spPr>
        <a:xfrm>
          <a:off x="5076800" y="920014"/>
          <a:ext cx="193280" cy="193280"/>
        </a:xfrm>
        <a:prstGeom prst="ellipse">
          <a:avLst/>
        </a:prstGeom>
        <a:solidFill>
          <a:schemeClr val="accent5">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FD1693C8-CED3-4794-8171-D0F319C4D037}">
      <dsp:nvSpPr>
        <dsp:cNvPr id="0" name=""/>
        <dsp:cNvSpPr/>
      </dsp:nvSpPr>
      <dsp:spPr>
        <a:xfrm>
          <a:off x="3669720" y="351770"/>
          <a:ext cx="497006" cy="497006"/>
        </a:xfrm>
        <a:prstGeom prst="ellipse">
          <a:avLst/>
        </a:prstGeom>
        <a:solidFill>
          <a:schemeClr val="accent6">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C725432F-E253-41BE-9389-9FFF0CA7FE75}">
      <dsp:nvSpPr>
        <dsp:cNvPr id="0" name=""/>
        <dsp:cNvSpPr/>
      </dsp:nvSpPr>
      <dsp:spPr>
        <a:xfrm>
          <a:off x="2614409" y="1380021"/>
          <a:ext cx="193280" cy="193280"/>
        </a:xfrm>
        <a:prstGeom prst="ellipse">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9590FFD9-EEDE-42FD-AD2B-E1510BC8A0E8}">
      <dsp:nvSpPr>
        <dsp:cNvPr id="0" name=""/>
        <dsp:cNvSpPr/>
      </dsp:nvSpPr>
      <dsp:spPr>
        <a:xfrm>
          <a:off x="2776765" y="1623554"/>
          <a:ext cx="303726" cy="303726"/>
        </a:xfrm>
        <a:prstGeom prst="ellipse">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82BDF9C5-5197-400B-94A7-FBF9BD8F3D71}">
      <dsp:nvSpPr>
        <dsp:cNvPr id="0" name=""/>
        <dsp:cNvSpPr/>
      </dsp:nvSpPr>
      <dsp:spPr>
        <a:xfrm>
          <a:off x="3182653" y="1840028"/>
          <a:ext cx="441783" cy="441783"/>
        </a:xfrm>
        <a:prstGeom prst="ellipse">
          <a:avLst/>
        </a:prstGeom>
        <a:solidFill>
          <a:schemeClr val="accent4">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AF5F2FFB-D9BC-4831-A91B-69A7EA704163}">
      <dsp:nvSpPr>
        <dsp:cNvPr id="0" name=""/>
        <dsp:cNvSpPr/>
      </dsp:nvSpPr>
      <dsp:spPr>
        <a:xfrm>
          <a:off x="3750898" y="2191798"/>
          <a:ext cx="193280" cy="193280"/>
        </a:xfrm>
        <a:prstGeom prst="ellipse">
          <a:avLst/>
        </a:prstGeom>
        <a:solidFill>
          <a:schemeClr val="accent5">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13E38C53-7131-494F-AC15-02A02ECC1E2E}">
      <dsp:nvSpPr>
        <dsp:cNvPr id="0" name=""/>
        <dsp:cNvSpPr/>
      </dsp:nvSpPr>
      <dsp:spPr>
        <a:xfrm>
          <a:off x="3859135" y="1840028"/>
          <a:ext cx="303726" cy="303726"/>
        </a:xfrm>
        <a:prstGeom prst="ellipse">
          <a:avLst/>
        </a:prstGeom>
        <a:solidFill>
          <a:schemeClr val="accent6">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30FAF51A-34DD-486B-B197-A7F7E0C251E4}">
      <dsp:nvSpPr>
        <dsp:cNvPr id="0" name=""/>
        <dsp:cNvSpPr/>
      </dsp:nvSpPr>
      <dsp:spPr>
        <a:xfrm>
          <a:off x="4129727" y="2218857"/>
          <a:ext cx="193280" cy="193280"/>
        </a:xfrm>
        <a:prstGeom prst="ellipse">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1D5F7962-C33E-424C-89C6-F6C7B2233B9B}">
      <dsp:nvSpPr>
        <dsp:cNvPr id="0" name=""/>
        <dsp:cNvSpPr/>
      </dsp:nvSpPr>
      <dsp:spPr>
        <a:xfrm>
          <a:off x="4373260" y="1785910"/>
          <a:ext cx="441783" cy="441783"/>
        </a:xfrm>
        <a:prstGeom prst="ellipse">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B5FF3DC3-DA34-4373-82FC-1FA8D2DE3884}">
      <dsp:nvSpPr>
        <dsp:cNvPr id="0" name=""/>
        <dsp:cNvSpPr/>
      </dsp:nvSpPr>
      <dsp:spPr>
        <a:xfrm>
          <a:off x="4968563" y="1677673"/>
          <a:ext cx="303726" cy="303726"/>
        </a:xfrm>
        <a:prstGeom prst="ellipse">
          <a:avLst/>
        </a:prstGeom>
        <a:solidFill>
          <a:schemeClr val="accent4">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EAE48A-FFEC-4575-9C8A-487E7C628AC7}">
      <dsp:nvSpPr>
        <dsp:cNvPr id="0" name=""/>
        <dsp:cNvSpPr/>
      </dsp:nvSpPr>
      <dsp:spPr>
        <a:xfrm>
          <a:off x="2183777" y="176773"/>
          <a:ext cx="3508266" cy="1218374"/>
        </a:xfrm>
        <a:prstGeom prst="ellipse">
          <a:avLst/>
        </a:prstGeom>
        <a:solidFill>
          <a:schemeClr val="accent4">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79137C-516F-4548-8CC5-987ABC3C1602}">
      <dsp:nvSpPr>
        <dsp:cNvPr id="0" name=""/>
        <dsp:cNvSpPr/>
      </dsp:nvSpPr>
      <dsp:spPr>
        <a:xfrm>
          <a:off x="3603401" y="3160159"/>
          <a:ext cx="679896" cy="435133"/>
        </a:xfrm>
        <a:prstGeom prst="downArrow">
          <a:avLst/>
        </a:prstGeom>
        <a:solidFill>
          <a:schemeClr val="accent4">
            <a:tint val="4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dsp:style>
    </dsp:sp>
    <dsp:sp modelId="{7EB55AEB-6143-4A89-BD16-CD229F59AF56}">
      <dsp:nvSpPr>
        <dsp:cNvPr id="0" name=""/>
        <dsp:cNvSpPr/>
      </dsp:nvSpPr>
      <dsp:spPr>
        <a:xfrm>
          <a:off x="2311598" y="3508266"/>
          <a:ext cx="3263503" cy="815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zh-CN" altLang="en-US" sz="1800" kern="1200" dirty="0"/>
            <a:t>从了解 </a:t>
          </a:r>
          <a:r>
            <a:rPr lang="en-US" altLang="zh-CN" sz="1800" kern="1200" dirty="0"/>
            <a:t>– </a:t>
          </a:r>
          <a:r>
            <a:rPr lang="zh-CN" altLang="en-US" sz="1800" kern="1200" dirty="0"/>
            <a:t>理解，再到理性的判断、评估、评论和批评</a:t>
          </a:r>
          <a:endParaRPr lang="en-SG" sz="1800" kern="1200" dirty="0"/>
        </a:p>
      </dsp:txBody>
      <dsp:txXfrm>
        <a:off x="2311598" y="3508266"/>
        <a:ext cx="3263503" cy="815875"/>
      </dsp:txXfrm>
    </dsp:sp>
    <dsp:sp modelId="{2E63EC47-0944-4D18-A9FC-C4B96C1EBC87}">
      <dsp:nvSpPr>
        <dsp:cNvPr id="0" name=""/>
        <dsp:cNvSpPr/>
      </dsp:nvSpPr>
      <dsp:spPr>
        <a:xfrm>
          <a:off x="3459263" y="1489245"/>
          <a:ext cx="1223813" cy="1223813"/>
        </a:xfrm>
        <a:prstGeom prst="ellipse">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zh-CN" altLang="en-US" sz="1800" kern="1200" dirty="0"/>
            <a:t>评估 </a:t>
          </a:r>
          <a:r>
            <a:rPr lang="en-US" altLang="zh-CN" sz="1800" kern="1200" dirty="0"/>
            <a:t>– </a:t>
          </a:r>
          <a:r>
            <a:rPr lang="zh-CN" altLang="en-US" sz="1800" kern="1200" dirty="0"/>
            <a:t>评论</a:t>
          </a:r>
          <a:endParaRPr lang="en-SG" sz="1800" kern="1200" dirty="0"/>
        </a:p>
      </dsp:txBody>
      <dsp:txXfrm>
        <a:off x="3638486" y="1668468"/>
        <a:ext cx="865367" cy="865367"/>
      </dsp:txXfrm>
    </dsp:sp>
    <dsp:sp modelId="{F717023A-17CF-4191-962C-B1E86BB8C487}">
      <dsp:nvSpPr>
        <dsp:cNvPr id="0" name=""/>
        <dsp:cNvSpPr/>
      </dsp:nvSpPr>
      <dsp:spPr>
        <a:xfrm>
          <a:off x="2583556" y="571113"/>
          <a:ext cx="1223813" cy="1223813"/>
        </a:xfrm>
        <a:prstGeom prst="ellipse">
          <a:avLst/>
        </a:prstGeom>
        <a:solidFill>
          <a:schemeClr val="accent4">
            <a:hueOff val="-11197749"/>
            <a:satOff val="5260"/>
            <a:lumOff val="1959"/>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zh-CN" altLang="en-US" sz="1800" kern="1200" dirty="0"/>
            <a:t>认真理性</a:t>
          </a:r>
          <a:r>
            <a:rPr lang="en-US" altLang="zh-CN" sz="1800" kern="1200" dirty="0"/>
            <a:t>·</a:t>
          </a:r>
          <a:r>
            <a:rPr lang="zh-CN" altLang="en-US" sz="1800" kern="1200" dirty="0"/>
            <a:t>深入理智</a:t>
          </a:r>
          <a:endParaRPr lang="en-SG" sz="1800" kern="1200" dirty="0"/>
        </a:p>
      </dsp:txBody>
      <dsp:txXfrm>
        <a:off x="2762779" y="750336"/>
        <a:ext cx="865367" cy="865367"/>
      </dsp:txXfrm>
    </dsp:sp>
    <dsp:sp modelId="{7726A480-45C9-4AC6-A287-C7C87F984C5A}">
      <dsp:nvSpPr>
        <dsp:cNvPr id="0" name=""/>
        <dsp:cNvSpPr/>
      </dsp:nvSpPr>
      <dsp:spPr>
        <a:xfrm>
          <a:off x="2039639" y="27195"/>
          <a:ext cx="3807420" cy="3045936"/>
        </a:xfrm>
        <a:prstGeom prst="funnel">
          <a:avLst/>
        </a:prstGeom>
        <a:solidFill>
          <a:schemeClr val="lt1">
            <a:alpha val="4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6DF2B1-207E-49F7-96B2-F2FB5D1BC2E1}">
      <dsp:nvSpPr>
        <dsp:cNvPr id="0" name=""/>
        <dsp:cNvSpPr/>
      </dsp:nvSpPr>
      <dsp:spPr>
        <a:xfrm>
          <a:off x="4434151" y="29666"/>
          <a:ext cx="1026272" cy="10262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zh-CN" altLang="en-US" sz="1900" kern="1200" dirty="0"/>
            <a:t>阅读</a:t>
          </a:r>
          <a:endParaRPr lang="en-SG" sz="1900" kern="1200" dirty="0"/>
        </a:p>
      </dsp:txBody>
      <dsp:txXfrm>
        <a:off x="4434151" y="29666"/>
        <a:ext cx="1026272" cy="1026272"/>
      </dsp:txXfrm>
    </dsp:sp>
    <dsp:sp modelId="{27E1D721-C80C-4DDD-9D10-B95509606090}">
      <dsp:nvSpPr>
        <dsp:cNvPr id="0" name=""/>
        <dsp:cNvSpPr/>
      </dsp:nvSpPr>
      <dsp:spPr>
        <a:xfrm>
          <a:off x="2018549" y="-196"/>
          <a:ext cx="3849600" cy="3849600"/>
        </a:xfrm>
        <a:prstGeom prst="circularArrow">
          <a:avLst>
            <a:gd name="adj1" fmla="val 5199"/>
            <a:gd name="adj2" fmla="val 335795"/>
            <a:gd name="adj3" fmla="val 21293722"/>
            <a:gd name="adj4" fmla="val 19765819"/>
            <a:gd name="adj5" fmla="val 6065"/>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9916C35-2456-48A8-85A7-18C136D6FD00}">
      <dsp:nvSpPr>
        <dsp:cNvPr id="0" name=""/>
        <dsp:cNvSpPr/>
      </dsp:nvSpPr>
      <dsp:spPr>
        <a:xfrm>
          <a:off x="5054618" y="1939268"/>
          <a:ext cx="1026272" cy="10262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zh-CN" altLang="en-US" sz="1900" kern="1200" dirty="0"/>
            <a:t>了解：换位思考</a:t>
          </a:r>
          <a:endParaRPr lang="en-SG" sz="1900" kern="1200" dirty="0"/>
        </a:p>
      </dsp:txBody>
      <dsp:txXfrm>
        <a:off x="5054618" y="1939268"/>
        <a:ext cx="1026272" cy="1026272"/>
      </dsp:txXfrm>
    </dsp:sp>
    <dsp:sp modelId="{DC80BD31-D585-440B-905D-B762C6CD2FE6}">
      <dsp:nvSpPr>
        <dsp:cNvPr id="0" name=""/>
        <dsp:cNvSpPr/>
      </dsp:nvSpPr>
      <dsp:spPr>
        <a:xfrm>
          <a:off x="2018549" y="-196"/>
          <a:ext cx="3849600" cy="3849600"/>
        </a:xfrm>
        <a:prstGeom prst="circularArrow">
          <a:avLst>
            <a:gd name="adj1" fmla="val 5199"/>
            <a:gd name="adj2" fmla="val 335795"/>
            <a:gd name="adj3" fmla="val 4015195"/>
            <a:gd name="adj4" fmla="val 2252976"/>
            <a:gd name="adj5" fmla="val 6065"/>
          </a:avLst>
        </a:prstGeom>
        <a:solidFill>
          <a:schemeClr val="accent4">
            <a:hueOff val="-2799437"/>
            <a:satOff val="1315"/>
            <a:lumOff val="49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E4C6C26-2903-4717-AB4D-3835DAC83994}">
      <dsp:nvSpPr>
        <dsp:cNvPr id="0" name=""/>
        <dsp:cNvSpPr/>
      </dsp:nvSpPr>
      <dsp:spPr>
        <a:xfrm>
          <a:off x="3430213" y="3119467"/>
          <a:ext cx="1026272" cy="10262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zh-CN" altLang="en-US" sz="1900" kern="1200" dirty="0"/>
            <a:t>理解：设身处地为基础</a:t>
          </a:r>
          <a:endParaRPr lang="en-SG" sz="1900" kern="1200" dirty="0"/>
        </a:p>
      </dsp:txBody>
      <dsp:txXfrm>
        <a:off x="3430213" y="3119467"/>
        <a:ext cx="1026272" cy="1026272"/>
      </dsp:txXfrm>
    </dsp:sp>
    <dsp:sp modelId="{DE14A7F8-1B19-49D1-A754-299750277290}">
      <dsp:nvSpPr>
        <dsp:cNvPr id="0" name=""/>
        <dsp:cNvSpPr/>
      </dsp:nvSpPr>
      <dsp:spPr>
        <a:xfrm>
          <a:off x="2018549" y="-196"/>
          <a:ext cx="3849600" cy="3849600"/>
        </a:xfrm>
        <a:prstGeom prst="circularArrow">
          <a:avLst>
            <a:gd name="adj1" fmla="val 5199"/>
            <a:gd name="adj2" fmla="val 335795"/>
            <a:gd name="adj3" fmla="val 8211229"/>
            <a:gd name="adj4" fmla="val 6449009"/>
            <a:gd name="adj5" fmla="val 6065"/>
          </a:avLst>
        </a:prstGeom>
        <a:solidFill>
          <a:schemeClr val="accent4">
            <a:hueOff val="-5598875"/>
            <a:satOff val="2630"/>
            <a:lumOff val="98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2E4EC7C-A3C2-46A7-B99B-CB29F762D84F}">
      <dsp:nvSpPr>
        <dsp:cNvPr id="0" name=""/>
        <dsp:cNvSpPr/>
      </dsp:nvSpPr>
      <dsp:spPr>
        <a:xfrm>
          <a:off x="1805809" y="1939268"/>
          <a:ext cx="1026272" cy="10262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zh-CN" altLang="en-US" sz="1900" kern="1200" dirty="0"/>
            <a:t>评估判断</a:t>
          </a:r>
          <a:endParaRPr lang="en-SG" sz="1900" kern="1200" dirty="0"/>
        </a:p>
      </dsp:txBody>
      <dsp:txXfrm>
        <a:off x="1805809" y="1939268"/>
        <a:ext cx="1026272" cy="1026272"/>
      </dsp:txXfrm>
    </dsp:sp>
    <dsp:sp modelId="{5B6FCC61-6E6B-4AD8-802B-940ACE2D7D72}">
      <dsp:nvSpPr>
        <dsp:cNvPr id="0" name=""/>
        <dsp:cNvSpPr/>
      </dsp:nvSpPr>
      <dsp:spPr>
        <a:xfrm>
          <a:off x="2018549" y="-196"/>
          <a:ext cx="3849600" cy="3849600"/>
        </a:xfrm>
        <a:prstGeom prst="circularArrow">
          <a:avLst>
            <a:gd name="adj1" fmla="val 5199"/>
            <a:gd name="adj2" fmla="val 335795"/>
            <a:gd name="adj3" fmla="val 12298386"/>
            <a:gd name="adj4" fmla="val 10770483"/>
            <a:gd name="adj5" fmla="val 6065"/>
          </a:avLst>
        </a:prstGeom>
        <a:solidFill>
          <a:schemeClr val="accent4">
            <a:hueOff val="-8398312"/>
            <a:satOff val="3945"/>
            <a:lumOff val="146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6BE6FAD-8819-432E-99E2-939AE2B5AA55}">
      <dsp:nvSpPr>
        <dsp:cNvPr id="0" name=""/>
        <dsp:cNvSpPr/>
      </dsp:nvSpPr>
      <dsp:spPr>
        <a:xfrm>
          <a:off x="2426276" y="29666"/>
          <a:ext cx="1026272" cy="10262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zh-CN" altLang="en-US" sz="1900" kern="1200" dirty="0"/>
            <a:t>评论或者批评</a:t>
          </a:r>
          <a:endParaRPr lang="en-SG" sz="1900" kern="1200" dirty="0"/>
        </a:p>
      </dsp:txBody>
      <dsp:txXfrm>
        <a:off x="2426276" y="29666"/>
        <a:ext cx="1026272" cy="1026272"/>
      </dsp:txXfrm>
    </dsp:sp>
    <dsp:sp modelId="{63A2B980-42A4-4014-A129-5D276D266CDF}">
      <dsp:nvSpPr>
        <dsp:cNvPr id="0" name=""/>
        <dsp:cNvSpPr/>
      </dsp:nvSpPr>
      <dsp:spPr>
        <a:xfrm>
          <a:off x="2018549" y="-196"/>
          <a:ext cx="3849600" cy="3849600"/>
        </a:xfrm>
        <a:prstGeom prst="circularArrow">
          <a:avLst>
            <a:gd name="adj1" fmla="val 5199"/>
            <a:gd name="adj2" fmla="val 335795"/>
            <a:gd name="adj3" fmla="val 16866182"/>
            <a:gd name="adj4" fmla="val 15198022"/>
            <a:gd name="adj5" fmla="val 6065"/>
          </a:avLst>
        </a:prstGeom>
        <a:solidFill>
          <a:schemeClr val="accent4">
            <a:hueOff val="-11197749"/>
            <a:satOff val="5260"/>
            <a:lumOff val="19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3C7756-B044-499A-900C-64F0CBB6F8D7}">
      <dsp:nvSpPr>
        <dsp:cNvPr id="0" name=""/>
        <dsp:cNvSpPr/>
      </dsp:nvSpPr>
      <dsp:spPr>
        <a:xfrm>
          <a:off x="2647466" y="0"/>
          <a:ext cx="2591766" cy="647941"/>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zh-CN" altLang="en-US" sz="1800" kern="1200" dirty="0"/>
            <a:t>学术批评：一些可以参考的步骤：</a:t>
          </a:r>
          <a:endParaRPr lang="en-SG" sz="1800" kern="1200" dirty="0"/>
        </a:p>
      </dsp:txBody>
      <dsp:txXfrm>
        <a:off x="2666444" y="18978"/>
        <a:ext cx="2553810" cy="609985"/>
      </dsp:txXfrm>
    </dsp:sp>
    <dsp:sp modelId="{39E65284-3DC2-469B-9E76-A2BEF04BEEC3}">
      <dsp:nvSpPr>
        <dsp:cNvPr id="0" name=""/>
        <dsp:cNvSpPr/>
      </dsp:nvSpPr>
      <dsp:spPr>
        <a:xfrm rot="5400000">
          <a:off x="3886655" y="704636"/>
          <a:ext cx="113389" cy="113389"/>
        </a:xfrm>
        <a:prstGeom prst="rightArrow">
          <a:avLst>
            <a:gd name="adj1" fmla="val 667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F47B148F-F1AA-4295-8964-DD75C86433A2}">
      <dsp:nvSpPr>
        <dsp:cNvPr id="0" name=""/>
        <dsp:cNvSpPr/>
      </dsp:nvSpPr>
      <dsp:spPr>
        <a:xfrm>
          <a:off x="2647466" y="874721"/>
          <a:ext cx="2591766" cy="647941"/>
        </a:xfrm>
        <a:prstGeom prst="roundRect">
          <a:avLst>
            <a:gd name="adj" fmla="val 10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书评式的评论：了解</a:t>
          </a:r>
          <a:r>
            <a:rPr lang="en-US" altLang="zh-CN" sz="1400" kern="1200" dirty="0"/>
            <a:t>-</a:t>
          </a:r>
          <a:r>
            <a:rPr lang="zh-CN" altLang="en-US" sz="1400" kern="1200" dirty="0"/>
            <a:t>理解</a:t>
          </a:r>
          <a:r>
            <a:rPr lang="en-US" altLang="zh-CN" sz="1400" kern="1200" dirty="0"/>
            <a:t>-</a:t>
          </a:r>
          <a:r>
            <a:rPr lang="zh-CN" altLang="en-US" sz="1400" kern="1200" dirty="0"/>
            <a:t>提出观点</a:t>
          </a:r>
          <a:endParaRPr lang="en-SG" sz="1400" kern="1200" dirty="0"/>
        </a:p>
      </dsp:txBody>
      <dsp:txXfrm>
        <a:off x="2666444" y="893699"/>
        <a:ext cx="2553810" cy="609985"/>
      </dsp:txXfrm>
    </dsp:sp>
    <dsp:sp modelId="{A9625073-B0D2-4E14-B392-917B8BD08097}">
      <dsp:nvSpPr>
        <dsp:cNvPr id="0" name=""/>
        <dsp:cNvSpPr/>
      </dsp:nvSpPr>
      <dsp:spPr>
        <a:xfrm rot="5400000">
          <a:off x="3886655" y="1579357"/>
          <a:ext cx="113389" cy="113389"/>
        </a:xfrm>
        <a:prstGeom prst="rightArrow">
          <a:avLst>
            <a:gd name="adj1" fmla="val 66700"/>
            <a:gd name="adj2" fmla="val 50000"/>
          </a:avLst>
        </a:prstGeom>
        <a:solidFill>
          <a:schemeClr val="accent4">
            <a:hueOff val="-3732583"/>
            <a:satOff val="1753"/>
            <a:lumOff val="653"/>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5D9760D3-736F-4ECA-A5D4-8D116D72170C}">
      <dsp:nvSpPr>
        <dsp:cNvPr id="0" name=""/>
        <dsp:cNvSpPr/>
      </dsp:nvSpPr>
      <dsp:spPr>
        <a:xfrm>
          <a:off x="2647466" y="1749442"/>
          <a:ext cx="2591766" cy="647941"/>
        </a:xfrm>
        <a:prstGeom prst="roundRect">
          <a:avLst>
            <a:gd name="adj" fmla="val 10000"/>
          </a:avLst>
        </a:prstGeom>
        <a:solidFill>
          <a:schemeClr val="accent4">
            <a:tint val="40000"/>
            <a:alpha val="90000"/>
            <a:hueOff val="-4165459"/>
            <a:satOff val="2269"/>
            <a:lumOff val="251"/>
            <a:alphaOff val="0"/>
          </a:schemeClr>
        </a:solidFill>
        <a:ln w="12700" cap="flat" cmpd="sng" algn="ctr">
          <a:solidFill>
            <a:schemeClr val="accent4">
              <a:tint val="40000"/>
              <a:alpha val="90000"/>
              <a:hueOff val="-4165459"/>
              <a:satOff val="2269"/>
              <a:lumOff val="25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评估判断：优点</a:t>
          </a:r>
          <a:r>
            <a:rPr lang="en-US" altLang="zh-CN" sz="1400" kern="1200" dirty="0"/>
            <a:t>-</a:t>
          </a:r>
          <a:r>
            <a:rPr lang="zh-CN" altLang="en-US" sz="1400" kern="1200" dirty="0"/>
            <a:t>不足</a:t>
          </a:r>
          <a:endParaRPr lang="en-SG" sz="1400" kern="1200" dirty="0"/>
        </a:p>
      </dsp:txBody>
      <dsp:txXfrm>
        <a:off x="2666444" y="1768420"/>
        <a:ext cx="2553810" cy="609985"/>
      </dsp:txXfrm>
    </dsp:sp>
    <dsp:sp modelId="{34CEC42A-60DC-4ADB-9F7B-5BAD4CACCDDF}">
      <dsp:nvSpPr>
        <dsp:cNvPr id="0" name=""/>
        <dsp:cNvSpPr/>
      </dsp:nvSpPr>
      <dsp:spPr>
        <a:xfrm rot="5400000">
          <a:off x="3886655" y="2454078"/>
          <a:ext cx="113389" cy="113389"/>
        </a:xfrm>
        <a:prstGeom prst="rightArrow">
          <a:avLst>
            <a:gd name="adj1" fmla="val 66700"/>
            <a:gd name="adj2" fmla="val 50000"/>
          </a:avLst>
        </a:prstGeom>
        <a:solidFill>
          <a:schemeClr val="accent4">
            <a:hueOff val="-7465166"/>
            <a:satOff val="3507"/>
            <a:lumOff val="1306"/>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3B581F11-5EE9-4459-80A1-65173FCC0D5E}">
      <dsp:nvSpPr>
        <dsp:cNvPr id="0" name=""/>
        <dsp:cNvSpPr/>
      </dsp:nvSpPr>
      <dsp:spPr>
        <a:xfrm>
          <a:off x="2647466" y="2624163"/>
          <a:ext cx="2591766" cy="647941"/>
        </a:xfrm>
        <a:prstGeom prst="roundRect">
          <a:avLst>
            <a:gd name="adj" fmla="val 10000"/>
          </a:avLst>
        </a:prstGeom>
        <a:solidFill>
          <a:schemeClr val="accent4">
            <a:tint val="40000"/>
            <a:alpha val="90000"/>
            <a:hueOff val="-8330918"/>
            <a:satOff val="4537"/>
            <a:lumOff val="502"/>
            <a:alphaOff val="0"/>
          </a:schemeClr>
        </a:solidFill>
        <a:ln w="12700" cap="flat" cmpd="sng" algn="ctr">
          <a:solidFill>
            <a:schemeClr val="accent4">
              <a:tint val="40000"/>
              <a:alpha val="90000"/>
              <a:hueOff val="-8330918"/>
              <a:satOff val="4537"/>
              <a:lumOff val="50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新观点：新观点不仅回答为什么的问题，而且也提出可行的方案</a:t>
          </a:r>
          <a:endParaRPr lang="en-SG" sz="1400" kern="1200" dirty="0"/>
        </a:p>
      </dsp:txBody>
      <dsp:txXfrm>
        <a:off x="2666444" y="2643141"/>
        <a:ext cx="2553810" cy="609985"/>
      </dsp:txXfrm>
    </dsp:sp>
    <dsp:sp modelId="{6F517A73-57D3-4788-9D2E-F5D338FB4351}">
      <dsp:nvSpPr>
        <dsp:cNvPr id="0" name=""/>
        <dsp:cNvSpPr/>
      </dsp:nvSpPr>
      <dsp:spPr>
        <a:xfrm rot="5400000">
          <a:off x="3886655" y="3328799"/>
          <a:ext cx="113389" cy="113389"/>
        </a:xfrm>
        <a:prstGeom prst="rightArrow">
          <a:avLst>
            <a:gd name="adj1" fmla="val 66700"/>
            <a:gd name="adj2" fmla="val 50000"/>
          </a:avLst>
        </a:prstGeom>
        <a:solidFill>
          <a:schemeClr val="accent4">
            <a:hueOff val="-11197749"/>
            <a:satOff val="5260"/>
            <a:lumOff val="1959"/>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951725D1-D20F-4288-93C8-09A81BC88991}">
      <dsp:nvSpPr>
        <dsp:cNvPr id="0" name=""/>
        <dsp:cNvSpPr/>
      </dsp:nvSpPr>
      <dsp:spPr>
        <a:xfrm>
          <a:off x="2647466" y="3498884"/>
          <a:ext cx="2591766" cy="647941"/>
        </a:xfrm>
        <a:prstGeom prst="roundRect">
          <a:avLst>
            <a:gd name="adj" fmla="val 10000"/>
          </a:avLst>
        </a:prstGeom>
        <a:solidFill>
          <a:schemeClr val="accent4">
            <a:tint val="40000"/>
            <a:alpha val="90000"/>
            <a:hueOff val="-12496376"/>
            <a:satOff val="6806"/>
            <a:lumOff val="753"/>
            <a:alphaOff val="0"/>
          </a:schemeClr>
        </a:solidFill>
        <a:ln w="12700" cap="flat" cmpd="sng" algn="ctr">
          <a:solidFill>
            <a:schemeClr val="accent4">
              <a:tint val="40000"/>
              <a:alpha val="90000"/>
              <a:hueOff val="-12496376"/>
              <a:satOff val="6806"/>
              <a:lumOff val="75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求同存异：观点对比</a:t>
          </a:r>
          <a:endParaRPr lang="en-SG" sz="1400" kern="1200" dirty="0"/>
        </a:p>
      </dsp:txBody>
      <dsp:txXfrm>
        <a:off x="2666444" y="3517862"/>
        <a:ext cx="2553810" cy="609985"/>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8DB010-71F7-4E82-81BC-C61F7A3F5F34}">
      <dsp:nvSpPr>
        <dsp:cNvPr id="0" name=""/>
        <dsp:cNvSpPr/>
      </dsp:nvSpPr>
      <dsp:spPr>
        <a:xfrm>
          <a:off x="2548349" y="1996"/>
          <a:ext cx="2790000" cy="1317455"/>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t" anchorCtr="0">
          <a:noAutofit/>
        </a:bodyPr>
        <a:lstStyle/>
        <a:p>
          <a:pPr marL="0" lvl="0" indent="0" algn="l" defTabSz="755650">
            <a:lnSpc>
              <a:spcPct val="90000"/>
            </a:lnSpc>
            <a:spcBef>
              <a:spcPct val="0"/>
            </a:spcBef>
            <a:spcAft>
              <a:spcPct val="35000"/>
            </a:spcAft>
            <a:buNone/>
          </a:pPr>
          <a:r>
            <a:rPr lang="zh-CN" altLang="en-US" sz="1700" kern="1200" dirty="0"/>
            <a:t>第一步</a:t>
          </a:r>
          <a:endParaRPr lang="en-SG" sz="1700" kern="1200" dirty="0"/>
        </a:p>
        <a:p>
          <a:pPr marL="114300" lvl="1" indent="-114300" algn="l" defTabSz="577850">
            <a:lnSpc>
              <a:spcPct val="90000"/>
            </a:lnSpc>
            <a:spcBef>
              <a:spcPct val="0"/>
            </a:spcBef>
            <a:spcAft>
              <a:spcPct val="15000"/>
            </a:spcAft>
            <a:buChar char="•"/>
          </a:pPr>
          <a:r>
            <a:rPr lang="en-SG" altLang="zh-CN" sz="1300" kern="1200" dirty="0"/>
            <a:t>1</a:t>
          </a:r>
          <a:r>
            <a:rPr lang="zh-CN" altLang="en-US" sz="1300" kern="1200" dirty="0"/>
            <a:t>，了解研究领域，选择研究课题，开始阅读</a:t>
          </a:r>
          <a:endParaRPr lang="en-SG" altLang="zh-CN" sz="1300" kern="1200" dirty="0"/>
        </a:p>
        <a:p>
          <a:pPr marL="114300" lvl="1" indent="-114300" algn="l" defTabSz="577850">
            <a:lnSpc>
              <a:spcPct val="90000"/>
            </a:lnSpc>
            <a:spcBef>
              <a:spcPct val="0"/>
            </a:spcBef>
            <a:spcAft>
              <a:spcPct val="15000"/>
            </a:spcAft>
            <a:buChar char="•"/>
          </a:pPr>
          <a:r>
            <a:rPr lang="en-SG" sz="1300" kern="1200" dirty="0"/>
            <a:t>2</a:t>
          </a:r>
          <a:r>
            <a:rPr lang="zh-CN" altLang="en-US" sz="1300" kern="1200" dirty="0"/>
            <a:t>，阅读理解 </a:t>
          </a:r>
          <a:r>
            <a:rPr lang="en-US" altLang="zh-CN" sz="1300" kern="1200" dirty="0"/>
            <a:t>– </a:t>
          </a:r>
          <a:r>
            <a:rPr lang="zh-CN" altLang="en-US" sz="1300" kern="1200" dirty="0"/>
            <a:t>进一步了解与研究课题相关的内容，提出各种研究问题</a:t>
          </a:r>
          <a:endParaRPr lang="en-SG" sz="1300" kern="1200" dirty="0"/>
        </a:p>
      </dsp:txBody>
      <dsp:txXfrm>
        <a:off x="2548349" y="1996"/>
        <a:ext cx="2790000" cy="1317455"/>
      </dsp:txXfrm>
    </dsp:sp>
    <dsp:sp modelId="{EDBE61E5-C875-4955-9E3B-E9CBAAFA0F96}">
      <dsp:nvSpPr>
        <dsp:cNvPr id="0" name=""/>
        <dsp:cNvSpPr/>
      </dsp:nvSpPr>
      <dsp:spPr>
        <a:xfrm>
          <a:off x="1873349" y="1385324"/>
          <a:ext cx="4140000" cy="1317455"/>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t" anchorCtr="0">
          <a:noAutofit/>
        </a:bodyPr>
        <a:lstStyle/>
        <a:p>
          <a:pPr marL="0" lvl="0" indent="0" algn="l" defTabSz="755650">
            <a:lnSpc>
              <a:spcPct val="90000"/>
            </a:lnSpc>
            <a:spcBef>
              <a:spcPct val="0"/>
            </a:spcBef>
            <a:spcAft>
              <a:spcPct val="35000"/>
            </a:spcAft>
            <a:buNone/>
          </a:pPr>
          <a:r>
            <a:rPr lang="zh-CN" altLang="en-US" sz="1700" kern="1200" dirty="0"/>
            <a:t>第二步</a:t>
          </a:r>
          <a:endParaRPr lang="en-SG" sz="1700" kern="1200" dirty="0"/>
        </a:p>
        <a:p>
          <a:pPr marL="114300" lvl="1" indent="-114300" algn="l" defTabSz="577850">
            <a:lnSpc>
              <a:spcPct val="90000"/>
            </a:lnSpc>
            <a:spcBef>
              <a:spcPct val="0"/>
            </a:spcBef>
            <a:spcAft>
              <a:spcPct val="15000"/>
            </a:spcAft>
            <a:buChar char="•"/>
          </a:pPr>
          <a:r>
            <a:rPr lang="en-SG" sz="1300" kern="1200" dirty="0"/>
            <a:t>1</a:t>
          </a:r>
          <a:r>
            <a:rPr lang="zh-CN" altLang="en-US" sz="1300" kern="1200" dirty="0"/>
            <a:t>，综述阅读的内容和观点（记得给出出处），可以直接写文本综述，或者综合关键词，以便日后填补内容</a:t>
          </a:r>
          <a:endParaRPr lang="en-SG" altLang="zh-CN" sz="1300" kern="1200" dirty="0"/>
        </a:p>
        <a:p>
          <a:pPr marL="114300" lvl="1" indent="-114300" algn="l" defTabSz="577850">
            <a:lnSpc>
              <a:spcPct val="90000"/>
            </a:lnSpc>
            <a:spcBef>
              <a:spcPct val="0"/>
            </a:spcBef>
            <a:spcAft>
              <a:spcPct val="15000"/>
            </a:spcAft>
            <a:buChar char="•"/>
          </a:pPr>
          <a:r>
            <a:rPr lang="en-SG" sz="1300" kern="1200" dirty="0"/>
            <a:t>2</a:t>
          </a:r>
          <a:r>
            <a:rPr lang="zh-CN" altLang="en-US" sz="1300" kern="1200" dirty="0"/>
            <a:t>，简单表达自己的观点，提出自己对该研究领域相关问题的新看法，以及自己研究的必要性和可行性</a:t>
          </a:r>
          <a:endParaRPr lang="en-SG" sz="1300" kern="1200" dirty="0"/>
        </a:p>
      </dsp:txBody>
      <dsp:txXfrm>
        <a:off x="1873349" y="1385324"/>
        <a:ext cx="4140000" cy="1317455"/>
      </dsp:txXfrm>
    </dsp:sp>
    <dsp:sp modelId="{F600EE2E-296A-4416-8BF8-E764F4BEB7F6}">
      <dsp:nvSpPr>
        <dsp:cNvPr id="0" name=""/>
        <dsp:cNvSpPr/>
      </dsp:nvSpPr>
      <dsp:spPr>
        <a:xfrm>
          <a:off x="1963349" y="2768652"/>
          <a:ext cx="3960000" cy="1317455"/>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t" anchorCtr="0">
          <a:noAutofit/>
        </a:bodyPr>
        <a:lstStyle/>
        <a:p>
          <a:pPr marL="0" lvl="0" indent="0" algn="l" defTabSz="755650">
            <a:lnSpc>
              <a:spcPct val="90000"/>
            </a:lnSpc>
            <a:spcBef>
              <a:spcPct val="0"/>
            </a:spcBef>
            <a:spcAft>
              <a:spcPct val="35000"/>
            </a:spcAft>
            <a:buNone/>
          </a:pPr>
          <a:r>
            <a:rPr lang="zh-CN" altLang="en-US" sz="1700" kern="1200" dirty="0"/>
            <a:t>第三步</a:t>
          </a:r>
          <a:endParaRPr lang="en-SG" sz="1700" kern="1200" dirty="0"/>
        </a:p>
        <a:p>
          <a:pPr marL="114300" lvl="1" indent="-114300" algn="l" defTabSz="577850">
            <a:lnSpc>
              <a:spcPct val="90000"/>
            </a:lnSpc>
            <a:spcBef>
              <a:spcPct val="0"/>
            </a:spcBef>
            <a:spcAft>
              <a:spcPct val="15000"/>
            </a:spcAft>
            <a:buChar char="•"/>
          </a:pPr>
          <a:r>
            <a:rPr lang="en-SG" altLang="zh-CN" sz="1300" kern="1200" dirty="0"/>
            <a:t>1</a:t>
          </a:r>
          <a:r>
            <a:rPr lang="zh-CN" altLang="en-US" sz="1300" kern="1200" dirty="0"/>
            <a:t>，正式进入写作，就需要进一步的阅读相关著作，从阅读中选择需要进一步阅读的书籍或论文</a:t>
          </a:r>
          <a:endParaRPr lang="en-SG" altLang="zh-CN" sz="1300" kern="1200" dirty="0"/>
        </a:p>
        <a:p>
          <a:pPr marL="114300" lvl="1" indent="-114300" algn="l" defTabSz="577850">
            <a:lnSpc>
              <a:spcPct val="90000"/>
            </a:lnSpc>
            <a:spcBef>
              <a:spcPct val="0"/>
            </a:spcBef>
            <a:spcAft>
              <a:spcPct val="15000"/>
            </a:spcAft>
            <a:buChar char="•"/>
          </a:pPr>
          <a:r>
            <a:rPr lang="en-SG" sz="1300" kern="1200" dirty="0"/>
            <a:t>2</a:t>
          </a:r>
          <a:r>
            <a:rPr lang="zh-CN" altLang="en-US" sz="1300" kern="1200" dirty="0"/>
            <a:t>，写作的时候，阅读不妨仔细，特别是和研究直接相关，需要你做出判断和评估的内容，更需要精读</a:t>
          </a:r>
          <a:endParaRPr lang="en-SG" sz="1300" kern="1200" dirty="0"/>
        </a:p>
      </dsp:txBody>
      <dsp:txXfrm>
        <a:off x="1963349" y="2768652"/>
        <a:ext cx="3960000" cy="1317455"/>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8B5A84-7C76-4CE9-A8EB-1A7DE6C3F16D}">
      <dsp:nvSpPr>
        <dsp:cNvPr id="0" name=""/>
        <dsp:cNvSpPr/>
      </dsp:nvSpPr>
      <dsp:spPr>
        <a:xfrm>
          <a:off x="2283438" y="166760"/>
          <a:ext cx="3309561" cy="1149366"/>
        </a:xfrm>
        <a:prstGeom prst="ellipse">
          <a:avLst/>
        </a:prstGeom>
        <a:solidFill>
          <a:schemeClr val="accent4">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4B86690-B4EC-4B2A-83C8-E4CE0B9D0B97}">
      <dsp:nvSpPr>
        <dsp:cNvPr id="0" name=""/>
        <dsp:cNvSpPr/>
      </dsp:nvSpPr>
      <dsp:spPr>
        <a:xfrm>
          <a:off x="3622656" y="2981170"/>
          <a:ext cx="641387" cy="410488"/>
        </a:xfrm>
        <a:prstGeom prst="downArrow">
          <a:avLst/>
        </a:prstGeom>
        <a:gradFill rotWithShape="0">
          <a:gsLst>
            <a:gs pos="0">
              <a:schemeClr val="accent4">
                <a:tint val="40000"/>
                <a:hueOff val="0"/>
                <a:satOff val="0"/>
                <a:lumOff val="0"/>
                <a:alphaOff val="0"/>
                <a:satMod val="103000"/>
                <a:lumMod val="102000"/>
                <a:tint val="94000"/>
              </a:schemeClr>
            </a:gs>
            <a:gs pos="50000">
              <a:schemeClr val="accent4">
                <a:tint val="40000"/>
                <a:hueOff val="0"/>
                <a:satOff val="0"/>
                <a:lumOff val="0"/>
                <a:alphaOff val="0"/>
                <a:satMod val="110000"/>
                <a:lumMod val="100000"/>
                <a:shade val="100000"/>
              </a:schemeClr>
            </a:gs>
            <a:gs pos="100000">
              <a:schemeClr val="accent4">
                <a:tint val="4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dsp:style>
    </dsp:sp>
    <dsp:sp modelId="{E0635E1B-C67C-4F05-9307-D919262A93C9}">
      <dsp:nvSpPr>
        <dsp:cNvPr id="0" name=""/>
        <dsp:cNvSpPr/>
      </dsp:nvSpPr>
      <dsp:spPr>
        <a:xfrm>
          <a:off x="2404019" y="3309561"/>
          <a:ext cx="3078661" cy="7696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zh-CN" altLang="en-US" sz="2600" kern="1200" dirty="0"/>
            <a:t>评估、评论和批评</a:t>
          </a:r>
          <a:endParaRPr lang="en-SG" sz="2600" kern="1200" dirty="0"/>
        </a:p>
      </dsp:txBody>
      <dsp:txXfrm>
        <a:off x="2404019" y="3309561"/>
        <a:ext cx="3078661" cy="769665"/>
      </dsp:txXfrm>
    </dsp:sp>
    <dsp:sp modelId="{19540440-907F-44B6-A8AD-6BFADFEC7858}">
      <dsp:nvSpPr>
        <dsp:cNvPr id="0" name=""/>
        <dsp:cNvSpPr/>
      </dsp:nvSpPr>
      <dsp:spPr>
        <a:xfrm>
          <a:off x="3486681" y="1404895"/>
          <a:ext cx="1154498" cy="1154498"/>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zh-CN" altLang="en-US" sz="2000" kern="1200" dirty="0"/>
            <a:t>同情之了解</a:t>
          </a:r>
          <a:endParaRPr lang="en-SG" sz="2000" kern="1200" dirty="0"/>
        </a:p>
      </dsp:txBody>
      <dsp:txXfrm>
        <a:off x="3655753" y="1573967"/>
        <a:ext cx="816354" cy="816354"/>
      </dsp:txXfrm>
    </dsp:sp>
    <dsp:sp modelId="{9A04B0AA-15DB-498A-8F49-DBF22C4DFCFA}">
      <dsp:nvSpPr>
        <dsp:cNvPr id="0" name=""/>
        <dsp:cNvSpPr/>
      </dsp:nvSpPr>
      <dsp:spPr>
        <a:xfrm>
          <a:off x="2660574" y="538765"/>
          <a:ext cx="1154498" cy="1154498"/>
        </a:xfrm>
        <a:prstGeom prst="ellipse">
          <a:avLst/>
        </a:prstGeom>
        <a:gradFill rotWithShape="0">
          <a:gsLst>
            <a:gs pos="0">
              <a:schemeClr val="accent4">
                <a:hueOff val="-11197749"/>
                <a:satOff val="5260"/>
                <a:lumOff val="1959"/>
                <a:alphaOff val="0"/>
                <a:satMod val="103000"/>
                <a:lumMod val="102000"/>
                <a:tint val="94000"/>
              </a:schemeClr>
            </a:gs>
            <a:gs pos="50000">
              <a:schemeClr val="accent4">
                <a:hueOff val="-11197749"/>
                <a:satOff val="5260"/>
                <a:lumOff val="1959"/>
                <a:alphaOff val="0"/>
                <a:satMod val="110000"/>
                <a:lumMod val="100000"/>
                <a:shade val="100000"/>
              </a:schemeClr>
            </a:gs>
            <a:gs pos="100000">
              <a:schemeClr val="accent4">
                <a:hueOff val="-11197749"/>
                <a:satOff val="5260"/>
                <a:lumOff val="195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zh-CN" altLang="en-US" sz="2000" kern="1200" dirty="0"/>
            <a:t>阅读与理解</a:t>
          </a:r>
          <a:endParaRPr lang="en-SG" sz="2000" kern="1200" dirty="0"/>
        </a:p>
      </dsp:txBody>
      <dsp:txXfrm>
        <a:off x="2829646" y="707837"/>
        <a:ext cx="816354" cy="816354"/>
      </dsp:txXfrm>
    </dsp:sp>
    <dsp:sp modelId="{AB2CD600-F8A8-49B7-868F-387B1D4810EA}">
      <dsp:nvSpPr>
        <dsp:cNvPr id="0" name=""/>
        <dsp:cNvSpPr/>
      </dsp:nvSpPr>
      <dsp:spPr>
        <a:xfrm>
          <a:off x="2147464" y="25655"/>
          <a:ext cx="3591771" cy="2873417"/>
        </a:xfrm>
        <a:prstGeom prst="funnel">
          <a:avLst/>
        </a:prstGeom>
        <a:solidFill>
          <a:schemeClr val="lt1">
            <a:alpha val="4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DCA041-D9A7-44B5-A2CB-D7AF6627404A}">
      <dsp:nvSpPr>
        <dsp:cNvPr id="0" name=""/>
        <dsp:cNvSpPr/>
      </dsp:nvSpPr>
      <dsp:spPr>
        <a:xfrm>
          <a:off x="3003908" y="1081750"/>
          <a:ext cx="897234" cy="648603"/>
        </a:xfrm>
        <a:custGeom>
          <a:avLst/>
          <a:gdLst/>
          <a:ahLst/>
          <a:cxnLst/>
          <a:rect l="0" t="0" r="0" b="0"/>
          <a:pathLst>
            <a:path>
              <a:moveTo>
                <a:pt x="897234" y="0"/>
              </a:moveTo>
              <a:lnTo>
                <a:pt x="897234" y="648603"/>
              </a:lnTo>
              <a:lnTo>
                <a:pt x="0" y="648603"/>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1BF46A5-CFC9-4544-B1D7-AE137975272F}">
      <dsp:nvSpPr>
        <dsp:cNvPr id="0" name=""/>
        <dsp:cNvSpPr/>
      </dsp:nvSpPr>
      <dsp:spPr>
        <a:xfrm>
          <a:off x="3901143" y="1081750"/>
          <a:ext cx="2616032" cy="1989049"/>
        </a:xfrm>
        <a:custGeom>
          <a:avLst/>
          <a:gdLst/>
          <a:ahLst/>
          <a:cxnLst/>
          <a:rect l="0" t="0" r="0" b="0"/>
          <a:pathLst>
            <a:path>
              <a:moveTo>
                <a:pt x="0" y="0"/>
              </a:moveTo>
              <a:lnTo>
                <a:pt x="0" y="1762038"/>
              </a:lnTo>
              <a:lnTo>
                <a:pt x="2616032" y="1762038"/>
              </a:lnTo>
              <a:lnTo>
                <a:pt x="2616032" y="1989049"/>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1413FED-538F-479F-9154-D4497F81B776}">
      <dsp:nvSpPr>
        <dsp:cNvPr id="0" name=""/>
        <dsp:cNvSpPr/>
      </dsp:nvSpPr>
      <dsp:spPr>
        <a:xfrm>
          <a:off x="3855423" y="1081750"/>
          <a:ext cx="91440" cy="1989049"/>
        </a:xfrm>
        <a:custGeom>
          <a:avLst/>
          <a:gdLst/>
          <a:ahLst/>
          <a:cxnLst/>
          <a:rect l="0" t="0" r="0" b="0"/>
          <a:pathLst>
            <a:path>
              <a:moveTo>
                <a:pt x="45720" y="0"/>
              </a:moveTo>
              <a:lnTo>
                <a:pt x="45720" y="1989049"/>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D4529D3-C6E0-4A44-B446-4397C4E99A28}">
      <dsp:nvSpPr>
        <dsp:cNvPr id="0" name=""/>
        <dsp:cNvSpPr/>
      </dsp:nvSpPr>
      <dsp:spPr>
        <a:xfrm>
          <a:off x="1285110" y="1081750"/>
          <a:ext cx="2616032" cy="1989049"/>
        </a:xfrm>
        <a:custGeom>
          <a:avLst/>
          <a:gdLst/>
          <a:ahLst/>
          <a:cxnLst/>
          <a:rect l="0" t="0" r="0" b="0"/>
          <a:pathLst>
            <a:path>
              <a:moveTo>
                <a:pt x="2616032" y="0"/>
              </a:moveTo>
              <a:lnTo>
                <a:pt x="2616032" y="1762038"/>
              </a:lnTo>
              <a:lnTo>
                <a:pt x="0" y="1762038"/>
              </a:lnTo>
              <a:lnTo>
                <a:pt x="0" y="1989049"/>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FE1CE58-8DF3-44CA-B2F2-824F6C66BE8C}">
      <dsp:nvSpPr>
        <dsp:cNvPr id="0" name=""/>
        <dsp:cNvSpPr/>
      </dsp:nvSpPr>
      <dsp:spPr>
        <a:xfrm>
          <a:off x="3360640" y="745"/>
          <a:ext cx="1081005" cy="1081005"/>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85BEC2A-F21A-4F81-92D3-E57730CBC85F}">
      <dsp:nvSpPr>
        <dsp:cNvPr id="0" name=""/>
        <dsp:cNvSpPr/>
      </dsp:nvSpPr>
      <dsp:spPr>
        <a:xfrm>
          <a:off x="3360640" y="745"/>
          <a:ext cx="1081005" cy="1081005"/>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59C864C-67A6-4611-A4B7-DE19960DEB3A}">
      <dsp:nvSpPr>
        <dsp:cNvPr id="0" name=""/>
        <dsp:cNvSpPr/>
      </dsp:nvSpPr>
      <dsp:spPr>
        <a:xfrm>
          <a:off x="2820137" y="195325"/>
          <a:ext cx="2162010" cy="69184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zh-CN" altLang="en-US" sz="1500" kern="1200" dirty="0"/>
            <a:t>评估和评论观点</a:t>
          </a:r>
          <a:endParaRPr lang="en-SG" sz="1500" kern="1200" dirty="0"/>
        </a:p>
      </dsp:txBody>
      <dsp:txXfrm>
        <a:off x="2820137" y="195325"/>
        <a:ext cx="2162010" cy="691843"/>
      </dsp:txXfrm>
    </dsp:sp>
    <dsp:sp modelId="{DA316375-D345-4659-889F-CF3BA9D66CC3}">
      <dsp:nvSpPr>
        <dsp:cNvPr id="0" name=""/>
        <dsp:cNvSpPr/>
      </dsp:nvSpPr>
      <dsp:spPr>
        <a:xfrm>
          <a:off x="744607" y="3070799"/>
          <a:ext cx="1081005" cy="1081005"/>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9DCA72D-5DCC-4914-9C31-AADE3B32C430}">
      <dsp:nvSpPr>
        <dsp:cNvPr id="0" name=""/>
        <dsp:cNvSpPr/>
      </dsp:nvSpPr>
      <dsp:spPr>
        <a:xfrm>
          <a:off x="744607" y="3070799"/>
          <a:ext cx="1081005" cy="1081005"/>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59A9E13-9353-4927-8B95-916850D5004D}">
      <dsp:nvSpPr>
        <dsp:cNvPr id="0" name=""/>
        <dsp:cNvSpPr/>
      </dsp:nvSpPr>
      <dsp:spPr>
        <a:xfrm>
          <a:off x="204105" y="3265380"/>
          <a:ext cx="2162010" cy="69184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zh-CN" altLang="en-US" sz="1500" kern="1200" dirty="0"/>
            <a:t>同意或不同意</a:t>
          </a:r>
          <a:endParaRPr lang="en-SG" sz="1500" kern="1200" dirty="0"/>
        </a:p>
      </dsp:txBody>
      <dsp:txXfrm>
        <a:off x="204105" y="3265380"/>
        <a:ext cx="2162010" cy="691843"/>
      </dsp:txXfrm>
    </dsp:sp>
    <dsp:sp modelId="{5DAC06E5-71DD-4573-9512-A58426009534}">
      <dsp:nvSpPr>
        <dsp:cNvPr id="0" name=""/>
        <dsp:cNvSpPr/>
      </dsp:nvSpPr>
      <dsp:spPr>
        <a:xfrm>
          <a:off x="3360640" y="3070799"/>
          <a:ext cx="1081005" cy="1081005"/>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19B992B-1156-4466-847E-2C37D860B45A}">
      <dsp:nvSpPr>
        <dsp:cNvPr id="0" name=""/>
        <dsp:cNvSpPr/>
      </dsp:nvSpPr>
      <dsp:spPr>
        <a:xfrm>
          <a:off x="3360640" y="3070799"/>
          <a:ext cx="1081005" cy="1081005"/>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3BB3826-F1F8-4718-B885-95D983FD5345}">
      <dsp:nvSpPr>
        <dsp:cNvPr id="0" name=""/>
        <dsp:cNvSpPr/>
      </dsp:nvSpPr>
      <dsp:spPr>
        <a:xfrm>
          <a:off x="2820137" y="3265380"/>
          <a:ext cx="2162010" cy="69184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zh-CN" altLang="en-US" sz="1500" kern="1200" dirty="0"/>
            <a:t>或补充说明：比如方法可以接受，但对资料的分析持保留态度等</a:t>
          </a:r>
          <a:endParaRPr lang="en-SG" sz="1500" kern="1200" dirty="0"/>
        </a:p>
      </dsp:txBody>
      <dsp:txXfrm>
        <a:off x="2820137" y="3265380"/>
        <a:ext cx="2162010" cy="691843"/>
      </dsp:txXfrm>
    </dsp:sp>
    <dsp:sp modelId="{5A168A94-E0EE-434C-821A-3044732EAA7F}">
      <dsp:nvSpPr>
        <dsp:cNvPr id="0" name=""/>
        <dsp:cNvSpPr/>
      </dsp:nvSpPr>
      <dsp:spPr>
        <a:xfrm>
          <a:off x="5976672" y="3070799"/>
          <a:ext cx="1081005" cy="1081005"/>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CD17673-E2EA-4769-84E8-AB1D73D23A54}">
      <dsp:nvSpPr>
        <dsp:cNvPr id="0" name=""/>
        <dsp:cNvSpPr/>
      </dsp:nvSpPr>
      <dsp:spPr>
        <a:xfrm>
          <a:off x="5976672" y="3070799"/>
          <a:ext cx="1081005" cy="1081005"/>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F7AEE1A-007C-4CE4-94C6-CFE8BF138C67}">
      <dsp:nvSpPr>
        <dsp:cNvPr id="0" name=""/>
        <dsp:cNvSpPr/>
      </dsp:nvSpPr>
      <dsp:spPr>
        <a:xfrm>
          <a:off x="5436170" y="3265380"/>
          <a:ext cx="2162010" cy="69184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zh-CN" altLang="en-US" sz="1500" kern="1200" dirty="0"/>
            <a:t>为什么？</a:t>
          </a:r>
          <a:endParaRPr lang="en-SG" sz="1500" kern="1200" dirty="0"/>
        </a:p>
      </dsp:txBody>
      <dsp:txXfrm>
        <a:off x="5436170" y="3265380"/>
        <a:ext cx="2162010" cy="691843"/>
      </dsp:txXfrm>
    </dsp:sp>
    <dsp:sp modelId="{7C3A3578-6F10-4CCA-AFDB-2718471C68B1}">
      <dsp:nvSpPr>
        <dsp:cNvPr id="0" name=""/>
        <dsp:cNvSpPr/>
      </dsp:nvSpPr>
      <dsp:spPr>
        <a:xfrm>
          <a:off x="2052624" y="1535772"/>
          <a:ext cx="1081005" cy="1081005"/>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96FD0EC-EE38-4B33-B347-4191604C6FDB}">
      <dsp:nvSpPr>
        <dsp:cNvPr id="0" name=""/>
        <dsp:cNvSpPr/>
      </dsp:nvSpPr>
      <dsp:spPr>
        <a:xfrm>
          <a:off x="2052624" y="1535772"/>
          <a:ext cx="1081005" cy="1081005"/>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4E3EEA9-E429-4FB9-8079-45B60CE6BE9A}">
      <dsp:nvSpPr>
        <dsp:cNvPr id="0" name=""/>
        <dsp:cNvSpPr/>
      </dsp:nvSpPr>
      <dsp:spPr>
        <a:xfrm>
          <a:off x="1512121" y="1730353"/>
          <a:ext cx="2162010" cy="69184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zh-CN" altLang="en-US" sz="1500" kern="1200" dirty="0"/>
            <a:t>说明原因</a:t>
          </a:r>
          <a:endParaRPr lang="en-SG" sz="1500" kern="1200" dirty="0"/>
        </a:p>
      </dsp:txBody>
      <dsp:txXfrm>
        <a:off x="1512121" y="1730353"/>
        <a:ext cx="2162010" cy="691843"/>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19D38E-1DFE-4CB7-BFFA-57FFB1E92F9A}">
      <dsp:nvSpPr>
        <dsp:cNvPr id="0" name=""/>
        <dsp:cNvSpPr/>
      </dsp:nvSpPr>
      <dsp:spPr>
        <a:xfrm>
          <a:off x="3748172" y="1756595"/>
          <a:ext cx="2146949" cy="2146949"/>
        </a:xfrm>
        <a:prstGeom prst="gear9">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综述前人研究成果或自己对某个问题的看法</a:t>
          </a:r>
          <a:endParaRPr lang="en-SG" sz="1400" kern="1200" dirty="0"/>
        </a:p>
      </dsp:txBody>
      <dsp:txXfrm>
        <a:off x="4179804" y="2259508"/>
        <a:ext cx="1283685" cy="1103576"/>
      </dsp:txXfrm>
    </dsp:sp>
    <dsp:sp modelId="{62AC8303-2E4A-4B61-BAEB-4432BA18FA12}">
      <dsp:nvSpPr>
        <dsp:cNvPr id="0" name=""/>
        <dsp:cNvSpPr/>
      </dsp:nvSpPr>
      <dsp:spPr>
        <a:xfrm>
          <a:off x="3474924" y="3083800"/>
          <a:ext cx="1366240" cy="819744"/>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57150" lvl="1" indent="-57150" algn="l" defTabSz="488950">
            <a:lnSpc>
              <a:spcPct val="90000"/>
            </a:lnSpc>
            <a:spcBef>
              <a:spcPct val="0"/>
            </a:spcBef>
            <a:spcAft>
              <a:spcPct val="15000"/>
            </a:spcAft>
            <a:buChar char="•"/>
          </a:pPr>
          <a:r>
            <a:rPr lang="zh-CN" altLang="en-US" sz="1100" kern="1200" dirty="0"/>
            <a:t>许理和认为佛教征服中国，有其道理</a:t>
          </a:r>
          <a:endParaRPr lang="en-SG" sz="1100" kern="1200" dirty="0"/>
        </a:p>
      </dsp:txBody>
      <dsp:txXfrm>
        <a:off x="3498933" y="3107809"/>
        <a:ext cx="1318222" cy="771726"/>
      </dsp:txXfrm>
    </dsp:sp>
    <dsp:sp modelId="{C1C0F054-1EA6-4168-A4B1-BD4F9A4EA5D6}">
      <dsp:nvSpPr>
        <dsp:cNvPr id="0" name=""/>
        <dsp:cNvSpPr/>
      </dsp:nvSpPr>
      <dsp:spPr>
        <a:xfrm>
          <a:off x="2499038" y="1249134"/>
          <a:ext cx="1561418" cy="1561418"/>
        </a:xfrm>
        <a:prstGeom prst="gear6">
          <a:avLst/>
        </a:prstGeom>
        <a:solidFill>
          <a:schemeClr val="accent3">
            <a:hueOff val="378640"/>
            <a:satOff val="4952"/>
            <a:lumOff val="-607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评论或分析具体的问题</a:t>
          </a:r>
          <a:endParaRPr lang="en-SG" sz="1400" kern="1200" dirty="0"/>
        </a:p>
      </dsp:txBody>
      <dsp:txXfrm>
        <a:off x="2892130" y="1644601"/>
        <a:ext cx="775234" cy="770484"/>
      </dsp:txXfrm>
    </dsp:sp>
    <dsp:sp modelId="{3CA83B49-9CDF-41AA-8D17-D851679CC6D6}">
      <dsp:nvSpPr>
        <dsp:cNvPr id="0" name=""/>
        <dsp:cNvSpPr/>
      </dsp:nvSpPr>
      <dsp:spPr>
        <a:xfrm>
          <a:off x="1991577" y="2264056"/>
          <a:ext cx="1366240" cy="819744"/>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378640"/>
              <a:satOff val="4952"/>
              <a:lumOff val="-607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57150" lvl="1" indent="-57150" algn="l" defTabSz="488950">
            <a:lnSpc>
              <a:spcPct val="90000"/>
            </a:lnSpc>
            <a:spcBef>
              <a:spcPct val="0"/>
            </a:spcBef>
            <a:spcAft>
              <a:spcPct val="15000"/>
            </a:spcAft>
            <a:buChar char="•"/>
          </a:pPr>
          <a:r>
            <a:rPr lang="zh-CN" altLang="en-US" sz="1100" kern="1200" dirty="0"/>
            <a:t>陈观胜却认为中国汉化佛教，这一观点也不能忽视</a:t>
          </a:r>
          <a:endParaRPr lang="en-SG" sz="1100" kern="1200" dirty="0"/>
        </a:p>
      </dsp:txBody>
      <dsp:txXfrm>
        <a:off x="2015586" y="2288065"/>
        <a:ext cx="1318222" cy="771726"/>
      </dsp:txXfrm>
    </dsp:sp>
    <dsp:sp modelId="{BE300248-1BC0-4A19-8981-1AF14886C479}">
      <dsp:nvSpPr>
        <dsp:cNvPr id="0" name=""/>
        <dsp:cNvSpPr/>
      </dsp:nvSpPr>
      <dsp:spPr>
        <a:xfrm rot="20700000">
          <a:off x="3373591" y="171915"/>
          <a:ext cx="1529870" cy="1529870"/>
        </a:xfrm>
        <a:prstGeom prst="gear6">
          <a:avLst/>
        </a:prstGeom>
        <a:solidFill>
          <a:schemeClr val="accent3">
            <a:hueOff val="757279"/>
            <a:satOff val="9903"/>
            <a:lumOff val="-1215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新观点</a:t>
          </a:r>
          <a:endParaRPr lang="en-SG" sz="1400" kern="1200" dirty="0"/>
        </a:p>
      </dsp:txBody>
      <dsp:txXfrm rot="-20700000">
        <a:off x="3709137" y="507460"/>
        <a:ext cx="858779" cy="858779"/>
      </dsp:txXfrm>
    </dsp:sp>
    <dsp:sp modelId="{8B2A9E89-4893-4528-BB9C-0ECE27A5DE6E}">
      <dsp:nvSpPr>
        <dsp:cNvPr id="0" name=""/>
        <dsp:cNvSpPr/>
      </dsp:nvSpPr>
      <dsp:spPr>
        <a:xfrm>
          <a:off x="4528881" y="507460"/>
          <a:ext cx="1366240" cy="819744"/>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757279"/>
              <a:satOff val="9903"/>
              <a:lumOff val="-1215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57150" lvl="1" indent="-57150" algn="l" defTabSz="488950">
            <a:lnSpc>
              <a:spcPct val="90000"/>
            </a:lnSpc>
            <a:spcBef>
              <a:spcPct val="0"/>
            </a:spcBef>
            <a:spcAft>
              <a:spcPct val="15000"/>
            </a:spcAft>
            <a:buChar char="•"/>
          </a:pPr>
          <a:r>
            <a:rPr lang="zh-CN" altLang="en-US" sz="1100" kern="1200" dirty="0"/>
            <a:t>两个层面来看：</a:t>
          </a:r>
          <a:r>
            <a:rPr lang="en-SG" altLang="zh-CN" sz="1100" kern="1200" dirty="0"/>
            <a:t>1</a:t>
          </a:r>
          <a:r>
            <a:rPr lang="zh-CN" altLang="en-US" sz="1100" kern="1200" dirty="0"/>
            <a:t>，佛教对汉文化的影响；</a:t>
          </a:r>
          <a:r>
            <a:rPr lang="en-SG" altLang="zh-CN" sz="1100" kern="1200" dirty="0"/>
            <a:t>2</a:t>
          </a:r>
          <a:r>
            <a:rPr lang="zh-CN" altLang="en-US" sz="1100" kern="1200" dirty="0"/>
            <a:t>，佛教的汉化</a:t>
          </a:r>
          <a:endParaRPr lang="en-SG" sz="1100" kern="1200" dirty="0"/>
        </a:p>
      </dsp:txBody>
      <dsp:txXfrm>
        <a:off x="4552890" y="531469"/>
        <a:ext cx="1318222" cy="771726"/>
      </dsp:txXfrm>
    </dsp:sp>
    <dsp:sp modelId="{D232D2B5-C0C8-48AB-AF4F-2EB00A32EFBC}">
      <dsp:nvSpPr>
        <dsp:cNvPr id="0" name=""/>
        <dsp:cNvSpPr/>
      </dsp:nvSpPr>
      <dsp:spPr>
        <a:xfrm>
          <a:off x="3579924" y="1434419"/>
          <a:ext cx="2748095" cy="2748095"/>
        </a:xfrm>
        <a:prstGeom prst="circularArrow">
          <a:avLst>
            <a:gd name="adj1" fmla="val 4688"/>
            <a:gd name="adj2" fmla="val 299029"/>
            <a:gd name="adj3" fmla="val 2508938"/>
            <a:gd name="adj4" fmla="val 15876934"/>
            <a:gd name="adj5" fmla="val 5469"/>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96665E5-6B00-4DAD-B79F-629BF91C5629}">
      <dsp:nvSpPr>
        <dsp:cNvPr id="0" name=""/>
        <dsp:cNvSpPr/>
      </dsp:nvSpPr>
      <dsp:spPr>
        <a:xfrm>
          <a:off x="2222514" y="904899"/>
          <a:ext cx="1996663" cy="1996663"/>
        </a:xfrm>
        <a:prstGeom prst="leftCircularArrow">
          <a:avLst>
            <a:gd name="adj1" fmla="val 6452"/>
            <a:gd name="adj2" fmla="val 429999"/>
            <a:gd name="adj3" fmla="val 10489124"/>
            <a:gd name="adj4" fmla="val 14837806"/>
            <a:gd name="adj5" fmla="val 7527"/>
          </a:avLst>
        </a:prstGeom>
        <a:solidFill>
          <a:schemeClr val="accent3">
            <a:hueOff val="378640"/>
            <a:satOff val="4952"/>
            <a:lumOff val="-607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9A8372E-9365-4D2F-999A-F82A2B00EA7B}">
      <dsp:nvSpPr>
        <dsp:cNvPr id="0" name=""/>
        <dsp:cNvSpPr/>
      </dsp:nvSpPr>
      <dsp:spPr>
        <a:xfrm>
          <a:off x="3019716" y="-161936"/>
          <a:ext cx="2152805" cy="2152805"/>
        </a:xfrm>
        <a:prstGeom prst="circularArrow">
          <a:avLst>
            <a:gd name="adj1" fmla="val 5984"/>
            <a:gd name="adj2" fmla="val 394124"/>
            <a:gd name="adj3" fmla="val 13313824"/>
            <a:gd name="adj4" fmla="val 10508221"/>
            <a:gd name="adj5" fmla="val 6981"/>
          </a:avLst>
        </a:prstGeom>
        <a:solidFill>
          <a:schemeClr val="accent3">
            <a:hueOff val="757279"/>
            <a:satOff val="9903"/>
            <a:lumOff val="-12156"/>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DFEDBC-75EA-4A26-B291-BCAB46093C1A}">
      <dsp:nvSpPr>
        <dsp:cNvPr id="0" name=""/>
        <dsp:cNvSpPr/>
      </dsp:nvSpPr>
      <dsp:spPr>
        <a:xfrm>
          <a:off x="3725783" y="1958102"/>
          <a:ext cx="2393235" cy="2393235"/>
        </a:xfrm>
        <a:prstGeom prst="gear9">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zh-CN" altLang="en-US" sz="1700" kern="1200" dirty="0"/>
            <a:t>写作的目的：学术研究的开始、过程和结果</a:t>
          </a:r>
          <a:endParaRPr lang="en-SG" sz="1700" kern="1200" dirty="0"/>
        </a:p>
      </dsp:txBody>
      <dsp:txXfrm>
        <a:off x="4206930" y="2518706"/>
        <a:ext cx="1430941" cy="1230172"/>
      </dsp:txXfrm>
    </dsp:sp>
    <dsp:sp modelId="{332C0638-7FA3-4BCC-8F48-F7D1324A55E5}">
      <dsp:nvSpPr>
        <dsp:cNvPr id="0" name=""/>
        <dsp:cNvSpPr/>
      </dsp:nvSpPr>
      <dsp:spPr>
        <a:xfrm>
          <a:off x="2333354" y="1392428"/>
          <a:ext cx="1740535" cy="1740535"/>
        </a:xfrm>
        <a:prstGeom prst="gear6">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zh-CN" altLang="en-US" sz="1700" kern="1200" dirty="0"/>
            <a:t>选题：选择研究课题</a:t>
          </a:r>
          <a:endParaRPr lang="en-SG" sz="1700" kern="1200" dirty="0"/>
        </a:p>
      </dsp:txBody>
      <dsp:txXfrm>
        <a:off x="2771539" y="1833261"/>
        <a:ext cx="864165" cy="858869"/>
      </dsp:txXfrm>
    </dsp:sp>
    <dsp:sp modelId="{AC4727D7-2434-4DA1-9968-899ECDE2EAB7}">
      <dsp:nvSpPr>
        <dsp:cNvPr id="0" name=""/>
        <dsp:cNvSpPr/>
      </dsp:nvSpPr>
      <dsp:spPr>
        <a:xfrm rot="20700000">
          <a:off x="3308232" y="191636"/>
          <a:ext cx="1705369" cy="1705369"/>
        </a:xfrm>
        <a:prstGeom prst="gear6">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zh-CN" altLang="en-US" sz="1700" kern="1200" dirty="0"/>
            <a:t>写作过程和结果：论文</a:t>
          </a:r>
          <a:endParaRPr lang="en-SG" sz="1700" kern="1200" dirty="0"/>
        </a:p>
      </dsp:txBody>
      <dsp:txXfrm rot="-20700000">
        <a:off x="3682269" y="565673"/>
        <a:ext cx="957294" cy="957294"/>
      </dsp:txXfrm>
    </dsp:sp>
    <dsp:sp modelId="{6056DF1A-129E-47BA-9860-D1D3C4CF9952}">
      <dsp:nvSpPr>
        <dsp:cNvPr id="0" name=""/>
        <dsp:cNvSpPr/>
      </dsp:nvSpPr>
      <dsp:spPr>
        <a:xfrm>
          <a:off x="3543483" y="1595986"/>
          <a:ext cx="3063341" cy="3063341"/>
        </a:xfrm>
        <a:prstGeom prst="circularArrow">
          <a:avLst>
            <a:gd name="adj1" fmla="val 4687"/>
            <a:gd name="adj2" fmla="val 299029"/>
            <a:gd name="adj3" fmla="val 2519837"/>
            <a:gd name="adj4" fmla="val 15853391"/>
            <a:gd name="adj5" fmla="val 5469"/>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76912BC-1720-4DD1-80CB-3A0CB7E10A4C}">
      <dsp:nvSpPr>
        <dsp:cNvPr id="0" name=""/>
        <dsp:cNvSpPr/>
      </dsp:nvSpPr>
      <dsp:spPr>
        <a:xfrm>
          <a:off x="2025109" y="1006639"/>
          <a:ext cx="2225709" cy="2225709"/>
        </a:xfrm>
        <a:prstGeom prst="leftCircularArrow">
          <a:avLst>
            <a:gd name="adj1" fmla="val 6452"/>
            <a:gd name="adj2" fmla="val 429999"/>
            <a:gd name="adj3" fmla="val 10489124"/>
            <a:gd name="adj4" fmla="val 14837806"/>
            <a:gd name="adj5" fmla="val 7527"/>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A36981A-3D95-44D7-985F-6E87FDE225CA}">
      <dsp:nvSpPr>
        <dsp:cNvPr id="0" name=""/>
        <dsp:cNvSpPr/>
      </dsp:nvSpPr>
      <dsp:spPr>
        <a:xfrm>
          <a:off x="2913762" y="-182577"/>
          <a:ext cx="2399762" cy="2399762"/>
        </a:xfrm>
        <a:prstGeom prst="circularArrow">
          <a:avLst>
            <a:gd name="adj1" fmla="val 5984"/>
            <a:gd name="adj2" fmla="val 394124"/>
            <a:gd name="adj3" fmla="val 13313824"/>
            <a:gd name="adj4" fmla="val 10508221"/>
            <a:gd name="adj5" fmla="val 6981"/>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711656-520E-4837-B203-6ED3CD55F29D}">
      <dsp:nvSpPr>
        <dsp:cNvPr id="0" name=""/>
        <dsp:cNvSpPr/>
      </dsp:nvSpPr>
      <dsp:spPr>
        <a:xfrm>
          <a:off x="4457310" y="295287"/>
          <a:ext cx="1505712" cy="15057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zh-CN" altLang="en-US" sz="2400" kern="1200" dirty="0"/>
            <a:t>提出观点</a:t>
          </a:r>
          <a:endParaRPr lang="en-SG" sz="2400" kern="1200" dirty="0"/>
        </a:p>
      </dsp:txBody>
      <dsp:txXfrm>
        <a:off x="4457310" y="295287"/>
        <a:ext cx="1505712" cy="1505712"/>
      </dsp:txXfrm>
    </dsp:sp>
    <dsp:sp modelId="{DC3A38D1-00AF-460F-A2A1-BB34C445D798}">
      <dsp:nvSpPr>
        <dsp:cNvPr id="0" name=""/>
        <dsp:cNvSpPr/>
      </dsp:nvSpPr>
      <dsp:spPr>
        <a:xfrm>
          <a:off x="2162474" y="-1334"/>
          <a:ext cx="3561750" cy="3561750"/>
        </a:xfrm>
        <a:prstGeom prst="circularArrow">
          <a:avLst>
            <a:gd name="adj1" fmla="val 8244"/>
            <a:gd name="adj2" fmla="val 575697"/>
            <a:gd name="adj3" fmla="val 2965778"/>
            <a:gd name="adj4" fmla="val 50435"/>
            <a:gd name="adj5" fmla="val 9617"/>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008951-7744-4EDC-8156-6026552F9F9B}">
      <dsp:nvSpPr>
        <dsp:cNvPr id="0" name=""/>
        <dsp:cNvSpPr/>
      </dsp:nvSpPr>
      <dsp:spPr>
        <a:xfrm>
          <a:off x="3190493" y="2489477"/>
          <a:ext cx="1505712" cy="15057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zh-CN" altLang="en-US" sz="2400" kern="1200" dirty="0"/>
            <a:t>找出论据（如果是孤证，要谨慎处理）</a:t>
          </a:r>
          <a:endParaRPr lang="en-SG" sz="2400" kern="1200" dirty="0"/>
        </a:p>
      </dsp:txBody>
      <dsp:txXfrm>
        <a:off x="3190493" y="2489477"/>
        <a:ext cx="1505712" cy="1505712"/>
      </dsp:txXfrm>
    </dsp:sp>
    <dsp:sp modelId="{B2EE11D8-322C-4434-A4CA-37E6FD55ED4E}">
      <dsp:nvSpPr>
        <dsp:cNvPr id="0" name=""/>
        <dsp:cNvSpPr/>
      </dsp:nvSpPr>
      <dsp:spPr>
        <a:xfrm>
          <a:off x="2162474" y="-1334"/>
          <a:ext cx="3561750" cy="3561750"/>
        </a:xfrm>
        <a:prstGeom prst="circularArrow">
          <a:avLst>
            <a:gd name="adj1" fmla="val 8244"/>
            <a:gd name="adj2" fmla="val 575697"/>
            <a:gd name="adj3" fmla="val 10173869"/>
            <a:gd name="adj4" fmla="val 7258525"/>
            <a:gd name="adj5" fmla="val 9617"/>
          </a:avLst>
        </a:prstGeom>
        <a:solidFill>
          <a:schemeClr val="accent4">
            <a:hueOff val="-5598875"/>
            <a:satOff val="2630"/>
            <a:lumOff val="98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1D3EE63-630F-4EA1-921A-9259AA1A4E38}">
      <dsp:nvSpPr>
        <dsp:cNvPr id="0" name=""/>
        <dsp:cNvSpPr/>
      </dsp:nvSpPr>
      <dsp:spPr>
        <a:xfrm>
          <a:off x="1923677" y="295287"/>
          <a:ext cx="1505712" cy="15057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zh-CN" altLang="en-US" sz="2400" kern="1200" dirty="0"/>
            <a:t>证明观点</a:t>
          </a:r>
          <a:endParaRPr lang="en-SG" sz="2400" kern="1200" dirty="0"/>
        </a:p>
      </dsp:txBody>
      <dsp:txXfrm>
        <a:off x="1923677" y="295287"/>
        <a:ext cx="1505712" cy="1505712"/>
      </dsp:txXfrm>
    </dsp:sp>
    <dsp:sp modelId="{650CF154-31AB-4CE8-AC91-B3B55BEDE13B}">
      <dsp:nvSpPr>
        <dsp:cNvPr id="0" name=""/>
        <dsp:cNvSpPr/>
      </dsp:nvSpPr>
      <dsp:spPr>
        <a:xfrm>
          <a:off x="2162474" y="-1334"/>
          <a:ext cx="3561750" cy="3561750"/>
        </a:xfrm>
        <a:prstGeom prst="circularArrow">
          <a:avLst>
            <a:gd name="adj1" fmla="val 8244"/>
            <a:gd name="adj2" fmla="val 575697"/>
            <a:gd name="adj3" fmla="val 16858516"/>
            <a:gd name="adj4" fmla="val 14965787"/>
            <a:gd name="adj5" fmla="val 9617"/>
          </a:avLst>
        </a:prstGeom>
        <a:solidFill>
          <a:schemeClr val="accent4">
            <a:hueOff val="-11197749"/>
            <a:satOff val="5260"/>
            <a:lumOff val="19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71FEBD-8A0C-4276-93A1-220E44A5CD43}">
      <dsp:nvSpPr>
        <dsp:cNvPr id="0" name=""/>
        <dsp:cNvSpPr/>
      </dsp:nvSpPr>
      <dsp:spPr>
        <a:xfrm>
          <a:off x="2328028" y="483259"/>
          <a:ext cx="3230642" cy="3230642"/>
        </a:xfrm>
        <a:prstGeom prst="blockArc">
          <a:avLst>
            <a:gd name="adj1" fmla="val 10800000"/>
            <a:gd name="adj2" fmla="val 16200000"/>
            <a:gd name="adj3" fmla="val 4638"/>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D335B49-E6D2-4174-92F0-0EB619F95612}">
      <dsp:nvSpPr>
        <dsp:cNvPr id="0" name=""/>
        <dsp:cNvSpPr/>
      </dsp:nvSpPr>
      <dsp:spPr>
        <a:xfrm>
          <a:off x="2328028" y="483259"/>
          <a:ext cx="3230642" cy="3230642"/>
        </a:xfrm>
        <a:prstGeom prst="blockArc">
          <a:avLst>
            <a:gd name="adj1" fmla="val 5400000"/>
            <a:gd name="adj2" fmla="val 10800000"/>
            <a:gd name="adj3" fmla="val 4638"/>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532AA82-FCED-48D2-A950-B5CC882D8D39}">
      <dsp:nvSpPr>
        <dsp:cNvPr id="0" name=""/>
        <dsp:cNvSpPr/>
      </dsp:nvSpPr>
      <dsp:spPr>
        <a:xfrm>
          <a:off x="2328028" y="483259"/>
          <a:ext cx="3230642" cy="3230642"/>
        </a:xfrm>
        <a:prstGeom prst="blockArc">
          <a:avLst>
            <a:gd name="adj1" fmla="val 0"/>
            <a:gd name="adj2" fmla="val 5400000"/>
            <a:gd name="adj3" fmla="val 4638"/>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7E82911-F171-4C07-AA62-0112FAAA13B6}">
      <dsp:nvSpPr>
        <dsp:cNvPr id="0" name=""/>
        <dsp:cNvSpPr/>
      </dsp:nvSpPr>
      <dsp:spPr>
        <a:xfrm>
          <a:off x="2328028" y="483259"/>
          <a:ext cx="3230642" cy="3230642"/>
        </a:xfrm>
        <a:prstGeom prst="blockArc">
          <a:avLst>
            <a:gd name="adj1" fmla="val 16200000"/>
            <a:gd name="adj2" fmla="val 0"/>
            <a:gd name="adj3" fmla="val 4638"/>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2FC30FD-EA5F-481F-9E14-D9896B309DB7}">
      <dsp:nvSpPr>
        <dsp:cNvPr id="0" name=""/>
        <dsp:cNvSpPr/>
      </dsp:nvSpPr>
      <dsp:spPr>
        <a:xfrm>
          <a:off x="3200120" y="1355351"/>
          <a:ext cx="1486458" cy="1486458"/>
        </a:xfrm>
        <a:prstGeom prst="ellipse">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zh-CN" altLang="en-US" sz="2500" kern="1200" dirty="0"/>
            <a:t>比较各种观点</a:t>
          </a:r>
          <a:endParaRPr lang="en-SG" sz="2500" kern="1200" dirty="0"/>
        </a:p>
      </dsp:txBody>
      <dsp:txXfrm>
        <a:off x="3417807" y="1573038"/>
        <a:ext cx="1051084" cy="1051084"/>
      </dsp:txXfrm>
    </dsp:sp>
    <dsp:sp modelId="{0611B070-2775-426F-83C9-573D0A2B9649}">
      <dsp:nvSpPr>
        <dsp:cNvPr id="0" name=""/>
        <dsp:cNvSpPr/>
      </dsp:nvSpPr>
      <dsp:spPr>
        <a:xfrm>
          <a:off x="3423089" y="457"/>
          <a:ext cx="1040520" cy="1040520"/>
        </a:xfrm>
        <a:prstGeom prst="ellipse">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zh-CN" altLang="en-US" sz="1500" kern="1200" dirty="0"/>
            <a:t>提出的新观点</a:t>
          </a:r>
          <a:endParaRPr lang="en-SG" sz="1500" kern="1200" dirty="0"/>
        </a:p>
      </dsp:txBody>
      <dsp:txXfrm>
        <a:off x="3575470" y="152838"/>
        <a:ext cx="735758" cy="735758"/>
      </dsp:txXfrm>
    </dsp:sp>
    <dsp:sp modelId="{C376D8B7-D783-41D1-B576-59D7CBB6CE17}">
      <dsp:nvSpPr>
        <dsp:cNvPr id="0" name=""/>
        <dsp:cNvSpPr/>
      </dsp:nvSpPr>
      <dsp:spPr>
        <a:xfrm>
          <a:off x="5000952" y="1578320"/>
          <a:ext cx="1040520" cy="1040520"/>
        </a:xfrm>
        <a:prstGeom prst="ellipse">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zh-CN" altLang="en-US" sz="1500" kern="1200" dirty="0"/>
            <a:t>评论过的其它观点</a:t>
          </a:r>
          <a:endParaRPr lang="en-SG" sz="1500" kern="1200" dirty="0"/>
        </a:p>
      </dsp:txBody>
      <dsp:txXfrm>
        <a:off x="5153333" y="1730701"/>
        <a:ext cx="735758" cy="735758"/>
      </dsp:txXfrm>
    </dsp:sp>
    <dsp:sp modelId="{3711B8D5-B307-4D7D-A7E8-CF8D09302A41}">
      <dsp:nvSpPr>
        <dsp:cNvPr id="0" name=""/>
        <dsp:cNvSpPr/>
      </dsp:nvSpPr>
      <dsp:spPr>
        <a:xfrm>
          <a:off x="3423089" y="3156182"/>
          <a:ext cx="1040520" cy="1040520"/>
        </a:xfrm>
        <a:prstGeom prst="ellipse">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zh-CN" altLang="en-US" sz="1500" kern="1200" dirty="0"/>
            <a:t>相同或差异</a:t>
          </a:r>
          <a:endParaRPr lang="en-SG" sz="1500" kern="1200" dirty="0"/>
        </a:p>
      </dsp:txBody>
      <dsp:txXfrm>
        <a:off x="3575470" y="3308563"/>
        <a:ext cx="735758" cy="735758"/>
      </dsp:txXfrm>
    </dsp:sp>
    <dsp:sp modelId="{B52E6967-D2A4-47B6-BB99-272BCAF7B976}">
      <dsp:nvSpPr>
        <dsp:cNvPr id="0" name=""/>
        <dsp:cNvSpPr/>
      </dsp:nvSpPr>
      <dsp:spPr>
        <a:xfrm>
          <a:off x="1845226" y="1578320"/>
          <a:ext cx="1040520" cy="1040520"/>
        </a:xfrm>
        <a:prstGeom prst="ellipse">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zh-CN" altLang="en-US" sz="1500" kern="1200" dirty="0"/>
            <a:t>为什么</a:t>
          </a:r>
          <a:endParaRPr lang="en-SG" sz="1500" kern="1200" dirty="0"/>
        </a:p>
      </dsp:txBody>
      <dsp:txXfrm>
        <a:off x="1997607" y="1730701"/>
        <a:ext cx="735758" cy="735758"/>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754587-43E0-4DBF-AA0E-6E2CB090131E}">
      <dsp:nvSpPr>
        <dsp:cNvPr id="0" name=""/>
        <dsp:cNvSpPr/>
      </dsp:nvSpPr>
      <dsp:spPr>
        <a:xfrm>
          <a:off x="831728" y="837230"/>
          <a:ext cx="2349371" cy="7742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zh-CN" altLang="en-US" sz="1600" kern="1200" dirty="0"/>
            <a:t>前人研究总结的学术成果或所出版的论文和专著</a:t>
          </a:r>
          <a:endParaRPr lang="en-SG" sz="1600" kern="1200" dirty="0"/>
        </a:p>
      </dsp:txBody>
      <dsp:txXfrm>
        <a:off x="831728" y="837230"/>
        <a:ext cx="2349371" cy="774224"/>
      </dsp:txXfrm>
    </dsp:sp>
    <dsp:sp modelId="{513107CB-FE55-4C36-BDD5-DCC55F2F2A4E}">
      <dsp:nvSpPr>
        <dsp:cNvPr id="0" name=""/>
        <dsp:cNvSpPr/>
      </dsp:nvSpPr>
      <dsp:spPr>
        <a:xfrm>
          <a:off x="831728" y="2469804"/>
          <a:ext cx="2349371" cy="14505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zh-CN" altLang="en-US" sz="1800" kern="1200" dirty="0"/>
            <a:t>阅读、理解、总结、参考、评估、评论和比较前人的成果，特别是和自己的“创新”比较</a:t>
          </a:r>
          <a:endParaRPr lang="en-SG" sz="1800" kern="1200" dirty="0"/>
        </a:p>
      </dsp:txBody>
      <dsp:txXfrm>
        <a:off x="831728" y="2469804"/>
        <a:ext cx="2349371" cy="1450519"/>
      </dsp:txXfrm>
    </dsp:sp>
    <dsp:sp modelId="{D8CCE184-42E7-457D-A348-D5DA9B12700A}">
      <dsp:nvSpPr>
        <dsp:cNvPr id="0" name=""/>
        <dsp:cNvSpPr/>
      </dsp:nvSpPr>
      <dsp:spPr>
        <a:xfrm>
          <a:off x="829059" y="601759"/>
          <a:ext cx="186881" cy="186881"/>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6F60310-1AB9-4F61-9636-A4181EB54E5D}">
      <dsp:nvSpPr>
        <dsp:cNvPr id="0" name=""/>
        <dsp:cNvSpPr/>
      </dsp:nvSpPr>
      <dsp:spPr>
        <a:xfrm>
          <a:off x="959876" y="340124"/>
          <a:ext cx="186881" cy="186881"/>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C9F287E-0125-450F-9A58-C0BA6C4CF84F}">
      <dsp:nvSpPr>
        <dsp:cNvPr id="0" name=""/>
        <dsp:cNvSpPr/>
      </dsp:nvSpPr>
      <dsp:spPr>
        <a:xfrm>
          <a:off x="1273837" y="392451"/>
          <a:ext cx="293671" cy="293671"/>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7953C5D-6D5A-45F6-8A13-C071F1B5DAB0}">
      <dsp:nvSpPr>
        <dsp:cNvPr id="0" name=""/>
        <dsp:cNvSpPr/>
      </dsp:nvSpPr>
      <dsp:spPr>
        <a:xfrm>
          <a:off x="1535472" y="104653"/>
          <a:ext cx="186881" cy="186881"/>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BC7985B-E846-4F86-8D47-1F97E29C48B3}">
      <dsp:nvSpPr>
        <dsp:cNvPr id="0" name=""/>
        <dsp:cNvSpPr/>
      </dsp:nvSpPr>
      <dsp:spPr>
        <a:xfrm>
          <a:off x="1875597" y="0"/>
          <a:ext cx="186881" cy="186881"/>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137D942-2F81-4A90-A145-2065F08E08C5}">
      <dsp:nvSpPr>
        <dsp:cNvPr id="0" name=""/>
        <dsp:cNvSpPr/>
      </dsp:nvSpPr>
      <dsp:spPr>
        <a:xfrm>
          <a:off x="2294212" y="183144"/>
          <a:ext cx="186881" cy="186881"/>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72C37D8-7351-42D4-8A01-F1DF105B43D5}">
      <dsp:nvSpPr>
        <dsp:cNvPr id="0" name=""/>
        <dsp:cNvSpPr/>
      </dsp:nvSpPr>
      <dsp:spPr>
        <a:xfrm>
          <a:off x="2555847" y="313961"/>
          <a:ext cx="293671" cy="293671"/>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998263C-AE63-41AF-98E7-E9F686ECAE4E}">
      <dsp:nvSpPr>
        <dsp:cNvPr id="0" name=""/>
        <dsp:cNvSpPr/>
      </dsp:nvSpPr>
      <dsp:spPr>
        <a:xfrm>
          <a:off x="2922135" y="601759"/>
          <a:ext cx="186881" cy="186881"/>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E81FD21-B993-4DFB-95F2-EC6B593656C3}">
      <dsp:nvSpPr>
        <dsp:cNvPr id="0" name=""/>
        <dsp:cNvSpPr/>
      </dsp:nvSpPr>
      <dsp:spPr>
        <a:xfrm>
          <a:off x="3079116" y="889557"/>
          <a:ext cx="186881" cy="186881"/>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A89C5A7-1912-40EC-AA53-A7BF6DD3FE67}">
      <dsp:nvSpPr>
        <dsp:cNvPr id="0" name=""/>
        <dsp:cNvSpPr/>
      </dsp:nvSpPr>
      <dsp:spPr>
        <a:xfrm>
          <a:off x="1718616" y="340124"/>
          <a:ext cx="480553" cy="480553"/>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79B246-2A43-4793-8CA0-7CADE752747C}">
      <dsp:nvSpPr>
        <dsp:cNvPr id="0" name=""/>
        <dsp:cNvSpPr/>
      </dsp:nvSpPr>
      <dsp:spPr>
        <a:xfrm>
          <a:off x="698241" y="1334336"/>
          <a:ext cx="186881" cy="186881"/>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9A4D882-1725-41E6-897F-94E4E5786409}">
      <dsp:nvSpPr>
        <dsp:cNvPr id="0" name=""/>
        <dsp:cNvSpPr/>
      </dsp:nvSpPr>
      <dsp:spPr>
        <a:xfrm>
          <a:off x="855222" y="1569807"/>
          <a:ext cx="293671" cy="293671"/>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CB97C0-653E-4603-820C-4878ECEAFC64}">
      <dsp:nvSpPr>
        <dsp:cNvPr id="0" name=""/>
        <dsp:cNvSpPr/>
      </dsp:nvSpPr>
      <dsp:spPr>
        <a:xfrm>
          <a:off x="1247674" y="1779115"/>
          <a:ext cx="427158" cy="427158"/>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C26DB2D-19FA-490F-B73F-1329F13B08A4}">
      <dsp:nvSpPr>
        <dsp:cNvPr id="0" name=""/>
        <dsp:cNvSpPr/>
      </dsp:nvSpPr>
      <dsp:spPr>
        <a:xfrm>
          <a:off x="1797107" y="2119240"/>
          <a:ext cx="186881" cy="186881"/>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CB2CCA-DF36-4A63-8DEC-60E912510438}">
      <dsp:nvSpPr>
        <dsp:cNvPr id="0" name=""/>
        <dsp:cNvSpPr/>
      </dsp:nvSpPr>
      <dsp:spPr>
        <a:xfrm>
          <a:off x="1901760" y="1779115"/>
          <a:ext cx="293671" cy="293671"/>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9E47F87-BD62-47EC-9C1B-7359BE5193E7}">
      <dsp:nvSpPr>
        <dsp:cNvPr id="0" name=""/>
        <dsp:cNvSpPr/>
      </dsp:nvSpPr>
      <dsp:spPr>
        <a:xfrm>
          <a:off x="2163395" y="2145403"/>
          <a:ext cx="186881" cy="186881"/>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A52A5DC-59A2-4F0B-BF1C-9ECFD30A7316}">
      <dsp:nvSpPr>
        <dsp:cNvPr id="0" name=""/>
        <dsp:cNvSpPr/>
      </dsp:nvSpPr>
      <dsp:spPr>
        <a:xfrm>
          <a:off x="2398866" y="1726788"/>
          <a:ext cx="427158" cy="427158"/>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B40A7C-6D0B-4347-8BC8-389CE7A626C1}">
      <dsp:nvSpPr>
        <dsp:cNvPr id="0" name=""/>
        <dsp:cNvSpPr/>
      </dsp:nvSpPr>
      <dsp:spPr>
        <a:xfrm>
          <a:off x="2974462" y="1622134"/>
          <a:ext cx="293671" cy="293671"/>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260419-2980-49E2-BAF4-2AC44BC3BA3C}">
      <dsp:nvSpPr>
        <dsp:cNvPr id="0" name=""/>
        <dsp:cNvSpPr/>
      </dsp:nvSpPr>
      <dsp:spPr>
        <a:xfrm>
          <a:off x="3268134" y="392016"/>
          <a:ext cx="862471" cy="1646551"/>
        </a:xfrm>
        <a:prstGeom prst="chevron">
          <a:avLst>
            <a:gd name="adj" fmla="val 6231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4E5D85E-9AFA-4385-8B14-C80E4095A1C8}">
      <dsp:nvSpPr>
        <dsp:cNvPr id="0" name=""/>
        <dsp:cNvSpPr/>
      </dsp:nvSpPr>
      <dsp:spPr>
        <a:xfrm>
          <a:off x="3973792" y="392016"/>
          <a:ext cx="862471" cy="1646551"/>
        </a:xfrm>
        <a:prstGeom prst="chevron">
          <a:avLst>
            <a:gd name="adj" fmla="val 6231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3D5587D-E0A7-4D54-841C-5197895D20E7}">
      <dsp:nvSpPr>
        <dsp:cNvPr id="0" name=""/>
        <dsp:cNvSpPr/>
      </dsp:nvSpPr>
      <dsp:spPr>
        <a:xfrm>
          <a:off x="5012678" y="275206"/>
          <a:ext cx="1999365" cy="1999365"/>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zh-CN" altLang="en-US" sz="1600" kern="1200" dirty="0"/>
            <a:t>自己的学术论文</a:t>
          </a:r>
          <a:endParaRPr lang="en-SG" sz="1600" kern="1200" dirty="0"/>
        </a:p>
      </dsp:txBody>
      <dsp:txXfrm>
        <a:off x="5305478" y="568006"/>
        <a:ext cx="1413765" cy="1413765"/>
      </dsp:txXfrm>
    </dsp:sp>
    <dsp:sp modelId="{AA65A31F-D5EA-4BDF-84EA-0A806EA51E86}">
      <dsp:nvSpPr>
        <dsp:cNvPr id="0" name=""/>
        <dsp:cNvSpPr/>
      </dsp:nvSpPr>
      <dsp:spPr>
        <a:xfrm>
          <a:off x="4836263" y="2469804"/>
          <a:ext cx="2352194" cy="14505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zh-CN" altLang="en-US" sz="1800" kern="1200" dirty="0"/>
            <a:t>求同</a:t>
          </a:r>
          <a:endParaRPr lang="en-SG" sz="1800" kern="1200" dirty="0"/>
        </a:p>
      </dsp:txBody>
      <dsp:txXfrm>
        <a:off x="4836263" y="2469804"/>
        <a:ext cx="2352194" cy="1450519"/>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64174C-C4B8-42BC-A9A2-8E0F44443909}">
      <dsp:nvSpPr>
        <dsp:cNvPr id="0" name=""/>
        <dsp:cNvSpPr/>
      </dsp:nvSpPr>
      <dsp:spPr>
        <a:xfrm>
          <a:off x="2070553" y="147330"/>
          <a:ext cx="3233790" cy="3233721"/>
        </a:xfrm>
        <a:prstGeom prst="ellips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zh-CN" altLang="en-US" sz="2000" kern="1200" dirty="0"/>
            <a:t>前人的成果</a:t>
          </a:r>
          <a:endParaRPr lang="en-SG" sz="2000" kern="1200" dirty="0"/>
        </a:p>
      </dsp:txBody>
      <dsp:txXfrm>
        <a:off x="2544131" y="620897"/>
        <a:ext cx="2286634" cy="2286587"/>
      </dsp:txXfrm>
    </dsp:sp>
    <dsp:sp modelId="{EFB4E534-2D2A-4505-B7E5-38AD348658C7}">
      <dsp:nvSpPr>
        <dsp:cNvPr id="0" name=""/>
        <dsp:cNvSpPr/>
      </dsp:nvSpPr>
      <dsp:spPr>
        <a:xfrm>
          <a:off x="3915685" y="0"/>
          <a:ext cx="359644" cy="359638"/>
        </a:xfrm>
        <a:prstGeom prst="ellips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B5082AE-4C1E-4629-A230-585591264A24}">
      <dsp:nvSpPr>
        <dsp:cNvPr id="0" name=""/>
        <dsp:cNvSpPr/>
      </dsp:nvSpPr>
      <dsp:spPr>
        <a:xfrm>
          <a:off x="3064086" y="3140789"/>
          <a:ext cx="260411" cy="260662"/>
        </a:xfrm>
        <a:prstGeom prst="ellips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C0A55E4-8251-4C9D-8EC6-E00931832D8D}">
      <dsp:nvSpPr>
        <dsp:cNvPr id="0" name=""/>
        <dsp:cNvSpPr/>
      </dsp:nvSpPr>
      <dsp:spPr>
        <a:xfrm>
          <a:off x="5512433" y="1459707"/>
          <a:ext cx="260411" cy="260662"/>
        </a:xfrm>
        <a:prstGeom prst="ellips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13AA577-6A90-45FA-B8B6-E1A3E800E638}">
      <dsp:nvSpPr>
        <dsp:cNvPr id="0" name=""/>
        <dsp:cNvSpPr/>
      </dsp:nvSpPr>
      <dsp:spPr>
        <a:xfrm>
          <a:off x="4266308" y="3418073"/>
          <a:ext cx="359644" cy="359638"/>
        </a:xfrm>
        <a:prstGeom prst="ellips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716EB8-3356-4669-A383-97AADB8E55B0}">
      <dsp:nvSpPr>
        <dsp:cNvPr id="0" name=""/>
        <dsp:cNvSpPr/>
      </dsp:nvSpPr>
      <dsp:spPr>
        <a:xfrm>
          <a:off x="3138059" y="511124"/>
          <a:ext cx="260411" cy="260662"/>
        </a:xfrm>
        <a:prstGeom prst="ellips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B3C06C0-B3F2-49B8-828B-DDDB3EED8F0E}">
      <dsp:nvSpPr>
        <dsp:cNvPr id="0" name=""/>
        <dsp:cNvSpPr/>
      </dsp:nvSpPr>
      <dsp:spPr>
        <a:xfrm>
          <a:off x="2317132" y="2002187"/>
          <a:ext cx="260411" cy="260662"/>
        </a:xfrm>
        <a:prstGeom prst="ellips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343B08-94ED-4F0B-9034-1D0AF4AE21F5}">
      <dsp:nvSpPr>
        <dsp:cNvPr id="0" name=""/>
        <dsp:cNvSpPr/>
      </dsp:nvSpPr>
      <dsp:spPr>
        <a:xfrm>
          <a:off x="1060182" y="730987"/>
          <a:ext cx="1314686" cy="1314266"/>
        </a:xfrm>
        <a:prstGeom prst="ellips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zh-CN" altLang="en-US" sz="2000" kern="1200" dirty="0"/>
            <a:t>自己的论文</a:t>
          </a:r>
          <a:endParaRPr lang="en-SG" sz="2000" kern="1200" dirty="0"/>
        </a:p>
      </dsp:txBody>
      <dsp:txXfrm>
        <a:off x="1252713" y="923457"/>
        <a:ext cx="929624" cy="929326"/>
      </dsp:txXfrm>
    </dsp:sp>
    <dsp:sp modelId="{53A64B91-571E-474B-9FF0-4CF02E2B1EDB}">
      <dsp:nvSpPr>
        <dsp:cNvPr id="0" name=""/>
        <dsp:cNvSpPr/>
      </dsp:nvSpPr>
      <dsp:spPr>
        <a:xfrm>
          <a:off x="3551830" y="522457"/>
          <a:ext cx="359644" cy="359638"/>
        </a:xfrm>
        <a:prstGeom prst="ellips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2C19396-64E4-40F8-9598-4C7F2CE34787}">
      <dsp:nvSpPr>
        <dsp:cNvPr id="0" name=""/>
        <dsp:cNvSpPr/>
      </dsp:nvSpPr>
      <dsp:spPr>
        <a:xfrm>
          <a:off x="1183471" y="2430579"/>
          <a:ext cx="650126" cy="650144"/>
        </a:xfrm>
        <a:prstGeom prst="ellips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9F8EC1C-07FB-4C88-9FA3-B373BC46397B}">
      <dsp:nvSpPr>
        <dsp:cNvPr id="0" name=""/>
        <dsp:cNvSpPr/>
      </dsp:nvSpPr>
      <dsp:spPr>
        <a:xfrm>
          <a:off x="5635722" y="112575"/>
          <a:ext cx="1314686" cy="1314266"/>
        </a:xfrm>
        <a:prstGeom prst="ellips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zh-CN" altLang="en-US" sz="2000" kern="1200" dirty="0"/>
            <a:t>存异</a:t>
          </a:r>
          <a:endParaRPr lang="en-SG" sz="2000" kern="1200" dirty="0"/>
        </a:p>
      </dsp:txBody>
      <dsp:txXfrm>
        <a:off x="5828253" y="305045"/>
        <a:ext cx="929624" cy="929326"/>
      </dsp:txXfrm>
    </dsp:sp>
    <dsp:sp modelId="{726D874C-F649-450F-9664-302453BE1D7E}">
      <dsp:nvSpPr>
        <dsp:cNvPr id="0" name=""/>
        <dsp:cNvSpPr/>
      </dsp:nvSpPr>
      <dsp:spPr>
        <a:xfrm>
          <a:off x="5049346" y="1019982"/>
          <a:ext cx="359644" cy="359638"/>
        </a:xfrm>
        <a:prstGeom prst="ellips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7613567-3544-46FC-917C-63ED4C4F52F0}">
      <dsp:nvSpPr>
        <dsp:cNvPr id="0" name=""/>
        <dsp:cNvSpPr/>
      </dsp:nvSpPr>
      <dsp:spPr>
        <a:xfrm>
          <a:off x="936291" y="3204255"/>
          <a:ext cx="260411" cy="260662"/>
        </a:xfrm>
        <a:prstGeom prst="ellips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2171D02-4178-49A8-B737-15386CB66335}">
      <dsp:nvSpPr>
        <dsp:cNvPr id="0" name=""/>
        <dsp:cNvSpPr/>
      </dsp:nvSpPr>
      <dsp:spPr>
        <a:xfrm>
          <a:off x="3533187" y="2833284"/>
          <a:ext cx="260411" cy="260662"/>
        </a:xfrm>
        <a:prstGeom prst="ellips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333A7-5D05-45E5-B52F-D2CE557E2CB9}">
      <dsp:nvSpPr>
        <dsp:cNvPr id="0" name=""/>
        <dsp:cNvSpPr/>
      </dsp:nvSpPr>
      <dsp:spPr>
        <a:xfrm>
          <a:off x="4675" y="812110"/>
          <a:ext cx="3842609" cy="452071"/>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16C8D6-41B3-4F04-89B3-A86893ED9000}">
      <dsp:nvSpPr>
        <dsp:cNvPr id="0" name=""/>
        <dsp:cNvSpPr/>
      </dsp:nvSpPr>
      <dsp:spPr>
        <a:xfrm>
          <a:off x="4675" y="981890"/>
          <a:ext cx="282291" cy="282291"/>
        </a:xfrm>
        <a:prstGeom prst="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C42D9DE-14BC-4D02-8910-C1FC5C254BC4}">
      <dsp:nvSpPr>
        <dsp:cNvPr id="0" name=""/>
        <dsp:cNvSpPr/>
      </dsp:nvSpPr>
      <dsp:spPr>
        <a:xfrm>
          <a:off x="4675" y="0"/>
          <a:ext cx="3842609" cy="8121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40640" rIns="60960" bIns="40640" numCol="1" spcCol="1270" anchor="ctr" anchorCtr="0">
          <a:noAutofit/>
        </a:bodyPr>
        <a:lstStyle/>
        <a:p>
          <a:pPr marL="0" lvl="0" indent="0" algn="l" defTabSz="1422400">
            <a:lnSpc>
              <a:spcPct val="90000"/>
            </a:lnSpc>
            <a:spcBef>
              <a:spcPct val="0"/>
            </a:spcBef>
            <a:spcAft>
              <a:spcPct val="35000"/>
            </a:spcAft>
            <a:buNone/>
          </a:pPr>
          <a:r>
            <a:rPr lang="zh-CN" altLang="en-US" sz="3200" kern="1200" dirty="0"/>
            <a:t>学术写作：开始之前</a:t>
          </a:r>
          <a:endParaRPr lang="en-SG" sz="3200" kern="1200" dirty="0"/>
        </a:p>
      </dsp:txBody>
      <dsp:txXfrm>
        <a:off x="4675" y="0"/>
        <a:ext cx="3842609" cy="812110"/>
      </dsp:txXfrm>
    </dsp:sp>
    <dsp:sp modelId="{75888FD0-034E-40FA-A3E4-AE14658FC26D}">
      <dsp:nvSpPr>
        <dsp:cNvPr id="0" name=""/>
        <dsp:cNvSpPr/>
      </dsp:nvSpPr>
      <dsp:spPr>
        <a:xfrm>
          <a:off x="4675" y="1639904"/>
          <a:ext cx="282285" cy="282285"/>
        </a:xfrm>
        <a:prstGeom prst="rect">
          <a:avLst/>
        </a:prstGeom>
        <a:solidFill>
          <a:schemeClr val="lt1">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D355914-53F8-47E8-B007-C1D6C5C08277}">
      <dsp:nvSpPr>
        <dsp:cNvPr id="0" name=""/>
        <dsp:cNvSpPr/>
      </dsp:nvSpPr>
      <dsp:spPr>
        <a:xfrm>
          <a:off x="273657" y="1452043"/>
          <a:ext cx="3573626" cy="6580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ctr" anchorCtr="0">
          <a:noAutofit/>
        </a:bodyPr>
        <a:lstStyle/>
        <a:p>
          <a:pPr marL="0" lvl="0" indent="0" algn="l" defTabSz="844550">
            <a:lnSpc>
              <a:spcPct val="90000"/>
            </a:lnSpc>
            <a:spcBef>
              <a:spcPct val="0"/>
            </a:spcBef>
            <a:spcAft>
              <a:spcPct val="35000"/>
            </a:spcAft>
            <a:buNone/>
          </a:pPr>
          <a:r>
            <a:rPr lang="zh-CN" altLang="en-US" sz="1900" kern="1200" dirty="0"/>
            <a:t>阅读相关资料</a:t>
          </a:r>
          <a:endParaRPr lang="en-SG" sz="1900" kern="1200" dirty="0"/>
        </a:p>
      </dsp:txBody>
      <dsp:txXfrm>
        <a:off x="273657" y="1452043"/>
        <a:ext cx="3573626" cy="658007"/>
      </dsp:txXfrm>
    </dsp:sp>
    <dsp:sp modelId="{290918CC-3C3C-456E-95CE-44EA1CCD5908}">
      <dsp:nvSpPr>
        <dsp:cNvPr id="0" name=""/>
        <dsp:cNvSpPr/>
      </dsp:nvSpPr>
      <dsp:spPr>
        <a:xfrm>
          <a:off x="4675" y="2297911"/>
          <a:ext cx="282285" cy="282285"/>
        </a:xfrm>
        <a:prstGeom prst="rect">
          <a:avLst/>
        </a:prstGeom>
        <a:solidFill>
          <a:schemeClr val="lt1">
            <a:hueOff val="0"/>
            <a:satOff val="0"/>
            <a:lumOff val="0"/>
            <a:alphaOff val="0"/>
          </a:schemeClr>
        </a:solidFill>
        <a:ln w="12700" cap="flat" cmpd="sng" algn="ctr">
          <a:solidFill>
            <a:schemeClr val="accent5">
              <a:hueOff val="221250"/>
              <a:satOff val="2512"/>
              <a:lumOff val="2274"/>
              <a:alphaOff val="0"/>
            </a:schemeClr>
          </a:solidFill>
          <a:prstDash val="solid"/>
          <a:miter lim="800000"/>
        </a:ln>
        <a:effectLst/>
      </dsp:spPr>
      <dsp:style>
        <a:lnRef idx="2">
          <a:scrgbClr r="0" g="0" b="0"/>
        </a:lnRef>
        <a:fillRef idx="1">
          <a:scrgbClr r="0" g="0" b="0"/>
        </a:fillRef>
        <a:effectRef idx="0">
          <a:scrgbClr r="0" g="0" b="0"/>
        </a:effectRef>
        <a:fontRef idx="minor"/>
      </dsp:style>
    </dsp:sp>
    <dsp:sp modelId="{215D8669-CE80-4E30-8238-B63D51A42819}">
      <dsp:nvSpPr>
        <dsp:cNvPr id="0" name=""/>
        <dsp:cNvSpPr/>
      </dsp:nvSpPr>
      <dsp:spPr>
        <a:xfrm>
          <a:off x="273657" y="2110050"/>
          <a:ext cx="3573626" cy="6580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ctr" anchorCtr="0">
          <a:noAutofit/>
        </a:bodyPr>
        <a:lstStyle/>
        <a:p>
          <a:pPr marL="0" lvl="0" indent="0" algn="l" defTabSz="844550">
            <a:lnSpc>
              <a:spcPct val="90000"/>
            </a:lnSpc>
            <a:spcBef>
              <a:spcPct val="0"/>
            </a:spcBef>
            <a:spcAft>
              <a:spcPct val="35000"/>
            </a:spcAft>
            <a:buNone/>
          </a:pPr>
          <a:r>
            <a:rPr lang="zh-CN" altLang="en-US" sz="1900" kern="1200" dirty="0"/>
            <a:t>了解研究领域</a:t>
          </a:r>
          <a:endParaRPr lang="en-SG" sz="1900" kern="1200" dirty="0"/>
        </a:p>
      </dsp:txBody>
      <dsp:txXfrm>
        <a:off x="273657" y="2110050"/>
        <a:ext cx="3573626" cy="658007"/>
      </dsp:txXfrm>
    </dsp:sp>
    <dsp:sp modelId="{1D3AE09B-19D0-4327-9553-7BAD6E59F308}">
      <dsp:nvSpPr>
        <dsp:cNvPr id="0" name=""/>
        <dsp:cNvSpPr/>
      </dsp:nvSpPr>
      <dsp:spPr>
        <a:xfrm>
          <a:off x="4675" y="2955918"/>
          <a:ext cx="282285" cy="282285"/>
        </a:xfrm>
        <a:prstGeom prst="rect">
          <a:avLst/>
        </a:prstGeom>
        <a:solidFill>
          <a:schemeClr val="lt1">
            <a:hueOff val="0"/>
            <a:satOff val="0"/>
            <a:lumOff val="0"/>
            <a:alphaOff val="0"/>
          </a:schemeClr>
        </a:solidFill>
        <a:ln w="12700" cap="flat" cmpd="sng" algn="ctr">
          <a:solidFill>
            <a:schemeClr val="accent5">
              <a:hueOff val="442499"/>
              <a:satOff val="5024"/>
              <a:lumOff val="4549"/>
              <a:alphaOff val="0"/>
            </a:schemeClr>
          </a:solidFill>
          <a:prstDash val="solid"/>
          <a:miter lim="800000"/>
        </a:ln>
        <a:effectLst/>
      </dsp:spPr>
      <dsp:style>
        <a:lnRef idx="2">
          <a:scrgbClr r="0" g="0" b="0"/>
        </a:lnRef>
        <a:fillRef idx="1">
          <a:scrgbClr r="0" g="0" b="0"/>
        </a:fillRef>
        <a:effectRef idx="0">
          <a:scrgbClr r="0" g="0" b="0"/>
        </a:effectRef>
        <a:fontRef idx="minor"/>
      </dsp:style>
    </dsp:sp>
    <dsp:sp modelId="{59585F2A-103B-4D8B-963D-0F632606DCD7}">
      <dsp:nvSpPr>
        <dsp:cNvPr id="0" name=""/>
        <dsp:cNvSpPr/>
      </dsp:nvSpPr>
      <dsp:spPr>
        <a:xfrm>
          <a:off x="273657" y="2768057"/>
          <a:ext cx="3573626" cy="6580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ctr" anchorCtr="0">
          <a:noAutofit/>
        </a:bodyPr>
        <a:lstStyle/>
        <a:p>
          <a:pPr marL="0" lvl="0" indent="0" algn="l" defTabSz="844550">
            <a:lnSpc>
              <a:spcPct val="90000"/>
            </a:lnSpc>
            <a:spcBef>
              <a:spcPct val="0"/>
            </a:spcBef>
            <a:spcAft>
              <a:spcPct val="35000"/>
            </a:spcAft>
            <a:buNone/>
          </a:pPr>
          <a:r>
            <a:rPr lang="zh-CN" altLang="en-US" sz="1900" kern="1200" dirty="0"/>
            <a:t>选择研究课题</a:t>
          </a:r>
          <a:endParaRPr lang="en-SG" sz="1900" kern="1200" dirty="0"/>
        </a:p>
      </dsp:txBody>
      <dsp:txXfrm>
        <a:off x="273657" y="2768057"/>
        <a:ext cx="3573626" cy="658007"/>
      </dsp:txXfrm>
    </dsp:sp>
    <dsp:sp modelId="{8A947401-D409-425D-BEEA-5D6E840CC5D6}">
      <dsp:nvSpPr>
        <dsp:cNvPr id="0" name=""/>
        <dsp:cNvSpPr/>
      </dsp:nvSpPr>
      <dsp:spPr>
        <a:xfrm>
          <a:off x="4039415" y="812110"/>
          <a:ext cx="3842609" cy="452071"/>
        </a:xfrm>
        <a:prstGeom prst="rect">
          <a:avLst/>
        </a:prstGeom>
        <a:solidFill>
          <a:schemeClr val="accent5">
            <a:hueOff val="1106248"/>
            <a:satOff val="12561"/>
            <a:lumOff val="11372"/>
            <a:alphaOff val="0"/>
          </a:schemeClr>
        </a:solidFill>
        <a:ln w="12700" cap="flat" cmpd="sng" algn="ctr">
          <a:solidFill>
            <a:schemeClr val="accent5">
              <a:hueOff val="1106248"/>
              <a:satOff val="12561"/>
              <a:lumOff val="1137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38DDC8F-B3E4-47A9-A0F2-FE24B24D8C65}">
      <dsp:nvSpPr>
        <dsp:cNvPr id="0" name=""/>
        <dsp:cNvSpPr/>
      </dsp:nvSpPr>
      <dsp:spPr>
        <a:xfrm>
          <a:off x="4039415" y="981890"/>
          <a:ext cx="282291" cy="282291"/>
        </a:xfrm>
        <a:prstGeom prst="rect">
          <a:avLst/>
        </a:prstGeom>
        <a:solidFill>
          <a:schemeClr val="lt1">
            <a:alpha val="90000"/>
            <a:hueOff val="0"/>
            <a:satOff val="0"/>
            <a:lumOff val="0"/>
            <a:alphaOff val="0"/>
          </a:schemeClr>
        </a:solidFill>
        <a:ln w="12700" cap="flat" cmpd="sng" algn="ctr">
          <a:solidFill>
            <a:schemeClr val="accent5">
              <a:hueOff val="1106248"/>
              <a:satOff val="12561"/>
              <a:lumOff val="11372"/>
              <a:alphaOff val="0"/>
            </a:schemeClr>
          </a:solidFill>
          <a:prstDash val="solid"/>
          <a:miter lim="800000"/>
        </a:ln>
        <a:effectLst/>
      </dsp:spPr>
      <dsp:style>
        <a:lnRef idx="2">
          <a:scrgbClr r="0" g="0" b="0"/>
        </a:lnRef>
        <a:fillRef idx="1">
          <a:scrgbClr r="0" g="0" b="0"/>
        </a:fillRef>
        <a:effectRef idx="0">
          <a:scrgbClr r="0" g="0" b="0"/>
        </a:effectRef>
        <a:fontRef idx="minor"/>
      </dsp:style>
    </dsp:sp>
    <dsp:sp modelId="{677A9CA8-3588-4DFB-82CF-B9F1C10708FF}">
      <dsp:nvSpPr>
        <dsp:cNvPr id="0" name=""/>
        <dsp:cNvSpPr/>
      </dsp:nvSpPr>
      <dsp:spPr>
        <a:xfrm>
          <a:off x="4039415" y="0"/>
          <a:ext cx="3842609" cy="8121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40640" rIns="60960" bIns="40640" numCol="1" spcCol="1270" anchor="ctr" anchorCtr="0">
          <a:noAutofit/>
        </a:bodyPr>
        <a:lstStyle/>
        <a:p>
          <a:pPr marL="0" lvl="0" indent="0" algn="l" defTabSz="1422400">
            <a:lnSpc>
              <a:spcPct val="90000"/>
            </a:lnSpc>
            <a:spcBef>
              <a:spcPct val="0"/>
            </a:spcBef>
            <a:spcAft>
              <a:spcPct val="35000"/>
            </a:spcAft>
            <a:buNone/>
          </a:pPr>
          <a:r>
            <a:rPr lang="zh-CN" altLang="en-US" sz="3200" kern="1200" dirty="0"/>
            <a:t>学术写作：开始</a:t>
          </a:r>
          <a:endParaRPr lang="en-SG" sz="3200" kern="1200" dirty="0"/>
        </a:p>
      </dsp:txBody>
      <dsp:txXfrm>
        <a:off x="4039415" y="0"/>
        <a:ext cx="3842609" cy="812110"/>
      </dsp:txXfrm>
    </dsp:sp>
    <dsp:sp modelId="{7DFA61F1-1734-46D8-A919-A860ADD4DB24}">
      <dsp:nvSpPr>
        <dsp:cNvPr id="0" name=""/>
        <dsp:cNvSpPr/>
      </dsp:nvSpPr>
      <dsp:spPr>
        <a:xfrm>
          <a:off x="4039415" y="1639904"/>
          <a:ext cx="282285" cy="282285"/>
        </a:xfrm>
        <a:prstGeom prst="rect">
          <a:avLst/>
        </a:prstGeom>
        <a:solidFill>
          <a:schemeClr val="lt1">
            <a:hueOff val="0"/>
            <a:satOff val="0"/>
            <a:lumOff val="0"/>
            <a:alphaOff val="0"/>
          </a:schemeClr>
        </a:solidFill>
        <a:ln w="12700" cap="flat" cmpd="sng" algn="ctr">
          <a:solidFill>
            <a:schemeClr val="accent5">
              <a:hueOff val="663749"/>
              <a:satOff val="7537"/>
              <a:lumOff val="6823"/>
              <a:alphaOff val="0"/>
            </a:schemeClr>
          </a:solidFill>
          <a:prstDash val="solid"/>
          <a:miter lim="800000"/>
        </a:ln>
        <a:effectLst/>
      </dsp:spPr>
      <dsp:style>
        <a:lnRef idx="2">
          <a:scrgbClr r="0" g="0" b="0"/>
        </a:lnRef>
        <a:fillRef idx="1">
          <a:scrgbClr r="0" g="0" b="0"/>
        </a:fillRef>
        <a:effectRef idx="0">
          <a:scrgbClr r="0" g="0" b="0"/>
        </a:effectRef>
        <a:fontRef idx="minor"/>
      </dsp:style>
    </dsp:sp>
    <dsp:sp modelId="{2BC6C830-A5AE-4C2E-A782-4AEC774011D2}">
      <dsp:nvSpPr>
        <dsp:cNvPr id="0" name=""/>
        <dsp:cNvSpPr/>
      </dsp:nvSpPr>
      <dsp:spPr>
        <a:xfrm>
          <a:off x="4308397" y="1452043"/>
          <a:ext cx="3573626" cy="6580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ctr" anchorCtr="0">
          <a:noAutofit/>
        </a:bodyPr>
        <a:lstStyle/>
        <a:p>
          <a:pPr marL="0" lvl="0" indent="0" algn="l" defTabSz="844550">
            <a:lnSpc>
              <a:spcPct val="90000"/>
            </a:lnSpc>
            <a:spcBef>
              <a:spcPct val="0"/>
            </a:spcBef>
            <a:spcAft>
              <a:spcPct val="35000"/>
            </a:spcAft>
            <a:buNone/>
          </a:pPr>
          <a:r>
            <a:rPr lang="zh-CN" altLang="en-US" sz="1900" kern="1200" dirty="0"/>
            <a:t>研究问题</a:t>
          </a:r>
          <a:endParaRPr lang="en-SG" altLang="zh-CN" sz="1900" kern="1200" dirty="0"/>
        </a:p>
      </dsp:txBody>
      <dsp:txXfrm>
        <a:off x="4308397" y="1452043"/>
        <a:ext cx="3573626" cy="658007"/>
      </dsp:txXfrm>
    </dsp:sp>
    <dsp:sp modelId="{2B8DB279-3322-4F15-898C-839BE63C3C05}">
      <dsp:nvSpPr>
        <dsp:cNvPr id="0" name=""/>
        <dsp:cNvSpPr/>
      </dsp:nvSpPr>
      <dsp:spPr>
        <a:xfrm>
          <a:off x="4039415" y="2297911"/>
          <a:ext cx="282285" cy="282285"/>
        </a:xfrm>
        <a:prstGeom prst="rect">
          <a:avLst/>
        </a:prstGeom>
        <a:solidFill>
          <a:schemeClr val="lt1">
            <a:hueOff val="0"/>
            <a:satOff val="0"/>
            <a:lumOff val="0"/>
            <a:alphaOff val="0"/>
          </a:schemeClr>
        </a:solidFill>
        <a:ln w="12700" cap="flat" cmpd="sng" algn="ctr">
          <a:solidFill>
            <a:schemeClr val="accent5">
              <a:hueOff val="884998"/>
              <a:satOff val="10049"/>
              <a:lumOff val="9098"/>
              <a:alphaOff val="0"/>
            </a:schemeClr>
          </a:solidFill>
          <a:prstDash val="solid"/>
          <a:miter lim="800000"/>
        </a:ln>
        <a:effectLst/>
      </dsp:spPr>
      <dsp:style>
        <a:lnRef idx="2">
          <a:scrgbClr r="0" g="0" b="0"/>
        </a:lnRef>
        <a:fillRef idx="1">
          <a:scrgbClr r="0" g="0" b="0"/>
        </a:fillRef>
        <a:effectRef idx="0">
          <a:scrgbClr r="0" g="0" b="0"/>
        </a:effectRef>
        <a:fontRef idx="minor"/>
      </dsp:style>
    </dsp:sp>
    <dsp:sp modelId="{F5F4A975-1A60-4E21-82B4-7F55BDDBF5FF}">
      <dsp:nvSpPr>
        <dsp:cNvPr id="0" name=""/>
        <dsp:cNvSpPr/>
      </dsp:nvSpPr>
      <dsp:spPr>
        <a:xfrm>
          <a:off x="4308397" y="2110050"/>
          <a:ext cx="3573626" cy="6580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ctr" anchorCtr="0">
          <a:noAutofit/>
        </a:bodyPr>
        <a:lstStyle/>
        <a:p>
          <a:pPr marL="0" lvl="0" indent="0" algn="l" defTabSz="844550">
            <a:lnSpc>
              <a:spcPct val="90000"/>
            </a:lnSpc>
            <a:spcBef>
              <a:spcPct val="0"/>
            </a:spcBef>
            <a:spcAft>
              <a:spcPct val="35000"/>
            </a:spcAft>
            <a:buNone/>
          </a:pPr>
          <a:r>
            <a:rPr lang="zh-CN" altLang="en-US" sz="1900" kern="1200" dirty="0"/>
            <a:t>选题</a:t>
          </a:r>
          <a:endParaRPr lang="en-SG" sz="1900" kern="1200" dirty="0"/>
        </a:p>
      </dsp:txBody>
      <dsp:txXfrm>
        <a:off x="4308397" y="2110050"/>
        <a:ext cx="3573626" cy="658007"/>
      </dsp:txXfrm>
    </dsp:sp>
    <dsp:sp modelId="{D31B4C8A-7A57-4643-A17F-EF76115C55FA}">
      <dsp:nvSpPr>
        <dsp:cNvPr id="0" name=""/>
        <dsp:cNvSpPr/>
      </dsp:nvSpPr>
      <dsp:spPr>
        <a:xfrm>
          <a:off x="4039415" y="2955918"/>
          <a:ext cx="282285" cy="282285"/>
        </a:xfrm>
        <a:prstGeom prst="rect">
          <a:avLst/>
        </a:prstGeom>
        <a:solidFill>
          <a:schemeClr val="lt1">
            <a:hueOff val="0"/>
            <a:satOff val="0"/>
            <a:lumOff val="0"/>
            <a:alphaOff val="0"/>
          </a:schemeClr>
        </a:solidFill>
        <a:ln w="12700" cap="flat" cmpd="sng" algn="ctr">
          <a:solidFill>
            <a:schemeClr val="accent5">
              <a:hueOff val="1106248"/>
              <a:satOff val="12561"/>
              <a:lumOff val="11372"/>
              <a:alphaOff val="0"/>
            </a:schemeClr>
          </a:solidFill>
          <a:prstDash val="solid"/>
          <a:miter lim="800000"/>
        </a:ln>
        <a:effectLst/>
      </dsp:spPr>
      <dsp:style>
        <a:lnRef idx="2">
          <a:scrgbClr r="0" g="0" b="0"/>
        </a:lnRef>
        <a:fillRef idx="1">
          <a:scrgbClr r="0" g="0" b="0"/>
        </a:fillRef>
        <a:effectRef idx="0">
          <a:scrgbClr r="0" g="0" b="0"/>
        </a:effectRef>
        <a:fontRef idx="minor"/>
      </dsp:style>
    </dsp:sp>
    <dsp:sp modelId="{14E23432-08A1-4FDA-A3FE-9CB530F27DA1}">
      <dsp:nvSpPr>
        <dsp:cNvPr id="0" name=""/>
        <dsp:cNvSpPr/>
      </dsp:nvSpPr>
      <dsp:spPr>
        <a:xfrm>
          <a:off x="4308397" y="2768057"/>
          <a:ext cx="3573626" cy="6580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ctr" anchorCtr="0">
          <a:noAutofit/>
        </a:bodyPr>
        <a:lstStyle/>
        <a:p>
          <a:pPr marL="0" lvl="0" indent="0" algn="l" defTabSz="844550">
            <a:lnSpc>
              <a:spcPct val="90000"/>
            </a:lnSpc>
            <a:spcBef>
              <a:spcPct val="0"/>
            </a:spcBef>
            <a:spcAft>
              <a:spcPct val="35000"/>
            </a:spcAft>
            <a:buNone/>
          </a:pPr>
          <a:r>
            <a:rPr lang="zh-CN" altLang="en-US" sz="1900" kern="1200" dirty="0"/>
            <a:t>研究问题（细化、修改和确定）</a:t>
          </a:r>
          <a:endParaRPr lang="en-SG" sz="1900" kern="1200" dirty="0"/>
        </a:p>
      </dsp:txBody>
      <dsp:txXfrm>
        <a:off x="4308397" y="2768057"/>
        <a:ext cx="3573626" cy="65800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4693D8-08DD-46A6-A821-B2F654A8B2B1}">
      <dsp:nvSpPr>
        <dsp:cNvPr id="0" name=""/>
        <dsp:cNvSpPr/>
      </dsp:nvSpPr>
      <dsp:spPr>
        <a:xfrm>
          <a:off x="1441330" y="0"/>
          <a:ext cx="4351338" cy="4351338"/>
        </a:xfrm>
        <a:prstGeom prst="triangle">
          <a:avLst/>
        </a:prstGeom>
        <a:solidFill>
          <a:schemeClr val="accent5">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B7A64E87-FB7C-4A58-B8D7-2BEF51561770}">
      <dsp:nvSpPr>
        <dsp:cNvPr id="0" name=""/>
        <dsp:cNvSpPr/>
      </dsp:nvSpPr>
      <dsp:spPr>
        <a:xfrm>
          <a:off x="3616999" y="437470"/>
          <a:ext cx="2828369" cy="1030043"/>
        </a:xfrm>
        <a:prstGeom prst="roundRect">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a:sp3d z="57150" extrusionH="63500" prstMaterial="matte"/>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zh-CN" altLang="en-US" sz="2000" kern="1200" dirty="0"/>
            <a:t>阅读：对感兴趣的课题了解</a:t>
          </a:r>
          <a:endParaRPr lang="en-SG" sz="2000" kern="1200" dirty="0"/>
        </a:p>
      </dsp:txBody>
      <dsp:txXfrm>
        <a:off x="3667282" y="487753"/>
        <a:ext cx="2727803" cy="929477"/>
      </dsp:txXfrm>
    </dsp:sp>
    <dsp:sp modelId="{2D8DA2F6-E85F-4891-93CE-1F5885ACB4EF}">
      <dsp:nvSpPr>
        <dsp:cNvPr id="0" name=""/>
        <dsp:cNvSpPr/>
      </dsp:nvSpPr>
      <dsp:spPr>
        <a:xfrm>
          <a:off x="3616999" y="1596269"/>
          <a:ext cx="2828369" cy="1030043"/>
        </a:xfrm>
        <a:prstGeom prst="roundRect">
          <a:avLst/>
        </a:prstGeom>
        <a:solidFill>
          <a:schemeClr val="lt1">
            <a:alpha val="90000"/>
            <a:hueOff val="0"/>
            <a:satOff val="0"/>
            <a:lumOff val="0"/>
            <a:alphaOff val="0"/>
          </a:schemeClr>
        </a:solidFill>
        <a:ln w="6350" cap="flat" cmpd="sng" algn="ctr">
          <a:solidFill>
            <a:schemeClr val="accent5">
              <a:hueOff val="553124"/>
              <a:satOff val="6280"/>
              <a:lumOff val="5686"/>
              <a:alphaOff val="0"/>
            </a:schemeClr>
          </a:solidFill>
          <a:prstDash val="solid"/>
          <a:miter lim="800000"/>
        </a:ln>
        <a:effectLst/>
        <a:sp3d z="57150" extrusionH="63500" prstMaterial="matte"/>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zh-CN" altLang="en-US" sz="2000" kern="1200" dirty="0"/>
            <a:t>了解：结合阅读和自己的兴趣，找出研究问题</a:t>
          </a:r>
          <a:endParaRPr lang="en-SG" sz="2000" kern="1200" dirty="0"/>
        </a:p>
      </dsp:txBody>
      <dsp:txXfrm>
        <a:off x="3667282" y="1646552"/>
        <a:ext cx="2727803" cy="929477"/>
      </dsp:txXfrm>
    </dsp:sp>
    <dsp:sp modelId="{7812EEA0-B101-4686-B9E6-B8EC7BE1E289}">
      <dsp:nvSpPr>
        <dsp:cNvPr id="0" name=""/>
        <dsp:cNvSpPr/>
      </dsp:nvSpPr>
      <dsp:spPr>
        <a:xfrm>
          <a:off x="3616999" y="2755068"/>
          <a:ext cx="2828369" cy="1030043"/>
        </a:xfrm>
        <a:prstGeom prst="roundRect">
          <a:avLst/>
        </a:prstGeom>
        <a:solidFill>
          <a:schemeClr val="lt1">
            <a:alpha val="90000"/>
            <a:hueOff val="0"/>
            <a:satOff val="0"/>
            <a:lumOff val="0"/>
            <a:alphaOff val="0"/>
          </a:schemeClr>
        </a:solidFill>
        <a:ln w="6350" cap="flat" cmpd="sng" algn="ctr">
          <a:solidFill>
            <a:schemeClr val="accent5">
              <a:hueOff val="1106248"/>
              <a:satOff val="12561"/>
              <a:lumOff val="11372"/>
              <a:alphaOff val="0"/>
            </a:schemeClr>
          </a:solidFill>
          <a:prstDash val="solid"/>
          <a:miter lim="800000"/>
        </a:ln>
        <a:effectLst/>
        <a:sp3d z="57150" extrusionH="63500" prstMaterial="matte"/>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zh-CN" altLang="en-US" sz="2000" kern="1200" dirty="0"/>
            <a:t>选题：从研究问题和自己的兴趣找到平衡点</a:t>
          </a:r>
          <a:endParaRPr lang="en-SG" sz="2000" kern="1200" dirty="0"/>
        </a:p>
      </dsp:txBody>
      <dsp:txXfrm>
        <a:off x="3667282" y="2805351"/>
        <a:ext cx="2727803" cy="92947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4B24D7-B97A-47BA-BE6B-0F0FC0701199}">
      <dsp:nvSpPr>
        <dsp:cNvPr id="0" name=""/>
        <dsp:cNvSpPr/>
      </dsp:nvSpPr>
      <dsp:spPr>
        <a:xfrm>
          <a:off x="1597706" y="1686993"/>
          <a:ext cx="1954702" cy="977351"/>
        </a:xfrm>
        <a:prstGeom prst="roundRect">
          <a:avLst>
            <a:gd name="adj" fmla="val 10000"/>
          </a:avLst>
        </a:prstGeom>
        <a:solidFill>
          <a:schemeClr val="l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zh-CN" altLang="en-US" sz="3600" kern="1200" dirty="0"/>
            <a:t>阅读</a:t>
          </a:r>
          <a:endParaRPr lang="en-SG" sz="3600" kern="1200" dirty="0"/>
        </a:p>
      </dsp:txBody>
      <dsp:txXfrm>
        <a:off x="1626332" y="1715619"/>
        <a:ext cx="1897450" cy="920099"/>
      </dsp:txXfrm>
    </dsp:sp>
    <dsp:sp modelId="{F95039C1-3A35-4F4A-942E-0C4FB39A3161}">
      <dsp:nvSpPr>
        <dsp:cNvPr id="0" name=""/>
        <dsp:cNvSpPr/>
      </dsp:nvSpPr>
      <dsp:spPr>
        <a:xfrm rot="17692822">
          <a:off x="3014143" y="1312488"/>
          <a:ext cx="1858413" cy="40429"/>
        </a:xfrm>
        <a:custGeom>
          <a:avLst/>
          <a:gdLst/>
          <a:ahLst/>
          <a:cxnLst/>
          <a:rect l="0" t="0" r="0" b="0"/>
          <a:pathLst>
            <a:path>
              <a:moveTo>
                <a:pt x="0" y="20214"/>
              </a:moveTo>
              <a:lnTo>
                <a:pt x="1858413" y="20214"/>
              </a:lnTo>
            </a:path>
          </a:pathLst>
        </a:custGeom>
        <a:noFill/>
        <a:ln w="12700" cap="flat" cmpd="sng" algn="ctr">
          <a:solidFill>
            <a:schemeClr val="accent3">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SG" sz="700" kern="1200"/>
        </a:p>
      </dsp:txBody>
      <dsp:txXfrm>
        <a:off x="3896889" y="1286243"/>
        <a:ext cx="92920" cy="92920"/>
      </dsp:txXfrm>
    </dsp:sp>
    <dsp:sp modelId="{447E684C-D604-4BAF-8602-A7D16CE56182}">
      <dsp:nvSpPr>
        <dsp:cNvPr id="0" name=""/>
        <dsp:cNvSpPr/>
      </dsp:nvSpPr>
      <dsp:spPr>
        <a:xfrm>
          <a:off x="4334290" y="1062"/>
          <a:ext cx="1954702" cy="977351"/>
        </a:xfrm>
        <a:prstGeom prst="roundRect">
          <a:avLst>
            <a:gd name="adj" fmla="val 10000"/>
          </a:avLst>
        </a:prstGeom>
        <a:solidFill>
          <a:schemeClr val="l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zh-CN" altLang="en-US" sz="3600" kern="1200" dirty="0"/>
            <a:t>获取信息</a:t>
          </a:r>
          <a:endParaRPr lang="en-SG" sz="3600" kern="1200" dirty="0"/>
        </a:p>
      </dsp:txBody>
      <dsp:txXfrm>
        <a:off x="4362916" y="29688"/>
        <a:ext cx="1897450" cy="920099"/>
      </dsp:txXfrm>
    </dsp:sp>
    <dsp:sp modelId="{14D26AF6-C381-4E75-8F75-322FF0A0E030}">
      <dsp:nvSpPr>
        <dsp:cNvPr id="0" name=""/>
        <dsp:cNvSpPr/>
      </dsp:nvSpPr>
      <dsp:spPr>
        <a:xfrm rot="19457599">
          <a:off x="3461905" y="1874465"/>
          <a:ext cx="962889" cy="40429"/>
        </a:xfrm>
        <a:custGeom>
          <a:avLst/>
          <a:gdLst/>
          <a:ahLst/>
          <a:cxnLst/>
          <a:rect l="0" t="0" r="0" b="0"/>
          <a:pathLst>
            <a:path>
              <a:moveTo>
                <a:pt x="0" y="20214"/>
              </a:moveTo>
              <a:lnTo>
                <a:pt x="962889" y="20214"/>
              </a:lnTo>
            </a:path>
          </a:pathLst>
        </a:custGeom>
        <a:noFill/>
        <a:ln w="12700" cap="flat" cmpd="sng" algn="ctr">
          <a:solidFill>
            <a:schemeClr val="accent3">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3919277" y="1870608"/>
        <a:ext cx="48144" cy="48144"/>
      </dsp:txXfrm>
    </dsp:sp>
    <dsp:sp modelId="{2A8615FB-9ED5-4261-A24B-7B2D95A627C9}">
      <dsp:nvSpPr>
        <dsp:cNvPr id="0" name=""/>
        <dsp:cNvSpPr/>
      </dsp:nvSpPr>
      <dsp:spPr>
        <a:xfrm>
          <a:off x="4334290" y="1125016"/>
          <a:ext cx="1954702" cy="977351"/>
        </a:xfrm>
        <a:prstGeom prst="roundRect">
          <a:avLst>
            <a:gd name="adj" fmla="val 10000"/>
          </a:avLst>
        </a:prstGeom>
        <a:solidFill>
          <a:schemeClr val="l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zh-CN" altLang="en-US" sz="3600" kern="1200" dirty="0"/>
            <a:t>阅读技巧</a:t>
          </a:r>
          <a:endParaRPr lang="en-SG" sz="3600" kern="1200" dirty="0"/>
        </a:p>
      </dsp:txBody>
      <dsp:txXfrm>
        <a:off x="4362916" y="1153642"/>
        <a:ext cx="1897450" cy="920099"/>
      </dsp:txXfrm>
    </dsp:sp>
    <dsp:sp modelId="{87D4CC57-DFC0-47FF-BDA1-0DA21CDE0ED7}">
      <dsp:nvSpPr>
        <dsp:cNvPr id="0" name=""/>
        <dsp:cNvSpPr/>
      </dsp:nvSpPr>
      <dsp:spPr>
        <a:xfrm rot="2142401">
          <a:off x="3461905" y="2436442"/>
          <a:ext cx="962889" cy="40429"/>
        </a:xfrm>
        <a:custGeom>
          <a:avLst/>
          <a:gdLst/>
          <a:ahLst/>
          <a:cxnLst/>
          <a:rect l="0" t="0" r="0" b="0"/>
          <a:pathLst>
            <a:path>
              <a:moveTo>
                <a:pt x="0" y="20214"/>
              </a:moveTo>
              <a:lnTo>
                <a:pt x="962889" y="20214"/>
              </a:lnTo>
            </a:path>
          </a:pathLst>
        </a:custGeom>
        <a:noFill/>
        <a:ln w="12700" cap="flat" cmpd="sng" algn="ctr">
          <a:solidFill>
            <a:schemeClr val="accent3">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3919277" y="2432585"/>
        <a:ext cx="48144" cy="48144"/>
      </dsp:txXfrm>
    </dsp:sp>
    <dsp:sp modelId="{66684D63-5490-4725-891C-0E84A0C095E1}">
      <dsp:nvSpPr>
        <dsp:cNvPr id="0" name=""/>
        <dsp:cNvSpPr/>
      </dsp:nvSpPr>
      <dsp:spPr>
        <a:xfrm>
          <a:off x="4334290" y="2248970"/>
          <a:ext cx="1954702" cy="977351"/>
        </a:xfrm>
        <a:prstGeom prst="roundRect">
          <a:avLst>
            <a:gd name="adj" fmla="val 10000"/>
          </a:avLst>
        </a:prstGeom>
        <a:solidFill>
          <a:schemeClr val="l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zh-CN" altLang="en-US" sz="3600" kern="1200" dirty="0"/>
            <a:t>综合信息</a:t>
          </a:r>
          <a:endParaRPr lang="en-SG" sz="3600" kern="1200" dirty="0"/>
        </a:p>
      </dsp:txBody>
      <dsp:txXfrm>
        <a:off x="4362916" y="2277596"/>
        <a:ext cx="1897450" cy="920099"/>
      </dsp:txXfrm>
    </dsp:sp>
    <dsp:sp modelId="{574739BE-4663-4D0E-97F3-BBCE18110DA2}">
      <dsp:nvSpPr>
        <dsp:cNvPr id="0" name=""/>
        <dsp:cNvSpPr/>
      </dsp:nvSpPr>
      <dsp:spPr>
        <a:xfrm rot="3907178">
          <a:off x="3014143" y="2998419"/>
          <a:ext cx="1858413" cy="40429"/>
        </a:xfrm>
        <a:custGeom>
          <a:avLst/>
          <a:gdLst/>
          <a:ahLst/>
          <a:cxnLst/>
          <a:rect l="0" t="0" r="0" b="0"/>
          <a:pathLst>
            <a:path>
              <a:moveTo>
                <a:pt x="0" y="20214"/>
              </a:moveTo>
              <a:lnTo>
                <a:pt x="1858413" y="20214"/>
              </a:lnTo>
            </a:path>
          </a:pathLst>
        </a:custGeom>
        <a:noFill/>
        <a:ln w="12700" cap="flat" cmpd="sng" algn="ctr">
          <a:solidFill>
            <a:schemeClr val="accent3">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SG" sz="700" kern="1200"/>
        </a:p>
      </dsp:txBody>
      <dsp:txXfrm>
        <a:off x="3896889" y="2972174"/>
        <a:ext cx="92920" cy="92920"/>
      </dsp:txXfrm>
    </dsp:sp>
    <dsp:sp modelId="{02C315BB-083F-4EE4-9A21-BEB1F19AFE37}">
      <dsp:nvSpPr>
        <dsp:cNvPr id="0" name=""/>
        <dsp:cNvSpPr/>
      </dsp:nvSpPr>
      <dsp:spPr>
        <a:xfrm>
          <a:off x="4334290" y="3372924"/>
          <a:ext cx="1954702" cy="977351"/>
        </a:xfrm>
        <a:prstGeom prst="roundRect">
          <a:avLst>
            <a:gd name="adj" fmla="val 10000"/>
          </a:avLst>
        </a:prstGeom>
        <a:solidFill>
          <a:schemeClr val="l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zh-CN" altLang="en-US" sz="3600" kern="1200" dirty="0"/>
            <a:t>阅读理解</a:t>
          </a:r>
          <a:endParaRPr lang="en-SG" sz="3600" kern="1200" dirty="0"/>
        </a:p>
      </dsp:txBody>
      <dsp:txXfrm>
        <a:off x="4362916" y="3401550"/>
        <a:ext cx="1897450" cy="92009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CA8394-2BF8-42D9-84DF-97D5CBFD94DB}">
      <dsp:nvSpPr>
        <dsp:cNvPr id="0" name=""/>
        <dsp:cNvSpPr/>
      </dsp:nvSpPr>
      <dsp:spPr>
        <a:xfrm>
          <a:off x="3062378" y="1063358"/>
          <a:ext cx="880971" cy="636847"/>
        </a:xfrm>
        <a:custGeom>
          <a:avLst/>
          <a:gdLst/>
          <a:ahLst/>
          <a:cxnLst/>
          <a:rect l="0" t="0" r="0" b="0"/>
          <a:pathLst>
            <a:path>
              <a:moveTo>
                <a:pt x="880971" y="0"/>
              </a:moveTo>
              <a:lnTo>
                <a:pt x="880971" y="636847"/>
              </a:lnTo>
              <a:lnTo>
                <a:pt x="0" y="636847"/>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D8D7927-0B10-4252-80A2-2858E6BA4D72}">
      <dsp:nvSpPr>
        <dsp:cNvPr id="0" name=""/>
        <dsp:cNvSpPr/>
      </dsp:nvSpPr>
      <dsp:spPr>
        <a:xfrm>
          <a:off x="3943350" y="1063358"/>
          <a:ext cx="2568616" cy="1952998"/>
        </a:xfrm>
        <a:custGeom>
          <a:avLst/>
          <a:gdLst/>
          <a:ahLst/>
          <a:cxnLst/>
          <a:rect l="0" t="0" r="0" b="0"/>
          <a:pathLst>
            <a:path>
              <a:moveTo>
                <a:pt x="0" y="0"/>
              </a:moveTo>
              <a:lnTo>
                <a:pt x="0" y="1730101"/>
              </a:lnTo>
              <a:lnTo>
                <a:pt x="2568616" y="1730101"/>
              </a:lnTo>
              <a:lnTo>
                <a:pt x="2568616" y="1952998"/>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3C733F9-5988-477C-A1E3-2FA2DF563DB0}">
      <dsp:nvSpPr>
        <dsp:cNvPr id="0" name=""/>
        <dsp:cNvSpPr/>
      </dsp:nvSpPr>
      <dsp:spPr>
        <a:xfrm>
          <a:off x="3897630" y="1063358"/>
          <a:ext cx="91440" cy="1952998"/>
        </a:xfrm>
        <a:custGeom>
          <a:avLst/>
          <a:gdLst/>
          <a:ahLst/>
          <a:cxnLst/>
          <a:rect l="0" t="0" r="0" b="0"/>
          <a:pathLst>
            <a:path>
              <a:moveTo>
                <a:pt x="45720" y="0"/>
              </a:moveTo>
              <a:lnTo>
                <a:pt x="45720" y="1952998"/>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BFC1E02-6125-423C-85A8-EFC9B0F20EE0}">
      <dsp:nvSpPr>
        <dsp:cNvPr id="0" name=""/>
        <dsp:cNvSpPr/>
      </dsp:nvSpPr>
      <dsp:spPr>
        <a:xfrm>
          <a:off x="1374733" y="1063358"/>
          <a:ext cx="2568616" cy="1952998"/>
        </a:xfrm>
        <a:custGeom>
          <a:avLst/>
          <a:gdLst/>
          <a:ahLst/>
          <a:cxnLst/>
          <a:rect l="0" t="0" r="0" b="0"/>
          <a:pathLst>
            <a:path>
              <a:moveTo>
                <a:pt x="2568616" y="0"/>
              </a:moveTo>
              <a:lnTo>
                <a:pt x="2568616" y="1730101"/>
              </a:lnTo>
              <a:lnTo>
                <a:pt x="0" y="1730101"/>
              </a:lnTo>
              <a:lnTo>
                <a:pt x="0" y="1952998"/>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1333674-4803-4BA7-9F5A-2F70B492E095}">
      <dsp:nvSpPr>
        <dsp:cNvPr id="0" name=""/>
        <dsp:cNvSpPr/>
      </dsp:nvSpPr>
      <dsp:spPr>
        <a:xfrm>
          <a:off x="3412644" y="1946"/>
          <a:ext cx="1061411" cy="1061411"/>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D9357B5-2559-4FAE-9C51-EF5128D2CF9F}">
      <dsp:nvSpPr>
        <dsp:cNvPr id="0" name=""/>
        <dsp:cNvSpPr/>
      </dsp:nvSpPr>
      <dsp:spPr>
        <a:xfrm>
          <a:off x="3412644" y="1946"/>
          <a:ext cx="1061411" cy="1061411"/>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D45FAE4-88C3-428E-AD26-F5A1E4CD3BD6}">
      <dsp:nvSpPr>
        <dsp:cNvPr id="0" name=""/>
        <dsp:cNvSpPr/>
      </dsp:nvSpPr>
      <dsp:spPr>
        <a:xfrm>
          <a:off x="2881938" y="193000"/>
          <a:ext cx="2122823" cy="67930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zh-CN" altLang="en-US" sz="2100" kern="1200" dirty="0"/>
            <a:t>学术著作标题和目录</a:t>
          </a:r>
          <a:endParaRPr lang="en-SG" sz="2100" kern="1200" dirty="0"/>
        </a:p>
      </dsp:txBody>
      <dsp:txXfrm>
        <a:off x="2881938" y="193000"/>
        <a:ext cx="2122823" cy="679303"/>
      </dsp:txXfrm>
    </dsp:sp>
    <dsp:sp modelId="{69FE62DF-9C81-4B24-A74F-91A0C8FD3B96}">
      <dsp:nvSpPr>
        <dsp:cNvPr id="0" name=""/>
        <dsp:cNvSpPr/>
      </dsp:nvSpPr>
      <dsp:spPr>
        <a:xfrm>
          <a:off x="844027" y="3016356"/>
          <a:ext cx="1061411" cy="1061411"/>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9F406EC-C096-4260-BE3A-49E7181F3100}">
      <dsp:nvSpPr>
        <dsp:cNvPr id="0" name=""/>
        <dsp:cNvSpPr/>
      </dsp:nvSpPr>
      <dsp:spPr>
        <a:xfrm>
          <a:off x="844027" y="3016356"/>
          <a:ext cx="1061411" cy="1061411"/>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82CF549-A3C5-4063-840D-876F9FAECF01}">
      <dsp:nvSpPr>
        <dsp:cNvPr id="0" name=""/>
        <dsp:cNvSpPr/>
      </dsp:nvSpPr>
      <dsp:spPr>
        <a:xfrm>
          <a:off x="313321" y="3207410"/>
          <a:ext cx="2122823" cy="67930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zh-CN" altLang="en-US" sz="2100" kern="1200" dirty="0"/>
            <a:t>章节</a:t>
          </a:r>
          <a:endParaRPr lang="en-SG" sz="2100" kern="1200" dirty="0"/>
        </a:p>
      </dsp:txBody>
      <dsp:txXfrm>
        <a:off x="313321" y="3207410"/>
        <a:ext cx="2122823" cy="679303"/>
      </dsp:txXfrm>
    </dsp:sp>
    <dsp:sp modelId="{0F9FFBC5-1522-4206-9F7D-C736FF65A92A}">
      <dsp:nvSpPr>
        <dsp:cNvPr id="0" name=""/>
        <dsp:cNvSpPr/>
      </dsp:nvSpPr>
      <dsp:spPr>
        <a:xfrm>
          <a:off x="3412644" y="3016356"/>
          <a:ext cx="1061411" cy="1061411"/>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419B83E-422C-4233-A130-2168D25F6E70}">
      <dsp:nvSpPr>
        <dsp:cNvPr id="0" name=""/>
        <dsp:cNvSpPr/>
      </dsp:nvSpPr>
      <dsp:spPr>
        <a:xfrm>
          <a:off x="3412644" y="3016356"/>
          <a:ext cx="1061411" cy="1061411"/>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0CFA023-A50A-4885-B921-BCFE474002F0}">
      <dsp:nvSpPr>
        <dsp:cNvPr id="0" name=""/>
        <dsp:cNvSpPr/>
      </dsp:nvSpPr>
      <dsp:spPr>
        <a:xfrm>
          <a:off x="2881938" y="3207410"/>
          <a:ext cx="2122823" cy="67930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zh-CN" altLang="en-US" sz="2100" kern="1200" dirty="0"/>
            <a:t>参考书目</a:t>
          </a:r>
          <a:endParaRPr lang="en-SG" sz="2100" kern="1200" dirty="0"/>
        </a:p>
      </dsp:txBody>
      <dsp:txXfrm>
        <a:off x="2881938" y="3207410"/>
        <a:ext cx="2122823" cy="679303"/>
      </dsp:txXfrm>
    </dsp:sp>
    <dsp:sp modelId="{619E43A7-4E07-4548-9A1C-405FCB1AC851}">
      <dsp:nvSpPr>
        <dsp:cNvPr id="0" name=""/>
        <dsp:cNvSpPr/>
      </dsp:nvSpPr>
      <dsp:spPr>
        <a:xfrm>
          <a:off x="5981260" y="3016356"/>
          <a:ext cx="1061411" cy="1061411"/>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833A7AC-8FB6-4F3B-92D1-695EA6CD6F57}">
      <dsp:nvSpPr>
        <dsp:cNvPr id="0" name=""/>
        <dsp:cNvSpPr/>
      </dsp:nvSpPr>
      <dsp:spPr>
        <a:xfrm>
          <a:off x="5981260" y="3016356"/>
          <a:ext cx="1061411" cy="1061411"/>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3BDAEEC-046F-4668-A29A-1C0F68FEDD73}">
      <dsp:nvSpPr>
        <dsp:cNvPr id="0" name=""/>
        <dsp:cNvSpPr/>
      </dsp:nvSpPr>
      <dsp:spPr>
        <a:xfrm>
          <a:off x="5450554" y="3207410"/>
          <a:ext cx="2122823" cy="67930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zh-CN" altLang="en-US" sz="2100" kern="1200" dirty="0"/>
            <a:t>索引</a:t>
          </a:r>
          <a:endParaRPr lang="en-SG" sz="2100" kern="1200" dirty="0"/>
        </a:p>
      </dsp:txBody>
      <dsp:txXfrm>
        <a:off x="5450554" y="3207410"/>
        <a:ext cx="2122823" cy="679303"/>
      </dsp:txXfrm>
    </dsp:sp>
    <dsp:sp modelId="{4E7EFB9C-DB3F-4BE8-9727-A12B140A7BF3}">
      <dsp:nvSpPr>
        <dsp:cNvPr id="0" name=""/>
        <dsp:cNvSpPr/>
      </dsp:nvSpPr>
      <dsp:spPr>
        <a:xfrm>
          <a:off x="2128335" y="1509151"/>
          <a:ext cx="1061411" cy="1061411"/>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4CF3D85-B5AE-44AE-8121-9B2A2E1A38BC}">
      <dsp:nvSpPr>
        <dsp:cNvPr id="0" name=""/>
        <dsp:cNvSpPr/>
      </dsp:nvSpPr>
      <dsp:spPr>
        <a:xfrm>
          <a:off x="2128335" y="1509151"/>
          <a:ext cx="1061411" cy="1061411"/>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392974F-C259-41C7-947A-CB37D7934240}">
      <dsp:nvSpPr>
        <dsp:cNvPr id="0" name=""/>
        <dsp:cNvSpPr/>
      </dsp:nvSpPr>
      <dsp:spPr>
        <a:xfrm>
          <a:off x="1597629" y="1700205"/>
          <a:ext cx="2122823" cy="67930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zh-CN" altLang="en-US" sz="2100" kern="1200" dirty="0"/>
            <a:t>前言或导论</a:t>
          </a:r>
          <a:endParaRPr lang="en-SG" sz="2100" kern="1200" dirty="0"/>
        </a:p>
      </dsp:txBody>
      <dsp:txXfrm>
        <a:off x="1597629" y="1700205"/>
        <a:ext cx="2122823" cy="67930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F211C6-0AFC-4313-8F0C-7419250F74E7}">
      <dsp:nvSpPr>
        <dsp:cNvPr id="0" name=""/>
        <dsp:cNvSpPr/>
      </dsp:nvSpPr>
      <dsp:spPr>
        <a:xfrm>
          <a:off x="579120" y="0"/>
          <a:ext cx="4204614" cy="4205550"/>
        </a:xfrm>
        <a:prstGeom prst="circularArrow">
          <a:avLst>
            <a:gd name="adj1" fmla="val 10980"/>
            <a:gd name="adj2" fmla="val 1142322"/>
            <a:gd name="adj3" fmla="val 9000000"/>
            <a:gd name="adj4" fmla="val 10800000"/>
            <a:gd name="adj5" fmla="val 125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E178B73C-08CA-4083-8750-4D9EF439BF10}">
      <dsp:nvSpPr>
        <dsp:cNvPr id="0" name=""/>
        <dsp:cNvSpPr/>
      </dsp:nvSpPr>
      <dsp:spPr>
        <a:xfrm>
          <a:off x="4784407" y="1253674"/>
          <a:ext cx="2523172" cy="1682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171450" lvl="1" indent="-171450" algn="l" defTabSz="844550">
            <a:lnSpc>
              <a:spcPct val="90000"/>
            </a:lnSpc>
            <a:spcBef>
              <a:spcPct val="0"/>
            </a:spcBef>
            <a:spcAft>
              <a:spcPct val="15000"/>
            </a:spcAft>
            <a:buChar char="•"/>
          </a:pPr>
          <a:r>
            <a:rPr lang="zh-CN" altLang="en-US" sz="1900" kern="1200" dirty="0"/>
            <a:t>研究领域的方法论和文本综述</a:t>
          </a:r>
          <a:endParaRPr lang="en-SG" sz="1900" kern="1200" dirty="0"/>
        </a:p>
        <a:p>
          <a:pPr marL="171450" lvl="1" indent="-171450" algn="l" defTabSz="844550">
            <a:lnSpc>
              <a:spcPct val="90000"/>
            </a:lnSpc>
            <a:spcBef>
              <a:spcPct val="0"/>
            </a:spcBef>
            <a:spcAft>
              <a:spcPct val="15000"/>
            </a:spcAft>
            <a:buChar char="•"/>
          </a:pPr>
          <a:r>
            <a:rPr lang="zh-CN" altLang="en-US" sz="1900" kern="1200" dirty="0"/>
            <a:t>研究现状回顾</a:t>
          </a:r>
          <a:endParaRPr lang="en-SG" sz="1900" kern="1200" dirty="0"/>
        </a:p>
        <a:p>
          <a:pPr marL="171450" lvl="1" indent="-171450" algn="l" defTabSz="844550">
            <a:lnSpc>
              <a:spcPct val="90000"/>
            </a:lnSpc>
            <a:spcBef>
              <a:spcPct val="0"/>
            </a:spcBef>
            <a:spcAft>
              <a:spcPct val="15000"/>
            </a:spcAft>
            <a:buChar char="•"/>
          </a:pPr>
          <a:r>
            <a:rPr lang="zh-CN" altLang="en-US" sz="1900" kern="1200" dirty="0"/>
            <a:t>个人研究方法论陈述</a:t>
          </a:r>
          <a:endParaRPr lang="en-SG" sz="1900" kern="1200" dirty="0"/>
        </a:p>
        <a:p>
          <a:pPr marL="171450" lvl="1" indent="-171450" algn="l" defTabSz="844550">
            <a:lnSpc>
              <a:spcPct val="90000"/>
            </a:lnSpc>
            <a:spcBef>
              <a:spcPct val="0"/>
            </a:spcBef>
            <a:spcAft>
              <a:spcPct val="15000"/>
            </a:spcAft>
            <a:buChar char="•"/>
          </a:pPr>
          <a:r>
            <a:rPr lang="zh-CN" altLang="en-US" sz="1900" kern="1200" dirty="0"/>
            <a:t>可能的创新和特色</a:t>
          </a:r>
          <a:endParaRPr lang="en-SG" sz="1900" kern="1200" dirty="0"/>
        </a:p>
      </dsp:txBody>
      <dsp:txXfrm>
        <a:off x="4784407" y="1253674"/>
        <a:ext cx="2523172" cy="1682640"/>
      </dsp:txXfrm>
    </dsp:sp>
    <dsp:sp modelId="{2AC907B0-9203-4632-B496-6A7768AA5BE6}">
      <dsp:nvSpPr>
        <dsp:cNvPr id="0" name=""/>
        <dsp:cNvSpPr/>
      </dsp:nvSpPr>
      <dsp:spPr>
        <a:xfrm>
          <a:off x="1507647" y="1522409"/>
          <a:ext cx="2346213" cy="11729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zh-CN" altLang="en-US" sz="3000" kern="1200" dirty="0"/>
            <a:t>学术著作的导论组成部分</a:t>
          </a:r>
          <a:endParaRPr lang="en-SG" sz="3000" kern="1200" dirty="0"/>
        </a:p>
      </dsp:txBody>
      <dsp:txXfrm>
        <a:off x="1507647" y="1522409"/>
        <a:ext cx="2346213" cy="117292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D4CED0-C6E6-4DA2-9C3B-8BD2933BFC87}">
      <dsp:nvSpPr>
        <dsp:cNvPr id="0" name=""/>
        <dsp:cNvSpPr/>
      </dsp:nvSpPr>
      <dsp:spPr>
        <a:xfrm>
          <a:off x="1223763" y="1087834"/>
          <a:ext cx="3263503" cy="3263503"/>
        </a:xfrm>
        <a:prstGeom prst="ellipse">
          <a:avLst/>
        </a:prstGeom>
        <a:gradFill rotWithShape="0">
          <a:gsLst>
            <a:gs pos="0">
              <a:schemeClr val="accent3">
                <a:shade val="90000"/>
                <a:hueOff val="337604"/>
                <a:satOff val="-11013"/>
                <a:lumOff val="34345"/>
                <a:alphaOff val="-50000"/>
                <a:lumMod val="110000"/>
                <a:satMod val="105000"/>
                <a:tint val="67000"/>
              </a:schemeClr>
            </a:gs>
            <a:gs pos="50000">
              <a:schemeClr val="accent3">
                <a:shade val="90000"/>
                <a:hueOff val="337604"/>
                <a:satOff val="-11013"/>
                <a:lumOff val="34345"/>
                <a:alphaOff val="-50000"/>
                <a:lumMod val="105000"/>
                <a:satMod val="103000"/>
                <a:tint val="73000"/>
              </a:schemeClr>
            </a:gs>
            <a:gs pos="100000">
              <a:schemeClr val="accent3">
                <a:shade val="90000"/>
                <a:hueOff val="337604"/>
                <a:satOff val="-11013"/>
                <a:lumOff val="34345"/>
                <a:alphaOff val="-5000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sp>
    <dsp:sp modelId="{68D71912-77B9-46C7-B896-DD4CD47B7F53}">
      <dsp:nvSpPr>
        <dsp:cNvPr id="0" name=""/>
        <dsp:cNvSpPr/>
      </dsp:nvSpPr>
      <dsp:spPr>
        <a:xfrm>
          <a:off x="1876464" y="1740535"/>
          <a:ext cx="1958102" cy="1958102"/>
        </a:xfrm>
        <a:prstGeom prst="ellipse">
          <a:avLst/>
        </a:prstGeom>
        <a:gradFill rotWithShape="0">
          <a:gsLst>
            <a:gs pos="0">
              <a:schemeClr val="accent3">
                <a:shade val="90000"/>
                <a:hueOff val="168802"/>
                <a:satOff val="-5506"/>
                <a:lumOff val="17173"/>
                <a:alphaOff val="-25000"/>
                <a:lumMod val="110000"/>
                <a:satMod val="105000"/>
                <a:tint val="67000"/>
              </a:schemeClr>
            </a:gs>
            <a:gs pos="50000">
              <a:schemeClr val="accent3">
                <a:shade val="90000"/>
                <a:hueOff val="168802"/>
                <a:satOff val="-5506"/>
                <a:lumOff val="17173"/>
                <a:alphaOff val="-25000"/>
                <a:lumMod val="105000"/>
                <a:satMod val="103000"/>
                <a:tint val="73000"/>
              </a:schemeClr>
            </a:gs>
            <a:gs pos="100000">
              <a:schemeClr val="accent3">
                <a:shade val="90000"/>
                <a:hueOff val="168802"/>
                <a:satOff val="-5506"/>
                <a:lumOff val="17173"/>
                <a:alphaOff val="-2500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sp>
    <dsp:sp modelId="{3445C5FB-17A3-433E-B3B7-918B8EB39DBC}">
      <dsp:nvSpPr>
        <dsp:cNvPr id="0" name=""/>
        <dsp:cNvSpPr/>
      </dsp:nvSpPr>
      <dsp:spPr>
        <a:xfrm>
          <a:off x="2529165" y="2393235"/>
          <a:ext cx="652700" cy="652700"/>
        </a:xfrm>
        <a:prstGeom prst="ellipse">
          <a:avLst/>
        </a:prstGeom>
        <a:gradFill rotWithShape="0">
          <a:gsLst>
            <a:gs pos="0">
              <a:schemeClr val="accent3">
                <a:shade val="90000"/>
                <a:hueOff val="0"/>
                <a:satOff val="0"/>
                <a:lumOff val="0"/>
                <a:alphaOff val="0"/>
                <a:lumMod val="110000"/>
                <a:satMod val="105000"/>
                <a:tint val="67000"/>
              </a:schemeClr>
            </a:gs>
            <a:gs pos="50000">
              <a:schemeClr val="accent3">
                <a:shade val="90000"/>
                <a:hueOff val="0"/>
                <a:satOff val="0"/>
                <a:lumOff val="0"/>
                <a:alphaOff val="0"/>
                <a:lumMod val="105000"/>
                <a:satMod val="103000"/>
                <a:tint val="73000"/>
              </a:schemeClr>
            </a:gs>
            <a:gs pos="100000">
              <a:schemeClr val="accent3">
                <a:shade val="90000"/>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sp>
    <dsp:sp modelId="{B800E082-97A8-47DA-B138-D34BF3463C2C}">
      <dsp:nvSpPr>
        <dsp:cNvPr id="0" name=""/>
        <dsp:cNvSpPr/>
      </dsp:nvSpPr>
      <dsp:spPr>
        <a:xfrm>
          <a:off x="5031184" y="0"/>
          <a:ext cx="1631751" cy="951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15240" rIns="15240" bIns="15240" numCol="1" spcCol="1270" anchor="ctr" anchorCtr="0">
          <a:noAutofit/>
        </a:bodyPr>
        <a:lstStyle/>
        <a:p>
          <a:pPr marL="0" lvl="0" indent="0" algn="l" defTabSz="533400">
            <a:lnSpc>
              <a:spcPct val="90000"/>
            </a:lnSpc>
            <a:spcBef>
              <a:spcPct val="0"/>
            </a:spcBef>
            <a:spcAft>
              <a:spcPct val="35000"/>
            </a:spcAft>
            <a:buNone/>
          </a:pPr>
          <a:r>
            <a:rPr lang="zh-CN" altLang="en-US" sz="1200" kern="1200" dirty="0"/>
            <a:t>浏览阅读目录，在正文当中找到与自己研究相匹配的相关章节</a:t>
          </a:r>
          <a:endParaRPr lang="en-SG" sz="1200" kern="1200" dirty="0"/>
        </a:p>
      </dsp:txBody>
      <dsp:txXfrm>
        <a:off x="5031184" y="0"/>
        <a:ext cx="1631751" cy="951855"/>
      </dsp:txXfrm>
    </dsp:sp>
    <dsp:sp modelId="{872107CA-25C3-4479-BAD6-DCF12E905BCF}">
      <dsp:nvSpPr>
        <dsp:cNvPr id="0" name=""/>
        <dsp:cNvSpPr/>
      </dsp:nvSpPr>
      <dsp:spPr>
        <a:xfrm>
          <a:off x="4623246" y="475927"/>
          <a:ext cx="407937" cy="0"/>
        </a:xfrm>
        <a:prstGeom prst="line">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w="6350" cap="flat" cmpd="sng" algn="ctr">
          <a:solidFill>
            <a:schemeClr val="accent3">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727F88AD-B4FF-421F-8DFC-0258A5C5B33F}">
      <dsp:nvSpPr>
        <dsp:cNvPr id="0" name=""/>
        <dsp:cNvSpPr/>
      </dsp:nvSpPr>
      <dsp:spPr>
        <a:xfrm rot="5400000">
          <a:off x="2617007" y="714979"/>
          <a:ext cx="2243114" cy="1766099"/>
        </a:xfrm>
        <a:prstGeom prst="line">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w="6350" cap="flat" cmpd="sng" algn="ctr">
          <a:solidFill>
            <a:schemeClr val="accent3">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B1BA1F22-AFF5-4018-B6C6-792D1E042A34}">
      <dsp:nvSpPr>
        <dsp:cNvPr id="0" name=""/>
        <dsp:cNvSpPr/>
      </dsp:nvSpPr>
      <dsp:spPr>
        <a:xfrm>
          <a:off x="5031184" y="951855"/>
          <a:ext cx="1631751" cy="951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15240" rIns="15240" bIns="15240" numCol="1" spcCol="1270" anchor="ctr" anchorCtr="0">
          <a:noAutofit/>
        </a:bodyPr>
        <a:lstStyle/>
        <a:p>
          <a:pPr marL="0" lvl="0" indent="0" algn="l" defTabSz="533400">
            <a:lnSpc>
              <a:spcPct val="90000"/>
            </a:lnSpc>
            <a:spcBef>
              <a:spcPct val="0"/>
            </a:spcBef>
            <a:spcAft>
              <a:spcPct val="35000"/>
            </a:spcAft>
            <a:buNone/>
          </a:pPr>
          <a:r>
            <a:rPr lang="zh-CN" altLang="en-US" sz="1200" kern="1200" dirty="0"/>
            <a:t>浏览阅读具体相匹配的章节，找到与自己研究直接相关内容或关键词</a:t>
          </a:r>
          <a:endParaRPr lang="en-SG" sz="1200" kern="1200" dirty="0"/>
        </a:p>
      </dsp:txBody>
      <dsp:txXfrm>
        <a:off x="5031184" y="951855"/>
        <a:ext cx="1631751" cy="951855"/>
      </dsp:txXfrm>
    </dsp:sp>
    <dsp:sp modelId="{C7DCD150-C4B2-48A2-B075-3A188E362BE5}">
      <dsp:nvSpPr>
        <dsp:cNvPr id="0" name=""/>
        <dsp:cNvSpPr/>
      </dsp:nvSpPr>
      <dsp:spPr>
        <a:xfrm>
          <a:off x="4623246" y="1427782"/>
          <a:ext cx="407937" cy="0"/>
        </a:xfrm>
        <a:prstGeom prst="line">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w="6350" cap="flat" cmpd="sng" algn="ctr">
          <a:solidFill>
            <a:schemeClr val="accent3">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CDF02DDE-9B1D-4D54-A2BD-2749A9AED03F}">
      <dsp:nvSpPr>
        <dsp:cNvPr id="0" name=""/>
        <dsp:cNvSpPr/>
      </dsp:nvSpPr>
      <dsp:spPr>
        <a:xfrm rot="5400000">
          <a:off x="3098483" y="1651985"/>
          <a:ext cx="1747932" cy="1298330"/>
        </a:xfrm>
        <a:prstGeom prst="line">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w="6350" cap="flat" cmpd="sng" algn="ctr">
          <a:solidFill>
            <a:schemeClr val="accent3">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45440F83-95A3-49E3-BC97-E6C6E45BA311}">
      <dsp:nvSpPr>
        <dsp:cNvPr id="0" name=""/>
        <dsp:cNvSpPr/>
      </dsp:nvSpPr>
      <dsp:spPr>
        <a:xfrm>
          <a:off x="5031184" y="1903710"/>
          <a:ext cx="1631751" cy="951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15240" rIns="15240" bIns="15240" numCol="1" spcCol="1270" anchor="ctr" anchorCtr="0">
          <a:noAutofit/>
        </a:bodyPr>
        <a:lstStyle/>
        <a:p>
          <a:pPr marL="0" lvl="0" indent="0" algn="l" defTabSz="533400">
            <a:lnSpc>
              <a:spcPct val="90000"/>
            </a:lnSpc>
            <a:spcBef>
              <a:spcPct val="0"/>
            </a:spcBef>
            <a:spcAft>
              <a:spcPct val="35000"/>
            </a:spcAft>
            <a:buNone/>
          </a:pPr>
          <a:r>
            <a:rPr lang="zh-CN" altLang="en-US" sz="1200" kern="1200" dirty="0"/>
            <a:t>仔细阅读所找出的与自己研究直接相关的内容，找到更为细节的关键词，为搜集资料和分析理解相应的内容做准备</a:t>
          </a:r>
          <a:endParaRPr lang="en-SG" sz="1200" kern="1200" dirty="0"/>
        </a:p>
      </dsp:txBody>
      <dsp:txXfrm>
        <a:off x="5031184" y="1903710"/>
        <a:ext cx="1631751" cy="951855"/>
      </dsp:txXfrm>
    </dsp:sp>
    <dsp:sp modelId="{6DB6DA39-A509-436C-9F8F-6B9BE7D5DDF5}">
      <dsp:nvSpPr>
        <dsp:cNvPr id="0" name=""/>
        <dsp:cNvSpPr/>
      </dsp:nvSpPr>
      <dsp:spPr>
        <a:xfrm>
          <a:off x="4623246" y="2379637"/>
          <a:ext cx="407937" cy="0"/>
        </a:xfrm>
        <a:prstGeom prst="line">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w="6350" cap="flat" cmpd="sng" algn="ctr">
          <a:solidFill>
            <a:schemeClr val="accent3">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 modelId="{95158471-96C2-4768-9584-CCFA9DB53A13}">
      <dsp:nvSpPr>
        <dsp:cNvPr id="0" name=""/>
        <dsp:cNvSpPr/>
      </dsp:nvSpPr>
      <dsp:spPr>
        <a:xfrm rot="5400000">
          <a:off x="3580557" y="2588230"/>
          <a:ext cx="1248834" cy="830561"/>
        </a:xfrm>
        <a:prstGeom prst="line">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w="6350" cap="flat" cmpd="sng" algn="ctr">
          <a:solidFill>
            <a:schemeClr val="accent3">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BD2EF4-EDEA-447C-ABAB-08C6A6AF7951}">
      <dsp:nvSpPr>
        <dsp:cNvPr id="0" name=""/>
        <dsp:cNvSpPr/>
      </dsp:nvSpPr>
      <dsp:spPr>
        <a:xfrm>
          <a:off x="0" y="2800106"/>
          <a:ext cx="7886700" cy="1190706"/>
        </a:xfrm>
        <a:prstGeom prst="roundRect">
          <a:avLst>
            <a:gd name="adj" fmla="val 10000"/>
          </a:avLst>
        </a:prstGeom>
        <a:solidFill>
          <a:schemeClr val="accent3">
            <a:tint val="40000"/>
            <a:hueOff val="0"/>
            <a:satOff val="0"/>
            <a:lumOff val="0"/>
            <a:alphaOff val="0"/>
          </a:schemeClr>
        </a:solidFill>
        <a:ln>
          <a:noFill/>
        </a:ln>
        <a:effectLst/>
        <a:sp3d z="-400500" extrusionH="63500" contourW="12700" prstMaterial="matte">
          <a:contourClr>
            <a:schemeClr val="lt1">
              <a:tint val="50000"/>
            </a:schemeClr>
          </a:contourClr>
        </a:sp3d>
      </dsp:spPr>
      <dsp:style>
        <a:lnRef idx="0">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zh-CN" altLang="en-US" sz="2000" kern="1200" dirty="0"/>
            <a:t>前几句话当中的关键词，特别需要留心阅读</a:t>
          </a:r>
          <a:endParaRPr lang="en-SG" sz="2000" kern="1200" dirty="0"/>
        </a:p>
      </dsp:txBody>
      <dsp:txXfrm>
        <a:off x="0" y="2800106"/>
        <a:ext cx="2366010" cy="1190706"/>
      </dsp:txXfrm>
    </dsp:sp>
    <dsp:sp modelId="{EAC04C2A-A2D9-4831-ADF7-C85833C51910}">
      <dsp:nvSpPr>
        <dsp:cNvPr id="0" name=""/>
        <dsp:cNvSpPr/>
      </dsp:nvSpPr>
      <dsp:spPr>
        <a:xfrm>
          <a:off x="0" y="1410948"/>
          <a:ext cx="7886700" cy="1190706"/>
        </a:xfrm>
        <a:prstGeom prst="roundRect">
          <a:avLst>
            <a:gd name="adj" fmla="val 10000"/>
          </a:avLst>
        </a:prstGeom>
        <a:solidFill>
          <a:schemeClr val="accent3">
            <a:tint val="40000"/>
            <a:hueOff val="0"/>
            <a:satOff val="0"/>
            <a:lumOff val="0"/>
            <a:alphaOff val="0"/>
          </a:schemeClr>
        </a:solidFill>
        <a:ln>
          <a:noFill/>
        </a:ln>
        <a:effectLst/>
        <a:sp3d z="-400500" extrusionH="63500" contourW="12700" prstMaterial="matte">
          <a:contourClr>
            <a:schemeClr val="lt1">
              <a:tint val="50000"/>
            </a:schemeClr>
          </a:contourClr>
        </a:sp3d>
      </dsp:spPr>
      <dsp:style>
        <a:lnRef idx="0">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zh-CN" altLang="en-US" sz="2000" kern="1200" dirty="0"/>
            <a:t>章节中，每一段论文的前几句话，是重点中的重点</a:t>
          </a:r>
          <a:endParaRPr lang="en-SG" sz="2000" kern="1200" dirty="0"/>
        </a:p>
      </dsp:txBody>
      <dsp:txXfrm>
        <a:off x="0" y="1410948"/>
        <a:ext cx="2366010" cy="1190706"/>
      </dsp:txXfrm>
    </dsp:sp>
    <dsp:sp modelId="{A8E82753-7E9D-4DDE-BC55-700F285AD536}">
      <dsp:nvSpPr>
        <dsp:cNvPr id="0" name=""/>
        <dsp:cNvSpPr/>
      </dsp:nvSpPr>
      <dsp:spPr>
        <a:xfrm>
          <a:off x="0" y="21790"/>
          <a:ext cx="7886700" cy="1190706"/>
        </a:xfrm>
        <a:prstGeom prst="roundRect">
          <a:avLst>
            <a:gd name="adj" fmla="val 10000"/>
          </a:avLst>
        </a:prstGeom>
        <a:solidFill>
          <a:schemeClr val="accent3">
            <a:tint val="40000"/>
            <a:hueOff val="0"/>
            <a:satOff val="0"/>
            <a:lumOff val="0"/>
            <a:alphaOff val="0"/>
          </a:schemeClr>
        </a:solidFill>
        <a:ln>
          <a:noFill/>
        </a:ln>
        <a:effectLst/>
        <a:sp3d z="-400500" extrusionH="63500" contourW="12700" prstMaterial="matte">
          <a:contourClr>
            <a:schemeClr val="lt1">
              <a:tint val="50000"/>
            </a:schemeClr>
          </a:contourClr>
        </a:sp3d>
      </dsp:spPr>
      <dsp:style>
        <a:lnRef idx="0">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zh-CN" altLang="en-US" sz="2000" kern="1200" dirty="0"/>
            <a:t>论文章节：再短的论文，一般也会有分小节</a:t>
          </a:r>
          <a:endParaRPr lang="en-SG" sz="2000" kern="1200" dirty="0"/>
        </a:p>
      </dsp:txBody>
      <dsp:txXfrm>
        <a:off x="0" y="21790"/>
        <a:ext cx="2366010" cy="1190706"/>
      </dsp:txXfrm>
    </dsp:sp>
    <dsp:sp modelId="{F5E0DC89-E6A8-4E46-9D6A-55196783CD62}">
      <dsp:nvSpPr>
        <dsp:cNvPr id="0" name=""/>
        <dsp:cNvSpPr/>
      </dsp:nvSpPr>
      <dsp:spPr>
        <a:xfrm>
          <a:off x="4787020" y="121015"/>
          <a:ext cx="1488383" cy="992255"/>
        </a:xfrm>
        <a:prstGeom prst="roundRect">
          <a:avLst>
            <a:gd name="adj" fmla="val 10000"/>
          </a:avLst>
        </a:prstGeom>
        <a:solidFill>
          <a:schemeClr val="l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每个章节的前一段论文及其结尾，是阅读的重点</a:t>
          </a:r>
          <a:endParaRPr lang="en-SG" sz="1400" kern="1200" dirty="0"/>
        </a:p>
      </dsp:txBody>
      <dsp:txXfrm>
        <a:off x="4816082" y="150077"/>
        <a:ext cx="1430259" cy="934131"/>
      </dsp:txXfrm>
    </dsp:sp>
    <dsp:sp modelId="{A2FE22CB-FE88-4CBF-A4B3-A83853DEBE8D}">
      <dsp:nvSpPr>
        <dsp:cNvPr id="0" name=""/>
        <dsp:cNvSpPr/>
      </dsp:nvSpPr>
      <dsp:spPr>
        <a:xfrm>
          <a:off x="4080038" y="1113271"/>
          <a:ext cx="1451173" cy="396902"/>
        </a:xfrm>
        <a:custGeom>
          <a:avLst/>
          <a:gdLst/>
          <a:ahLst/>
          <a:cxnLst/>
          <a:rect l="0" t="0" r="0" b="0"/>
          <a:pathLst>
            <a:path>
              <a:moveTo>
                <a:pt x="1451173" y="0"/>
              </a:moveTo>
              <a:lnTo>
                <a:pt x="1451173" y="198451"/>
              </a:lnTo>
              <a:lnTo>
                <a:pt x="0" y="198451"/>
              </a:lnTo>
              <a:lnTo>
                <a:pt x="0" y="396902"/>
              </a:lnTo>
            </a:path>
          </a:pathLst>
        </a:custGeom>
        <a:noFill/>
        <a:ln w="12700" cap="flat" cmpd="sng" algn="ctr">
          <a:solidFill>
            <a:schemeClr val="accent3">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1E66DC16-129B-43CD-912E-2F981F933988}">
      <dsp:nvSpPr>
        <dsp:cNvPr id="0" name=""/>
        <dsp:cNvSpPr/>
      </dsp:nvSpPr>
      <dsp:spPr>
        <a:xfrm>
          <a:off x="3335846" y="1510173"/>
          <a:ext cx="1488383" cy="992255"/>
        </a:xfrm>
        <a:prstGeom prst="roundRect">
          <a:avLst>
            <a:gd name="adj" fmla="val 10000"/>
          </a:avLst>
        </a:prstGeom>
        <a:solidFill>
          <a:schemeClr val="l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第一段话</a:t>
          </a:r>
          <a:endParaRPr lang="en-SG" sz="1400" kern="1200" dirty="0"/>
        </a:p>
      </dsp:txBody>
      <dsp:txXfrm>
        <a:off x="3364908" y="1539235"/>
        <a:ext cx="1430259" cy="934131"/>
      </dsp:txXfrm>
    </dsp:sp>
    <dsp:sp modelId="{8556DA48-2F0A-4FD8-9EE7-42AA46F483DC}">
      <dsp:nvSpPr>
        <dsp:cNvPr id="0" name=""/>
        <dsp:cNvSpPr/>
      </dsp:nvSpPr>
      <dsp:spPr>
        <a:xfrm>
          <a:off x="3112589" y="2502429"/>
          <a:ext cx="967449" cy="396902"/>
        </a:xfrm>
        <a:custGeom>
          <a:avLst/>
          <a:gdLst/>
          <a:ahLst/>
          <a:cxnLst/>
          <a:rect l="0" t="0" r="0" b="0"/>
          <a:pathLst>
            <a:path>
              <a:moveTo>
                <a:pt x="967449" y="0"/>
              </a:moveTo>
              <a:lnTo>
                <a:pt x="967449" y="198451"/>
              </a:lnTo>
              <a:lnTo>
                <a:pt x="0" y="198451"/>
              </a:lnTo>
              <a:lnTo>
                <a:pt x="0" y="396902"/>
              </a:lnTo>
            </a:path>
          </a:pathLst>
        </a:custGeom>
        <a:noFill/>
        <a:ln w="12700" cap="flat" cmpd="sng" algn="ctr">
          <a:solidFill>
            <a:schemeClr val="accent3">
              <a:shade val="8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BC47BD8C-DAF3-49F7-A611-4012D98097D5}">
      <dsp:nvSpPr>
        <dsp:cNvPr id="0" name=""/>
        <dsp:cNvSpPr/>
      </dsp:nvSpPr>
      <dsp:spPr>
        <a:xfrm>
          <a:off x="2368397" y="2899331"/>
          <a:ext cx="1488383" cy="992255"/>
        </a:xfrm>
        <a:prstGeom prst="roundRect">
          <a:avLst>
            <a:gd name="adj" fmla="val 10000"/>
          </a:avLst>
        </a:prstGeom>
        <a:solidFill>
          <a:schemeClr val="l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总括整段论文的主题与核心</a:t>
          </a:r>
          <a:endParaRPr lang="en-SG" sz="1400" kern="1200" dirty="0"/>
        </a:p>
      </dsp:txBody>
      <dsp:txXfrm>
        <a:off x="2397459" y="2928393"/>
        <a:ext cx="1430259" cy="934131"/>
      </dsp:txXfrm>
    </dsp:sp>
    <dsp:sp modelId="{7F614D70-9655-45D4-BB42-869E152E7634}">
      <dsp:nvSpPr>
        <dsp:cNvPr id="0" name=""/>
        <dsp:cNvSpPr/>
      </dsp:nvSpPr>
      <dsp:spPr>
        <a:xfrm>
          <a:off x="4080038" y="2502429"/>
          <a:ext cx="967449" cy="396902"/>
        </a:xfrm>
        <a:custGeom>
          <a:avLst/>
          <a:gdLst/>
          <a:ahLst/>
          <a:cxnLst/>
          <a:rect l="0" t="0" r="0" b="0"/>
          <a:pathLst>
            <a:path>
              <a:moveTo>
                <a:pt x="0" y="0"/>
              </a:moveTo>
              <a:lnTo>
                <a:pt x="0" y="198451"/>
              </a:lnTo>
              <a:lnTo>
                <a:pt x="967449" y="198451"/>
              </a:lnTo>
              <a:lnTo>
                <a:pt x="967449" y="396902"/>
              </a:lnTo>
            </a:path>
          </a:pathLst>
        </a:custGeom>
        <a:noFill/>
        <a:ln w="12700" cap="flat" cmpd="sng" algn="ctr">
          <a:solidFill>
            <a:schemeClr val="accent3">
              <a:shade val="8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1A466266-0606-4EC1-9318-F32908FE6A03}">
      <dsp:nvSpPr>
        <dsp:cNvPr id="0" name=""/>
        <dsp:cNvSpPr/>
      </dsp:nvSpPr>
      <dsp:spPr>
        <a:xfrm>
          <a:off x="4303296" y="2899331"/>
          <a:ext cx="1488383" cy="992255"/>
        </a:xfrm>
        <a:prstGeom prst="roundRect">
          <a:avLst>
            <a:gd name="adj" fmla="val 10000"/>
          </a:avLst>
        </a:prstGeom>
        <a:solidFill>
          <a:schemeClr val="l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论文主题与核心的关键词</a:t>
          </a:r>
          <a:endParaRPr lang="en-SG" sz="1400" kern="1200" dirty="0"/>
        </a:p>
      </dsp:txBody>
      <dsp:txXfrm>
        <a:off x="4332358" y="2928393"/>
        <a:ext cx="1430259" cy="934131"/>
      </dsp:txXfrm>
    </dsp:sp>
    <dsp:sp modelId="{634389BE-AFAE-4BDB-8FBA-7B19B5456815}">
      <dsp:nvSpPr>
        <dsp:cNvPr id="0" name=""/>
        <dsp:cNvSpPr/>
      </dsp:nvSpPr>
      <dsp:spPr>
        <a:xfrm>
          <a:off x="5531212" y="1113271"/>
          <a:ext cx="1451173" cy="396902"/>
        </a:xfrm>
        <a:custGeom>
          <a:avLst/>
          <a:gdLst/>
          <a:ahLst/>
          <a:cxnLst/>
          <a:rect l="0" t="0" r="0" b="0"/>
          <a:pathLst>
            <a:path>
              <a:moveTo>
                <a:pt x="0" y="0"/>
              </a:moveTo>
              <a:lnTo>
                <a:pt x="0" y="198451"/>
              </a:lnTo>
              <a:lnTo>
                <a:pt x="1451173" y="198451"/>
              </a:lnTo>
              <a:lnTo>
                <a:pt x="1451173" y="396902"/>
              </a:lnTo>
            </a:path>
          </a:pathLst>
        </a:custGeom>
        <a:noFill/>
        <a:ln w="12700" cap="flat" cmpd="sng" algn="ctr">
          <a:solidFill>
            <a:schemeClr val="accent3">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EFCA55AC-AC3E-4F7C-90F2-6AE960B37B1B}">
      <dsp:nvSpPr>
        <dsp:cNvPr id="0" name=""/>
        <dsp:cNvSpPr/>
      </dsp:nvSpPr>
      <dsp:spPr>
        <a:xfrm>
          <a:off x="6238194" y="1510173"/>
          <a:ext cx="1488383" cy="992255"/>
        </a:xfrm>
        <a:prstGeom prst="roundRect">
          <a:avLst>
            <a:gd name="adj" fmla="val 10000"/>
          </a:avLst>
        </a:prstGeom>
        <a:solidFill>
          <a:schemeClr val="l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结尾</a:t>
          </a:r>
          <a:endParaRPr lang="en-SG" sz="1400" kern="1200" dirty="0"/>
        </a:p>
      </dsp:txBody>
      <dsp:txXfrm>
        <a:off x="6267256" y="1539235"/>
        <a:ext cx="1430259" cy="934131"/>
      </dsp:txXfrm>
    </dsp:sp>
    <dsp:sp modelId="{622BF628-BE46-4749-A939-05488DC556CB}">
      <dsp:nvSpPr>
        <dsp:cNvPr id="0" name=""/>
        <dsp:cNvSpPr/>
      </dsp:nvSpPr>
      <dsp:spPr>
        <a:xfrm>
          <a:off x="6936666" y="2502429"/>
          <a:ext cx="91440" cy="396902"/>
        </a:xfrm>
        <a:custGeom>
          <a:avLst/>
          <a:gdLst/>
          <a:ahLst/>
          <a:cxnLst/>
          <a:rect l="0" t="0" r="0" b="0"/>
          <a:pathLst>
            <a:path>
              <a:moveTo>
                <a:pt x="45720" y="0"/>
              </a:moveTo>
              <a:lnTo>
                <a:pt x="45720" y="396902"/>
              </a:lnTo>
            </a:path>
          </a:pathLst>
        </a:custGeom>
        <a:noFill/>
        <a:ln w="12700" cap="flat" cmpd="sng" algn="ctr">
          <a:solidFill>
            <a:schemeClr val="accent3">
              <a:shade val="8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DC6D8541-332F-4781-9A99-2EBBCC6C1AFA}">
      <dsp:nvSpPr>
        <dsp:cNvPr id="0" name=""/>
        <dsp:cNvSpPr/>
      </dsp:nvSpPr>
      <dsp:spPr>
        <a:xfrm>
          <a:off x="6238194" y="2899331"/>
          <a:ext cx="1488383" cy="992255"/>
        </a:xfrm>
        <a:prstGeom prst="roundRect">
          <a:avLst>
            <a:gd name="adj" fmla="val 10000"/>
          </a:avLst>
        </a:prstGeom>
        <a:solidFill>
          <a:schemeClr val="l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章节和整篇论文的结论</a:t>
          </a:r>
          <a:endParaRPr lang="en-SG" sz="1400" kern="1200" dirty="0"/>
        </a:p>
      </dsp:txBody>
      <dsp:txXfrm>
        <a:off x="6267256" y="2928393"/>
        <a:ext cx="1430259" cy="934131"/>
      </dsp:txXfrm>
    </dsp:sp>
  </dsp:spTree>
</dsp:drawing>
</file>

<file path=ppt/diagrams/layout1.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1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12.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14.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16.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18.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0.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2.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layout23.xml><?xml version="1.0" encoding="utf-8"?>
<dgm:layoutDef xmlns:dgm="http://schemas.openxmlformats.org/drawingml/2006/diagram" xmlns:a="http://schemas.openxmlformats.org/drawingml/2006/main" uniqueId="urn:microsoft.com/office/officeart/2009/3/layout/CircleRelationship">
  <dgm:title val=""/>
  <dgm:desc val=""/>
  <dgm:catLst>
    <dgm:cat type="relationship" pri="1500"/>
  </dgm:catLst>
  <dgm:samp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ampData>
  <dgm:style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tyleData>
  <dgm:clr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clrData>
  <dgm:layoutNode name="Name0">
    <dgm:varLst>
      <dgm:chMax val="1"/>
      <dgm:chPref val="1"/>
    </dgm:varLst>
    <dgm:shape xmlns:r="http://schemas.openxmlformats.org/officeDocument/2006/relationships" r:blip="">
      <dgm:adjLst/>
    </dgm:shape>
    <dgm:choose name="Name1">
      <dgm:if name="Name2" axis="ch ch" ptType="node node" func="cnt" op="equ" val="0">
        <dgm:alg type="composite">
          <dgm:param type="ar" val="0.98"/>
        </dgm:alg>
        <dgm:constrLst>
          <dgm:constr type="primFontSz" for="des" ptType="node" op="equ" val="65"/>
          <dgm:constr type="l" for="ch" forName="Parent" refType="w" fact="0"/>
          <dgm:constr type="t" for="ch" forName="Parent" refType="h" fact="0.039"/>
          <dgm:constr type="w" for="ch" forName="Parent" refType="w" fact="0.8734"/>
          <dgm:constr type="h" for="ch" forName="Parent" refType="h" fact="0.856"/>
          <dgm:constr type="l" for="ch" forName="Accent1" refType="w" fact="0.4984"/>
          <dgm:constr type="t" for="ch" forName="Accent1" refType="h" fact="0"/>
          <dgm:constr type="w" for="ch" forName="Accent1" refType="w" fact="0.0972"/>
          <dgm:constr type="h" for="ch" forName="Accent1" refType="h" fact="0.0952"/>
          <dgm:constr type="l" for="ch" forName="Accent2" refType="w" fact="0.2684"/>
          <dgm:constr type="t" for="ch" forName="Accent2" refType="h" fact="0.8314"/>
          <dgm:constr type="w" for="ch" forName="Accent2" refType="w" fact="0.0704"/>
          <dgm:constr type="h" for="ch" forName="Accent2" refType="h" fact="0.069"/>
          <dgm:constr type="l" for="ch" forName="Accent3" refType="w" fact="0.9296"/>
          <dgm:constr type="t" for="ch" forName="Accent3" refType="h" fact="0.3864"/>
          <dgm:constr type="w" for="ch" forName="Accent3" refType="w" fact="0.0704"/>
          <dgm:constr type="h" for="ch" forName="Accent3" refType="h" fact="0.069"/>
          <dgm:constr type="l" for="ch" forName="Accent4" refType="w" fact="0.5931"/>
          <dgm:constr type="t" for="ch" forName="Accent4" refType="h" fact="0.9048"/>
          <dgm:constr type="w" for="ch" forName="Accent4" refType="w" fact="0.0972"/>
          <dgm:constr type="h" for="ch" forName="Accent4" refType="h" fact="0.0952"/>
          <dgm:constr type="l" for="ch" forName="Accent5" refType="w" fact="0.2883"/>
          <dgm:constr type="t" for="ch" forName="Accent5" refType="h" fact="0.1353"/>
          <dgm:constr type="w" for="ch" forName="Accent5" refType="w" fact="0.0704"/>
          <dgm:constr type="h" for="ch" forName="Accent5" refType="h" fact="0.069"/>
          <dgm:constr type="l" for="ch" forName="Accent6" refType="w" fact="0.0666"/>
          <dgm:constr type="t" for="ch" forName="Accent6" refType="h" fact="0.53"/>
          <dgm:constr type="w" for="ch" forName="Accent6" refType="w" fact="0.0704"/>
          <dgm:constr type="h" for="ch" forName="Accent6" refType="h" fact="0.069"/>
        </dgm:constrLst>
      </dgm:if>
      <dgm:if name="Name3" axis="ch ch" ptType="node node" func="cnt" op="equ" val="1">
        <dgm:alg type="composite">
          <dgm:param type="ar" val="1.2476"/>
        </dgm:alg>
        <dgm:constrLst>
          <dgm:constr type="primFontSz" for="des" ptType="node" op="equ" val="65"/>
          <dgm:constr type="l" for="ch" forName="Parent" refType="w" fact="0.2145"/>
          <dgm:constr type="t" for="ch" forName="Parent" refType="h" fact="0.039"/>
          <dgm:constr type="w" for="ch" forName="Parent" refType="w" fact="0.6861"/>
          <dgm:constr type="h" for="ch" forName="Parent" refType="h" fact="0.856"/>
          <dgm:constr type="l" for="ch" forName="Accent8" refType="w" fact="0.0262"/>
          <dgm:constr type="t" for="ch" forName="Accent8" refType="h" fact="0.6434"/>
          <dgm:constr type="w" for="ch" forName="Accent8" refType="w" fact="0.138"/>
          <dgm:constr type="h" for="ch" forName="Accent8" refType="h" fact="0.1721"/>
          <dgm:constr type="l" for="ch" forName="Accent1" refType="w" fact="0.6059"/>
          <dgm:constr type="t" for="ch" forName="Accent1" refType="h" fact="0"/>
          <dgm:constr type="w" for="ch" forName="Accent1" refType="w" fact="0.0763"/>
          <dgm:constr type="h" for="ch" forName="Accent1" refType="h" fact="0.0952"/>
          <dgm:constr type="l" for="ch" forName="Accent2" refType="w" fact="0.4253"/>
          <dgm:constr type="t" for="ch" forName="Accent2" refType="h" fact="0.8314"/>
          <dgm:constr type="w" for="ch" forName="Accent2" refType="w" fact="0.0553"/>
          <dgm:constr type="h" for="ch" forName="Accent2" refType="h" fact="0.069"/>
          <dgm:constr type="l" for="ch" forName="Accent3" refType="w" fact="0.9447"/>
          <dgm:constr type="t" for="ch" forName="Accent3" refType="h" fact="0.3864"/>
          <dgm:constr type="w" for="ch" forName="Accent3" refType="w" fact="0.0553"/>
          <dgm:constr type="h" for="ch" forName="Accent3" refType="h" fact="0.069"/>
          <dgm:constr type="l" for="ch" forName="Child1" refType="w" fact="0"/>
          <dgm:constr type="t" for="ch" forName="Child1" refType="h" fact="0.1935"/>
          <dgm:constr type="w" for="ch" forName="Child1" refType="w" fact="0.2789"/>
          <dgm:constr type="h" for="ch" forName="Child1" refType="h" fact="0.3479"/>
          <dgm:constr type="l" for="ch" forName="Accent4" refType="w" fact="0.6803"/>
          <dgm:constr type="t" for="ch" forName="Accent4" refType="h" fact="0.9048"/>
          <dgm:constr type="w" for="ch" forName="Accent4" refType="w" fact="0.0763"/>
          <dgm:constr type="h" for="ch" forName="Accent4" refType="h" fact="0.0952"/>
          <dgm:constr type="l" for="ch" forName="Accent7" refType="w" fact="0.5287"/>
          <dgm:constr type="t" for="ch" forName="Accent7" refType="h" fact="0.1383"/>
          <dgm:constr type="w" for="ch" forName="Accent7" refType="w" fact="0.0763"/>
          <dgm:constr type="h" for="ch" forName="Accent7" refType="h" fact="0.0952"/>
          <dgm:constr type="l" for="ch" forName="Accent5" refType="w" fact="0.4409"/>
          <dgm:constr type="t" for="ch" forName="Accent5" refType="h" fact="0.1353"/>
          <dgm:constr type="w" for="ch" forName="Accent5" refType="w" fact="0.0553"/>
          <dgm:constr type="h" for="ch" forName="Accent5" refType="h" fact="0.069"/>
          <dgm:constr type="l" for="ch" forName="Accent6" refType="w" fact="0.2668"/>
          <dgm:constr type="t" for="ch" forName="Accent6" refType="h" fact="0.53"/>
          <dgm:constr type="w" for="ch" forName="Accent6" refType="w" fact="0.0553"/>
          <dgm:constr type="h" for="ch" forName="Accent6" refType="h" fact="0.069"/>
        </dgm:constrLst>
      </dgm:if>
      <dgm:if name="Name4" axis="ch ch" ptType="node node" func="cnt" op="equ" val="2">
        <dgm:alg type="composite">
          <dgm:param type="ar" val="1.592"/>
        </dgm:alg>
        <dgm:constrLst>
          <dgm:constr type="primFontSz" for="des" ptType="node" op="equ" val="65"/>
          <dgm:constr type="l" for="ch" forName="Parent" refType="w" fact="0.1886"/>
          <dgm:constr type="t" for="ch" forName="Parent" refType="h" fact="0.039"/>
          <dgm:constr type="w" for="ch" forName="Parent" refType="w" fact="0.5377"/>
          <dgm:constr type="h" for="ch" forName="Parent" refType="h" fact="0.856"/>
          <dgm:constr type="l" for="ch" forName="Accent8" refType="w" fact="0.0411"/>
          <dgm:constr type="t" for="ch" forName="Accent8" refType="h" fact="0.6434"/>
          <dgm:constr type="w" for="ch" forName="Accent8" refType="w" fact="0.1081"/>
          <dgm:constr type="h" for="ch" forName="Accent8" refType="h" fact="0.1721"/>
          <dgm:constr type="l" for="ch" forName="Accent1" refType="w" fact="0.4954"/>
          <dgm:constr type="t" for="ch" forName="Accent1" refType="h" fact="0"/>
          <dgm:constr type="w" for="ch" forName="Accent1" refType="w" fact="0.0598"/>
          <dgm:constr type="h" for="ch" forName="Accent1" refType="h" fact="0.0952"/>
          <dgm:constr type="l" for="ch" forName="Accent2" refType="w" fact="0.3538"/>
          <dgm:constr type="t" for="ch" forName="Accent2" refType="h" fact="0.8314"/>
          <dgm:constr type="w" for="ch" forName="Accent2" refType="w" fact="0.0433"/>
          <dgm:constr type="h" for="ch" forName="Accent2" refType="h" fact="0.069"/>
          <dgm:constr type="l" for="ch" forName="Accent3" refType="w" fact="0.7609"/>
          <dgm:constr type="t" for="ch" forName="Accent3" refType="h" fact="0.3864"/>
          <dgm:constr type="w" for="ch" forName="Accent3" refType="w" fact="0.0433"/>
          <dgm:constr type="h" for="ch" forName="Accent3" refType="h" fact="0.069"/>
          <dgm:constr type="l" for="ch" forName="Accent9" refType="w" fact="0.6839"/>
          <dgm:constr type="t" for="ch" forName="Accent9" refType="h" fact="0.27"/>
          <dgm:constr type="w" for="ch" forName="Accent9" refType="w" fact="0.0598"/>
          <dgm:constr type="h" for="ch" forName="Accent9" refType="h" fact="0.0952"/>
          <dgm:constr type="l" for="ch" forName="Child1" refType="w" fact="0.0206"/>
          <dgm:constr type="t" for="ch" forName="Child1" refType="h" fact="0.1935"/>
          <dgm:constr type="w" for="ch" forName="Child1" refType="w" fact="0.2186"/>
          <dgm:constr type="h" for="ch" forName="Child1" refType="h" fact="0.3479"/>
          <dgm:constr type="l" for="ch" forName="Child2" refType="w" fact="0.7814"/>
          <dgm:constr type="t" for="ch" forName="Child2" refType="h" fact="0.0298"/>
          <dgm:constr type="w" for="ch" forName="Child2" refType="w" fact="0.2186"/>
          <dgm:constr type="h" for="ch" forName="Child2" refType="h" fact="0.3479"/>
          <dgm:constr type="l" for="ch" forName="Accent10" refType="w" fact="0"/>
          <dgm:constr type="t" for="ch" forName="Accent10" refType="h" fact="0.8482"/>
          <dgm:constr type="w" for="ch" forName="Accent10" refType="w" fact="0.0433"/>
          <dgm:constr type="h" for="ch" forName="Accent10" refType="h" fact="0.069"/>
          <dgm:constr type="l" for="ch" forName="Accent11" refType="w" fact="0.4318"/>
          <dgm:constr type="t" for="ch" forName="Accent11" refType="h" fact="0.75"/>
          <dgm:constr type="w" for="ch" forName="Accent11" refType="w" fact="0.0433"/>
          <dgm:constr type="h" for="ch" forName="Accent11" refType="h" fact="0.069"/>
          <dgm:constr type="l" for="ch" forName="Accent7" refType="w" fact="0.4349"/>
          <dgm:constr type="t" for="ch" forName="Accent7" refType="h" fact="0.1383"/>
          <dgm:constr type="w" for="ch" forName="Accent7" refType="w" fact="0.0598"/>
          <dgm:constr type="h" for="ch" forName="Accent7" refType="h" fact="0.0952"/>
          <dgm:constr type="l" for="ch" forName="Accent5" refType="w" fact="0.3661"/>
          <dgm:constr type="t" for="ch" forName="Accent5" refType="h" fact="0.1353"/>
          <dgm:constr type="w" for="ch" forName="Accent5" refType="w" fact="0.0433"/>
          <dgm:constr type="h" for="ch" forName="Accent5" refType="h" fact="0.069"/>
          <dgm:constr type="l" for="ch" forName="Accent6" refType="w" fact="0.2296"/>
          <dgm:constr type="t" for="ch" forName="Accent6" refType="h" fact="0.53"/>
          <dgm:constr type="w" for="ch" forName="Accent6" refType="w" fact="0.0433"/>
          <dgm:constr type="h" for="ch" forName="Accent6" refType="h" fact="0.069"/>
          <dgm:constr type="l" for="ch" forName="Accent4" refType="w" fact="0.5537"/>
          <dgm:constr type="t" for="ch" forName="Accent4" refType="h" fact="0.9048"/>
          <dgm:constr type="w" for="ch" forName="Accent4" refType="w" fact="0.0598"/>
          <dgm:constr type="h" for="ch" forName="Accent4" refType="h" fact="0.0952"/>
        </dgm:constrLst>
      </dgm:if>
      <dgm:if name="Name5" axis="ch ch" ptType="node node" func="cnt" op="equ" val="3">
        <dgm:alg type="composite">
          <dgm:param type="ar" val="1.7557"/>
        </dgm:alg>
        <dgm:constrLst>
          <dgm:constr type="primFontSz" for="des" ptType="node" op="equ" val="65"/>
          <dgm:constr type="l" for="ch" forName="Parent" refType="w" fact="0.171"/>
          <dgm:constr type="t" for="ch" forName="Parent" refType="h" fact="0.039"/>
          <dgm:constr type="w" for="ch" forName="Parent" refType="w" fact="0.4875"/>
          <dgm:constr type="h" for="ch" forName="Parent" refType="h" fact="0.856"/>
          <dgm:constr type="l" for="ch" forName="Accent8" refType="w" fact="0.0373"/>
          <dgm:constr type="t" for="ch" forName="Accent8" refType="h" fact="0.6434"/>
          <dgm:constr type="w" for="ch" forName="Accent8" refType="w" fact="0.098"/>
          <dgm:constr type="h" for="ch" forName="Accent8" refType="h" fact="0.1721"/>
          <dgm:constr type="l" for="ch" forName="Accent1" refType="w" fact="0.4492"/>
          <dgm:constr type="t" for="ch" forName="Accent1" refType="h" fact="0"/>
          <dgm:constr type="w" for="ch" forName="Accent1" refType="w" fact="0.0542"/>
          <dgm:constr type="h" for="ch" forName="Accent1" refType="h" fact="0.0952"/>
          <dgm:constr type="l" for="ch" forName="Accent2" refType="w" fact="0.3209"/>
          <dgm:constr type="t" for="ch" forName="Accent2" refType="h" fact="0.8314"/>
          <dgm:constr type="w" for="ch" forName="Accent2" refType="w" fact="0.0393"/>
          <dgm:constr type="h" for="ch" forName="Accent2" refType="h" fact="0.069"/>
          <dgm:constr type="l" for="ch" forName="Accent3" refType="w" fact="0.6899"/>
          <dgm:constr type="t" for="ch" forName="Accent3" refType="h" fact="0.3864"/>
          <dgm:constr type="w" for="ch" forName="Accent3" refType="w" fact="0.0393"/>
          <dgm:constr type="h" for="ch" forName="Accent3" refType="h" fact="0.069"/>
          <dgm:constr type="l" for="ch" forName="Accent9" refType="w" fact="0.6201"/>
          <dgm:constr type="t" for="ch" forName="Accent9" refType="h" fact="0.27"/>
          <dgm:constr type="w" for="ch" forName="Accent9" refType="w" fact="0.0542"/>
          <dgm:constr type="h" for="ch" forName="Accent9" refType="h" fact="0.0952"/>
          <dgm:constr type="l" for="ch" forName="Child1" refType="w" fact="0.0186"/>
          <dgm:constr type="t" for="ch" forName="Child1" refType="h" fact="0.1935"/>
          <dgm:constr type="w" for="ch" forName="Child1" refType="w" fact="0.1982"/>
          <dgm:constr type="h" for="ch" forName="Child1" refType="h" fact="0.3479"/>
          <dgm:constr type="l" for="ch" forName="Child2" refType="w" fact="0.7086"/>
          <dgm:constr type="t" for="ch" forName="Child2" refType="h" fact="0.0298"/>
          <dgm:constr type="w" for="ch" forName="Child2" refType="w" fact="0.1982"/>
          <dgm:constr type="h" for="ch" forName="Child2" refType="h" fact="0.3479"/>
          <dgm:constr type="l" for="ch" forName="Child3" refType="w" fact="0.8018"/>
          <dgm:constr type="t" for="ch" forName="Child3" refType="h" fact="0.6312"/>
          <dgm:constr type="w" for="ch" forName="Child3" refType="w" fact="0.1982"/>
          <dgm:constr type="h" for="ch" forName="Child3" refType="h" fact="0.3479"/>
          <dgm:constr type="l" for="ch" forName="Accent12" refType="w" fact="0.7459"/>
          <dgm:constr type="t" for="ch" forName="Accent12" refType="h" fact="0.619"/>
          <dgm:constr type="w" for="ch" forName="Accent12" refType="w" fact="0.0393"/>
          <dgm:constr type="h" for="ch" forName="Accent12" refType="h" fact="0.069"/>
          <dgm:constr type="l" for="ch" forName="Accent4" refType="w" fact="0.5021"/>
          <dgm:constr type="t" for="ch" forName="Accent4" refType="h" fact="0.9048"/>
          <dgm:constr type="w" for="ch" forName="Accent4" refType="w" fact="0.0542"/>
          <dgm:constr type="h" for="ch" forName="Accent4" refType="h" fact="0.0952"/>
          <dgm:constr type="l" for="ch" forName="Accent10" refType="w" fact="0"/>
          <dgm:constr type="t" for="ch" forName="Accent10" refType="h" fact="0.8482"/>
          <dgm:constr type="w" for="ch" forName="Accent10" refType="w" fact="0.0393"/>
          <dgm:constr type="h" for="ch" forName="Accent10" refType="h" fact="0.069"/>
          <dgm:constr type="l" for="ch" forName="Accent11" refType="w" fact="0.3916"/>
          <dgm:constr type="t" for="ch" forName="Accent11" refType="h" fact="0.75"/>
          <dgm:constr type="w" for="ch" forName="Accent11" refType="w" fact="0.0393"/>
          <dgm:constr type="h" for="ch" forName="Accent11" refType="h" fact="0.069"/>
          <dgm:constr type="l" for="ch" forName="Accent7" refType="w" fact="0.3944"/>
          <dgm:constr type="t" for="ch" forName="Accent7" refType="h" fact="0.1383"/>
          <dgm:constr type="w" for="ch" forName="Accent7" refType="w" fact="0.0542"/>
          <dgm:constr type="h" for="ch" forName="Accent7" refType="h" fact="0.0952"/>
          <dgm:constr type="l" for="ch" forName="Accent5" refType="w" fact="0.3319"/>
          <dgm:constr type="t" for="ch" forName="Accent5" refType="h" fact="0.1353"/>
          <dgm:constr type="w" for="ch" forName="Accent5" refType="w" fact="0.0393"/>
          <dgm:constr type="h" for="ch" forName="Accent5" refType="h" fact="0.069"/>
          <dgm:constr type="l" for="ch" forName="Accent6" refType="w" fact="0.2082"/>
          <dgm:constr type="t" for="ch" forName="Accent6" refType="h" fact="0.53"/>
          <dgm:constr type="w" for="ch" forName="Accent6" refType="w" fact="0.0393"/>
          <dgm:constr type="h" for="ch" forName="Accent6" refType="h" fact="0.069"/>
        </dgm:constrLst>
      </dgm:if>
      <dgm:if name="Name6" axis="ch ch" ptType="node node" func="cnt" op="equ" val="4">
        <dgm:alg type="composite">
          <dgm:param type="ar" val="1.3749"/>
        </dgm:alg>
        <dgm:constrLst>
          <dgm:constr type="primFontSz" for="des" ptType="node" op="equ" val="65"/>
          <dgm:constr type="l" for="ch" forName="Parent" refType="w" fact="0.171"/>
          <dgm:constr type="t" for="ch" forName="Parent" refType="h" fact="0.0306"/>
          <dgm:constr type="w" for="ch" forName="Parent" refType="w" fact="0.4875"/>
          <dgm:constr type="h" for="ch" forName="Parent" refType="h" fact="0.6703"/>
          <dgm:constr type="l" for="ch" forName="Accent8" refType="w" fact="0.0373"/>
          <dgm:constr type="t" for="ch" forName="Accent8" refType="h" fact="0.5038"/>
          <dgm:constr type="w" for="ch" forName="Accent8" refType="w" fact="0.098"/>
          <dgm:constr type="h" for="ch" forName="Accent8" refType="h" fact="0.1348"/>
          <dgm:constr type="l" for="ch" forName="Accent1" refType="w" fact="0.4492"/>
          <dgm:constr type="t" for="ch" forName="Accent1" refType="h" fact="0"/>
          <dgm:constr type="w" for="ch" forName="Accent1" refType="w" fact="0.0542"/>
          <dgm:constr type="h" for="ch" forName="Accent1" refType="h" fact="0.0746"/>
          <dgm:constr type="l" for="ch" forName="Accent2" refType="w" fact="0.3209"/>
          <dgm:constr type="t" for="ch" forName="Accent2" refType="h" fact="0.6511"/>
          <dgm:constr type="w" for="ch" forName="Accent2" refType="w" fact="0.0393"/>
          <dgm:constr type="h" for="ch" forName="Accent2" refType="h" fact="0.054"/>
          <dgm:constr type="l" for="ch" forName="Accent3" refType="w" fact="0.6899"/>
          <dgm:constr type="t" for="ch" forName="Accent3" refType="h" fact="0.3026"/>
          <dgm:constr type="w" for="ch" forName="Accent3" refType="w" fact="0.0393"/>
          <dgm:constr type="h" for="ch" forName="Accent3" refType="h" fact="0.054"/>
          <dgm:constr type="l" for="ch" forName="Accent9" refType="w" fact="0.6201"/>
          <dgm:constr type="t" for="ch" forName="Accent9" refType="h" fact="0.2115"/>
          <dgm:constr type="w" for="ch" forName="Accent9" refType="w" fact="0.0542"/>
          <dgm:constr type="h" for="ch" forName="Accent9" refType="h" fact="0.0746"/>
          <dgm:constr type="l" for="ch" forName="Child1" refType="w" fact="0.0186"/>
          <dgm:constr type="t" for="ch" forName="Child1" refType="h" fact="0.1515"/>
          <dgm:constr type="w" for="ch" forName="Child1" refType="w" fact="0.1982"/>
          <dgm:constr type="h" for="ch" forName="Child1" refType="h" fact="0.2725"/>
          <dgm:constr type="l" for="ch" forName="Child2" refType="w" fact="0.7086"/>
          <dgm:constr type="t" for="ch" forName="Child2" refType="h" fact="0.0233"/>
          <dgm:constr type="w" for="ch" forName="Child2" refType="w" fact="0.1982"/>
          <dgm:constr type="h" for="ch" forName="Child2" refType="h" fact="0.2725"/>
          <dgm:constr type="l" for="ch" forName="Child3" refType="w" fact="0.8018"/>
          <dgm:constr type="t" for="ch" forName="Child3" refType="h" fact="0.4943"/>
          <dgm:constr type="w" for="ch" forName="Child3" refType="w" fact="0.1982"/>
          <dgm:constr type="h" for="ch" forName="Child3" refType="h" fact="0.2725"/>
          <dgm:constr type="l" for="ch" forName="Accent12" refType="w" fact="0.7459"/>
          <dgm:constr type="t" for="ch" forName="Accent12" refType="h" fact="0.4848"/>
          <dgm:constr type="w" for="ch" forName="Accent12" refType="w" fact="0.0393"/>
          <dgm:constr type="h" for="ch" forName="Accent12" refType="h" fact="0.054"/>
          <dgm:constr type="l" for="ch" forName="Accent4" refType="w" fact="0.5021"/>
          <dgm:constr type="t" for="ch" forName="Accent4" refType="h" fact="0.7085"/>
          <dgm:constr type="w" for="ch" forName="Accent4" refType="w" fact="0.0542"/>
          <dgm:constr type="h" for="ch" forName="Accent4" refType="h" fact="0.0746"/>
          <dgm:constr type="l" for="ch" forName="Accent10" refType="w" fact="0"/>
          <dgm:constr type="t" for="ch" forName="Accent10" refType="h" fact="0.6642"/>
          <dgm:constr type="w" for="ch" forName="Accent10" refType="w" fact="0.0393"/>
          <dgm:constr type="h" for="ch" forName="Accent10" refType="h" fact="0.054"/>
          <dgm:constr type="l" for="ch" forName="Accent11" refType="w" fact="0.3916"/>
          <dgm:constr type="t" for="ch" forName="Accent11" refType="h" fact="0.5873"/>
          <dgm:constr type="w" for="ch" forName="Accent11" refType="w" fact="0.0393"/>
          <dgm:constr type="h" for="ch" forName="Accent11" refType="h" fact="0.054"/>
          <dgm:constr type="l" for="ch" forName="Accent7" refType="w" fact="0.3944"/>
          <dgm:constr type="t" for="ch" forName="Accent7" refType="h" fact="0.1083"/>
          <dgm:constr type="w" for="ch" forName="Accent7" refType="w" fact="0.0542"/>
          <dgm:constr type="h" for="ch" forName="Accent7" refType="h" fact="0.0746"/>
          <dgm:constr type="l" for="ch" forName="Accent5" refType="w" fact="0.3319"/>
          <dgm:constr type="t" for="ch" forName="Accent5" refType="h" fact="0.1059"/>
          <dgm:constr type="w" for="ch" forName="Accent5" refType="w" fact="0.0393"/>
          <dgm:constr type="h" for="ch" forName="Accent5" refType="h" fact="0.054"/>
          <dgm:constr type="l" for="ch" forName="Accent6" refType="w" fact="0.2082"/>
          <dgm:constr type="t" for="ch" forName="Accent6" refType="h" fact="0.4151"/>
          <dgm:constr type="w" for="ch" forName="Accent6" refType="w" fact="0.0393"/>
          <dgm:constr type="h" for="ch" forName="Accent6" refType="h" fact="0.054"/>
          <dgm:constr type="l" for="ch" forName="Child4" refType="w" fact="0.2329"/>
          <dgm:constr type="t" for="ch" forName="Child4" refType="h" fact="0.7275"/>
          <dgm:constr type="w" for="ch" forName="Child4" refType="w" fact="0.1982"/>
          <dgm:constr type="h" for="ch" forName="Child4" refType="h" fact="0.2725"/>
          <dgm:constr type="l" for="ch" forName="Accent13" refType="w" fact="0.4099"/>
          <dgm:constr type="t" for="ch" forName="Accent13" refType="h" fact="0.7183"/>
          <dgm:constr type="w" for="ch" forName="Accent13" refType="w" fact="0.0393"/>
          <dgm:constr type="h" for="ch" forName="Accent13" refType="h" fact="0.054"/>
        </dgm:constrLst>
      </dgm:if>
      <dgm:else name="Name7">
        <dgm:alg type="composite">
          <dgm:param type="ar" val="1.1477"/>
        </dgm:alg>
        <dgm:constrLst>
          <dgm:constr type="primFontSz" for="des" ptType="node" op="equ" val="65"/>
          <dgm:constr type="l" for="ch" forName="Parent" refType="w" fact="0.171"/>
          <dgm:constr type="t" for="ch" forName="Parent" refType="h" fact="0.1907"/>
          <dgm:constr type="w" for="ch" forName="Parent" refType="w" fact="0.4875"/>
          <dgm:constr type="h" for="ch" forName="Parent" refType="h" fact="0.5596"/>
          <dgm:constr type="l" for="ch" forName="Accent8" refType="w" fact="0.0373"/>
          <dgm:constr type="t" for="ch" forName="Accent8" refType="h" fact="0.5858"/>
          <dgm:constr type="w" for="ch" forName="Accent8" refType="w" fact="0.098"/>
          <dgm:constr type="h" for="ch" forName="Accent8" refType="h" fact="0.1125"/>
          <dgm:constr type="l" for="ch" forName="Accent1" refType="w" fact="0.4492"/>
          <dgm:constr type="t" for="ch" forName="Accent1" refType="h" fact="0.1652"/>
          <dgm:constr type="w" for="ch" forName="Accent1" refType="w" fact="0.0542"/>
          <dgm:constr type="h" for="ch" forName="Accent1" refType="h" fact="0.0623"/>
          <dgm:constr type="l" for="ch" forName="Accent2" refType="w" fact="0.3209"/>
          <dgm:constr type="t" for="ch" forName="Accent2" refType="h" fact="0.7087"/>
          <dgm:constr type="w" for="ch" forName="Accent2" refType="w" fact="0.0393"/>
          <dgm:constr type="h" for="ch" forName="Accent2" refType="h" fact="0.0451"/>
          <dgm:constr type="l" for="ch" forName="Accent3" refType="w" fact="0.6899"/>
          <dgm:constr type="t" for="ch" forName="Accent3" refType="h" fact="0.4178"/>
          <dgm:constr type="w" for="ch" forName="Accent3" refType="w" fact="0.0393"/>
          <dgm:constr type="h" for="ch" forName="Accent3" refType="h" fact="0.0451"/>
          <dgm:constr type="l" for="ch" forName="Accent9" refType="w" fact="0.6201"/>
          <dgm:constr type="t" for="ch" forName="Accent9" refType="h" fact="0.3417"/>
          <dgm:constr type="w" for="ch" forName="Accent9" refType="w" fact="0.0542"/>
          <dgm:constr type="h" for="ch" forName="Accent9" refType="h" fact="0.0623"/>
          <dgm:constr type="l" for="ch" forName="Child1" refType="w" fact="0.0186"/>
          <dgm:constr type="t" for="ch" forName="Child1" refType="h" fact="0.2917"/>
          <dgm:constr type="w" for="ch" forName="Child1" refType="w" fact="0.1982"/>
          <dgm:constr type="h" for="ch" forName="Child1" refType="h" fact="0.2275"/>
          <dgm:constr type="l" for="ch" forName="Child2" refType="w" fact="0.7086"/>
          <dgm:constr type="t" for="ch" forName="Child2" refType="h" fact="0.1847"/>
          <dgm:constr type="w" for="ch" forName="Child2" refType="w" fact="0.1982"/>
          <dgm:constr type="h" for="ch" forName="Child2" refType="h" fact="0.2275"/>
          <dgm:constr type="l" for="ch" forName="Child3" refType="w" fact="0.8018"/>
          <dgm:constr type="t" for="ch" forName="Child3" refType="h" fact="0.5778"/>
          <dgm:constr type="w" for="ch" forName="Child3" refType="w" fact="0.1982"/>
          <dgm:constr type="h" for="ch" forName="Child3" refType="h" fact="0.2275"/>
          <dgm:constr type="l" for="ch" forName="Accent12" refType="w" fact="0.7459"/>
          <dgm:constr type="t" for="ch" forName="Accent12" refType="h" fact="0.5699"/>
          <dgm:constr type="w" for="ch" forName="Accent12" refType="w" fact="0.0393"/>
          <dgm:constr type="h" for="ch" forName="Accent12" refType="h" fact="0.0451"/>
          <dgm:constr type="l" for="ch" forName="Accent4" refType="w" fact="0.5021"/>
          <dgm:constr type="t" for="ch" forName="Accent4" refType="h" fact="0.7567"/>
          <dgm:constr type="w" for="ch" forName="Accent4" refType="w" fact="0.0542"/>
          <dgm:constr type="h" for="ch" forName="Accent4" refType="h" fact="0.0623"/>
          <dgm:constr type="l" for="ch" forName="Accent10" refType="w" fact="0"/>
          <dgm:constr type="t" for="ch" forName="Accent10" refType="h" fact="0.7197"/>
          <dgm:constr type="w" for="ch" forName="Accent10" refType="w" fact="0.0393"/>
          <dgm:constr type="h" for="ch" forName="Accent10" refType="h" fact="0.0451"/>
          <dgm:constr type="l" for="ch" forName="Accent11" refType="w" fact="0.3916"/>
          <dgm:constr type="t" for="ch" forName="Accent11" refType="h" fact="0.6555"/>
          <dgm:constr type="w" for="ch" forName="Accent11" refType="w" fact="0.0393"/>
          <dgm:constr type="h" for="ch" forName="Accent11" refType="h" fact="0.0451"/>
          <dgm:constr type="l" for="ch" forName="Accent7" refType="w" fact="0.3944"/>
          <dgm:constr type="t" for="ch" forName="Accent7" refType="h" fact="0.2556"/>
          <dgm:constr type="w" for="ch" forName="Accent7" refType="w" fact="0.0542"/>
          <dgm:constr type="h" for="ch" forName="Accent7" refType="h" fact="0.0623"/>
          <dgm:constr type="l" for="ch" forName="Accent5" refType="w" fact="0.3319"/>
          <dgm:constr type="t" for="ch" forName="Accent5" refType="h" fact="0.2536"/>
          <dgm:constr type="w" for="ch" forName="Accent5" refType="w" fact="0.0393"/>
          <dgm:constr type="h" for="ch" forName="Accent5" refType="h" fact="0.0451"/>
          <dgm:constr type="l" for="ch" forName="Accent6" refType="w" fact="0.2082"/>
          <dgm:constr type="t" for="ch" forName="Accent6" refType="h" fact="0.5117"/>
          <dgm:constr type="w" for="ch" forName="Accent6" refType="w" fact="0.0393"/>
          <dgm:constr type="h" for="ch" forName="Accent6" refType="h" fact="0.0451"/>
          <dgm:constr type="l" for="ch" forName="Child5" refType="w" fact="0.4219"/>
          <dgm:constr type="t" for="ch" forName="Child5" refType="h" fact="0"/>
          <dgm:constr type="w" for="ch" forName="Child5" refType="w" fact="0.1982"/>
          <dgm:constr type="h" for="ch" forName="Child5" refType="h" fact="0.2275"/>
          <dgm:constr type="l" for="ch" forName="Child4" refType="w" fact="0.2329"/>
          <dgm:constr type="t" for="ch" forName="Child4" refType="h" fact="0.7725"/>
          <dgm:constr type="w" for="ch" forName="Child4" refType="w" fact="0.1982"/>
          <dgm:constr type="h" for="ch" forName="Child4" refType="h" fact="0.2275"/>
          <dgm:constr type="l" for="ch" forName="Accent15" refType="w" fact="0.1775"/>
          <dgm:constr type="t" for="ch" forName="Accent15" refType="h" fact="0.2466"/>
          <dgm:constr type="w" for="ch" forName="Accent15" refType="w" fact="0.0393"/>
          <dgm:constr type="h" for="ch" forName="Accent15" refType="h" fact="0.0451"/>
          <dgm:constr type="l" for="ch" forName="Accent16" refType="w" fact="0.6351"/>
          <dgm:constr type="t" for="ch" forName="Accent16" refType="h" fact="0.056"/>
          <dgm:constr type="w" for="ch" forName="Accent16" refType="w" fact="0.0393"/>
          <dgm:constr type="h" for="ch" forName="Accent16" refType="h" fact="0.0451"/>
          <dgm:constr type="l" for="ch" forName="Accent13" refType="w" fact="0.4099"/>
          <dgm:constr type="t" for="ch" forName="Accent13" refType="h" fact="0.7648"/>
          <dgm:constr type="w" for="ch" forName="Accent13" refType="w" fact="0.0393"/>
          <dgm:constr type="h" for="ch" forName="Accent13" refType="h" fact="0.0451"/>
        </dgm:constrLst>
      </dgm:else>
    </dgm:choose>
    <dgm:forEach name="wrapper" axis="self" ptType="parTrans">
      <dgm:forEach name="accentRepeat1" axis="self">
        <dgm:layoutNode name="AccentHold1" styleLbl="node1">
          <dgm:alg type="sp"/>
          <dgm:shape xmlns:r="http://schemas.openxmlformats.org/officeDocument/2006/relationships" type="ellipse" r:blip="">
            <dgm:adjLst/>
          </dgm:shape>
          <dgm:presOf/>
        </dgm:layoutNode>
      </dgm:forEach>
      <dgm:forEach name="accentRepeat2" axis="self">
        <dgm:layoutNode name="AccentHold2" styleLbl="node1">
          <dgm:alg type="sp"/>
          <dgm:shape xmlns:r="http://schemas.openxmlformats.org/officeDocument/2006/relationships" type="ellipse" r:blip="">
            <dgm:adjLst/>
          </dgm:shape>
          <dgm:presOf/>
        </dgm:layoutNode>
      </dgm:forEach>
      <dgm:forEach name="accentRepeat3" axis="self">
        <dgm:layoutNode name="AccentHold3" styleLbl="node1">
          <dgm:alg type="sp"/>
          <dgm:shape xmlns:r="http://schemas.openxmlformats.org/officeDocument/2006/relationships" type="ellipse" r:blip="">
            <dgm:adjLst/>
          </dgm:shape>
          <dgm:presOf/>
        </dgm:layoutNode>
      </dgm:forEach>
    </dgm:forEach>
    <dgm:forEach name="Name8" axis="ch" ptType="node" cnt="1">
      <dgm:layoutNode name="Parent" styleLbl="node0">
        <dgm:varLst>
          <dgm:chMax val="5"/>
          <dgm:chPref val="5"/>
        </dgm:varLst>
        <dgm:alg type="tx"/>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ch" ptType="node" func="cnt" op="lte" val="4">
          <dgm:layoutNode name="Accent1" styleLbl="node1">
            <dgm:alg type="sp"/>
            <dgm:shape xmlns:r="http://schemas.openxmlformats.org/officeDocument/2006/relationships" type="ellipse" r:blip="">
              <dgm:adjLst/>
            </dgm:shape>
            <dgm:presOf/>
            <dgm:constrLst/>
          </dgm:layoutNode>
        </dgm:if>
        <dgm:else name="Name11"/>
      </dgm:choose>
      <dgm:layoutNode name="Accent2" styleLbl="node1">
        <dgm:alg type="sp"/>
        <dgm:shape xmlns:r="http://schemas.openxmlformats.org/officeDocument/2006/relationships" type="ellipse" r:blip="">
          <dgm:adjLst/>
        </dgm:shape>
        <dgm:presOf/>
        <dgm:constrLst/>
      </dgm:layoutNode>
      <dgm:layoutNode name="Accent3" styleLbl="node1">
        <dgm:alg type="sp"/>
        <dgm:shape xmlns:r="http://schemas.openxmlformats.org/officeDocument/2006/relationships" type="ellipse" r:blip="">
          <dgm:adjLst/>
        </dgm:shape>
        <dgm:presOf/>
        <dgm:constrLst/>
      </dgm:layoutNode>
      <dgm:layoutNode name="Accent4" styleLbl="node1">
        <dgm:alg type="sp"/>
        <dgm:shape xmlns:r="http://schemas.openxmlformats.org/officeDocument/2006/relationships" type="ellipse" r:blip="">
          <dgm:adjLst/>
        </dgm:shape>
        <dgm:presOf/>
        <dgm:constrLst/>
      </dgm:layoutNode>
      <dgm:layoutNode name="Accent5" styleLbl="node1">
        <dgm:alg type="sp"/>
        <dgm:shape xmlns:r="http://schemas.openxmlformats.org/officeDocument/2006/relationships" type="ellipse" r:blip="">
          <dgm:adjLst/>
        </dgm:shape>
        <dgm:presOf/>
        <dgm:constrLst/>
      </dgm:layoutNode>
      <dgm:layoutNode name="Accent6" styleLbl="node1">
        <dgm:alg type="sp"/>
        <dgm:shape xmlns:r="http://schemas.openxmlformats.org/officeDocument/2006/relationships" type="ellipse" r:blip="">
          <dgm:adjLst/>
        </dgm:shape>
        <dgm:presOf/>
        <dgm:constrLst/>
      </dgm:layoutNode>
    </dgm:forEach>
    <dgm:forEach name="Name12" axis="ch ch" ptType="node node" st="1 1" cnt="1 1">
      <dgm:layoutNode name="Child1"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7">
        <dgm:alg type="sp"/>
        <dgm:shape xmlns:r="http://schemas.openxmlformats.org/officeDocument/2006/relationships" r:blip="">
          <dgm:adjLst/>
        </dgm:shape>
        <dgm:presOf/>
        <dgm:constrLst/>
        <dgm:forEach name="Name13" ref="accentRepeat1"/>
      </dgm:layoutNode>
      <dgm:layoutNode name="Accent8">
        <dgm:alg type="sp"/>
        <dgm:shape xmlns:r="http://schemas.openxmlformats.org/officeDocument/2006/relationships" r:blip="">
          <dgm:adjLst/>
        </dgm:shape>
        <dgm:presOf/>
        <dgm:constrLst/>
        <dgm:forEach name="Name14" ref="accentRepeat2"/>
      </dgm:layoutNode>
    </dgm:forEach>
    <dgm:forEach name="Name15" axis="ch ch" ptType="node node" st="1 2" cnt="1 1">
      <dgm:layoutNode name="Child2"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9">
        <dgm:alg type="sp"/>
        <dgm:shape xmlns:r="http://schemas.openxmlformats.org/officeDocument/2006/relationships" r:blip="">
          <dgm:adjLst/>
        </dgm:shape>
        <dgm:presOf/>
        <dgm:constrLst/>
        <dgm:forEach name="Name16" ref="accentRepeat1"/>
      </dgm:layoutNode>
      <dgm:layoutNode name="Accent10">
        <dgm:alg type="sp"/>
        <dgm:shape xmlns:r="http://schemas.openxmlformats.org/officeDocument/2006/relationships" r:blip="">
          <dgm:adjLst/>
        </dgm:shape>
        <dgm:presOf/>
        <dgm:constrLst/>
        <dgm:forEach name="Name17" ref="accentRepeat2"/>
      </dgm:layoutNode>
      <dgm:layoutNode name="Accent11">
        <dgm:alg type="sp"/>
        <dgm:shape xmlns:r="http://schemas.openxmlformats.org/officeDocument/2006/relationships" r:blip="">
          <dgm:adjLst/>
        </dgm:shape>
        <dgm:presOf/>
        <dgm:constrLst/>
        <dgm:forEach name="Name18" ref="accentRepeat3"/>
      </dgm:layoutNode>
    </dgm:forEach>
    <dgm:forEach name="Name19" axis="ch ch" ptType="node node" st="1 3" cnt="1 1">
      <dgm:layoutNode name="Child3"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2">
        <dgm:alg type="sp"/>
        <dgm:shape xmlns:r="http://schemas.openxmlformats.org/officeDocument/2006/relationships" r:blip="">
          <dgm:adjLst/>
        </dgm:shape>
        <dgm:presOf/>
        <dgm:constrLst/>
        <dgm:forEach name="Name20" ref="accentRepeat1"/>
      </dgm:layoutNode>
    </dgm:forEach>
    <dgm:forEach name="Name21" axis="ch ch" ptType="node node" st="1 4" cnt="1 1">
      <dgm:layoutNode name="Child4"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3">
        <dgm:alg type="sp"/>
        <dgm:shape xmlns:r="http://schemas.openxmlformats.org/officeDocument/2006/relationships" r:blip="">
          <dgm:adjLst/>
        </dgm:shape>
        <dgm:presOf/>
        <dgm:constrLst/>
        <dgm:forEach name="Name22" ref="accentRepeat1"/>
      </dgm:layoutNode>
    </dgm:forEach>
    <dgm:forEach name="Name23" axis="ch ch" ptType="node node" st="1 5" cnt="1 1">
      <dgm:layoutNode name="Child5"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5">
        <dgm:alg type="sp"/>
        <dgm:shape xmlns:r="http://schemas.openxmlformats.org/officeDocument/2006/relationships" r:blip="">
          <dgm:adjLst/>
        </dgm:shape>
        <dgm:presOf/>
        <dgm:constrLst/>
        <dgm:forEach name="Name24" ref="accentRepeat2"/>
      </dgm:layoutNode>
      <dgm:layoutNode name="Accent16">
        <dgm:alg type="sp"/>
        <dgm:shape xmlns:r="http://schemas.openxmlformats.org/officeDocument/2006/relationships" r:blip="">
          <dgm:adjLst/>
        </dgm:shape>
        <dgm:presOf/>
        <dgm:constrLst/>
        <dgm:forEach name="Name25" ref="accentRepeat3"/>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7684A1B-79D8-4701-8150-13324EDE4F80}" type="datetimeFigureOut">
              <a:rPr lang="en-SG" smtClean="0"/>
              <a:t>14/10/2020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4E829628-0FA5-44D2-A134-D86256E2DA2E}" type="slidenum">
              <a:rPr lang="en-SG" smtClean="0"/>
              <a:t>‹#›</a:t>
            </a:fld>
            <a:endParaRPr lang="en-SG"/>
          </a:p>
        </p:txBody>
      </p:sp>
    </p:spTree>
    <p:extLst>
      <p:ext uri="{BB962C8B-B14F-4D97-AF65-F5344CB8AC3E}">
        <p14:creationId xmlns:p14="http://schemas.microsoft.com/office/powerpoint/2010/main" val="2608083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684A1B-79D8-4701-8150-13324EDE4F80}" type="datetimeFigureOut">
              <a:rPr lang="en-SG" smtClean="0"/>
              <a:t>14/10/2020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4E829628-0FA5-44D2-A134-D86256E2DA2E}" type="slidenum">
              <a:rPr lang="en-SG" smtClean="0"/>
              <a:t>‹#›</a:t>
            </a:fld>
            <a:endParaRPr lang="en-SG"/>
          </a:p>
        </p:txBody>
      </p:sp>
    </p:spTree>
    <p:extLst>
      <p:ext uri="{BB962C8B-B14F-4D97-AF65-F5344CB8AC3E}">
        <p14:creationId xmlns:p14="http://schemas.microsoft.com/office/powerpoint/2010/main" val="2584342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684A1B-79D8-4701-8150-13324EDE4F80}" type="datetimeFigureOut">
              <a:rPr lang="en-SG" smtClean="0"/>
              <a:t>14/10/2020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4E829628-0FA5-44D2-A134-D86256E2DA2E}" type="slidenum">
              <a:rPr lang="en-SG" smtClean="0"/>
              <a:t>‹#›</a:t>
            </a:fld>
            <a:endParaRPr lang="en-SG"/>
          </a:p>
        </p:txBody>
      </p:sp>
    </p:spTree>
    <p:extLst>
      <p:ext uri="{BB962C8B-B14F-4D97-AF65-F5344CB8AC3E}">
        <p14:creationId xmlns:p14="http://schemas.microsoft.com/office/powerpoint/2010/main" val="331809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684A1B-79D8-4701-8150-13324EDE4F80}" type="datetimeFigureOut">
              <a:rPr lang="en-SG" smtClean="0"/>
              <a:t>14/10/2020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4E829628-0FA5-44D2-A134-D86256E2DA2E}" type="slidenum">
              <a:rPr lang="en-SG" smtClean="0"/>
              <a:t>‹#›</a:t>
            </a:fld>
            <a:endParaRPr lang="en-SG"/>
          </a:p>
        </p:txBody>
      </p:sp>
    </p:spTree>
    <p:extLst>
      <p:ext uri="{BB962C8B-B14F-4D97-AF65-F5344CB8AC3E}">
        <p14:creationId xmlns:p14="http://schemas.microsoft.com/office/powerpoint/2010/main" val="3260070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684A1B-79D8-4701-8150-13324EDE4F80}" type="datetimeFigureOut">
              <a:rPr lang="en-SG" smtClean="0"/>
              <a:t>14/10/2020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4E829628-0FA5-44D2-A134-D86256E2DA2E}" type="slidenum">
              <a:rPr lang="en-SG" smtClean="0"/>
              <a:t>‹#›</a:t>
            </a:fld>
            <a:endParaRPr lang="en-SG"/>
          </a:p>
        </p:txBody>
      </p:sp>
    </p:spTree>
    <p:extLst>
      <p:ext uri="{BB962C8B-B14F-4D97-AF65-F5344CB8AC3E}">
        <p14:creationId xmlns:p14="http://schemas.microsoft.com/office/powerpoint/2010/main" val="4164631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7684A1B-79D8-4701-8150-13324EDE4F80}" type="datetimeFigureOut">
              <a:rPr lang="en-SG" smtClean="0"/>
              <a:t>14/10/2020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4E829628-0FA5-44D2-A134-D86256E2DA2E}" type="slidenum">
              <a:rPr lang="en-SG" smtClean="0"/>
              <a:t>‹#›</a:t>
            </a:fld>
            <a:endParaRPr lang="en-SG"/>
          </a:p>
        </p:txBody>
      </p:sp>
    </p:spTree>
    <p:extLst>
      <p:ext uri="{BB962C8B-B14F-4D97-AF65-F5344CB8AC3E}">
        <p14:creationId xmlns:p14="http://schemas.microsoft.com/office/powerpoint/2010/main" val="750765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7684A1B-79D8-4701-8150-13324EDE4F80}" type="datetimeFigureOut">
              <a:rPr lang="en-SG" smtClean="0"/>
              <a:t>14/10/2020</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4E829628-0FA5-44D2-A134-D86256E2DA2E}" type="slidenum">
              <a:rPr lang="en-SG" smtClean="0"/>
              <a:t>‹#›</a:t>
            </a:fld>
            <a:endParaRPr lang="en-SG"/>
          </a:p>
        </p:txBody>
      </p:sp>
    </p:spTree>
    <p:extLst>
      <p:ext uri="{BB962C8B-B14F-4D97-AF65-F5344CB8AC3E}">
        <p14:creationId xmlns:p14="http://schemas.microsoft.com/office/powerpoint/2010/main" val="477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7684A1B-79D8-4701-8150-13324EDE4F80}" type="datetimeFigureOut">
              <a:rPr lang="en-SG" smtClean="0"/>
              <a:t>14/10/2020</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4E829628-0FA5-44D2-A134-D86256E2DA2E}" type="slidenum">
              <a:rPr lang="en-SG" smtClean="0"/>
              <a:t>‹#›</a:t>
            </a:fld>
            <a:endParaRPr lang="en-SG"/>
          </a:p>
        </p:txBody>
      </p:sp>
    </p:spTree>
    <p:extLst>
      <p:ext uri="{BB962C8B-B14F-4D97-AF65-F5344CB8AC3E}">
        <p14:creationId xmlns:p14="http://schemas.microsoft.com/office/powerpoint/2010/main" val="1102766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684A1B-79D8-4701-8150-13324EDE4F80}" type="datetimeFigureOut">
              <a:rPr lang="en-SG" smtClean="0"/>
              <a:t>14/10/2020</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4E829628-0FA5-44D2-A134-D86256E2DA2E}" type="slidenum">
              <a:rPr lang="en-SG" smtClean="0"/>
              <a:t>‹#›</a:t>
            </a:fld>
            <a:endParaRPr lang="en-SG"/>
          </a:p>
        </p:txBody>
      </p:sp>
    </p:spTree>
    <p:extLst>
      <p:ext uri="{BB962C8B-B14F-4D97-AF65-F5344CB8AC3E}">
        <p14:creationId xmlns:p14="http://schemas.microsoft.com/office/powerpoint/2010/main" val="999533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7684A1B-79D8-4701-8150-13324EDE4F80}" type="datetimeFigureOut">
              <a:rPr lang="en-SG" smtClean="0"/>
              <a:t>14/10/2020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4E829628-0FA5-44D2-A134-D86256E2DA2E}" type="slidenum">
              <a:rPr lang="en-SG" smtClean="0"/>
              <a:t>‹#›</a:t>
            </a:fld>
            <a:endParaRPr lang="en-SG"/>
          </a:p>
        </p:txBody>
      </p:sp>
    </p:spTree>
    <p:extLst>
      <p:ext uri="{BB962C8B-B14F-4D97-AF65-F5344CB8AC3E}">
        <p14:creationId xmlns:p14="http://schemas.microsoft.com/office/powerpoint/2010/main" val="3331835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7684A1B-79D8-4701-8150-13324EDE4F80}" type="datetimeFigureOut">
              <a:rPr lang="en-SG" smtClean="0"/>
              <a:t>14/10/2020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4E829628-0FA5-44D2-A134-D86256E2DA2E}" type="slidenum">
              <a:rPr lang="en-SG" smtClean="0"/>
              <a:t>‹#›</a:t>
            </a:fld>
            <a:endParaRPr lang="en-SG"/>
          </a:p>
        </p:txBody>
      </p:sp>
    </p:spTree>
    <p:extLst>
      <p:ext uri="{BB962C8B-B14F-4D97-AF65-F5344CB8AC3E}">
        <p14:creationId xmlns:p14="http://schemas.microsoft.com/office/powerpoint/2010/main" val="897309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684A1B-79D8-4701-8150-13324EDE4F80}" type="datetimeFigureOut">
              <a:rPr lang="en-SG" smtClean="0"/>
              <a:t>14/10/2020</a:t>
            </a:fld>
            <a:endParaRPr lang="en-SG"/>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829628-0FA5-44D2-A134-D86256E2DA2E}" type="slidenum">
              <a:rPr lang="en-SG" smtClean="0"/>
              <a:t>‹#›</a:t>
            </a:fld>
            <a:endParaRPr lang="en-SG"/>
          </a:p>
        </p:txBody>
      </p:sp>
    </p:spTree>
    <p:extLst>
      <p:ext uri="{BB962C8B-B14F-4D97-AF65-F5344CB8AC3E}">
        <p14:creationId xmlns:p14="http://schemas.microsoft.com/office/powerpoint/2010/main" val="189227088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5.xml.rels><?xml version="1.0" encoding="UTF-8" standalone="yes"?>
<Relationships xmlns="http://schemas.openxmlformats.org/package/2006/relationships"><Relationship Id="rId2" Type="http://schemas.openxmlformats.org/officeDocument/2006/relationships/hyperlink" Target="mailto:chuanqing@bcs.edu.s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D73E176-8F67-4248-A40C-E47D8DFDBE44}"/>
              </a:ext>
            </a:extLst>
          </p:cNvPr>
          <p:cNvSpPr>
            <a:spLocks noGrp="1"/>
          </p:cNvSpPr>
          <p:nvPr>
            <p:ph type="title"/>
          </p:nvPr>
        </p:nvSpPr>
        <p:spPr/>
        <p:txBody>
          <a:bodyPr/>
          <a:lstStyle/>
          <a:p>
            <a:r>
              <a:rPr lang="zh-CN" altLang="en-US" dirty="0"/>
              <a:t>第八课：复习</a:t>
            </a:r>
            <a:r>
              <a:rPr lang="en-US" altLang="zh-CN" dirty="0"/>
              <a:t>-</a:t>
            </a:r>
            <a:r>
              <a:rPr lang="zh-CN" altLang="en-US" dirty="0"/>
              <a:t>写作</a:t>
            </a:r>
            <a:r>
              <a:rPr lang="en-US" altLang="zh-CN" dirty="0"/>
              <a:t>-</a:t>
            </a:r>
            <a:r>
              <a:rPr lang="zh-CN" altLang="en-US" dirty="0"/>
              <a:t>练习</a:t>
            </a:r>
            <a:endParaRPr lang="en-SG" dirty="0"/>
          </a:p>
        </p:txBody>
      </p:sp>
      <p:sp>
        <p:nvSpPr>
          <p:cNvPr id="5" name="Content Placeholder 4">
            <a:extLst>
              <a:ext uri="{FF2B5EF4-FFF2-40B4-BE49-F238E27FC236}">
                <a16:creationId xmlns:a16="http://schemas.microsoft.com/office/drawing/2014/main" id="{632986DF-233C-4AEF-8E65-82E8D383C855}"/>
              </a:ext>
            </a:extLst>
          </p:cNvPr>
          <p:cNvSpPr>
            <a:spLocks noGrp="1"/>
          </p:cNvSpPr>
          <p:nvPr>
            <p:ph idx="1"/>
          </p:nvPr>
        </p:nvSpPr>
        <p:spPr/>
        <p:txBody>
          <a:bodyPr>
            <a:normAutofit fontScale="85000" lnSpcReduction="10000"/>
          </a:bodyPr>
          <a:lstStyle/>
          <a:p>
            <a:r>
              <a:rPr lang="zh-CN" altLang="en-US" dirty="0"/>
              <a:t>这节课复习和总结前几节课的内容，并练习阅读和写作的风格：评论和批评；在开始之前，有以下的一些细节，希望大家开始关注：</a:t>
            </a:r>
            <a:endParaRPr lang="en-SG" altLang="zh-CN" dirty="0"/>
          </a:p>
          <a:p>
            <a:r>
              <a:rPr lang="zh-CN" altLang="en-US" dirty="0"/>
              <a:t>其一，从一开始我们强调，关学术写作的格式，要以佛学院</a:t>
            </a:r>
            <a:r>
              <a:rPr lang="en-US" altLang="zh-CN" dirty="0"/>
              <a:t>《</a:t>
            </a:r>
            <a:r>
              <a:rPr lang="zh-CN" altLang="en-US" dirty="0"/>
              <a:t>研究生手册</a:t>
            </a:r>
            <a:r>
              <a:rPr lang="en-US" altLang="zh-CN" dirty="0"/>
              <a:t>》</a:t>
            </a:r>
            <a:r>
              <a:rPr lang="zh-CN" altLang="en-US" dirty="0"/>
              <a:t>的规定为依据，并在仔细阅读后开始练习使用；到目前为止，基本没有看到大家使用或正确使用；从现在开始，请务必认真对待；只有具体练习，出现的问题才能及时发现和纠正；</a:t>
            </a:r>
            <a:endParaRPr lang="en-SG" altLang="zh-CN" dirty="0"/>
          </a:p>
          <a:p>
            <a:r>
              <a:rPr lang="zh-CN" altLang="en-US" dirty="0"/>
              <a:t>其二，有关标点符号，最好不要一逗到底，适当的使用分号；和句号等常用的标点。</a:t>
            </a:r>
            <a:endParaRPr lang="en-SG" altLang="zh-CN" dirty="0"/>
          </a:p>
          <a:p>
            <a:r>
              <a:rPr lang="zh-CN" altLang="en-US" dirty="0"/>
              <a:t>其三，学术写作，和报纸的社论不同，请以准确、谨慎和客观的语言表述；也就是避免笼统、草率和武断的强词夺理；也不要唱高调，要用平实但准确的语言写作；</a:t>
            </a:r>
            <a:endParaRPr lang="en-SG" dirty="0"/>
          </a:p>
        </p:txBody>
      </p:sp>
    </p:spTree>
    <p:extLst>
      <p:ext uri="{BB962C8B-B14F-4D97-AF65-F5344CB8AC3E}">
        <p14:creationId xmlns:p14="http://schemas.microsoft.com/office/powerpoint/2010/main" val="25213469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FBB51-1F3A-4944-A1EE-B38461AB412A}"/>
              </a:ext>
            </a:extLst>
          </p:cNvPr>
          <p:cNvSpPr>
            <a:spLocks noGrp="1"/>
          </p:cNvSpPr>
          <p:nvPr>
            <p:ph type="title"/>
          </p:nvPr>
        </p:nvSpPr>
        <p:spPr/>
        <p:txBody>
          <a:bodyPr>
            <a:normAutofit fontScale="90000"/>
          </a:bodyPr>
          <a:lstStyle/>
          <a:p>
            <a:r>
              <a:rPr lang="zh-CN" altLang="en-US" sz="3600" dirty="0"/>
              <a:t>如何阅读论文</a:t>
            </a:r>
            <a:r>
              <a:rPr lang="zh-CN" altLang="en-US" sz="2000" dirty="0"/>
              <a:t>：学术专著容易浏览，因为有目录；阅读学术论文，也有其优势，就是论文一般比较短，可能只是专著中的一个章节，甚至更短；不容易的一方面，是论文没有目录；不过，学术论文的阅读，也可以从分段、结构和关键词等层面入手；</a:t>
            </a:r>
            <a:endParaRPr lang="en-SG" sz="2000" dirty="0"/>
          </a:p>
        </p:txBody>
      </p:sp>
      <p:graphicFrame>
        <p:nvGraphicFramePr>
          <p:cNvPr id="4" name="Content Placeholder 3">
            <a:extLst>
              <a:ext uri="{FF2B5EF4-FFF2-40B4-BE49-F238E27FC236}">
                <a16:creationId xmlns:a16="http://schemas.microsoft.com/office/drawing/2014/main" id="{B4D44CEF-9275-4CE7-8BA4-05A89A11FEA3}"/>
              </a:ext>
            </a:extLst>
          </p:cNvPr>
          <p:cNvGraphicFramePr>
            <a:graphicFrameLocks noGrp="1"/>
          </p:cNvGraphicFramePr>
          <p:nvPr>
            <p:ph idx="1"/>
            <p:extLst>
              <p:ext uri="{D42A27DB-BD31-4B8C-83A1-F6EECF244321}">
                <p14:modId xmlns:p14="http://schemas.microsoft.com/office/powerpoint/2010/main" val="2815963337"/>
              </p:ext>
            </p:extLst>
          </p:nvPr>
        </p:nvGraphicFramePr>
        <p:xfrm>
          <a:off x="628650" y="2164359"/>
          <a:ext cx="7886700" cy="40126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3288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E03CB-3FA9-48AC-92B0-8DD4A7AC8970}"/>
              </a:ext>
            </a:extLst>
          </p:cNvPr>
          <p:cNvSpPr>
            <a:spLocks noGrp="1"/>
          </p:cNvSpPr>
          <p:nvPr>
            <p:ph type="title"/>
          </p:nvPr>
        </p:nvSpPr>
        <p:spPr/>
        <p:txBody>
          <a:bodyPr>
            <a:normAutofit fontScale="90000"/>
          </a:bodyPr>
          <a:lstStyle/>
          <a:p>
            <a:r>
              <a:rPr lang="zh-CN" altLang="en-US" sz="4000" dirty="0"/>
              <a:t>学术阅读需要注意</a:t>
            </a:r>
            <a:r>
              <a:rPr lang="zh-CN" altLang="en-US" sz="2200" dirty="0"/>
              <a:t>：为了学术研究的阅读，注意以下事项；所谓的感情用事，就是由于自己的立场或偏好，忽视了一个研究者应有的理智与客观以及价值中立；老一辈学者提倡的“同情之理解”，也是两方面的：同情 </a:t>
            </a:r>
            <a:r>
              <a:rPr lang="en-US" altLang="zh-CN" sz="2200" dirty="0"/>
              <a:t>– </a:t>
            </a:r>
            <a:r>
              <a:rPr lang="zh-CN" altLang="en-US" sz="2200" dirty="0"/>
              <a:t>设身处地的思考所研究的对象和问题；而理解 </a:t>
            </a:r>
            <a:r>
              <a:rPr lang="en-US" altLang="zh-CN" sz="2200" dirty="0"/>
              <a:t>– </a:t>
            </a:r>
            <a:r>
              <a:rPr lang="zh-CN" altLang="en-US" sz="2200" dirty="0"/>
              <a:t>客观理智的了解和理解；两者需要兼而有之；</a:t>
            </a:r>
            <a:endParaRPr lang="en-SG" sz="2200" dirty="0"/>
          </a:p>
        </p:txBody>
      </p:sp>
      <p:graphicFrame>
        <p:nvGraphicFramePr>
          <p:cNvPr id="4" name="Content Placeholder 3">
            <a:extLst>
              <a:ext uri="{FF2B5EF4-FFF2-40B4-BE49-F238E27FC236}">
                <a16:creationId xmlns:a16="http://schemas.microsoft.com/office/drawing/2014/main" id="{F8A009CA-CE5A-4EB3-9671-EAB379DC57C9}"/>
              </a:ext>
            </a:extLst>
          </p:cNvPr>
          <p:cNvGraphicFramePr>
            <a:graphicFrameLocks noGrp="1"/>
          </p:cNvGraphicFramePr>
          <p:nvPr>
            <p:ph idx="1"/>
            <p:extLst>
              <p:ext uri="{D42A27DB-BD31-4B8C-83A1-F6EECF244321}">
                <p14:modId xmlns:p14="http://schemas.microsoft.com/office/powerpoint/2010/main" val="3217019917"/>
              </p:ext>
            </p:extLst>
          </p:nvPr>
        </p:nvGraphicFramePr>
        <p:xfrm>
          <a:off x="628650" y="2004969"/>
          <a:ext cx="7886700" cy="41719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86499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D751F-E12D-4288-98E4-1C3A598BE651}"/>
              </a:ext>
            </a:extLst>
          </p:cNvPr>
          <p:cNvSpPr>
            <a:spLocks noGrp="1"/>
          </p:cNvSpPr>
          <p:nvPr>
            <p:ph type="title"/>
          </p:nvPr>
        </p:nvSpPr>
        <p:spPr/>
        <p:txBody>
          <a:bodyPr>
            <a:normAutofit fontScale="90000"/>
          </a:bodyPr>
          <a:lstStyle/>
          <a:p>
            <a:r>
              <a:rPr lang="zh-CN" altLang="en-US" dirty="0"/>
              <a:t>评论三要素</a:t>
            </a:r>
            <a:r>
              <a:rPr lang="zh-CN" altLang="en-US" sz="2200" dirty="0"/>
              <a:t>：因人而异，评论可能有更多的要素或特点；这里的三要素，是基础性的，比较通用；理性，就是用逻辑或道理来评论、批评和建立自己的观点；客观，就是用证据或事实来支撑自己的理性判断；而价值中立，就是学术原则要比个人立场重要；</a:t>
            </a:r>
            <a:endParaRPr lang="en-SG" sz="2200" dirty="0"/>
          </a:p>
        </p:txBody>
      </p:sp>
      <p:graphicFrame>
        <p:nvGraphicFramePr>
          <p:cNvPr id="4" name="Content Placeholder 3">
            <a:extLst>
              <a:ext uri="{FF2B5EF4-FFF2-40B4-BE49-F238E27FC236}">
                <a16:creationId xmlns:a16="http://schemas.microsoft.com/office/drawing/2014/main" id="{18481466-3B5B-43EF-8656-BF0389EC1408}"/>
              </a:ext>
            </a:extLst>
          </p:cNvPr>
          <p:cNvGraphicFramePr>
            <a:graphicFrameLocks noGrp="1"/>
          </p:cNvGraphicFramePr>
          <p:nvPr>
            <p:ph idx="1"/>
            <p:extLst>
              <p:ext uri="{D42A27DB-BD31-4B8C-83A1-F6EECF244321}">
                <p14:modId xmlns:p14="http://schemas.microsoft.com/office/powerpoint/2010/main" val="419940628"/>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229747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CAD52-73A6-4F01-BAFA-4D49B5CB2B75}"/>
              </a:ext>
            </a:extLst>
          </p:cNvPr>
          <p:cNvSpPr>
            <a:spLocks noGrp="1"/>
          </p:cNvSpPr>
          <p:nvPr>
            <p:ph type="title"/>
          </p:nvPr>
        </p:nvSpPr>
        <p:spPr/>
        <p:txBody>
          <a:bodyPr>
            <a:normAutofit fontScale="90000"/>
          </a:bodyPr>
          <a:lstStyle/>
          <a:p>
            <a:r>
              <a:rPr lang="zh-CN" altLang="en-US" sz="4000" dirty="0"/>
              <a:t>客观判断</a:t>
            </a:r>
            <a:r>
              <a:rPr lang="zh-CN" altLang="en-US" sz="2200" dirty="0"/>
              <a:t>：客观判断或评论，类似佛教讲的中道；只要有评论，就会有主观意见，这无可厚非。客观就是将主观臆断和武断管控，从而就事论事。这就要先从了解入手，比如阅读；然后理解，确定自己读懂了所研究的内容或前人研究的成果；理解后要认知，就是不但理解，而且有自己的观点和看法；最后，就是判断或评论；换言之，同意还是不同意，同意多少，为什么等？</a:t>
            </a:r>
            <a:endParaRPr lang="en-SG" sz="2200" dirty="0"/>
          </a:p>
        </p:txBody>
      </p:sp>
      <p:graphicFrame>
        <p:nvGraphicFramePr>
          <p:cNvPr id="4" name="Content Placeholder 3">
            <a:extLst>
              <a:ext uri="{FF2B5EF4-FFF2-40B4-BE49-F238E27FC236}">
                <a16:creationId xmlns:a16="http://schemas.microsoft.com/office/drawing/2014/main" id="{C9FE3C95-CD95-4A84-AA4F-E6570C8E7A0B}"/>
              </a:ext>
            </a:extLst>
          </p:cNvPr>
          <p:cNvGraphicFramePr>
            <a:graphicFrameLocks noGrp="1"/>
          </p:cNvGraphicFramePr>
          <p:nvPr>
            <p:ph idx="1"/>
            <p:extLst>
              <p:ext uri="{D42A27DB-BD31-4B8C-83A1-F6EECF244321}">
                <p14:modId xmlns:p14="http://schemas.microsoft.com/office/powerpoint/2010/main" val="796022981"/>
              </p:ext>
            </p:extLst>
          </p:nvPr>
        </p:nvGraphicFramePr>
        <p:xfrm>
          <a:off x="628650" y="2122415"/>
          <a:ext cx="7886700" cy="40545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8014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8A968-E45D-4DC3-97F4-753FA3E124DF}"/>
              </a:ext>
            </a:extLst>
          </p:cNvPr>
          <p:cNvSpPr>
            <a:spLocks noGrp="1"/>
          </p:cNvSpPr>
          <p:nvPr>
            <p:ph type="title"/>
          </p:nvPr>
        </p:nvSpPr>
        <p:spPr>
          <a:xfrm>
            <a:off x="0" y="394283"/>
            <a:ext cx="9144000" cy="1296406"/>
          </a:xfrm>
        </p:spPr>
        <p:txBody>
          <a:bodyPr>
            <a:normAutofit fontScale="90000"/>
          </a:bodyPr>
          <a:lstStyle/>
          <a:p>
            <a:r>
              <a:rPr lang="zh-CN" altLang="en-US" sz="4000" dirty="0"/>
              <a:t>理性评论</a:t>
            </a:r>
            <a:r>
              <a:rPr lang="zh-CN" altLang="en-US" sz="2200" dirty="0"/>
              <a:t>：和感性相对应，理性是一种态度，也是一种方法。所谓的方法，就是对资料和信息的认真的了解和深入的理解。佛陀在名为</a:t>
            </a:r>
            <a:r>
              <a:rPr lang="en-US" altLang="zh-CN" sz="2200" dirty="0"/>
              <a:t>《</a:t>
            </a:r>
            <a:r>
              <a:rPr lang="zh-CN" altLang="en-US" sz="2200" dirty="0"/>
              <a:t>卡拉马</a:t>
            </a:r>
            <a:r>
              <a:rPr lang="en-US" altLang="zh-CN" sz="2200" dirty="0"/>
              <a:t>》</a:t>
            </a:r>
            <a:r>
              <a:rPr lang="zh-CN" altLang="en-US" sz="2200" dirty="0"/>
              <a:t>的经典中提到，解决问题的方法应该是：首先理性了解和理智认识，而不是先入为主或听信谣言或臆测。学术写作中的理解和评论，更是如此。</a:t>
            </a:r>
            <a:endParaRPr lang="en-SG" sz="2200" dirty="0"/>
          </a:p>
        </p:txBody>
      </p:sp>
      <p:graphicFrame>
        <p:nvGraphicFramePr>
          <p:cNvPr id="4" name="Content Placeholder 3">
            <a:extLst>
              <a:ext uri="{FF2B5EF4-FFF2-40B4-BE49-F238E27FC236}">
                <a16:creationId xmlns:a16="http://schemas.microsoft.com/office/drawing/2014/main" id="{E0ECDF51-6C89-4B71-B4A7-9964FB01939F}"/>
              </a:ext>
            </a:extLst>
          </p:cNvPr>
          <p:cNvGraphicFramePr>
            <a:graphicFrameLocks noGrp="1"/>
          </p:cNvGraphicFramePr>
          <p:nvPr>
            <p:ph idx="1"/>
            <p:extLst>
              <p:ext uri="{D42A27DB-BD31-4B8C-83A1-F6EECF244321}">
                <p14:modId xmlns:p14="http://schemas.microsoft.com/office/powerpoint/2010/main" val="392891425"/>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94098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254A7-9391-4B51-A379-539459998270}"/>
              </a:ext>
            </a:extLst>
          </p:cNvPr>
          <p:cNvSpPr>
            <a:spLocks noGrp="1"/>
          </p:cNvSpPr>
          <p:nvPr>
            <p:ph type="title"/>
          </p:nvPr>
        </p:nvSpPr>
        <p:spPr/>
        <p:txBody>
          <a:bodyPr>
            <a:normAutofit fontScale="90000"/>
          </a:bodyPr>
          <a:lstStyle/>
          <a:p>
            <a:r>
              <a:rPr lang="zh-CN" altLang="en-US" sz="4000" dirty="0"/>
              <a:t>同情之了解</a:t>
            </a:r>
            <a:r>
              <a:rPr lang="zh-CN" altLang="en-US" sz="2000" dirty="0"/>
              <a:t>：评论需要客观、理性和价值中立，但也需要一个平衡点；了解一件事物的时候，对作者或当事人除了了解外，还需要换位思考；理解的时候，适当的设身处地的对比，也是一种可取的方式；也就是问为什么的时候，不妨也问一个比较修辞的问题：为什么不这样？</a:t>
            </a:r>
            <a:endParaRPr lang="en-SG" dirty="0"/>
          </a:p>
        </p:txBody>
      </p:sp>
      <p:graphicFrame>
        <p:nvGraphicFramePr>
          <p:cNvPr id="4" name="Content Placeholder 3">
            <a:extLst>
              <a:ext uri="{FF2B5EF4-FFF2-40B4-BE49-F238E27FC236}">
                <a16:creationId xmlns:a16="http://schemas.microsoft.com/office/drawing/2014/main" id="{A5D56DB4-B7B4-4328-97CE-C16120EDD691}"/>
              </a:ext>
            </a:extLst>
          </p:cNvPr>
          <p:cNvGraphicFramePr>
            <a:graphicFrameLocks noGrp="1"/>
          </p:cNvGraphicFramePr>
          <p:nvPr>
            <p:ph idx="1"/>
            <p:extLst>
              <p:ext uri="{D42A27DB-BD31-4B8C-83A1-F6EECF244321}">
                <p14:modId xmlns:p14="http://schemas.microsoft.com/office/powerpoint/2010/main" val="2999018053"/>
              </p:ext>
            </p:extLst>
          </p:nvPr>
        </p:nvGraphicFramePr>
        <p:xfrm>
          <a:off x="628650" y="2030135"/>
          <a:ext cx="7886700" cy="41468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648685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E4B4-A84D-4FF5-A638-A00FCBD99EF8}"/>
              </a:ext>
            </a:extLst>
          </p:cNvPr>
          <p:cNvSpPr>
            <a:spLocks noGrp="1"/>
          </p:cNvSpPr>
          <p:nvPr>
            <p:ph type="title"/>
          </p:nvPr>
        </p:nvSpPr>
        <p:spPr/>
        <p:txBody>
          <a:bodyPr>
            <a:normAutofit fontScale="90000"/>
          </a:bodyPr>
          <a:lstStyle/>
          <a:p>
            <a:r>
              <a:rPr lang="zh-CN" altLang="en-US" sz="4000" dirty="0"/>
              <a:t>学术批评</a:t>
            </a:r>
            <a:r>
              <a:rPr lang="zh-CN" altLang="en-US" sz="2200" dirty="0"/>
              <a:t>：书评式的评论，类似文本综述，就是对所阅读的研究成果总结并对其各自的优劣点予以评估和论述；而评估判断，包括前面书评式的评论和对某一个或某些观点的评估和判断；新观点，就是在解构的基础上（评判或批评是解构的过程，即对别人观点的分解和评估），提出新的和建设性的观点；对自己新观点论证后，对比自己观点和所评论的观点，以求同存异的态度总结学术批评或评论；</a:t>
            </a:r>
            <a:endParaRPr lang="en-SG" sz="2200" dirty="0"/>
          </a:p>
        </p:txBody>
      </p:sp>
      <p:graphicFrame>
        <p:nvGraphicFramePr>
          <p:cNvPr id="4" name="Content Placeholder 3">
            <a:extLst>
              <a:ext uri="{FF2B5EF4-FFF2-40B4-BE49-F238E27FC236}">
                <a16:creationId xmlns:a16="http://schemas.microsoft.com/office/drawing/2014/main" id="{A54012E6-E3B9-4616-BC73-1D5BBCAAB4DC}"/>
              </a:ext>
            </a:extLst>
          </p:cNvPr>
          <p:cNvGraphicFramePr>
            <a:graphicFrameLocks noGrp="1"/>
          </p:cNvGraphicFramePr>
          <p:nvPr>
            <p:ph idx="1"/>
            <p:extLst>
              <p:ext uri="{D42A27DB-BD31-4B8C-83A1-F6EECF244321}">
                <p14:modId xmlns:p14="http://schemas.microsoft.com/office/powerpoint/2010/main" val="3255299180"/>
              </p:ext>
            </p:extLst>
          </p:nvPr>
        </p:nvGraphicFramePr>
        <p:xfrm>
          <a:off x="628650" y="2030137"/>
          <a:ext cx="7886700" cy="41468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05816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60C65-49AB-41CA-B44E-ED43A52DE4C9}"/>
              </a:ext>
            </a:extLst>
          </p:cNvPr>
          <p:cNvSpPr>
            <a:spLocks noGrp="1"/>
          </p:cNvSpPr>
          <p:nvPr>
            <p:ph type="title"/>
          </p:nvPr>
        </p:nvSpPr>
        <p:spPr/>
        <p:txBody>
          <a:bodyPr>
            <a:normAutofit fontScale="90000"/>
          </a:bodyPr>
          <a:lstStyle/>
          <a:p>
            <a:r>
              <a:rPr lang="zh-CN" altLang="en-US" dirty="0"/>
              <a:t>阅读理解</a:t>
            </a:r>
            <a:r>
              <a:rPr lang="zh-CN" altLang="en-US" sz="2000" dirty="0"/>
              <a:t>：学术写作，没有阅读，很难进行；从选题，再到对所选题目的研究，并以此为主题写论文，都是有阅读伴随进行；如果说选题之前的阅读可以用泛读或浏览资料来替代，那么在具体写作的时候，涉及到评论和判断，这就需要对所阅读的内容深入理解，细读和精读是必不可少的；下面的几个步骤，只是一些简单的建议；</a:t>
            </a:r>
            <a:endParaRPr lang="en-SG" sz="2000" dirty="0"/>
          </a:p>
        </p:txBody>
      </p:sp>
      <p:graphicFrame>
        <p:nvGraphicFramePr>
          <p:cNvPr id="4" name="Content Placeholder 3">
            <a:extLst>
              <a:ext uri="{FF2B5EF4-FFF2-40B4-BE49-F238E27FC236}">
                <a16:creationId xmlns:a16="http://schemas.microsoft.com/office/drawing/2014/main" id="{BC5D355E-BEF1-46B3-AE45-66DE3F8E9CE6}"/>
              </a:ext>
            </a:extLst>
          </p:cNvPr>
          <p:cNvGraphicFramePr>
            <a:graphicFrameLocks noGrp="1"/>
          </p:cNvGraphicFramePr>
          <p:nvPr>
            <p:ph idx="1"/>
            <p:extLst>
              <p:ext uri="{D42A27DB-BD31-4B8C-83A1-F6EECF244321}">
                <p14:modId xmlns:p14="http://schemas.microsoft.com/office/powerpoint/2010/main" val="3743399134"/>
              </p:ext>
            </p:extLst>
          </p:nvPr>
        </p:nvGraphicFramePr>
        <p:xfrm>
          <a:off x="628650" y="2088859"/>
          <a:ext cx="7886700" cy="40881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144323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D2144-BC85-4B7A-A82F-B9BB4B500A1C}"/>
              </a:ext>
            </a:extLst>
          </p:cNvPr>
          <p:cNvSpPr>
            <a:spLocks noGrp="1"/>
          </p:cNvSpPr>
          <p:nvPr>
            <p:ph type="title"/>
          </p:nvPr>
        </p:nvSpPr>
        <p:spPr/>
        <p:txBody>
          <a:bodyPr>
            <a:normAutofit fontScale="90000"/>
          </a:bodyPr>
          <a:lstStyle/>
          <a:p>
            <a:r>
              <a:rPr lang="zh-CN" altLang="en-US" dirty="0"/>
              <a:t>了解、理解、评论</a:t>
            </a:r>
            <a:r>
              <a:rPr lang="zh-CN" altLang="en-US" sz="2200" dirty="0"/>
              <a:t>：评判或评估，需要客观和理智，也需要设身处地的换位思考；这样的要求，就需要一个研究者或写作学术论文者去认真阅读和深入理解所研究的课题领域前人的研究成果；读书破万卷，下笔如有神，用在学术写作中，也是有道理的；</a:t>
            </a:r>
            <a:endParaRPr lang="en-SG" sz="2200" dirty="0"/>
          </a:p>
        </p:txBody>
      </p:sp>
      <p:graphicFrame>
        <p:nvGraphicFramePr>
          <p:cNvPr id="4" name="Content Placeholder 3">
            <a:extLst>
              <a:ext uri="{FF2B5EF4-FFF2-40B4-BE49-F238E27FC236}">
                <a16:creationId xmlns:a16="http://schemas.microsoft.com/office/drawing/2014/main" id="{48D9FB8A-F8D2-4919-9308-43B809C1A259}"/>
              </a:ext>
            </a:extLst>
          </p:cNvPr>
          <p:cNvGraphicFramePr>
            <a:graphicFrameLocks noGrp="1"/>
          </p:cNvGraphicFramePr>
          <p:nvPr>
            <p:ph idx="1"/>
          </p:nvPr>
        </p:nvGraphicFramePr>
        <p:xfrm>
          <a:off x="628650" y="2072081"/>
          <a:ext cx="7886700" cy="41048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993510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69F94-1DCF-4663-A474-BFF405A5BBD1}"/>
              </a:ext>
            </a:extLst>
          </p:cNvPr>
          <p:cNvSpPr>
            <a:spLocks noGrp="1"/>
          </p:cNvSpPr>
          <p:nvPr>
            <p:ph type="title"/>
          </p:nvPr>
        </p:nvSpPr>
        <p:spPr/>
        <p:txBody>
          <a:bodyPr>
            <a:normAutofit fontScale="90000"/>
          </a:bodyPr>
          <a:lstStyle/>
          <a:p>
            <a:r>
              <a:rPr lang="zh-CN" altLang="en-US" sz="4000" dirty="0"/>
              <a:t>然和所以然的问题</a:t>
            </a:r>
            <a:r>
              <a:rPr lang="zh-CN" altLang="en-US" sz="2200" dirty="0"/>
              <a:t>：认真阅读而且深入理解阅读内容，并且结合自己的研究方法和研究方向对相关的问题、观点和见解给予深入了解和理解、并进一步客观理性地评估和评论，这是研究写作的一部分；但批评不能是因为批评而批评，不能只是知其然，还要知其所以然；不能说我觉得如此，所以不能如彼，而是要以道理说服人；</a:t>
            </a:r>
            <a:endParaRPr lang="en-SG" sz="2200" dirty="0"/>
          </a:p>
        </p:txBody>
      </p:sp>
      <p:graphicFrame>
        <p:nvGraphicFramePr>
          <p:cNvPr id="4" name="Content Placeholder 3">
            <a:extLst>
              <a:ext uri="{FF2B5EF4-FFF2-40B4-BE49-F238E27FC236}">
                <a16:creationId xmlns:a16="http://schemas.microsoft.com/office/drawing/2014/main" id="{9692AC84-34FF-4BCF-963D-1864B127782D}"/>
              </a:ext>
            </a:extLst>
          </p:cNvPr>
          <p:cNvGraphicFramePr>
            <a:graphicFrameLocks noGrp="1"/>
          </p:cNvGraphicFramePr>
          <p:nvPr>
            <p:ph idx="1"/>
          </p:nvPr>
        </p:nvGraphicFramePr>
        <p:xfrm>
          <a:off x="713064" y="2072081"/>
          <a:ext cx="7802286" cy="41525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76223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ACE15-A053-4476-B3E0-82DF0A5317EB}"/>
              </a:ext>
            </a:extLst>
          </p:cNvPr>
          <p:cNvSpPr>
            <a:spLocks noGrp="1"/>
          </p:cNvSpPr>
          <p:nvPr>
            <p:ph type="title"/>
          </p:nvPr>
        </p:nvSpPr>
        <p:spPr/>
        <p:txBody>
          <a:bodyPr>
            <a:normAutofit fontScale="90000"/>
          </a:bodyPr>
          <a:lstStyle/>
          <a:p>
            <a:r>
              <a:rPr lang="zh-CN" altLang="en-US" dirty="0"/>
              <a:t>注意的事项</a:t>
            </a:r>
            <a:r>
              <a:rPr lang="zh-CN" altLang="en-US" sz="1800" dirty="0"/>
              <a:t>：</a:t>
            </a:r>
            <a:r>
              <a:rPr lang="zh-CN" altLang="en-US" sz="2000" dirty="0"/>
              <a:t>有人说写作课没好办法，只有自己好好练习；这基本是废话，因为如果一门课或学问不能够学习，那这门课的存在就是问题；幼猫洗脸，一半是天性，一半要从老猫或同伴处学来；但写作课最忌讳纸上谈兵，这倒是事实；以前我辛辛苦苦给学生改脚注、参考书目等，越改越糟糕，下次交上来，还要改；后来才发现，除非自己学，然后练习，一再的重复练习后，就像高手玩网游，基本成为第二天性，写作的时候就会随手拈来；</a:t>
            </a:r>
            <a:endParaRPr lang="en-SG" sz="2000" dirty="0"/>
          </a:p>
        </p:txBody>
      </p:sp>
      <p:graphicFrame>
        <p:nvGraphicFramePr>
          <p:cNvPr id="6" name="Content Placeholder 5">
            <a:extLst>
              <a:ext uri="{FF2B5EF4-FFF2-40B4-BE49-F238E27FC236}">
                <a16:creationId xmlns:a16="http://schemas.microsoft.com/office/drawing/2014/main" id="{42C2D7F5-49C3-4751-9B21-A6DE0B037D72}"/>
              </a:ext>
            </a:extLst>
          </p:cNvPr>
          <p:cNvGraphicFramePr>
            <a:graphicFrameLocks noGrp="1"/>
          </p:cNvGraphicFramePr>
          <p:nvPr>
            <p:ph idx="1"/>
            <p:extLst>
              <p:ext uri="{D42A27DB-BD31-4B8C-83A1-F6EECF244321}">
                <p14:modId xmlns:p14="http://schemas.microsoft.com/office/powerpoint/2010/main" val="2284926634"/>
              </p:ext>
            </p:extLst>
          </p:nvPr>
        </p:nvGraphicFramePr>
        <p:xfrm>
          <a:off x="628650" y="2030135"/>
          <a:ext cx="7886700" cy="41468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374397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95973-59EA-4031-A22F-9B08E4DAE8B8}"/>
              </a:ext>
            </a:extLst>
          </p:cNvPr>
          <p:cNvSpPr>
            <a:spLocks noGrp="1"/>
          </p:cNvSpPr>
          <p:nvPr>
            <p:ph type="title"/>
          </p:nvPr>
        </p:nvSpPr>
        <p:spPr/>
        <p:txBody>
          <a:bodyPr>
            <a:normAutofit fontScale="90000"/>
          </a:bodyPr>
          <a:lstStyle/>
          <a:p>
            <a:r>
              <a:rPr lang="zh-CN" altLang="en-US" sz="4000" dirty="0"/>
              <a:t>提出新观点</a:t>
            </a:r>
            <a:r>
              <a:rPr lang="zh-CN" altLang="en-US" sz="2000" dirty="0"/>
              <a:t>：写作初期，评论或批评，基本是解构式的，具有一定的“破坏性”；但学术写作，解构只是方法，不是目的；目的是要写出来自己的研究成果，也就是论文；流行的说法是，学术写作，就是将别人的著作从书架上取下来，然后将自己的放上去；这有点像佛教的“得鱼忘筌”的方式，其实牛顿的“站在巨人的肩膀”的态度更可取；就是说，你可以将自己的论文放上书架，但也要把别人的著作还回去，放在书架上；因此，评论或批评别人的观点，然后要提出新观点；你可以认为某个观点不行，但让你自己说出替代方案，却没有，这当然不可取；</a:t>
            </a:r>
            <a:endParaRPr lang="en-SG" sz="2000" dirty="0"/>
          </a:p>
        </p:txBody>
      </p:sp>
      <p:graphicFrame>
        <p:nvGraphicFramePr>
          <p:cNvPr id="4" name="Content Placeholder 3">
            <a:extLst>
              <a:ext uri="{FF2B5EF4-FFF2-40B4-BE49-F238E27FC236}">
                <a16:creationId xmlns:a16="http://schemas.microsoft.com/office/drawing/2014/main" id="{83A4C7BA-A065-4E06-A41F-1F8F4F151060}"/>
              </a:ext>
            </a:extLst>
          </p:cNvPr>
          <p:cNvGraphicFramePr>
            <a:graphicFrameLocks noGrp="1"/>
          </p:cNvGraphicFramePr>
          <p:nvPr>
            <p:ph idx="1"/>
            <p:extLst>
              <p:ext uri="{D42A27DB-BD31-4B8C-83A1-F6EECF244321}">
                <p14:modId xmlns:p14="http://schemas.microsoft.com/office/powerpoint/2010/main" val="270859621"/>
              </p:ext>
            </p:extLst>
          </p:nvPr>
        </p:nvGraphicFramePr>
        <p:xfrm>
          <a:off x="628650" y="2273417"/>
          <a:ext cx="7886700" cy="39035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7100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01E9C-C770-46A0-AF16-CE9E5C1F2B0F}"/>
              </a:ext>
            </a:extLst>
          </p:cNvPr>
          <p:cNvSpPr>
            <a:spLocks noGrp="1"/>
          </p:cNvSpPr>
          <p:nvPr>
            <p:ph type="title"/>
          </p:nvPr>
        </p:nvSpPr>
        <p:spPr/>
        <p:txBody>
          <a:bodyPr>
            <a:normAutofit/>
          </a:bodyPr>
          <a:lstStyle/>
          <a:p>
            <a:r>
              <a:rPr lang="zh-CN" altLang="en-US" dirty="0"/>
              <a:t>论据支持</a:t>
            </a:r>
            <a:r>
              <a:rPr lang="zh-CN" altLang="en-US" sz="2000" dirty="0"/>
              <a:t>：学术写作中，提出的新观点，不仅要在论述方面逻辑清晰，而且要有具体的论据支持，光假设是不够的；另外，如果是孤证（只有一条证据或证据牵强），就需要谨慎处理；</a:t>
            </a:r>
            <a:endParaRPr lang="en-SG" sz="2000" dirty="0"/>
          </a:p>
        </p:txBody>
      </p:sp>
      <p:graphicFrame>
        <p:nvGraphicFramePr>
          <p:cNvPr id="4" name="Content Placeholder 3">
            <a:extLst>
              <a:ext uri="{FF2B5EF4-FFF2-40B4-BE49-F238E27FC236}">
                <a16:creationId xmlns:a16="http://schemas.microsoft.com/office/drawing/2014/main" id="{746CF514-7922-44A4-9082-8091CCD1639E}"/>
              </a:ext>
            </a:extLst>
          </p:cNvPr>
          <p:cNvGraphicFramePr>
            <a:graphicFrameLocks noGrp="1"/>
          </p:cNvGraphicFramePr>
          <p:nvPr>
            <p:ph idx="1"/>
          </p:nvPr>
        </p:nvGraphicFramePr>
        <p:xfrm>
          <a:off x="628650" y="2181225"/>
          <a:ext cx="7886700" cy="39957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433162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82F2F-5A93-43B4-BB74-26DA6D579949}"/>
              </a:ext>
            </a:extLst>
          </p:cNvPr>
          <p:cNvSpPr>
            <a:spLocks noGrp="1"/>
          </p:cNvSpPr>
          <p:nvPr>
            <p:ph type="title"/>
          </p:nvPr>
        </p:nvSpPr>
        <p:spPr/>
        <p:txBody>
          <a:bodyPr>
            <a:normAutofit fontScale="90000"/>
          </a:bodyPr>
          <a:lstStyle/>
          <a:p>
            <a:r>
              <a:rPr lang="zh-CN" altLang="en-US" dirty="0"/>
              <a:t>比较观点</a:t>
            </a:r>
            <a:r>
              <a:rPr lang="zh-CN" altLang="en-US" sz="2000" dirty="0"/>
              <a:t>：我们提到，新观点固然必要，但也需要说明原因，并需要以论据支持；但人文学科，完全推翻前人研究成果的创新观点不是没有，但比较少；因此，以哗众取宠和标新立异等方式来取得“明星效应”实在是没必要；因此，不管是怎样自以为是的创新观点，不妨和前人或自己所批评的观点进行对比；这样的写作，更为妥帖；</a:t>
            </a:r>
            <a:endParaRPr lang="en-SG" sz="2000" dirty="0"/>
          </a:p>
        </p:txBody>
      </p:sp>
      <p:graphicFrame>
        <p:nvGraphicFramePr>
          <p:cNvPr id="4" name="Content Placeholder 3">
            <a:extLst>
              <a:ext uri="{FF2B5EF4-FFF2-40B4-BE49-F238E27FC236}">
                <a16:creationId xmlns:a16="http://schemas.microsoft.com/office/drawing/2014/main" id="{8150DAA6-E3C3-4A1E-9ED7-BBE0CA1B4A4B}"/>
              </a:ext>
            </a:extLst>
          </p:cNvPr>
          <p:cNvGraphicFramePr>
            <a:graphicFrameLocks noGrp="1"/>
          </p:cNvGraphicFramePr>
          <p:nvPr>
            <p:ph idx="1"/>
            <p:extLst>
              <p:ext uri="{D42A27DB-BD31-4B8C-83A1-F6EECF244321}">
                <p14:modId xmlns:p14="http://schemas.microsoft.com/office/powerpoint/2010/main" val="2945156072"/>
              </p:ext>
            </p:extLst>
          </p:nvPr>
        </p:nvGraphicFramePr>
        <p:xfrm>
          <a:off x="628650" y="1979801"/>
          <a:ext cx="7886700" cy="41971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68039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E5A73-5A3D-4AE1-A36E-E23786BBFB45}"/>
              </a:ext>
            </a:extLst>
          </p:cNvPr>
          <p:cNvSpPr>
            <a:spLocks noGrp="1"/>
          </p:cNvSpPr>
          <p:nvPr>
            <p:ph type="title"/>
          </p:nvPr>
        </p:nvSpPr>
        <p:spPr/>
        <p:txBody>
          <a:bodyPr>
            <a:normAutofit fontScale="90000"/>
          </a:bodyPr>
          <a:lstStyle/>
          <a:p>
            <a:r>
              <a:rPr lang="zh-CN" altLang="en-US" dirty="0"/>
              <a:t>求同</a:t>
            </a:r>
            <a:r>
              <a:rPr lang="zh-CN" altLang="en-US" sz="2200" dirty="0"/>
              <a:t>：人文学科的学术研究和写作，如同前面提到，创新是必须的，但基础性的观点，基本类似，大同小异，这也是事实；一篇新的学术论文，新的见解，能够锦上添花的创新，就很不错了；因此，研究是为了适当的“创新”，但在总结（评论）创新之前，要先归纳相同或类似观点，也就是求同；</a:t>
            </a:r>
            <a:endParaRPr lang="en-SG" sz="2200" dirty="0"/>
          </a:p>
        </p:txBody>
      </p:sp>
      <p:graphicFrame>
        <p:nvGraphicFramePr>
          <p:cNvPr id="6" name="Content Placeholder 5">
            <a:extLst>
              <a:ext uri="{FF2B5EF4-FFF2-40B4-BE49-F238E27FC236}">
                <a16:creationId xmlns:a16="http://schemas.microsoft.com/office/drawing/2014/main" id="{71CE6952-98A7-45D2-9516-E06EAA7624CF}"/>
              </a:ext>
            </a:extLst>
          </p:cNvPr>
          <p:cNvGraphicFramePr>
            <a:graphicFrameLocks noGrp="1"/>
          </p:cNvGraphicFramePr>
          <p:nvPr>
            <p:ph idx="1"/>
          </p:nvPr>
        </p:nvGraphicFramePr>
        <p:xfrm>
          <a:off x="628650" y="2256639"/>
          <a:ext cx="7886700" cy="39203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596024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0B58B-7B96-4557-8358-00DB8327A71F}"/>
              </a:ext>
            </a:extLst>
          </p:cNvPr>
          <p:cNvSpPr>
            <a:spLocks noGrp="1"/>
          </p:cNvSpPr>
          <p:nvPr>
            <p:ph type="title"/>
          </p:nvPr>
        </p:nvSpPr>
        <p:spPr/>
        <p:txBody>
          <a:bodyPr>
            <a:normAutofit fontScale="90000"/>
          </a:bodyPr>
          <a:lstStyle/>
          <a:p>
            <a:r>
              <a:rPr lang="zh-CN" altLang="en-US" dirty="0"/>
              <a:t>存异</a:t>
            </a:r>
            <a:r>
              <a:rPr lang="zh-CN" altLang="en-US" sz="2000" dirty="0"/>
              <a:t>：学术写作或论文中的“求同”，是研究结果的一个层面；存异则是对比研究成果的“创新”观点和前人的差异之处，是另一个方面；这两个层面并行，而不是对立。虽然是创新，但并不能够以此</a:t>
            </a:r>
            <a:r>
              <a:rPr lang="zh-CN" altLang="en-US" sz="2000" b="1" i="1" dirty="0"/>
              <a:t>完全</a:t>
            </a:r>
            <a:r>
              <a:rPr lang="zh-CN" altLang="en-US" sz="2000" dirty="0"/>
              <a:t>否定前人成果，特别是其中的“差异”；见仁见智是一方面，除非有十分过硬的证据，人文学科不可能有标准答案，是另一方面；存异和求同一样，是学术写作的态度；</a:t>
            </a:r>
            <a:endParaRPr lang="en-SG" sz="2000" dirty="0"/>
          </a:p>
        </p:txBody>
      </p:sp>
      <p:graphicFrame>
        <p:nvGraphicFramePr>
          <p:cNvPr id="4" name="Content Placeholder 3">
            <a:extLst>
              <a:ext uri="{FF2B5EF4-FFF2-40B4-BE49-F238E27FC236}">
                <a16:creationId xmlns:a16="http://schemas.microsoft.com/office/drawing/2014/main" id="{BD52CF30-38F2-4445-A74D-B3CCCF6497F2}"/>
              </a:ext>
            </a:extLst>
          </p:cNvPr>
          <p:cNvGraphicFramePr>
            <a:graphicFrameLocks noGrp="1"/>
          </p:cNvGraphicFramePr>
          <p:nvPr>
            <p:ph idx="1"/>
            <p:extLst>
              <p:ext uri="{D42A27DB-BD31-4B8C-83A1-F6EECF244321}">
                <p14:modId xmlns:p14="http://schemas.microsoft.com/office/powerpoint/2010/main" val="3367081181"/>
              </p:ext>
            </p:extLst>
          </p:nvPr>
        </p:nvGraphicFramePr>
        <p:xfrm>
          <a:off x="628650" y="2399251"/>
          <a:ext cx="7886700" cy="3777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11827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070B0-BBE2-410E-9F94-71E198FD2AB4}"/>
              </a:ext>
            </a:extLst>
          </p:cNvPr>
          <p:cNvSpPr>
            <a:spLocks noGrp="1"/>
          </p:cNvSpPr>
          <p:nvPr>
            <p:ph type="title"/>
          </p:nvPr>
        </p:nvSpPr>
        <p:spPr/>
        <p:txBody>
          <a:bodyPr/>
          <a:lstStyle/>
          <a:p>
            <a:r>
              <a:rPr lang="zh-CN" altLang="en-US" dirty="0"/>
              <a:t>写作练习</a:t>
            </a:r>
            <a:r>
              <a:rPr lang="en-US" altLang="zh-CN" dirty="0"/>
              <a:t>#3</a:t>
            </a:r>
            <a:endParaRPr lang="en-SG" dirty="0"/>
          </a:p>
        </p:txBody>
      </p:sp>
      <p:sp>
        <p:nvSpPr>
          <p:cNvPr id="3" name="Content Placeholder 2">
            <a:extLst>
              <a:ext uri="{FF2B5EF4-FFF2-40B4-BE49-F238E27FC236}">
                <a16:creationId xmlns:a16="http://schemas.microsoft.com/office/drawing/2014/main" id="{6B086D0B-BA4C-44E6-A638-C806F9491123}"/>
              </a:ext>
            </a:extLst>
          </p:cNvPr>
          <p:cNvSpPr>
            <a:spLocks noGrp="1"/>
          </p:cNvSpPr>
          <p:nvPr>
            <p:ph idx="1"/>
          </p:nvPr>
        </p:nvSpPr>
        <p:spPr/>
        <p:txBody>
          <a:bodyPr>
            <a:normAutofit fontScale="70000" lnSpcReduction="20000"/>
          </a:bodyPr>
          <a:lstStyle/>
          <a:p>
            <a:r>
              <a:rPr lang="zh-CN" altLang="en-US" dirty="0"/>
              <a:t>请仔细阅读</a:t>
            </a:r>
            <a:r>
              <a:rPr lang="zh-CN" altLang="en-US" u="sng" dirty="0"/>
              <a:t>提供给你们的一篇学术研究论文</a:t>
            </a:r>
            <a:r>
              <a:rPr lang="zh-CN" altLang="en-US" dirty="0"/>
              <a:t>，然后写一篇</a:t>
            </a:r>
            <a:r>
              <a:rPr lang="en-SG" altLang="zh-CN" dirty="0"/>
              <a:t>600</a:t>
            </a:r>
            <a:r>
              <a:rPr lang="en-US" altLang="zh-CN" dirty="0"/>
              <a:t>-800</a:t>
            </a:r>
            <a:r>
              <a:rPr lang="zh-CN" altLang="en-US" dirty="0"/>
              <a:t>字（不要超过</a:t>
            </a:r>
            <a:r>
              <a:rPr lang="en-SG" altLang="zh-CN" dirty="0"/>
              <a:t>1000</a:t>
            </a:r>
            <a:r>
              <a:rPr lang="zh-CN" altLang="en-US" dirty="0"/>
              <a:t>字）的阅读评论（类似书评）；</a:t>
            </a:r>
            <a:endParaRPr lang="en-SG" altLang="zh-CN" dirty="0"/>
          </a:p>
          <a:p>
            <a:r>
              <a:rPr lang="zh-CN" altLang="en-US" u="sng" dirty="0"/>
              <a:t>文章要求</a:t>
            </a:r>
            <a:r>
              <a:rPr lang="zh-CN" altLang="en-US" dirty="0"/>
              <a:t>：</a:t>
            </a:r>
            <a:endParaRPr lang="en-SG" altLang="zh-CN" dirty="0"/>
          </a:p>
          <a:p>
            <a:r>
              <a:rPr lang="en-SG" dirty="0"/>
              <a:t>1</a:t>
            </a:r>
            <a:r>
              <a:rPr lang="zh-CN" altLang="en-US" dirty="0"/>
              <a:t>，以论文的形式，概述所阅读论文的大概内容（论文议题有争议，所以请认真阅读，概括尽量全面）；</a:t>
            </a:r>
            <a:endParaRPr lang="en-SG" altLang="zh-CN" dirty="0"/>
          </a:p>
          <a:p>
            <a:r>
              <a:rPr lang="en-SG" dirty="0"/>
              <a:t>2</a:t>
            </a:r>
            <a:r>
              <a:rPr lang="zh-CN" altLang="en-US" dirty="0"/>
              <a:t>，评论该作者研究主题和他的主要观点；</a:t>
            </a:r>
            <a:endParaRPr lang="en-SG" altLang="zh-CN" dirty="0"/>
          </a:p>
          <a:p>
            <a:r>
              <a:rPr lang="en-SG" dirty="0"/>
              <a:t>3</a:t>
            </a:r>
            <a:r>
              <a:rPr lang="zh-CN" altLang="en-US" dirty="0"/>
              <a:t>，加入自己的观点和评论（鉴于该论文议题争议较大，你的评论务必客观理性，以就事论事为基本态度）</a:t>
            </a:r>
            <a:endParaRPr lang="en-SG" altLang="zh-CN" dirty="0"/>
          </a:p>
          <a:p>
            <a:r>
              <a:rPr lang="en-SG" altLang="zh-CN" dirty="0"/>
              <a:t>4</a:t>
            </a:r>
            <a:r>
              <a:rPr lang="zh-CN" altLang="en-US" dirty="0"/>
              <a:t>，能找到的参考书或资料，以</a:t>
            </a:r>
            <a:r>
              <a:rPr lang="en-US" altLang="zh-CN" dirty="0"/>
              <a:t>《</a:t>
            </a:r>
            <a:r>
              <a:rPr lang="zh-CN" altLang="en-US" dirty="0"/>
              <a:t>研究生手册</a:t>
            </a:r>
            <a:r>
              <a:rPr lang="en-US" altLang="zh-CN" dirty="0"/>
              <a:t>》</a:t>
            </a:r>
            <a:r>
              <a:rPr lang="zh-CN" altLang="en-US" dirty="0"/>
              <a:t>中的“参考书目”格式为准，按次序罗列在正确的地方（一般是论文后面）；</a:t>
            </a:r>
            <a:endParaRPr lang="en-SG" altLang="zh-CN" dirty="0"/>
          </a:p>
          <a:p>
            <a:r>
              <a:rPr lang="en-SG" altLang="zh-CN" dirty="0"/>
              <a:t>5</a:t>
            </a:r>
            <a:r>
              <a:rPr lang="zh-CN" altLang="en-US" dirty="0"/>
              <a:t>，从现在开始，请在练习中正确使用常用的标点符号；也以</a:t>
            </a:r>
            <a:r>
              <a:rPr lang="en-US" altLang="zh-CN" dirty="0"/>
              <a:t>《</a:t>
            </a:r>
            <a:r>
              <a:rPr lang="zh-CN" altLang="en-US" dirty="0"/>
              <a:t>研究生手册</a:t>
            </a:r>
            <a:r>
              <a:rPr lang="en-US" altLang="zh-CN" dirty="0"/>
              <a:t>》</a:t>
            </a:r>
            <a:r>
              <a:rPr lang="zh-CN" altLang="en-US" dirty="0"/>
              <a:t>为准，</a:t>
            </a:r>
            <a:r>
              <a:rPr lang="zh-CN" altLang="en-US"/>
              <a:t>正确处理引</a:t>
            </a:r>
            <a:r>
              <a:rPr lang="zh-CN" altLang="en-US" dirty="0"/>
              <a:t>文、脚注或尾注等论文格式；如果还没有阅读</a:t>
            </a:r>
            <a:r>
              <a:rPr lang="en-US" altLang="zh-CN" dirty="0"/>
              <a:t>《</a:t>
            </a:r>
            <a:r>
              <a:rPr lang="zh-CN" altLang="en-US" dirty="0"/>
              <a:t>研究生手册</a:t>
            </a:r>
            <a:r>
              <a:rPr lang="en-US" altLang="zh-CN" dirty="0"/>
              <a:t>》</a:t>
            </a:r>
            <a:r>
              <a:rPr lang="zh-CN" altLang="en-US" dirty="0"/>
              <a:t>，可以边读边用；</a:t>
            </a:r>
            <a:endParaRPr lang="en-SG" altLang="zh-CN" dirty="0"/>
          </a:p>
          <a:p>
            <a:r>
              <a:rPr lang="en-SG" dirty="0"/>
              <a:t>5</a:t>
            </a:r>
            <a:r>
              <a:rPr lang="zh-CN" altLang="en-US" dirty="0"/>
              <a:t>，</a:t>
            </a:r>
            <a:r>
              <a:rPr lang="en-SG" altLang="zh-CN" dirty="0"/>
              <a:t>10</a:t>
            </a:r>
            <a:r>
              <a:rPr lang="zh-CN" altLang="en-US" dirty="0"/>
              <a:t>月</a:t>
            </a:r>
            <a:r>
              <a:rPr lang="en-SG" altLang="zh-CN" dirty="0"/>
              <a:t>30</a:t>
            </a:r>
            <a:r>
              <a:rPr lang="zh-CN" altLang="en-US" dirty="0"/>
              <a:t>日（周五）下午</a:t>
            </a:r>
            <a:r>
              <a:rPr lang="en-SG" altLang="zh-CN" dirty="0"/>
              <a:t>5:00</a:t>
            </a:r>
            <a:r>
              <a:rPr lang="zh-CN" altLang="en-US" dirty="0"/>
              <a:t>前通过电邮（</a:t>
            </a:r>
            <a:r>
              <a:rPr lang="en-SG" altLang="zh-CN" dirty="0">
                <a:hlinkClick r:id="rId2"/>
              </a:rPr>
              <a:t>chuanqing@bcs.edu.sg</a:t>
            </a:r>
            <a:r>
              <a:rPr lang="zh-CN" altLang="en-US" dirty="0"/>
              <a:t>），以</a:t>
            </a:r>
            <a:r>
              <a:rPr lang="en-SG" altLang="zh-CN" dirty="0"/>
              <a:t>word</a:t>
            </a:r>
            <a:r>
              <a:rPr lang="zh-CN" altLang="en-US" dirty="0"/>
              <a:t>文档的形式提交；</a:t>
            </a:r>
          </a:p>
          <a:p>
            <a:endParaRPr lang="en-SG" dirty="0"/>
          </a:p>
          <a:p>
            <a:endParaRPr lang="en-SG" dirty="0"/>
          </a:p>
        </p:txBody>
      </p:sp>
    </p:spTree>
    <p:extLst>
      <p:ext uri="{BB962C8B-B14F-4D97-AF65-F5344CB8AC3E}">
        <p14:creationId xmlns:p14="http://schemas.microsoft.com/office/powerpoint/2010/main" val="1802362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9FED1-782C-48D3-AE54-BE5E2B03423F}"/>
              </a:ext>
            </a:extLst>
          </p:cNvPr>
          <p:cNvSpPr>
            <a:spLocks noGrp="1"/>
          </p:cNvSpPr>
          <p:nvPr>
            <p:ph type="title"/>
          </p:nvPr>
        </p:nvSpPr>
        <p:spPr/>
        <p:txBody>
          <a:bodyPr>
            <a:normAutofit fontScale="90000"/>
          </a:bodyPr>
          <a:lstStyle/>
          <a:p>
            <a:r>
              <a:rPr lang="zh-CN" altLang="en-US" dirty="0"/>
              <a:t>写作的目的</a:t>
            </a:r>
            <a:r>
              <a:rPr lang="zh-CN" altLang="en-US" sz="2400" dirty="0"/>
              <a:t>：小说为了讲故事，散文随笔是记录自己内心的感受或对事物的观察，而学术论文则是记录自己的研究过程和研究结果；因此，学术写作需要选择研究课题；前几节课都在强调选题的重要性，因为它是写作的初衷、过程和结果；</a:t>
            </a:r>
            <a:endParaRPr lang="en-SG" dirty="0"/>
          </a:p>
        </p:txBody>
      </p:sp>
      <p:graphicFrame>
        <p:nvGraphicFramePr>
          <p:cNvPr id="4" name="Content Placeholder 3">
            <a:extLst>
              <a:ext uri="{FF2B5EF4-FFF2-40B4-BE49-F238E27FC236}">
                <a16:creationId xmlns:a16="http://schemas.microsoft.com/office/drawing/2014/main" id="{06581616-8109-4D93-87AC-78CDB1E8A5C7}"/>
              </a:ext>
            </a:extLst>
          </p:cNvPr>
          <p:cNvGraphicFramePr>
            <a:graphicFrameLocks noGrp="1"/>
          </p:cNvGraphicFramePr>
          <p:nvPr>
            <p:ph idx="1"/>
            <p:extLst>
              <p:ext uri="{D42A27DB-BD31-4B8C-83A1-F6EECF244321}">
                <p14:modId xmlns:p14="http://schemas.microsoft.com/office/powerpoint/2010/main" val="4214588146"/>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0399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33002-E382-428E-B012-7951C2D9B7E0}"/>
              </a:ext>
            </a:extLst>
          </p:cNvPr>
          <p:cNvSpPr>
            <a:spLocks noGrp="1"/>
          </p:cNvSpPr>
          <p:nvPr>
            <p:ph type="title"/>
          </p:nvPr>
        </p:nvSpPr>
        <p:spPr/>
        <p:txBody>
          <a:bodyPr>
            <a:normAutofit fontScale="90000"/>
          </a:bodyPr>
          <a:lstStyle/>
          <a:p>
            <a:r>
              <a:rPr lang="zh-CN" altLang="en-US" dirty="0"/>
              <a:t>写作的开始</a:t>
            </a:r>
            <a:r>
              <a:rPr lang="zh-CN" altLang="en-US" sz="2000" dirty="0"/>
              <a:t>：写作的目的既定，也就是“学术写作”；而学术写作的开始，就是研究。既然研究，就需要选题；选题是一种研究，因为要对研究课题和该课题领域研究现状和可能的研究空间需要相当的了解，这就需要阅读。</a:t>
            </a:r>
            <a:endParaRPr lang="en-SG" dirty="0"/>
          </a:p>
        </p:txBody>
      </p:sp>
      <p:graphicFrame>
        <p:nvGraphicFramePr>
          <p:cNvPr id="4" name="Content Placeholder 3">
            <a:extLst>
              <a:ext uri="{FF2B5EF4-FFF2-40B4-BE49-F238E27FC236}">
                <a16:creationId xmlns:a16="http://schemas.microsoft.com/office/drawing/2014/main" id="{FA67A49B-AE7C-4515-886F-9EA7BE75935E}"/>
              </a:ext>
            </a:extLst>
          </p:cNvPr>
          <p:cNvGraphicFramePr>
            <a:graphicFrameLocks noGrp="1"/>
          </p:cNvGraphicFramePr>
          <p:nvPr>
            <p:ph idx="1"/>
            <p:extLst>
              <p:ext uri="{D42A27DB-BD31-4B8C-83A1-F6EECF244321}">
                <p14:modId xmlns:p14="http://schemas.microsoft.com/office/powerpoint/2010/main" val="101689854"/>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45967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3AEA2-F9DB-47A0-97D3-C3607FC8B3DB}"/>
              </a:ext>
            </a:extLst>
          </p:cNvPr>
          <p:cNvSpPr>
            <a:spLocks noGrp="1"/>
          </p:cNvSpPr>
          <p:nvPr>
            <p:ph type="title"/>
          </p:nvPr>
        </p:nvSpPr>
        <p:spPr/>
        <p:txBody>
          <a:bodyPr>
            <a:normAutofit fontScale="90000"/>
          </a:bodyPr>
          <a:lstStyle/>
          <a:p>
            <a:r>
              <a:rPr lang="zh-CN" altLang="en-US" dirty="0"/>
              <a:t>阅读</a:t>
            </a:r>
            <a:r>
              <a:rPr lang="en-US" altLang="zh-CN" dirty="0"/>
              <a:t>-</a:t>
            </a:r>
            <a:r>
              <a:rPr lang="zh-CN" altLang="en-US" dirty="0"/>
              <a:t>了解</a:t>
            </a:r>
            <a:r>
              <a:rPr lang="en-US" altLang="zh-CN" dirty="0"/>
              <a:t>-</a:t>
            </a:r>
            <a:r>
              <a:rPr lang="zh-CN" altLang="en-US" dirty="0"/>
              <a:t>选题</a:t>
            </a:r>
            <a:r>
              <a:rPr lang="zh-CN" altLang="en-US" sz="2000" dirty="0"/>
              <a:t>：从阅读到了解，一定要认真，千万不要走捷径；因为前面提到，选题，有时候可以大题小做，而有时候也可以大题小做；前者容易，因为可以概况；而后者不容易，因为需要发掘；但大题小做很容易落入资料堆积的困境，研究不容易出成绩；这里的成绩，是创新，而不是重复；另外，在这一过程中，也可以总结研究问题；</a:t>
            </a:r>
            <a:endParaRPr lang="en-SG" dirty="0"/>
          </a:p>
        </p:txBody>
      </p:sp>
      <p:graphicFrame>
        <p:nvGraphicFramePr>
          <p:cNvPr id="4" name="Content Placeholder 3">
            <a:extLst>
              <a:ext uri="{FF2B5EF4-FFF2-40B4-BE49-F238E27FC236}">
                <a16:creationId xmlns:a16="http://schemas.microsoft.com/office/drawing/2014/main" id="{7C12A37B-9E99-4734-9872-95353746742A}"/>
              </a:ext>
            </a:extLst>
          </p:cNvPr>
          <p:cNvGraphicFramePr>
            <a:graphicFrameLocks noGrp="1"/>
          </p:cNvGraphicFramePr>
          <p:nvPr>
            <p:ph idx="1"/>
            <p:extLst>
              <p:ext uri="{D42A27DB-BD31-4B8C-83A1-F6EECF244321}">
                <p14:modId xmlns:p14="http://schemas.microsoft.com/office/powerpoint/2010/main" val="3831307120"/>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99184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60C65-49AB-41CA-B44E-ED43A52DE4C9}"/>
              </a:ext>
            </a:extLst>
          </p:cNvPr>
          <p:cNvSpPr>
            <a:spLocks noGrp="1"/>
          </p:cNvSpPr>
          <p:nvPr>
            <p:ph type="title"/>
          </p:nvPr>
        </p:nvSpPr>
        <p:spPr/>
        <p:txBody>
          <a:bodyPr>
            <a:normAutofit fontScale="90000"/>
          </a:bodyPr>
          <a:lstStyle/>
          <a:p>
            <a:r>
              <a:rPr lang="zh-CN" altLang="en-US" dirty="0"/>
              <a:t>阅读技巧与阅读理解</a:t>
            </a:r>
            <a:r>
              <a:rPr lang="zh-CN" altLang="en-US" sz="2000" dirty="0"/>
              <a:t>：阅读技巧与阅读理解，是为了让阅读更加有效率；阅读是为了获取信息，也需要理解所阅读的内容；而一本书或一篇文章信息量庞大；技巧性的阅读，可以尽快更好的理解所阅读的信息，从而达到预期的阅读结果；阅读不只是一本书或一篇文章，而是许多相关的资料，所以综合信息很重要；</a:t>
            </a:r>
            <a:endParaRPr lang="en-SG" sz="2000" dirty="0"/>
          </a:p>
        </p:txBody>
      </p:sp>
      <p:graphicFrame>
        <p:nvGraphicFramePr>
          <p:cNvPr id="4" name="Content Placeholder 3">
            <a:extLst>
              <a:ext uri="{FF2B5EF4-FFF2-40B4-BE49-F238E27FC236}">
                <a16:creationId xmlns:a16="http://schemas.microsoft.com/office/drawing/2014/main" id="{7A31E705-F1A0-4CA6-A2F3-944B09E72BFD}"/>
              </a:ext>
            </a:extLst>
          </p:cNvPr>
          <p:cNvGraphicFramePr>
            <a:graphicFrameLocks noGrp="1"/>
          </p:cNvGraphicFramePr>
          <p:nvPr>
            <p:ph idx="1"/>
            <p:extLst>
              <p:ext uri="{D42A27DB-BD31-4B8C-83A1-F6EECF244321}">
                <p14:modId xmlns:p14="http://schemas.microsoft.com/office/powerpoint/2010/main" val="2378508735"/>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403459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4EB37-CF5F-4FD8-97BD-D8E62924BE1C}"/>
              </a:ext>
            </a:extLst>
          </p:cNvPr>
          <p:cNvSpPr>
            <a:spLocks noGrp="1"/>
          </p:cNvSpPr>
          <p:nvPr>
            <p:ph type="title"/>
          </p:nvPr>
        </p:nvSpPr>
        <p:spPr/>
        <p:txBody>
          <a:bodyPr>
            <a:normAutofit fontScale="90000"/>
          </a:bodyPr>
          <a:lstStyle/>
          <a:p>
            <a:r>
              <a:rPr lang="zh-CN" altLang="en-US" dirty="0"/>
              <a:t>浏览目录</a:t>
            </a:r>
            <a:r>
              <a:rPr lang="zh-CN" altLang="en-US" sz="2200" dirty="0"/>
              <a:t>：早期阅读学术专著，可以从目录开始；其原因是学术专著的结构正式、严谨，结构大同小异；比如，一本专著的结构，从目录开始，可以一览无余；另外，任何一个章节的内容，从标题到页码，都会比较标准；浏览目录，可以找到自己急需的内容；</a:t>
            </a:r>
            <a:endParaRPr lang="en-SG" sz="2200" dirty="0"/>
          </a:p>
        </p:txBody>
      </p:sp>
      <p:graphicFrame>
        <p:nvGraphicFramePr>
          <p:cNvPr id="4" name="Content Placeholder 3">
            <a:extLst>
              <a:ext uri="{FF2B5EF4-FFF2-40B4-BE49-F238E27FC236}">
                <a16:creationId xmlns:a16="http://schemas.microsoft.com/office/drawing/2014/main" id="{FDB27C8F-BCB8-4F77-93F5-D0AF6FBE1DC7}"/>
              </a:ext>
            </a:extLst>
          </p:cNvPr>
          <p:cNvGraphicFramePr>
            <a:graphicFrameLocks noGrp="1"/>
          </p:cNvGraphicFramePr>
          <p:nvPr>
            <p:ph idx="1"/>
            <p:extLst>
              <p:ext uri="{D42A27DB-BD31-4B8C-83A1-F6EECF244321}">
                <p14:modId xmlns:p14="http://schemas.microsoft.com/office/powerpoint/2010/main" val="3015392080"/>
              </p:ext>
            </p:extLst>
          </p:nvPr>
        </p:nvGraphicFramePr>
        <p:xfrm>
          <a:off x="628650" y="2097247"/>
          <a:ext cx="7886700" cy="40797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2456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6A8D4-E26C-4FEC-B972-E20EB189D2CD}"/>
              </a:ext>
            </a:extLst>
          </p:cNvPr>
          <p:cNvSpPr>
            <a:spLocks noGrp="1"/>
          </p:cNvSpPr>
          <p:nvPr>
            <p:ph type="title"/>
          </p:nvPr>
        </p:nvSpPr>
        <p:spPr/>
        <p:txBody>
          <a:bodyPr>
            <a:normAutofit fontScale="90000"/>
          </a:bodyPr>
          <a:lstStyle/>
          <a:p>
            <a:r>
              <a:rPr lang="zh-CN" altLang="en-US" dirty="0"/>
              <a:t>细读导论</a:t>
            </a:r>
            <a:r>
              <a:rPr lang="zh-CN" altLang="en-US" sz="2200" dirty="0"/>
              <a:t>：导论，顾名思义，就是文章的总目；一般导论是文章的总概况，其中包括对研究方法论的综述；所以，浏览导论，不仅可以知道该著作的内容，而且也会熟悉该作者对前人研究的回顾和他</a:t>
            </a:r>
            <a:r>
              <a:rPr lang="en-US" altLang="zh-CN" sz="2200" dirty="0"/>
              <a:t>·</a:t>
            </a:r>
            <a:r>
              <a:rPr lang="zh-CN" altLang="en-US" sz="2200" dirty="0"/>
              <a:t>她个人研究的方法论等；</a:t>
            </a:r>
            <a:endParaRPr lang="en-SG" sz="2200" dirty="0"/>
          </a:p>
        </p:txBody>
      </p:sp>
      <p:graphicFrame>
        <p:nvGraphicFramePr>
          <p:cNvPr id="4" name="Content Placeholder 3">
            <a:extLst>
              <a:ext uri="{FF2B5EF4-FFF2-40B4-BE49-F238E27FC236}">
                <a16:creationId xmlns:a16="http://schemas.microsoft.com/office/drawing/2014/main" id="{CC9879BA-BAD2-450F-98EF-323F570D36CA}"/>
              </a:ext>
            </a:extLst>
          </p:cNvPr>
          <p:cNvGraphicFramePr>
            <a:graphicFrameLocks noGrp="1"/>
          </p:cNvGraphicFramePr>
          <p:nvPr>
            <p:ph idx="1"/>
            <p:extLst>
              <p:ext uri="{D42A27DB-BD31-4B8C-83A1-F6EECF244321}">
                <p14:modId xmlns:p14="http://schemas.microsoft.com/office/powerpoint/2010/main" val="2543283413"/>
              </p:ext>
            </p:extLst>
          </p:nvPr>
        </p:nvGraphicFramePr>
        <p:xfrm>
          <a:off x="628650" y="1971413"/>
          <a:ext cx="7886700" cy="42055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31148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710E0-9113-4DBE-AE5B-CF77B8E4CAE2}"/>
              </a:ext>
            </a:extLst>
          </p:cNvPr>
          <p:cNvSpPr>
            <a:spLocks noGrp="1"/>
          </p:cNvSpPr>
          <p:nvPr>
            <p:ph type="title"/>
          </p:nvPr>
        </p:nvSpPr>
        <p:spPr/>
        <p:txBody>
          <a:bodyPr>
            <a:normAutofit fontScale="90000"/>
          </a:bodyPr>
          <a:lstStyle/>
          <a:p>
            <a:r>
              <a:rPr lang="zh-CN" altLang="en-US" dirty="0"/>
              <a:t>论文章节解构</a:t>
            </a:r>
            <a:r>
              <a:rPr lang="zh-CN" altLang="en-US" sz="2400" dirty="0"/>
              <a:t>：在阅读具体相关的章节的时候，不妨细致阅读；一个方法，就是找出关键词，然后再细致的阅读更为直接相关的内容；而如果时间允许，从头到尾的阅读相关的章节，是最佳的阅读方式。</a:t>
            </a:r>
            <a:endParaRPr lang="en-SG" sz="2400" dirty="0"/>
          </a:p>
        </p:txBody>
      </p:sp>
      <p:graphicFrame>
        <p:nvGraphicFramePr>
          <p:cNvPr id="6" name="Content Placeholder 5">
            <a:extLst>
              <a:ext uri="{FF2B5EF4-FFF2-40B4-BE49-F238E27FC236}">
                <a16:creationId xmlns:a16="http://schemas.microsoft.com/office/drawing/2014/main" id="{0F6C90CF-A7F0-42C6-863B-D45F324C3759}"/>
              </a:ext>
            </a:extLst>
          </p:cNvPr>
          <p:cNvGraphicFramePr>
            <a:graphicFrameLocks noGrp="1"/>
          </p:cNvGraphicFramePr>
          <p:nvPr>
            <p:ph idx="1"/>
            <p:extLst>
              <p:ext uri="{D42A27DB-BD31-4B8C-83A1-F6EECF244321}">
                <p14:modId xmlns:p14="http://schemas.microsoft.com/office/powerpoint/2010/main" val="3997570372"/>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4830971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Custom 5">
      <a:majorFont>
        <a:latin typeface="Times New Roman"/>
        <a:ea typeface="新宋体"/>
        <a:cs typeface=""/>
      </a:majorFont>
      <a:minorFont>
        <a:latin typeface="Times New Roman"/>
        <a:ea typeface="新宋体"/>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5735</TotalTime>
  <Words>5124</Words>
  <Application>Microsoft Office PowerPoint</Application>
  <PresentationFormat>On-screen Show (4:3)</PresentationFormat>
  <Paragraphs>148</Paragraphs>
  <Slides>25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Times New Roman</vt:lpstr>
      <vt:lpstr>Office Theme</vt:lpstr>
      <vt:lpstr>第八课：复习-写作-练习</vt:lpstr>
      <vt:lpstr>注意的事项：有人说写作课没好办法，只有自己好好练习；这基本是废话，因为如果一门课或学问不能够学习，那这门课的存在就是问题；幼猫洗脸，一半是天性，一半要从老猫或同伴处学来；但写作课最忌讳纸上谈兵，这倒是事实；以前我辛辛苦苦给学生改脚注、参考书目等，越改越糟糕，下次交上来，还要改；后来才发现，除非自己学，然后练习，一再的重复练习后，就像高手玩网游，基本成为第二天性，写作的时候就会随手拈来；</vt:lpstr>
      <vt:lpstr>写作的目的：小说为了讲故事，散文随笔是记录自己内心的感受或对事物的观察，而学术论文则是记录自己的研究过程和研究结果；因此，学术写作需要选择研究课题；前几节课都在强调选题的重要性，因为它是写作的初衷、过程和结果；</vt:lpstr>
      <vt:lpstr>写作的开始：写作的目的既定，也就是“学术写作”；而学术写作的开始，就是研究。既然研究，就需要选题；选题是一种研究，因为要对研究课题和该课题领域研究现状和可能的研究空间需要相当的了解，这就需要阅读。</vt:lpstr>
      <vt:lpstr>阅读-了解-选题：从阅读到了解，一定要认真，千万不要走捷径；因为前面提到，选题，有时候可以大题小做，而有时候也可以大题小做；前者容易，因为可以概况；而后者不容易，因为需要发掘；但大题小做很容易落入资料堆积的困境，研究不容易出成绩；这里的成绩，是创新，而不是重复；另外，在这一过程中，也可以总结研究问题；</vt:lpstr>
      <vt:lpstr>阅读技巧与阅读理解：阅读技巧与阅读理解，是为了让阅读更加有效率；阅读是为了获取信息，也需要理解所阅读的内容；而一本书或一篇文章信息量庞大；技巧性的阅读，可以尽快更好的理解所阅读的信息，从而达到预期的阅读结果；阅读不只是一本书或一篇文章，而是许多相关的资料，所以综合信息很重要；</vt:lpstr>
      <vt:lpstr>浏览目录：早期阅读学术专著，可以从目录开始；其原因是学术专著的结构正式、严谨，结构大同小异；比如，一本专著的结构，从目录开始，可以一览无余；另外，任何一个章节的内容，从标题到页码，都会比较标准；浏览目录，可以找到自己急需的内容；</vt:lpstr>
      <vt:lpstr>细读导论：导论，顾名思义，就是文章的总目；一般导论是文章的总概况，其中包括对研究方法论的综述；所以，浏览导论，不仅可以知道该著作的内容，而且也会熟悉该作者对前人研究的回顾和他·她个人研究的方法论等；</vt:lpstr>
      <vt:lpstr>论文章节解构：在阅读具体相关的章节的时候，不妨细致阅读；一个方法，就是找出关键词，然后再细致的阅读更为直接相关的内容；而如果时间允许，从头到尾的阅读相关的章节，是最佳的阅读方式。</vt:lpstr>
      <vt:lpstr>如何阅读论文：学术专著容易浏览，因为有目录；阅读学术论文，也有其优势，就是论文一般比较短，可能只是专著中的一个章节，甚至更短；不容易的一方面，是论文没有目录；不过，学术论文的阅读，也可以从分段、结构和关键词等层面入手；</vt:lpstr>
      <vt:lpstr>学术阅读需要注意：为了学术研究的阅读，注意以下事项；所谓的感情用事，就是由于自己的立场或偏好，忽视了一个研究者应有的理智与客观以及价值中立；老一辈学者提倡的“同情之理解”，也是两方面的：同情 – 设身处地的思考所研究的对象和问题；而理解 – 客观理智的了解和理解；两者需要兼而有之；</vt:lpstr>
      <vt:lpstr>评论三要素：因人而异，评论可能有更多的要素或特点；这里的三要素，是基础性的，比较通用；理性，就是用逻辑或道理来评论、批评和建立自己的观点；客观，就是用证据或事实来支撑自己的理性判断；而价值中立，就是学术原则要比个人立场重要；</vt:lpstr>
      <vt:lpstr>客观判断：客观判断或评论，类似佛教讲的中道；只要有评论，就会有主观意见，这无可厚非。客观就是将主观臆断和武断管控，从而就事论事。这就要先从了解入手，比如阅读；然后理解，确定自己读懂了所研究的内容或前人研究的成果；理解后要认知，就是不但理解，而且有自己的观点和看法；最后，就是判断或评论；换言之，同意还是不同意，同意多少，为什么等？</vt:lpstr>
      <vt:lpstr>理性评论：和感性相对应，理性是一种态度，也是一种方法。所谓的方法，就是对资料和信息的认真的了解和深入的理解。佛陀在名为《卡拉马》的经典中提到，解决问题的方法应该是：首先理性了解和理智认识，而不是先入为主或听信谣言或臆测。学术写作中的理解和评论，更是如此。</vt:lpstr>
      <vt:lpstr>同情之了解：评论需要客观、理性和价值中立，但也需要一个平衡点；了解一件事物的时候，对作者或当事人除了了解外，还需要换位思考；理解的时候，适当的设身处地的对比，也是一种可取的方式；也就是问为什么的时候，不妨也问一个比较修辞的问题：为什么不这样？</vt:lpstr>
      <vt:lpstr>学术批评：书评式的评论，类似文本综述，就是对所阅读的研究成果总结并对其各自的优劣点予以评估和论述；而评估判断，包括前面书评式的评论和对某一个或某些观点的评估和判断；新观点，就是在解构的基础上（评判或批评是解构的过程，即对别人观点的分解和评估），提出新的和建设性的观点；对自己新观点论证后，对比自己观点和所评论的观点，以求同存异的态度总结学术批评或评论；</vt:lpstr>
      <vt:lpstr>阅读理解：学术写作，没有阅读，很难进行；从选题，再到对所选题目的研究，并以此为主题写论文，都是有阅读伴随进行；如果说选题之前的阅读可以用泛读或浏览资料来替代，那么在具体写作的时候，涉及到评论和判断，这就需要对所阅读的内容深入理解，细读和精读是必不可少的；下面的几个步骤，只是一些简单的建议；</vt:lpstr>
      <vt:lpstr>了解、理解、评论：评判或评估，需要客观和理智，也需要设身处地的换位思考；这样的要求，就需要一个研究者或写作学术论文者去认真阅读和深入理解所研究的课题领域前人的研究成果；读书破万卷，下笔如有神，用在学术写作中，也是有道理的；</vt:lpstr>
      <vt:lpstr>然和所以然的问题：认真阅读而且深入理解阅读内容，并且结合自己的研究方法和研究方向对相关的问题、观点和见解给予深入了解和理解、并进一步客观理性地评估和评论，这是研究写作的一部分；但批评不能是因为批评而批评，不能只是知其然，还要知其所以然；不能说我觉得如此，所以不能如彼，而是要以道理说服人；</vt:lpstr>
      <vt:lpstr>提出新观点：写作初期，评论或批评，基本是解构式的，具有一定的“破坏性”；但学术写作，解构只是方法，不是目的；目的是要写出来自己的研究成果，也就是论文；流行的说法是，学术写作，就是将别人的著作从书架上取下来，然后将自己的放上去；这有点像佛教的“得鱼忘筌”的方式，其实牛顿的“站在巨人的肩膀”的态度更可取；就是说，你可以将自己的论文放上书架，但也要把别人的著作还回去，放在书架上；因此，评论或批评别人的观点，然后要提出新观点；你可以认为某个观点不行，但让你自己说出替代方案，却没有，这当然不可取；</vt:lpstr>
      <vt:lpstr>论据支持：学术写作中，提出的新观点，不仅要在论述方面逻辑清晰，而且要有具体的论据支持，光假设是不够的；另外，如果是孤证（只有一条证据或证据牵强），就需要谨慎处理；</vt:lpstr>
      <vt:lpstr>比较观点：我们提到，新观点固然必要，但也需要说明原因，并需要以论据支持；但人文学科，完全推翻前人研究成果的创新观点不是没有，但比较少；因此，以哗众取宠和标新立异等方式来取得“明星效应”实在是没必要；因此，不管是怎样自以为是的创新观点，不妨和前人或自己所批评的观点进行对比；这样的写作，更为妥帖；</vt:lpstr>
      <vt:lpstr>求同：人文学科的学术研究和写作，如同前面提到，创新是必须的，但基础性的观点，基本类似，大同小异，这也是事实；一篇新的学术论文，新的见解，能够锦上添花的创新，就很不错了；因此，研究是为了适当的“创新”，但在总结（评论）创新之前，要先归纳相同或类似观点，也就是求同；</vt:lpstr>
      <vt:lpstr>存异：学术写作或论文中的“求同”，是研究结果的一个层面；存异则是对比研究成果的“创新”观点和前人的差异之处，是另一个方面；这两个层面并行，而不是对立。虽然是创新，但并不能够以此完全否定前人成果，特别是其中的“差异”；见仁见智是一方面，除非有十分过硬的证据，人文学科不可能有标准答案，是另一方面；存异和求同一样，是学术写作的态度；</vt:lpstr>
      <vt:lpstr>写作练习#3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[BCS Lecturer] Ven Chuan Qing</dc:creator>
  <cp:lastModifiedBy>[BCS Lecturer] Ven Chuan Qing</cp:lastModifiedBy>
  <cp:revision>57</cp:revision>
  <dcterms:created xsi:type="dcterms:W3CDTF">2020-09-13T05:13:50Z</dcterms:created>
  <dcterms:modified xsi:type="dcterms:W3CDTF">2020-10-14T08:32:16Z</dcterms:modified>
</cp:coreProperties>
</file>