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6" r:id="rId12"/>
    <p:sldId id="268" r:id="rId13"/>
    <p:sldId id="269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264632-5584-4C69-BFD2-826A7CDC717F}" type="doc">
      <dgm:prSet loTypeId="urn:microsoft.com/office/officeart/2009/layout/CircleArrowProcess" loCatId="process" qsTypeId="urn:microsoft.com/office/officeart/2005/8/quickstyle/3d5" qsCatId="3D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2AA6ACCC-1615-404F-A16A-40DBD34F96D1}">
      <dgm:prSet phldrT="[Text]"/>
      <dgm:spPr/>
      <dgm:t>
        <a:bodyPr/>
        <a:lstStyle/>
        <a:p>
          <a:r>
            <a:rPr lang="zh-CN" altLang="en-US" dirty="0"/>
            <a:t>阅读</a:t>
          </a:r>
          <a:endParaRPr lang="en-SG" dirty="0"/>
        </a:p>
      </dgm:t>
    </dgm:pt>
    <dgm:pt modelId="{F961BCAE-7069-40B8-874E-277B2978456B}" type="parTrans" cxnId="{989340E0-C9E9-46B9-B113-BEC70D75EE5B}">
      <dgm:prSet/>
      <dgm:spPr/>
      <dgm:t>
        <a:bodyPr/>
        <a:lstStyle/>
        <a:p>
          <a:endParaRPr lang="en-SG"/>
        </a:p>
      </dgm:t>
    </dgm:pt>
    <dgm:pt modelId="{FD22050A-2B74-4BA8-9A23-E837281AE37D}" type="sibTrans" cxnId="{989340E0-C9E9-46B9-B113-BEC70D75EE5B}">
      <dgm:prSet/>
      <dgm:spPr/>
      <dgm:t>
        <a:bodyPr/>
        <a:lstStyle/>
        <a:p>
          <a:endParaRPr lang="en-SG"/>
        </a:p>
      </dgm:t>
    </dgm:pt>
    <dgm:pt modelId="{41307175-1C35-4A26-9983-142AA28E2AB5}">
      <dgm:prSet phldrT="[Text]"/>
      <dgm:spPr/>
      <dgm:t>
        <a:bodyPr/>
        <a:lstStyle/>
        <a:p>
          <a:r>
            <a:rPr lang="zh-CN" altLang="en-US" dirty="0"/>
            <a:t>了解信息</a:t>
          </a:r>
          <a:endParaRPr lang="en-SG" dirty="0"/>
        </a:p>
      </dgm:t>
    </dgm:pt>
    <dgm:pt modelId="{9B607725-601C-48D0-B904-6F455A0B14DF}" type="parTrans" cxnId="{9C922587-4395-4AD4-A586-FC27EB5213A9}">
      <dgm:prSet/>
      <dgm:spPr/>
      <dgm:t>
        <a:bodyPr/>
        <a:lstStyle/>
        <a:p>
          <a:endParaRPr lang="en-SG"/>
        </a:p>
      </dgm:t>
    </dgm:pt>
    <dgm:pt modelId="{7A0DC8BF-FF8B-4423-A376-AC3334FEBB75}" type="sibTrans" cxnId="{9C922587-4395-4AD4-A586-FC27EB5213A9}">
      <dgm:prSet/>
      <dgm:spPr/>
      <dgm:t>
        <a:bodyPr/>
        <a:lstStyle/>
        <a:p>
          <a:endParaRPr lang="en-SG"/>
        </a:p>
      </dgm:t>
    </dgm:pt>
    <dgm:pt modelId="{F467014D-A77E-457C-B934-2563B4196F8C}">
      <dgm:prSet phldrT="[Text]"/>
      <dgm:spPr/>
      <dgm:t>
        <a:bodyPr/>
        <a:lstStyle/>
        <a:p>
          <a:r>
            <a:rPr lang="zh-CN" altLang="en-US" dirty="0"/>
            <a:t>资料搜集：保存信息</a:t>
          </a:r>
          <a:endParaRPr lang="en-SG" dirty="0"/>
        </a:p>
      </dgm:t>
    </dgm:pt>
    <dgm:pt modelId="{805DF78D-3BC7-4F42-A653-AC6EF3F1F133}" type="parTrans" cxnId="{A4FC07DA-E3F1-4831-914A-602C53C2942A}">
      <dgm:prSet/>
      <dgm:spPr/>
      <dgm:t>
        <a:bodyPr/>
        <a:lstStyle/>
        <a:p>
          <a:endParaRPr lang="en-SG"/>
        </a:p>
      </dgm:t>
    </dgm:pt>
    <dgm:pt modelId="{43444D18-D9E1-4D5E-8DDD-34A0BEF2DA03}" type="sibTrans" cxnId="{A4FC07DA-E3F1-4831-914A-602C53C2942A}">
      <dgm:prSet/>
      <dgm:spPr/>
      <dgm:t>
        <a:bodyPr/>
        <a:lstStyle/>
        <a:p>
          <a:endParaRPr lang="en-SG"/>
        </a:p>
      </dgm:t>
    </dgm:pt>
    <dgm:pt modelId="{D6987156-5A36-4746-8DD1-8355F0AA7D55}" type="pres">
      <dgm:prSet presAssocID="{10264632-5584-4C69-BFD2-826A7CDC717F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552870F4-1880-48A1-892F-02EE70406079}" type="pres">
      <dgm:prSet presAssocID="{2AA6ACCC-1615-404F-A16A-40DBD34F96D1}" presName="Accent1" presStyleCnt="0"/>
      <dgm:spPr/>
    </dgm:pt>
    <dgm:pt modelId="{63F3EF4F-EE8B-4ED4-A02C-87D254218103}" type="pres">
      <dgm:prSet presAssocID="{2AA6ACCC-1615-404F-A16A-40DBD34F96D1}" presName="Accent" presStyleLbl="node1" presStyleIdx="0" presStyleCnt="3"/>
      <dgm:spPr/>
    </dgm:pt>
    <dgm:pt modelId="{8C748507-3F75-4E4D-9EF2-7428BA6B2CFB}" type="pres">
      <dgm:prSet presAssocID="{2AA6ACCC-1615-404F-A16A-40DBD34F96D1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</dgm:pt>
    <dgm:pt modelId="{F459221E-D912-47C3-830F-F7280C66DD99}" type="pres">
      <dgm:prSet presAssocID="{41307175-1C35-4A26-9983-142AA28E2AB5}" presName="Accent2" presStyleCnt="0"/>
      <dgm:spPr/>
    </dgm:pt>
    <dgm:pt modelId="{284D73A1-CCBC-49C0-9883-2BF395245767}" type="pres">
      <dgm:prSet presAssocID="{41307175-1C35-4A26-9983-142AA28E2AB5}" presName="Accent" presStyleLbl="node1" presStyleIdx="1" presStyleCnt="3"/>
      <dgm:spPr/>
    </dgm:pt>
    <dgm:pt modelId="{D2D1A6F1-EA7F-4935-8DA1-601680F9D128}" type="pres">
      <dgm:prSet presAssocID="{41307175-1C35-4A26-9983-142AA28E2AB5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8BD23E12-47FE-4F51-8338-DAB8D173B0FC}" type="pres">
      <dgm:prSet presAssocID="{F467014D-A77E-457C-B934-2563B4196F8C}" presName="Accent3" presStyleCnt="0"/>
      <dgm:spPr/>
    </dgm:pt>
    <dgm:pt modelId="{03C6B6D2-DFEF-4735-94BA-698FF0296F6E}" type="pres">
      <dgm:prSet presAssocID="{F467014D-A77E-457C-B934-2563B4196F8C}" presName="Accent" presStyleLbl="node1" presStyleIdx="2" presStyleCnt="3"/>
      <dgm:spPr/>
    </dgm:pt>
    <dgm:pt modelId="{F91B706F-C660-4FD5-BC89-B6393298E052}" type="pres">
      <dgm:prSet presAssocID="{F467014D-A77E-457C-B934-2563B4196F8C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</dgm:pt>
  </dgm:ptLst>
  <dgm:cxnLst>
    <dgm:cxn modelId="{B727C632-C482-4236-94CF-7709A069489D}" type="presOf" srcId="{F467014D-A77E-457C-B934-2563B4196F8C}" destId="{F91B706F-C660-4FD5-BC89-B6393298E052}" srcOrd="0" destOrd="0" presId="urn:microsoft.com/office/officeart/2009/layout/CircleArrowProcess"/>
    <dgm:cxn modelId="{DA89EA46-BCE7-4957-8654-C52A5624CBB4}" type="presOf" srcId="{10264632-5584-4C69-BFD2-826A7CDC717F}" destId="{D6987156-5A36-4746-8DD1-8355F0AA7D55}" srcOrd="0" destOrd="0" presId="urn:microsoft.com/office/officeart/2009/layout/CircleArrowProcess"/>
    <dgm:cxn modelId="{D7A1636F-AF2A-40EF-A39A-3BB8584FB8F8}" type="presOf" srcId="{41307175-1C35-4A26-9983-142AA28E2AB5}" destId="{D2D1A6F1-EA7F-4935-8DA1-601680F9D128}" srcOrd="0" destOrd="0" presId="urn:microsoft.com/office/officeart/2009/layout/CircleArrowProcess"/>
    <dgm:cxn modelId="{9C922587-4395-4AD4-A586-FC27EB5213A9}" srcId="{10264632-5584-4C69-BFD2-826A7CDC717F}" destId="{41307175-1C35-4A26-9983-142AA28E2AB5}" srcOrd="1" destOrd="0" parTransId="{9B607725-601C-48D0-B904-6F455A0B14DF}" sibTransId="{7A0DC8BF-FF8B-4423-A376-AC3334FEBB75}"/>
    <dgm:cxn modelId="{A4FC07DA-E3F1-4831-914A-602C53C2942A}" srcId="{10264632-5584-4C69-BFD2-826A7CDC717F}" destId="{F467014D-A77E-457C-B934-2563B4196F8C}" srcOrd="2" destOrd="0" parTransId="{805DF78D-3BC7-4F42-A653-AC6EF3F1F133}" sibTransId="{43444D18-D9E1-4D5E-8DDD-34A0BEF2DA03}"/>
    <dgm:cxn modelId="{989340E0-C9E9-46B9-B113-BEC70D75EE5B}" srcId="{10264632-5584-4C69-BFD2-826A7CDC717F}" destId="{2AA6ACCC-1615-404F-A16A-40DBD34F96D1}" srcOrd="0" destOrd="0" parTransId="{F961BCAE-7069-40B8-874E-277B2978456B}" sibTransId="{FD22050A-2B74-4BA8-9A23-E837281AE37D}"/>
    <dgm:cxn modelId="{E4DA3BFE-ACE5-49C4-BC22-97994A3A9CAB}" type="presOf" srcId="{2AA6ACCC-1615-404F-A16A-40DBD34F96D1}" destId="{8C748507-3F75-4E4D-9EF2-7428BA6B2CFB}" srcOrd="0" destOrd="0" presId="urn:microsoft.com/office/officeart/2009/layout/CircleArrowProcess"/>
    <dgm:cxn modelId="{E7950686-AAD9-46C7-8374-42618927FDCB}" type="presParOf" srcId="{D6987156-5A36-4746-8DD1-8355F0AA7D55}" destId="{552870F4-1880-48A1-892F-02EE70406079}" srcOrd="0" destOrd="0" presId="urn:microsoft.com/office/officeart/2009/layout/CircleArrowProcess"/>
    <dgm:cxn modelId="{1D8C9419-E9A8-42D8-BCF0-D6C82FA60416}" type="presParOf" srcId="{552870F4-1880-48A1-892F-02EE70406079}" destId="{63F3EF4F-EE8B-4ED4-A02C-87D254218103}" srcOrd="0" destOrd="0" presId="urn:microsoft.com/office/officeart/2009/layout/CircleArrowProcess"/>
    <dgm:cxn modelId="{CBEEEAE0-3F7F-4AAC-9896-C2C74717EC23}" type="presParOf" srcId="{D6987156-5A36-4746-8DD1-8355F0AA7D55}" destId="{8C748507-3F75-4E4D-9EF2-7428BA6B2CFB}" srcOrd="1" destOrd="0" presId="urn:microsoft.com/office/officeart/2009/layout/CircleArrowProcess"/>
    <dgm:cxn modelId="{47E866FA-B2B5-4EC1-9CAB-120E1E6E496B}" type="presParOf" srcId="{D6987156-5A36-4746-8DD1-8355F0AA7D55}" destId="{F459221E-D912-47C3-830F-F7280C66DD99}" srcOrd="2" destOrd="0" presId="urn:microsoft.com/office/officeart/2009/layout/CircleArrowProcess"/>
    <dgm:cxn modelId="{4DA368D6-DFDE-45D8-AE85-918467D5B1D8}" type="presParOf" srcId="{F459221E-D912-47C3-830F-F7280C66DD99}" destId="{284D73A1-CCBC-49C0-9883-2BF395245767}" srcOrd="0" destOrd="0" presId="urn:microsoft.com/office/officeart/2009/layout/CircleArrowProcess"/>
    <dgm:cxn modelId="{B109370D-9A40-4B54-96DC-F28DE8D74B18}" type="presParOf" srcId="{D6987156-5A36-4746-8DD1-8355F0AA7D55}" destId="{D2D1A6F1-EA7F-4935-8DA1-601680F9D128}" srcOrd="3" destOrd="0" presId="urn:microsoft.com/office/officeart/2009/layout/CircleArrowProcess"/>
    <dgm:cxn modelId="{3FFED08B-B0A9-4D04-9873-42B142F9D7FF}" type="presParOf" srcId="{D6987156-5A36-4746-8DD1-8355F0AA7D55}" destId="{8BD23E12-47FE-4F51-8338-DAB8D173B0FC}" srcOrd="4" destOrd="0" presId="urn:microsoft.com/office/officeart/2009/layout/CircleArrowProcess"/>
    <dgm:cxn modelId="{7898161C-1D2E-4636-A983-709C26CB0ECA}" type="presParOf" srcId="{8BD23E12-47FE-4F51-8338-DAB8D173B0FC}" destId="{03C6B6D2-DFEF-4735-94BA-698FF0296F6E}" srcOrd="0" destOrd="0" presId="urn:microsoft.com/office/officeart/2009/layout/CircleArrowProcess"/>
    <dgm:cxn modelId="{41FC9142-419D-44AE-AE9F-9B47800AACDC}" type="presParOf" srcId="{D6987156-5A36-4746-8DD1-8355F0AA7D55}" destId="{F91B706F-C660-4FD5-BC89-B6393298E052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2419EA7-BA65-46D4-9F81-C43F3123CD4E}" type="doc">
      <dgm:prSet loTypeId="urn:microsoft.com/office/officeart/2009/3/layout/RandomtoResultProcess" loCatId="process" qsTypeId="urn:microsoft.com/office/officeart/2005/8/quickstyle/3d5" qsCatId="3D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A62D6FCE-FF39-444B-9F5F-DEB8C32BCDF3}">
      <dgm:prSet phldrT="[Text]"/>
      <dgm:spPr/>
      <dgm:t>
        <a:bodyPr/>
        <a:lstStyle/>
        <a:p>
          <a:r>
            <a:rPr lang="zh-CN" altLang="en-US" dirty="0"/>
            <a:t>对感兴趣或和研究相关的资料拍照</a:t>
          </a:r>
          <a:endParaRPr lang="en-SG" dirty="0"/>
        </a:p>
      </dgm:t>
    </dgm:pt>
    <dgm:pt modelId="{791449DE-D3CB-40CE-B946-06C5AC09D57E}" type="parTrans" cxnId="{7EDCB59F-D53A-40AD-868F-B71D57E51999}">
      <dgm:prSet/>
      <dgm:spPr/>
      <dgm:t>
        <a:bodyPr/>
        <a:lstStyle/>
        <a:p>
          <a:endParaRPr lang="en-SG"/>
        </a:p>
      </dgm:t>
    </dgm:pt>
    <dgm:pt modelId="{DB9C2423-3F99-4690-83A9-EBFB59DF927A}" type="sibTrans" cxnId="{7EDCB59F-D53A-40AD-868F-B71D57E51999}">
      <dgm:prSet/>
      <dgm:spPr/>
      <dgm:t>
        <a:bodyPr/>
        <a:lstStyle/>
        <a:p>
          <a:endParaRPr lang="en-SG"/>
        </a:p>
      </dgm:t>
    </dgm:pt>
    <dgm:pt modelId="{E676D004-A82A-4EFC-BCF9-6130623DB3C6}">
      <dgm:prSet phldrT="[Text]"/>
      <dgm:spPr/>
      <dgm:t>
        <a:bodyPr/>
        <a:lstStyle/>
        <a:p>
          <a:r>
            <a:rPr lang="zh-CN" altLang="en-US" dirty="0"/>
            <a:t>记得出处</a:t>
          </a:r>
          <a:endParaRPr lang="en-SG" dirty="0"/>
        </a:p>
      </dgm:t>
    </dgm:pt>
    <dgm:pt modelId="{3E904C5B-56CA-47F4-A352-084234A26841}" type="parTrans" cxnId="{C646D8C1-2EB7-41C2-A4EB-0DE7203989B9}">
      <dgm:prSet/>
      <dgm:spPr/>
      <dgm:t>
        <a:bodyPr/>
        <a:lstStyle/>
        <a:p>
          <a:endParaRPr lang="en-SG"/>
        </a:p>
      </dgm:t>
    </dgm:pt>
    <dgm:pt modelId="{3CC20854-66B5-4CD6-8B67-3159A157941A}" type="sibTrans" cxnId="{C646D8C1-2EB7-41C2-A4EB-0DE7203989B9}">
      <dgm:prSet/>
      <dgm:spPr/>
      <dgm:t>
        <a:bodyPr/>
        <a:lstStyle/>
        <a:p>
          <a:endParaRPr lang="en-SG"/>
        </a:p>
      </dgm:t>
    </dgm:pt>
    <dgm:pt modelId="{8EF97F3C-6A1F-47AB-AA33-77E0A9AE0AA0}">
      <dgm:prSet phldrT="[Text]"/>
      <dgm:spPr/>
      <dgm:t>
        <a:bodyPr/>
        <a:lstStyle/>
        <a:p>
          <a:r>
            <a:rPr lang="zh-CN" altLang="en-US" dirty="0"/>
            <a:t>在电脑上面对拍照资料精心整理，特别要逐条标明内容</a:t>
          </a:r>
          <a:endParaRPr lang="en-SG" dirty="0"/>
        </a:p>
      </dgm:t>
    </dgm:pt>
    <dgm:pt modelId="{D540F777-AAE6-4B36-8FFE-925D06FC3DA7}" type="parTrans" cxnId="{F112F59D-0871-402B-A6C6-1B179FE84D10}">
      <dgm:prSet/>
      <dgm:spPr/>
      <dgm:t>
        <a:bodyPr/>
        <a:lstStyle/>
        <a:p>
          <a:endParaRPr lang="en-SG"/>
        </a:p>
      </dgm:t>
    </dgm:pt>
    <dgm:pt modelId="{E0EB24E3-9587-4940-AD8B-CE0787F818B5}" type="sibTrans" cxnId="{F112F59D-0871-402B-A6C6-1B179FE84D10}">
      <dgm:prSet/>
      <dgm:spPr/>
      <dgm:t>
        <a:bodyPr/>
        <a:lstStyle/>
        <a:p>
          <a:endParaRPr lang="en-SG"/>
        </a:p>
      </dgm:t>
    </dgm:pt>
    <dgm:pt modelId="{863011F4-3058-4DD0-8896-9A7090F37FB6}">
      <dgm:prSet phldrT="[Text]"/>
      <dgm:spPr/>
      <dgm:t>
        <a:bodyPr/>
        <a:lstStyle/>
        <a:p>
          <a:r>
            <a:rPr lang="zh-CN" altLang="en-US" dirty="0"/>
            <a:t>记得分类</a:t>
          </a:r>
          <a:endParaRPr lang="en-SG" dirty="0"/>
        </a:p>
      </dgm:t>
    </dgm:pt>
    <dgm:pt modelId="{1347A36D-DBEA-4980-8548-5227FBBC6CEE}" type="parTrans" cxnId="{2B7D7C5C-A634-4F00-AA2F-DDAA2E6141F1}">
      <dgm:prSet/>
      <dgm:spPr/>
      <dgm:t>
        <a:bodyPr/>
        <a:lstStyle/>
        <a:p>
          <a:endParaRPr lang="en-SG"/>
        </a:p>
      </dgm:t>
    </dgm:pt>
    <dgm:pt modelId="{85AB2B9B-86D4-40A6-B336-C2CEF23AA637}" type="sibTrans" cxnId="{2B7D7C5C-A634-4F00-AA2F-DDAA2E6141F1}">
      <dgm:prSet/>
      <dgm:spPr/>
      <dgm:t>
        <a:bodyPr/>
        <a:lstStyle/>
        <a:p>
          <a:endParaRPr lang="en-SG"/>
        </a:p>
      </dgm:t>
    </dgm:pt>
    <dgm:pt modelId="{33ED5F78-6375-4D57-AA16-63DA487A2E61}">
      <dgm:prSet phldrT="[Text]"/>
      <dgm:spPr/>
      <dgm:t>
        <a:bodyPr/>
        <a:lstStyle/>
        <a:p>
          <a:r>
            <a:rPr lang="zh-CN" altLang="en-US" dirty="0"/>
            <a:t>最好的方式，就是对照片资料进行文字处理 </a:t>
          </a:r>
          <a:r>
            <a:rPr lang="en-US" altLang="zh-CN" dirty="0"/>
            <a:t>– </a:t>
          </a:r>
          <a:r>
            <a:rPr lang="zh-CN" altLang="en-US" dirty="0"/>
            <a:t>输入电脑，并整理分类</a:t>
          </a:r>
          <a:endParaRPr lang="en-SG" dirty="0"/>
        </a:p>
      </dgm:t>
    </dgm:pt>
    <dgm:pt modelId="{7879842F-F3EA-4C90-9A4B-12BF4103B652}" type="parTrans" cxnId="{3D2A299E-4E6F-4E0F-BAA0-0BFE4DFB4C6C}">
      <dgm:prSet/>
      <dgm:spPr/>
      <dgm:t>
        <a:bodyPr/>
        <a:lstStyle/>
        <a:p>
          <a:endParaRPr lang="en-SG"/>
        </a:p>
      </dgm:t>
    </dgm:pt>
    <dgm:pt modelId="{A3A7AC84-664B-464A-BE8C-5C55C0B3F174}" type="sibTrans" cxnId="{3D2A299E-4E6F-4E0F-BAA0-0BFE4DFB4C6C}">
      <dgm:prSet/>
      <dgm:spPr/>
      <dgm:t>
        <a:bodyPr/>
        <a:lstStyle/>
        <a:p>
          <a:endParaRPr lang="en-SG"/>
        </a:p>
      </dgm:t>
    </dgm:pt>
    <dgm:pt modelId="{F6469E66-0F8A-426C-9104-3FDAD74C6CC2}">
      <dgm:prSet phldrT="[Text]"/>
      <dgm:spPr/>
      <dgm:t>
        <a:bodyPr/>
        <a:lstStyle/>
        <a:p>
          <a:r>
            <a:rPr lang="zh-CN" altLang="en-US" dirty="0"/>
            <a:t>进一步处理处理照片资料，以文字的形式整理备份，以便最终融入自己的研究和学术写作中</a:t>
          </a:r>
          <a:endParaRPr lang="en-SG" dirty="0"/>
        </a:p>
      </dgm:t>
    </dgm:pt>
    <dgm:pt modelId="{78AB9345-74EC-4486-AAD5-32E110811909}" type="parTrans" cxnId="{8FF57527-CE35-401A-9EAE-B079EFB68093}">
      <dgm:prSet/>
      <dgm:spPr/>
      <dgm:t>
        <a:bodyPr/>
        <a:lstStyle/>
        <a:p>
          <a:endParaRPr lang="en-SG"/>
        </a:p>
      </dgm:t>
    </dgm:pt>
    <dgm:pt modelId="{2C1890D0-BDC7-4556-BC96-3913C5D3E539}" type="sibTrans" cxnId="{8FF57527-CE35-401A-9EAE-B079EFB68093}">
      <dgm:prSet/>
      <dgm:spPr/>
      <dgm:t>
        <a:bodyPr/>
        <a:lstStyle/>
        <a:p>
          <a:endParaRPr lang="en-SG"/>
        </a:p>
      </dgm:t>
    </dgm:pt>
    <dgm:pt modelId="{5EAF7284-838B-4645-AA33-9D067FDEA042}" type="pres">
      <dgm:prSet presAssocID="{32419EA7-BA65-46D4-9F81-C43F3123CD4E}" presName="Name0" presStyleCnt="0">
        <dgm:presLayoutVars>
          <dgm:dir/>
          <dgm:animOne val="branch"/>
          <dgm:animLvl val="lvl"/>
        </dgm:presLayoutVars>
      </dgm:prSet>
      <dgm:spPr/>
    </dgm:pt>
    <dgm:pt modelId="{C9C1F338-50D6-46CA-B2DF-B5A92D8493A5}" type="pres">
      <dgm:prSet presAssocID="{A62D6FCE-FF39-444B-9F5F-DEB8C32BCDF3}" presName="chaos" presStyleCnt="0"/>
      <dgm:spPr/>
    </dgm:pt>
    <dgm:pt modelId="{DB3CDB56-A857-4F8A-B3A9-179D21A79E57}" type="pres">
      <dgm:prSet presAssocID="{A62D6FCE-FF39-444B-9F5F-DEB8C32BCDF3}" presName="parTx1" presStyleLbl="revTx" presStyleIdx="0" presStyleCnt="5"/>
      <dgm:spPr/>
    </dgm:pt>
    <dgm:pt modelId="{3E500320-307C-4E52-BB97-5F8C8E2699C3}" type="pres">
      <dgm:prSet presAssocID="{A62D6FCE-FF39-444B-9F5F-DEB8C32BCDF3}" presName="desTx1" presStyleLbl="revTx" presStyleIdx="1" presStyleCnt="5">
        <dgm:presLayoutVars>
          <dgm:bulletEnabled val="1"/>
        </dgm:presLayoutVars>
      </dgm:prSet>
      <dgm:spPr/>
    </dgm:pt>
    <dgm:pt modelId="{5B8E2174-A089-4A05-B6A1-41DC4C73B400}" type="pres">
      <dgm:prSet presAssocID="{A62D6FCE-FF39-444B-9F5F-DEB8C32BCDF3}" presName="c1" presStyleLbl="node1" presStyleIdx="0" presStyleCnt="19"/>
      <dgm:spPr/>
    </dgm:pt>
    <dgm:pt modelId="{D4CED519-0C0C-4E42-9D6D-8A669D1F24A9}" type="pres">
      <dgm:prSet presAssocID="{A62D6FCE-FF39-444B-9F5F-DEB8C32BCDF3}" presName="c2" presStyleLbl="node1" presStyleIdx="1" presStyleCnt="19"/>
      <dgm:spPr/>
    </dgm:pt>
    <dgm:pt modelId="{D0D145B5-43E2-4C0F-99DC-BDCEA1471E4C}" type="pres">
      <dgm:prSet presAssocID="{A62D6FCE-FF39-444B-9F5F-DEB8C32BCDF3}" presName="c3" presStyleLbl="node1" presStyleIdx="2" presStyleCnt="19"/>
      <dgm:spPr/>
    </dgm:pt>
    <dgm:pt modelId="{33D8A141-6458-4131-BD75-C8ED1B9C64DA}" type="pres">
      <dgm:prSet presAssocID="{A62D6FCE-FF39-444B-9F5F-DEB8C32BCDF3}" presName="c4" presStyleLbl="node1" presStyleIdx="3" presStyleCnt="19"/>
      <dgm:spPr/>
    </dgm:pt>
    <dgm:pt modelId="{9320FD2F-CA66-426C-9E9C-7512F5528EEF}" type="pres">
      <dgm:prSet presAssocID="{A62D6FCE-FF39-444B-9F5F-DEB8C32BCDF3}" presName="c5" presStyleLbl="node1" presStyleIdx="4" presStyleCnt="19"/>
      <dgm:spPr/>
    </dgm:pt>
    <dgm:pt modelId="{802E8BF1-030D-407C-8277-6E9C0E267D0D}" type="pres">
      <dgm:prSet presAssocID="{A62D6FCE-FF39-444B-9F5F-DEB8C32BCDF3}" presName="c6" presStyleLbl="node1" presStyleIdx="5" presStyleCnt="19"/>
      <dgm:spPr/>
    </dgm:pt>
    <dgm:pt modelId="{C804B5A1-F096-4AE9-8FCD-E92FFEF9FD66}" type="pres">
      <dgm:prSet presAssocID="{A62D6FCE-FF39-444B-9F5F-DEB8C32BCDF3}" presName="c7" presStyleLbl="node1" presStyleIdx="6" presStyleCnt="19"/>
      <dgm:spPr/>
    </dgm:pt>
    <dgm:pt modelId="{1FFD81A4-C370-4F07-A90F-90767BB83998}" type="pres">
      <dgm:prSet presAssocID="{A62D6FCE-FF39-444B-9F5F-DEB8C32BCDF3}" presName="c8" presStyleLbl="node1" presStyleIdx="7" presStyleCnt="19"/>
      <dgm:spPr/>
    </dgm:pt>
    <dgm:pt modelId="{7B7CD218-8D22-4D54-8C1C-12902E42CF5B}" type="pres">
      <dgm:prSet presAssocID="{A62D6FCE-FF39-444B-9F5F-DEB8C32BCDF3}" presName="c9" presStyleLbl="node1" presStyleIdx="8" presStyleCnt="19"/>
      <dgm:spPr/>
    </dgm:pt>
    <dgm:pt modelId="{4DBC722A-7AE2-46C3-8DED-D17919789133}" type="pres">
      <dgm:prSet presAssocID="{A62D6FCE-FF39-444B-9F5F-DEB8C32BCDF3}" presName="c10" presStyleLbl="node1" presStyleIdx="9" presStyleCnt="19"/>
      <dgm:spPr/>
    </dgm:pt>
    <dgm:pt modelId="{F1B972BC-E698-4687-B91F-C8B26905E783}" type="pres">
      <dgm:prSet presAssocID="{A62D6FCE-FF39-444B-9F5F-DEB8C32BCDF3}" presName="c11" presStyleLbl="node1" presStyleIdx="10" presStyleCnt="19"/>
      <dgm:spPr/>
    </dgm:pt>
    <dgm:pt modelId="{DE5E1279-AAB4-41A9-B4E6-B52E6946EBFE}" type="pres">
      <dgm:prSet presAssocID="{A62D6FCE-FF39-444B-9F5F-DEB8C32BCDF3}" presName="c12" presStyleLbl="node1" presStyleIdx="11" presStyleCnt="19"/>
      <dgm:spPr/>
    </dgm:pt>
    <dgm:pt modelId="{4558BF1A-B50C-4BCE-B253-3B1FCA132284}" type="pres">
      <dgm:prSet presAssocID="{A62D6FCE-FF39-444B-9F5F-DEB8C32BCDF3}" presName="c13" presStyleLbl="node1" presStyleIdx="12" presStyleCnt="19"/>
      <dgm:spPr/>
    </dgm:pt>
    <dgm:pt modelId="{39927058-44D1-4742-B631-08BE7CBE9A7A}" type="pres">
      <dgm:prSet presAssocID="{A62D6FCE-FF39-444B-9F5F-DEB8C32BCDF3}" presName="c14" presStyleLbl="node1" presStyleIdx="13" presStyleCnt="19"/>
      <dgm:spPr/>
    </dgm:pt>
    <dgm:pt modelId="{CD785602-1592-4ECB-9935-A8F0092EF146}" type="pres">
      <dgm:prSet presAssocID="{A62D6FCE-FF39-444B-9F5F-DEB8C32BCDF3}" presName="c15" presStyleLbl="node1" presStyleIdx="14" presStyleCnt="19"/>
      <dgm:spPr/>
    </dgm:pt>
    <dgm:pt modelId="{0158D7E7-C293-465B-A97B-32AB853F6DD8}" type="pres">
      <dgm:prSet presAssocID="{A62D6FCE-FF39-444B-9F5F-DEB8C32BCDF3}" presName="c16" presStyleLbl="node1" presStyleIdx="15" presStyleCnt="19"/>
      <dgm:spPr/>
    </dgm:pt>
    <dgm:pt modelId="{FD477D38-CA42-46EA-BE97-D54122A9A011}" type="pres">
      <dgm:prSet presAssocID="{A62D6FCE-FF39-444B-9F5F-DEB8C32BCDF3}" presName="c17" presStyleLbl="node1" presStyleIdx="16" presStyleCnt="19"/>
      <dgm:spPr/>
    </dgm:pt>
    <dgm:pt modelId="{2BA54FCE-BF8C-4468-A0F2-05FA919A8D39}" type="pres">
      <dgm:prSet presAssocID="{A62D6FCE-FF39-444B-9F5F-DEB8C32BCDF3}" presName="c18" presStyleLbl="node1" presStyleIdx="17" presStyleCnt="19"/>
      <dgm:spPr/>
    </dgm:pt>
    <dgm:pt modelId="{15B62991-A481-4207-A4FE-BC68C2C2489E}" type="pres">
      <dgm:prSet presAssocID="{DB9C2423-3F99-4690-83A9-EBFB59DF927A}" presName="chevronComposite1" presStyleCnt="0"/>
      <dgm:spPr/>
    </dgm:pt>
    <dgm:pt modelId="{044B233C-8D0A-4974-BF39-315146D5B1A7}" type="pres">
      <dgm:prSet presAssocID="{DB9C2423-3F99-4690-83A9-EBFB59DF927A}" presName="chevron1" presStyleLbl="sibTrans2D1" presStyleIdx="0" presStyleCnt="2"/>
      <dgm:spPr/>
    </dgm:pt>
    <dgm:pt modelId="{25B85F8E-C3A2-462D-B8A8-C78B487D6636}" type="pres">
      <dgm:prSet presAssocID="{DB9C2423-3F99-4690-83A9-EBFB59DF927A}" presName="spChevron1" presStyleCnt="0"/>
      <dgm:spPr/>
    </dgm:pt>
    <dgm:pt modelId="{B4CD3A6F-6346-4234-B567-FBFA5D616C31}" type="pres">
      <dgm:prSet presAssocID="{8EF97F3C-6A1F-47AB-AA33-77E0A9AE0AA0}" presName="middle" presStyleCnt="0"/>
      <dgm:spPr/>
    </dgm:pt>
    <dgm:pt modelId="{A0FB8701-A8E0-499C-988B-A88088E313FF}" type="pres">
      <dgm:prSet presAssocID="{8EF97F3C-6A1F-47AB-AA33-77E0A9AE0AA0}" presName="parTxMid" presStyleLbl="revTx" presStyleIdx="2" presStyleCnt="5"/>
      <dgm:spPr/>
    </dgm:pt>
    <dgm:pt modelId="{8BE104E6-AFE0-458D-9884-63D6FE32ABE0}" type="pres">
      <dgm:prSet presAssocID="{8EF97F3C-6A1F-47AB-AA33-77E0A9AE0AA0}" presName="desTxMid" presStyleLbl="revTx" presStyleIdx="3" presStyleCnt="5">
        <dgm:presLayoutVars>
          <dgm:bulletEnabled val="1"/>
        </dgm:presLayoutVars>
      </dgm:prSet>
      <dgm:spPr/>
    </dgm:pt>
    <dgm:pt modelId="{52A6C334-3D1D-48A9-8CD8-19C1E53F4C19}" type="pres">
      <dgm:prSet presAssocID="{8EF97F3C-6A1F-47AB-AA33-77E0A9AE0AA0}" presName="spMid" presStyleCnt="0"/>
      <dgm:spPr/>
    </dgm:pt>
    <dgm:pt modelId="{C85FFEEF-A47F-4A12-B6D2-6183AF935E75}" type="pres">
      <dgm:prSet presAssocID="{E0EB24E3-9587-4940-AD8B-CE0787F818B5}" presName="chevronComposite1" presStyleCnt="0"/>
      <dgm:spPr/>
    </dgm:pt>
    <dgm:pt modelId="{CD75FB73-B571-474F-BB4C-90780EBB7F98}" type="pres">
      <dgm:prSet presAssocID="{E0EB24E3-9587-4940-AD8B-CE0787F818B5}" presName="chevron1" presStyleLbl="sibTrans2D1" presStyleIdx="1" presStyleCnt="2"/>
      <dgm:spPr/>
    </dgm:pt>
    <dgm:pt modelId="{AC6DEA3E-CD5F-4196-BBEB-1DD053532D3C}" type="pres">
      <dgm:prSet presAssocID="{E0EB24E3-9587-4940-AD8B-CE0787F818B5}" presName="spChevron1" presStyleCnt="0"/>
      <dgm:spPr/>
    </dgm:pt>
    <dgm:pt modelId="{258AD9E0-F3D6-4DA1-A1A3-54985D76D168}" type="pres">
      <dgm:prSet presAssocID="{33ED5F78-6375-4D57-AA16-63DA487A2E61}" presName="last" presStyleCnt="0"/>
      <dgm:spPr/>
    </dgm:pt>
    <dgm:pt modelId="{AD0EAB66-71EF-4DC8-B82C-F67865DACCC0}" type="pres">
      <dgm:prSet presAssocID="{33ED5F78-6375-4D57-AA16-63DA487A2E61}" presName="circleTx" presStyleLbl="node1" presStyleIdx="18" presStyleCnt="19"/>
      <dgm:spPr/>
    </dgm:pt>
    <dgm:pt modelId="{DE787E1F-1DF0-4BF3-A013-20D7E82B4F8C}" type="pres">
      <dgm:prSet presAssocID="{33ED5F78-6375-4D57-AA16-63DA487A2E61}" presName="desTxN" presStyleLbl="revTx" presStyleIdx="4" presStyleCnt="5">
        <dgm:presLayoutVars>
          <dgm:bulletEnabled val="1"/>
        </dgm:presLayoutVars>
      </dgm:prSet>
      <dgm:spPr/>
    </dgm:pt>
    <dgm:pt modelId="{FA5483B8-A412-4833-97A0-4179BCCF205F}" type="pres">
      <dgm:prSet presAssocID="{33ED5F78-6375-4D57-AA16-63DA487A2E61}" presName="spN" presStyleCnt="0"/>
      <dgm:spPr/>
    </dgm:pt>
  </dgm:ptLst>
  <dgm:cxnLst>
    <dgm:cxn modelId="{8FF57527-CE35-401A-9EAE-B079EFB68093}" srcId="{33ED5F78-6375-4D57-AA16-63DA487A2E61}" destId="{F6469E66-0F8A-426C-9104-3FDAD74C6CC2}" srcOrd="0" destOrd="0" parTransId="{78AB9345-74EC-4486-AAD5-32E110811909}" sibTransId="{2C1890D0-BDC7-4556-BC96-3913C5D3E539}"/>
    <dgm:cxn modelId="{2B7D7C5C-A634-4F00-AA2F-DDAA2E6141F1}" srcId="{8EF97F3C-6A1F-47AB-AA33-77E0A9AE0AA0}" destId="{863011F4-3058-4DD0-8896-9A7090F37FB6}" srcOrd="0" destOrd="0" parTransId="{1347A36D-DBEA-4980-8548-5227FBBC6CEE}" sibTransId="{85AB2B9B-86D4-40A6-B336-C2CEF23AA637}"/>
    <dgm:cxn modelId="{D8EA2B48-FF81-4A35-A957-F2350E2DF02A}" type="presOf" srcId="{863011F4-3058-4DD0-8896-9A7090F37FB6}" destId="{8BE104E6-AFE0-458D-9884-63D6FE32ABE0}" srcOrd="0" destOrd="0" presId="urn:microsoft.com/office/officeart/2009/3/layout/RandomtoResultProcess"/>
    <dgm:cxn modelId="{96410273-C104-4F32-B620-43BD635E7EF4}" type="presOf" srcId="{32419EA7-BA65-46D4-9F81-C43F3123CD4E}" destId="{5EAF7284-838B-4645-AA33-9D067FDEA042}" srcOrd="0" destOrd="0" presId="urn:microsoft.com/office/officeart/2009/3/layout/RandomtoResultProcess"/>
    <dgm:cxn modelId="{0BA1E474-E5C3-4DAD-8DE7-63DA3BD50187}" type="presOf" srcId="{A62D6FCE-FF39-444B-9F5F-DEB8C32BCDF3}" destId="{DB3CDB56-A857-4F8A-B3A9-179D21A79E57}" srcOrd="0" destOrd="0" presId="urn:microsoft.com/office/officeart/2009/3/layout/RandomtoResultProcess"/>
    <dgm:cxn modelId="{F112F59D-0871-402B-A6C6-1B179FE84D10}" srcId="{32419EA7-BA65-46D4-9F81-C43F3123CD4E}" destId="{8EF97F3C-6A1F-47AB-AA33-77E0A9AE0AA0}" srcOrd="1" destOrd="0" parTransId="{D540F777-AAE6-4B36-8FFE-925D06FC3DA7}" sibTransId="{E0EB24E3-9587-4940-AD8B-CE0787F818B5}"/>
    <dgm:cxn modelId="{3D2A299E-4E6F-4E0F-BAA0-0BFE4DFB4C6C}" srcId="{32419EA7-BA65-46D4-9F81-C43F3123CD4E}" destId="{33ED5F78-6375-4D57-AA16-63DA487A2E61}" srcOrd="2" destOrd="0" parTransId="{7879842F-F3EA-4C90-9A4B-12BF4103B652}" sibTransId="{A3A7AC84-664B-464A-BE8C-5C55C0B3F174}"/>
    <dgm:cxn modelId="{7EDCB59F-D53A-40AD-868F-B71D57E51999}" srcId="{32419EA7-BA65-46D4-9F81-C43F3123CD4E}" destId="{A62D6FCE-FF39-444B-9F5F-DEB8C32BCDF3}" srcOrd="0" destOrd="0" parTransId="{791449DE-D3CB-40CE-B946-06C5AC09D57E}" sibTransId="{DB9C2423-3F99-4690-83A9-EBFB59DF927A}"/>
    <dgm:cxn modelId="{0FA070B7-7CD1-44D4-B52D-25157A73A828}" type="presOf" srcId="{8EF97F3C-6A1F-47AB-AA33-77E0A9AE0AA0}" destId="{A0FB8701-A8E0-499C-988B-A88088E313FF}" srcOrd="0" destOrd="0" presId="urn:microsoft.com/office/officeart/2009/3/layout/RandomtoResultProcess"/>
    <dgm:cxn modelId="{C646D8C1-2EB7-41C2-A4EB-0DE7203989B9}" srcId="{A62D6FCE-FF39-444B-9F5F-DEB8C32BCDF3}" destId="{E676D004-A82A-4EFC-BCF9-6130623DB3C6}" srcOrd="0" destOrd="0" parTransId="{3E904C5B-56CA-47F4-A352-084234A26841}" sibTransId="{3CC20854-66B5-4CD6-8B67-3159A157941A}"/>
    <dgm:cxn modelId="{75CA16D6-57F0-4579-98C2-2F7C86D387D3}" type="presOf" srcId="{F6469E66-0F8A-426C-9104-3FDAD74C6CC2}" destId="{DE787E1F-1DF0-4BF3-A013-20D7E82B4F8C}" srcOrd="0" destOrd="0" presId="urn:microsoft.com/office/officeart/2009/3/layout/RandomtoResultProcess"/>
    <dgm:cxn modelId="{BDA7C4E6-FA03-4AC4-B570-53D7FC6ECB5B}" type="presOf" srcId="{E676D004-A82A-4EFC-BCF9-6130623DB3C6}" destId="{3E500320-307C-4E52-BB97-5F8C8E2699C3}" srcOrd="0" destOrd="0" presId="urn:microsoft.com/office/officeart/2009/3/layout/RandomtoResultProcess"/>
    <dgm:cxn modelId="{8B140CED-00EB-44A8-9708-D01A0FE743E4}" type="presOf" srcId="{33ED5F78-6375-4D57-AA16-63DA487A2E61}" destId="{AD0EAB66-71EF-4DC8-B82C-F67865DACCC0}" srcOrd="0" destOrd="0" presId="urn:microsoft.com/office/officeart/2009/3/layout/RandomtoResultProcess"/>
    <dgm:cxn modelId="{72B1F478-DF21-49E7-A346-4EC05713E308}" type="presParOf" srcId="{5EAF7284-838B-4645-AA33-9D067FDEA042}" destId="{C9C1F338-50D6-46CA-B2DF-B5A92D8493A5}" srcOrd="0" destOrd="0" presId="urn:microsoft.com/office/officeart/2009/3/layout/RandomtoResultProcess"/>
    <dgm:cxn modelId="{E76E8BE3-8D63-420F-AA15-9153F63CC6EE}" type="presParOf" srcId="{C9C1F338-50D6-46CA-B2DF-B5A92D8493A5}" destId="{DB3CDB56-A857-4F8A-B3A9-179D21A79E57}" srcOrd="0" destOrd="0" presId="urn:microsoft.com/office/officeart/2009/3/layout/RandomtoResultProcess"/>
    <dgm:cxn modelId="{BE9874EF-0315-4434-A8E3-41CCBB126EB4}" type="presParOf" srcId="{C9C1F338-50D6-46CA-B2DF-B5A92D8493A5}" destId="{3E500320-307C-4E52-BB97-5F8C8E2699C3}" srcOrd="1" destOrd="0" presId="urn:microsoft.com/office/officeart/2009/3/layout/RandomtoResultProcess"/>
    <dgm:cxn modelId="{C4663201-3418-464A-A90B-345F1CB14E30}" type="presParOf" srcId="{C9C1F338-50D6-46CA-B2DF-B5A92D8493A5}" destId="{5B8E2174-A089-4A05-B6A1-41DC4C73B400}" srcOrd="2" destOrd="0" presId="urn:microsoft.com/office/officeart/2009/3/layout/RandomtoResultProcess"/>
    <dgm:cxn modelId="{B63245A4-CCE5-42FE-AF33-C57D7E1402F7}" type="presParOf" srcId="{C9C1F338-50D6-46CA-B2DF-B5A92D8493A5}" destId="{D4CED519-0C0C-4E42-9D6D-8A669D1F24A9}" srcOrd="3" destOrd="0" presId="urn:microsoft.com/office/officeart/2009/3/layout/RandomtoResultProcess"/>
    <dgm:cxn modelId="{1BBEC79A-3843-44AC-8B82-4C20B94D674C}" type="presParOf" srcId="{C9C1F338-50D6-46CA-B2DF-B5A92D8493A5}" destId="{D0D145B5-43E2-4C0F-99DC-BDCEA1471E4C}" srcOrd="4" destOrd="0" presId="urn:microsoft.com/office/officeart/2009/3/layout/RandomtoResultProcess"/>
    <dgm:cxn modelId="{8EA0071E-C42C-4C30-95BF-1EDD6B8901C0}" type="presParOf" srcId="{C9C1F338-50D6-46CA-B2DF-B5A92D8493A5}" destId="{33D8A141-6458-4131-BD75-C8ED1B9C64DA}" srcOrd="5" destOrd="0" presId="urn:microsoft.com/office/officeart/2009/3/layout/RandomtoResultProcess"/>
    <dgm:cxn modelId="{6CF688F9-D5EF-4643-B5E0-A95E8DED6690}" type="presParOf" srcId="{C9C1F338-50D6-46CA-B2DF-B5A92D8493A5}" destId="{9320FD2F-CA66-426C-9E9C-7512F5528EEF}" srcOrd="6" destOrd="0" presId="urn:microsoft.com/office/officeart/2009/3/layout/RandomtoResultProcess"/>
    <dgm:cxn modelId="{7D18C05B-5E58-422A-907B-A2C30A320B16}" type="presParOf" srcId="{C9C1F338-50D6-46CA-B2DF-B5A92D8493A5}" destId="{802E8BF1-030D-407C-8277-6E9C0E267D0D}" srcOrd="7" destOrd="0" presId="urn:microsoft.com/office/officeart/2009/3/layout/RandomtoResultProcess"/>
    <dgm:cxn modelId="{E4C61C34-454B-4B5C-BBA0-372760AF3169}" type="presParOf" srcId="{C9C1F338-50D6-46CA-B2DF-B5A92D8493A5}" destId="{C804B5A1-F096-4AE9-8FCD-E92FFEF9FD66}" srcOrd="8" destOrd="0" presId="urn:microsoft.com/office/officeart/2009/3/layout/RandomtoResultProcess"/>
    <dgm:cxn modelId="{E1541751-11CE-41DB-B59C-56317AA188B8}" type="presParOf" srcId="{C9C1F338-50D6-46CA-B2DF-B5A92D8493A5}" destId="{1FFD81A4-C370-4F07-A90F-90767BB83998}" srcOrd="9" destOrd="0" presId="urn:microsoft.com/office/officeart/2009/3/layout/RandomtoResultProcess"/>
    <dgm:cxn modelId="{97D35643-B52F-496A-A4F7-28772C27BA28}" type="presParOf" srcId="{C9C1F338-50D6-46CA-B2DF-B5A92D8493A5}" destId="{7B7CD218-8D22-4D54-8C1C-12902E42CF5B}" srcOrd="10" destOrd="0" presId="urn:microsoft.com/office/officeart/2009/3/layout/RandomtoResultProcess"/>
    <dgm:cxn modelId="{615E6C8C-D047-4012-90F8-FA357431CA35}" type="presParOf" srcId="{C9C1F338-50D6-46CA-B2DF-B5A92D8493A5}" destId="{4DBC722A-7AE2-46C3-8DED-D17919789133}" srcOrd="11" destOrd="0" presId="urn:microsoft.com/office/officeart/2009/3/layout/RandomtoResultProcess"/>
    <dgm:cxn modelId="{E4E7EED3-E22B-44E0-B56B-9B02BDD9F4B1}" type="presParOf" srcId="{C9C1F338-50D6-46CA-B2DF-B5A92D8493A5}" destId="{F1B972BC-E698-4687-B91F-C8B26905E783}" srcOrd="12" destOrd="0" presId="urn:microsoft.com/office/officeart/2009/3/layout/RandomtoResultProcess"/>
    <dgm:cxn modelId="{561EF73A-B2CA-452F-9F9C-CC14CF29F74D}" type="presParOf" srcId="{C9C1F338-50D6-46CA-B2DF-B5A92D8493A5}" destId="{DE5E1279-AAB4-41A9-B4E6-B52E6946EBFE}" srcOrd="13" destOrd="0" presId="urn:microsoft.com/office/officeart/2009/3/layout/RandomtoResultProcess"/>
    <dgm:cxn modelId="{91629FC3-22DA-4A54-993A-A3C12B90AB64}" type="presParOf" srcId="{C9C1F338-50D6-46CA-B2DF-B5A92D8493A5}" destId="{4558BF1A-B50C-4BCE-B253-3B1FCA132284}" srcOrd="14" destOrd="0" presId="urn:microsoft.com/office/officeart/2009/3/layout/RandomtoResultProcess"/>
    <dgm:cxn modelId="{83943425-35A0-4B77-83E6-08FC876B28B5}" type="presParOf" srcId="{C9C1F338-50D6-46CA-B2DF-B5A92D8493A5}" destId="{39927058-44D1-4742-B631-08BE7CBE9A7A}" srcOrd="15" destOrd="0" presId="urn:microsoft.com/office/officeart/2009/3/layout/RandomtoResultProcess"/>
    <dgm:cxn modelId="{64E63DBB-6A9B-466F-B453-98142EAEB03C}" type="presParOf" srcId="{C9C1F338-50D6-46CA-B2DF-B5A92D8493A5}" destId="{CD785602-1592-4ECB-9935-A8F0092EF146}" srcOrd="16" destOrd="0" presId="urn:microsoft.com/office/officeart/2009/3/layout/RandomtoResultProcess"/>
    <dgm:cxn modelId="{5C2A7CCD-9042-4B70-82FD-5D6FFE8BBA7F}" type="presParOf" srcId="{C9C1F338-50D6-46CA-B2DF-B5A92D8493A5}" destId="{0158D7E7-C293-465B-A97B-32AB853F6DD8}" srcOrd="17" destOrd="0" presId="urn:microsoft.com/office/officeart/2009/3/layout/RandomtoResultProcess"/>
    <dgm:cxn modelId="{CB76F9FB-EB84-4233-826F-7D9755CC1195}" type="presParOf" srcId="{C9C1F338-50D6-46CA-B2DF-B5A92D8493A5}" destId="{FD477D38-CA42-46EA-BE97-D54122A9A011}" srcOrd="18" destOrd="0" presId="urn:microsoft.com/office/officeart/2009/3/layout/RandomtoResultProcess"/>
    <dgm:cxn modelId="{4689115F-EE0A-47FD-95EE-D064E4D8FC2C}" type="presParOf" srcId="{C9C1F338-50D6-46CA-B2DF-B5A92D8493A5}" destId="{2BA54FCE-BF8C-4468-A0F2-05FA919A8D39}" srcOrd="19" destOrd="0" presId="urn:microsoft.com/office/officeart/2009/3/layout/RandomtoResultProcess"/>
    <dgm:cxn modelId="{3007022F-C93F-4100-B191-F42A5C072C33}" type="presParOf" srcId="{5EAF7284-838B-4645-AA33-9D067FDEA042}" destId="{15B62991-A481-4207-A4FE-BC68C2C2489E}" srcOrd="1" destOrd="0" presId="urn:microsoft.com/office/officeart/2009/3/layout/RandomtoResultProcess"/>
    <dgm:cxn modelId="{EA63ECE9-46B3-4168-B8BF-3AED1C7A91E7}" type="presParOf" srcId="{15B62991-A481-4207-A4FE-BC68C2C2489E}" destId="{044B233C-8D0A-4974-BF39-315146D5B1A7}" srcOrd="0" destOrd="0" presId="urn:microsoft.com/office/officeart/2009/3/layout/RandomtoResultProcess"/>
    <dgm:cxn modelId="{53302290-9561-48AC-91B1-877013879907}" type="presParOf" srcId="{15B62991-A481-4207-A4FE-BC68C2C2489E}" destId="{25B85F8E-C3A2-462D-B8A8-C78B487D6636}" srcOrd="1" destOrd="0" presId="urn:microsoft.com/office/officeart/2009/3/layout/RandomtoResultProcess"/>
    <dgm:cxn modelId="{4001F43E-040B-4B52-94B2-C395E120E7AA}" type="presParOf" srcId="{5EAF7284-838B-4645-AA33-9D067FDEA042}" destId="{B4CD3A6F-6346-4234-B567-FBFA5D616C31}" srcOrd="2" destOrd="0" presId="urn:microsoft.com/office/officeart/2009/3/layout/RandomtoResultProcess"/>
    <dgm:cxn modelId="{A1EDC062-D77D-4B7F-8805-87B983030A6D}" type="presParOf" srcId="{B4CD3A6F-6346-4234-B567-FBFA5D616C31}" destId="{A0FB8701-A8E0-499C-988B-A88088E313FF}" srcOrd="0" destOrd="0" presId="urn:microsoft.com/office/officeart/2009/3/layout/RandomtoResultProcess"/>
    <dgm:cxn modelId="{490D51A5-B153-4748-A521-CE201DAD6F0E}" type="presParOf" srcId="{B4CD3A6F-6346-4234-B567-FBFA5D616C31}" destId="{8BE104E6-AFE0-458D-9884-63D6FE32ABE0}" srcOrd="1" destOrd="0" presId="urn:microsoft.com/office/officeart/2009/3/layout/RandomtoResultProcess"/>
    <dgm:cxn modelId="{1EDDA8AD-F173-46B5-9160-CD3B0FBEAE8A}" type="presParOf" srcId="{B4CD3A6F-6346-4234-B567-FBFA5D616C31}" destId="{52A6C334-3D1D-48A9-8CD8-19C1E53F4C19}" srcOrd="2" destOrd="0" presId="urn:microsoft.com/office/officeart/2009/3/layout/RandomtoResultProcess"/>
    <dgm:cxn modelId="{D7931530-C362-459A-8053-8518164447A2}" type="presParOf" srcId="{5EAF7284-838B-4645-AA33-9D067FDEA042}" destId="{C85FFEEF-A47F-4A12-B6D2-6183AF935E75}" srcOrd="3" destOrd="0" presId="urn:microsoft.com/office/officeart/2009/3/layout/RandomtoResultProcess"/>
    <dgm:cxn modelId="{36A6F531-D4F2-44FD-8F15-378F30F13A16}" type="presParOf" srcId="{C85FFEEF-A47F-4A12-B6D2-6183AF935E75}" destId="{CD75FB73-B571-474F-BB4C-90780EBB7F98}" srcOrd="0" destOrd="0" presId="urn:microsoft.com/office/officeart/2009/3/layout/RandomtoResultProcess"/>
    <dgm:cxn modelId="{AFBC7C6F-AF5C-4855-8D0F-C4764C4B76AA}" type="presParOf" srcId="{C85FFEEF-A47F-4A12-B6D2-6183AF935E75}" destId="{AC6DEA3E-CD5F-4196-BBEB-1DD053532D3C}" srcOrd="1" destOrd="0" presId="urn:microsoft.com/office/officeart/2009/3/layout/RandomtoResultProcess"/>
    <dgm:cxn modelId="{2D508F6B-CE12-4396-BD42-AC7241DBED20}" type="presParOf" srcId="{5EAF7284-838B-4645-AA33-9D067FDEA042}" destId="{258AD9E0-F3D6-4DA1-A1A3-54985D76D168}" srcOrd="4" destOrd="0" presId="urn:microsoft.com/office/officeart/2009/3/layout/RandomtoResultProcess"/>
    <dgm:cxn modelId="{3CE82A72-D035-4005-B32B-A63B19D6D8F5}" type="presParOf" srcId="{258AD9E0-F3D6-4DA1-A1A3-54985D76D168}" destId="{AD0EAB66-71EF-4DC8-B82C-F67865DACCC0}" srcOrd="0" destOrd="0" presId="urn:microsoft.com/office/officeart/2009/3/layout/RandomtoResultProcess"/>
    <dgm:cxn modelId="{381E5C04-B678-4805-9B50-C40A39579A40}" type="presParOf" srcId="{258AD9E0-F3D6-4DA1-A1A3-54985D76D168}" destId="{DE787E1F-1DF0-4BF3-A013-20D7E82B4F8C}" srcOrd="1" destOrd="0" presId="urn:microsoft.com/office/officeart/2009/3/layout/RandomtoResultProcess"/>
    <dgm:cxn modelId="{68CDCD41-5403-4982-9908-3B0D2B35E9BE}" type="presParOf" srcId="{258AD9E0-F3D6-4DA1-A1A3-54985D76D168}" destId="{FA5483B8-A412-4833-97A0-4179BCCF205F}" srcOrd="2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BF0F203-C927-41D0-BBDF-DCD1B6B0FC00}" type="doc">
      <dgm:prSet loTypeId="urn:microsoft.com/office/officeart/2005/8/layout/cycle1" loCatId="cycle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n-SG"/>
        </a:p>
      </dgm:t>
    </dgm:pt>
    <dgm:pt modelId="{92F0C7E8-CB14-467D-997E-86C3D131184A}">
      <dgm:prSet phldrT="[Text]"/>
      <dgm:spPr/>
      <dgm:t>
        <a:bodyPr/>
        <a:lstStyle/>
        <a:p>
          <a:r>
            <a:rPr lang="zh-CN" altLang="en-US" dirty="0"/>
            <a:t>搜集资料</a:t>
          </a:r>
          <a:endParaRPr lang="en-SG" dirty="0"/>
        </a:p>
      </dgm:t>
    </dgm:pt>
    <dgm:pt modelId="{33CEBF68-1D6C-409C-BDF2-7C46FC932E8F}" type="parTrans" cxnId="{5E2AB906-44F9-4E2F-A66D-08ABD1F9948B}">
      <dgm:prSet/>
      <dgm:spPr/>
      <dgm:t>
        <a:bodyPr/>
        <a:lstStyle/>
        <a:p>
          <a:endParaRPr lang="en-SG"/>
        </a:p>
      </dgm:t>
    </dgm:pt>
    <dgm:pt modelId="{FE3B359E-DE55-4F24-8DB7-43EE4B129507}" type="sibTrans" cxnId="{5E2AB906-44F9-4E2F-A66D-08ABD1F9948B}">
      <dgm:prSet/>
      <dgm:spPr/>
      <dgm:t>
        <a:bodyPr/>
        <a:lstStyle/>
        <a:p>
          <a:endParaRPr lang="en-SG"/>
        </a:p>
      </dgm:t>
    </dgm:pt>
    <dgm:pt modelId="{4FACF539-96C8-4711-81A9-B4910EBC7C2C}">
      <dgm:prSet phldrT="[Text]"/>
      <dgm:spPr/>
      <dgm:t>
        <a:bodyPr/>
        <a:lstStyle/>
        <a:p>
          <a:r>
            <a:rPr lang="zh-CN" altLang="en-US" dirty="0"/>
            <a:t>分类整理</a:t>
          </a:r>
          <a:endParaRPr lang="en-SG" dirty="0"/>
        </a:p>
      </dgm:t>
    </dgm:pt>
    <dgm:pt modelId="{DDF545FA-8818-4109-81D0-9F19612DE34D}" type="parTrans" cxnId="{E8C82FAF-3666-47E8-B33F-2096645443C8}">
      <dgm:prSet/>
      <dgm:spPr/>
      <dgm:t>
        <a:bodyPr/>
        <a:lstStyle/>
        <a:p>
          <a:endParaRPr lang="en-SG"/>
        </a:p>
      </dgm:t>
    </dgm:pt>
    <dgm:pt modelId="{E1680A6C-8DCD-4F70-A04C-01F9D005DC0A}" type="sibTrans" cxnId="{E8C82FAF-3666-47E8-B33F-2096645443C8}">
      <dgm:prSet/>
      <dgm:spPr/>
      <dgm:t>
        <a:bodyPr/>
        <a:lstStyle/>
        <a:p>
          <a:endParaRPr lang="en-SG"/>
        </a:p>
      </dgm:t>
    </dgm:pt>
    <dgm:pt modelId="{E8E9AC99-AFDF-4644-9584-C6940FBA7448}">
      <dgm:prSet phldrT="[Text]"/>
      <dgm:spPr/>
      <dgm:t>
        <a:bodyPr/>
        <a:lstStyle/>
        <a:p>
          <a:r>
            <a:rPr lang="zh-CN" altLang="en-US" dirty="0"/>
            <a:t>对分类资料简洁概述和评论</a:t>
          </a:r>
          <a:endParaRPr lang="en-SG" dirty="0"/>
        </a:p>
      </dgm:t>
    </dgm:pt>
    <dgm:pt modelId="{86A7F22D-FD55-429C-9045-5628EEB6ED70}" type="parTrans" cxnId="{FF314CC4-36ED-4012-9374-58BFA6E55EFF}">
      <dgm:prSet/>
      <dgm:spPr/>
      <dgm:t>
        <a:bodyPr/>
        <a:lstStyle/>
        <a:p>
          <a:endParaRPr lang="en-SG"/>
        </a:p>
      </dgm:t>
    </dgm:pt>
    <dgm:pt modelId="{64BF454F-1CDD-4E43-B592-7CE84340D881}" type="sibTrans" cxnId="{FF314CC4-36ED-4012-9374-58BFA6E55EFF}">
      <dgm:prSet/>
      <dgm:spPr/>
      <dgm:t>
        <a:bodyPr/>
        <a:lstStyle/>
        <a:p>
          <a:endParaRPr lang="en-SG"/>
        </a:p>
      </dgm:t>
    </dgm:pt>
    <dgm:pt modelId="{23E05ACC-B289-4387-8167-CA09DA201FE8}">
      <dgm:prSet phldrT="[Text]"/>
      <dgm:spPr/>
      <dgm:t>
        <a:bodyPr/>
        <a:lstStyle/>
        <a:p>
          <a:r>
            <a:rPr lang="zh-CN" altLang="en-US" dirty="0"/>
            <a:t>实时更新资料评论和概述</a:t>
          </a:r>
          <a:endParaRPr lang="en-SG" dirty="0"/>
        </a:p>
      </dgm:t>
    </dgm:pt>
    <dgm:pt modelId="{E83E129D-6C35-4807-B6E8-59EB59AD6A60}" type="parTrans" cxnId="{1F241E47-ECDF-45D7-9F7A-69644E8A4E79}">
      <dgm:prSet/>
      <dgm:spPr/>
      <dgm:t>
        <a:bodyPr/>
        <a:lstStyle/>
        <a:p>
          <a:endParaRPr lang="en-SG"/>
        </a:p>
      </dgm:t>
    </dgm:pt>
    <dgm:pt modelId="{BAA5E3B7-C4EB-41DD-949F-240EDCDD6EB3}" type="sibTrans" cxnId="{1F241E47-ECDF-45D7-9F7A-69644E8A4E79}">
      <dgm:prSet/>
      <dgm:spPr/>
      <dgm:t>
        <a:bodyPr/>
        <a:lstStyle/>
        <a:p>
          <a:endParaRPr lang="en-SG"/>
        </a:p>
      </dgm:t>
    </dgm:pt>
    <dgm:pt modelId="{4745477C-57ED-45CE-BD02-6693FDFBBC19}">
      <dgm:prSet phldrT="[Text]"/>
      <dgm:spPr/>
      <dgm:t>
        <a:bodyPr/>
        <a:lstStyle/>
        <a:p>
          <a:r>
            <a:rPr lang="zh-CN" altLang="en-US" dirty="0"/>
            <a:t>实时更新资料库</a:t>
          </a:r>
          <a:endParaRPr lang="en-SG" dirty="0"/>
        </a:p>
      </dgm:t>
    </dgm:pt>
    <dgm:pt modelId="{A2648666-DDC3-4AA6-8FA5-14AF569AF46E}" type="parTrans" cxnId="{190B51B9-2745-464C-A123-F6E4CC574165}">
      <dgm:prSet/>
      <dgm:spPr/>
      <dgm:t>
        <a:bodyPr/>
        <a:lstStyle/>
        <a:p>
          <a:endParaRPr lang="en-SG"/>
        </a:p>
      </dgm:t>
    </dgm:pt>
    <dgm:pt modelId="{B0042201-414B-403E-9D4C-A98DD113C4DA}" type="sibTrans" cxnId="{190B51B9-2745-464C-A123-F6E4CC574165}">
      <dgm:prSet/>
      <dgm:spPr/>
      <dgm:t>
        <a:bodyPr/>
        <a:lstStyle/>
        <a:p>
          <a:endParaRPr lang="en-SG"/>
        </a:p>
      </dgm:t>
    </dgm:pt>
    <dgm:pt modelId="{17EB88C9-5CCC-49D1-BCB4-5E9E5B895F97}" type="pres">
      <dgm:prSet presAssocID="{9BF0F203-C927-41D0-BBDF-DCD1B6B0FC00}" presName="cycle" presStyleCnt="0">
        <dgm:presLayoutVars>
          <dgm:dir/>
          <dgm:resizeHandles val="exact"/>
        </dgm:presLayoutVars>
      </dgm:prSet>
      <dgm:spPr/>
    </dgm:pt>
    <dgm:pt modelId="{E3B5ED27-6A6E-43D4-89D2-FDB690B6495B}" type="pres">
      <dgm:prSet presAssocID="{92F0C7E8-CB14-467D-997E-86C3D131184A}" presName="dummy" presStyleCnt="0"/>
      <dgm:spPr/>
    </dgm:pt>
    <dgm:pt modelId="{2E09C031-8044-4F8E-A3F3-2534DE5854E4}" type="pres">
      <dgm:prSet presAssocID="{92F0C7E8-CB14-467D-997E-86C3D131184A}" presName="node" presStyleLbl="revTx" presStyleIdx="0" presStyleCnt="5">
        <dgm:presLayoutVars>
          <dgm:bulletEnabled val="1"/>
        </dgm:presLayoutVars>
      </dgm:prSet>
      <dgm:spPr/>
    </dgm:pt>
    <dgm:pt modelId="{4560E7C1-B027-40C1-A8F1-D4E404075FBD}" type="pres">
      <dgm:prSet presAssocID="{FE3B359E-DE55-4F24-8DB7-43EE4B129507}" presName="sibTrans" presStyleLbl="node1" presStyleIdx="0" presStyleCnt="5"/>
      <dgm:spPr/>
    </dgm:pt>
    <dgm:pt modelId="{464129D8-3E41-419A-B53B-570A7B2400B5}" type="pres">
      <dgm:prSet presAssocID="{4FACF539-96C8-4711-81A9-B4910EBC7C2C}" presName="dummy" presStyleCnt="0"/>
      <dgm:spPr/>
    </dgm:pt>
    <dgm:pt modelId="{386607CE-C2E0-4FD1-AB00-099DA0BD67C7}" type="pres">
      <dgm:prSet presAssocID="{4FACF539-96C8-4711-81A9-B4910EBC7C2C}" presName="node" presStyleLbl="revTx" presStyleIdx="1" presStyleCnt="5">
        <dgm:presLayoutVars>
          <dgm:bulletEnabled val="1"/>
        </dgm:presLayoutVars>
      </dgm:prSet>
      <dgm:spPr/>
    </dgm:pt>
    <dgm:pt modelId="{EFF7C9FF-C441-43B0-A7BE-DF4F8C88F78B}" type="pres">
      <dgm:prSet presAssocID="{E1680A6C-8DCD-4F70-A04C-01F9D005DC0A}" presName="sibTrans" presStyleLbl="node1" presStyleIdx="1" presStyleCnt="5"/>
      <dgm:spPr/>
    </dgm:pt>
    <dgm:pt modelId="{255F2AEC-58CD-4A4A-8376-2347ED30C1F3}" type="pres">
      <dgm:prSet presAssocID="{E8E9AC99-AFDF-4644-9584-C6940FBA7448}" presName="dummy" presStyleCnt="0"/>
      <dgm:spPr/>
    </dgm:pt>
    <dgm:pt modelId="{8A44F3DB-F761-4714-AFC6-FE14C3FA8059}" type="pres">
      <dgm:prSet presAssocID="{E8E9AC99-AFDF-4644-9584-C6940FBA7448}" presName="node" presStyleLbl="revTx" presStyleIdx="2" presStyleCnt="5">
        <dgm:presLayoutVars>
          <dgm:bulletEnabled val="1"/>
        </dgm:presLayoutVars>
      </dgm:prSet>
      <dgm:spPr/>
    </dgm:pt>
    <dgm:pt modelId="{123744A2-3BD6-433B-BA9B-486DAC155E2A}" type="pres">
      <dgm:prSet presAssocID="{64BF454F-1CDD-4E43-B592-7CE84340D881}" presName="sibTrans" presStyleLbl="node1" presStyleIdx="2" presStyleCnt="5"/>
      <dgm:spPr/>
    </dgm:pt>
    <dgm:pt modelId="{1682E5FA-24F5-4D0A-A4FD-A43D70C1B7FC}" type="pres">
      <dgm:prSet presAssocID="{23E05ACC-B289-4387-8167-CA09DA201FE8}" presName="dummy" presStyleCnt="0"/>
      <dgm:spPr/>
    </dgm:pt>
    <dgm:pt modelId="{9F1A3156-882A-47FC-9EF0-16AB902AAC8A}" type="pres">
      <dgm:prSet presAssocID="{23E05ACC-B289-4387-8167-CA09DA201FE8}" presName="node" presStyleLbl="revTx" presStyleIdx="3" presStyleCnt="5">
        <dgm:presLayoutVars>
          <dgm:bulletEnabled val="1"/>
        </dgm:presLayoutVars>
      </dgm:prSet>
      <dgm:spPr/>
    </dgm:pt>
    <dgm:pt modelId="{69DB2CBB-AF88-4AAD-B742-8DAEEC1710BA}" type="pres">
      <dgm:prSet presAssocID="{BAA5E3B7-C4EB-41DD-949F-240EDCDD6EB3}" presName="sibTrans" presStyleLbl="node1" presStyleIdx="3" presStyleCnt="5"/>
      <dgm:spPr/>
    </dgm:pt>
    <dgm:pt modelId="{221B42F6-CA11-404B-AD84-996D252A0D44}" type="pres">
      <dgm:prSet presAssocID="{4745477C-57ED-45CE-BD02-6693FDFBBC19}" presName="dummy" presStyleCnt="0"/>
      <dgm:spPr/>
    </dgm:pt>
    <dgm:pt modelId="{3219C110-D9E5-4055-838D-47F7658F4644}" type="pres">
      <dgm:prSet presAssocID="{4745477C-57ED-45CE-BD02-6693FDFBBC19}" presName="node" presStyleLbl="revTx" presStyleIdx="4" presStyleCnt="5">
        <dgm:presLayoutVars>
          <dgm:bulletEnabled val="1"/>
        </dgm:presLayoutVars>
      </dgm:prSet>
      <dgm:spPr/>
    </dgm:pt>
    <dgm:pt modelId="{F3380A65-1A55-4A93-9889-A6BFFECD4076}" type="pres">
      <dgm:prSet presAssocID="{B0042201-414B-403E-9D4C-A98DD113C4DA}" presName="sibTrans" presStyleLbl="node1" presStyleIdx="4" presStyleCnt="5"/>
      <dgm:spPr/>
    </dgm:pt>
  </dgm:ptLst>
  <dgm:cxnLst>
    <dgm:cxn modelId="{F3FA9804-5AF5-46FB-8133-01BE88D21092}" type="presOf" srcId="{BAA5E3B7-C4EB-41DD-949F-240EDCDD6EB3}" destId="{69DB2CBB-AF88-4AAD-B742-8DAEEC1710BA}" srcOrd="0" destOrd="0" presId="urn:microsoft.com/office/officeart/2005/8/layout/cycle1"/>
    <dgm:cxn modelId="{5E2AB906-44F9-4E2F-A66D-08ABD1F9948B}" srcId="{9BF0F203-C927-41D0-BBDF-DCD1B6B0FC00}" destId="{92F0C7E8-CB14-467D-997E-86C3D131184A}" srcOrd="0" destOrd="0" parTransId="{33CEBF68-1D6C-409C-BDF2-7C46FC932E8F}" sibTransId="{FE3B359E-DE55-4F24-8DB7-43EE4B129507}"/>
    <dgm:cxn modelId="{CCFE6010-63A2-4062-8119-341DB4BD41DE}" type="presOf" srcId="{4FACF539-96C8-4711-81A9-B4910EBC7C2C}" destId="{386607CE-C2E0-4FD1-AB00-099DA0BD67C7}" srcOrd="0" destOrd="0" presId="urn:microsoft.com/office/officeart/2005/8/layout/cycle1"/>
    <dgm:cxn modelId="{9E617839-7821-4418-B9E5-D950704FCD5D}" type="presOf" srcId="{FE3B359E-DE55-4F24-8DB7-43EE4B129507}" destId="{4560E7C1-B027-40C1-A8F1-D4E404075FBD}" srcOrd="0" destOrd="0" presId="urn:microsoft.com/office/officeart/2005/8/layout/cycle1"/>
    <dgm:cxn modelId="{1D552E66-0F0A-4DC8-BD63-8D7B406104F2}" type="presOf" srcId="{B0042201-414B-403E-9D4C-A98DD113C4DA}" destId="{F3380A65-1A55-4A93-9889-A6BFFECD4076}" srcOrd="0" destOrd="0" presId="urn:microsoft.com/office/officeart/2005/8/layout/cycle1"/>
    <dgm:cxn modelId="{1F241E47-ECDF-45D7-9F7A-69644E8A4E79}" srcId="{9BF0F203-C927-41D0-BBDF-DCD1B6B0FC00}" destId="{23E05ACC-B289-4387-8167-CA09DA201FE8}" srcOrd="3" destOrd="0" parTransId="{E83E129D-6C35-4807-B6E8-59EB59AD6A60}" sibTransId="{BAA5E3B7-C4EB-41DD-949F-240EDCDD6EB3}"/>
    <dgm:cxn modelId="{9ED1964E-15D0-4652-8534-F1F860715DDE}" type="presOf" srcId="{E1680A6C-8DCD-4F70-A04C-01F9D005DC0A}" destId="{EFF7C9FF-C441-43B0-A7BE-DF4F8C88F78B}" srcOrd="0" destOrd="0" presId="urn:microsoft.com/office/officeart/2005/8/layout/cycle1"/>
    <dgm:cxn modelId="{C1C6578C-A7A0-4CA0-BC1E-0E40DE01AF78}" type="presOf" srcId="{9BF0F203-C927-41D0-BBDF-DCD1B6B0FC00}" destId="{17EB88C9-5CCC-49D1-BCB4-5E9E5B895F97}" srcOrd="0" destOrd="0" presId="urn:microsoft.com/office/officeart/2005/8/layout/cycle1"/>
    <dgm:cxn modelId="{F751AC8E-7961-489C-92F4-443B3CD89E17}" type="presOf" srcId="{4745477C-57ED-45CE-BD02-6693FDFBBC19}" destId="{3219C110-D9E5-4055-838D-47F7658F4644}" srcOrd="0" destOrd="0" presId="urn:microsoft.com/office/officeart/2005/8/layout/cycle1"/>
    <dgm:cxn modelId="{62D2E79A-E4FA-408C-97DE-EDE27D2A20A0}" type="presOf" srcId="{64BF454F-1CDD-4E43-B592-7CE84340D881}" destId="{123744A2-3BD6-433B-BA9B-486DAC155E2A}" srcOrd="0" destOrd="0" presId="urn:microsoft.com/office/officeart/2005/8/layout/cycle1"/>
    <dgm:cxn modelId="{C9912EA4-D34A-4CC2-B74C-45FEFB0A33E4}" type="presOf" srcId="{23E05ACC-B289-4387-8167-CA09DA201FE8}" destId="{9F1A3156-882A-47FC-9EF0-16AB902AAC8A}" srcOrd="0" destOrd="0" presId="urn:microsoft.com/office/officeart/2005/8/layout/cycle1"/>
    <dgm:cxn modelId="{E8C82FAF-3666-47E8-B33F-2096645443C8}" srcId="{9BF0F203-C927-41D0-BBDF-DCD1B6B0FC00}" destId="{4FACF539-96C8-4711-81A9-B4910EBC7C2C}" srcOrd="1" destOrd="0" parTransId="{DDF545FA-8818-4109-81D0-9F19612DE34D}" sibTransId="{E1680A6C-8DCD-4F70-A04C-01F9D005DC0A}"/>
    <dgm:cxn modelId="{190B51B9-2745-464C-A123-F6E4CC574165}" srcId="{9BF0F203-C927-41D0-BBDF-DCD1B6B0FC00}" destId="{4745477C-57ED-45CE-BD02-6693FDFBBC19}" srcOrd="4" destOrd="0" parTransId="{A2648666-DDC3-4AA6-8FA5-14AF569AF46E}" sibTransId="{B0042201-414B-403E-9D4C-A98DD113C4DA}"/>
    <dgm:cxn modelId="{FF314CC4-36ED-4012-9374-58BFA6E55EFF}" srcId="{9BF0F203-C927-41D0-BBDF-DCD1B6B0FC00}" destId="{E8E9AC99-AFDF-4644-9584-C6940FBA7448}" srcOrd="2" destOrd="0" parTransId="{86A7F22D-FD55-429C-9045-5628EEB6ED70}" sibTransId="{64BF454F-1CDD-4E43-B592-7CE84340D881}"/>
    <dgm:cxn modelId="{EAFB46C9-C4FE-4812-A01D-36DCDC215B74}" type="presOf" srcId="{92F0C7E8-CB14-467D-997E-86C3D131184A}" destId="{2E09C031-8044-4F8E-A3F3-2534DE5854E4}" srcOrd="0" destOrd="0" presId="urn:microsoft.com/office/officeart/2005/8/layout/cycle1"/>
    <dgm:cxn modelId="{5C0519D1-2B0C-4972-B4D0-54EFC4999665}" type="presOf" srcId="{E8E9AC99-AFDF-4644-9584-C6940FBA7448}" destId="{8A44F3DB-F761-4714-AFC6-FE14C3FA8059}" srcOrd="0" destOrd="0" presId="urn:microsoft.com/office/officeart/2005/8/layout/cycle1"/>
    <dgm:cxn modelId="{C2EFDC72-05CC-43F5-B15D-316862C0852C}" type="presParOf" srcId="{17EB88C9-5CCC-49D1-BCB4-5E9E5B895F97}" destId="{E3B5ED27-6A6E-43D4-89D2-FDB690B6495B}" srcOrd="0" destOrd="0" presId="urn:microsoft.com/office/officeart/2005/8/layout/cycle1"/>
    <dgm:cxn modelId="{0DB9FC38-69FB-43C2-82DC-2794C109C44A}" type="presParOf" srcId="{17EB88C9-5CCC-49D1-BCB4-5E9E5B895F97}" destId="{2E09C031-8044-4F8E-A3F3-2534DE5854E4}" srcOrd="1" destOrd="0" presId="urn:microsoft.com/office/officeart/2005/8/layout/cycle1"/>
    <dgm:cxn modelId="{6E757A94-C939-418D-A271-CC8E9861A22A}" type="presParOf" srcId="{17EB88C9-5CCC-49D1-BCB4-5E9E5B895F97}" destId="{4560E7C1-B027-40C1-A8F1-D4E404075FBD}" srcOrd="2" destOrd="0" presId="urn:microsoft.com/office/officeart/2005/8/layout/cycle1"/>
    <dgm:cxn modelId="{FDED33FB-B5B8-4BD8-AFF2-B7E00890D86A}" type="presParOf" srcId="{17EB88C9-5CCC-49D1-BCB4-5E9E5B895F97}" destId="{464129D8-3E41-419A-B53B-570A7B2400B5}" srcOrd="3" destOrd="0" presId="urn:microsoft.com/office/officeart/2005/8/layout/cycle1"/>
    <dgm:cxn modelId="{968187A9-6B99-4B7E-88FB-B7804754CF1F}" type="presParOf" srcId="{17EB88C9-5CCC-49D1-BCB4-5E9E5B895F97}" destId="{386607CE-C2E0-4FD1-AB00-099DA0BD67C7}" srcOrd="4" destOrd="0" presId="urn:microsoft.com/office/officeart/2005/8/layout/cycle1"/>
    <dgm:cxn modelId="{6EDB0AF0-C798-4A05-A271-10B74EAA4348}" type="presParOf" srcId="{17EB88C9-5CCC-49D1-BCB4-5E9E5B895F97}" destId="{EFF7C9FF-C441-43B0-A7BE-DF4F8C88F78B}" srcOrd="5" destOrd="0" presId="urn:microsoft.com/office/officeart/2005/8/layout/cycle1"/>
    <dgm:cxn modelId="{384CD36C-3DA6-4E48-A581-77206542986F}" type="presParOf" srcId="{17EB88C9-5CCC-49D1-BCB4-5E9E5B895F97}" destId="{255F2AEC-58CD-4A4A-8376-2347ED30C1F3}" srcOrd="6" destOrd="0" presId="urn:microsoft.com/office/officeart/2005/8/layout/cycle1"/>
    <dgm:cxn modelId="{C243D971-8830-4537-AF58-18961B2FE416}" type="presParOf" srcId="{17EB88C9-5CCC-49D1-BCB4-5E9E5B895F97}" destId="{8A44F3DB-F761-4714-AFC6-FE14C3FA8059}" srcOrd="7" destOrd="0" presId="urn:microsoft.com/office/officeart/2005/8/layout/cycle1"/>
    <dgm:cxn modelId="{BCE2ED8E-1020-4954-B776-720E033A970F}" type="presParOf" srcId="{17EB88C9-5CCC-49D1-BCB4-5E9E5B895F97}" destId="{123744A2-3BD6-433B-BA9B-486DAC155E2A}" srcOrd="8" destOrd="0" presId="urn:microsoft.com/office/officeart/2005/8/layout/cycle1"/>
    <dgm:cxn modelId="{DE8B89C2-0B43-4F89-8831-EE8280B3C82F}" type="presParOf" srcId="{17EB88C9-5CCC-49D1-BCB4-5E9E5B895F97}" destId="{1682E5FA-24F5-4D0A-A4FD-A43D70C1B7FC}" srcOrd="9" destOrd="0" presId="urn:microsoft.com/office/officeart/2005/8/layout/cycle1"/>
    <dgm:cxn modelId="{9727C05A-19FB-4716-8B0C-1C7F67DFB83A}" type="presParOf" srcId="{17EB88C9-5CCC-49D1-BCB4-5E9E5B895F97}" destId="{9F1A3156-882A-47FC-9EF0-16AB902AAC8A}" srcOrd="10" destOrd="0" presId="urn:microsoft.com/office/officeart/2005/8/layout/cycle1"/>
    <dgm:cxn modelId="{DDA66059-4516-4F95-9784-5063BFD68216}" type="presParOf" srcId="{17EB88C9-5CCC-49D1-BCB4-5E9E5B895F97}" destId="{69DB2CBB-AF88-4AAD-B742-8DAEEC1710BA}" srcOrd="11" destOrd="0" presId="urn:microsoft.com/office/officeart/2005/8/layout/cycle1"/>
    <dgm:cxn modelId="{F54FFCAA-72C9-4E1C-8B43-81B232A2B66C}" type="presParOf" srcId="{17EB88C9-5CCC-49D1-BCB4-5E9E5B895F97}" destId="{221B42F6-CA11-404B-AD84-996D252A0D44}" srcOrd="12" destOrd="0" presId="urn:microsoft.com/office/officeart/2005/8/layout/cycle1"/>
    <dgm:cxn modelId="{70848C3C-152C-40FF-821F-EA1053505A73}" type="presParOf" srcId="{17EB88C9-5CCC-49D1-BCB4-5E9E5B895F97}" destId="{3219C110-D9E5-4055-838D-47F7658F4644}" srcOrd="13" destOrd="0" presId="urn:microsoft.com/office/officeart/2005/8/layout/cycle1"/>
    <dgm:cxn modelId="{C04DFF63-A1FF-46D6-A1DA-640907D8A7A1}" type="presParOf" srcId="{17EB88C9-5CCC-49D1-BCB4-5E9E5B895F97}" destId="{F3380A65-1A55-4A93-9889-A6BFFECD4076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0F553EA-B049-48FA-BE78-2E0B52C1A6C1}" type="doc">
      <dgm:prSet loTypeId="urn:microsoft.com/office/officeart/2008/layout/AlternatingHexagons" loCatId="list" qsTypeId="urn:microsoft.com/office/officeart/2005/8/quickstyle/3d5" qsCatId="3D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EE627CC9-7415-4520-A0EF-21929B412E50}">
      <dgm:prSet phldrT="[Text]"/>
      <dgm:spPr/>
      <dgm:t>
        <a:bodyPr/>
        <a:lstStyle/>
        <a:p>
          <a:r>
            <a:rPr lang="zh-CN" altLang="en-US" dirty="0"/>
            <a:t>建立资料库</a:t>
          </a:r>
          <a:r>
            <a:rPr lang="en-US" altLang="zh-CN" dirty="0"/>
            <a:t>-</a:t>
          </a:r>
          <a:r>
            <a:rPr lang="zh-CN" altLang="en-US" dirty="0"/>
            <a:t>学术写作的基础</a:t>
          </a:r>
          <a:endParaRPr lang="en-SG" dirty="0"/>
        </a:p>
      </dgm:t>
    </dgm:pt>
    <dgm:pt modelId="{22412827-E4E6-4DD1-98E0-C3ED3562993A}" type="parTrans" cxnId="{44CB7546-3B32-4557-A4DB-DDC0071E5662}">
      <dgm:prSet/>
      <dgm:spPr/>
      <dgm:t>
        <a:bodyPr/>
        <a:lstStyle/>
        <a:p>
          <a:endParaRPr lang="en-SG"/>
        </a:p>
      </dgm:t>
    </dgm:pt>
    <dgm:pt modelId="{E5E3A0BC-450C-4288-A4D9-6E0CF1748F56}" type="sibTrans" cxnId="{44CB7546-3B32-4557-A4DB-DDC0071E5662}">
      <dgm:prSet/>
      <dgm:spPr/>
      <dgm:t>
        <a:bodyPr/>
        <a:lstStyle/>
        <a:p>
          <a:endParaRPr lang="en-SG"/>
        </a:p>
      </dgm:t>
    </dgm:pt>
    <dgm:pt modelId="{9560AD9A-CC6C-4E59-B055-DBC1D051F354}">
      <dgm:prSet phldrT="[Text]"/>
      <dgm:spPr/>
      <dgm:t>
        <a:bodyPr/>
        <a:lstStyle/>
        <a:p>
          <a:r>
            <a:rPr lang="zh-CN" altLang="en-US" dirty="0"/>
            <a:t>搜集、分类和整理资料</a:t>
          </a:r>
          <a:endParaRPr lang="en-SG" dirty="0"/>
        </a:p>
      </dgm:t>
    </dgm:pt>
    <dgm:pt modelId="{DFAAA80A-0F93-43F3-8271-642F650FD01D}" type="parTrans" cxnId="{6B2B5A20-BAA8-417D-8A95-C36334EA9E4B}">
      <dgm:prSet/>
      <dgm:spPr/>
      <dgm:t>
        <a:bodyPr/>
        <a:lstStyle/>
        <a:p>
          <a:endParaRPr lang="en-SG"/>
        </a:p>
      </dgm:t>
    </dgm:pt>
    <dgm:pt modelId="{A66D6396-2AA1-411C-AFFE-68B176560A20}" type="sibTrans" cxnId="{6B2B5A20-BAA8-417D-8A95-C36334EA9E4B}">
      <dgm:prSet/>
      <dgm:spPr/>
      <dgm:t>
        <a:bodyPr/>
        <a:lstStyle/>
        <a:p>
          <a:endParaRPr lang="en-SG"/>
        </a:p>
      </dgm:t>
    </dgm:pt>
    <dgm:pt modelId="{9FCCE9B3-3E1C-4E6B-B4B2-9D9E2C6539AC}">
      <dgm:prSet phldrT="[Text]"/>
      <dgm:spPr/>
      <dgm:t>
        <a:bodyPr/>
        <a:lstStyle/>
        <a:p>
          <a:r>
            <a:rPr lang="zh-CN" altLang="en-US" dirty="0"/>
            <a:t>对分类资料简单概述，并且简洁的评论</a:t>
          </a:r>
          <a:endParaRPr lang="en-SG" dirty="0"/>
        </a:p>
      </dgm:t>
    </dgm:pt>
    <dgm:pt modelId="{A11C52A0-30F7-41FA-A084-DA69CA5BB631}" type="parTrans" cxnId="{716AB218-F795-4B55-9A81-673AA9C2A60D}">
      <dgm:prSet/>
      <dgm:spPr/>
      <dgm:t>
        <a:bodyPr/>
        <a:lstStyle/>
        <a:p>
          <a:endParaRPr lang="en-SG"/>
        </a:p>
      </dgm:t>
    </dgm:pt>
    <dgm:pt modelId="{21242CD3-D9A2-4C67-9BA9-9FA1143B563B}" type="sibTrans" cxnId="{716AB218-F795-4B55-9A81-673AA9C2A60D}">
      <dgm:prSet/>
      <dgm:spPr/>
      <dgm:t>
        <a:bodyPr/>
        <a:lstStyle/>
        <a:p>
          <a:endParaRPr lang="en-SG"/>
        </a:p>
      </dgm:t>
    </dgm:pt>
    <dgm:pt modelId="{F9A582CA-BF89-4171-A2DA-85CE9E0983F1}">
      <dgm:prSet phldrT="[Text]"/>
      <dgm:spPr/>
      <dgm:t>
        <a:bodyPr/>
        <a:lstStyle/>
        <a:p>
          <a:r>
            <a:rPr lang="zh-CN" altLang="en-US" dirty="0"/>
            <a:t>更新资料库：学术写作的进程记录</a:t>
          </a:r>
          <a:endParaRPr lang="en-SG" dirty="0"/>
        </a:p>
      </dgm:t>
    </dgm:pt>
    <dgm:pt modelId="{D940519E-B0DC-4D03-8861-5660F5984595}" type="parTrans" cxnId="{7DB40842-C923-4F9E-9ECF-136B9FABC291}">
      <dgm:prSet/>
      <dgm:spPr/>
      <dgm:t>
        <a:bodyPr/>
        <a:lstStyle/>
        <a:p>
          <a:endParaRPr lang="en-SG"/>
        </a:p>
      </dgm:t>
    </dgm:pt>
    <dgm:pt modelId="{C96596AC-BE29-4EA4-B0EC-2C30BE447CED}" type="sibTrans" cxnId="{7DB40842-C923-4F9E-9ECF-136B9FABC291}">
      <dgm:prSet/>
      <dgm:spPr/>
      <dgm:t>
        <a:bodyPr/>
        <a:lstStyle/>
        <a:p>
          <a:endParaRPr lang="en-SG"/>
        </a:p>
      </dgm:t>
    </dgm:pt>
    <dgm:pt modelId="{11179F2D-F76A-47B1-A409-65D333C8CA62}">
      <dgm:prSet phldrT="[Text]"/>
      <dgm:spPr/>
      <dgm:t>
        <a:bodyPr/>
        <a:lstStyle/>
        <a:p>
          <a:r>
            <a:rPr lang="zh-CN" altLang="en-US" dirty="0"/>
            <a:t>随着阅读和搜集更多资料，适时的更新资料库和简评</a:t>
          </a:r>
          <a:endParaRPr lang="en-SG" dirty="0"/>
        </a:p>
      </dgm:t>
    </dgm:pt>
    <dgm:pt modelId="{63EA4949-004F-4E92-A073-40100C87323F}" type="parTrans" cxnId="{945F0911-106E-4CA9-B889-20EA7837DD7A}">
      <dgm:prSet/>
      <dgm:spPr/>
      <dgm:t>
        <a:bodyPr/>
        <a:lstStyle/>
        <a:p>
          <a:endParaRPr lang="en-SG"/>
        </a:p>
      </dgm:t>
    </dgm:pt>
    <dgm:pt modelId="{1C8A7C7E-675A-4414-9E7B-4B025BBBE24B}" type="sibTrans" cxnId="{945F0911-106E-4CA9-B889-20EA7837DD7A}">
      <dgm:prSet/>
      <dgm:spPr/>
      <dgm:t>
        <a:bodyPr/>
        <a:lstStyle/>
        <a:p>
          <a:endParaRPr lang="en-SG"/>
        </a:p>
      </dgm:t>
    </dgm:pt>
    <dgm:pt modelId="{AA8EBC97-D8AD-4223-8AB3-FF01004D9980}">
      <dgm:prSet phldrT="[Text]"/>
      <dgm:spPr/>
      <dgm:t>
        <a:bodyPr/>
        <a:lstStyle/>
        <a:p>
          <a:r>
            <a:rPr lang="zh-CN" altLang="en-US" dirty="0"/>
            <a:t>具体学术写作的时候，将更新的对资料的评论和概述适当的融入到论文中</a:t>
          </a:r>
          <a:endParaRPr lang="en-SG" dirty="0"/>
        </a:p>
      </dgm:t>
    </dgm:pt>
    <dgm:pt modelId="{7324FCE0-AED5-4650-9B56-CEA4B2BF725D}" type="parTrans" cxnId="{4D98E519-5EFA-439F-8827-305563EF2712}">
      <dgm:prSet/>
      <dgm:spPr/>
      <dgm:t>
        <a:bodyPr/>
        <a:lstStyle/>
        <a:p>
          <a:endParaRPr lang="en-SG"/>
        </a:p>
      </dgm:t>
    </dgm:pt>
    <dgm:pt modelId="{BDF4D0C5-C04E-47DA-9085-BFE17A136A3F}" type="sibTrans" cxnId="{4D98E519-5EFA-439F-8827-305563EF2712}">
      <dgm:prSet/>
      <dgm:spPr/>
      <dgm:t>
        <a:bodyPr/>
        <a:lstStyle/>
        <a:p>
          <a:endParaRPr lang="en-SG"/>
        </a:p>
      </dgm:t>
    </dgm:pt>
    <dgm:pt modelId="{6B01D4CF-EB66-49FC-9FA7-323FBD68B9CB}" type="pres">
      <dgm:prSet presAssocID="{40F553EA-B049-48FA-BE78-2E0B52C1A6C1}" presName="Name0" presStyleCnt="0">
        <dgm:presLayoutVars>
          <dgm:chMax/>
          <dgm:chPref/>
          <dgm:dir/>
          <dgm:animLvl val="lvl"/>
        </dgm:presLayoutVars>
      </dgm:prSet>
      <dgm:spPr/>
    </dgm:pt>
    <dgm:pt modelId="{B4305E50-2EBA-410E-BE87-349270C07E80}" type="pres">
      <dgm:prSet presAssocID="{EE627CC9-7415-4520-A0EF-21929B412E50}" presName="composite" presStyleCnt="0"/>
      <dgm:spPr/>
    </dgm:pt>
    <dgm:pt modelId="{7E79550F-92D5-4253-B25B-DD216C7786D4}" type="pres">
      <dgm:prSet presAssocID="{EE627CC9-7415-4520-A0EF-21929B412E50}" presName="Parent1" presStyleLbl="node1" presStyleIdx="0" presStyleCnt="4">
        <dgm:presLayoutVars>
          <dgm:chMax val="1"/>
          <dgm:chPref val="1"/>
          <dgm:bulletEnabled val="1"/>
        </dgm:presLayoutVars>
      </dgm:prSet>
      <dgm:spPr/>
    </dgm:pt>
    <dgm:pt modelId="{33EAB213-5621-4F2B-817D-1CE352D7A090}" type="pres">
      <dgm:prSet presAssocID="{EE627CC9-7415-4520-A0EF-21929B412E50}" presName="Childtext1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E2A3E82B-7B56-4876-8107-BF2416959F65}" type="pres">
      <dgm:prSet presAssocID="{EE627CC9-7415-4520-A0EF-21929B412E50}" presName="BalanceSpacing" presStyleCnt="0"/>
      <dgm:spPr/>
    </dgm:pt>
    <dgm:pt modelId="{4ADD63B6-11B4-4F5A-A85C-22D4C3C1F582}" type="pres">
      <dgm:prSet presAssocID="{EE627CC9-7415-4520-A0EF-21929B412E50}" presName="BalanceSpacing1" presStyleCnt="0"/>
      <dgm:spPr/>
    </dgm:pt>
    <dgm:pt modelId="{C7850D12-E12D-4D28-A5F6-195D2BD7A4A4}" type="pres">
      <dgm:prSet presAssocID="{E5E3A0BC-450C-4288-A4D9-6E0CF1748F56}" presName="Accent1Text" presStyleLbl="node1" presStyleIdx="1" presStyleCnt="4"/>
      <dgm:spPr/>
    </dgm:pt>
    <dgm:pt modelId="{4EDFE333-3BEC-4CCA-AB64-CC25A692A0D0}" type="pres">
      <dgm:prSet presAssocID="{E5E3A0BC-450C-4288-A4D9-6E0CF1748F56}" presName="spaceBetweenRectangles" presStyleCnt="0"/>
      <dgm:spPr/>
    </dgm:pt>
    <dgm:pt modelId="{68ABE909-9E4D-4DC7-A57E-EB3464327DE9}" type="pres">
      <dgm:prSet presAssocID="{F9A582CA-BF89-4171-A2DA-85CE9E0983F1}" presName="composite" presStyleCnt="0"/>
      <dgm:spPr/>
    </dgm:pt>
    <dgm:pt modelId="{5B0B2478-A6DF-4534-9124-EA778425033C}" type="pres">
      <dgm:prSet presAssocID="{F9A582CA-BF89-4171-A2DA-85CE9E0983F1}" presName="Parent1" presStyleLbl="node1" presStyleIdx="2" presStyleCnt="4">
        <dgm:presLayoutVars>
          <dgm:chMax val="1"/>
          <dgm:chPref val="1"/>
          <dgm:bulletEnabled val="1"/>
        </dgm:presLayoutVars>
      </dgm:prSet>
      <dgm:spPr/>
    </dgm:pt>
    <dgm:pt modelId="{E5C4E68B-6ED8-4919-8944-968F35D00849}" type="pres">
      <dgm:prSet presAssocID="{F9A582CA-BF89-4171-A2DA-85CE9E0983F1}" presName="Childtext1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59BF0F9D-19F5-4BDC-9052-4025C100E02C}" type="pres">
      <dgm:prSet presAssocID="{F9A582CA-BF89-4171-A2DA-85CE9E0983F1}" presName="BalanceSpacing" presStyleCnt="0"/>
      <dgm:spPr/>
    </dgm:pt>
    <dgm:pt modelId="{A998E06B-4C12-4255-B0A9-505D6097DE73}" type="pres">
      <dgm:prSet presAssocID="{F9A582CA-BF89-4171-A2DA-85CE9E0983F1}" presName="BalanceSpacing1" presStyleCnt="0"/>
      <dgm:spPr/>
    </dgm:pt>
    <dgm:pt modelId="{13010208-9EA2-460C-9322-FCBC1702F934}" type="pres">
      <dgm:prSet presAssocID="{C96596AC-BE29-4EA4-B0EC-2C30BE447CED}" presName="Accent1Text" presStyleLbl="node1" presStyleIdx="3" presStyleCnt="4"/>
      <dgm:spPr/>
    </dgm:pt>
  </dgm:ptLst>
  <dgm:cxnLst>
    <dgm:cxn modelId="{945F0911-106E-4CA9-B889-20EA7837DD7A}" srcId="{F9A582CA-BF89-4171-A2DA-85CE9E0983F1}" destId="{11179F2D-F76A-47B1-A409-65D333C8CA62}" srcOrd="0" destOrd="0" parTransId="{63EA4949-004F-4E92-A073-40100C87323F}" sibTransId="{1C8A7C7E-675A-4414-9E7B-4B025BBBE24B}"/>
    <dgm:cxn modelId="{2AED0517-D3A4-4623-8A1C-03B864164B8E}" type="presOf" srcId="{C96596AC-BE29-4EA4-B0EC-2C30BE447CED}" destId="{13010208-9EA2-460C-9322-FCBC1702F934}" srcOrd="0" destOrd="0" presId="urn:microsoft.com/office/officeart/2008/layout/AlternatingHexagons"/>
    <dgm:cxn modelId="{716AB218-F795-4B55-9A81-673AA9C2A60D}" srcId="{EE627CC9-7415-4520-A0EF-21929B412E50}" destId="{9FCCE9B3-3E1C-4E6B-B4B2-9D9E2C6539AC}" srcOrd="1" destOrd="0" parTransId="{A11C52A0-30F7-41FA-A084-DA69CA5BB631}" sibTransId="{21242CD3-D9A2-4C67-9BA9-9FA1143B563B}"/>
    <dgm:cxn modelId="{4D98E519-5EFA-439F-8827-305563EF2712}" srcId="{F9A582CA-BF89-4171-A2DA-85CE9E0983F1}" destId="{AA8EBC97-D8AD-4223-8AB3-FF01004D9980}" srcOrd="1" destOrd="0" parTransId="{7324FCE0-AED5-4650-9B56-CEA4B2BF725D}" sibTransId="{BDF4D0C5-C04E-47DA-9085-BFE17A136A3F}"/>
    <dgm:cxn modelId="{47237A1B-C7DF-4361-8C5E-9AD30615B347}" type="presOf" srcId="{40F553EA-B049-48FA-BE78-2E0B52C1A6C1}" destId="{6B01D4CF-EB66-49FC-9FA7-323FBD68B9CB}" srcOrd="0" destOrd="0" presId="urn:microsoft.com/office/officeart/2008/layout/AlternatingHexagons"/>
    <dgm:cxn modelId="{6B2B5A20-BAA8-417D-8A95-C36334EA9E4B}" srcId="{EE627CC9-7415-4520-A0EF-21929B412E50}" destId="{9560AD9A-CC6C-4E59-B055-DBC1D051F354}" srcOrd="0" destOrd="0" parTransId="{DFAAA80A-0F93-43F3-8271-642F650FD01D}" sibTransId="{A66D6396-2AA1-411C-AFFE-68B176560A20}"/>
    <dgm:cxn modelId="{4AB8325C-C915-424D-A4DC-59D363F6F539}" type="presOf" srcId="{EE627CC9-7415-4520-A0EF-21929B412E50}" destId="{7E79550F-92D5-4253-B25B-DD216C7786D4}" srcOrd="0" destOrd="0" presId="urn:microsoft.com/office/officeart/2008/layout/AlternatingHexagons"/>
    <dgm:cxn modelId="{7DB40842-C923-4F9E-9ECF-136B9FABC291}" srcId="{40F553EA-B049-48FA-BE78-2E0B52C1A6C1}" destId="{F9A582CA-BF89-4171-A2DA-85CE9E0983F1}" srcOrd="1" destOrd="0" parTransId="{D940519E-B0DC-4D03-8861-5660F5984595}" sibTransId="{C96596AC-BE29-4EA4-B0EC-2C30BE447CED}"/>
    <dgm:cxn modelId="{44CB7546-3B32-4557-A4DB-DDC0071E5662}" srcId="{40F553EA-B049-48FA-BE78-2E0B52C1A6C1}" destId="{EE627CC9-7415-4520-A0EF-21929B412E50}" srcOrd="0" destOrd="0" parTransId="{22412827-E4E6-4DD1-98E0-C3ED3562993A}" sibTransId="{E5E3A0BC-450C-4288-A4D9-6E0CF1748F56}"/>
    <dgm:cxn modelId="{999D605A-3B4E-4B89-AE96-BCF59F777430}" type="presOf" srcId="{9FCCE9B3-3E1C-4E6B-B4B2-9D9E2C6539AC}" destId="{33EAB213-5621-4F2B-817D-1CE352D7A090}" srcOrd="0" destOrd="1" presId="urn:microsoft.com/office/officeart/2008/layout/AlternatingHexagons"/>
    <dgm:cxn modelId="{17C50191-3E0E-42AE-9192-8799F48B9809}" type="presOf" srcId="{AA8EBC97-D8AD-4223-8AB3-FF01004D9980}" destId="{E5C4E68B-6ED8-4919-8944-968F35D00849}" srcOrd="0" destOrd="1" presId="urn:microsoft.com/office/officeart/2008/layout/AlternatingHexagons"/>
    <dgm:cxn modelId="{66E10AAB-972F-4ECF-BA69-A8E8BE46D38C}" type="presOf" srcId="{11179F2D-F76A-47B1-A409-65D333C8CA62}" destId="{E5C4E68B-6ED8-4919-8944-968F35D00849}" srcOrd="0" destOrd="0" presId="urn:microsoft.com/office/officeart/2008/layout/AlternatingHexagons"/>
    <dgm:cxn modelId="{30E508CD-3C29-4853-855C-8B9FB751BAF3}" type="presOf" srcId="{F9A582CA-BF89-4171-A2DA-85CE9E0983F1}" destId="{5B0B2478-A6DF-4534-9124-EA778425033C}" srcOrd="0" destOrd="0" presId="urn:microsoft.com/office/officeart/2008/layout/AlternatingHexagons"/>
    <dgm:cxn modelId="{6E62C0DA-CC8F-4D00-B340-B5FFC145A70C}" type="presOf" srcId="{E5E3A0BC-450C-4288-A4D9-6E0CF1748F56}" destId="{C7850D12-E12D-4D28-A5F6-195D2BD7A4A4}" srcOrd="0" destOrd="0" presId="urn:microsoft.com/office/officeart/2008/layout/AlternatingHexagons"/>
    <dgm:cxn modelId="{512324FC-63E5-46A0-9924-E0AC4B648593}" type="presOf" srcId="{9560AD9A-CC6C-4E59-B055-DBC1D051F354}" destId="{33EAB213-5621-4F2B-817D-1CE352D7A090}" srcOrd="0" destOrd="0" presId="urn:microsoft.com/office/officeart/2008/layout/AlternatingHexagons"/>
    <dgm:cxn modelId="{C9040579-3B24-4321-9507-9A303F0033EA}" type="presParOf" srcId="{6B01D4CF-EB66-49FC-9FA7-323FBD68B9CB}" destId="{B4305E50-2EBA-410E-BE87-349270C07E80}" srcOrd="0" destOrd="0" presId="urn:microsoft.com/office/officeart/2008/layout/AlternatingHexagons"/>
    <dgm:cxn modelId="{E56E467F-20D9-49BA-A458-6499331D24C4}" type="presParOf" srcId="{B4305E50-2EBA-410E-BE87-349270C07E80}" destId="{7E79550F-92D5-4253-B25B-DD216C7786D4}" srcOrd="0" destOrd="0" presId="urn:microsoft.com/office/officeart/2008/layout/AlternatingHexagons"/>
    <dgm:cxn modelId="{F0689451-B9C2-44D0-A2A9-74885FB9E86E}" type="presParOf" srcId="{B4305E50-2EBA-410E-BE87-349270C07E80}" destId="{33EAB213-5621-4F2B-817D-1CE352D7A090}" srcOrd="1" destOrd="0" presId="urn:microsoft.com/office/officeart/2008/layout/AlternatingHexagons"/>
    <dgm:cxn modelId="{A8EF98D7-85A2-424A-8C76-EE9251F851D8}" type="presParOf" srcId="{B4305E50-2EBA-410E-BE87-349270C07E80}" destId="{E2A3E82B-7B56-4876-8107-BF2416959F65}" srcOrd="2" destOrd="0" presId="urn:microsoft.com/office/officeart/2008/layout/AlternatingHexagons"/>
    <dgm:cxn modelId="{19D25CB7-480A-47C1-9307-839E34B7768B}" type="presParOf" srcId="{B4305E50-2EBA-410E-BE87-349270C07E80}" destId="{4ADD63B6-11B4-4F5A-A85C-22D4C3C1F582}" srcOrd="3" destOrd="0" presId="urn:microsoft.com/office/officeart/2008/layout/AlternatingHexagons"/>
    <dgm:cxn modelId="{A9947992-5154-4ADB-A70C-FB2F05C07396}" type="presParOf" srcId="{B4305E50-2EBA-410E-BE87-349270C07E80}" destId="{C7850D12-E12D-4D28-A5F6-195D2BD7A4A4}" srcOrd="4" destOrd="0" presId="urn:microsoft.com/office/officeart/2008/layout/AlternatingHexagons"/>
    <dgm:cxn modelId="{9A8B4F5F-C345-45FE-BCF2-E46AE5F78C5B}" type="presParOf" srcId="{6B01D4CF-EB66-49FC-9FA7-323FBD68B9CB}" destId="{4EDFE333-3BEC-4CCA-AB64-CC25A692A0D0}" srcOrd="1" destOrd="0" presId="urn:microsoft.com/office/officeart/2008/layout/AlternatingHexagons"/>
    <dgm:cxn modelId="{3EA00F97-EDEF-4A35-B5AC-3D37495C36D9}" type="presParOf" srcId="{6B01D4CF-EB66-49FC-9FA7-323FBD68B9CB}" destId="{68ABE909-9E4D-4DC7-A57E-EB3464327DE9}" srcOrd="2" destOrd="0" presId="urn:microsoft.com/office/officeart/2008/layout/AlternatingHexagons"/>
    <dgm:cxn modelId="{D2A967C5-B517-4230-B165-88D3D70139C1}" type="presParOf" srcId="{68ABE909-9E4D-4DC7-A57E-EB3464327DE9}" destId="{5B0B2478-A6DF-4534-9124-EA778425033C}" srcOrd="0" destOrd="0" presId="urn:microsoft.com/office/officeart/2008/layout/AlternatingHexagons"/>
    <dgm:cxn modelId="{C9C95F24-C3C4-484C-AF87-52039090A07E}" type="presParOf" srcId="{68ABE909-9E4D-4DC7-A57E-EB3464327DE9}" destId="{E5C4E68B-6ED8-4919-8944-968F35D00849}" srcOrd="1" destOrd="0" presId="urn:microsoft.com/office/officeart/2008/layout/AlternatingHexagons"/>
    <dgm:cxn modelId="{AA5D0438-B4EF-40E6-8367-BCD37D434AB4}" type="presParOf" srcId="{68ABE909-9E4D-4DC7-A57E-EB3464327DE9}" destId="{59BF0F9D-19F5-4BDC-9052-4025C100E02C}" srcOrd="2" destOrd="0" presId="urn:microsoft.com/office/officeart/2008/layout/AlternatingHexagons"/>
    <dgm:cxn modelId="{B7D31C21-59CD-4D1D-8CCD-9F0B95EC4137}" type="presParOf" srcId="{68ABE909-9E4D-4DC7-A57E-EB3464327DE9}" destId="{A998E06B-4C12-4255-B0A9-505D6097DE73}" srcOrd="3" destOrd="0" presId="urn:microsoft.com/office/officeart/2008/layout/AlternatingHexagons"/>
    <dgm:cxn modelId="{57394844-FCF1-4755-A6B9-5C075CE0770F}" type="presParOf" srcId="{68ABE909-9E4D-4DC7-A57E-EB3464327DE9}" destId="{13010208-9EA2-460C-9322-FCBC1702F934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CC0B8F-9760-49B4-8BC7-147B9451E60A}" type="doc">
      <dgm:prSet loTypeId="urn:microsoft.com/office/officeart/2005/8/layout/hProcess4" loCatId="process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374EA2D8-4622-4F15-8C78-238996D12240}">
      <dgm:prSet phldrT="[Text]"/>
      <dgm:spPr/>
      <dgm:t>
        <a:bodyPr/>
        <a:lstStyle/>
        <a:p>
          <a:r>
            <a:rPr lang="zh-CN" altLang="en-US" dirty="0"/>
            <a:t>剪刀加浆糊</a:t>
          </a:r>
          <a:endParaRPr lang="en-SG" dirty="0"/>
        </a:p>
      </dgm:t>
    </dgm:pt>
    <dgm:pt modelId="{403E3DF3-2AA5-493C-B820-0519B5E01804}" type="parTrans" cxnId="{6FDAC662-B540-462A-B045-2EE8B7EAAD31}">
      <dgm:prSet/>
      <dgm:spPr/>
      <dgm:t>
        <a:bodyPr/>
        <a:lstStyle/>
        <a:p>
          <a:endParaRPr lang="en-SG"/>
        </a:p>
      </dgm:t>
    </dgm:pt>
    <dgm:pt modelId="{85BE3ADE-EAB1-473B-BB06-CCA2889B5F0D}" type="sibTrans" cxnId="{6FDAC662-B540-462A-B045-2EE8B7EAAD31}">
      <dgm:prSet/>
      <dgm:spPr/>
      <dgm:t>
        <a:bodyPr/>
        <a:lstStyle/>
        <a:p>
          <a:endParaRPr lang="en-SG"/>
        </a:p>
      </dgm:t>
    </dgm:pt>
    <dgm:pt modelId="{682084E6-98E2-45A3-804F-D7A4D0A45E46}">
      <dgm:prSet phldrT="[Text]"/>
      <dgm:spPr/>
      <dgm:t>
        <a:bodyPr/>
        <a:lstStyle/>
        <a:p>
          <a:r>
            <a:rPr lang="zh-CN" altLang="en-US" dirty="0"/>
            <a:t>阅读：做笔记</a:t>
          </a:r>
          <a:endParaRPr lang="en-SG" dirty="0"/>
        </a:p>
      </dgm:t>
    </dgm:pt>
    <dgm:pt modelId="{40FA92B1-EAA1-457A-9B0C-F7E8EC949C07}" type="parTrans" cxnId="{F58D0012-D38A-4735-89D3-B82EC5DD4C14}">
      <dgm:prSet/>
      <dgm:spPr/>
      <dgm:t>
        <a:bodyPr/>
        <a:lstStyle/>
        <a:p>
          <a:endParaRPr lang="en-SG"/>
        </a:p>
      </dgm:t>
    </dgm:pt>
    <dgm:pt modelId="{6380EC48-B95D-481F-B3E7-C41298E259A9}" type="sibTrans" cxnId="{F58D0012-D38A-4735-89D3-B82EC5DD4C14}">
      <dgm:prSet/>
      <dgm:spPr/>
      <dgm:t>
        <a:bodyPr/>
        <a:lstStyle/>
        <a:p>
          <a:endParaRPr lang="en-SG"/>
        </a:p>
      </dgm:t>
    </dgm:pt>
    <dgm:pt modelId="{46F857EE-C886-4026-8949-DB8AE601F843}">
      <dgm:prSet phldrT="[Text]"/>
      <dgm:spPr/>
      <dgm:t>
        <a:bodyPr/>
        <a:lstStyle/>
        <a:p>
          <a:r>
            <a:rPr lang="zh-CN" altLang="en-US" dirty="0"/>
            <a:t>卡片：搜集资料、注明资料来源的信息，比如作者、著作等</a:t>
          </a:r>
          <a:endParaRPr lang="en-SG" dirty="0"/>
        </a:p>
      </dgm:t>
    </dgm:pt>
    <dgm:pt modelId="{DADC5FDC-AA0C-4C43-905C-CFF9A4895646}" type="parTrans" cxnId="{0EBB677F-9CD6-438D-B739-CEE98D8C7265}">
      <dgm:prSet/>
      <dgm:spPr/>
      <dgm:t>
        <a:bodyPr/>
        <a:lstStyle/>
        <a:p>
          <a:endParaRPr lang="en-SG"/>
        </a:p>
      </dgm:t>
    </dgm:pt>
    <dgm:pt modelId="{D743E7E8-C9D1-48C6-9F4E-1A5DCA07163C}" type="sibTrans" cxnId="{0EBB677F-9CD6-438D-B739-CEE98D8C7265}">
      <dgm:prSet/>
      <dgm:spPr/>
      <dgm:t>
        <a:bodyPr/>
        <a:lstStyle/>
        <a:p>
          <a:endParaRPr lang="en-SG"/>
        </a:p>
      </dgm:t>
    </dgm:pt>
    <dgm:pt modelId="{864E9764-42D7-4488-AB22-03CB852D4631}">
      <dgm:prSet phldrT="[Text]"/>
      <dgm:spPr/>
      <dgm:t>
        <a:bodyPr/>
        <a:lstStyle/>
        <a:p>
          <a:r>
            <a:rPr lang="zh-CN" altLang="en-US" dirty="0"/>
            <a:t>建立资料库</a:t>
          </a:r>
          <a:endParaRPr lang="en-SG" dirty="0"/>
        </a:p>
      </dgm:t>
    </dgm:pt>
    <dgm:pt modelId="{7C847F20-521E-402F-BACB-69BB1BE40A09}" type="parTrans" cxnId="{6B110B27-FBF8-4843-AAEA-B6A568183B4E}">
      <dgm:prSet/>
      <dgm:spPr/>
      <dgm:t>
        <a:bodyPr/>
        <a:lstStyle/>
        <a:p>
          <a:endParaRPr lang="en-SG"/>
        </a:p>
      </dgm:t>
    </dgm:pt>
    <dgm:pt modelId="{3EB5979C-B594-4C67-802F-F1F3DABCBF56}" type="sibTrans" cxnId="{6B110B27-FBF8-4843-AAEA-B6A568183B4E}">
      <dgm:prSet/>
      <dgm:spPr/>
      <dgm:t>
        <a:bodyPr/>
        <a:lstStyle/>
        <a:p>
          <a:endParaRPr lang="en-SG"/>
        </a:p>
      </dgm:t>
    </dgm:pt>
    <dgm:pt modelId="{A92752DE-8A0E-4550-B371-9353B5192B17}">
      <dgm:prSet phldrT="[Text]"/>
      <dgm:spPr/>
      <dgm:t>
        <a:bodyPr/>
        <a:lstStyle/>
        <a:p>
          <a:r>
            <a:rPr lang="zh-CN" altLang="en-US" dirty="0"/>
            <a:t>资料汇总</a:t>
          </a:r>
          <a:endParaRPr lang="en-SG" dirty="0"/>
        </a:p>
      </dgm:t>
    </dgm:pt>
    <dgm:pt modelId="{2BAE6DDF-1EF8-4F88-950E-9CBB08DCDF23}" type="parTrans" cxnId="{233904A3-980A-4163-85B0-BE30C23C2F46}">
      <dgm:prSet/>
      <dgm:spPr/>
      <dgm:t>
        <a:bodyPr/>
        <a:lstStyle/>
        <a:p>
          <a:endParaRPr lang="en-SG"/>
        </a:p>
      </dgm:t>
    </dgm:pt>
    <dgm:pt modelId="{8BA01FD7-0545-4641-9F0A-EF5920360EED}" type="sibTrans" cxnId="{233904A3-980A-4163-85B0-BE30C23C2F46}">
      <dgm:prSet/>
      <dgm:spPr/>
      <dgm:t>
        <a:bodyPr/>
        <a:lstStyle/>
        <a:p>
          <a:endParaRPr lang="en-SG"/>
        </a:p>
      </dgm:t>
    </dgm:pt>
    <dgm:pt modelId="{F775E4F7-725B-46BA-97F2-14D28221DCB8}">
      <dgm:prSet phldrT="[Text]"/>
      <dgm:spPr/>
      <dgm:t>
        <a:bodyPr/>
        <a:lstStyle/>
        <a:p>
          <a:r>
            <a:rPr lang="zh-CN" altLang="en-US" dirty="0"/>
            <a:t>资料分类</a:t>
          </a:r>
          <a:endParaRPr lang="en-SG" dirty="0"/>
        </a:p>
      </dgm:t>
    </dgm:pt>
    <dgm:pt modelId="{EA5827C5-495B-44F1-8441-905AAC9E4F17}" type="parTrans" cxnId="{0D03F18C-2EF0-4812-B9A2-E3C8F5F626B4}">
      <dgm:prSet/>
      <dgm:spPr/>
      <dgm:t>
        <a:bodyPr/>
        <a:lstStyle/>
        <a:p>
          <a:endParaRPr lang="en-SG"/>
        </a:p>
      </dgm:t>
    </dgm:pt>
    <dgm:pt modelId="{83110113-C939-4C8D-836E-EC1979453CB8}" type="sibTrans" cxnId="{0D03F18C-2EF0-4812-B9A2-E3C8F5F626B4}">
      <dgm:prSet/>
      <dgm:spPr/>
      <dgm:t>
        <a:bodyPr/>
        <a:lstStyle/>
        <a:p>
          <a:endParaRPr lang="en-SG"/>
        </a:p>
      </dgm:t>
    </dgm:pt>
    <dgm:pt modelId="{DBF0D24D-FEC5-49BC-9D46-575334A51D42}">
      <dgm:prSet phldrT="[Text]"/>
      <dgm:spPr/>
      <dgm:t>
        <a:bodyPr/>
        <a:lstStyle/>
        <a:p>
          <a:r>
            <a:rPr lang="zh-CN" altLang="en-US" dirty="0"/>
            <a:t>学术写作</a:t>
          </a:r>
          <a:endParaRPr lang="en-SG" dirty="0"/>
        </a:p>
      </dgm:t>
    </dgm:pt>
    <dgm:pt modelId="{303898AA-7A51-4C8A-9904-E716BEF86679}" type="parTrans" cxnId="{2CE51849-F784-406E-B6ED-DA9272DAA35E}">
      <dgm:prSet/>
      <dgm:spPr/>
      <dgm:t>
        <a:bodyPr/>
        <a:lstStyle/>
        <a:p>
          <a:endParaRPr lang="en-SG"/>
        </a:p>
      </dgm:t>
    </dgm:pt>
    <dgm:pt modelId="{7C121B05-7750-452A-857A-F96805A51B66}" type="sibTrans" cxnId="{2CE51849-F784-406E-B6ED-DA9272DAA35E}">
      <dgm:prSet/>
      <dgm:spPr/>
      <dgm:t>
        <a:bodyPr/>
        <a:lstStyle/>
        <a:p>
          <a:endParaRPr lang="en-SG"/>
        </a:p>
      </dgm:t>
    </dgm:pt>
    <dgm:pt modelId="{F2B26D65-171B-491C-B14B-7052DADD4EAA}">
      <dgm:prSet phldrT="[Text]"/>
      <dgm:spPr/>
      <dgm:t>
        <a:bodyPr/>
        <a:lstStyle/>
        <a:p>
          <a:r>
            <a:rPr lang="zh-CN" altLang="en-US" dirty="0"/>
            <a:t>阅读资料</a:t>
          </a:r>
          <a:endParaRPr lang="en-SG" dirty="0"/>
        </a:p>
      </dgm:t>
    </dgm:pt>
    <dgm:pt modelId="{4722D17F-3B65-4A2A-A2C5-DCB57EC3AF72}" type="parTrans" cxnId="{6593583B-B61A-4A5F-97CF-C5115986122F}">
      <dgm:prSet/>
      <dgm:spPr/>
      <dgm:t>
        <a:bodyPr/>
        <a:lstStyle/>
        <a:p>
          <a:endParaRPr lang="en-SG"/>
        </a:p>
      </dgm:t>
    </dgm:pt>
    <dgm:pt modelId="{4F5D42F7-EB15-43B1-BE1D-8F3A30C7D6DC}" type="sibTrans" cxnId="{6593583B-B61A-4A5F-97CF-C5115986122F}">
      <dgm:prSet/>
      <dgm:spPr/>
      <dgm:t>
        <a:bodyPr/>
        <a:lstStyle/>
        <a:p>
          <a:endParaRPr lang="en-SG"/>
        </a:p>
      </dgm:t>
    </dgm:pt>
    <dgm:pt modelId="{148515C1-84F6-4F7E-92A0-D6E1B816C145}">
      <dgm:prSet phldrT="[Text]"/>
      <dgm:spPr/>
      <dgm:t>
        <a:bodyPr/>
        <a:lstStyle/>
        <a:p>
          <a:r>
            <a:rPr lang="zh-CN" altLang="en-US" dirty="0"/>
            <a:t>分析资料</a:t>
          </a:r>
          <a:endParaRPr lang="en-SG" dirty="0"/>
        </a:p>
      </dgm:t>
    </dgm:pt>
    <dgm:pt modelId="{D17877B8-502F-4B63-96F2-8B47DD5E639D}" type="parTrans" cxnId="{CB347B67-332F-4D2D-8B8D-7F4CCC48DA53}">
      <dgm:prSet/>
      <dgm:spPr/>
      <dgm:t>
        <a:bodyPr/>
        <a:lstStyle/>
        <a:p>
          <a:endParaRPr lang="en-SG"/>
        </a:p>
      </dgm:t>
    </dgm:pt>
    <dgm:pt modelId="{DD2ECEFD-8E0A-4050-91CE-9999BA75A16C}" type="sibTrans" cxnId="{CB347B67-332F-4D2D-8B8D-7F4CCC48DA53}">
      <dgm:prSet/>
      <dgm:spPr/>
      <dgm:t>
        <a:bodyPr/>
        <a:lstStyle/>
        <a:p>
          <a:endParaRPr lang="en-SG"/>
        </a:p>
      </dgm:t>
    </dgm:pt>
    <dgm:pt modelId="{54117CF7-66DF-4955-BA19-6D017E133FCF}" type="pres">
      <dgm:prSet presAssocID="{95CC0B8F-9760-49B4-8BC7-147B9451E60A}" presName="Name0" presStyleCnt="0">
        <dgm:presLayoutVars>
          <dgm:dir/>
          <dgm:animLvl val="lvl"/>
          <dgm:resizeHandles val="exact"/>
        </dgm:presLayoutVars>
      </dgm:prSet>
      <dgm:spPr/>
    </dgm:pt>
    <dgm:pt modelId="{C093287D-306A-46DC-8319-A13C10DE872C}" type="pres">
      <dgm:prSet presAssocID="{95CC0B8F-9760-49B4-8BC7-147B9451E60A}" presName="tSp" presStyleCnt="0"/>
      <dgm:spPr/>
    </dgm:pt>
    <dgm:pt modelId="{0DA899B3-7C83-425F-9BA4-19460322FB6B}" type="pres">
      <dgm:prSet presAssocID="{95CC0B8F-9760-49B4-8BC7-147B9451E60A}" presName="bSp" presStyleCnt="0"/>
      <dgm:spPr/>
    </dgm:pt>
    <dgm:pt modelId="{5B23B9A2-A981-4CAA-8252-D67685DADB34}" type="pres">
      <dgm:prSet presAssocID="{95CC0B8F-9760-49B4-8BC7-147B9451E60A}" presName="process" presStyleCnt="0"/>
      <dgm:spPr/>
    </dgm:pt>
    <dgm:pt modelId="{424C3D50-E1B6-4CEC-AC03-724BCDFE80F5}" type="pres">
      <dgm:prSet presAssocID="{374EA2D8-4622-4F15-8C78-238996D12240}" presName="composite1" presStyleCnt="0"/>
      <dgm:spPr/>
    </dgm:pt>
    <dgm:pt modelId="{921039BC-AC8D-411D-94DF-405D46D7A2C4}" type="pres">
      <dgm:prSet presAssocID="{374EA2D8-4622-4F15-8C78-238996D12240}" presName="dummyNode1" presStyleLbl="node1" presStyleIdx="0" presStyleCnt="3"/>
      <dgm:spPr/>
    </dgm:pt>
    <dgm:pt modelId="{FC98ED5F-4266-4B89-8333-71A6FA21B503}" type="pres">
      <dgm:prSet presAssocID="{374EA2D8-4622-4F15-8C78-238996D12240}" presName="childNode1" presStyleLbl="bgAcc1" presStyleIdx="0" presStyleCnt="3">
        <dgm:presLayoutVars>
          <dgm:bulletEnabled val="1"/>
        </dgm:presLayoutVars>
      </dgm:prSet>
      <dgm:spPr/>
    </dgm:pt>
    <dgm:pt modelId="{255B963B-8254-467A-9182-58664B89CE15}" type="pres">
      <dgm:prSet presAssocID="{374EA2D8-4622-4F15-8C78-238996D12240}" presName="childNode1tx" presStyleLbl="bgAcc1" presStyleIdx="0" presStyleCnt="3">
        <dgm:presLayoutVars>
          <dgm:bulletEnabled val="1"/>
        </dgm:presLayoutVars>
      </dgm:prSet>
      <dgm:spPr/>
    </dgm:pt>
    <dgm:pt modelId="{AB7A6DC8-7D0D-448C-84DF-55FE03315C7F}" type="pres">
      <dgm:prSet presAssocID="{374EA2D8-4622-4F15-8C78-238996D12240}" presName="parentNode1" presStyleLbl="node1" presStyleIdx="0" presStyleCnt="3">
        <dgm:presLayoutVars>
          <dgm:chMax val="1"/>
          <dgm:bulletEnabled val="1"/>
        </dgm:presLayoutVars>
      </dgm:prSet>
      <dgm:spPr/>
    </dgm:pt>
    <dgm:pt modelId="{82C0F9FB-8EC7-4FE4-84B4-8674C006E9A1}" type="pres">
      <dgm:prSet presAssocID="{374EA2D8-4622-4F15-8C78-238996D12240}" presName="connSite1" presStyleCnt="0"/>
      <dgm:spPr/>
    </dgm:pt>
    <dgm:pt modelId="{AD74D93A-E7E8-4031-937F-441F91D2A4C0}" type="pres">
      <dgm:prSet presAssocID="{85BE3ADE-EAB1-473B-BB06-CCA2889B5F0D}" presName="Name9" presStyleLbl="sibTrans2D1" presStyleIdx="0" presStyleCnt="2"/>
      <dgm:spPr/>
    </dgm:pt>
    <dgm:pt modelId="{EF5DB869-AC86-438A-A469-CC53B10E4CD4}" type="pres">
      <dgm:prSet presAssocID="{864E9764-42D7-4488-AB22-03CB852D4631}" presName="composite2" presStyleCnt="0"/>
      <dgm:spPr/>
    </dgm:pt>
    <dgm:pt modelId="{0F5B77F1-9C1F-4C3D-B577-64072DBA19D9}" type="pres">
      <dgm:prSet presAssocID="{864E9764-42D7-4488-AB22-03CB852D4631}" presName="dummyNode2" presStyleLbl="node1" presStyleIdx="0" presStyleCnt="3"/>
      <dgm:spPr/>
    </dgm:pt>
    <dgm:pt modelId="{564095DB-9811-46E3-A9BD-A550808387E0}" type="pres">
      <dgm:prSet presAssocID="{864E9764-42D7-4488-AB22-03CB852D4631}" presName="childNode2" presStyleLbl="bgAcc1" presStyleIdx="1" presStyleCnt="3">
        <dgm:presLayoutVars>
          <dgm:bulletEnabled val="1"/>
        </dgm:presLayoutVars>
      </dgm:prSet>
      <dgm:spPr/>
    </dgm:pt>
    <dgm:pt modelId="{9F331857-63E8-4BC9-AA15-E3A210406734}" type="pres">
      <dgm:prSet presAssocID="{864E9764-42D7-4488-AB22-03CB852D4631}" presName="childNode2tx" presStyleLbl="bgAcc1" presStyleIdx="1" presStyleCnt="3">
        <dgm:presLayoutVars>
          <dgm:bulletEnabled val="1"/>
        </dgm:presLayoutVars>
      </dgm:prSet>
      <dgm:spPr/>
    </dgm:pt>
    <dgm:pt modelId="{C91E92D2-347C-427C-B045-95F1D893A9AF}" type="pres">
      <dgm:prSet presAssocID="{864E9764-42D7-4488-AB22-03CB852D4631}" presName="parentNode2" presStyleLbl="node1" presStyleIdx="1" presStyleCnt="3">
        <dgm:presLayoutVars>
          <dgm:chMax val="0"/>
          <dgm:bulletEnabled val="1"/>
        </dgm:presLayoutVars>
      </dgm:prSet>
      <dgm:spPr/>
    </dgm:pt>
    <dgm:pt modelId="{5932EAA8-F64B-473C-B153-8750E27C8F5D}" type="pres">
      <dgm:prSet presAssocID="{864E9764-42D7-4488-AB22-03CB852D4631}" presName="connSite2" presStyleCnt="0"/>
      <dgm:spPr/>
    </dgm:pt>
    <dgm:pt modelId="{26FE5715-4CF1-4728-B00B-73BE49385452}" type="pres">
      <dgm:prSet presAssocID="{3EB5979C-B594-4C67-802F-F1F3DABCBF56}" presName="Name18" presStyleLbl="sibTrans2D1" presStyleIdx="1" presStyleCnt="2"/>
      <dgm:spPr/>
    </dgm:pt>
    <dgm:pt modelId="{DEB13C69-DA45-486E-9776-7F2FC6A6B0C4}" type="pres">
      <dgm:prSet presAssocID="{DBF0D24D-FEC5-49BC-9D46-575334A51D42}" presName="composite1" presStyleCnt="0"/>
      <dgm:spPr/>
    </dgm:pt>
    <dgm:pt modelId="{2FC20456-C8FB-4BEA-9210-5E9BE94C2390}" type="pres">
      <dgm:prSet presAssocID="{DBF0D24D-FEC5-49BC-9D46-575334A51D42}" presName="dummyNode1" presStyleLbl="node1" presStyleIdx="1" presStyleCnt="3"/>
      <dgm:spPr/>
    </dgm:pt>
    <dgm:pt modelId="{9BCD43F9-AB71-4A1A-880C-CFD45204B8AA}" type="pres">
      <dgm:prSet presAssocID="{DBF0D24D-FEC5-49BC-9D46-575334A51D42}" presName="childNode1" presStyleLbl="bgAcc1" presStyleIdx="2" presStyleCnt="3">
        <dgm:presLayoutVars>
          <dgm:bulletEnabled val="1"/>
        </dgm:presLayoutVars>
      </dgm:prSet>
      <dgm:spPr/>
    </dgm:pt>
    <dgm:pt modelId="{C930009D-AEC6-4B98-955B-BF5F9D257027}" type="pres">
      <dgm:prSet presAssocID="{DBF0D24D-FEC5-49BC-9D46-575334A51D42}" presName="childNode1tx" presStyleLbl="bgAcc1" presStyleIdx="2" presStyleCnt="3">
        <dgm:presLayoutVars>
          <dgm:bulletEnabled val="1"/>
        </dgm:presLayoutVars>
      </dgm:prSet>
      <dgm:spPr/>
    </dgm:pt>
    <dgm:pt modelId="{5F87290E-62A5-48BE-96CE-7A39DC72EE9F}" type="pres">
      <dgm:prSet presAssocID="{DBF0D24D-FEC5-49BC-9D46-575334A51D42}" presName="parentNode1" presStyleLbl="node1" presStyleIdx="2" presStyleCnt="3">
        <dgm:presLayoutVars>
          <dgm:chMax val="1"/>
          <dgm:bulletEnabled val="1"/>
        </dgm:presLayoutVars>
      </dgm:prSet>
      <dgm:spPr/>
    </dgm:pt>
    <dgm:pt modelId="{A4C44CE7-B632-4B2E-AFFA-99784874B613}" type="pres">
      <dgm:prSet presAssocID="{DBF0D24D-FEC5-49BC-9D46-575334A51D42}" presName="connSite1" presStyleCnt="0"/>
      <dgm:spPr/>
    </dgm:pt>
  </dgm:ptLst>
  <dgm:cxnLst>
    <dgm:cxn modelId="{F58D0012-D38A-4735-89D3-B82EC5DD4C14}" srcId="{374EA2D8-4622-4F15-8C78-238996D12240}" destId="{682084E6-98E2-45A3-804F-D7A4D0A45E46}" srcOrd="0" destOrd="0" parTransId="{40FA92B1-EAA1-457A-9B0C-F7E8EC949C07}" sibTransId="{6380EC48-B95D-481F-B3E7-C41298E259A9}"/>
    <dgm:cxn modelId="{AC80D613-2B5A-445A-AE82-B5FA1E60B1D6}" type="presOf" srcId="{A92752DE-8A0E-4550-B371-9353B5192B17}" destId="{9F331857-63E8-4BC9-AA15-E3A210406734}" srcOrd="1" destOrd="0" presId="urn:microsoft.com/office/officeart/2005/8/layout/hProcess4"/>
    <dgm:cxn modelId="{A7991D14-212C-4836-A73D-D1138ABA0C02}" type="presOf" srcId="{F2B26D65-171B-491C-B14B-7052DADD4EAA}" destId="{C930009D-AEC6-4B98-955B-BF5F9D257027}" srcOrd="1" destOrd="0" presId="urn:microsoft.com/office/officeart/2005/8/layout/hProcess4"/>
    <dgm:cxn modelId="{04A5931E-62DC-40E8-9CE0-05B1CF15F42D}" type="presOf" srcId="{682084E6-98E2-45A3-804F-D7A4D0A45E46}" destId="{255B963B-8254-467A-9182-58664B89CE15}" srcOrd="1" destOrd="0" presId="urn:microsoft.com/office/officeart/2005/8/layout/hProcess4"/>
    <dgm:cxn modelId="{DAAC2F20-F2EC-44C2-91FF-B80BDD9A9A7D}" type="presOf" srcId="{46F857EE-C886-4026-8949-DB8AE601F843}" destId="{255B963B-8254-467A-9182-58664B89CE15}" srcOrd="1" destOrd="1" presId="urn:microsoft.com/office/officeart/2005/8/layout/hProcess4"/>
    <dgm:cxn modelId="{6B110B27-FBF8-4843-AAEA-B6A568183B4E}" srcId="{95CC0B8F-9760-49B4-8BC7-147B9451E60A}" destId="{864E9764-42D7-4488-AB22-03CB852D4631}" srcOrd="1" destOrd="0" parTransId="{7C847F20-521E-402F-BACB-69BB1BE40A09}" sibTransId="{3EB5979C-B594-4C67-802F-F1F3DABCBF56}"/>
    <dgm:cxn modelId="{AA0FA030-BC80-4D53-97B9-C9FA31213FBD}" type="presOf" srcId="{3EB5979C-B594-4C67-802F-F1F3DABCBF56}" destId="{26FE5715-4CF1-4728-B00B-73BE49385452}" srcOrd="0" destOrd="0" presId="urn:microsoft.com/office/officeart/2005/8/layout/hProcess4"/>
    <dgm:cxn modelId="{4357A039-F3BD-4B62-B063-374DA117E2F2}" type="presOf" srcId="{95CC0B8F-9760-49B4-8BC7-147B9451E60A}" destId="{54117CF7-66DF-4955-BA19-6D017E133FCF}" srcOrd="0" destOrd="0" presId="urn:microsoft.com/office/officeart/2005/8/layout/hProcess4"/>
    <dgm:cxn modelId="{6593583B-B61A-4A5F-97CF-C5115986122F}" srcId="{DBF0D24D-FEC5-49BC-9D46-575334A51D42}" destId="{F2B26D65-171B-491C-B14B-7052DADD4EAA}" srcOrd="0" destOrd="0" parTransId="{4722D17F-3B65-4A2A-A2C5-DCB57EC3AF72}" sibTransId="{4F5D42F7-EB15-43B1-BE1D-8F3A30C7D6DC}"/>
    <dgm:cxn modelId="{A76A2F3D-59DD-47C8-A272-E754BE003D74}" type="presOf" srcId="{148515C1-84F6-4F7E-92A0-D6E1B816C145}" destId="{9BCD43F9-AB71-4A1A-880C-CFD45204B8AA}" srcOrd="0" destOrd="1" presId="urn:microsoft.com/office/officeart/2005/8/layout/hProcess4"/>
    <dgm:cxn modelId="{C61F3D3E-B286-428E-9C85-64EC14F2CC85}" type="presOf" srcId="{F775E4F7-725B-46BA-97F2-14D28221DCB8}" destId="{564095DB-9811-46E3-A9BD-A550808387E0}" srcOrd="0" destOrd="1" presId="urn:microsoft.com/office/officeart/2005/8/layout/hProcess4"/>
    <dgm:cxn modelId="{6FDAC662-B540-462A-B045-2EE8B7EAAD31}" srcId="{95CC0B8F-9760-49B4-8BC7-147B9451E60A}" destId="{374EA2D8-4622-4F15-8C78-238996D12240}" srcOrd="0" destOrd="0" parTransId="{403E3DF3-2AA5-493C-B820-0519B5E01804}" sibTransId="{85BE3ADE-EAB1-473B-BB06-CCA2889B5F0D}"/>
    <dgm:cxn modelId="{2F618045-676D-4D7F-A55F-975CE6D8D9BD}" type="presOf" srcId="{864E9764-42D7-4488-AB22-03CB852D4631}" destId="{C91E92D2-347C-427C-B045-95F1D893A9AF}" srcOrd="0" destOrd="0" presId="urn:microsoft.com/office/officeart/2005/8/layout/hProcess4"/>
    <dgm:cxn modelId="{CB347B67-332F-4D2D-8B8D-7F4CCC48DA53}" srcId="{DBF0D24D-FEC5-49BC-9D46-575334A51D42}" destId="{148515C1-84F6-4F7E-92A0-D6E1B816C145}" srcOrd="1" destOrd="0" parTransId="{D17877B8-502F-4B63-96F2-8B47DD5E639D}" sibTransId="{DD2ECEFD-8E0A-4050-91CE-9999BA75A16C}"/>
    <dgm:cxn modelId="{2CE51849-F784-406E-B6ED-DA9272DAA35E}" srcId="{95CC0B8F-9760-49B4-8BC7-147B9451E60A}" destId="{DBF0D24D-FEC5-49BC-9D46-575334A51D42}" srcOrd="2" destOrd="0" parTransId="{303898AA-7A51-4C8A-9904-E716BEF86679}" sibTransId="{7C121B05-7750-452A-857A-F96805A51B66}"/>
    <dgm:cxn modelId="{833E3369-4A82-4570-8713-FB205D0765BE}" type="presOf" srcId="{46F857EE-C886-4026-8949-DB8AE601F843}" destId="{FC98ED5F-4266-4B89-8333-71A6FA21B503}" srcOrd="0" destOrd="1" presId="urn:microsoft.com/office/officeart/2005/8/layout/hProcess4"/>
    <dgm:cxn modelId="{CBA54B57-D336-425F-9CE3-C321B9FB52DD}" type="presOf" srcId="{F775E4F7-725B-46BA-97F2-14D28221DCB8}" destId="{9F331857-63E8-4BC9-AA15-E3A210406734}" srcOrd="1" destOrd="1" presId="urn:microsoft.com/office/officeart/2005/8/layout/hProcess4"/>
    <dgm:cxn modelId="{8E5DC77E-BACA-4799-AA40-54D6D56EA274}" type="presOf" srcId="{148515C1-84F6-4F7E-92A0-D6E1B816C145}" destId="{C930009D-AEC6-4B98-955B-BF5F9D257027}" srcOrd="1" destOrd="1" presId="urn:microsoft.com/office/officeart/2005/8/layout/hProcess4"/>
    <dgm:cxn modelId="{0EBB677F-9CD6-438D-B739-CEE98D8C7265}" srcId="{374EA2D8-4622-4F15-8C78-238996D12240}" destId="{46F857EE-C886-4026-8949-DB8AE601F843}" srcOrd="1" destOrd="0" parTransId="{DADC5FDC-AA0C-4C43-905C-CFF9A4895646}" sibTransId="{D743E7E8-C9D1-48C6-9F4E-1A5DCA07163C}"/>
    <dgm:cxn modelId="{0D03F18C-2EF0-4812-B9A2-E3C8F5F626B4}" srcId="{864E9764-42D7-4488-AB22-03CB852D4631}" destId="{F775E4F7-725B-46BA-97F2-14D28221DCB8}" srcOrd="1" destOrd="0" parTransId="{EA5827C5-495B-44F1-8441-905AAC9E4F17}" sibTransId="{83110113-C939-4C8D-836E-EC1979453CB8}"/>
    <dgm:cxn modelId="{33036390-E1EA-4E26-B4B2-A58BD21E615E}" type="presOf" srcId="{DBF0D24D-FEC5-49BC-9D46-575334A51D42}" destId="{5F87290E-62A5-48BE-96CE-7A39DC72EE9F}" srcOrd="0" destOrd="0" presId="urn:microsoft.com/office/officeart/2005/8/layout/hProcess4"/>
    <dgm:cxn modelId="{13976391-1ABC-4AFA-A2EC-757FF1E16EDB}" type="presOf" srcId="{682084E6-98E2-45A3-804F-D7A4D0A45E46}" destId="{FC98ED5F-4266-4B89-8333-71A6FA21B503}" srcOrd="0" destOrd="0" presId="urn:microsoft.com/office/officeart/2005/8/layout/hProcess4"/>
    <dgm:cxn modelId="{B2C15298-8A0C-4763-8DCD-A14E51B6AC01}" type="presOf" srcId="{F2B26D65-171B-491C-B14B-7052DADD4EAA}" destId="{9BCD43F9-AB71-4A1A-880C-CFD45204B8AA}" srcOrd="0" destOrd="0" presId="urn:microsoft.com/office/officeart/2005/8/layout/hProcess4"/>
    <dgm:cxn modelId="{298F87A0-4DF8-4B44-8555-D105DE66CB99}" type="presOf" srcId="{85BE3ADE-EAB1-473B-BB06-CCA2889B5F0D}" destId="{AD74D93A-E7E8-4031-937F-441F91D2A4C0}" srcOrd="0" destOrd="0" presId="urn:microsoft.com/office/officeart/2005/8/layout/hProcess4"/>
    <dgm:cxn modelId="{70D83CA1-B519-4557-BCF0-98421DF0F235}" type="presOf" srcId="{A92752DE-8A0E-4550-B371-9353B5192B17}" destId="{564095DB-9811-46E3-A9BD-A550808387E0}" srcOrd="0" destOrd="0" presId="urn:microsoft.com/office/officeart/2005/8/layout/hProcess4"/>
    <dgm:cxn modelId="{233904A3-980A-4163-85B0-BE30C23C2F46}" srcId="{864E9764-42D7-4488-AB22-03CB852D4631}" destId="{A92752DE-8A0E-4550-B371-9353B5192B17}" srcOrd="0" destOrd="0" parTransId="{2BAE6DDF-1EF8-4F88-950E-9CBB08DCDF23}" sibTransId="{8BA01FD7-0545-4641-9F0A-EF5920360EED}"/>
    <dgm:cxn modelId="{F4D259A6-2B89-453A-8313-C87ED56A11E1}" type="presOf" srcId="{374EA2D8-4622-4F15-8C78-238996D12240}" destId="{AB7A6DC8-7D0D-448C-84DF-55FE03315C7F}" srcOrd="0" destOrd="0" presId="urn:microsoft.com/office/officeart/2005/8/layout/hProcess4"/>
    <dgm:cxn modelId="{283219E0-8270-4343-8DF1-AD47E42353ED}" type="presParOf" srcId="{54117CF7-66DF-4955-BA19-6D017E133FCF}" destId="{C093287D-306A-46DC-8319-A13C10DE872C}" srcOrd="0" destOrd="0" presId="urn:microsoft.com/office/officeart/2005/8/layout/hProcess4"/>
    <dgm:cxn modelId="{41030F54-EF87-4036-B5BA-C7EE913B5C50}" type="presParOf" srcId="{54117CF7-66DF-4955-BA19-6D017E133FCF}" destId="{0DA899B3-7C83-425F-9BA4-19460322FB6B}" srcOrd="1" destOrd="0" presId="urn:microsoft.com/office/officeart/2005/8/layout/hProcess4"/>
    <dgm:cxn modelId="{91A0CC4A-2035-4C33-B3A1-DEF55801E047}" type="presParOf" srcId="{54117CF7-66DF-4955-BA19-6D017E133FCF}" destId="{5B23B9A2-A981-4CAA-8252-D67685DADB34}" srcOrd="2" destOrd="0" presId="urn:microsoft.com/office/officeart/2005/8/layout/hProcess4"/>
    <dgm:cxn modelId="{77013A7D-04EC-4216-A2CF-57E98A9E7970}" type="presParOf" srcId="{5B23B9A2-A981-4CAA-8252-D67685DADB34}" destId="{424C3D50-E1B6-4CEC-AC03-724BCDFE80F5}" srcOrd="0" destOrd="0" presId="urn:microsoft.com/office/officeart/2005/8/layout/hProcess4"/>
    <dgm:cxn modelId="{83FB3DB8-340A-41CD-B598-0AF1906A2C85}" type="presParOf" srcId="{424C3D50-E1B6-4CEC-AC03-724BCDFE80F5}" destId="{921039BC-AC8D-411D-94DF-405D46D7A2C4}" srcOrd="0" destOrd="0" presId="urn:microsoft.com/office/officeart/2005/8/layout/hProcess4"/>
    <dgm:cxn modelId="{A3685C65-614C-4EFF-BF4C-10D28402854E}" type="presParOf" srcId="{424C3D50-E1B6-4CEC-AC03-724BCDFE80F5}" destId="{FC98ED5F-4266-4B89-8333-71A6FA21B503}" srcOrd="1" destOrd="0" presId="urn:microsoft.com/office/officeart/2005/8/layout/hProcess4"/>
    <dgm:cxn modelId="{748FC6AB-7EDA-4600-944D-999439AC3FE0}" type="presParOf" srcId="{424C3D50-E1B6-4CEC-AC03-724BCDFE80F5}" destId="{255B963B-8254-467A-9182-58664B89CE15}" srcOrd="2" destOrd="0" presId="urn:microsoft.com/office/officeart/2005/8/layout/hProcess4"/>
    <dgm:cxn modelId="{70386DB4-E46E-4B95-BFC6-9C8F2266D7E3}" type="presParOf" srcId="{424C3D50-E1B6-4CEC-AC03-724BCDFE80F5}" destId="{AB7A6DC8-7D0D-448C-84DF-55FE03315C7F}" srcOrd="3" destOrd="0" presId="urn:microsoft.com/office/officeart/2005/8/layout/hProcess4"/>
    <dgm:cxn modelId="{5D943521-793F-484F-B1CE-721DE904EC0D}" type="presParOf" srcId="{424C3D50-E1B6-4CEC-AC03-724BCDFE80F5}" destId="{82C0F9FB-8EC7-4FE4-84B4-8674C006E9A1}" srcOrd="4" destOrd="0" presId="urn:microsoft.com/office/officeart/2005/8/layout/hProcess4"/>
    <dgm:cxn modelId="{98C654CA-1F3B-4692-AA39-0A837125A3F7}" type="presParOf" srcId="{5B23B9A2-A981-4CAA-8252-D67685DADB34}" destId="{AD74D93A-E7E8-4031-937F-441F91D2A4C0}" srcOrd="1" destOrd="0" presId="urn:microsoft.com/office/officeart/2005/8/layout/hProcess4"/>
    <dgm:cxn modelId="{BE19B56C-D416-44F3-B904-7B0B39F88B5C}" type="presParOf" srcId="{5B23B9A2-A981-4CAA-8252-D67685DADB34}" destId="{EF5DB869-AC86-438A-A469-CC53B10E4CD4}" srcOrd="2" destOrd="0" presId="urn:microsoft.com/office/officeart/2005/8/layout/hProcess4"/>
    <dgm:cxn modelId="{38CDE64F-E1C2-4D6F-962E-089FE3E8A209}" type="presParOf" srcId="{EF5DB869-AC86-438A-A469-CC53B10E4CD4}" destId="{0F5B77F1-9C1F-4C3D-B577-64072DBA19D9}" srcOrd="0" destOrd="0" presId="urn:microsoft.com/office/officeart/2005/8/layout/hProcess4"/>
    <dgm:cxn modelId="{B739C70B-63E3-4E11-80FE-B6A09DBCA18D}" type="presParOf" srcId="{EF5DB869-AC86-438A-A469-CC53B10E4CD4}" destId="{564095DB-9811-46E3-A9BD-A550808387E0}" srcOrd="1" destOrd="0" presId="urn:microsoft.com/office/officeart/2005/8/layout/hProcess4"/>
    <dgm:cxn modelId="{7A81591A-8284-481A-8C61-ECAF9F0B1C6C}" type="presParOf" srcId="{EF5DB869-AC86-438A-A469-CC53B10E4CD4}" destId="{9F331857-63E8-4BC9-AA15-E3A210406734}" srcOrd="2" destOrd="0" presId="urn:microsoft.com/office/officeart/2005/8/layout/hProcess4"/>
    <dgm:cxn modelId="{781834B3-0986-4A3F-9BC2-965F1717DFA3}" type="presParOf" srcId="{EF5DB869-AC86-438A-A469-CC53B10E4CD4}" destId="{C91E92D2-347C-427C-B045-95F1D893A9AF}" srcOrd="3" destOrd="0" presId="urn:microsoft.com/office/officeart/2005/8/layout/hProcess4"/>
    <dgm:cxn modelId="{382C4C92-6A92-453F-AA3A-0BFCEAC4CD1E}" type="presParOf" srcId="{EF5DB869-AC86-438A-A469-CC53B10E4CD4}" destId="{5932EAA8-F64B-473C-B153-8750E27C8F5D}" srcOrd="4" destOrd="0" presId="urn:microsoft.com/office/officeart/2005/8/layout/hProcess4"/>
    <dgm:cxn modelId="{130DB4A1-D1F6-4270-84DB-82C0431CB30D}" type="presParOf" srcId="{5B23B9A2-A981-4CAA-8252-D67685DADB34}" destId="{26FE5715-4CF1-4728-B00B-73BE49385452}" srcOrd="3" destOrd="0" presId="urn:microsoft.com/office/officeart/2005/8/layout/hProcess4"/>
    <dgm:cxn modelId="{6C36FDD9-7375-469B-BF0D-C2DE26282AF4}" type="presParOf" srcId="{5B23B9A2-A981-4CAA-8252-D67685DADB34}" destId="{DEB13C69-DA45-486E-9776-7F2FC6A6B0C4}" srcOrd="4" destOrd="0" presId="urn:microsoft.com/office/officeart/2005/8/layout/hProcess4"/>
    <dgm:cxn modelId="{E803A078-22F8-4AFF-88E6-2C0846798A3D}" type="presParOf" srcId="{DEB13C69-DA45-486E-9776-7F2FC6A6B0C4}" destId="{2FC20456-C8FB-4BEA-9210-5E9BE94C2390}" srcOrd="0" destOrd="0" presId="urn:microsoft.com/office/officeart/2005/8/layout/hProcess4"/>
    <dgm:cxn modelId="{06A7B655-81A9-4362-87C2-A04022DB0CB9}" type="presParOf" srcId="{DEB13C69-DA45-486E-9776-7F2FC6A6B0C4}" destId="{9BCD43F9-AB71-4A1A-880C-CFD45204B8AA}" srcOrd="1" destOrd="0" presId="urn:microsoft.com/office/officeart/2005/8/layout/hProcess4"/>
    <dgm:cxn modelId="{66C516AD-5882-4835-9032-CB236A098205}" type="presParOf" srcId="{DEB13C69-DA45-486E-9776-7F2FC6A6B0C4}" destId="{C930009D-AEC6-4B98-955B-BF5F9D257027}" srcOrd="2" destOrd="0" presId="urn:microsoft.com/office/officeart/2005/8/layout/hProcess4"/>
    <dgm:cxn modelId="{64F841D3-11A9-43EF-9128-EAF32B3052A6}" type="presParOf" srcId="{DEB13C69-DA45-486E-9776-7F2FC6A6B0C4}" destId="{5F87290E-62A5-48BE-96CE-7A39DC72EE9F}" srcOrd="3" destOrd="0" presId="urn:microsoft.com/office/officeart/2005/8/layout/hProcess4"/>
    <dgm:cxn modelId="{8947EBA1-5EC0-479C-9E31-E629E97E10BC}" type="presParOf" srcId="{DEB13C69-DA45-486E-9776-7F2FC6A6B0C4}" destId="{A4C44CE7-B632-4B2E-AFFA-99784874B613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BA57BD-774C-4057-AAD0-856AA07EBC43}" type="doc">
      <dgm:prSet loTypeId="urn:microsoft.com/office/officeart/2005/8/layout/hList9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EE8978E9-BC9D-4A42-94EA-A32E420C6F4D}">
      <dgm:prSet phldrT="[Text]"/>
      <dgm:spPr/>
      <dgm:t>
        <a:bodyPr/>
        <a:lstStyle/>
        <a:p>
          <a:r>
            <a:rPr lang="zh-CN" altLang="en-US" dirty="0"/>
            <a:t>原始资料或一手资料</a:t>
          </a:r>
          <a:endParaRPr lang="en-SG" dirty="0"/>
        </a:p>
      </dgm:t>
    </dgm:pt>
    <dgm:pt modelId="{B77F7720-85DB-4229-A1EE-3BA23E56B95B}" type="parTrans" cxnId="{FF2DCDAC-677A-48FE-8E2C-1BDD76922C4F}">
      <dgm:prSet/>
      <dgm:spPr/>
      <dgm:t>
        <a:bodyPr/>
        <a:lstStyle/>
        <a:p>
          <a:endParaRPr lang="en-SG"/>
        </a:p>
      </dgm:t>
    </dgm:pt>
    <dgm:pt modelId="{7D5709CE-0C41-474B-AEC5-BD55D582B034}" type="sibTrans" cxnId="{FF2DCDAC-677A-48FE-8E2C-1BDD76922C4F}">
      <dgm:prSet/>
      <dgm:spPr/>
      <dgm:t>
        <a:bodyPr/>
        <a:lstStyle/>
        <a:p>
          <a:endParaRPr lang="en-SG"/>
        </a:p>
      </dgm:t>
    </dgm:pt>
    <dgm:pt modelId="{E9AF2047-9FA3-4E8E-8121-614214762B55}">
      <dgm:prSet phldrT="[Text]"/>
      <dgm:spPr/>
      <dgm:t>
        <a:bodyPr/>
        <a:lstStyle/>
        <a:p>
          <a:r>
            <a:rPr lang="zh-CN" altLang="en-US" dirty="0"/>
            <a:t>比如佛经或戒律等最早的佛陀说法或所制定的戒律汇集</a:t>
          </a:r>
          <a:endParaRPr lang="en-SG" dirty="0"/>
        </a:p>
      </dgm:t>
    </dgm:pt>
    <dgm:pt modelId="{18890150-148E-4847-90AF-9EDC64BD6B08}" type="parTrans" cxnId="{2B86CCFA-62BA-42F5-8F95-8EBC556A0043}">
      <dgm:prSet/>
      <dgm:spPr/>
      <dgm:t>
        <a:bodyPr/>
        <a:lstStyle/>
        <a:p>
          <a:endParaRPr lang="en-SG"/>
        </a:p>
      </dgm:t>
    </dgm:pt>
    <dgm:pt modelId="{093AA16A-692C-465D-9707-B90A90DA5BBA}" type="sibTrans" cxnId="{2B86CCFA-62BA-42F5-8F95-8EBC556A0043}">
      <dgm:prSet/>
      <dgm:spPr/>
      <dgm:t>
        <a:bodyPr/>
        <a:lstStyle/>
        <a:p>
          <a:endParaRPr lang="en-SG"/>
        </a:p>
      </dgm:t>
    </dgm:pt>
    <dgm:pt modelId="{85C32C38-BD22-4758-BCDC-6B15C31B0B7F}">
      <dgm:prSet phldrT="[Text]"/>
      <dgm:spPr/>
      <dgm:t>
        <a:bodyPr/>
        <a:lstStyle/>
        <a:p>
          <a:r>
            <a:rPr lang="zh-CN" altLang="en-US" dirty="0"/>
            <a:t>或其它类似的一手资料，比如田野调查等；或一本当代哲学著作（比如</a:t>
          </a:r>
          <a:r>
            <a:rPr lang="en-US" altLang="zh-CN" dirty="0"/>
            <a:t>《</a:t>
          </a:r>
          <a:r>
            <a:rPr lang="zh-CN" altLang="en-US" dirty="0"/>
            <a:t>纯粹理性批判</a:t>
          </a:r>
          <a:r>
            <a:rPr lang="en-US" altLang="zh-CN" dirty="0"/>
            <a:t>》</a:t>
          </a:r>
          <a:r>
            <a:rPr lang="zh-CN" altLang="en-US" dirty="0"/>
            <a:t>）</a:t>
          </a:r>
          <a:endParaRPr lang="en-SG" dirty="0"/>
        </a:p>
      </dgm:t>
    </dgm:pt>
    <dgm:pt modelId="{8A353805-3B68-45F5-A31D-9CCE503FC239}" type="parTrans" cxnId="{83269D02-B8E9-4B02-8522-3C320BDD0E7F}">
      <dgm:prSet/>
      <dgm:spPr/>
      <dgm:t>
        <a:bodyPr/>
        <a:lstStyle/>
        <a:p>
          <a:endParaRPr lang="en-SG"/>
        </a:p>
      </dgm:t>
    </dgm:pt>
    <dgm:pt modelId="{9AD821DD-7714-469D-B33A-34A91FA83913}" type="sibTrans" cxnId="{83269D02-B8E9-4B02-8522-3C320BDD0E7F}">
      <dgm:prSet/>
      <dgm:spPr/>
      <dgm:t>
        <a:bodyPr/>
        <a:lstStyle/>
        <a:p>
          <a:endParaRPr lang="en-SG"/>
        </a:p>
      </dgm:t>
    </dgm:pt>
    <dgm:pt modelId="{25BD7836-FB5F-49F2-80E3-E1EDD6B57113}">
      <dgm:prSet phldrT="[Text]"/>
      <dgm:spPr/>
      <dgm:t>
        <a:bodyPr/>
        <a:lstStyle/>
        <a:p>
          <a:r>
            <a:rPr lang="zh-CN" altLang="en-US" dirty="0"/>
            <a:t>对原始资料的研究</a:t>
          </a:r>
          <a:endParaRPr lang="en-SG" dirty="0"/>
        </a:p>
      </dgm:t>
    </dgm:pt>
    <dgm:pt modelId="{16E3E5BE-EBF8-4324-A58F-F4FE1FEAFE58}" type="parTrans" cxnId="{AACBF15F-280B-46B3-9432-1C472DB7BF9A}">
      <dgm:prSet/>
      <dgm:spPr/>
      <dgm:t>
        <a:bodyPr/>
        <a:lstStyle/>
        <a:p>
          <a:endParaRPr lang="en-SG"/>
        </a:p>
      </dgm:t>
    </dgm:pt>
    <dgm:pt modelId="{ADD008BF-84DA-4A0E-99E7-56EB8BF7723B}" type="sibTrans" cxnId="{AACBF15F-280B-46B3-9432-1C472DB7BF9A}">
      <dgm:prSet/>
      <dgm:spPr/>
      <dgm:t>
        <a:bodyPr/>
        <a:lstStyle/>
        <a:p>
          <a:endParaRPr lang="en-SG"/>
        </a:p>
      </dgm:t>
    </dgm:pt>
    <dgm:pt modelId="{BE72B239-8324-4C5D-A2B1-B63BFAF197B8}">
      <dgm:prSet phldrT="[Text]"/>
      <dgm:spPr/>
      <dgm:t>
        <a:bodyPr/>
        <a:lstStyle/>
        <a:p>
          <a:r>
            <a:rPr lang="zh-CN" altLang="en-US" dirty="0"/>
            <a:t>二手资料，比如对一手资料的研究（比如经论的注疏）</a:t>
          </a:r>
          <a:endParaRPr lang="en-SG" dirty="0"/>
        </a:p>
      </dgm:t>
    </dgm:pt>
    <dgm:pt modelId="{05B2FC8B-55BA-43B3-BC51-865043E9AE61}" type="parTrans" cxnId="{79FE7249-AA38-45AA-95D4-9B97D3A9945A}">
      <dgm:prSet/>
      <dgm:spPr/>
      <dgm:t>
        <a:bodyPr/>
        <a:lstStyle/>
        <a:p>
          <a:endParaRPr lang="en-SG"/>
        </a:p>
      </dgm:t>
    </dgm:pt>
    <dgm:pt modelId="{AAD47B66-4724-452D-8D32-049469243303}" type="sibTrans" cxnId="{79FE7249-AA38-45AA-95D4-9B97D3A9945A}">
      <dgm:prSet/>
      <dgm:spPr/>
      <dgm:t>
        <a:bodyPr/>
        <a:lstStyle/>
        <a:p>
          <a:endParaRPr lang="en-SG"/>
        </a:p>
      </dgm:t>
    </dgm:pt>
    <dgm:pt modelId="{4171F358-F47E-4C4C-9204-B00CDDAFD793}">
      <dgm:prSet phldrT="[Text]"/>
      <dgm:spPr/>
      <dgm:t>
        <a:bodyPr/>
        <a:lstStyle/>
        <a:p>
          <a:r>
            <a:rPr lang="zh-CN" altLang="en-US" dirty="0"/>
            <a:t>现代研究，比如某本专著或谋篇论文</a:t>
          </a:r>
          <a:endParaRPr lang="en-SG" dirty="0"/>
        </a:p>
      </dgm:t>
    </dgm:pt>
    <dgm:pt modelId="{C306C53C-9653-44E0-A6EA-A1B5C6D435AD}" type="parTrans" cxnId="{EDBC1E0D-C5B5-489A-9EE4-D69D2CB6D9AF}">
      <dgm:prSet/>
      <dgm:spPr/>
      <dgm:t>
        <a:bodyPr/>
        <a:lstStyle/>
        <a:p>
          <a:endParaRPr lang="en-SG"/>
        </a:p>
      </dgm:t>
    </dgm:pt>
    <dgm:pt modelId="{7B71437D-3D74-40EA-BB7F-BDCA97ECCCA0}" type="sibTrans" cxnId="{EDBC1E0D-C5B5-489A-9EE4-D69D2CB6D9AF}">
      <dgm:prSet/>
      <dgm:spPr/>
      <dgm:t>
        <a:bodyPr/>
        <a:lstStyle/>
        <a:p>
          <a:endParaRPr lang="en-SG"/>
        </a:p>
      </dgm:t>
    </dgm:pt>
    <dgm:pt modelId="{4555E3FD-495A-4E0A-96C4-633049D70522}" type="pres">
      <dgm:prSet presAssocID="{42BA57BD-774C-4057-AAD0-856AA07EBC43}" presName="list" presStyleCnt="0">
        <dgm:presLayoutVars>
          <dgm:dir/>
          <dgm:animLvl val="lvl"/>
        </dgm:presLayoutVars>
      </dgm:prSet>
      <dgm:spPr/>
    </dgm:pt>
    <dgm:pt modelId="{A96D1747-25F4-4D97-9A1B-AE44D50EB4B8}" type="pres">
      <dgm:prSet presAssocID="{EE8978E9-BC9D-4A42-94EA-A32E420C6F4D}" presName="posSpace" presStyleCnt="0"/>
      <dgm:spPr/>
    </dgm:pt>
    <dgm:pt modelId="{A27DE340-F8EC-46AE-B3A4-F7A171840709}" type="pres">
      <dgm:prSet presAssocID="{EE8978E9-BC9D-4A42-94EA-A32E420C6F4D}" presName="vertFlow" presStyleCnt="0"/>
      <dgm:spPr/>
    </dgm:pt>
    <dgm:pt modelId="{A13FC5C3-A098-46D0-9892-1E3B86A6740A}" type="pres">
      <dgm:prSet presAssocID="{EE8978E9-BC9D-4A42-94EA-A32E420C6F4D}" presName="topSpace" presStyleCnt="0"/>
      <dgm:spPr/>
    </dgm:pt>
    <dgm:pt modelId="{9F64CB76-684B-4D24-B535-9416307EF54D}" type="pres">
      <dgm:prSet presAssocID="{EE8978E9-BC9D-4A42-94EA-A32E420C6F4D}" presName="firstComp" presStyleCnt="0"/>
      <dgm:spPr/>
    </dgm:pt>
    <dgm:pt modelId="{255EACA8-3DCE-4F94-BCB7-2AB7333F9752}" type="pres">
      <dgm:prSet presAssocID="{EE8978E9-BC9D-4A42-94EA-A32E420C6F4D}" presName="firstChild" presStyleLbl="bgAccFollowNode1" presStyleIdx="0" presStyleCnt="4"/>
      <dgm:spPr/>
    </dgm:pt>
    <dgm:pt modelId="{6B67EE9C-216E-44BF-ACB1-B27927988A6D}" type="pres">
      <dgm:prSet presAssocID="{EE8978E9-BC9D-4A42-94EA-A32E420C6F4D}" presName="firstChildTx" presStyleLbl="bgAccFollowNode1" presStyleIdx="0" presStyleCnt="4">
        <dgm:presLayoutVars>
          <dgm:bulletEnabled val="1"/>
        </dgm:presLayoutVars>
      </dgm:prSet>
      <dgm:spPr/>
    </dgm:pt>
    <dgm:pt modelId="{91A56DB2-D16D-44DA-A08D-712B18FB0193}" type="pres">
      <dgm:prSet presAssocID="{85C32C38-BD22-4758-BCDC-6B15C31B0B7F}" presName="comp" presStyleCnt="0"/>
      <dgm:spPr/>
    </dgm:pt>
    <dgm:pt modelId="{E04096E0-08B0-42D8-8145-022344E014BD}" type="pres">
      <dgm:prSet presAssocID="{85C32C38-BD22-4758-BCDC-6B15C31B0B7F}" presName="child" presStyleLbl="bgAccFollowNode1" presStyleIdx="1" presStyleCnt="4"/>
      <dgm:spPr/>
    </dgm:pt>
    <dgm:pt modelId="{070A786C-654D-4BCB-8255-B270E5FE7B60}" type="pres">
      <dgm:prSet presAssocID="{85C32C38-BD22-4758-BCDC-6B15C31B0B7F}" presName="childTx" presStyleLbl="bgAccFollowNode1" presStyleIdx="1" presStyleCnt="4">
        <dgm:presLayoutVars>
          <dgm:bulletEnabled val="1"/>
        </dgm:presLayoutVars>
      </dgm:prSet>
      <dgm:spPr/>
    </dgm:pt>
    <dgm:pt modelId="{FF639EBA-36D5-4BCB-8C57-5E309D50B66C}" type="pres">
      <dgm:prSet presAssocID="{EE8978E9-BC9D-4A42-94EA-A32E420C6F4D}" presName="negSpace" presStyleCnt="0"/>
      <dgm:spPr/>
    </dgm:pt>
    <dgm:pt modelId="{56CE68A7-EB60-4C33-92BE-23A692D3EC8E}" type="pres">
      <dgm:prSet presAssocID="{EE8978E9-BC9D-4A42-94EA-A32E420C6F4D}" presName="circle" presStyleLbl="node1" presStyleIdx="0" presStyleCnt="2"/>
      <dgm:spPr/>
    </dgm:pt>
    <dgm:pt modelId="{41FEB68C-A979-4B69-AA05-CC299A77CDA4}" type="pres">
      <dgm:prSet presAssocID="{7D5709CE-0C41-474B-AEC5-BD55D582B034}" presName="transSpace" presStyleCnt="0"/>
      <dgm:spPr/>
    </dgm:pt>
    <dgm:pt modelId="{1EE561EF-B7D3-457E-8FAF-BCF6A91FF65F}" type="pres">
      <dgm:prSet presAssocID="{25BD7836-FB5F-49F2-80E3-E1EDD6B57113}" presName="posSpace" presStyleCnt="0"/>
      <dgm:spPr/>
    </dgm:pt>
    <dgm:pt modelId="{24ECB9B3-5E82-4F93-B46F-67006CFBB888}" type="pres">
      <dgm:prSet presAssocID="{25BD7836-FB5F-49F2-80E3-E1EDD6B57113}" presName="vertFlow" presStyleCnt="0"/>
      <dgm:spPr/>
    </dgm:pt>
    <dgm:pt modelId="{DFFBC391-1753-4BFA-8A5B-0B8E58353375}" type="pres">
      <dgm:prSet presAssocID="{25BD7836-FB5F-49F2-80E3-E1EDD6B57113}" presName="topSpace" presStyleCnt="0"/>
      <dgm:spPr/>
    </dgm:pt>
    <dgm:pt modelId="{126A543D-BB87-414E-B241-0A146694699B}" type="pres">
      <dgm:prSet presAssocID="{25BD7836-FB5F-49F2-80E3-E1EDD6B57113}" presName="firstComp" presStyleCnt="0"/>
      <dgm:spPr/>
    </dgm:pt>
    <dgm:pt modelId="{387D9652-E91C-4AF2-BFF0-DF6441C2E738}" type="pres">
      <dgm:prSet presAssocID="{25BD7836-FB5F-49F2-80E3-E1EDD6B57113}" presName="firstChild" presStyleLbl="bgAccFollowNode1" presStyleIdx="2" presStyleCnt="4"/>
      <dgm:spPr/>
    </dgm:pt>
    <dgm:pt modelId="{00E79DB1-D44B-4A47-A690-10E82681F2F3}" type="pres">
      <dgm:prSet presAssocID="{25BD7836-FB5F-49F2-80E3-E1EDD6B57113}" presName="firstChildTx" presStyleLbl="bgAccFollowNode1" presStyleIdx="2" presStyleCnt="4">
        <dgm:presLayoutVars>
          <dgm:bulletEnabled val="1"/>
        </dgm:presLayoutVars>
      </dgm:prSet>
      <dgm:spPr/>
    </dgm:pt>
    <dgm:pt modelId="{14801800-6556-4C61-A493-95FF492E631F}" type="pres">
      <dgm:prSet presAssocID="{4171F358-F47E-4C4C-9204-B00CDDAFD793}" presName="comp" presStyleCnt="0"/>
      <dgm:spPr/>
    </dgm:pt>
    <dgm:pt modelId="{F7EE0935-1ECB-4839-85A2-49AD129A07B2}" type="pres">
      <dgm:prSet presAssocID="{4171F358-F47E-4C4C-9204-B00CDDAFD793}" presName="child" presStyleLbl="bgAccFollowNode1" presStyleIdx="3" presStyleCnt="4"/>
      <dgm:spPr/>
    </dgm:pt>
    <dgm:pt modelId="{13EAFC17-CAC7-4FE4-B68E-51035D26A41A}" type="pres">
      <dgm:prSet presAssocID="{4171F358-F47E-4C4C-9204-B00CDDAFD793}" presName="childTx" presStyleLbl="bgAccFollowNode1" presStyleIdx="3" presStyleCnt="4">
        <dgm:presLayoutVars>
          <dgm:bulletEnabled val="1"/>
        </dgm:presLayoutVars>
      </dgm:prSet>
      <dgm:spPr/>
    </dgm:pt>
    <dgm:pt modelId="{BFF02560-2749-4EA3-9F8C-4FFF30080DEE}" type="pres">
      <dgm:prSet presAssocID="{25BD7836-FB5F-49F2-80E3-E1EDD6B57113}" presName="negSpace" presStyleCnt="0"/>
      <dgm:spPr/>
    </dgm:pt>
    <dgm:pt modelId="{1151114A-28F9-43E4-BFAB-46C690A6A743}" type="pres">
      <dgm:prSet presAssocID="{25BD7836-FB5F-49F2-80E3-E1EDD6B57113}" presName="circle" presStyleLbl="node1" presStyleIdx="1" presStyleCnt="2"/>
      <dgm:spPr/>
    </dgm:pt>
  </dgm:ptLst>
  <dgm:cxnLst>
    <dgm:cxn modelId="{83269D02-B8E9-4B02-8522-3C320BDD0E7F}" srcId="{EE8978E9-BC9D-4A42-94EA-A32E420C6F4D}" destId="{85C32C38-BD22-4758-BCDC-6B15C31B0B7F}" srcOrd="1" destOrd="0" parTransId="{8A353805-3B68-45F5-A31D-9CCE503FC239}" sibTransId="{9AD821DD-7714-469D-B33A-34A91FA83913}"/>
    <dgm:cxn modelId="{F6EF3806-E338-491B-BC55-B37B4B2FD974}" type="presOf" srcId="{4171F358-F47E-4C4C-9204-B00CDDAFD793}" destId="{F7EE0935-1ECB-4839-85A2-49AD129A07B2}" srcOrd="0" destOrd="0" presId="urn:microsoft.com/office/officeart/2005/8/layout/hList9"/>
    <dgm:cxn modelId="{EDBC1E0D-C5B5-489A-9EE4-D69D2CB6D9AF}" srcId="{25BD7836-FB5F-49F2-80E3-E1EDD6B57113}" destId="{4171F358-F47E-4C4C-9204-B00CDDAFD793}" srcOrd="1" destOrd="0" parTransId="{C306C53C-9653-44E0-A6EA-A1B5C6D435AD}" sibTransId="{7B71437D-3D74-40EA-BB7F-BDCA97ECCCA0}"/>
    <dgm:cxn modelId="{BCDF7E11-357B-4C3F-8D45-2E634BBC6CE3}" type="presOf" srcId="{E9AF2047-9FA3-4E8E-8121-614214762B55}" destId="{255EACA8-3DCE-4F94-BCB7-2AB7333F9752}" srcOrd="0" destOrd="0" presId="urn:microsoft.com/office/officeart/2005/8/layout/hList9"/>
    <dgm:cxn modelId="{26CEA412-0C79-48F2-BD6A-1B7B67DD0339}" type="presOf" srcId="{85C32C38-BD22-4758-BCDC-6B15C31B0B7F}" destId="{070A786C-654D-4BCB-8255-B270E5FE7B60}" srcOrd="1" destOrd="0" presId="urn:microsoft.com/office/officeart/2005/8/layout/hList9"/>
    <dgm:cxn modelId="{AACBF15F-280B-46B3-9432-1C472DB7BF9A}" srcId="{42BA57BD-774C-4057-AAD0-856AA07EBC43}" destId="{25BD7836-FB5F-49F2-80E3-E1EDD6B57113}" srcOrd="1" destOrd="0" parTransId="{16E3E5BE-EBF8-4324-A58F-F4FE1FEAFE58}" sibTransId="{ADD008BF-84DA-4A0E-99E7-56EB8BF7723B}"/>
    <dgm:cxn modelId="{79FE7249-AA38-45AA-95D4-9B97D3A9945A}" srcId="{25BD7836-FB5F-49F2-80E3-E1EDD6B57113}" destId="{BE72B239-8324-4C5D-A2B1-B63BFAF197B8}" srcOrd="0" destOrd="0" parTransId="{05B2FC8B-55BA-43B3-BC51-865043E9AE61}" sibTransId="{AAD47B66-4724-452D-8D32-049469243303}"/>
    <dgm:cxn modelId="{A921E86A-7AA9-41BF-AC4E-BCF1CC6BE910}" type="presOf" srcId="{25BD7836-FB5F-49F2-80E3-E1EDD6B57113}" destId="{1151114A-28F9-43E4-BFAB-46C690A6A743}" srcOrd="0" destOrd="0" presId="urn:microsoft.com/office/officeart/2005/8/layout/hList9"/>
    <dgm:cxn modelId="{9CC5ED4D-E2C3-489B-A8AD-4CC768036651}" type="presOf" srcId="{85C32C38-BD22-4758-BCDC-6B15C31B0B7F}" destId="{E04096E0-08B0-42D8-8145-022344E014BD}" srcOrd="0" destOrd="0" presId="urn:microsoft.com/office/officeart/2005/8/layout/hList9"/>
    <dgm:cxn modelId="{395D2A51-5A3F-40BE-9AD1-B4EDB16D4B0A}" type="presOf" srcId="{EE8978E9-BC9D-4A42-94EA-A32E420C6F4D}" destId="{56CE68A7-EB60-4C33-92BE-23A692D3EC8E}" srcOrd="0" destOrd="0" presId="urn:microsoft.com/office/officeart/2005/8/layout/hList9"/>
    <dgm:cxn modelId="{26B35A84-49DE-476C-85E9-F5A9C9A41FF6}" type="presOf" srcId="{BE72B239-8324-4C5D-A2B1-B63BFAF197B8}" destId="{387D9652-E91C-4AF2-BFF0-DF6441C2E738}" srcOrd="0" destOrd="0" presId="urn:microsoft.com/office/officeart/2005/8/layout/hList9"/>
    <dgm:cxn modelId="{BEABE28C-4E63-4815-A7B7-E364E67773AA}" type="presOf" srcId="{4171F358-F47E-4C4C-9204-B00CDDAFD793}" destId="{13EAFC17-CAC7-4FE4-B68E-51035D26A41A}" srcOrd="1" destOrd="0" presId="urn:microsoft.com/office/officeart/2005/8/layout/hList9"/>
    <dgm:cxn modelId="{29984FA0-1314-47C0-B154-E13C511A51F4}" type="presOf" srcId="{42BA57BD-774C-4057-AAD0-856AA07EBC43}" destId="{4555E3FD-495A-4E0A-96C4-633049D70522}" srcOrd="0" destOrd="0" presId="urn:microsoft.com/office/officeart/2005/8/layout/hList9"/>
    <dgm:cxn modelId="{FF2DCDAC-677A-48FE-8E2C-1BDD76922C4F}" srcId="{42BA57BD-774C-4057-AAD0-856AA07EBC43}" destId="{EE8978E9-BC9D-4A42-94EA-A32E420C6F4D}" srcOrd="0" destOrd="0" parTransId="{B77F7720-85DB-4229-A1EE-3BA23E56B95B}" sibTransId="{7D5709CE-0C41-474B-AEC5-BD55D582B034}"/>
    <dgm:cxn modelId="{A08478C1-47F7-4CBD-B2D2-C135F909B673}" type="presOf" srcId="{E9AF2047-9FA3-4E8E-8121-614214762B55}" destId="{6B67EE9C-216E-44BF-ACB1-B27927988A6D}" srcOrd="1" destOrd="0" presId="urn:microsoft.com/office/officeart/2005/8/layout/hList9"/>
    <dgm:cxn modelId="{D253C1E3-7D13-48AB-B39A-567CCF4527BE}" type="presOf" srcId="{BE72B239-8324-4C5D-A2B1-B63BFAF197B8}" destId="{00E79DB1-D44B-4A47-A690-10E82681F2F3}" srcOrd="1" destOrd="0" presId="urn:microsoft.com/office/officeart/2005/8/layout/hList9"/>
    <dgm:cxn modelId="{2B86CCFA-62BA-42F5-8F95-8EBC556A0043}" srcId="{EE8978E9-BC9D-4A42-94EA-A32E420C6F4D}" destId="{E9AF2047-9FA3-4E8E-8121-614214762B55}" srcOrd="0" destOrd="0" parTransId="{18890150-148E-4847-90AF-9EDC64BD6B08}" sibTransId="{093AA16A-692C-465D-9707-B90A90DA5BBA}"/>
    <dgm:cxn modelId="{8F07BE12-93D5-49EB-9C95-35716D75A9E7}" type="presParOf" srcId="{4555E3FD-495A-4E0A-96C4-633049D70522}" destId="{A96D1747-25F4-4D97-9A1B-AE44D50EB4B8}" srcOrd="0" destOrd="0" presId="urn:microsoft.com/office/officeart/2005/8/layout/hList9"/>
    <dgm:cxn modelId="{0DD1D48B-7F10-4B8F-9A73-576199199C30}" type="presParOf" srcId="{4555E3FD-495A-4E0A-96C4-633049D70522}" destId="{A27DE340-F8EC-46AE-B3A4-F7A171840709}" srcOrd="1" destOrd="0" presId="urn:microsoft.com/office/officeart/2005/8/layout/hList9"/>
    <dgm:cxn modelId="{50457EA8-052E-4183-BA37-E0492AFF1E50}" type="presParOf" srcId="{A27DE340-F8EC-46AE-B3A4-F7A171840709}" destId="{A13FC5C3-A098-46D0-9892-1E3B86A6740A}" srcOrd="0" destOrd="0" presId="urn:microsoft.com/office/officeart/2005/8/layout/hList9"/>
    <dgm:cxn modelId="{D178A41A-922A-4252-B9BB-205AB2D7B1F3}" type="presParOf" srcId="{A27DE340-F8EC-46AE-B3A4-F7A171840709}" destId="{9F64CB76-684B-4D24-B535-9416307EF54D}" srcOrd="1" destOrd="0" presId="urn:microsoft.com/office/officeart/2005/8/layout/hList9"/>
    <dgm:cxn modelId="{08D9594A-4F96-4176-9F52-426628F57D3C}" type="presParOf" srcId="{9F64CB76-684B-4D24-B535-9416307EF54D}" destId="{255EACA8-3DCE-4F94-BCB7-2AB7333F9752}" srcOrd="0" destOrd="0" presId="urn:microsoft.com/office/officeart/2005/8/layout/hList9"/>
    <dgm:cxn modelId="{96594850-77BA-4AAC-9041-2243C6994B43}" type="presParOf" srcId="{9F64CB76-684B-4D24-B535-9416307EF54D}" destId="{6B67EE9C-216E-44BF-ACB1-B27927988A6D}" srcOrd="1" destOrd="0" presId="urn:microsoft.com/office/officeart/2005/8/layout/hList9"/>
    <dgm:cxn modelId="{66AD86F9-9EB0-4C61-8FCD-DBDC98ABD845}" type="presParOf" srcId="{A27DE340-F8EC-46AE-B3A4-F7A171840709}" destId="{91A56DB2-D16D-44DA-A08D-712B18FB0193}" srcOrd="2" destOrd="0" presId="urn:microsoft.com/office/officeart/2005/8/layout/hList9"/>
    <dgm:cxn modelId="{CD05049E-CC8D-4F08-84EC-009A27C81273}" type="presParOf" srcId="{91A56DB2-D16D-44DA-A08D-712B18FB0193}" destId="{E04096E0-08B0-42D8-8145-022344E014BD}" srcOrd="0" destOrd="0" presId="urn:microsoft.com/office/officeart/2005/8/layout/hList9"/>
    <dgm:cxn modelId="{F04611B3-006A-4D60-A382-2FE4A9586FC4}" type="presParOf" srcId="{91A56DB2-D16D-44DA-A08D-712B18FB0193}" destId="{070A786C-654D-4BCB-8255-B270E5FE7B60}" srcOrd="1" destOrd="0" presId="urn:microsoft.com/office/officeart/2005/8/layout/hList9"/>
    <dgm:cxn modelId="{82D7D386-0831-433F-A594-255102014E5D}" type="presParOf" srcId="{4555E3FD-495A-4E0A-96C4-633049D70522}" destId="{FF639EBA-36D5-4BCB-8C57-5E309D50B66C}" srcOrd="2" destOrd="0" presId="urn:microsoft.com/office/officeart/2005/8/layout/hList9"/>
    <dgm:cxn modelId="{8C6AB36B-E4D9-47D3-A81B-F9D32DF19450}" type="presParOf" srcId="{4555E3FD-495A-4E0A-96C4-633049D70522}" destId="{56CE68A7-EB60-4C33-92BE-23A692D3EC8E}" srcOrd="3" destOrd="0" presId="urn:microsoft.com/office/officeart/2005/8/layout/hList9"/>
    <dgm:cxn modelId="{9B95E252-F243-4AF2-AAC1-5255DBE1B2DE}" type="presParOf" srcId="{4555E3FD-495A-4E0A-96C4-633049D70522}" destId="{41FEB68C-A979-4B69-AA05-CC299A77CDA4}" srcOrd="4" destOrd="0" presId="urn:microsoft.com/office/officeart/2005/8/layout/hList9"/>
    <dgm:cxn modelId="{998862F1-8445-4B9C-B10D-342F4B8264AB}" type="presParOf" srcId="{4555E3FD-495A-4E0A-96C4-633049D70522}" destId="{1EE561EF-B7D3-457E-8FAF-BCF6A91FF65F}" srcOrd="5" destOrd="0" presId="urn:microsoft.com/office/officeart/2005/8/layout/hList9"/>
    <dgm:cxn modelId="{5C623E24-2A23-4C18-B707-4B7D4DFB7F9B}" type="presParOf" srcId="{4555E3FD-495A-4E0A-96C4-633049D70522}" destId="{24ECB9B3-5E82-4F93-B46F-67006CFBB888}" srcOrd="6" destOrd="0" presId="urn:microsoft.com/office/officeart/2005/8/layout/hList9"/>
    <dgm:cxn modelId="{A1F1C746-8B42-4258-8C56-51EA9116730C}" type="presParOf" srcId="{24ECB9B3-5E82-4F93-B46F-67006CFBB888}" destId="{DFFBC391-1753-4BFA-8A5B-0B8E58353375}" srcOrd="0" destOrd="0" presId="urn:microsoft.com/office/officeart/2005/8/layout/hList9"/>
    <dgm:cxn modelId="{2D0C68C2-669B-4EDB-8AEF-73FAFCBC6C97}" type="presParOf" srcId="{24ECB9B3-5E82-4F93-B46F-67006CFBB888}" destId="{126A543D-BB87-414E-B241-0A146694699B}" srcOrd="1" destOrd="0" presId="urn:microsoft.com/office/officeart/2005/8/layout/hList9"/>
    <dgm:cxn modelId="{9B344369-8CB2-4A69-85EB-041E0CA739D8}" type="presParOf" srcId="{126A543D-BB87-414E-B241-0A146694699B}" destId="{387D9652-E91C-4AF2-BFF0-DF6441C2E738}" srcOrd="0" destOrd="0" presId="urn:microsoft.com/office/officeart/2005/8/layout/hList9"/>
    <dgm:cxn modelId="{D10E4A80-B984-4CA8-8C11-24A814B8C5C7}" type="presParOf" srcId="{126A543D-BB87-414E-B241-0A146694699B}" destId="{00E79DB1-D44B-4A47-A690-10E82681F2F3}" srcOrd="1" destOrd="0" presId="urn:microsoft.com/office/officeart/2005/8/layout/hList9"/>
    <dgm:cxn modelId="{C0A241C6-2145-4F93-A742-4DA3F1A556DD}" type="presParOf" srcId="{24ECB9B3-5E82-4F93-B46F-67006CFBB888}" destId="{14801800-6556-4C61-A493-95FF492E631F}" srcOrd="2" destOrd="0" presId="urn:microsoft.com/office/officeart/2005/8/layout/hList9"/>
    <dgm:cxn modelId="{702A960D-1648-48B8-ACAF-2DAB8BFF12ED}" type="presParOf" srcId="{14801800-6556-4C61-A493-95FF492E631F}" destId="{F7EE0935-1ECB-4839-85A2-49AD129A07B2}" srcOrd="0" destOrd="0" presId="urn:microsoft.com/office/officeart/2005/8/layout/hList9"/>
    <dgm:cxn modelId="{14A7CCD3-C52A-49F1-8B7C-7B7E6B3424EF}" type="presParOf" srcId="{14801800-6556-4C61-A493-95FF492E631F}" destId="{13EAFC17-CAC7-4FE4-B68E-51035D26A41A}" srcOrd="1" destOrd="0" presId="urn:microsoft.com/office/officeart/2005/8/layout/hList9"/>
    <dgm:cxn modelId="{BADCD88D-C35A-4DC0-8984-4611DABFF93E}" type="presParOf" srcId="{4555E3FD-495A-4E0A-96C4-633049D70522}" destId="{BFF02560-2749-4EA3-9F8C-4FFF30080DEE}" srcOrd="7" destOrd="0" presId="urn:microsoft.com/office/officeart/2005/8/layout/hList9"/>
    <dgm:cxn modelId="{BFDCD697-DF1F-425F-848E-BAA50B86954E}" type="presParOf" srcId="{4555E3FD-495A-4E0A-96C4-633049D70522}" destId="{1151114A-28F9-43E4-BFAB-46C690A6A743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6034C9A-724B-407A-B3E3-F161B16BE817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SG"/>
        </a:p>
      </dgm:t>
    </dgm:pt>
    <dgm:pt modelId="{D0481333-44E7-477C-BEC6-34C0E30498E4}">
      <dgm:prSet phldrT="[Text]"/>
      <dgm:spPr/>
      <dgm:t>
        <a:bodyPr/>
        <a:lstStyle/>
        <a:p>
          <a:r>
            <a:rPr lang="zh-CN" altLang="en-US" dirty="0"/>
            <a:t>佛教三藏（原始资料）</a:t>
          </a:r>
          <a:endParaRPr lang="en-SG" dirty="0"/>
        </a:p>
      </dgm:t>
    </dgm:pt>
    <dgm:pt modelId="{950CE48A-BDBF-4B86-9A86-9D99FC32B3F9}" type="parTrans" cxnId="{A1D153B3-CB45-4DB9-A31F-CE40CED18953}">
      <dgm:prSet/>
      <dgm:spPr/>
      <dgm:t>
        <a:bodyPr/>
        <a:lstStyle/>
        <a:p>
          <a:endParaRPr lang="en-SG"/>
        </a:p>
      </dgm:t>
    </dgm:pt>
    <dgm:pt modelId="{9403CEF0-0D45-4342-9116-0B724C3E2A48}" type="sibTrans" cxnId="{A1D153B3-CB45-4DB9-A31F-CE40CED18953}">
      <dgm:prSet/>
      <dgm:spPr/>
      <dgm:t>
        <a:bodyPr/>
        <a:lstStyle/>
        <a:p>
          <a:endParaRPr lang="en-SG"/>
        </a:p>
      </dgm:t>
    </dgm:pt>
    <dgm:pt modelId="{02F5BFB4-AD22-4F32-9505-3B4F2BA7F16C}" type="asst">
      <dgm:prSet phldrT="[Text]"/>
      <dgm:spPr/>
      <dgm:t>
        <a:bodyPr/>
        <a:lstStyle/>
        <a:p>
          <a:r>
            <a:rPr lang="zh-CN" altLang="en-US" dirty="0"/>
            <a:t>佛经结集</a:t>
          </a:r>
          <a:endParaRPr lang="en-SG" dirty="0"/>
        </a:p>
      </dgm:t>
    </dgm:pt>
    <dgm:pt modelId="{4B00BADD-3984-4578-B0F1-60821AC7A326}" type="parTrans" cxnId="{F15E6ECE-D045-4050-A4BA-6D02CAAF118E}">
      <dgm:prSet/>
      <dgm:spPr/>
      <dgm:t>
        <a:bodyPr/>
        <a:lstStyle/>
        <a:p>
          <a:endParaRPr lang="en-SG"/>
        </a:p>
      </dgm:t>
    </dgm:pt>
    <dgm:pt modelId="{DBB89ECC-B757-438C-AE35-B187993C7236}" type="sibTrans" cxnId="{F15E6ECE-D045-4050-A4BA-6D02CAAF118E}">
      <dgm:prSet/>
      <dgm:spPr/>
      <dgm:t>
        <a:bodyPr/>
        <a:lstStyle/>
        <a:p>
          <a:endParaRPr lang="en-SG"/>
        </a:p>
      </dgm:t>
    </dgm:pt>
    <dgm:pt modelId="{22F577DF-CF6D-4C3A-8DA5-808380005228}">
      <dgm:prSet phldrT="[Text]"/>
      <dgm:spPr/>
      <dgm:t>
        <a:bodyPr/>
        <a:lstStyle/>
        <a:p>
          <a:r>
            <a:rPr lang="zh-CN" altLang="en-US" dirty="0"/>
            <a:t>上座部：斯、泰、缅、柬等三藏</a:t>
          </a:r>
          <a:endParaRPr lang="en-SG" dirty="0"/>
        </a:p>
      </dgm:t>
    </dgm:pt>
    <dgm:pt modelId="{A7899232-EB49-49E5-94CD-F9A914EEB54F}" type="parTrans" cxnId="{5BCEAFC0-8652-4C87-A461-BB3B48712228}">
      <dgm:prSet/>
      <dgm:spPr/>
      <dgm:t>
        <a:bodyPr/>
        <a:lstStyle/>
        <a:p>
          <a:endParaRPr lang="en-SG"/>
        </a:p>
      </dgm:t>
    </dgm:pt>
    <dgm:pt modelId="{0D7E83EB-96BC-4430-8194-5D9B41D4F37B}" type="sibTrans" cxnId="{5BCEAFC0-8652-4C87-A461-BB3B48712228}">
      <dgm:prSet/>
      <dgm:spPr/>
      <dgm:t>
        <a:bodyPr/>
        <a:lstStyle/>
        <a:p>
          <a:endParaRPr lang="en-SG"/>
        </a:p>
      </dgm:t>
    </dgm:pt>
    <dgm:pt modelId="{0A8116AD-19CB-4696-99E8-2F2421C1E0CB}">
      <dgm:prSet phldrT="[Text]"/>
      <dgm:spPr/>
      <dgm:t>
        <a:bodyPr/>
        <a:lstStyle/>
        <a:p>
          <a:r>
            <a:rPr lang="zh-CN" altLang="en-US" dirty="0"/>
            <a:t>汉语三藏</a:t>
          </a:r>
          <a:endParaRPr lang="en-SG" dirty="0"/>
        </a:p>
      </dgm:t>
    </dgm:pt>
    <dgm:pt modelId="{1E5336BE-0E66-4E43-A349-AB425C0F1968}" type="parTrans" cxnId="{FB1E5EB6-ADBE-4C54-84A4-F713E3AD345E}">
      <dgm:prSet/>
      <dgm:spPr/>
      <dgm:t>
        <a:bodyPr/>
        <a:lstStyle/>
        <a:p>
          <a:endParaRPr lang="en-SG"/>
        </a:p>
      </dgm:t>
    </dgm:pt>
    <dgm:pt modelId="{6B5427AB-1FF6-4240-B40C-42BB4A8EC1B9}" type="sibTrans" cxnId="{FB1E5EB6-ADBE-4C54-84A4-F713E3AD345E}">
      <dgm:prSet/>
      <dgm:spPr/>
      <dgm:t>
        <a:bodyPr/>
        <a:lstStyle/>
        <a:p>
          <a:endParaRPr lang="en-SG"/>
        </a:p>
      </dgm:t>
    </dgm:pt>
    <dgm:pt modelId="{9B0F471E-D3A3-472B-8196-711620AEF5F4}">
      <dgm:prSet phldrT="[Text]"/>
      <dgm:spPr/>
      <dgm:t>
        <a:bodyPr/>
        <a:lstStyle/>
        <a:p>
          <a:r>
            <a:rPr lang="zh-CN" altLang="en-US" dirty="0"/>
            <a:t>甘</a:t>
          </a:r>
          <a:r>
            <a:rPr lang="en-US" altLang="zh-CN" dirty="0"/>
            <a:t>·</a:t>
          </a:r>
          <a:r>
            <a:rPr lang="zh-CN" altLang="en-US" dirty="0"/>
            <a:t>丹珠尔</a:t>
          </a:r>
          <a:endParaRPr lang="en-SG" dirty="0"/>
        </a:p>
      </dgm:t>
    </dgm:pt>
    <dgm:pt modelId="{A8406E6B-1DF7-45B1-8BC3-FD692B87AE8E}" type="parTrans" cxnId="{22AF8EDD-A14A-483A-890A-F91A85B5C7A1}">
      <dgm:prSet/>
      <dgm:spPr/>
      <dgm:t>
        <a:bodyPr/>
        <a:lstStyle/>
        <a:p>
          <a:endParaRPr lang="en-SG"/>
        </a:p>
      </dgm:t>
    </dgm:pt>
    <dgm:pt modelId="{204DF8EE-FE04-4EA3-A98B-15B67E88709C}" type="sibTrans" cxnId="{22AF8EDD-A14A-483A-890A-F91A85B5C7A1}">
      <dgm:prSet/>
      <dgm:spPr/>
      <dgm:t>
        <a:bodyPr/>
        <a:lstStyle/>
        <a:p>
          <a:endParaRPr lang="en-SG"/>
        </a:p>
      </dgm:t>
    </dgm:pt>
    <dgm:pt modelId="{327B6B4D-D4F8-4FD7-BCD4-DC441B5AA239}" type="pres">
      <dgm:prSet presAssocID="{96034C9A-724B-407A-B3E3-F161B16BE817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1D89849-35FD-4F88-A105-186DE173FEF5}" type="pres">
      <dgm:prSet presAssocID="{D0481333-44E7-477C-BEC6-34C0E30498E4}" presName="hierRoot1" presStyleCnt="0">
        <dgm:presLayoutVars>
          <dgm:hierBranch val="init"/>
        </dgm:presLayoutVars>
      </dgm:prSet>
      <dgm:spPr/>
    </dgm:pt>
    <dgm:pt modelId="{986FC8AC-33FC-4870-B757-B077FAD5CFED}" type="pres">
      <dgm:prSet presAssocID="{D0481333-44E7-477C-BEC6-34C0E30498E4}" presName="rootComposite1" presStyleCnt="0"/>
      <dgm:spPr/>
    </dgm:pt>
    <dgm:pt modelId="{3B62B29A-BCCE-4255-8B80-AECB83BBC53D}" type="pres">
      <dgm:prSet presAssocID="{D0481333-44E7-477C-BEC6-34C0E30498E4}" presName="rootText1" presStyleLbl="alignAcc1" presStyleIdx="0" presStyleCnt="0">
        <dgm:presLayoutVars>
          <dgm:chPref val="3"/>
        </dgm:presLayoutVars>
      </dgm:prSet>
      <dgm:spPr/>
    </dgm:pt>
    <dgm:pt modelId="{5398AFC1-BE99-470C-B91C-D6BEB34A676C}" type="pres">
      <dgm:prSet presAssocID="{D0481333-44E7-477C-BEC6-34C0E30498E4}" presName="topArc1" presStyleLbl="parChTrans1D1" presStyleIdx="0" presStyleCnt="10"/>
      <dgm:spPr/>
    </dgm:pt>
    <dgm:pt modelId="{D318BCBB-F35B-4A89-A128-FC818C29F07C}" type="pres">
      <dgm:prSet presAssocID="{D0481333-44E7-477C-BEC6-34C0E30498E4}" presName="bottomArc1" presStyleLbl="parChTrans1D1" presStyleIdx="1" presStyleCnt="10"/>
      <dgm:spPr/>
    </dgm:pt>
    <dgm:pt modelId="{2200F9D8-D3D7-4A19-AEFF-755C09819B81}" type="pres">
      <dgm:prSet presAssocID="{D0481333-44E7-477C-BEC6-34C0E30498E4}" presName="topConnNode1" presStyleLbl="node1" presStyleIdx="0" presStyleCnt="0"/>
      <dgm:spPr/>
    </dgm:pt>
    <dgm:pt modelId="{463AE081-BB5A-44B0-A1EA-13828B8C4650}" type="pres">
      <dgm:prSet presAssocID="{D0481333-44E7-477C-BEC6-34C0E30498E4}" presName="hierChild2" presStyleCnt="0"/>
      <dgm:spPr/>
    </dgm:pt>
    <dgm:pt modelId="{4BF1FB70-B18A-4336-8C90-D631A274C143}" type="pres">
      <dgm:prSet presAssocID="{A7899232-EB49-49E5-94CD-F9A914EEB54F}" presName="Name28" presStyleLbl="parChTrans1D2" presStyleIdx="0" presStyleCnt="4"/>
      <dgm:spPr/>
    </dgm:pt>
    <dgm:pt modelId="{37927E2B-00FA-4C15-AB8F-B3696B10EC76}" type="pres">
      <dgm:prSet presAssocID="{22F577DF-CF6D-4C3A-8DA5-808380005228}" presName="hierRoot2" presStyleCnt="0">
        <dgm:presLayoutVars>
          <dgm:hierBranch val="init"/>
        </dgm:presLayoutVars>
      </dgm:prSet>
      <dgm:spPr/>
    </dgm:pt>
    <dgm:pt modelId="{D7D0FCD7-548E-4F54-8FCB-7ED98BE8BE85}" type="pres">
      <dgm:prSet presAssocID="{22F577DF-CF6D-4C3A-8DA5-808380005228}" presName="rootComposite2" presStyleCnt="0"/>
      <dgm:spPr/>
    </dgm:pt>
    <dgm:pt modelId="{43465AFD-1BCA-4D09-B0B2-C93288F50D2E}" type="pres">
      <dgm:prSet presAssocID="{22F577DF-CF6D-4C3A-8DA5-808380005228}" presName="rootText2" presStyleLbl="alignAcc1" presStyleIdx="0" presStyleCnt="0">
        <dgm:presLayoutVars>
          <dgm:chPref val="3"/>
        </dgm:presLayoutVars>
      </dgm:prSet>
      <dgm:spPr/>
    </dgm:pt>
    <dgm:pt modelId="{5FE1C8BC-789E-4298-B4A9-1DF93BB9A295}" type="pres">
      <dgm:prSet presAssocID="{22F577DF-CF6D-4C3A-8DA5-808380005228}" presName="topArc2" presStyleLbl="parChTrans1D1" presStyleIdx="2" presStyleCnt="10"/>
      <dgm:spPr/>
    </dgm:pt>
    <dgm:pt modelId="{10CE374F-C96A-442A-B619-BF219800B0C2}" type="pres">
      <dgm:prSet presAssocID="{22F577DF-CF6D-4C3A-8DA5-808380005228}" presName="bottomArc2" presStyleLbl="parChTrans1D1" presStyleIdx="3" presStyleCnt="10"/>
      <dgm:spPr/>
    </dgm:pt>
    <dgm:pt modelId="{77D01F79-888B-4E27-B30C-50C3DAD8027C}" type="pres">
      <dgm:prSet presAssocID="{22F577DF-CF6D-4C3A-8DA5-808380005228}" presName="topConnNode2" presStyleLbl="node2" presStyleIdx="0" presStyleCnt="0"/>
      <dgm:spPr/>
    </dgm:pt>
    <dgm:pt modelId="{A932C748-2206-4106-AA28-831F18DD007D}" type="pres">
      <dgm:prSet presAssocID="{22F577DF-CF6D-4C3A-8DA5-808380005228}" presName="hierChild4" presStyleCnt="0"/>
      <dgm:spPr/>
    </dgm:pt>
    <dgm:pt modelId="{F4B29843-7276-45D1-9E20-97B9EA4136B6}" type="pres">
      <dgm:prSet presAssocID="{22F577DF-CF6D-4C3A-8DA5-808380005228}" presName="hierChild5" presStyleCnt="0"/>
      <dgm:spPr/>
    </dgm:pt>
    <dgm:pt modelId="{F6C067C9-8CA8-4412-81F3-AD0960D8B4A9}" type="pres">
      <dgm:prSet presAssocID="{1E5336BE-0E66-4E43-A349-AB425C0F1968}" presName="Name28" presStyleLbl="parChTrans1D2" presStyleIdx="1" presStyleCnt="4"/>
      <dgm:spPr/>
    </dgm:pt>
    <dgm:pt modelId="{F4304A95-31EE-4474-BBBC-3E733BE64D29}" type="pres">
      <dgm:prSet presAssocID="{0A8116AD-19CB-4696-99E8-2F2421C1E0CB}" presName="hierRoot2" presStyleCnt="0">
        <dgm:presLayoutVars>
          <dgm:hierBranch val="init"/>
        </dgm:presLayoutVars>
      </dgm:prSet>
      <dgm:spPr/>
    </dgm:pt>
    <dgm:pt modelId="{0543FE1D-56E7-4996-93DE-FB21152F66F4}" type="pres">
      <dgm:prSet presAssocID="{0A8116AD-19CB-4696-99E8-2F2421C1E0CB}" presName="rootComposite2" presStyleCnt="0"/>
      <dgm:spPr/>
    </dgm:pt>
    <dgm:pt modelId="{7D84229A-45EE-44B4-B9E0-B35BCFECB88B}" type="pres">
      <dgm:prSet presAssocID="{0A8116AD-19CB-4696-99E8-2F2421C1E0CB}" presName="rootText2" presStyleLbl="alignAcc1" presStyleIdx="0" presStyleCnt="0">
        <dgm:presLayoutVars>
          <dgm:chPref val="3"/>
        </dgm:presLayoutVars>
      </dgm:prSet>
      <dgm:spPr/>
    </dgm:pt>
    <dgm:pt modelId="{6721E256-C6A3-48C8-8AFD-FDF6660E192B}" type="pres">
      <dgm:prSet presAssocID="{0A8116AD-19CB-4696-99E8-2F2421C1E0CB}" presName="topArc2" presStyleLbl="parChTrans1D1" presStyleIdx="4" presStyleCnt="10"/>
      <dgm:spPr/>
    </dgm:pt>
    <dgm:pt modelId="{E9B972D3-3050-4F0F-B627-B2175F0A120A}" type="pres">
      <dgm:prSet presAssocID="{0A8116AD-19CB-4696-99E8-2F2421C1E0CB}" presName="bottomArc2" presStyleLbl="parChTrans1D1" presStyleIdx="5" presStyleCnt="10"/>
      <dgm:spPr/>
    </dgm:pt>
    <dgm:pt modelId="{33D624B6-1830-4135-816E-D9F134FC20F2}" type="pres">
      <dgm:prSet presAssocID="{0A8116AD-19CB-4696-99E8-2F2421C1E0CB}" presName="topConnNode2" presStyleLbl="node2" presStyleIdx="0" presStyleCnt="0"/>
      <dgm:spPr/>
    </dgm:pt>
    <dgm:pt modelId="{FFECCB36-61B2-4EE3-B51E-1B3610FE3D53}" type="pres">
      <dgm:prSet presAssocID="{0A8116AD-19CB-4696-99E8-2F2421C1E0CB}" presName="hierChild4" presStyleCnt="0"/>
      <dgm:spPr/>
    </dgm:pt>
    <dgm:pt modelId="{B9D2687D-6AF2-4DBD-9775-ED01CD88C6BA}" type="pres">
      <dgm:prSet presAssocID="{0A8116AD-19CB-4696-99E8-2F2421C1E0CB}" presName="hierChild5" presStyleCnt="0"/>
      <dgm:spPr/>
    </dgm:pt>
    <dgm:pt modelId="{6C931ADD-8CCD-4F61-9DB5-9B1293DD04F4}" type="pres">
      <dgm:prSet presAssocID="{A8406E6B-1DF7-45B1-8BC3-FD692B87AE8E}" presName="Name28" presStyleLbl="parChTrans1D2" presStyleIdx="2" presStyleCnt="4"/>
      <dgm:spPr/>
    </dgm:pt>
    <dgm:pt modelId="{05C3F2A2-6825-4385-AA87-6E86B94020C2}" type="pres">
      <dgm:prSet presAssocID="{9B0F471E-D3A3-472B-8196-711620AEF5F4}" presName="hierRoot2" presStyleCnt="0">
        <dgm:presLayoutVars>
          <dgm:hierBranch val="init"/>
        </dgm:presLayoutVars>
      </dgm:prSet>
      <dgm:spPr/>
    </dgm:pt>
    <dgm:pt modelId="{0B6557C4-7C20-4492-9A85-63C565FB3750}" type="pres">
      <dgm:prSet presAssocID="{9B0F471E-D3A3-472B-8196-711620AEF5F4}" presName="rootComposite2" presStyleCnt="0"/>
      <dgm:spPr/>
    </dgm:pt>
    <dgm:pt modelId="{1DEEAAEB-8BEE-4DC6-A27F-F27BE92E3266}" type="pres">
      <dgm:prSet presAssocID="{9B0F471E-D3A3-472B-8196-711620AEF5F4}" presName="rootText2" presStyleLbl="alignAcc1" presStyleIdx="0" presStyleCnt="0">
        <dgm:presLayoutVars>
          <dgm:chPref val="3"/>
        </dgm:presLayoutVars>
      </dgm:prSet>
      <dgm:spPr/>
    </dgm:pt>
    <dgm:pt modelId="{9ED30603-6642-4E79-81ED-9CC64618D217}" type="pres">
      <dgm:prSet presAssocID="{9B0F471E-D3A3-472B-8196-711620AEF5F4}" presName="topArc2" presStyleLbl="parChTrans1D1" presStyleIdx="6" presStyleCnt="10"/>
      <dgm:spPr/>
    </dgm:pt>
    <dgm:pt modelId="{92301BA3-525C-47DA-8476-37F4D0C4ABDB}" type="pres">
      <dgm:prSet presAssocID="{9B0F471E-D3A3-472B-8196-711620AEF5F4}" presName="bottomArc2" presStyleLbl="parChTrans1D1" presStyleIdx="7" presStyleCnt="10"/>
      <dgm:spPr/>
    </dgm:pt>
    <dgm:pt modelId="{F223C1D8-95C6-49D8-AA78-F6F041746B53}" type="pres">
      <dgm:prSet presAssocID="{9B0F471E-D3A3-472B-8196-711620AEF5F4}" presName="topConnNode2" presStyleLbl="node2" presStyleIdx="0" presStyleCnt="0"/>
      <dgm:spPr/>
    </dgm:pt>
    <dgm:pt modelId="{423698B8-C74C-442C-8D0F-422DF271FE4D}" type="pres">
      <dgm:prSet presAssocID="{9B0F471E-D3A3-472B-8196-711620AEF5F4}" presName="hierChild4" presStyleCnt="0"/>
      <dgm:spPr/>
    </dgm:pt>
    <dgm:pt modelId="{1F1056ED-EB8F-458C-A804-2100687E309C}" type="pres">
      <dgm:prSet presAssocID="{9B0F471E-D3A3-472B-8196-711620AEF5F4}" presName="hierChild5" presStyleCnt="0"/>
      <dgm:spPr/>
    </dgm:pt>
    <dgm:pt modelId="{EC2D3C01-0615-4783-B8C7-B35B71F94E93}" type="pres">
      <dgm:prSet presAssocID="{D0481333-44E7-477C-BEC6-34C0E30498E4}" presName="hierChild3" presStyleCnt="0"/>
      <dgm:spPr/>
    </dgm:pt>
    <dgm:pt modelId="{6F4B3C28-8560-4837-925D-780D34C78AB7}" type="pres">
      <dgm:prSet presAssocID="{4B00BADD-3984-4578-B0F1-60821AC7A326}" presName="Name101" presStyleLbl="parChTrans1D2" presStyleIdx="3" presStyleCnt="4"/>
      <dgm:spPr/>
    </dgm:pt>
    <dgm:pt modelId="{32E4D803-97F4-4120-ADD2-604BA195F405}" type="pres">
      <dgm:prSet presAssocID="{02F5BFB4-AD22-4F32-9505-3B4F2BA7F16C}" presName="hierRoot3" presStyleCnt="0">
        <dgm:presLayoutVars>
          <dgm:hierBranch val="init"/>
        </dgm:presLayoutVars>
      </dgm:prSet>
      <dgm:spPr/>
    </dgm:pt>
    <dgm:pt modelId="{1F805E9E-7AEA-4B7F-AB34-B09395F61EB5}" type="pres">
      <dgm:prSet presAssocID="{02F5BFB4-AD22-4F32-9505-3B4F2BA7F16C}" presName="rootComposite3" presStyleCnt="0"/>
      <dgm:spPr/>
    </dgm:pt>
    <dgm:pt modelId="{6C3BCDA9-18B6-488E-8D64-C907B24FDE6A}" type="pres">
      <dgm:prSet presAssocID="{02F5BFB4-AD22-4F32-9505-3B4F2BA7F16C}" presName="rootText3" presStyleLbl="alignAcc1" presStyleIdx="0" presStyleCnt="0">
        <dgm:presLayoutVars>
          <dgm:chPref val="3"/>
        </dgm:presLayoutVars>
      </dgm:prSet>
      <dgm:spPr/>
    </dgm:pt>
    <dgm:pt modelId="{57003679-E69D-4A95-A732-38E97444E34A}" type="pres">
      <dgm:prSet presAssocID="{02F5BFB4-AD22-4F32-9505-3B4F2BA7F16C}" presName="topArc3" presStyleLbl="parChTrans1D1" presStyleIdx="8" presStyleCnt="10"/>
      <dgm:spPr/>
    </dgm:pt>
    <dgm:pt modelId="{1124F727-F978-4673-A35E-08585AF5D7D8}" type="pres">
      <dgm:prSet presAssocID="{02F5BFB4-AD22-4F32-9505-3B4F2BA7F16C}" presName="bottomArc3" presStyleLbl="parChTrans1D1" presStyleIdx="9" presStyleCnt="10"/>
      <dgm:spPr/>
    </dgm:pt>
    <dgm:pt modelId="{9355745F-1E13-4C38-98B1-2199034CCA56}" type="pres">
      <dgm:prSet presAssocID="{02F5BFB4-AD22-4F32-9505-3B4F2BA7F16C}" presName="topConnNode3" presStyleLbl="asst1" presStyleIdx="0" presStyleCnt="0"/>
      <dgm:spPr/>
    </dgm:pt>
    <dgm:pt modelId="{4BA099CD-7175-4F67-B81E-0DFE4057CDB4}" type="pres">
      <dgm:prSet presAssocID="{02F5BFB4-AD22-4F32-9505-3B4F2BA7F16C}" presName="hierChild6" presStyleCnt="0"/>
      <dgm:spPr/>
    </dgm:pt>
    <dgm:pt modelId="{3ED9CE76-5F3D-4EFB-AAED-802715C3E6B1}" type="pres">
      <dgm:prSet presAssocID="{02F5BFB4-AD22-4F32-9505-3B4F2BA7F16C}" presName="hierChild7" presStyleCnt="0"/>
      <dgm:spPr/>
    </dgm:pt>
  </dgm:ptLst>
  <dgm:cxnLst>
    <dgm:cxn modelId="{17651302-0F84-4A29-B552-B56429D02DC1}" type="presOf" srcId="{96034C9A-724B-407A-B3E3-F161B16BE817}" destId="{327B6B4D-D4F8-4FD7-BCD4-DC441B5AA239}" srcOrd="0" destOrd="0" presId="urn:microsoft.com/office/officeart/2008/layout/HalfCircleOrganizationChart"/>
    <dgm:cxn modelId="{D6E45D0E-6781-445A-979F-76185D83D8CF}" type="presOf" srcId="{22F577DF-CF6D-4C3A-8DA5-808380005228}" destId="{43465AFD-1BCA-4D09-B0B2-C93288F50D2E}" srcOrd="0" destOrd="0" presId="urn:microsoft.com/office/officeart/2008/layout/HalfCircleOrganizationChart"/>
    <dgm:cxn modelId="{9BA5C517-5D20-43BB-87A5-628D10A1C96E}" type="presOf" srcId="{02F5BFB4-AD22-4F32-9505-3B4F2BA7F16C}" destId="{9355745F-1E13-4C38-98B1-2199034CCA56}" srcOrd="1" destOrd="0" presId="urn:microsoft.com/office/officeart/2008/layout/HalfCircleOrganizationChart"/>
    <dgm:cxn modelId="{E02EAF22-64A6-4233-A5F4-F98B83713704}" type="presOf" srcId="{9B0F471E-D3A3-472B-8196-711620AEF5F4}" destId="{1DEEAAEB-8BEE-4DC6-A27F-F27BE92E3266}" srcOrd="0" destOrd="0" presId="urn:microsoft.com/office/officeart/2008/layout/HalfCircleOrganizationChart"/>
    <dgm:cxn modelId="{5F59194E-EBCD-4867-A814-57BEE07ED73D}" type="presOf" srcId="{22F577DF-CF6D-4C3A-8DA5-808380005228}" destId="{77D01F79-888B-4E27-B30C-50C3DAD8027C}" srcOrd="1" destOrd="0" presId="urn:microsoft.com/office/officeart/2008/layout/HalfCircleOrganizationChart"/>
    <dgm:cxn modelId="{B2749C6E-B404-491E-9AD0-1F4E67BD7E15}" type="presOf" srcId="{D0481333-44E7-477C-BEC6-34C0E30498E4}" destId="{2200F9D8-D3D7-4A19-AEFF-755C09819B81}" srcOrd="1" destOrd="0" presId="urn:microsoft.com/office/officeart/2008/layout/HalfCircleOrganizationChart"/>
    <dgm:cxn modelId="{73E5686F-E169-41CC-9F59-9E16073265F3}" type="presOf" srcId="{9B0F471E-D3A3-472B-8196-711620AEF5F4}" destId="{F223C1D8-95C6-49D8-AA78-F6F041746B53}" srcOrd="1" destOrd="0" presId="urn:microsoft.com/office/officeart/2008/layout/HalfCircleOrganizationChart"/>
    <dgm:cxn modelId="{E699DA7A-98FB-4B2A-B20F-FF157ED5CFBF}" type="presOf" srcId="{0A8116AD-19CB-4696-99E8-2F2421C1E0CB}" destId="{33D624B6-1830-4135-816E-D9F134FC20F2}" srcOrd="1" destOrd="0" presId="urn:microsoft.com/office/officeart/2008/layout/HalfCircleOrganizationChart"/>
    <dgm:cxn modelId="{B563C381-BCBD-43D5-ACA4-BDE9B360C1CF}" type="presOf" srcId="{02F5BFB4-AD22-4F32-9505-3B4F2BA7F16C}" destId="{6C3BCDA9-18B6-488E-8D64-C907B24FDE6A}" srcOrd="0" destOrd="0" presId="urn:microsoft.com/office/officeart/2008/layout/HalfCircleOrganizationChart"/>
    <dgm:cxn modelId="{A1D153B3-CB45-4DB9-A31F-CE40CED18953}" srcId="{96034C9A-724B-407A-B3E3-F161B16BE817}" destId="{D0481333-44E7-477C-BEC6-34C0E30498E4}" srcOrd="0" destOrd="0" parTransId="{950CE48A-BDBF-4B86-9A86-9D99FC32B3F9}" sibTransId="{9403CEF0-0D45-4342-9116-0B724C3E2A48}"/>
    <dgm:cxn modelId="{ECF1FEB4-4820-4B4D-81E1-B7A91EE65B1A}" type="presOf" srcId="{1E5336BE-0E66-4E43-A349-AB425C0F1968}" destId="{F6C067C9-8CA8-4412-81F3-AD0960D8B4A9}" srcOrd="0" destOrd="0" presId="urn:microsoft.com/office/officeart/2008/layout/HalfCircleOrganizationChart"/>
    <dgm:cxn modelId="{7A3B1BB5-F857-48D1-BD26-8DB0145C1B00}" type="presOf" srcId="{0A8116AD-19CB-4696-99E8-2F2421C1E0CB}" destId="{7D84229A-45EE-44B4-B9E0-B35BCFECB88B}" srcOrd="0" destOrd="0" presId="urn:microsoft.com/office/officeart/2008/layout/HalfCircleOrganizationChart"/>
    <dgm:cxn modelId="{FB1E5EB6-ADBE-4C54-84A4-F713E3AD345E}" srcId="{D0481333-44E7-477C-BEC6-34C0E30498E4}" destId="{0A8116AD-19CB-4696-99E8-2F2421C1E0CB}" srcOrd="2" destOrd="0" parTransId="{1E5336BE-0E66-4E43-A349-AB425C0F1968}" sibTransId="{6B5427AB-1FF6-4240-B40C-42BB4A8EC1B9}"/>
    <dgm:cxn modelId="{5BCEAFC0-8652-4C87-A461-BB3B48712228}" srcId="{D0481333-44E7-477C-BEC6-34C0E30498E4}" destId="{22F577DF-CF6D-4C3A-8DA5-808380005228}" srcOrd="1" destOrd="0" parTransId="{A7899232-EB49-49E5-94CD-F9A914EEB54F}" sibTransId="{0D7E83EB-96BC-4430-8194-5D9B41D4F37B}"/>
    <dgm:cxn modelId="{BBECDFC9-2058-4AF3-BF08-5D5E5F70A134}" type="presOf" srcId="{4B00BADD-3984-4578-B0F1-60821AC7A326}" destId="{6F4B3C28-8560-4837-925D-780D34C78AB7}" srcOrd="0" destOrd="0" presId="urn:microsoft.com/office/officeart/2008/layout/HalfCircleOrganizationChart"/>
    <dgm:cxn modelId="{F15E6ECE-D045-4050-A4BA-6D02CAAF118E}" srcId="{D0481333-44E7-477C-BEC6-34C0E30498E4}" destId="{02F5BFB4-AD22-4F32-9505-3B4F2BA7F16C}" srcOrd="0" destOrd="0" parTransId="{4B00BADD-3984-4578-B0F1-60821AC7A326}" sibTransId="{DBB89ECC-B757-438C-AE35-B187993C7236}"/>
    <dgm:cxn modelId="{22AF8EDD-A14A-483A-890A-F91A85B5C7A1}" srcId="{D0481333-44E7-477C-BEC6-34C0E30498E4}" destId="{9B0F471E-D3A3-472B-8196-711620AEF5F4}" srcOrd="3" destOrd="0" parTransId="{A8406E6B-1DF7-45B1-8BC3-FD692B87AE8E}" sibTransId="{204DF8EE-FE04-4EA3-A98B-15B67E88709C}"/>
    <dgm:cxn modelId="{DC12D6DF-CDD6-4F87-BB3E-74AB38F0F54D}" type="presOf" srcId="{A8406E6B-1DF7-45B1-8BC3-FD692B87AE8E}" destId="{6C931ADD-8CCD-4F61-9DB5-9B1293DD04F4}" srcOrd="0" destOrd="0" presId="urn:microsoft.com/office/officeart/2008/layout/HalfCircleOrganizationChart"/>
    <dgm:cxn modelId="{965460E6-F359-4149-B522-CA50A0D098C0}" type="presOf" srcId="{D0481333-44E7-477C-BEC6-34C0E30498E4}" destId="{3B62B29A-BCCE-4255-8B80-AECB83BBC53D}" srcOrd="0" destOrd="0" presId="urn:microsoft.com/office/officeart/2008/layout/HalfCircleOrganizationChart"/>
    <dgm:cxn modelId="{4C21F4FD-3612-408A-AFFE-D9C8F37F310C}" type="presOf" srcId="{A7899232-EB49-49E5-94CD-F9A914EEB54F}" destId="{4BF1FB70-B18A-4336-8C90-D631A274C143}" srcOrd="0" destOrd="0" presId="urn:microsoft.com/office/officeart/2008/layout/HalfCircleOrganizationChart"/>
    <dgm:cxn modelId="{4A61835A-E50C-4AEE-B6DB-E3F0D55F29ED}" type="presParOf" srcId="{327B6B4D-D4F8-4FD7-BCD4-DC441B5AA239}" destId="{61D89849-35FD-4F88-A105-186DE173FEF5}" srcOrd="0" destOrd="0" presId="urn:microsoft.com/office/officeart/2008/layout/HalfCircleOrganizationChart"/>
    <dgm:cxn modelId="{CD440894-1E3A-44EC-841B-2580E293FA08}" type="presParOf" srcId="{61D89849-35FD-4F88-A105-186DE173FEF5}" destId="{986FC8AC-33FC-4870-B757-B077FAD5CFED}" srcOrd="0" destOrd="0" presId="urn:microsoft.com/office/officeart/2008/layout/HalfCircleOrganizationChart"/>
    <dgm:cxn modelId="{10B39EF7-DB61-4D1E-B436-018EA1A9F5F8}" type="presParOf" srcId="{986FC8AC-33FC-4870-B757-B077FAD5CFED}" destId="{3B62B29A-BCCE-4255-8B80-AECB83BBC53D}" srcOrd="0" destOrd="0" presId="urn:microsoft.com/office/officeart/2008/layout/HalfCircleOrganizationChart"/>
    <dgm:cxn modelId="{0F4CFCEC-7A2A-4E73-B066-038201B32309}" type="presParOf" srcId="{986FC8AC-33FC-4870-B757-B077FAD5CFED}" destId="{5398AFC1-BE99-470C-B91C-D6BEB34A676C}" srcOrd="1" destOrd="0" presId="urn:microsoft.com/office/officeart/2008/layout/HalfCircleOrganizationChart"/>
    <dgm:cxn modelId="{F6AC04C0-AEDF-47DB-962D-A6FF8D8DB4F6}" type="presParOf" srcId="{986FC8AC-33FC-4870-B757-B077FAD5CFED}" destId="{D318BCBB-F35B-4A89-A128-FC818C29F07C}" srcOrd="2" destOrd="0" presId="urn:microsoft.com/office/officeart/2008/layout/HalfCircleOrganizationChart"/>
    <dgm:cxn modelId="{CF0DA6CD-7E78-456E-8421-A96D477DF06C}" type="presParOf" srcId="{986FC8AC-33FC-4870-B757-B077FAD5CFED}" destId="{2200F9D8-D3D7-4A19-AEFF-755C09819B81}" srcOrd="3" destOrd="0" presId="urn:microsoft.com/office/officeart/2008/layout/HalfCircleOrganizationChart"/>
    <dgm:cxn modelId="{FB42E99F-0CC1-4121-9AE5-70EC3C4A00C7}" type="presParOf" srcId="{61D89849-35FD-4F88-A105-186DE173FEF5}" destId="{463AE081-BB5A-44B0-A1EA-13828B8C4650}" srcOrd="1" destOrd="0" presId="urn:microsoft.com/office/officeart/2008/layout/HalfCircleOrganizationChart"/>
    <dgm:cxn modelId="{7D7073AD-E092-45D1-9AE3-0784D0816045}" type="presParOf" srcId="{463AE081-BB5A-44B0-A1EA-13828B8C4650}" destId="{4BF1FB70-B18A-4336-8C90-D631A274C143}" srcOrd="0" destOrd="0" presId="urn:microsoft.com/office/officeart/2008/layout/HalfCircleOrganizationChart"/>
    <dgm:cxn modelId="{1B4F88CC-7149-45D8-A045-2475CB1091D5}" type="presParOf" srcId="{463AE081-BB5A-44B0-A1EA-13828B8C4650}" destId="{37927E2B-00FA-4C15-AB8F-B3696B10EC76}" srcOrd="1" destOrd="0" presId="urn:microsoft.com/office/officeart/2008/layout/HalfCircleOrganizationChart"/>
    <dgm:cxn modelId="{001BF7D1-3682-455D-B5C0-2386C8FDA747}" type="presParOf" srcId="{37927E2B-00FA-4C15-AB8F-B3696B10EC76}" destId="{D7D0FCD7-548E-4F54-8FCB-7ED98BE8BE85}" srcOrd="0" destOrd="0" presId="urn:microsoft.com/office/officeart/2008/layout/HalfCircleOrganizationChart"/>
    <dgm:cxn modelId="{A65DC180-FF79-4E4A-BD1A-F31F209A60F2}" type="presParOf" srcId="{D7D0FCD7-548E-4F54-8FCB-7ED98BE8BE85}" destId="{43465AFD-1BCA-4D09-B0B2-C93288F50D2E}" srcOrd="0" destOrd="0" presId="urn:microsoft.com/office/officeart/2008/layout/HalfCircleOrganizationChart"/>
    <dgm:cxn modelId="{0DE46FFD-8F7E-44ED-BD34-6433B28969A9}" type="presParOf" srcId="{D7D0FCD7-548E-4F54-8FCB-7ED98BE8BE85}" destId="{5FE1C8BC-789E-4298-B4A9-1DF93BB9A295}" srcOrd="1" destOrd="0" presId="urn:microsoft.com/office/officeart/2008/layout/HalfCircleOrganizationChart"/>
    <dgm:cxn modelId="{F5398B02-FE07-4E34-8CC0-9570551A7E91}" type="presParOf" srcId="{D7D0FCD7-548E-4F54-8FCB-7ED98BE8BE85}" destId="{10CE374F-C96A-442A-B619-BF219800B0C2}" srcOrd="2" destOrd="0" presId="urn:microsoft.com/office/officeart/2008/layout/HalfCircleOrganizationChart"/>
    <dgm:cxn modelId="{E1253875-02BB-4BF4-A32F-C45FC3938695}" type="presParOf" srcId="{D7D0FCD7-548E-4F54-8FCB-7ED98BE8BE85}" destId="{77D01F79-888B-4E27-B30C-50C3DAD8027C}" srcOrd="3" destOrd="0" presId="urn:microsoft.com/office/officeart/2008/layout/HalfCircleOrganizationChart"/>
    <dgm:cxn modelId="{137DC0D0-781B-4B00-BAF1-934E9626DE75}" type="presParOf" srcId="{37927E2B-00FA-4C15-AB8F-B3696B10EC76}" destId="{A932C748-2206-4106-AA28-831F18DD007D}" srcOrd="1" destOrd="0" presId="urn:microsoft.com/office/officeart/2008/layout/HalfCircleOrganizationChart"/>
    <dgm:cxn modelId="{CD51A176-BA0C-4F29-802C-EDB4C437DC82}" type="presParOf" srcId="{37927E2B-00FA-4C15-AB8F-B3696B10EC76}" destId="{F4B29843-7276-45D1-9E20-97B9EA4136B6}" srcOrd="2" destOrd="0" presId="urn:microsoft.com/office/officeart/2008/layout/HalfCircleOrganizationChart"/>
    <dgm:cxn modelId="{6F4B5809-E91B-49F6-A4F0-8DDF4CFCA94F}" type="presParOf" srcId="{463AE081-BB5A-44B0-A1EA-13828B8C4650}" destId="{F6C067C9-8CA8-4412-81F3-AD0960D8B4A9}" srcOrd="2" destOrd="0" presId="urn:microsoft.com/office/officeart/2008/layout/HalfCircleOrganizationChart"/>
    <dgm:cxn modelId="{4E695B9F-D862-4510-AA79-3E04972A4033}" type="presParOf" srcId="{463AE081-BB5A-44B0-A1EA-13828B8C4650}" destId="{F4304A95-31EE-4474-BBBC-3E733BE64D29}" srcOrd="3" destOrd="0" presId="urn:microsoft.com/office/officeart/2008/layout/HalfCircleOrganizationChart"/>
    <dgm:cxn modelId="{BE1C2DC1-EA0E-4500-A0D4-43B68DFA6ECB}" type="presParOf" srcId="{F4304A95-31EE-4474-BBBC-3E733BE64D29}" destId="{0543FE1D-56E7-4996-93DE-FB21152F66F4}" srcOrd="0" destOrd="0" presId="urn:microsoft.com/office/officeart/2008/layout/HalfCircleOrganizationChart"/>
    <dgm:cxn modelId="{D1C743FD-5D4D-4B02-975F-CF203B74C376}" type="presParOf" srcId="{0543FE1D-56E7-4996-93DE-FB21152F66F4}" destId="{7D84229A-45EE-44B4-B9E0-B35BCFECB88B}" srcOrd="0" destOrd="0" presId="urn:microsoft.com/office/officeart/2008/layout/HalfCircleOrganizationChart"/>
    <dgm:cxn modelId="{72DC91BB-F2A6-45EB-A190-C4BF9E1EC1C6}" type="presParOf" srcId="{0543FE1D-56E7-4996-93DE-FB21152F66F4}" destId="{6721E256-C6A3-48C8-8AFD-FDF6660E192B}" srcOrd="1" destOrd="0" presId="urn:microsoft.com/office/officeart/2008/layout/HalfCircleOrganizationChart"/>
    <dgm:cxn modelId="{884F397E-465A-4637-8544-67FFBC7ABB49}" type="presParOf" srcId="{0543FE1D-56E7-4996-93DE-FB21152F66F4}" destId="{E9B972D3-3050-4F0F-B627-B2175F0A120A}" srcOrd="2" destOrd="0" presId="urn:microsoft.com/office/officeart/2008/layout/HalfCircleOrganizationChart"/>
    <dgm:cxn modelId="{D32CC4B2-346C-498A-A6C9-ECD5AB6B3D4E}" type="presParOf" srcId="{0543FE1D-56E7-4996-93DE-FB21152F66F4}" destId="{33D624B6-1830-4135-816E-D9F134FC20F2}" srcOrd="3" destOrd="0" presId="urn:microsoft.com/office/officeart/2008/layout/HalfCircleOrganizationChart"/>
    <dgm:cxn modelId="{99ED73DE-6F30-4A2F-BF79-D46ADAEEE85B}" type="presParOf" srcId="{F4304A95-31EE-4474-BBBC-3E733BE64D29}" destId="{FFECCB36-61B2-4EE3-B51E-1B3610FE3D53}" srcOrd="1" destOrd="0" presId="urn:microsoft.com/office/officeart/2008/layout/HalfCircleOrganizationChart"/>
    <dgm:cxn modelId="{6A9F95C6-E31B-4178-9251-37FA7972C817}" type="presParOf" srcId="{F4304A95-31EE-4474-BBBC-3E733BE64D29}" destId="{B9D2687D-6AF2-4DBD-9775-ED01CD88C6BA}" srcOrd="2" destOrd="0" presId="urn:microsoft.com/office/officeart/2008/layout/HalfCircleOrganizationChart"/>
    <dgm:cxn modelId="{ED90995E-AA25-4615-A6EC-1F08239E8A48}" type="presParOf" srcId="{463AE081-BB5A-44B0-A1EA-13828B8C4650}" destId="{6C931ADD-8CCD-4F61-9DB5-9B1293DD04F4}" srcOrd="4" destOrd="0" presId="urn:microsoft.com/office/officeart/2008/layout/HalfCircleOrganizationChart"/>
    <dgm:cxn modelId="{6BE05462-1241-4E61-811C-74F55372E32E}" type="presParOf" srcId="{463AE081-BB5A-44B0-A1EA-13828B8C4650}" destId="{05C3F2A2-6825-4385-AA87-6E86B94020C2}" srcOrd="5" destOrd="0" presId="urn:microsoft.com/office/officeart/2008/layout/HalfCircleOrganizationChart"/>
    <dgm:cxn modelId="{181FA0A6-C0B6-4E43-B15A-43CB1172580A}" type="presParOf" srcId="{05C3F2A2-6825-4385-AA87-6E86B94020C2}" destId="{0B6557C4-7C20-4492-9A85-63C565FB3750}" srcOrd="0" destOrd="0" presId="urn:microsoft.com/office/officeart/2008/layout/HalfCircleOrganizationChart"/>
    <dgm:cxn modelId="{3B140FF6-6118-43AF-99DE-D18AF09BE58E}" type="presParOf" srcId="{0B6557C4-7C20-4492-9A85-63C565FB3750}" destId="{1DEEAAEB-8BEE-4DC6-A27F-F27BE92E3266}" srcOrd="0" destOrd="0" presId="urn:microsoft.com/office/officeart/2008/layout/HalfCircleOrganizationChart"/>
    <dgm:cxn modelId="{285CC8AA-AF9E-4A69-88ED-3A260BB5A50C}" type="presParOf" srcId="{0B6557C4-7C20-4492-9A85-63C565FB3750}" destId="{9ED30603-6642-4E79-81ED-9CC64618D217}" srcOrd="1" destOrd="0" presId="urn:microsoft.com/office/officeart/2008/layout/HalfCircleOrganizationChart"/>
    <dgm:cxn modelId="{0D45224C-2E2A-4E4D-B43E-BA4B9AB76B41}" type="presParOf" srcId="{0B6557C4-7C20-4492-9A85-63C565FB3750}" destId="{92301BA3-525C-47DA-8476-37F4D0C4ABDB}" srcOrd="2" destOrd="0" presId="urn:microsoft.com/office/officeart/2008/layout/HalfCircleOrganizationChart"/>
    <dgm:cxn modelId="{B40A2E8D-6D89-4451-8EA4-1F7348492134}" type="presParOf" srcId="{0B6557C4-7C20-4492-9A85-63C565FB3750}" destId="{F223C1D8-95C6-49D8-AA78-F6F041746B53}" srcOrd="3" destOrd="0" presId="urn:microsoft.com/office/officeart/2008/layout/HalfCircleOrganizationChart"/>
    <dgm:cxn modelId="{86ED63A5-4C9E-4FF1-82DF-C24E398ED141}" type="presParOf" srcId="{05C3F2A2-6825-4385-AA87-6E86B94020C2}" destId="{423698B8-C74C-442C-8D0F-422DF271FE4D}" srcOrd="1" destOrd="0" presId="urn:microsoft.com/office/officeart/2008/layout/HalfCircleOrganizationChart"/>
    <dgm:cxn modelId="{1E136E64-503A-4907-AD3F-E8AD3AA689D4}" type="presParOf" srcId="{05C3F2A2-6825-4385-AA87-6E86B94020C2}" destId="{1F1056ED-EB8F-458C-A804-2100687E309C}" srcOrd="2" destOrd="0" presId="urn:microsoft.com/office/officeart/2008/layout/HalfCircleOrganizationChart"/>
    <dgm:cxn modelId="{071D17D7-B6DF-4177-BEB1-DBFE0A0D5161}" type="presParOf" srcId="{61D89849-35FD-4F88-A105-186DE173FEF5}" destId="{EC2D3C01-0615-4783-B8C7-B35B71F94E93}" srcOrd="2" destOrd="0" presId="urn:microsoft.com/office/officeart/2008/layout/HalfCircleOrganizationChart"/>
    <dgm:cxn modelId="{21CDB91E-8112-4343-8A7E-83091500B1DC}" type="presParOf" srcId="{EC2D3C01-0615-4783-B8C7-B35B71F94E93}" destId="{6F4B3C28-8560-4837-925D-780D34C78AB7}" srcOrd="0" destOrd="0" presId="urn:microsoft.com/office/officeart/2008/layout/HalfCircleOrganizationChart"/>
    <dgm:cxn modelId="{2AAF197A-637E-4DB7-81E0-9A64433CB527}" type="presParOf" srcId="{EC2D3C01-0615-4783-B8C7-B35B71F94E93}" destId="{32E4D803-97F4-4120-ADD2-604BA195F405}" srcOrd="1" destOrd="0" presId="urn:microsoft.com/office/officeart/2008/layout/HalfCircleOrganizationChart"/>
    <dgm:cxn modelId="{6E6B41CD-8DEA-4F85-BD9A-6952941E9595}" type="presParOf" srcId="{32E4D803-97F4-4120-ADD2-604BA195F405}" destId="{1F805E9E-7AEA-4B7F-AB34-B09395F61EB5}" srcOrd="0" destOrd="0" presId="urn:microsoft.com/office/officeart/2008/layout/HalfCircleOrganizationChart"/>
    <dgm:cxn modelId="{351DCFAA-9A18-41E3-A6A9-8122F72E934E}" type="presParOf" srcId="{1F805E9E-7AEA-4B7F-AB34-B09395F61EB5}" destId="{6C3BCDA9-18B6-488E-8D64-C907B24FDE6A}" srcOrd="0" destOrd="0" presId="urn:microsoft.com/office/officeart/2008/layout/HalfCircleOrganizationChart"/>
    <dgm:cxn modelId="{714BF9F9-045D-4396-A95F-318E1D0FAD7E}" type="presParOf" srcId="{1F805E9E-7AEA-4B7F-AB34-B09395F61EB5}" destId="{57003679-E69D-4A95-A732-38E97444E34A}" srcOrd="1" destOrd="0" presId="urn:microsoft.com/office/officeart/2008/layout/HalfCircleOrganizationChart"/>
    <dgm:cxn modelId="{1C26CC02-2F2C-4AF0-8DE3-10D86A84F1B2}" type="presParOf" srcId="{1F805E9E-7AEA-4B7F-AB34-B09395F61EB5}" destId="{1124F727-F978-4673-A35E-08585AF5D7D8}" srcOrd="2" destOrd="0" presId="urn:microsoft.com/office/officeart/2008/layout/HalfCircleOrganizationChart"/>
    <dgm:cxn modelId="{FA8AF921-5494-417D-830B-25E0F5BC028F}" type="presParOf" srcId="{1F805E9E-7AEA-4B7F-AB34-B09395F61EB5}" destId="{9355745F-1E13-4C38-98B1-2199034CCA56}" srcOrd="3" destOrd="0" presId="urn:microsoft.com/office/officeart/2008/layout/HalfCircleOrganizationChart"/>
    <dgm:cxn modelId="{321C1AC1-6F37-4E88-9BF8-71C7FC201958}" type="presParOf" srcId="{32E4D803-97F4-4120-ADD2-604BA195F405}" destId="{4BA099CD-7175-4F67-B81E-0DFE4057CDB4}" srcOrd="1" destOrd="0" presId="urn:microsoft.com/office/officeart/2008/layout/HalfCircleOrganizationChart"/>
    <dgm:cxn modelId="{7DF7AE3B-2C13-4200-ADC4-D423D576813C}" type="presParOf" srcId="{32E4D803-97F4-4120-ADD2-604BA195F405}" destId="{3ED9CE76-5F3D-4EFB-AAED-802715C3E6B1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75BB79F-349E-4040-9200-D0AF51F8E461}" type="doc">
      <dgm:prSet loTypeId="urn:microsoft.com/office/officeart/2005/8/layout/radial1" loCatId="cycle" qsTypeId="urn:microsoft.com/office/officeart/2005/8/quickstyle/3d5" qsCatId="3D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B19D8B2F-508A-42BB-BE6E-770E39B59868}">
      <dgm:prSet phldrT="[Text]"/>
      <dgm:spPr/>
      <dgm:t>
        <a:bodyPr/>
        <a:lstStyle/>
        <a:p>
          <a:r>
            <a:rPr lang="zh-CN" altLang="en-US" dirty="0"/>
            <a:t>原始资料</a:t>
          </a:r>
          <a:endParaRPr lang="en-SG" dirty="0"/>
        </a:p>
      </dgm:t>
    </dgm:pt>
    <dgm:pt modelId="{24F0A168-5640-44B1-AC3F-656C580613D7}" type="parTrans" cxnId="{5097977F-47B0-4DB6-A7DB-C8943A4AE864}">
      <dgm:prSet/>
      <dgm:spPr/>
      <dgm:t>
        <a:bodyPr/>
        <a:lstStyle/>
        <a:p>
          <a:endParaRPr lang="en-SG"/>
        </a:p>
      </dgm:t>
    </dgm:pt>
    <dgm:pt modelId="{29FC0A40-6988-41C9-8127-E5B7643C69B7}" type="sibTrans" cxnId="{5097977F-47B0-4DB6-A7DB-C8943A4AE864}">
      <dgm:prSet/>
      <dgm:spPr/>
      <dgm:t>
        <a:bodyPr/>
        <a:lstStyle/>
        <a:p>
          <a:endParaRPr lang="en-SG"/>
        </a:p>
      </dgm:t>
    </dgm:pt>
    <dgm:pt modelId="{BFD97271-0338-41B9-BFAD-A3B2F396B1A7}">
      <dgm:prSet phldrT="[Text]"/>
      <dgm:spPr/>
      <dgm:t>
        <a:bodyPr/>
        <a:lstStyle/>
        <a:p>
          <a:r>
            <a:rPr lang="zh-CN" altLang="en-US" dirty="0"/>
            <a:t>资料版本问题</a:t>
          </a:r>
          <a:endParaRPr lang="en-SG" dirty="0"/>
        </a:p>
      </dgm:t>
    </dgm:pt>
    <dgm:pt modelId="{5294927C-C631-445D-829A-ED6AB7008AFC}" type="parTrans" cxnId="{5770F8B7-D0D1-4745-9120-72F6818BDB67}">
      <dgm:prSet/>
      <dgm:spPr/>
      <dgm:t>
        <a:bodyPr/>
        <a:lstStyle/>
        <a:p>
          <a:endParaRPr lang="en-SG"/>
        </a:p>
      </dgm:t>
    </dgm:pt>
    <dgm:pt modelId="{5D0075E8-8890-48E5-80E4-1144374AFA30}" type="sibTrans" cxnId="{5770F8B7-D0D1-4745-9120-72F6818BDB67}">
      <dgm:prSet/>
      <dgm:spPr/>
      <dgm:t>
        <a:bodyPr/>
        <a:lstStyle/>
        <a:p>
          <a:endParaRPr lang="en-SG"/>
        </a:p>
      </dgm:t>
    </dgm:pt>
    <dgm:pt modelId="{E3E3061E-6FD0-442E-9B27-AFF4D7CF7377}">
      <dgm:prSet phldrT="[Text]"/>
      <dgm:spPr/>
      <dgm:t>
        <a:bodyPr/>
        <a:lstStyle/>
        <a:p>
          <a:r>
            <a:rPr lang="zh-CN" altLang="en-US" dirty="0"/>
            <a:t>资料校勘过程</a:t>
          </a:r>
          <a:endParaRPr lang="en-SG" dirty="0"/>
        </a:p>
      </dgm:t>
    </dgm:pt>
    <dgm:pt modelId="{78995F4A-3561-40BE-B797-4020E9CE6D1C}" type="parTrans" cxnId="{2939993D-52E3-4081-94AC-01856E70F11F}">
      <dgm:prSet/>
      <dgm:spPr/>
      <dgm:t>
        <a:bodyPr/>
        <a:lstStyle/>
        <a:p>
          <a:endParaRPr lang="en-SG"/>
        </a:p>
      </dgm:t>
    </dgm:pt>
    <dgm:pt modelId="{2E983DB2-9EDB-4293-B19D-E41772FDE534}" type="sibTrans" cxnId="{2939993D-52E3-4081-94AC-01856E70F11F}">
      <dgm:prSet/>
      <dgm:spPr/>
      <dgm:t>
        <a:bodyPr/>
        <a:lstStyle/>
        <a:p>
          <a:endParaRPr lang="en-SG"/>
        </a:p>
      </dgm:t>
    </dgm:pt>
    <dgm:pt modelId="{BBD0D725-4C94-4316-A6A8-AB2064598335}">
      <dgm:prSet phldrT="[Text]"/>
      <dgm:spPr/>
      <dgm:t>
        <a:bodyPr/>
        <a:lstStyle/>
        <a:p>
          <a:r>
            <a:rPr lang="zh-CN" altLang="en-US" dirty="0"/>
            <a:t>资料可靠与否</a:t>
          </a:r>
          <a:endParaRPr lang="en-SG" dirty="0"/>
        </a:p>
      </dgm:t>
    </dgm:pt>
    <dgm:pt modelId="{5246F557-680F-4EC6-8AC9-F48C8EF49656}" type="parTrans" cxnId="{D97A8F2C-F6DD-4085-8EB3-E96591A5094B}">
      <dgm:prSet/>
      <dgm:spPr/>
      <dgm:t>
        <a:bodyPr/>
        <a:lstStyle/>
        <a:p>
          <a:endParaRPr lang="en-SG"/>
        </a:p>
      </dgm:t>
    </dgm:pt>
    <dgm:pt modelId="{49AA1B11-8BC4-4C73-A85A-DBB844652572}" type="sibTrans" cxnId="{D97A8F2C-F6DD-4085-8EB3-E96591A5094B}">
      <dgm:prSet/>
      <dgm:spPr/>
      <dgm:t>
        <a:bodyPr/>
        <a:lstStyle/>
        <a:p>
          <a:endParaRPr lang="en-SG"/>
        </a:p>
      </dgm:t>
    </dgm:pt>
    <dgm:pt modelId="{22747E85-D0FD-4C72-8DD2-039E2589680B}">
      <dgm:prSet phldrT="[Text]"/>
      <dgm:spPr/>
      <dgm:t>
        <a:bodyPr/>
        <a:lstStyle/>
        <a:p>
          <a:r>
            <a:rPr lang="zh-CN" altLang="en-US" dirty="0"/>
            <a:t>评估参照标准</a:t>
          </a:r>
          <a:endParaRPr lang="en-SG" dirty="0"/>
        </a:p>
      </dgm:t>
    </dgm:pt>
    <dgm:pt modelId="{C8CB4413-9BE2-4452-8BC9-A766A175F8EF}" type="parTrans" cxnId="{B710DB7E-6B8A-4BDB-BCE4-309452AB72E1}">
      <dgm:prSet/>
      <dgm:spPr/>
      <dgm:t>
        <a:bodyPr/>
        <a:lstStyle/>
        <a:p>
          <a:endParaRPr lang="en-SG"/>
        </a:p>
      </dgm:t>
    </dgm:pt>
    <dgm:pt modelId="{E9FFC9DE-F50E-47F4-BCE7-2759AB8DC98F}" type="sibTrans" cxnId="{B710DB7E-6B8A-4BDB-BCE4-309452AB72E1}">
      <dgm:prSet/>
      <dgm:spPr/>
      <dgm:t>
        <a:bodyPr/>
        <a:lstStyle/>
        <a:p>
          <a:endParaRPr lang="en-SG"/>
        </a:p>
      </dgm:t>
    </dgm:pt>
    <dgm:pt modelId="{AA499D12-F0BE-4268-896C-86EBE73EFEB6}" type="pres">
      <dgm:prSet presAssocID="{F75BB79F-349E-4040-9200-D0AF51F8E461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F1A7C74-9DB4-45A9-BD94-D612ADF33A37}" type="pres">
      <dgm:prSet presAssocID="{B19D8B2F-508A-42BB-BE6E-770E39B59868}" presName="centerShape" presStyleLbl="node0" presStyleIdx="0" presStyleCnt="1"/>
      <dgm:spPr/>
    </dgm:pt>
    <dgm:pt modelId="{2887A7ED-2CAE-4BA4-8EA4-DE93384CF607}" type="pres">
      <dgm:prSet presAssocID="{5294927C-C631-445D-829A-ED6AB7008AFC}" presName="Name9" presStyleLbl="parChTrans1D2" presStyleIdx="0" presStyleCnt="4"/>
      <dgm:spPr/>
    </dgm:pt>
    <dgm:pt modelId="{69E50932-956E-4C47-AF2F-0F6BC35A9DAD}" type="pres">
      <dgm:prSet presAssocID="{5294927C-C631-445D-829A-ED6AB7008AFC}" presName="connTx" presStyleLbl="parChTrans1D2" presStyleIdx="0" presStyleCnt="4"/>
      <dgm:spPr/>
    </dgm:pt>
    <dgm:pt modelId="{735758B7-53CA-4D88-B123-E241F2400192}" type="pres">
      <dgm:prSet presAssocID="{BFD97271-0338-41B9-BFAD-A3B2F396B1A7}" presName="node" presStyleLbl="node1" presStyleIdx="0" presStyleCnt="4">
        <dgm:presLayoutVars>
          <dgm:bulletEnabled val="1"/>
        </dgm:presLayoutVars>
      </dgm:prSet>
      <dgm:spPr/>
    </dgm:pt>
    <dgm:pt modelId="{780C2E67-E476-4598-9D87-F091BFD5D0D5}" type="pres">
      <dgm:prSet presAssocID="{78995F4A-3561-40BE-B797-4020E9CE6D1C}" presName="Name9" presStyleLbl="parChTrans1D2" presStyleIdx="1" presStyleCnt="4"/>
      <dgm:spPr/>
    </dgm:pt>
    <dgm:pt modelId="{B7056942-A482-4857-AFB6-F554E58A74A3}" type="pres">
      <dgm:prSet presAssocID="{78995F4A-3561-40BE-B797-4020E9CE6D1C}" presName="connTx" presStyleLbl="parChTrans1D2" presStyleIdx="1" presStyleCnt="4"/>
      <dgm:spPr/>
    </dgm:pt>
    <dgm:pt modelId="{E6C24C67-2092-4F5B-B6CF-3B1E8BC492C5}" type="pres">
      <dgm:prSet presAssocID="{E3E3061E-6FD0-442E-9B27-AFF4D7CF7377}" presName="node" presStyleLbl="node1" presStyleIdx="1" presStyleCnt="4">
        <dgm:presLayoutVars>
          <dgm:bulletEnabled val="1"/>
        </dgm:presLayoutVars>
      </dgm:prSet>
      <dgm:spPr/>
    </dgm:pt>
    <dgm:pt modelId="{5E131781-1DF6-469C-AA14-B3BE2A99A07E}" type="pres">
      <dgm:prSet presAssocID="{5246F557-680F-4EC6-8AC9-F48C8EF49656}" presName="Name9" presStyleLbl="parChTrans1D2" presStyleIdx="2" presStyleCnt="4"/>
      <dgm:spPr/>
    </dgm:pt>
    <dgm:pt modelId="{CC578036-1F63-4A97-A98B-66705A7EBFB2}" type="pres">
      <dgm:prSet presAssocID="{5246F557-680F-4EC6-8AC9-F48C8EF49656}" presName="connTx" presStyleLbl="parChTrans1D2" presStyleIdx="2" presStyleCnt="4"/>
      <dgm:spPr/>
    </dgm:pt>
    <dgm:pt modelId="{2544ED80-8FB6-4C3A-AC18-50E24E387B48}" type="pres">
      <dgm:prSet presAssocID="{BBD0D725-4C94-4316-A6A8-AB2064598335}" presName="node" presStyleLbl="node1" presStyleIdx="2" presStyleCnt="4">
        <dgm:presLayoutVars>
          <dgm:bulletEnabled val="1"/>
        </dgm:presLayoutVars>
      </dgm:prSet>
      <dgm:spPr/>
    </dgm:pt>
    <dgm:pt modelId="{CBAA5117-24D2-4A3C-8917-46F3CC09775F}" type="pres">
      <dgm:prSet presAssocID="{C8CB4413-9BE2-4452-8BC9-A766A175F8EF}" presName="Name9" presStyleLbl="parChTrans1D2" presStyleIdx="3" presStyleCnt="4"/>
      <dgm:spPr/>
    </dgm:pt>
    <dgm:pt modelId="{710D11A3-A5AF-4BE6-AE8C-66F0D683729E}" type="pres">
      <dgm:prSet presAssocID="{C8CB4413-9BE2-4452-8BC9-A766A175F8EF}" presName="connTx" presStyleLbl="parChTrans1D2" presStyleIdx="3" presStyleCnt="4"/>
      <dgm:spPr/>
    </dgm:pt>
    <dgm:pt modelId="{8879755A-CF91-438E-B65B-F8C4745D0EA9}" type="pres">
      <dgm:prSet presAssocID="{22747E85-D0FD-4C72-8DD2-039E2589680B}" presName="node" presStyleLbl="node1" presStyleIdx="3" presStyleCnt="4">
        <dgm:presLayoutVars>
          <dgm:bulletEnabled val="1"/>
        </dgm:presLayoutVars>
      </dgm:prSet>
      <dgm:spPr/>
    </dgm:pt>
  </dgm:ptLst>
  <dgm:cxnLst>
    <dgm:cxn modelId="{14682811-A3E4-412E-99BA-C5BAB2B57A76}" type="presOf" srcId="{F75BB79F-349E-4040-9200-D0AF51F8E461}" destId="{AA499D12-F0BE-4268-896C-86EBE73EFEB6}" srcOrd="0" destOrd="0" presId="urn:microsoft.com/office/officeart/2005/8/layout/radial1"/>
    <dgm:cxn modelId="{A9983115-DD47-41C9-BC6D-3685578766F5}" type="presOf" srcId="{22747E85-D0FD-4C72-8DD2-039E2589680B}" destId="{8879755A-CF91-438E-B65B-F8C4745D0EA9}" srcOrd="0" destOrd="0" presId="urn:microsoft.com/office/officeart/2005/8/layout/radial1"/>
    <dgm:cxn modelId="{D97A8F2C-F6DD-4085-8EB3-E96591A5094B}" srcId="{B19D8B2F-508A-42BB-BE6E-770E39B59868}" destId="{BBD0D725-4C94-4316-A6A8-AB2064598335}" srcOrd="2" destOrd="0" parTransId="{5246F557-680F-4EC6-8AC9-F48C8EF49656}" sibTransId="{49AA1B11-8BC4-4C73-A85A-DBB844652572}"/>
    <dgm:cxn modelId="{2939993D-52E3-4081-94AC-01856E70F11F}" srcId="{B19D8B2F-508A-42BB-BE6E-770E39B59868}" destId="{E3E3061E-6FD0-442E-9B27-AFF4D7CF7377}" srcOrd="1" destOrd="0" parTransId="{78995F4A-3561-40BE-B797-4020E9CE6D1C}" sibTransId="{2E983DB2-9EDB-4293-B19D-E41772FDE534}"/>
    <dgm:cxn modelId="{48684766-5246-4E46-9DE2-58C873C84AAF}" type="presOf" srcId="{BBD0D725-4C94-4316-A6A8-AB2064598335}" destId="{2544ED80-8FB6-4C3A-AC18-50E24E387B48}" srcOrd="0" destOrd="0" presId="urn:microsoft.com/office/officeart/2005/8/layout/radial1"/>
    <dgm:cxn modelId="{6BB3D34D-730A-4BDE-A60A-1839425D1F0E}" type="presOf" srcId="{E3E3061E-6FD0-442E-9B27-AFF4D7CF7377}" destId="{E6C24C67-2092-4F5B-B6CF-3B1E8BC492C5}" srcOrd="0" destOrd="0" presId="urn:microsoft.com/office/officeart/2005/8/layout/radial1"/>
    <dgm:cxn modelId="{6004194F-F369-412D-B817-BD8D7F60ED5D}" type="presOf" srcId="{5294927C-C631-445D-829A-ED6AB7008AFC}" destId="{69E50932-956E-4C47-AF2F-0F6BC35A9DAD}" srcOrd="1" destOrd="0" presId="urn:microsoft.com/office/officeart/2005/8/layout/radial1"/>
    <dgm:cxn modelId="{B710DB7E-6B8A-4BDB-BCE4-309452AB72E1}" srcId="{B19D8B2F-508A-42BB-BE6E-770E39B59868}" destId="{22747E85-D0FD-4C72-8DD2-039E2589680B}" srcOrd="3" destOrd="0" parTransId="{C8CB4413-9BE2-4452-8BC9-A766A175F8EF}" sibTransId="{E9FFC9DE-F50E-47F4-BCE7-2759AB8DC98F}"/>
    <dgm:cxn modelId="{5097977F-47B0-4DB6-A7DB-C8943A4AE864}" srcId="{F75BB79F-349E-4040-9200-D0AF51F8E461}" destId="{B19D8B2F-508A-42BB-BE6E-770E39B59868}" srcOrd="0" destOrd="0" parTransId="{24F0A168-5640-44B1-AC3F-656C580613D7}" sibTransId="{29FC0A40-6988-41C9-8127-E5B7643C69B7}"/>
    <dgm:cxn modelId="{BE806A8E-F987-4121-AA6B-D0D2C9DC7C01}" type="presOf" srcId="{B19D8B2F-508A-42BB-BE6E-770E39B59868}" destId="{FF1A7C74-9DB4-45A9-BD94-D612ADF33A37}" srcOrd="0" destOrd="0" presId="urn:microsoft.com/office/officeart/2005/8/layout/radial1"/>
    <dgm:cxn modelId="{F86B11AD-B090-41D0-9950-9894494EBA2E}" type="presOf" srcId="{78995F4A-3561-40BE-B797-4020E9CE6D1C}" destId="{780C2E67-E476-4598-9D87-F091BFD5D0D5}" srcOrd="0" destOrd="0" presId="urn:microsoft.com/office/officeart/2005/8/layout/radial1"/>
    <dgm:cxn modelId="{0259D3AE-D319-42EE-B5D9-19DADAD890B5}" type="presOf" srcId="{5246F557-680F-4EC6-8AC9-F48C8EF49656}" destId="{5E131781-1DF6-469C-AA14-B3BE2A99A07E}" srcOrd="0" destOrd="0" presId="urn:microsoft.com/office/officeart/2005/8/layout/radial1"/>
    <dgm:cxn modelId="{650EE2B4-05AA-4606-8F7A-264F01A41493}" type="presOf" srcId="{BFD97271-0338-41B9-BFAD-A3B2F396B1A7}" destId="{735758B7-53CA-4D88-B123-E241F2400192}" srcOrd="0" destOrd="0" presId="urn:microsoft.com/office/officeart/2005/8/layout/radial1"/>
    <dgm:cxn modelId="{4CC5CBB6-DA88-456E-9747-A3C6E8320FA0}" type="presOf" srcId="{5246F557-680F-4EC6-8AC9-F48C8EF49656}" destId="{CC578036-1F63-4A97-A98B-66705A7EBFB2}" srcOrd="1" destOrd="0" presId="urn:microsoft.com/office/officeart/2005/8/layout/radial1"/>
    <dgm:cxn modelId="{5770F8B7-D0D1-4745-9120-72F6818BDB67}" srcId="{B19D8B2F-508A-42BB-BE6E-770E39B59868}" destId="{BFD97271-0338-41B9-BFAD-A3B2F396B1A7}" srcOrd="0" destOrd="0" parTransId="{5294927C-C631-445D-829A-ED6AB7008AFC}" sibTransId="{5D0075E8-8890-48E5-80E4-1144374AFA30}"/>
    <dgm:cxn modelId="{CF26FADC-3FC5-438E-A1C5-AE90C38EEF49}" type="presOf" srcId="{C8CB4413-9BE2-4452-8BC9-A766A175F8EF}" destId="{710D11A3-A5AF-4BE6-AE8C-66F0D683729E}" srcOrd="1" destOrd="0" presId="urn:microsoft.com/office/officeart/2005/8/layout/radial1"/>
    <dgm:cxn modelId="{6AE6A2E5-2346-446F-9A2D-EFA43E8B143C}" type="presOf" srcId="{C8CB4413-9BE2-4452-8BC9-A766A175F8EF}" destId="{CBAA5117-24D2-4A3C-8917-46F3CC09775F}" srcOrd="0" destOrd="0" presId="urn:microsoft.com/office/officeart/2005/8/layout/radial1"/>
    <dgm:cxn modelId="{015978FB-24EC-4D5F-9812-4844C10CF15C}" type="presOf" srcId="{78995F4A-3561-40BE-B797-4020E9CE6D1C}" destId="{B7056942-A482-4857-AFB6-F554E58A74A3}" srcOrd="1" destOrd="0" presId="urn:microsoft.com/office/officeart/2005/8/layout/radial1"/>
    <dgm:cxn modelId="{11F5F7FE-C90D-4C43-8DF8-B44AFEB2F9CF}" type="presOf" srcId="{5294927C-C631-445D-829A-ED6AB7008AFC}" destId="{2887A7ED-2CAE-4BA4-8EA4-DE93384CF607}" srcOrd="0" destOrd="0" presId="urn:microsoft.com/office/officeart/2005/8/layout/radial1"/>
    <dgm:cxn modelId="{F9EE93B5-A99E-4F10-A43A-22CB4655622D}" type="presParOf" srcId="{AA499D12-F0BE-4268-896C-86EBE73EFEB6}" destId="{FF1A7C74-9DB4-45A9-BD94-D612ADF33A37}" srcOrd="0" destOrd="0" presId="urn:microsoft.com/office/officeart/2005/8/layout/radial1"/>
    <dgm:cxn modelId="{A0007670-1495-4404-BB6E-71BDEC38CE15}" type="presParOf" srcId="{AA499D12-F0BE-4268-896C-86EBE73EFEB6}" destId="{2887A7ED-2CAE-4BA4-8EA4-DE93384CF607}" srcOrd="1" destOrd="0" presId="urn:microsoft.com/office/officeart/2005/8/layout/radial1"/>
    <dgm:cxn modelId="{4BEFBC71-D671-4CE3-9513-31AF09100A26}" type="presParOf" srcId="{2887A7ED-2CAE-4BA4-8EA4-DE93384CF607}" destId="{69E50932-956E-4C47-AF2F-0F6BC35A9DAD}" srcOrd="0" destOrd="0" presId="urn:microsoft.com/office/officeart/2005/8/layout/radial1"/>
    <dgm:cxn modelId="{0996148C-52BA-457B-B4F9-6702F857077A}" type="presParOf" srcId="{AA499D12-F0BE-4268-896C-86EBE73EFEB6}" destId="{735758B7-53CA-4D88-B123-E241F2400192}" srcOrd="2" destOrd="0" presId="urn:microsoft.com/office/officeart/2005/8/layout/radial1"/>
    <dgm:cxn modelId="{C4D0BD57-094C-444E-995E-84E717A75DA0}" type="presParOf" srcId="{AA499D12-F0BE-4268-896C-86EBE73EFEB6}" destId="{780C2E67-E476-4598-9D87-F091BFD5D0D5}" srcOrd="3" destOrd="0" presId="urn:microsoft.com/office/officeart/2005/8/layout/radial1"/>
    <dgm:cxn modelId="{B949AB95-A5B4-4778-98CB-462D5E174599}" type="presParOf" srcId="{780C2E67-E476-4598-9D87-F091BFD5D0D5}" destId="{B7056942-A482-4857-AFB6-F554E58A74A3}" srcOrd="0" destOrd="0" presId="urn:microsoft.com/office/officeart/2005/8/layout/radial1"/>
    <dgm:cxn modelId="{FE7F9B3C-6F1F-4DE8-AC9E-548EE158296E}" type="presParOf" srcId="{AA499D12-F0BE-4268-896C-86EBE73EFEB6}" destId="{E6C24C67-2092-4F5B-B6CF-3B1E8BC492C5}" srcOrd="4" destOrd="0" presId="urn:microsoft.com/office/officeart/2005/8/layout/radial1"/>
    <dgm:cxn modelId="{3863CF27-EE11-4C03-8840-CCCBFC3921F5}" type="presParOf" srcId="{AA499D12-F0BE-4268-896C-86EBE73EFEB6}" destId="{5E131781-1DF6-469C-AA14-B3BE2A99A07E}" srcOrd="5" destOrd="0" presId="urn:microsoft.com/office/officeart/2005/8/layout/radial1"/>
    <dgm:cxn modelId="{061D00A9-5049-435D-94DD-3E4C83E9227C}" type="presParOf" srcId="{5E131781-1DF6-469C-AA14-B3BE2A99A07E}" destId="{CC578036-1F63-4A97-A98B-66705A7EBFB2}" srcOrd="0" destOrd="0" presId="urn:microsoft.com/office/officeart/2005/8/layout/radial1"/>
    <dgm:cxn modelId="{96738D1F-34E2-48E9-8E4E-0E0279D0055F}" type="presParOf" srcId="{AA499D12-F0BE-4268-896C-86EBE73EFEB6}" destId="{2544ED80-8FB6-4C3A-AC18-50E24E387B48}" srcOrd="6" destOrd="0" presId="urn:microsoft.com/office/officeart/2005/8/layout/radial1"/>
    <dgm:cxn modelId="{A9888614-A51B-4843-903F-CC1C32A93A74}" type="presParOf" srcId="{AA499D12-F0BE-4268-896C-86EBE73EFEB6}" destId="{CBAA5117-24D2-4A3C-8917-46F3CC09775F}" srcOrd="7" destOrd="0" presId="urn:microsoft.com/office/officeart/2005/8/layout/radial1"/>
    <dgm:cxn modelId="{60D0C8B1-FCB8-4B3D-A58D-77A2671DC5CF}" type="presParOf" srcId="{CBAA5117-24D2-4A3C-8917-46F3CC09775F}" destId="{710D11A3-A5AF-4BE6-AE8C-66F0D683729E}" srcOrd="0" destOrd="0" presId="urn:microsoft.com/office/officeart/2005/8/layout/radial1"/>
    <dgm:cxn modelId="{0E2FF896-60A3-4F47-9B35-656C662ED816}" type="presParOf" srcId="{AA499D12-F0BE-4268-896C-86EBE73EFEB6}" destId="{8879755A-CF91-438E-B65B-F8C4745D0EA9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8966F77-ADC9-4695-A640-B12120B96E05}" type="doc">
      <dgm:prSet loTypeId="urn:microsoft.com/office/officeart/2009/3/layout/PhasedProcess" loCatId="process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n-SG"/>
        </a:p>
      </dgm:t>
    </dgm:pt>
    <dgm:pt modelId="{3A125E98-40BD-42D6-BE29-4E958B90C3DD}">
      <dgm:prSet phldrT="[Text]"/>
      <dgm:spPr/>
      <dgm:t>
        <a:bodyPr/>
        <a:lstStyle/>
        <a:p>
          <a:r>
            <a:rPr lang="zh-CN" altLang="en-US" dirty="0"/>
            <a:t>二手资料</a:t>
          </a:r>
          <a:endParaRPr lang="en-SG" dirty="0"/>
        </a:p>
      </dgm:t>
    </dgm:pt>
    <dgm:pt modelId="{71ACDF72-C7CD-41C4-8447-5B72F6D32D1A}" type="parTrans" cxnId="{05BF0572-2F5C-4C3B-9DD0-515A52D50FCD}">
      <dgm:prSet/>
      <dgm:spPr/>
      <dgm:t>
        <a:bodyPr/>
        <a:lstStyle/>
        <a:p>
          <a:endParaRPr lang="en-SG"/>
        </a:p>
      </dgm:t>
    </dgm:pt>
    <dgm:pt modelId="{09DF97D9-1DCC-47B6-A7C1-0C2D4214F280}" type="sibTrans" cxnId="{05BF0572-2F5C-4C3B-9DD0-515A52D50FCD}">
      <dgm:prSet/>
      <dgm:spPr/>
      <dgm:t>
        <a:bodyPr/>
        <a:lstStyle/>
        <a:p>
          <a:endParaRPr lang="en-SG"/>
        </a:p>
      </dgm:t>
    </dgm:pt>
    <dgm:pt modelId="{BB6F47A8-9A53-4121-B9E5-C5FE684468A7}">
      <dgm:prSet phldrT="[Text]"/>
      <dgm:spPr/>
      <dgm:t>
        <a:bodyPr/>
        <a:lstStyle/>
        <a:p>
          <a:r>
            <a:rPr lang="zh-CN" altLang="en-US" dirty="0"/>
            <a:t>专著</a:t>
          </a:r>
          <a:endParaRPr lang="en-SG" dirty="0"/>
        </a:p>
      </dgm:t>
    </dgm:pt>
    <dgm:pt modelId="{F773FE8F-2626-4A97-942F-84F6BF349CA3}" type="parTrans" cxnId="{E11F6E40-0E36-4584-A1DA-06B9B2FF0F71}">
      <dgm:prSet/>
      <dgm:spPr/>
      <dgm:t>
        <a:bodyPr/>
        <a:lstStyle/>
        <a:p>
          <a:endParaRPr lang="en-SG"/>
        </a:p>
      </dgm:t>
    </dgm:pt>
    <dgm:pt modelId="{775AFFAE-DAAE-4F4E-9BCC-ABD2FA72DEA9}" type="sibTrans" cxnId="{E11F6E40-0E36-4584-A1DA-06B9B2FF0F71}">
      <dgm:prSet/>
      <dgm:spPr/>
      <dgm:t>
        <a:bodyPr/>
        <a:lstStyle/>
        <a:p>
          <a:endParaRPr lang="en-SG"/>
        </a:p>
      </dgm:t>
    </dgm:pt>
    <dgm:pt modelId="{B9341E0E-DAF7-411A-A679-5268D35DDC53}">
      <dgm:prSet phldrT="[Text]"/>
      <dgm:spPr/>
      <dgm:t>
        <a:bodyPr/>
        <a:lstStyle/>
        <a:p>
          <a:r>
            <a:rPr lang="zh-CN" altLang="en-US" dirty="0"/>
            <a:t>论文</a:t>
          </a:r>
          <a:endParaRPr lang="en-SG" dirty="0"/>
        </a:p>
      </dgm:t>
    </dgm:pt>
    <dgm:pt modelId="{8FEEF1CA-1145-4AC9-9A60-7BFC1C043192}" type="parTrans" cxnId="{E0D0460F-01AA-4D5D-88C3-6AFCF0483B32}">
      <dgm:prSet/>
      <dgm:spPr/>
      <dgm:t>
        <a:bodyPr/>
        <a:lstStyle/>
        <a:p>
          <a:endParaRPr lang="en-SG"/>
        </a:p>
      </dgm:t>
    </dgm:pt>
    <dgm:pt modelId="{8900DD0B-FEF2-4883-A246-3390CF142A10}" type="sibTrans" cxnId="{E0D0460F-01AA-4D5D-88C3-6AFCF0483B32}">
      <dgm:prSet/>
      <dgm:spPr/>
      <dgm:t>
        <a:bodyPr/>
        <a:lstStyle/>
        <a:p>
          <a:endParaRPr lang="en-SG"/>
        </a:p>
      </dgm:t>
    </dgm:pt>
    <dgm:pt modelId="{98444D78-9515-4CF5-8D2F-AD2A0DE141F2}">
      <dgm:prSet phldrT="[Text]"/>
      <dgm:spPr/>
      <dgm:t>
        <a:bodyPr/>
        <a:lstStyle/>
        <a:p>
          <a:r>
            <a:rPr lang="zh-CN" altLang="en-US" dirty="0"/>
            <a:t>现代研究</a:t>
          </a:r>
          <a:endParaRPr lang="en-SG" dirty="0"/>
        </a:p>
      </dgm:t>
    </dgm:pt>
    <dgm:pt modelId="{2AED155A-4854-4AF3-8DEA-91D208B257CF}" type="parTrans" cxnId="{9E022C6D-37F9-4ECC-887E-90D70419D92A}">
      <dgm:prSet/>
      <dgm:spPr/>
      <dgm:t>
        <a:bodyPr/>
        <a:lstStyle/>
        <a:p>
          <a:endParaRPr lang="en-SG"/>
        </a:p>
      </dgm:t>
    </dgm:pt>
    <dgm:pt modelId="{F46B907D-D2FF-4646-8431-08A72F7377D2}" type="sibTrans" cxnId="{9E022C6D-37F9-4ECC-887E-90D70419D92A}">
      <dgm:prSet/>
      <dgm:spPr/>
      <dgm:t>
        <a:bodyPr/>
        <a:lstStyle/>
        <a:p>
          <a:endParaRPr lang="en-SG"/>
        </a:p>
      </dgm:t>
    </dgm:pt>
    <dgm:pt modelId="{4576A17E-AF14-4FCA-A6D4-86BBFEF2959D}">
      <dgm:prSet phldrT="[Text]"/>
      <dgm:spPr/>
      <dgm:t>
        <a:bodyPr/>
        <a:lstStyle/>
        <a:p>
          <a:r>
            <a:rPr lang="zh-CN" altLang="en-US" dirty="0"/>
            <a:t>主要考量</a:t>
          </a:r>
          <a:endParaRPr lang="en-SG" dirty="0"/>
        </a:p>
      </dgm:t>
    </dgm:pt>
    <dgm:pt modelId="{970CB816-23AF-4FEA-95DA-7EDC22EB61FD}" type="parTrans" cxnId="{51EAC62E-F1F7-45A7-BFFE-D6F885286872}">
      <dgm:prSet/>
      <dgm:spPr/>
      <dgm:t>
        <a:bodyPr/>
        <a:lstStyle/>
        <a:p>
          <a:endParaRPr lang="en-SG"/>
        </a:p>
      </dgm:t>
    </dgm:pt>
    <dgm:pt modelId="{DFE9F6FF-318E-47F8-A78C-863FFD637247}" type="sibTrans" cxnId="{51EAC62E-F1F7-45A7-BFFE-D6F885286872}">
      <dgm:prSet/>
      <dgm:spPr/>
      <dgm:t>
        <a:bodyPr/>
        <a:lstStyle/>
        <a:p>
          <a:endParaRPr lang="en-SG"/>
        </a:p>
      </dgm:t>
    </dgm:pt>
    <dgm:pt modelId="{D43B80F9-EEDD-418C-9604-77C8DA141CE7}">
      <dgm:prSet phldrT="[Text]"/>
      <dgm:spPr/>
      <dgm:t>
        <a:bodyPr/>
        <a:lstStyle/>
        <a:p>
          <a:r>
            <a:rPr lang="zh-CN" altLang="en-US" dirty="0"/>
            <a:t>能否读到</a:t>
          </a:r>
          <a:endParaRPr lang="en-SG" dirty="0"/>
        </a:p>
      </dgm:t>
    </dgm:pt>
    <dgm:pt modelId="{88B6D9DF-0725-4551-8D8B-7FD804A93415}" type="parTrans" cxnId="{62E48BFF-0A4F-45D6-B31A-A15A9F18D650}">
      <dgm:prSet/>
      <dgm:spPr/>
      <dgm:t>
        <a:bodyPr/>
        <a:lstStyle/>
        <a:p>
          <a:endParaRPr lang="en-SG"/>
        </a:p>
      </dgm:t>
    </dgm:pt>
    <dgm:pt modelId="{7C7B3EE6-F6D3-48EF-AF34-1CB7776700DA}" type="sibTrans" cxnId="{62E48BFF-0A4F-45D6-B31A-A15A9F18D650}">
      <dgm:prSet/>
      <dgm:spPr/>
      <dgm:t>
        <a:bodyPr/>
        <a:lstStyle/>
        <a:p>
          <a:endParaRPr lang="en-SG"/>
        </a:p>
      </dgm:t>
    </dgm:pt>
    <dgm:pt modelId="{E10CFE87-5E15-444F-BAAE-336BE86B8DFE}">
      <dgm:prSet phldrT="[Text]"/>
      <dgm:spPr/>
      <dgm:t>
        <a:bodyPr/>
        <a:lstStyle/>
        <a:p>
          <a:r>
            <a:rPr lang="zh-CN" altLang="en-US" dirty="0"/>
            <a:t>是否存在语言的不通的问题</a:t>
          </a:r>
          <a:endParaRPr lang="en-SG" dirty="0"/>
        </a:p>
      </dgm:t>
    </dgm:pt>
    <dgm:pt modelId="{964950A7-D4B8-4C4F-9A85-2304D8ECB28F}" type="parTrans" cxnId="{AC7C3633-8E2F-4546-B355-1B75CB323A0E}">
      <dgm:prSet/>
      <dgm:spPr/>
      <dgm:t>
        <a:bodyPr/>
        <a:lstStyle/>
        <a:p>
          <a:endParaRPr lang="en-SG"/>
        </a:p>
      </dgm:t>
    </dgm:pt>
    <dgm:pt modelId="{0BD540DA-A408-415F-9F6C-607AF50098A1}" type="sibTrans" cxnId="{AC7C3633-8E2F-4546-B355-1B75CB323A0E}">
      <dgm:prSet/>
      <dgm:spPr/>
      <dgm:t>
        <a:bodyPr/>
        <a:lstStyle/>
        <a:p>
          <a:endParaRPr lang="en-SG"/>
        </a:p>
      </dgm:t>
    </dgm:pt>
    <dgm:pt modelId="{EE52BE0F-7449-4B03-A1DB-01F67201A8DA}">
      <dgm:prSet phldrT="[Text]"/>
      <dgm:spPr/>
      <dgm:t>
        <a:bodyPr/>
        <a:lstStyle/>
        <a:p>
          <a:r>
            <a:rPr lang="zh-CN" altLang="en-US" dirty="0"/>
            <a:t>学术写作</a:t>
          </a:r>
          <a:endParaRPr lang="en-SG" dirty="0"/>
        </a:p>
      </dgm:t>
    </dgm:pt>
    <dgm:pt modelId="{E6AD17A1-3105-4192-8295-9660BCF9464A}" type="parTrans" cxnId="{5FDD20E4-BEF4-4926-91A5-B6CAEBB8DA6C}">
      <dgm:prSet/>
      <dgm:spPr/>
      <dgm:t>
        <a:bodyPr/>
        <a:lstStyle/>
        <a:p>
          <a:endParaRPr lang="en-SG"/>
        </a:p>
      </dgm:t>
    </dgm:pt>
    <dgm:pt modelId="{62708E89-B819-463F-8DDA-C78034CAFE1B}" type="sibTrans" cxnId="{5FDD20E4-BEF4-4926-91A5-B6CAEBB8DA6C}">
      <dgm:prSet/>
      <dgm:spPr/>
      <dgm:t>
        <a:bodyPr/>
        <a:lstStyle/>
        <a:p>
          <a:endParaRPr lang="en-SG"/>
        </a:p>
      </dgm:t>
    </dgm:pt>
    <dgm:pt modelId="{2B41F071-B255-4E3D-8936-86C76F24B302}">
      <dgm:prSet phldrT="[Text]"/>
      <dgm:spPr/>
      <dgm:t>
        <a:bodyPr/>
        <a:lstStyle/>
        <a:p>
          <a:r>
            <a:rPr lang="zh-CN" altLang="en-US" dirty="0"/>
            <a:t>是否影响到学术研究</a:t>
          </a:r>
          <a:endParaRPr lang="en-SG" dirty="0"/>
        </a:p>
      </dgm:t>
    </dgm:pt>
    <dgm:pt modelId="{DEA64894-0C63-4E7C-AF53-3BBE0F6949AB}" type="parTrans" cxnId="{CF136028-E26B-4D10-92B5-A7E02842A0F7}">
      <dgm:prSet/>
      <dgm:spPr/>
      <dgm:t>
        <a:bodyPr/>
        <a:lstStyle/>
        <a:p>
          <a:endParaRPr lang="en-SG"/>
        </a:p>
      </dgm:t>
    </dgm:pt>
    <dgm:pt modelId="{BBD11119-3C68-4593-B0A2-0B2CE2F3A456}" type="sibTrans" cxnId="{CF136028-E26B-4D10-92B5-A7E02842A0F7}">
      <dgm:prSet/>
      <dgm:spPr/>
      <dgm:t>
        <a:bodyPr/>
        <a:lstStyle/>
        <a:p>
          <a:endParaRPr lang="en-SG"/>
        </a:p>
      </dgm:t>
    </dgm:pt>
    <dgm:pt modelId="{BFE80716-FDFF-473E-8605-2D6FB9592812}" type="pres">
      <dgm:prSet presAssocID="{C8966F77-ADC9-4695-A640-B12120B96E05}" presName="Name0" presStyleCnt="0">
        <dgm:presLayoutVars>
          <dgm:chMax val="3"/>
          <dgm:chPref val="3"/>
          <dgm:bulletEnabled val="1"/>
          <dgm:dir/>
          <dgm:animLvl val="lvl"/>
        </dgm:presLayoutVars>
      </dgm:prSet>
      <dgm:spPr/>
    </dgm:pt>
    <dgm:pt modelId="{A0109A28-E32A-49E3-82E7-CCC2A89E08AF}" type="pres">
      <dgm:prSet presAssocID="{C8966F77-ADC9-4695-A640-B12120B96E05}" presName="arc1" presStyleLbl="node1" presStyleIdx="0" presStyleCnt="4"/>
      <dgm:spPr/>
    </dgm:pt>
    <dgm:pt modelId="{988008AE-148F-4D98-BFA7-7FCD7422618B}" type="pres">
      <dgm:prSet presAssocID="{C8966F77-ADC9-4695-A640-B12120B96E05}" presName="arc3" presStyleLbl="node1" presStyleIdx="1" presStyleCnt="4"/>
      <dgm:spPr/>
    </dgm:pt>
    <dgm:pt modelId="{957DC8E5-2C0C-42CF-A349-71FDAF5AA085}" type="pres">
      <dgm:prSet presAssocID="{C8966F77-ADC9-4695-A640-B12120B96E05}" presName="parentText2" presStyleLbl="revTx" presStyleIdx="0" presStyleCnt="3">
        <dgm:presLayoutVars>
          <dgm:chMax val="4"/>
          <dgm:chPref val="3"/>
          <dgm:bulletEnabled val="1"/>
        </dgm:presLayoutVars>
      </dgm:prSet>
      <dgm:spPr/>
    </dgm:pt>
    <dgm:pt modelId="{58420C50-6C1F-4C15-AC86-B7BD2B612647}" type="pres">
      <dgm:prSet presAssocID="{C8966F77-ADC9-4695-A640-B12120B96E05}" presName="arc2" presStyleLbl="node1" presStyleIdx="2" presStyleCnt="4"/>
      <dgm:spPr/>
    </dgm:pt>
    <dgm:pt modelId="{629967E1-E7AC-4911-BA93-ED58650CD23C}" type="pres">
      <dgm:prSet presAssocID="{C8966F77-ADC9-4695-A640-B12120B96E05}" presName="arc4" presStyleLbl="node1" presStyleIdx="3" presStyleCnt="4"/>
      <dgm:spPr/>
    </dgm:pt>
    <dgm:pt modelId="{F3963494-5626-4F19-8678-080DC008DAB6}" type="pres">
      <dgm:prSet presAssocID="{C8966F77-ADC9-4695-A640-B12120B96E05}" presName="parentText3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E1FBEDFC-85DE-4CDC-A2DD-704362FFC9E0}" type="pres">
      <dgm:prSet presAssocID="{C8966F77-ADC9-4695-A640-B12120B96E05}" presName="middleComposite" presStyleCnt="0"/>
      <dgm:spPr/>
    </dgm:pt>
    <dgm:pt modelId="{2F4D0B8E-8030-4DF1-889B-825E54781834}" type="pres">
      <dgm:prSet presAssocID="{D43B80F9-EEDD-418C-9604-77C8DA141CE7}" presName="circ1" presStyleLbl="vennNode1" presStyleIdx="0" presStyleCnt="8"/>
      <dgm:spPr/>
    </dgm:pt>
    <dgm:pt modelId="{74EF2C5B-6BBA-476A-AF00-1321B0C8FA43}" type="pres">
      <dgm:prSet presAssocID="{D43B80F9-EEDD-418C-9604-77C8DA141CE7}" presName="circ1Tx" presStyleLbl="revTx" presStyleIdx="1" presStyleCnt="3">
        <dgm:presLayoutVars>
          <dgm:chMax val="0"/>
          <dgm:chPref val="0"/>
        </dgm:presLayoutVars>
      </dgm:prSet>
      <dgm:spPr/>
    </dgm:pt>
    <dgm:pt modelId="{6F9D269E-568A-40D2-8F56-DFF3462A8A81}" type="pres">
      <dgm:prSet presAssocID="{E10CFE87-5E15-444F-BAAE-336BE86B8DFE}" presName="circ2" presStyleLbl="vennNode1" presStyleIdx="1" presStyleCnt="8"/>
      <dgm:spPr/>
    </dgm:pt>
    <dgm:pt modelId="{03250E7C-2D28-480E-B06C-2F37FD17B23C}" type="pres">
      <dgm:prSet presAssocID="{E10CFE87-5E15-444F-BAAE-336BE86B8DFE}" presName="circ2Tx" presStyleLbl="revTx" presStyleIdx="1" presStyleCnt="3">
        <dgm:presLayoutVars>
          <dgm:chMax val="0"/>
          <dgm:chPref val="0"/>
        </dgm:presLayoutVars>
      </dgm:prSet>
      <dgm:spPr/>
    </dgm:pt>
    <dgm:pt modelId="{8763086C-B837-457D-8E4A-21D9D9737AFF}" type="pres">
      <dgm:prSet presAssocID="{C8966F77-ADC9-4695-A640-B12120B96E05}" presName="leftComposite" presStyleCnt="0"/>
      <dgm:spPr/>
    </dgm:pt>
    <dgm:pt modelId="{276CECC8-8A63-4F61-A79B-9D6289EEB84D}" type="pres">
      <dgm:prSet presAssocID="{BB6F47A8-9A53-4121-B9E5-C5FE684468A7}" presName="childText1_1" presStyleLbl="vennNode1" presStyleIdx="2" presStyleCnt="8">
        <dgm:presLayoutVars>
          <dgm:chMax val="0"/>
          <dgm:chPref val="0"/>
        </dgm:presLayoutVars>
      </dgm:prSet>
      <dgm:spPr/>
    </dgm:pt>
    <dgm:pt modelId="{D8B43764-F514-44A9-98A7-875451F53AE3}" type="pres">
      <dgm:prSet presAssocID="{BB6F47A8-9A53-4121-B9E5-C5FE684468A7}" presName="ellipse1" presStyleLbl="vennNode1" presStyleIdx="3" presStyleCnt="8"/>
      <dgm:spPr/>
    </dgm:pt>
    <dgm:pt modelId="{49021A81-22F2-4D31-BB7F-2A6E21163B7D}" type="pres">
      <dgm:prSet presAssocID="{BB6F47A8-9A53-4121-B9E5-C5FE684468A7}" presName="ellipse2" presStyleLbl="vennNode1" presStyleIdx="4" presStyleCnt="8"/>
      <dgm:spPr/>
    </dgm:pt>
    <dgm:pt modelId="{212B2474-E2A4-4A4A-90A8-3B3FC3C85E7A}" type="pres">
      <dgm:prSet presAssocID="{B9341E0E-DAF7-411A-A679-5268D35DDC53}" presName="childText1_2" presStyleLbl="vennNode1" presStyleIdx="5" presStyleCnt="8">
        <dgm:presLayoutVars>
          <dgm:chMax val="0"/>
          <dgm:chPref val="0"/>
        </dgm:presLayoutVars>
      </dgm:prSet>
      <dgm:spPr/>
    </dgm:pt>
    <dgm:pt modelId="{E0E74A5A-5BF7-40B0-861D-013590264D53}" type="pres">
      <dgm:prSet presAssocID="{B9341E0E-DAF7-411A-A679-5268D35DDC53}" presName="ellipse3" presStyleLbl="vennNode1" presStyleIdx="6" presStyleCnt="8"/>
      <dgm:spPr/>
    </dgm:pt>
    <dgm:pt modelId="{147AACF6-6490-4643-B49D-0292D444D64D}" type="pres">
      <dgm:prSet presAssocID="{98444D78-9515-4CF5-8D2F-AD2A0DE141F2}" presName="childText1_3" presStyleLbl="vennNode1" presStyleIdx="7" presStyleCnt="8">
        <dgm:presLayoutVars>
          <dgm:chMax val="0"/>
          <dgm:chPref val="0"/>
        </dgm:presLayoutVars>
      </dgm:prSet>
      <dgm:spPr/>
    </dgm:pt>
    <dgm:pt modelId="{AFF8D5E2-3962-44FB-B20F-0BDF109B2F82}" type="pres">
      <dgm:prSet presAssocID="{C8966F77-ADC9-4695-A640-B12120B96E05}" presName="rightChild" presStyleLbl="node2" presStyleIdx="0" presStyleCnt="1">
        <dgm:presLayoutVars>
          <dgm:chMax val="0"/>
          <dgm:chPref val="0"/>
        </dgm:presLayoutVars>
      </dgm:prSet>
      <dgm:spPr/>
    </dgm:pt>
    <dgm:pt modelId="{D2CC0B3F-BFF1-4FAC-9174-FF77619838D3}" type="pres">
      <dgm:prSet presAssocID="{C8966F77-ADC9-4695-A640-B12120B96E05}" presName="parentText1" presStyleLbl="revTx" presStyleIdx="2" presStyleCnt="3">
        <dgm:presLayoutVars>
          <dgm:chMax val="4"/>
          <dgm:chPref val="3"/>
          <dgm:bulletEnabled val="1"/>
        </dgm:presLayoutVars>
      </dgm:prSet>
      <dgm:spPr/>
    </dgm:pt>
  </dgm:ptLst>
  <dgm:cxnLst>
    <dgm:cxn modelId="{E0D0460F-01AA-4D5D-88C3-6AFCF0483B32}" srcId="{3A125E98-40BD-42D6-BE29-4E958B90C3DD}" destId="{B9341E0E-DAF7-411A-A679-5268D35DDC53}" srcOrd="1" destOrd="0" parTransId="{8FEEF1CA-1145-4AC9-9A60-7BFC1C043192}" sibTransId="{8900DD0B-FEF2-4883-A246-3390CF142A10}"/>
    <dgm:cxn modelId="{CF136028-E26B-4D10-92B5-A7E02842A0F7}" srcId="{EE52BE0F-7449-4B03-A1DB-01F67201A8DA}" destId="{2B41F071-B255-4E3D-8936-86C76F24B302}" srcOrd="0" destOrd="0" parTransId="{DEA64894-0C63-4E7C-AF53-3BBE0F6949AB}" sibTransId="{BBD11119-3C68-4593-B0A2-0B2CE2F3A456}"/>
    <dgm:cxn modelId="{51EAC62E-F1F7-45A7-BFFE-D6F885286872}" srcId="{C8966F77-ADC9-4695-A640-B12120B96E05}" destId="{4576A17E-AF14-4FCA-A6D4-86BBFEF2959D}" srcOrd="1" destOrd="0" parTransId="{970CB816-23AF-4FEA-95DA-7EDC22EB61FD}" sibTransId="{DFE9F6FF-318E-47F8-A78C-863FFD637247}"/>
    <dgm:cxn modelId="{AC7C3633-8E2F-4546-B355-1B75CB323A0E}" srcId="{4576A17E-AF14-4FCA-A6D4-86BBFEF2959D}" destId="{E10CFE87-5E15-444F-BAAE-336BE86B8DFE}" srcOrd="1" destOrd="0" parTransId="{964950A7-D4B8-4C4F-9A85-2304D8ECB28F}" sibTransId="{0BD540DA-A408-415F-9F6C-607AF50098A1}"/>
    <dgm:cxn modelId="{E11F6E40-0E36-4584-A1DA-06B9B2FF0F71}" srcId="{3A125E98-40BD-42D6-BE29-4E958B90C3DD}" destId="{BB6F47A8-9A53-4121-B9E5-C5FE684468A7}" srcOrd="0" destOrd="0" parTransId="{F773FE8F-2626-4A97-942F-84F6BF349CA3}" sibTransId="{775AFFAE-DAAE-4F4E-9BCC-ABD2FA72DEA9}"/>
    <dgm:cxn modelId="{C27AD25E-0756-401D-9462-BDAAE62906F4}" type="presOf" srcId="{2B41F071-B255-4E3D-8936-86C76F24B302}" destId="{AFF8D5E2-3962-44FB-B20F-0BDF109B2F82}" srcOrd="0" destOrd="0" presId="urn:microsoft.com/office/officeart/2009/3/layout/PhasedProcess"/>
    <dgm:cxn modelId="{CFD54B41-A7E0-4041-BA27-59D9794AEB8D}" type="presOf" srcId="{BB6F47A8-9A53-4121-B9E5-C5FE684468A7}" destId="{276CECC8-8A63-4F61-A79B-9D6289EEB84D}" srcOrd="0" destOrd="0" presId="urn:microsoft.com/office/officeart/2009/3/layout/PhasedProcess"/>
    <dgm:cxn modelId="{2919FE4A-CEE8-44F6-AD09-A88D211AD977}" type="presOf" srcId="{B9341E0E-DAF7-411A-A679-5268D35DDC53}" destId="{212B2474-E2A4-4A4A-90A8-3B3FC3C85E7A}" srcOrd="0" destOrd="0" presId="urn:microsoft.com/office/officeart/2009/3/layout/PhasedProcess"/>
    <dgm:cxn modelId="{6ED7FE6C-BE57-4B22-95C5-8E73F13B25EB}" type="presOf" srcId="{D43B80F9-EEDD-418C-9604-77C8DA141CE7}" destId="{74EF2C5B-6BBA-476A-AF00-1321B0C8FA43}" srcOrd="1" destOrd="0" presId="urn:microsoft.com/office/officeart/2009/3/layout/PhasedProcess"/>
    <dgm:cxn modelId="{9E022C6D-37F9-4ECC-887E-90D70419D92A}" srcId="{3A125E98-40BD-42D6-BE29-4E958B90C3DD}" destId="{98444D78-9515-4CF5-8D2F-AD2A0DE141F2}" srcOrd="2" destOrd="0" parTransId="{2AED155A-4854-4AF3-8DEA-91D208B257CF}" sibTransId="{F46B907D-D2FF-4646-8431-08A72F7377D2}"/>
    <dgm:cxn modelId="{2BDD3F4D-9FC6-48E3-A84E-B47C5A1E442D}" type="presOf" srcId="{98444D78-9515-4CF5-8D2F-AD2A0DE141F2}" destId="{147AACF6-6490-4643-B49D-0292D444D64D}" srcOrd="0" destOrd="0" presId="urn:microsoft.com/office/officeart/2009/3/layout/PhasedProcess"/>
    <dgm:cxn modelId="{05BF0572-2F5C-4C3B-9DD0-515A52D50FCD}" srcId="{C8966F77-ADC9-4695-A640-B12120B96E05}" destId="{3A125E98-40BD-42D6-BE29-4E958B90C3DD}" srcOrd="0" destOrd="0" parTransId="{71ACDF72-C7CD-41C4-8447-5B72F6D32D1A}" sibTransId="{09DF97D9-1DCC-47B6-A7C1-0C2D4214F280}"/>
    <dgm:cxn modelId="{CC1BB177-86E4-4C0D-9388-249710D8D312}" type="presOf" srcId="{D43B80F9-EEDD-418C-9604-77C8DA141CE7}" destId="{2F4D0B8E-8030-4DF1-889B-825E54781834}" srcOrd="0" destOrd="0" presId="urn:microsoft.com/office/officeart/2009/3/layout/PhasedProcess"/>
    <dgm:cxn modelId="{058707A8-A2EB-4FD6-83B3-9F0FDDA48837}" type="presOf" srcId="{E10CFE87-5E15-444F-BAAE-336BE86B8DFE}" destId="{03250E7C-2D28-480E-B06C-2F37FD17B23C}" srcOrd="1" destOrd="0" presId="urn:microsoft.com/office/officeart/2009/3/layout/PhasedProcess"/>
    <dgm:cxn modelId="{8ECC00B7-9984-45F6-83E4-FEA5758D8080}" type="presOf" srcId="{C8966F77-ADC9-4695-A640-B12120B96E05}" destId="{BFE80716-FDFF-473E-8605-2D6FB9592812}" srcOrd="0" destOrd="0" presId="urn:microsoft.com/office/officeart/2009/3/layout/PhasedProcess"/>
    <dgm:cxn modelId="{231126C4-BC1F-4C3C-9F31-9E15006A221F}" type="presOf" srcId="{EE52BE0F-7449-4B03-A1DB-01F67201A8DA}" destId="{F3963494-5626-4F19-8678-080DC008DAB6}" srcOrd="0" destOrd="0" presId="urn:microsoft.com/office/officeart/2009/3/layout/PhasedProcess"/>
    <dgm:cxn modelId="{00187DD7-0512-4749-8318-8C70ECE7AE3A}" type="presOf" srcId="{3A125E98-40BD-42D6-BE29-4E958B90C3DD}" destId="{D2CC0B3F-BFF1-4FAC-9174-FF77619838D3}" srcOrd="0" destOrd="0" presId="urn:microsoft.com/office/officeart/2009/3/layout/PhasedProcess"/>
    <dgm:cxn modelId="{5FDD20E4-BEF4-4926-91A5-B6CAEBB8DA6C}" srcId="{C8966F77-ADC9-4695-A640-B12120B96E05}" destId="{EE52BE0F-7449-4B03-A1DB-01F67201A8DA}" srcOrd="2" destOrd="0" parTransId="{E6AD17A1-3105-4192-8295-9660BCF9464A}" sibTransId="{62708E89-B819-463F-8DDA-C78034CAFE1B}"/>
    <dgm:cxn modelId="{9D81A4F9-74FF-4191-B791-40BCBD1F77B8}" type="presOf" srcId="{E10CFE87-5E15-444F-BAAE-336BE86B8DFE}" destId="{6F9D269E-568A-40D2-8F56-DFF3462A8A81}" srcOrd="0" destOrd="0" presId="urn:microsoft.com/office/officeart/2009/3/layout/PhasedProcess"/>
    <dgm:cxn modelId="{DFF065FF-7D8D-4620-A843-5E83D684D4CF}" type="presOf" srcId="{4576A17E-AF14-4FCA-A6D4-86BBFEF2959D}" destId="{957DC8E5-2C0C-42CF-A349-71FDAF5AA085}" srcOrd="0" destOrd="0" presId="urn:microsoft.com/office/officeart/2009/3/layout/PhasedProcess"/>
    <dgm:cxn modelId="{62E48BFF-0A4F-45D6-B31A-A15A9F18D650}" srcId="{4576A17E-AF14-4FCA-A6D4-86BBFEF2959D}" destId="{D43B80F9-EEDD-418C-9604-77C8DA141CE7}" srcOrd="0" destOrd="0" parTransId="{88B6D9DF-0725-4551-8D8B-7FD804A93415}" sibTransId="{7C7B3EE6-F6D3-48EF-AF34-1CB7776700DA}"/>
    <dgm:cxn modelId="{50CD04A7-4669-4072-8929-24898EE52CA1}" type="presParOf" srcId="{BFE80716-FDFF-473E-8605-2D6FB9592812}" destId="{A0109A28-E32A-49E3-82E7-CCC2A89E08AF}" srcOrd="0" destOrd="0" presId="urn:microsoft.com/office/officeart/2009/3/layout/PhasedProcess"/>
    <dgm:cxn modelId="{B8229764-16CF-4165-BC6D-ADD54265862B}" type="presParOf" srcId="{BFE80716-FDFF-473E-8605-2D6FB9592812}" destId="{988008AE-148F-4D98-BFA7-7FCD7422618B}" srcOrd="1" destOrd="0" presId="urn:microsoft.com/office/officeart/2009/3/layout/PhasedProcess"/>
    <dgm:cxn modelId="{993F68CE-B806-4DC4-8633-38BB2A4B05D7}" type="presParOf" srcId="{BFE80716-FDFF-473E-8605-2D6FB9592812}" destId="{957DC8E5-2C0C-42CF-A349-71FDAF5AA085}" srcOrd="2" destOrd="0" presId="urn:microsoft.com/office/officeart/2009/3/layout/PhasedProcess"/>
    <dgm:cxn modelId="{831D6998-CD9B-4499-BD72-603FE54FB077}" type="presParOf" srcId="{BFE80716-FDFF-473E-8605-2D6FB9592812}" destId="{58420C50-6C1F-4C15-AC86-B7BD2B612647}" srcOrd="3" destOrd="0" presId="urn:microsoft.com/office/officeart/2009/3/layout/PhasedProcess"/>
    <dgm:cxn modelId="{9356550D-30C6-4D3D-AEAB-68F3CE08B49F}" type="presParOf" srcId="{BFE80716-FDFF-473E-8605-2D6FB9592812}" destId="{629967E1-E7AC-4911-BA93-ED58650CD23C}" srcOrd="4" destOrd="0" presId="urn:microsoft.com/office/officeart/2009/3/layout/PhasedProcess"/>
    <dgm:cxn modelId="{57F7A5D2-8ADF-45C7-8022-A739C17EF1A3}" type="presParOf" srcId="{BFE80716-FDFF-473E-8605-2D6FB9592812}" destId="{F3963494-5626-4F19-8678-080DC008DAB6}" srcOrd="5" destOrd="0" presId="urn:microsoft.com/office/officeart/2009/3/layout/PhasedProcess"/>
    <dgm:cxn modelId="{31EDB89E-31D0-464D-BD67-50804EC82107}" type="presParOf" srcId="{BFE80716-FDFF-473E-8605-2D6FB9592812}" destId="{E1FBEDFC-85DE-4CDC-A2DD-704362FFC9E0}" srcOrd="6" destOrd="0" presId="urn:microsoft.com/office/officeart/2009/3/layout/PhasedProcess"/>
    <dgm:cxn modelId="{D9C81EC8-664E-46CC-A60D-AE4E35EB9006}" type="presParOf" srcId="{E1FBEDFC-85DE-4CDC-A2DD-704362FFC9E0}" destId="{2F4D0B8E-8030-4DF1-889B-825E54781834}" srcOrd="0" destOrd="0" presId="urn:microsoft.com/office/officeart/2009/3/layout/PhasedProcess"/>
    <dgm:cxn modelId="{1013311E-16B1-44D3-8146-2F11BF2861BF}" type="presParOf" srcId="{E1FBEDFC-85DE-4CDC-A2DD-704362FFC9E0}" destId="{74EF2C5B-6BBA-476A-AF00-1321B0C8FA43}" srcOrd="1" destOrd="0" presId="urn:microsoft.com/office/officeart/2009/3/layout/PhasedProcess"/>
    <dgm:cxn modelId="{1F1D2373-30D1-480F-8A3F-FD573453866A}" type="presParOf" srcId="{E1FBEDFC-85DE-4CDC-A2DD-704362FFC9E0}" destId="{6F9D269E-568A-40D2-8F56-DFF3462A8A81}" srcOrd="2" destOrd="0" presId="urn:microsoft.com/office/officeart/2009/3/layout/PhasedProcess"/>
    <dgm:cxn modelId="{D89595D4-252B-4A2F-884D-5D33FFE80F57}" type="presParOf" srcId="{E1FBEDFC-85DE-4CDC-A2DD-704362FFC9E0}" destId="{03250E7C-2D28-480E-B06C-2F37FD17B23C}" srcOrd="3" destOrd="0" presId="urn:microsoft.com/office/officeart/2009/3/layout/PhasedProcess"/>
    <dgm:cxn modelId="{7D7CBE84-4769-4F53-9B89-271F456CAFF1}" type="presParOf" srcId="{BFE80716-FDFF-473E-8605-2D6FB9592812}" destId="{8763086C-B837-457D-8E4A-21D9D9737AFF}" srcOrd="7" destOrd="0" presId="urn:microsoft.com/office/officeart/2009/3/layout/PhasedProcess"/>
    <dgm:cxn modelId="{0A18C89F-0EE8-4835-820B-EF4EB176D1C9}" type="presParOf" srcId="{8763086C-B837-457D-8E4A-21D9D9737AFF}" destId="{276CECC8-8A63-4F61-A79B-9D6289EEB84D}" srcOrd="0" destOrd="0" presId="urn:microsoft.com/office/officeart/2009/3/layout/PhasedProcess"/>
    <dgm:cxn modelId="{84198374-BAD8-49AD-B5D5-A65F1FD10C44}" type="presParOf" srcId="{8763086C-B837-457D-8E4A-21D9D9737AFF}" destId="{D8B43764-F514-44A9-98A7-875451F53AE3}" srcOrd="1" destOrd="0" presId="urn:microsoft.com/office/officeart/2009/3/layout/PhasedProcess"/>
    <dgm:cxn modelId="{80544AB1-2268-4DFE-BD4D-2E6A06201929}" type="presParOf" srcId="{8763086C-B837-457D-8E4A-21D9D9737AFF}" destId="{49021A81-22F2-4D31-BB7F-2A6E21163B7D}" srcOrd="2" destOrd="0" presId="urn:microsoft.com/office/officeart/2009/3/layout/PhasedProcess"/>
    <dgm:cxn modelId="{C3DE5D0C-C987-477F-AC1B-84744C52FA5F}" type="presParOf" srcId="{8763086C-B837-457D-8E4A-21D9D9737AFF}" destId="{212B2474-E2A4-4A4A-90A8-3B3FC3C85E7A}" srcOrd="3" destOrd="0" presId="urn:microsoft.com/office/officeart/2009/3/layout/PhasedProcess"/>
    <dgm:cxn modelId="{EBE9C0F5-5A19-4DBC-9F31-3FBBA327CDEB}" type="presParOf" srcId="{8763086C-B837-457D-8E4A-21D9D9737AFF}" destId="{E0E74A5A-5BF7-40B0-861D-013590264D53}" srcOrd="4" destOrd="0" presId="urn:microsoft.com/office/officeart/2009/3/layout/PhasedProcess"/>
    <dgm:cxn modelId="{D3B3A7B3-9E8F-432D-B0CB-674E51B04B2D}" type="presParOf" srcId="{8763086C-B837-457D-8E4A-21D9D9737AFF}" destId="{147AACF6-6490-4643-B49D-0292D444D64D}" srcOrd="5" destOrd="0" presId="urn:microsoft.com/office/officeart/2009/3/layout/PhasedProcess"/>
    <dgm:cxn modelId="{C579D854-723A-4D68-9BB1-34431264261B}" type="presParOf" srcId="{BFE80716-FDFF-473E-8605-2D6FB9592812}" destId="{AFF8D5E2-3962-44FB-B20F-0BDF109B2F82}" srcOrd="8" destOrd="0" presId="urn:microsoft.com/office/officeart/2009/3/layout/PhasedProcess"/>
    <dgm:cxn modelId="{DDC6716B-FCB0-449E-95CA-127053A19456}" type="presParOf" srcId="{BFE80716-FDFF-473E-8605-2D6FB9592812}" destId="{D2CC0B3F-BFF1-4FAC-9174-FF77619838D3}" srcOrd="9" destOrd="0" presId="urn:microsoft.com/office/officeart/2009/3/layout/Phased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E1DE8E9-0F82-4F3B-B0A8-DDA23D4CD6ED}" type="doc">
      <dgm:prSet loTypeId="urn:microsoft.com/office/officeart/2008/layout/HalfCircleOrganizationChart" loCatId="hierarchy" qsTypeId="urn:microsoft.com/office/officeart/2005/8/quickstyle/3d5" qsCatId="3D" csTypeId="urn:microsoft.com/office/officeart/2005/8/colors/colorful5" csCatId="colorful" phldr="1"/>
      <dgm:spPr/>
      <dgm:t>
        <a:bodyPr/>
        <a:lstStyle/>
        <a:p>
          <a:endParaRPr lang="en-SG"/>
        </a:p>
      </dgm:t>
    </dgm:pt>
    <dgm:pt modelId="{79822104-48D0-47A1-A7D6-02ED5B6E1F0B}">
      <dgm:prSet phldrT="[Text]"/>
      <dgm:spPr/>
      <dgm:t>
        <a:bodyPr/>
        <a:lstStyle/>
        <a:p>
          <a:r>
            <a:rPr lang="zh-CN" altLang="en-US" dirty="0"/>
            <a:t>图书馆</a:t>
          </a:r>
          <a:endParaRPr lang="en-SG" dirty="0"/>
        </a:p>
      </dgm:t>
    </dgm:pt>
    <dgm:pt modelId="{78F6963F-6127-492C-ADA0-496E86B10C3B}" type="parTrans" cxnId="{6E992EBD-30B2-4195-95BF-23FA6DFB6764}">
      <dgm:prSet/>
      <dgm:spPr/>
      <dgm:t>
        <a:bodyPr/>
        <a:lstStyle/>
        <a:p>
          <a:endParaRPr lang="en-SG"/>
        </a:p>
      </dgm:t>
    </dgm:pt>
    <dgm:pt modelId="{DA583162-C81A-4E03-8B4D-E46192F1EE54}" type="sibTrans" cxnId="{6E992EBD-30B2-4195-95BF-23FA6DFB6764}">
      <dgm:prSet/>
      <dgm:spPr/>
      <dgm:t>
        <a:bodyPr/>
        <a:lstStyle/>
        <a:p>
          <a:endParaRPr lang="en-SG"/>
        </a:p>
      </dgm:t>
    </dgm:pt>
    <dgm:pt modelId="{DC8ABCC0-7673-4993-81D6-0A3F05F0CD0A}" type="asst">
      <dgm:prSet phldrT="[Text]"/>
      <dgm:spPr/>
      <dgm:t>
        <a:bodyPr/>
        <a:lstStyle/>
        <a:p>
          <a:r>
            <a:rPr lang="zh-CN" altLang="en-US" dirty="0"/>
            <a:t>浏览或先在电脑查询</a:t>
          </a:r>
          <a:endParaRPr lang="en-SG" dirty="0"/>
        </a:p>
      </dgm:t>
    </dgm:pt>
    <dgm:pt modelId="{79EF911A-0FBE-4E8C-88C4-2DC77C031D14}" type="parTrans" cxnId="{D3F56C6A-5CD9-40F7-ACC7-AD5E937508E5}">
      <dgm:prSet/>
      <dgm:spPr/>
      <dgm:t>
        <a:bodyPr/>
        <a:lstStyle/>
        <a:p>
          <a:endParaRPr lang="en-SG"/>
        </a:p>
      </dgm:t>
    </dgm:pt>
    <dgm:pt modelId="{17B81314-28ED-4D5C-B869-917817252735}" type="sibTrans" cxnId="{D3F56C6A-5CD9-40F7-ACC7-AD5E937508E5}">
      <dgm:prSet/>
      <dgm:spPr/>
      <dgm:t>
        <a:bodyPr/>
        <a:lstStyle/>
        <a:p>
          <a:endParaRPr lang="en-SG"/>
        </a:p>
      </dgm:t>
    </dgm:pt>
    <dgm:pt modelId="{BD00D93A-D8F8-4CFC-8D5C-117567DD6B6B}">
      <dgm:prSet phldrT="[Text]"/>
      <dgm:spPr/>
      <dgm:t>
        <a:bodyPr/>
        <a:lstStyle/>
        <a:p>
          <a:r>
            <a:rPr lang="zh-CN" altLang="en-US" dirty="0"/>
            <a:t>工具书：各种知识的汇编和总集</a:t>
          </a:r>
          <a:endParaRPr lang="en-SG" dirty="0"/>
        </a:p>
      </dgm:t>
    </dgm:pt>
    <dgm:pt modelId="{DCF9F142-13E2-4159-BA3D-09F12336EFBF}" type="parTrans" cxnId="{20339FB7-BCF7-433C-8F35-E8DAC1629A81}">
      <dgm:prSet/>
      <dgm:spPr/>
      <dgm:t>
        <a:bodyPr/>
        <a:lstStyle/>
        <a:p>
          <a:endParaRPr lang="en-SG"/>
        </a:p>
      </dgm:t>
    </dgm:pt>
    <dgm:pt modelId="{12C39540-35AA-43D0-9555-4F3E40F61562}" type="sibTrans" cxnId="{20339FB7-BCF7-433C-8F35-E8DAC1629A81}">
      <dgm:prSet/>
      <dgm:spPr/>
      <dgm:t>
        <a:bodyPr/>
        <a:lstStyle/>
        <a:p>
          <a:endParaRPr lang="en-SG"/>
        </a:p>
      </dgm:t>
    </dgm:pt>
    <dgm:pt modelId="{D0C4AF7A-1015-4111-BEBF-6416E673E265}">
      <dgm:prSet phldrT="[Text]"/>
      <dgm:spPr/>
      <dgm:t>
        <a:bodyPr/>
        <a:lstStyle/>
        <a:p>
          <a:r>
            <a:rPr lang="zh-CN" altLang="en-US" dirty="0"/>
            <a:t>研究成果编目：专著和论文标题的集中汇编</a:t>
          </a:r>
          <a:endParaRPr lang="en-SG" dirty="0"/>
        </a:p>
      </dgm:t>
    </dgm:pt>
    <dgm:pt modelId="{12BEC1C6-2AFB-4EE6-8C62-3AF33168DDB4}" type="parTrans" cxnId="{A697D760-84CA-4CF0-BF7A-EE0543B4C35C}">
      <dgm:prSet/>
      <dgm:spPr/>
      <dgm:t>
        <a:bodyPr/>
        <a:lstStyle/>
        <a:p>
          <a:endParaRPr lang="en-SG"/>
        </a:p>
      </dgm:t>
    </dgm:pt>
    <dgm:pt modelId="{F5F5E836-282C-46AA-ADEB-13486931F24B}" type="sibTrans" cxnId="{A697D760-84CA-4CF0-BF7A-EE0543B4C35C}">
      <dgm:prSet/>
      <dgm:spPr/>
      <dgm:t>
        <a:bodyPr/>
        <a:lstStyle/>
        <a:p>
          <a:endParaRPr lang="en-SG"/>
        </a:p>
      </dgm:t>
    </dgm:pt>
    <dgm:pt modelId="{8C5AF2C8-A9C1-46A8-A5AA-87268CBC8519}">
      <dgm:prSet phldrT="[Text]"/>
      <dgm:spPr/>
      <dgm:t>
        <a:bodyPr/>
        <a:lstStyle/>
        <a:p>
          <a:r>
            <a:rPr lang="zh-CN" altLang="en-US" dirty="0"/>
            <a:t>类书、丛书和文集：相关领域的汇集处</a:t>
          </a:r>
          <a:endParaRPr lang="en-SG" dirty="0"/>
        </a:p>
      </dgm:t>
    </dgm:pt>
    <dgm:pt modelId="{9BB1E3ED-34A3-42F5-A63B-8360196619EE}" type="parTrans" cxnId="{9779251F-2421-4A52-AFB1-3B9A1E38A61F}">
      <dgm:prSet/>
      <dgm:spPr/>
      <dgm:t>
        <a:bodyPr/>
        <a:lstStyle/>
        <a:p>
          <a:endParaRPr lang="en-SG"/>
        </a:p>
      </dgm:t>
    </dgm:pt>
    <dgm:pt modelId="{3CE855CD-0711-4E19-B427-FE4AF3F9064C}" type="sibTrans" cxnId="{9779251F-2421-4A52-AFB1-3B9A1E38A61F}">
      <dgm:prSet/>
      <dgm:spPr/>
      <dgm:t>
        <a:bodyPr/>
        <a:lstStyle/>
        <a:p>
          <a:endParaRPr lang="en-SG"/>
        </a:p>
      </dgm:t>
    </dgm:pt>
    <dgm:pt modelId="{EAEEEB03-E64B-4E2F-87A3-4EE177E9D8D4}" type="pres">
      <dgm:prSet presAssocID="{FE1DE8E9-0F82-4F3B-B0A8-DDA23D4CD6ED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BB55718-BD0F-42DC-994C-108B35C14110}" type="pres">
      <dgm:prSet presAssocID="{79822104-48D0-47A1-A7D6-02ED5B6E1F0B}" presName="hierRoot1" presStyleCnt="0">
        <dgm:presLayoutVars>
          <dgm:hierBranch val="init"/>
        </dgm:presLayoutVars>
      </dgm:prSet>
      <dgm:spPr/>
    </dgm:pt>
    <dgm:pt modelId="{7852B81A-E358-427D-92F9-12DE8051FAF5}" type="pres">
      <dgm:prSet presAssocID="{79822104-48D0-47A1-A7D6-02ED5B6E1F0B}" presName="rootComposite1" presStyleCnt="0"/>
      <dgm:spPr/>
    </dgm:pt>
    <dgm:pt modelId="{34732446-3EDA-4F08-BF66-732B6E6A56DB}" type="pres">
      <dgm:prSet presAssocID="{79822104-48D0-47A1-A7D6-02ED5B6E1F0B}" presName="rootText1" presStyleLbl="alignAcc1" presStyleIdx="0" presStyleCnt="0">
        <dgm:presLayoutVars>
          <dgm:chPref val="3"/>
        </dgm:presLayoutVars>
      </dgm:prSet>
      <dgm:spPr/>
    </dgm:pt>
    <dgm:pt modelId="{9F33AB52-A296-40F8-BFE4-FA2EAFE45BBD}" type="pres">
      <dgm:prSet presAssocID="{79822104-48D0-47A1-A7D6-02ED5B6E1F0B}" presName="topArc1" presStyleLbl="parChTrans1D1" presStyleIdx="0" presStyleCnt="10"/>
      <dgm:spPr/>
    </dgm:pt>
    <dgm:pt modelId="{5DA4467B-53D2-4A2B-AA8B-B990CF1683A6}" type="pres">
      <dgm:prSet presAssocID="{79822104-48D0-47A1-A7D6-02ED5B6E1F0B}" presName="bottomArc1" presStyleLbl="parChTrans1D1" presStyleIdx="1" presStyleCnt="10"/>
      <dgm:spPr/>
    </dgm:pt>
    <dgm:pt modelId="{F9F24ABE-1931-4954-BAFB-76203DD96C19}" type="pres">
      <dgm:prSet presAssocID="{79822104-48D0-47A1-A7D6-02ED5B6E1F0B}" presName="topConnNode1" presStyleLbl="node1" presStyleIdx="0" presStyleCnt="0"/>
      <dgm:spPr/>
    </dgm:pt>
    <dgm:pt modelId="{DBFEAD85-B054-4220-9407-C70FF0282C98}" type="pres">
      <dgm:prSet presAssocID="{79822104-48D0-47A1-A7D6-02ED5B6E1F0B}" presName="hierChild2" presStyleCnt="0"/>
      <dgm:spPr/>
    </dgm:pt>
    <dgm:pt modelId="{785788BE-7528-4ED1-8730-113798121E3E}" type="pres">
      <dgm:prSet presAssocID="{DCF9F142-13E2-4159-BA3D-09F12336EFBF}" presName="Name28" presStyleLbl="parChTrans1D2" presStyleIdx="0" presStyleCnt="4"/>
      <dgm:spPr/>
    </dgm:pt>
    <dgm:pt modelId="{7C99D62A-154C-4896-AA1D-0DA0241830BF}" type="pres">
      <dgm:prSet presAssocID="{BD00D93A-D8F8-4CFC-8D5C-117567DD6B6B}" presName="hierRoot2" presStyleCnt="0">
        <dgm:presLayoutVars>
          <dgm:hierBranch val="init"/>
        </dgm:presLayoutVars>
      </dgm:prSet>
      <dgm:spPr/>
    </dgm:pt>
    <dgm:pt modelId="{23F14D21-866F-4B2C-992E-CDAFA03275CD}" type="pres">
      <dgm:prSet presAssocID="{BD00D93A-D8F8-4CFC-8D5C-117567DD6B6B}" presName="rootComposite2" presStyleCnt="0"/>
      <dgm:spPr/>
    </dgm:pt>
    <dgm:pt modelId="{988B7621-7A87-4068-887A-0B3087127D1E}" type="pres">
      <dgm:prSet presAssocID="{BD00D93A-D8F8-4CFC-8D5C-117567DD6B6B}" presName="rootText2" presStyleLbl="alignAcc1" presStyleIdx="0" presStyleCnt="0">
        <dgm:presLayoutVars>
          <dgm:chPref val="3"/>
        </dgm:presLayoutVars>
      </dgm:prSet>
      <dgm:spPr/>
    </dgm:pt>
    <dgm:pt modelId="{6C2C00B4-2A18-46E5-A513-883DA20123AA}" type="pres">
      <dgm:prSet presAssocID="{BD00D93A-D8F8-4CFC-8D5C-117567DD6B6B}" presName="topArc2" presStyleLbl="parChTrans1D1" presStyleIdx="2" presStyleCnt="10"/>
      <dgm:spPr/>
    </dgm:pt>
    <dgm:pt modelId="{803B2B96-9D20-4043-8119-A7C3C47DCADF}" type="pres">
      <dgm:prSet presAssocID="{BD00D93A-D8F8-4CFC-8D5C-117567DD6B6B}" presName="bottomArc2" presStyleLbl="parChTrans1D1" presStyleIdx="3" presStyleCnt="10"/>
      <dgm:spPr/>
    </dgm:pt>
    <dgm:pt modelId="{89AEFD84-4F95-4162-90D9-03B8394BF64F}" type="pres">
      <dgm:prSet presAssocID="{BD00D93A-D8F8-4CFC-8D5C-117567DD6B6B}" presName="topConnNode2" presStyleLbl="node2" presStyleIdx="0" presStyleCnt="0"/>
      <dgm:spPr/>
    </dgm:pt>
    <dgm:pt modelId="{5C64B3CA-BCD7-4F0C-AB29-51C6ABA0EA48}" type="pres">
      <dgm:prSet presAssocID="{BD00D93A-D8F8-4CFC-8D5C-117567DD6B6B}" presName="hierChild4" presStyleCnt="0"/>
      <dgm:spPr/>
    </dgm:pt>
    <dgm:pt modelId="{3D8ED5EB-620F-47BB-A016-DC0086854E92}" type="pres">
      <dgm:prSet presAssocID="{BD00D93A-D8F8-4CFC-8D5C-117567DD6B6B}" presName="hierChild5" presStyleCnt="0"/>
      <dgm:spPr/>
    </dgm:pt>
    <dgm:pt modelId="{819C4170-2190-415B-B774-000502865DC4}" type="pres">
      <dgm:prSet presAssocID="{12BEC1C6-2AFB-4EE6-8C62-3AF33168DDB4}" presName="Name28" presStyleLbl="parChTrans1D2" presStyleIdx="1" presStyleCnt="4"/>
      <dgm:spPr/>
    </dgm:pt>
    <dgm:pt modelId="{D89BA901-48AB-469B-AAF1-5E74F0BFDCB4}" type="pres">
      <dgm:prSet presAssocID="{D0C4AF7A-1015-4111-BEBF-6416E673E265}" presName="hierRoot2" presStyleCnt="0">
        <dgm:presLayoutVars>
          <dgm:hierBranch val="init"/>
        </dgm:presLayoutVars>
      </dgm:prSet>
      <dgm:spPr/>
    </dgm:pt>
    <dgm:pt modelId="{0185F063-BE33-4204-A611-ED0F539AE4FB}" type="pres">
      <dgm:prSet presAssocID="{D0C4AF7A-1015-4111-BEBF-6416E673E265}" presName="rootComposite2" presStyleCnt="0"/>
      <dgm:spPr/>
    </dgm:pt>
    <dgm:pt modelId="{AEC7F74C-F68D-487F-B47F-E73D604B26E8}" type="pres">
      <dgm:prSet presAssocID="{D0C4AF7A-1015-4111-BEBF-6416E673E265}" presName="rootText2" presStyleLbl="alignAcc1" presStyleIdx="0" presStyleCnt="0">
        <dgm:presLayoutVars>
          <dgm:chPref val="3"/>
        </dgm:presLayoutVars>
      </dgm:prSet>
      <dgm:spPr/>
    </dgm:pt>
    <dgm:pt modelId="{50B47A57-B980-4B99-9499-24221FB0A242}" type="pres">
      <dgm:prSet presAssocID="{D0C4AF7A-1015-4111-BEBF-6416E673E265}" presName="topArc2" presStyleLbl="parChTrans1D1" presStyleIdx="4" presStyleCnt="10"/>
      <dgm:spPr/>
    </dgm:pt>
    <dgm:pt modelId="{01BF5B4E-0DF9-4E5C-A77A-0EE22CE02A98}" type="pres">
      <dgm:prSet presAssocID="{D0C4AF7A-1015-4111-BEBF-6416E673E265}" presName="bottomArc2" presStyleLbl="parChTrans1D1" presStyleIdx="5" presStyleCnt="10"/>
      <dgm:spPr/>
    </dgm:pt>
    <dgm:pt modelId="{1F76A532-2EEA-438D-A796-E567914C84A2}" type="pres">
      <dgm:prSet presAssocID="{D0C4AF7A-1015-4111-BEBF-6416E673E265}" presName="topConnNode2" presStyleLbl="node2" presStyleIdx="0" presStyleCnt="0"/>
      <dgm:spPr/>
    </dgm:pt>
    <dgm:pt modelId="{D0F7363A-C58D-44E3-9B7B-854A30847A97}" type="pres">
      <dgm:prSet presAssocID="{D0C4AF7A-1015-4111-BEBF-6416E673E265}" presName="hierChild4" presStyleCnt="0"/>
      <dgm:spPr/>
    </dgm:pt>
    <dgm:pt modelId="{FE330B34-575B-4115-A5F3-3F729267FE15}" type="pres">
      <dgm:prSet presAssocID="{D0C4AF7A-1015-4111-BEBF-6416E673E265}" presName="hierChild5" presStyleCnt="0"/>
      <dgm:spPr/>
    </dgm:pt>
    <dgm:pt modelId="{3231CD39-7E2D-4372-BE84-D6D8D6A1AD81}" type="pres">
      <dgm:prSet presAssocID="{9BB1E3ED-34A3-42F5-A63B-8360196619EE}" presName="Name28" presStyleLbl="parChTrans1D2" presStyleIdx="2" presStyleCnt="4"/>
      <dgm:spPr/>
    </dgm:pt>
    <dgm:pt modelId="{584F9A09-7287-453F-8E90-77772E9D1CD5}" type="pres">
      <dgm:prSet presAssocID="{8C5AF2C8-A9C1-46A8-A5AA-87268CBC8519}" presName="hierRoot2" presStyleCnt="0">
        <dgm:presLayoutVars>
          <dgm:hierBranch val="init"/>
        </dgm:presLayoutVars>
      </dgm:prSet>
      <dgm:spPr/>
    </dgm:pt>
    <dgm:pt modelId="{A4FCDD50-B90A-4BD5-B0FA-1A877C1EBE87}" type="pres">
      <dgm:prSet presAssocID="{8C5AF2C8-A9C1-46A8-A5AA-87268CBC8519}" presName="rootComposite2" presStyleCnt="0"/>
      <dgm:spPr/>
    </dgm:pt>
    <dgm:pt modelId="{982FD122-1331-4229-8807-DAE5C57C8A93}" type="pres">
      <dgm:prSet presAssocID="{8C5AF2C8-A9C1-46A8-A5AA-87268CBC8519}" presName="rootText2" presStyleLbl="alignAcc1" presStyleIdx="0" presStyleCnt="0">
        <dgm:presLayoutVars>
          <dgm:chPref val="3"/>
        </dgm:presLayoutVars>
      </dgm:prSet>
      <dgm:spPr/>
    </dgm:pt>
    <dgm:pt modelId="{72267F0D-C4EB-4C87-B1AB-23975B69BFB0}" type="pres">
      <dgm:prSet presAssocID="{8C5AF2C8-A9C1-46A8-A5AA-87268CBC8519}" presName="topArc2" presStyleLbl="parChTrans1D1" presStyleIdx="6" presStyleCnt="10"/>
      <dgm:spPr/>
    </dgm:pt>
    <dgm:pt modelId="{F85AECC2-2090-494A-B136-55E86ECD796B}" type="pres">
      <dgm:prSet presAssocID="{8C5AF2C8-A9C1-46A8-A5AA-87268CBC8519}" presName="bottomArc2" presStyleLbl="parChTrans1D1" presStyleIdx="7" presStyleCnt="10"/>
      <dgm:spPr/>
    </dgm:pt>
    <dgm:pt modelId="{E37D6017-2233-48AD-8613-7535CEB2EDB9}" type="pres">
      <dgm:prSet presAssocID="{8C5AF2C8-A9C1-46A8-A5AA-87268CBC8519}" presName="topConnNode2" presStyleLbl="node2" presStyleIdx="0" presStyleCnt="0"/>
      <dgm:spPr/>
    </dgm:pt>
    <dgm:pt modelId="{0C251554-2E78-4D37-892F-74D694B9298A}" type="pres">
      <dgm:prSet presAssocID="{8C5AF2C8-A9C1-46A8-A5AA-87268CBC8519}" presName="hierChild4" presStyleCnt="0"/>
      <dgm:spPr/>
    </dgm:pt>
    <dgm:pt modelId="{83383C08-56EC-4800-AB27-05D89DE06A6B}" type="pres">
      <dgm:prSet presAssocID="{8C5AF2C8-A9C1-46A8-A5AA-87268CBC8519}" presName="hierChild5" presStyleCnt="0"/>
      <dgm:spPr/>
    </dgm:pt>
    <dgm:pt modelId="{6E3344FE-B1A0-4CC0-9484-51A7449D371F}" type="pres">
      <dgm:prSet presAssocID="{79822104-48D0-47A1-A7D6-02ED5B6E1F0B}" presName="hierChild3" presStyleCnt="0"/>
      <dgm:spPr/>
    </dgm:pt>
    <dgm:pt modelId="{F1A6A741-CC1D-41B7-8466-2405B15EA6FF}" type="pres">
      <dgm:prSet presAssocID="{79EF911A-0FBE-4E8C-88C4-2DC77C031D14}" presName="Name101" presStyleLbl="parChTrans1D2" presStyleIdx="3" presStyleCnt="4"/>
      <dgm:spPr/>
    </dgm:pt>
    <dgm:pt modelId="{E0E406FA-E3F5-49CC-91EB-86C652265A35}" type="pres">
      <dgm:prSet presAssocID="{DC8ABCC0-7673-4993-81D6-0A3F05F0CD0A}" presName="hierRoot3" presStyleCnt="0">
        <dgm:presLayoutVars>
          <dgm:hierBranch val="init"/>
        </dgm:presLayoutVars>
      </dgm:prSet>
      <dgm:spPr/>
    </dgm:pt>
    <dgm:pt modelId="{25A67940-A819-4337-8EBD-BCB76C3D9482}" type="pres">
      <dgm:prSet presAssocID="{DC8ABCC0-7673-4993-81D6-0A3F05F0CD0A}" presName="rootComposite3" presStyleCnt="0"/>
      <dgm:spPr/>
    </dgm:pt>
    <dgm:pt modelId="{26F6B075-AC77-4ABF-BBAE-687950FEB119}" type="pres">
      <dgm:prSet presAssocID="{DC8ABCC0-7673-4993-81D6-0A3F05F0CD0A}" presName="rootText3" presStyleLbl="alignAcc1" presStyleIdx="0" presStyleCnt="0">
        <dgm:presLayoutVars>
          <dgm:chPref val="3"/>
        </dgm:presLayoutVars>
      </dgm:prSet>
      <dgm:spPr/>
    </dgm:pt>
    <dgm:pt modelId="{C995AE45-0A0C-4F07-8EFF-2DAB6F8A13E3}" type="pres">
      <dgm:prSet presAssocID="{DC8ABCC0-7673-4993-81D6-0A3F05F0CD0A}" presName="topArc3" presStyleLbl="parChTrans1D1" presStyleIdx="8" presStyleCnt="10"/>
      <dgm:spPr/>
    </dgm:pt>
    <dgm:pt modelId="{4833A78A-CCCA-4E28-8A73-188B898B45D1}" type="pres">
      <dgm:prSet presAssocID="{DC8ABCC0-7673-4993-81D6-0A3F05F0CD0A}" presName="bottomArc3" presStyleLbl="parChTrans1D1" presStyleIdx="9" presStyleCnt="10"/>
      <dgm:spPr/>
    </dgm:pt>
    <dgm:pt modelId="{F9F9932F-301D-411C-B80F-F58984F8C61E}" type="pres">
      <dgm:prSet presAssocID="{DC8ABCC0-7673-4993-81D6-0A3F05F0CD0A}" presName="topConnNode3" presStyleLbl="asst1" presStyleIdx="0" presStyleCnt="0"/>
      <dgm:spPr/>
    </dgm:pt>
    <dgm:pt modelId="{86567E84-9051-4BB1-83ED-7CD4EB2AE259}" type="pres">
      <dgm:prSet presAssocID="{DC8ABCC0-7673-4993-81D6-0A3F05F0CD0A}" presName="hierChild6" presStyleCnt="0"/>
      <dgm:spPr/>
    </dgm:pt>
    <dgm:pt modelId="{D4FDD8D2-D73F-43EA-85B1-D5D1B93F279B}" type="pres">
      <dgm:prSet presAssocID="{DC8ABCC0-7673-4993-81D6-0A3F05F0CD0A}" presName="hierChild7" presStyleCnt="0"/>
      <dgm:spPr/>
    </dgm:pt>
  </dgm:ptLst>
  <dgm:cxnLst>
    <dgm:cxn modelId="{0100B703-5DDC-4B53-81D5-2E753546C871}" type="presOf" srcId="{12BEC1C6-2AFB-4EE6-8C62-3AF33168DDB4}" destId="{819C4170-2190-415B-B774-000502865DC4}" srcOrd="0" destOrd="0" presId="urn:microsoft.com/office/officeart/2008/layout/HalfCircleOrganizationChart"/>
    <dgm:cxn modelId="{72700A04-F27D-4C43-B717-210CE2C05D8B}" type="presOf" srcId="{D0C4AF7A-1015-4111-BEBF-6416E673E265}" destId="{AEC7F74C-F68D-487F-B47F-E73D604B26E8}" srcOrd="0" destOrd="0" presId="urn:microsoft.com/office/officeart/2008/layout/HalfCircleOrganizationChart"/>
    <dgm:cxn modelId="{DFC77810-C5C1-42E0-8A9E-D16285E6C6D8}" type="presOf" srcId="{79822104-48D0-47A1-A7D6-02ED5B6E1F0B}" destId="{F9F24ABE-1931-4954-BAFB-76203DD96C19}" srcOrd="1" destOrd="0" presId="urn:microsoft.com/office/officeart/2008/layout/HalfCircleOrganizationChart"/>
    <dgm:cxn modelId="{9779251F-2421-4A52-AFB1-3B9A1E38A61F}" srcId="{79822104-48D0-47A1-A7D6-02ED5B6E1F0B}" destId="{8C5AF2C8-A9C1-46A8-A5AA-87268CBC8519}" srcOrd="3" destOrd="0" parTransId="{9BB1E3ED-34A3-42F5-A63B-8360196619EE}" sibTransId="{3CE855CD-0711-4E19-B427-FE4AF3F9064C}"/>
    <dgm:cxn modelId="{9204695C-7F34-4419-A2A6-97908944C87A}" type="presOf" srcId="{79EF911A-0FBE-4E8C-88C4-2DC77C031D14}" destId="{F1A6A741-CC1D-41B7-8466-2405B15EA6FF}" srcOrd="0" destOrd="0" presId="urn:microsoft.com/office/officeart/2008/layout/HalfCircleOrganizationChart"/>
    <dgm:cxn modelId="{99C89C5E-0D1D-498E-94F5-E76085556B16}" type="presOf" srcId="{DC8ABCC0-7673-4993-81D6-0A3F05F0CD0A}" destId="{26F6B075-AC77-4ABF-BBAE-687950FEB119}" srcOrd="0" destOrd="0" presId="urn:microsoft.com/office/officeart/2008/layout/HalfCircleOrganizationChart"/>
    <dgm:cxn modelId="{A697D760-84CA-4CF0-BF7A-EE0543B4C35C}" srcId="{79822104-48D0-47A1-A7D6-02ED5B6E1F0B}" destId="{D0C4AF7A-1015-4111-BEBF-6416E673E265}" srcOrd="2" destOrd="0" parTransId="{12BEC1C6-2AFB-4EE6-8C62-3AF33168DDB4}" sibTransId="{F5F5E836-282C-46AA-ADEB-13486931F24B}"/>
    <dgm:cxn modelId="{E7E49941-57B0-4743-9A4D-12D4B65ECBDD}" type="presOf" srcId="{D0C4AF7A-1015-4111-BEBF-6416E673E265}" destId="{1F76A532-2EEA-438D-A796-E567914C84A2}" srcOrd="1" destOrd="0" presId="urn:microsoft.com/office/officeart/2008/layout/HalfCircleOrganizationChart"/>
    <dgm:cxn modelId="{D3F56C6A-5CD9-40F7-ACC7-AD5E937508E5}" srcId="{79822104-48D0-47A1-A7D6-02ED5B6E1F0B}" destId="{DC8ABCC0-7673-4993-81D6-0A3F05F0CD0A}" srcOrd="0" destOrd="0" parTransId="{79EF911A-0FBE-4E8C-88C4-2DC77C031D14}" sibTransId="{17B81314-28ED-4D5C-B869-917817252735}"/>
    <dgm:cxn modelId="{AE64B680-BB02-493E-A71E-1E5C5D44DE52}" type="presOf" srcId="{DCF9F142-13E2-4159-BA3D-09F12336EFBF}" destId="{785788BE-7528-4ED1-8730-113798121E3E}" srcOrd="0" destOrd="0" presId="urn:microsoft.com/office/officeart/2008/layout/HalfCircleOrganizationChart"/>
    <dgm:cxn modelId="{FFD85694-65DC-462D-8092-C6F2D1DF45E9}" type="presOf" srcId="{8C5AF2C8-A9C1-46A8-A5AA-87268CBC8519}" destId="{982FD122-1331-4229-8807-DAE5C57C8A93}" srcOrd="0" destOrd="0" presId="urn:microsoft.com/office/officeart/2008/layout/HalfCircleOrganizationChart"/>
    <dgm:cxn modelId="{9FBDD298-088D-4B8F-B35A-506332D81ED2}" type="presOf" srcId="{DC8ABCC0-7673-4993-81D6-0A3F05F0CD0A}" destId="{F9F9932F-301D-411C-B80F-F58984F8C61E}" srcOrd="1" destOrd="0" presId="urn:microsoft.com/office/officeart/2008/layout/HalfCircleOrganizationChart"/>
    <dgm:cxn modelId="{20339FB7-BCF7-433C-8F35-E8DAC1629A81}" srcId="{79822104-48D0-47A1-A7D6-02ED5B6E1F0B}" destId="{BD00D93A-D8F8-4CFC-8D5C-117567DD6B6B}" srcOrd="1" destOrd="0" parTransId="{DCF9F142-13E2-4159-BA3D-09F12336EFBF}" sibTransId="{12C39540-35AA-43D0-9555-4F3E40F61562}"/>
    <dgm:cxn modelId="{6E992EBD-30B2-4195-95BF-23FA6DFB6764}" srcId="{FE1DE8E9-0F82-4F3B-B0A8-DDA23D4CD6ED}" destId="{79822104-48D0-47A1-A7D6-02ED5B6E1F0B}" srcOrd="0" destOrd="0" parTransId="{78F6963F-6127-492C-ADA0-496E86B10C3B}" sibTransId="{DA583162-C81A-4E03-8B4D-E46192F1EE54}"/>
    <dgm:cxn modelId="{645E66C4-9D34-4A84-85EA-6E780EFADE17}" type="presOf" srcId="{79822104-48D0-47A1-A7D6-02ED5B6E1F0B}" destId="{34732446-3EDA-4F08-BF66-732B6E6A56DB}" srcOrd="0" destOrd="0" presId="urn:microsoft.com/office/officeart/2008/layout/HalfCircleOrganizationChart"/>
    <dgm:cxn modelId="{A70572D4-9577-40D9-9728-BA5E73581FD2}" type="presOf" srcId="{8C5AF2C8-A9C1-46A8-A5AA-87268CBC8519}" destId="{E37D6017-2233-48AD-8613-7535CEB2EDB9}" srcOrd="1" destOrd="0" presId="urn:microsoft.com/office/officeart/2008/layout/HalfCircleOrganizationChart"/>
    <dgm:cxn modelId="{5EE38EE0-B29B-42EE-878B-2CA1903247E3}" type="presOf" srcId="{FE1DE8E9-0F82-4F3B-B0A8-DDA23D4CD6ED}" destId="{EAEEEB03-E64B-4E2F-87A3-4EE177E9D8D4}" srcOrd="0" destOrd="0" presId="urn:microsoft.com/office/officeart/2008/layout/HalfCircleOrganizationChart"/>
    <dgm:cxn modelId="{1889B6E3-DB0F-4A86-96E9-E4654273C542}" type="presOf" srcId="{9BB1E3ED-34A3-42F5-A63B-8360196619EE}" destId="{3231CD39-7E2D-4372-BE84-D6D8D6A1AD81}" srcOrd="0" destOrd="0" presId="urn:microsoft.com/office/officeart/2008/layout/HalfCircleOrganizationChart"/>
    <dgm:cxn modelId="{F6B660FB-8F74-4660-8FE8-A7B1E8AD8078}" type="presOf" srcId="{BD00D93A-D8F8-4CFC-8D5C-117567DD6B6B}" destId="{89AEFD84-4F95-4162-90D9-03B8394BF64F}" srcOrd="1" destOrd="0" presId="urn:microsoft.com/office/officeart/2008/layout/HalfCircleOrganizationChart"/>
    <dgm:cxn modelId="{FAC8E6FF-5E7A-4B37-A537-8960382FEE00}" type="presOf" srcId="{BD00D93A-D8F8-4CFC-8D5C-117567DD6B6B}" destId="{988B7621-7A87-4068-887A-0B3087127D1E}" srcOrd="0" destOrd="0" presId="urn:microsoft.com/office/officeart/2008/layout/HalfCircleOrganizationChart"/>
    <dgm:cxn modelId="{E0F50088-06E7-4629-B675-05537D633C09}" type="presParOf" srcId="{EAEEEB03-E64B-4E2F-87A3-4EE177E9D8D4}" destId="{ABB55718-BD0F-42DC-994C-108B35C14110}" srcOrd="0" destOrd="0" presId="urn:microsoft.com/office/officeart/2008/layout/HalfCircleOrganizationChart"/>
    <dgm:cxn modelId="{BBDE74AC-BA0B-41A8-8E4E-F7E06264CA72}" type="presParOf" srcId="{ABB55718-BD0F-42DC-994C-108B35C14110}" destId="{7852B81A-E358-427D-92F9-12DE8051FAF5}" srcOrd="0" destOrd="0" presId="urn:microsoft.com/office/officeart/2008/layout/HalfCircleOrganizationChart"/>
    <dgm:cxn modelId="{7792B05E-E122-475C-B5F3-7A59965C3455}" type="presParOf" srcId="{7852B81A-E358-427D-92F9-12DE8051FAF5}" destId="{34732446-3EDA-4F08-BF66-732B6E6A56DB}" srcOrd="0" destOrd="0" presId="urn:microsoft.com/office/officeart/2008/layout/HalfCircleOrganizationChart"/>
    <dgm:cxn modelId="{85476144-5925-401B-918C-87F7169A18DF}" type="presParOf" srcId="{7852B81A-E358-427D-92F9-12DE8051FAF5}" destId="{9F33AB52-A296-40F8-BFE4-FA2EAFE45BBD}" srcOrd="1" destOrd="0" presId="urn:microsoft.com/office/officeart/2008/layout/HalfCircleOrganizationChart"/>
    <dgm:cxn modelId="{32B882B4-A904-4970-83CC-CE9A3AA1998E}" type="presParOf" srcId="{7852B81A-E358-427D-92F9-12DE8051FAF5}" destId="{5DA4467B-53D2-4A2B-AA8B-B990CF1683A6}" srcOrd="2" destOrd="0" presId="urn:microsoft.com/office/officeart/2008/layout/HalfCircleOrganizationChart"/>
    <dgm:cxn modelId="{5C59B03E-8ACE-4CC2-B658-0C279270BF2B}" type="presParOf" srcId="{7852B81A-E358-427D-92F9-12DE8051FAF5}" destId="{F9F24ABE-1931-4954-BAFB-76203DD96C19}" srcOrd="3" destOrd="0" presId="urn:microsoft.com/office/officeart/2008/layout/HalfCircleOrganizationChart"/>
    <dgm:cxn modelId="{83D63371-6464-4E47-B4A4-54264F1B44BC}" type="presParOf" srcId="{ABB55718-BD0F-42DC-994C-108B35C14110}" destId="{DBFEAD85-B054-4220-9407-C70FF0282C98}" srcOrd="1" destOrd="0" presId="urn:microsoft.com/office/officeart/2008/layout/HalfCircleOrganizationChart"/>
    <dgm:cxn modelId="{4070FEDE-C776-4CEA-9A7C-FEBD54E8B882}" type="presParOf" srcId="{DBFEAD85-B054-4220-9407-C70FF0282C98}" destId="{785788BE-7528-4ED1-8730-113798121E3E}" srcOrd="0" destOrd="0" presId="urn:microsoft.com/office/officeart/2008/layout/HalfCircleOrganizationChart"/>
    <dgm:cxn modelId="{C108F123-8A58-4971-B3C7-C653B18AC0FD}" type="presParOf" srcId="{DBFEAD85-B054-4220-9407-C70FF0282C98}" destId="{7C99D62A-154C-4896-AA1D-0DA0241830BF}" srcOrd="1" destOrd="0" presId="urn:microsoft.com/office/officeart/2008/layout/HalfCircleOrganizationChart"/>
    <dgm:cxn modelId="{127F2CBA-90AA-44D9-AD92-0DCFA427F264}" type="presParOf" srcId="{7C99D62A-154C-4896-AA1D-0DA0241830BF}" destId="{23F14D21-866F-4B2C-992E-CDAFA03275CD}" srcOrd="0" destOrd="0" presId="urn:microsoft.com/office/officeart/2008/layout/HalfCircleOrganizationChart"/>
    <dgm:cxn modelId="{B9EAE6D7-15B3-4365-99C5-1FAD8BB0169B}" type="presParOf" srcId="{23F14D21-866F-4B2C-992E-CDAFA03275CD}" destId="{988B7621-7A87-4068-887A-0B3087127D1E}" srcOrd="0" destOrd="0" presId="urn:microsoft.com/office/officeart/2008/layout/HalfCircleOrganizationChart"/>
    <dgm:cxn modelId="{CE59B39F-A88E-4E0B-AC5A-6E5796A215A7}" type="presParOf" srcId="{23F14D21-866F-4B2C-992E-CDAFA03275CD}" destId="{6C2C00B4-2A18-46E5-A513-883DA20123AA}" srcOrd="1" destOrd="0" presId="urn:microsoft.com/office/officeart/2008/layout/HalfCircleOrganizationChart"/>
    <dgm:cxn modelId="{81683577-02EB-448F-8E18-FE6D52DBE077}" type="presParOf" srcId="{23F14D21-866F-4B2C-992E-CDAFA03275CD}" destId="{803B2B96-9D20-4043-8119-A7C3C47DCADF}" srcOrd="2" destOrd="0" presId="urn:microsoft.com/office/officeart/2008/layout/HalfCircleOrganizationChart"/>
    <dgm:cxn modelId="{0C747618-A154-46E6-A8C8-EDE7554FC37F}" type="presParOf" srcId="{23F14D21-866F-4B2C-992E-CDAFA03275CD}" destId="{89AEFD84-4F95-4162-90D9-03B8394BF64F}" srcOrd="3" destOrd="0" presId="urn:microsoft.com/office/officeart/2008/layout/HalfCircleOrganizationChart"/>
    <dgm:cxn modelId="{0A20091C-FE18-480A-9640-4A2AF60D27B6}" type="presParOf" srcId="{7C99D62A-154C-4896-AA1D-0DA0241830BF}" destId="{5C64B3CA-BCD7-4F0C-AB29-51C6ABA0EA48}" srcOrd="1" destOrd="0" presId="urn:microsoft.com/office/officeart/2008/layout/HalfCircleOrganizationChart"/>
    <dgm:cxn modelId="{B55D543D-94D6-437A-B122-08DB9D0D0D70}" type="presParOf" srcId="{7C99D62A-154C-4896-AA1D-0DA0241830BF}" destId="{3D8ED5EB-620F-47BB-A016-DC0086854E92}" srcOrd="2" destOrd="0" presId="urn:microsoft.com/office/officeart/2008/layout/HalfCircleOrganizationChart"/>
    <dgm:cxn modelId="{49763F4D-561A-43FB-9D23-616ABEF58EFC}" type="presParOf" srcId="{DBFEAD85-B054-4220-9407-C70FF0282C98}" destId="{819C4170-2190-415B-B774-000502865DC4}" srcOrd="2" destOrd="0" presId="urn:microsoft.com/office/officeart/2008/layout/HalfCircleOrganizationChart"/>
    <dgm:cxn modelId="{5C52B0F5-4187-40DD-A787-6033D9E47649}" type="presParOf" srcId="{DBFEAD85-B054-4220-9407-C70FF0282C98}" destId="{D89BA901-48AB-469B-AAF1-5E74F0BFDCB4}" srcOrd="3" destOrd="0" presId="urn:microsoft.com/office/officeart/2008/layout/HalfCircleOrganizationChart"/>
    <dgm:cxn modelId="{72BBE55B-1ACE-42FC-892C-E981836BEF17}" type="presParOf" srcId="{D89BA901-48AB-469B-AAF1-5E74F0BFDCB4}" destId="{0185F063-BE33-4204-A611-ED0F539AE4FB}" srcOrd="0" destOrd="0" presId="urn:microsoft.com/office/officeart/2008/layout/HalfCircleOrganizationChart"/>
    <dgm:cxn modelId="{A810F439-13D8-4871-BB9C-6D9A348FA9BF}" type="presParOf" srcId="{0185F063-BE33-4204-A611-ED0F539AE4FB}" destId="{AEC7F74C-F68D-487F-B47F-E73D604B26E8}" srcOrd="0" destOrd="0" presId="urn:microsoft.com/office/officeart/2008/layout/HalfCircleOrganizationChart"/>
    <dgm:cxn modelId="{E20DA072-D2A5-40D3-802D-08EB09C8D0E1}" type="presParOf" srcId="{0185F063-BE33-4204-A611-ED0F539AE4FB}" destId="{50B47A57-B980-4B99-9499-24221FB0A242}" srcOrd="1" destOrd="0" presId="urn:microsoft.com/office/officeart/2008/layout/HalfCircleOrganizationChart"/>
    <dgm:cxn modelId="{DFC7382F-F5BE-4DEA-88B7-66BBF7900FD7}" type="presParOf" srcId="{0185F063-BE33-4204-A611-ED0F539AE4FB}" destId="{01BF5B4E-0DF9-4E5C-A77A-0EE22CE02A98}" srcOrd="2" destOrd="0" presId="urn:microsoft.com/office/officeart/2008/layout/HalfCircleOrganizationChart"/>
    <dgm:cxn modelId="{8F8C42F7-4A81-4FEE-A295-859A805E9198}" type="presParOf" srcId="{0185F063-BE33-4204-A611-ED0F539AE4FB}" destId="{1F76A532-2EEA-438D-A796-E567914C84A2}" srcOrd="3" destOrd="0" presId="urn:microsoft.com/office/officeart/2008/layout/HalfCircleOrganizationChart"/>
    <dgm:cxn modelId="{AE4F7EF0-CF3F-4FB1-9C60-3AF0A6AA1903}" type="presParOf" srcId="{D89BA901-48AB-469B-AAF1-5E74F0BFDCB4}" destId="{D0F7363A-C58D-44E3-9B7B-854A30847A97}" srcOrd="1" destOrd="0" presId="urn:microsoft.com/office/officeart/2008/layout/HalfCircleOrganizationChart"/>
    <dgm:cxn modelId="{082BE1EB-4212-454F-ABDF-7C5C6FBF807B}" type="presParOf" srcId="{D89BA901-48AB-469B-AAF1-5E74F0BFDCB4}" destId="{FE330B34-575B-4115-A5F3-3F729267FE15}" srcOrd="2" destOrd="0" presId="urn:microsoft.com/office/officeart/2008/layout/HalfCircleOrganizationChart"/>
    <dgm:cxn modelId="{98975962-AB7F-44AD-8A33-68756DFF434D}" type="presParOf" srcId="{DBFEAD85-B054-4220-9407-C70FF0282C98}" destId="{3231CD39-7E2D-4372-BE84-D6D8D6A1AD81}" srcOrd="4" destOrd="0" presId="urn:microsoft.com/office/officeart/2008/layout/HalfCircleOrganizationChart"/>
    <dgm:cxn modelId="{970FC5ED-9D62-4E95-890D-4A824DC17E8F}" type="presParOf" srcId="{DBFEAD85-B054-4220-9407-C70FF0282C98}" destId="{584F9A09-7287-453F-8E90-77772E9D1CD5}" srcOrd="5" destOrd="0" presId="urn:microsoft.com/office/officeart/2008/layout/HalfCircleOrganizationChart"/>
    <dgm:cxn modelId="{DB8C296E-3046-431D-9DAF-F56EE7B23C8A}" type="presParOf" srcId="{584F9A09-7287-453F-8E90-77772E9D1CD5}" destId="{A4FCDD50-B90A-4BD5-B0FA-1A877C1EBE87}" srcOrd="0" destOrd="0" presId="urn:microsoft.com/office/officeart/2008/layout/HalfCircleOrganizationChart"/>
    <dgm:cxn modelId="{70E2D659-A9A8-459B-A975-B73434C17A09}" type="presParOf" srcId="{A4FCDD50-B90A-4BD5-B0FA-1A877C1EBE87}" destId="{982FD122-1331-4229-8807-DAE5C57C8A93}" srcOrd="0" destOrd="0" presId="urn:microsoft.com/office/officeart/2008/layout/HalfCircleOrganizationChart"/>
    <dgm:cxn modelId="{E9A7C0EE-8F98-440E-B16F-A30D675B073A}" type="presParOf" srcId="{A4FCDD50-B90A-4BD5-B0FA-1A877C1EBE87}" destId="{72267F0D-C4EB-4C87-B1AB-23975B69BFB0}" srcOrd="1" destOrd="0" presId="urn:microsoft.com/office/officeart/2008/layout/HalfCircleOrganizationChart"/>
    <dgm:cxn modelId="{CB76BE39-0612-4E13-87AA-52C214EA06AB}" type="presParOf" srcId="{A4FCDD50-B90A-4BD5-B0FA-1A877C1EBE87}" destId="{F85AECC2-2090-494A-B136-55E86ECD796B}" srcOrd="2" destOrd="0" presId="urn:microsoft.com/office/officeart/2008/layout/HalfCircleOrganizationChart"/>
    <dgm:cxn modelId="{C6F455DE-5791-41BC-AC9C-F622F3FCBF86}" type="presParOf" srcId="{A4FCDD50-B90A-4BD5-B0FA-1A877C1EBE87}" destId="{E37D6017-2233-48AD-8613-7535CEB2EDB9}" srcOrd="3" destOrd="0" presId="urn:microsoft.com/office/officeart/2008/layout/HalfCircleOrganizationChart"/>
    <dgm:cxn modelId="{46F0AD8B-B805-44C7-8B42-F89755476B07}" type="presParOf" srcId="{584F9A09-7287-453F-8E90-77772E9D1CD5}" destId="{0C251554-2E78-4D37-892F-74D694B9298A}" srcOrd="1" destOrd="0" presId="urn:microsoft.com/office/officeart/2008/layout/HalfCircleOrganizationChart"/>
    <dgm:cxn modelId="{1B555686-F101-401E-A03D-C7868B7C3722}" type="presParOf" srcId="{584F9A09-7287-453F-8E90-77772E9D1CD5}" destId="{83383C08-56EC-4800-AB27-05D89DE06A6B}" srcOrd="2" destOrd="0" presId="urn:microsoft.com/office/officeart/2008/layout/HalfCircleOrganizationChart"/>
    <dgm:cxn modelId="{57915C72-8AD2-45ED-8FC6-78C1D83B20B1}" type="presParOf" srcId="{ABB55718-BD0F-42DC-994C-108B35C14110}" destId="{6E3344FE-B1A0-4CC0-9484-51A7449D371F}" srcOrd="2" destOrd="0" presId="urn:microsoft.com/office/officeart/2008/layout/HalfCircleOrganizationChart"/>
    <dgm:cxn modelId="{306FCB59-4C71-46C8-A509-437880685CDC}" type="presParOf" srcId="{6E3344FE-B1A0-4CC0-9484-51A7449D371F}" destId="{F1A6A741-CC1D-41B7-8466-2405B15EA6FF}" srcOrd="0" destOrd="0" presId="urn:microsoft.com/office/officeart/2008/layout/HalfCircleOrganizationChart"/>
    <dgm:cxn modelId="{24B52A25-D9EE-4DF4-AEC5-277954DEEBB4}" type="presParOf" srcId="{6E3344FE-B1A0-4CC0-9484-51A7449D371F}" destId="{E0E406FA-E3F5-49CC-91EB-86C652265A35}" srcOrd="1" destOrd="0" presId="urn:microsoft.com/office/officeart/2008/layout/HalfCircleOrganizationChart"/>
    <dgm:cxn modelId="{9B354A9A-01D2-4A50-B4D8-53B8D4CD799C}" type="presParOf" srcId="{E0E406FA-E3F5-49CC-91EB-86C652265A35}" destId="{25A67940-A819-4337-8EBD-BCB76C3D9482}" srcOrd="0" destOrd="0" presId="urn:microsoft.com/office/officeart/2008/layout/HalfCircleOrganizationChart"/>
    <dgm:cxn modelId="{7B531DB1-4E06-4C51-B56A-C741594B627E}" type="presParOf" srcId="{25A67940-A819-4337-8EBD-BCB76C3D9482}" destId="{26F6B075-AC77-4ABF-BBAE-687950FEB119}" srcOrd="0" destOrd="0" presId="urn:microsoft.com/office/officeart/2008/layout/HalfCircleOrganizationChart"/>
    <dgm:cxn modelId="{C15991AA-78E7-4D23-9D57-17369F192AE8}" type="presParOf" srcId="{25A67940-A819-4337-8EBD-BCB76C3D9482}" destId="{C995AE45-0A0C-4F07-8EFF-2DAB6F8A13E3}" srcOrd="1" destOrd="0" presId="urn:microsoft.com/office/officeart/2008/layout/HalfCircleOrganizationChart"/>
    <dgm:cxn modelId="{0A8761C1-2EC9-4695-9F2F-D35BF6C51062}" type="presParOf" srcId="{25A67940-A819-4337-8EBD-BCB76C3D9482}" destId="{4833A78A-CCCA-4E28-8A73-188B898B45D1}" srcOrd="2" destOrd="0" presId="urn:microsoft.com/office/officeart/2008/layout/HalfCircleOrganizationChart"/>
    <dgm:cxn modelId="{6487FEE9-9DE3-4A83-A9EF-8CE03977F333}" type="presParOf" srcId="{25A67940-A819-4337-8EBD-BCB76C3D9482}" destId="{F9F9932F-301D-411C-B80F-F58984F8C61E}" srcOrd="3" destOrd="0" presId="urn:microsoft.com/office/officeart/2008/layout/HalfCircleOrganizationChart"/>
    <dgm:cxn modelId="{28345C34-EC7B-4A4A-87A1-207AD3993C62}" type="presParOf" srcId="{E0E406FA-E3F5-49CC-91EB-86C652265A35}" destId="{86567E84-9051-4BB1-83ED-7CD4EB2AE259}" srcOrd="1" destOrd="0" presId="urn:microsoft.com/office/officeart/2008/layout/HalfCircleOrganizationChart"/>
    <dgm:cxn modelId="{3FACD0B7-2EE6-4268-A9C8-D36F72E0F82B}" type="presParOf" srcId="{E0E406FA-E3F5-49CC-91EB-86C652265A35}" destId="{D4FDD8D2-D73F-43EA-85B1-D5D1B93F279B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C18768B-B07E-4688-9880-DD70C11FDCFB}" type="doc">
      <dgm:prSet loTypeId="urn:microsoft.com/office/officeart/2008/layout/HalfCircleOrganizationChart" loCatId="hierarchy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en-SG"/>
        </a:p>
      </dgm:t>
    </dgm:pt>
    <dgm:pt modelId="{4FCC8AAF-EC18-403D-BC8E-226DB1425F6F}">
      <dgm:prSet phldrT="[Text]"/>
      <dgm:spPr/>
      <dgm:t>
        <a:bodyPr/>
        <a:lstStyle/>
        <a:p>
          <a:r>
            <a:rPr lang="zh-CN" altLang="en-US" dirty="0"/>
            <a:t>搜索资料</a:t>
          </a:r>
          <a:r>
            <a:rPr lang="en-US" altLang="zh-CN" dirty="0"/>
            <a:t>·</a:t>
          </a:r>
          <a:r>
            <a:rPr lang="zh-CN" altLang="en-US" dirty="0"/>
            <a:t>汇集资料</a:t>
          </a:r>
          <a:endParaRPr lang="en-SG" dirty="0"/>
        </a:p>
      </dgm:t>
    </dgm:pt>
    <dgm:pt modelId="{8A442296-EA98-4D6B-867F-03F86DBBC36C}" type="parTrans" cxnId="{72990510-D216-44E3-B90E-4ED51987D36C}">
      <dgm:prSet/>
      <dgm:spPr/>
      <dgm:t>
        <a:bodyPr/>
        <a:lstStyle/>
        <a:p>
          <a:endParaRPr lang="en-SG"/>
        </a:p>
      </dgm:t>
    </dgm:pt>
    <dgm:pt modelId="{3365C482-BD70-4DA2-820C-32647728BE57}" type="sibTrans" cxnId="{72990510-D216-44E3-B90E-4ED51987D36C}">
      <dgm:prSet/>
      <dgm:spPr/>
      <dgm:t>
        <a:bodyPr/>
        <a:lstStyle/>
        <a:p>
          <a:endParaRPr lang="en-SG"/>
        </a:p>
      </dgm:t>
    </dgm:pt>
    <dgm:pt modelId="{E4EE81B4-61C2-4C0E-98D7-70EB04016CED}">
      <dgm:prSet phldrT="[Text]"/>
      <dgm:spPr/>
      <dgm:t>
        <a:bodyPr/>
        <a:lstStyle/>
        <a:p>
          <a:r>
            <a:rPr lang="zh-CN" altLang="en-US" dirty="0"/>
            <a:t>搜索资料</a:t>
          </a:r>
          <a:endParaRPr lang="en-SG" dirty="0"/>
        </a:p>
      </dgm:t>
    </dgm:pt>
    <dgm:pt modelId="{97BDD995-A83E-4126-B83C-79A0B72BD5C5}" type="parTrans" cxnId="{251E45C7-9094-4320-9EB6-AD21D7EC631D}">
      <dgm:prSet/>
      <dgm:spPr/>
      <dgm:t>
        <a:bodyPr/>
        <a:lstStyle/>
        <a:p>
          <a:endParaRPr lang="en-SG"/>
        </a:p>
      </dgm:t>
    </dgm:pt>
    <dgm:pt modelId="{3FAC7569-021E-4129-A86A-5BC8DE528EB3}" type="sibTrans" cxnId="{251E45C7-9094-4320-9EB6-AD21D7EC631D}">
      <dgm:prSet/>
      <dgm:spPr/>
      <dgm:t>
        <a:bodyPr/>
        <a:lstStyle/>
        <a:p>
          <a:endParaRPr lang="en-SG"/>
        </a:p>
      </dgm:t>
    </dgm:pt>
    <dgm:pt modelId="{0FDC3EEF-EB2F-4D27-A84F-B9FF6DD62E6F}">
      <dgm:prSet phldrT="[Text]"/>
      <dgm:spPr/>
      <dgm:t>
        <a:bodyPr/>
        <a:lstStyle/>
        <a:p>
          <a:r>
            <a:rPr lang="zh-CN" altLang="en-US" dirty="0"/>
            <a:t>阅读</a:t>
          </a:r>
          <a:endParaRPr lang="en-SG" dirty="0"/>
        </a:p>
      </dgm:t>
    </dgm:pt>
    <dgm:pt modelId="{F2561CCB-9117-4BB6-BA4B-90135BC2C591}" type="parTrans" cxnId="{E5EB7223-2DEC-4946-AFF8-1CEBD9801242}">
      <dgm:prSet/>
      <dgm:spPr/>
      <dgm:t>
        <a:bodyPr/>
        <a:lstStyle/>
        <a:p>
          <a:endParaRPr lang="en-SG"/>
        </a:p>
      </dgm:t>
    </dgm:pt>
    <dgm:pt modelId="{A656835B-96AB-4B54-892D-8D1FE0EF196B}" type="sibTrans" cxnId="{E5EB7223-2DEC-4946-AFF8-1CEBD9801242}">
      <dgm:prSet/>
      <dgm:spPr/>
      <dgm:t>
        <a:bodyPr/>
        <a:lstStyle/>
        <a:p>
          <a:endParaRPr lang="en-SG"/>
        </a:p>
      </dgm:t>
    </dgm:pt>
    <dgm:pt modelId="{835F212F-5997-471E-BAD3-1B73B8D4C9A8}">
      <dgm:prSet phldrT="[Text]"/>
      <dgm:spPr/>
      <dgm:t>
        <a:bodyPr/>
        <a:lstStyle/>
        <a:p>
          <a:r>
            <a:rPr lang="zh-CN" altLang="en-US" dirty="0"/>
            <a:t>以阅读资料为基础，寻找更多相关资料</a:t>
          </a:r>
          <a:endParaRPr lang="en-SG" dirty="0"/>
        </a:p>
      </dgm:t>
    </dgm:pt>
    <dgm:pt modelId="{B7F7C6D1-4DF6-4E10-9AB4-0B39F561D722}" type="parTrans" cxnId="{D3FEEF9E-B36D-43B7-B013-46032719C294}">
      <dgm:prSet/>
      <dgm:spPr/>
      <dgm:t>
        <a:bodyPr/>
        <a:lstStyle/>
        <a:p>
          <a:endParaRPr lang="en-SG"/>
        </a:p>
      </dgm:t>
    </dgm:pt>
    <dgm:pt modelId="{1FB82591-ED77-4F73-A8DE-E34E646EC5A9}" type="sibTrans" cxnId="{D3FEEF9E-B36D-43B7-B013-46032719C294}">
      <dgm:prSet/>
      <dgm:spPr/>
      <dgm:t>
        <a:bodyPr/>
        <a:lstStyle/>
        <a:p>
          <a:endParaRPr lang="en-SG"/>
        </a:p>
      </dgm:t>
    </dgm:pt>
    <dgm:pt modelId="{80073A05-85AD-459F-A8CC-9D0029D24A92}">
      <dgm:prSet phldrT="[Text]"/>
      <dgm:spPr/>
      <dgm:t>
        <a:bodyPr/>
        <a:lstStyle/>
        <a:p>
          <a:r>
            <a:rPr lang="zh-CN" altLang="en-US" dirty="0"/>
            <a:t>汇集资料</a:t>
          </a:r>
          <a:endParaRPr lang="en-SG" dirty="0"/>
        </a:p>
      </dgm:t>
    </dgm:pt>
    <dgm:pt modelId="{CE986401-32E7-4119-BDA8-76C55C789BC5}" type="parTrans" cxnId="{0D37AB83-9896-43CD-B3D1-75C316702AC3}">
      <dgm:prSet/>
      <dgm:spPr/>
      <dgm:t>
        <a:bodyPr/>
        <a:lstStyle/>
        <a:p>
          <a:endParaRPr lang="en-SG"/>
        </a:p>
      </dgm:t>
    </dgm:pt>
    <dgm:pt modelId="{3E451AE9-D555-49F9-AC76-CDA1C79BEC41}" type="sibTrans" cxnId="{0D37AB83-9896-43CD-B3D1-75C316702AC3}">
      <dgm:prSet/>
      <dgm:spPr/>
      <dgm:t>
        <a:bodyPr/>
        <a:lstStyle/>
        <a:p>
          <a:endParaRPr lang="en-SG"/>
        </a:p>
      </dgm:t>
    </dgm:pt>
    <dgm:pt modelId="{AACFBEF0-09E4-47BC-BE40-D2BC1CADE15C}">
      <dgm:prSet phldrT="[Text]"/>
      <dgm:spPr/>
      <dgm:t>
        <a:bodyPr/>
        <a:lstStyle/>
        <a:p>
          <a:r>
            <a:rPr lang="zh-CN" altLang="en-US" dirty="0"/>
            <a:t>笔记、卡片和详细记录</a:t>
          </a:r>
          <a:endParaRPr lang="en-SG" dirty="0"/>
        </a:p>
      </dgm:t>
    </dgm:pt>
    <dgm:pt modelId="{B14E8473-1C84-43E1-B911-2DB7DFF752A1}" type="parTrans" cxnId="{6A77B486-A68C-4B7D-B7A2-EFBF6900A21F}">
      <dgm:prSet/>
      <dgm:spPr/>
      <dgm:t>
        <a:bodyPr/>
        <a:lstStyle/>
        <a:p>
          <a:endParaRPr lang="en-SG"/>
        </a:p>
      </dgm:t>
    </dgm:pt>
    <dgm:pt modelId="{68B7FB57-BC3B-4CEC-8719-F6CB5E27CFCC}" type="sibTrans" cxnId="{6A77B486-A68C-4B7D-B7A2-EFBF6900A21F}">
      <dgm:prSet/>
      <dgm:spPr/>
      <dgm:t>
        <a:bodyPr/>
        <a:lstStyle/>
        <a:p>
          <a:endParaRPr lang="en-SG"/>
        </a:p>
      </dgm:t>
    </dgm:pt>
    <dgm:pt modelId="{6ADBB292-7983-45AD-8DB0-917915EAC9E1}" type="pres">
      <dgm:prSet presAssocID="{9C18768B-B07E-4688-9880-DD70C11FDCFB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E6F7740-633F-4C54-9E52-FE7B7061314A}" type="pres">
      <dgm:prSet presAssocID="{4FCC8AAF-EC18-403D-BC8E-226DB1425F6F}" presName="hierRoot1" presStyleCnt="0">
        <dgm:presLayoutVars>
          <dgm:hierBranch val="init"/>
        </dgm:presLayoutVars>
      </dgm:prSet>
      <dgm:spPr/>
    </dgm:pt>
    <dgm:pt modelId="{BF0F7F0C-9D1B-4FAE-B3B9-7FCAD7CD97C6}" type="pres">
      <dgm:prSet presAssocID="{4FCC8AAF-EC18-403D-BC8E-226DB1425F6F}" presName="rootComposite1" presStyleCnt="0"/>
      <dgm:spPr/>
    </dgm:pt>
    <dgm:pt modelId="{A1D56F0C-30C0-4B17-9343-F00E8A1FCB5E}" type="pres">
      <dgm:prSet presAssocID="{4FCC8AAF-EC18-403D-BC8E-226DB1425F6F}" presName="rootText1" presStyleLbl="alignAcc1" presStyleIdx="0" presStyleCnt="0">
        <dgm:presLayoutVars>
          <dgm:chPref val="3"/>
        </dgm:presLayoutVars>
      </dgm:prSet>
      <dgm:spPr/>
    </dgm:pt>
    <dgm:pt modelId="{15AB2840-C3FA-4AB7-9C27-F000AA101803}" type="pres">
      <dgm:prSet presAssocID="{4FCC8AAF-EC18-403D-BC8E-226DB1425F6F}" presName="topArc1" presStyleLbl="parChTrans1D1" presStyleIdx="0" presStyleCnt="12"/>
      <dgm:spPr/>
    </dgm:pt>
    <dgm:pt modelId="{E1175A22-DD41-4617-BA23-8D50B92A93BF}" type="pres">
      <dgm:prSet presAssocID="{4FCC8AAF-EC18-403D-BC8E-226DB1425F6F}" presName="bottomArc1" presStyleLbl="parChTrans1D1" presStyleIdx="1" presStyleCnt="12"/>
      <dgm:spPr/>
    </dgm:pt>
    <dgm:pt modelId="{510E222E-807A-4342-B593-04DD3D74B7F5}" type="pres">
      <dgm:prSet presAssocID="{4FCC8AAF-EC18-403D-BC8E-226DB1425F6F}" presName="topConnNode1" presStyleLbl="node1" presStyleIdx="0" presStyleCnt="0"/>
      <dgm:spPr/>
    </dgm:pt>
    <dgm:pt modelId="{4197D639-E284-4902-AE49-1DA87C8E1D45}" type="pres">
      <dgm:prSet presAssocID="{4FCC8AAF-EC18-403D-BC8E-226DB1425F6F}" presName="hierChild2" presStyleCnt="0"/>
      <dgm:spPr/>
    </dgm:pt>
    <dgm:pt modelId="{6D4E8900-68A9-46B2-BEA2-A22F99232F02}" type="pres">
      <dgm:prSet presAssocID="{97BDD995-A83E-4126-B83C-79A0B72BD5C5}" presName="Name28" presStyleLbl="parChTrans1D2" presStyleIdx="0" presStyleCnt="2"/>
      <dgm:spPr/>
    </dgm:pt>
    <dgm:pt modelId="{EF5841C8-6BF3-4108-A97D-0989D0ABCF64}" type="pres">
      <dgm:prSet presAssocID="{E4EE81B4-61C2-4C0E-98D7-70EB04016CED}" presName="hierRoot2" presStyleCnt="0">
        <dgm:presLayoutVars>
          <dgm:hierBranch val="init"/>
        </dgm:presLayoutVars>
      </dgm:prSet>
      <dgm:spPr/>
    </dgm:pt>
    <dgm:pt modelId="{478AD83D-505F-4274-9006-36EA1EC9CA94}" type="pres">
      <dgm:prSet presAssocID="{E4EE81B4-61C2-4C0E-98D7-70EB04016CED}" presName="rootComposite2" presStyleCnt="0"/>
      <dgm:spPr/>
    </dgm:pt>
    <dgm:pt modelId="{2E049D4D-761D-475F-B379-C52D3E171126}" type="pres">
      <dgm:prSet presAssocID="{E4EE81B4-61C2-4C0E-98D7-70EB04016CED}" presName="rootText2" presStyleLbl="alignAcc1" presStyleIdx="0" presStyleCnt="0">
        <dgm:presLayoutVars>
          <dgm:chPref val="3"/>
        </dgm:presLayoutVars>
      </dgm:prSet>
      <dgm:spPr/>
    </dgm:pt>
    <dgm:pt modelId="{A2071005-BB8A-4403-8782-E004078B8A76}" type="pres">
      <dgm:prSet presAssocID="{E4EE81B4-61C2-4C0E-98D7-70EB04016CED}" presName="topArc2" presStyleLbl="parChTrans1D1" presStyleIdx="2" presStyleCnt="12"/>
      <dgm:spPr/>
    </dgm:pt>
    <dgm:pt modelId="{AC264B8C-C6A2-4777-9590-5C084E6A390A}" type="pres">
      <dgm:prSet presAssocID="{E4EE81B4-61C2-4C0E-98D7-70EB04016CED}" presName="bottomArc2" presStyleLbl="parChTrans1D1" presStyleIdx="3" presStyleCnt="12"/>
      <dgm:spPr/>
    </dgm:pt>
    <dgm:pt modelId="{8E1C1A56-17A4-4889-9B6D-0536754B4332}" type="pres">
      <dgm:prSet presAssocID="{E4EE81B4-61C2-4C0E-98D7-70EB04016CED}" presName="topConnNode2" presStyleLbl="node2" presStyleIdx="0" presStyleCnt="0"/>
      <dgm:spPr/>
    </dgm:pt>
    <dgm:pt modelId="{68583285-4C71-49DD-9766-17128A843533}" type="pres">
      <dgm:prSet presAssocID="{E4EE81B4-61C2-4C0E-98D7-70EB04016CED}" presName="hierChild4" presStyleCnt="0"/>
      <dgm:spPr/>
    </dgm:pt>
    <dgm:pt modelId="{62B77A84-15C2-466C-B589-F66101E14210}" type="pres">
      <dgm:prSet presAssocID="{F2561CCB-9117-4BB6-BA4B-90135BC2C591}" presName="Name28" presStyleLbl="parChTrans1D3" presStyleIdx="0" presStyleCnt="3"/>
      <dgm:spPr/>
    </dgm:pt>
    <dgm:pt modelId="{E0644800-4259-465B-92A7-D2C6F3828A2B}" type="pres">
      <dgm:prSet presAssocID="{0FDC3EEF-EB2F-4D27-A84F-B9FF6DD62E6F}" presName="hierRoot2" presStyleCnt="0">
        <dgm:presLayoutVars>
          <dgm:hierBranch val="init"/>
        </dgm:presLayoutVars>
      </dgm:prSet>
      <dgm:spPr/>
    </dgm:pt>
    <dgm:pt modelId="{A1EB9247-18BB-4A04-A9B7-FB585015FF35}" type="pres">
      <dgm:prSet presAssocID="{0FDC3EEF-EB2F-4D27-A84F-B9FF6DD62E6F}" presName="rootComposite2" presStyleCnt="0"/>
      <dgm:spPr/>
    </dgm:pt>
    <dgm:pt modelId="{61BD0972-BFAB-4E8D-BC06-005D04DC909E}" type="pres">
      <dgm:prSet presAssocID="{0FDC3EEF-EB2F-4D27-A84F-B9FF6DD62E6F}" presName="rootText2" presStyleLbl="alignAcc1" presStyleIdx="0" presStyleCnt="0">
        <dgm:presLayoutVars>
          <dgm:chPref val="3"/>
        </dgm:presLayoutVars>
      </dgm:prSet>
      <dgm:spPr/>
    </dgm:pt>
    <dgm:pt modelId="{8F6C04BE-533F-4EE0-B47A-D2EFA2CE625E}" type="pres">
      <dgm:prSet presAssocID="{0FDC3EEF-EB2F-4D27-A84F-B9FF6DD62E6F}" presName="topArc2" presStyleLbl="parChTrans1D1" presStyleIdx="4" presStyleCnt="12"/>
      <dgm:spPr/>
    </dgm:pt>
    <dgm:pt modelId="{C801D6F9-FC83-43FF-83B5-0DE541FF1C00}" type="pres">
      <dgm:prSet presAssocID="{0FDC3EEF-EB2F-4D27-A84F-B9FF6DD62E6F}" presName="bottomArc2" presStyleLbl="parChTrans1D1" presStyleIdx="5" presStyleCnt="12"/>
      <dgm:spPr/>
    </dgm:pt>
    <dgm:pt modelId="{ED499EF0-7849-4065-89C8-06A5C4B450A9}" type="pres">
      <dgm:prSet presAssocID="{0FDC3EEF-EB2F-4D27-A84F-B9FF6DD62E6F}" presName="topConnNode2" presStyleLbl="node3" presStyleIdx="0" presStyleCnt="0"/>
      <dgm:spPr/>
    </dgm:pt>
    <dgm:pt modelId="{F4F9CF19-9B39-4819-BAD9-13FDA9D03E16}" type="pres">
      <dgm:prSet presAssocID="{0FDC3EEF-EB2F-4D27-A84F-B9FF6DD62E6F}" presName="hierChild4" presStyleCnt="0"/>
      <dgm:spPr/>
    </dgm:pt>
    <dgm:pt modelId="{D803D4BB-BCF7-494E-8364-7215AD3D43DE}" type="pres">
      <dgm:prSet presAssocID="{0FDC3EEF-EB2F-4D27-A84F-B9FF6DD62E6F}" presName="hierChild5" presStyleCnt="0"/>
      <dgm:spPr/>
    </dgm:pt>
    <dgm:pt modelId="{C19B324E-0FBE-41F3-A14E-F21E42D65A53}" type="pres">
      <dgm:prSet presAssocID="{B7F7C6D1-4DF6-4E10-9AB4-0B39F561D722}" presName="Name28" presStyleLbl="parChTrans1D3" presStyleIdx="1" presStyleCnt="3"/>
      <dgm:spPr/>
    </dgm:pt>
    <dgm:pt modelId="{2C080B58-F661-49EC-B95E-E417340D9246}" type="pres">
      <dgm:prSet presAssocID="{835F212F-5997-471E-BAD3-1B73B8D4C9A8}" presName="hierRoot2" presStyleCnt="0">
        <dgm:presLayoutVars>
          <dgm:hierBranch val="init"/>
        </dgm:presLayoutVars>
      </dgm:prSet>
      <dgm:spPr/>
    </dgm:pt>
    <dgm:pt modelId="{21C84395-2373-4998-92EB-117464A1B7B7}" type="pres">
      <dgm:prSet presAssocID="{835F212F-5997-471E-BAD3-1B73B8D4C9A8}" presName="rootComposite2" presStyleCnt="0"/>
      <dgm:spPr/>
    </dgm:pt>
    <dgm:pt modelId="{33BB3FC9-39AB-477D-B033-1B2E39EEDA6C}" type="pres">
      <dgm:prSet presAssocID="{835F212F-5997-471E-BAD3-1B73B8D4C9A8}" presName="rootText2" presStyleLbl="alignAcc1" presStyleIdx="0" presStyleCnt="0">
        <dgm:presLayoutVars>
          <dgm:chPref val="3"/>
        </dgm:presLayoutVars>
      </dgm:prSet>
      <dgm:spPr/>
    </dgm:pt>
    <dgm:pt modelId="{340B9E18-65FF-49AE-ABED-C4A062BD25C7}" type="pres">
      <dgm:prSet presAssocID="{835F212F-5997-471E-BAD3-1B73B8D4C9A8}" presName="topArc2" presStyleLbl="parChTrans1D1" presStyleIdx="6" presStyleCnt="12"/>
      <dgm:spPr/>
    </dgm:pt>
    <dgm:pt modelId="{472BE3D4-6F7F-403E-AA17-0C1D731B2A6E}" type="pres">
      <dgm:prSet presAssocID="{835F212F-5997-471E-BAD3-1B73B8D4C9A8}" presName="bottomArc2" presStyleLbl="parChTrans1D1" presStyleIdx="7" presStyleCnt="12"/>
      <dgm:spPr/>
    </dgm:pt>
    <dgm:pt modelId="{4DBDE1E4-E481-40B6-9A65-9AB118E55966}" type="pres">
      <dgm:prSet presAssocID="{835F212F-5997-471E-BAD3-1B73B8D4C9A8}" presName="topConnNode2" presStyleLbl="node3" presStyleIdx="0" presStyleCnt="0"/>
      <dgm:spPr/>
    </dgm:pt>
    <dgm:pt modelId="{6A19AF30-9FFB-4646-A0C7-BC24B720E471}" type="pres">
      <dgm:prSet presAssocID="{835F212F-5997-471E-BAD3-1B73B8D4C9A8}" presName="hierChild4" presStyleCnt="0"/>
      <dgm:spPr/>
    </dgm:pt>
    <dgm:pt modelId="{4BD72A0C-BC72-4C8C-963E-7108D7C0215B}" type="pres">
      <dgm:prSet presAssocID="{835F212F-5997-471E-BAD3-1B73B8D4C9A8}" presName="hierChild5" presStyleCnt="0"/>
      <dgm:spPr/>
    </dgm:pt>
    <dgm:pt modelId="{DEE14F7F-B589-4B8E-BE83-287348E3D970}" type="pres">
      <dgm:prSet presAssocID="{E4EE81B4-61C2-4C0E-98D7-70EB04016CED}" presName="hierChild5" presStyleCnt="0"/>
      <dgm:spPr/>
    </dgm:pt>
    <dgm:pt modelId="{B11AC425-7E1E-4326-8EC9-6F210F009E97}" type="pres">
      <dgm:prSet presAssocID="{CE986401-32E7-4119-BDA8-76C55C789BC5}" presName="Name28" presStyleLbl="parChTrans1D2" presStyleIdx="1" presStyleCnt="2"/>
      <dgm:spPr/>
    </dgm:pt>
    <dgm:pt modelId="{2B86D0C1-E8BD-4E7F-AFDB-996A8D3B3046}" type="pres">
      <dgm:prSet presAssocID="{80073A05-85AD-459F-A8CC-9D0029D24A92}" presName="hierRoot2" presStyleCnt="0">
        <dgm:presLayoutVars>
          <dgm:hierBranch val="init"/>
        </dgm:presLayoutVars>
      </dgm:prSet>
      <dgm:spPr/>
    </dgm:pt>
    <dgm:pt modelId="{9DF8F755-1D51-42A0-A92B-20EEF2CD19C6}" type="pres">
      <dgm:prSet presAssocID="{80073A05-85AD-459F-A8CC-9D0029D24A92}" presName="rootComposite2" presStyleCnt="0"/>
      <dgm:spPr/>
    </dgm:pt>
    <dgm:pt modelId="{D46881AC-5DCC-4010-85DC-8E896964C221}" type="pres">
      <dgm:prSet presAssocID="{80073A05-85AD-459F-A8CC-9D0029D24A92}" presName="rootText2" presStyleLbl="alignAcc1" presStyleIdx="0" presStyleCnt="0">
        <dgm:presLayoutVars>
          <dgm:chPref val="3"/>
        </dgm:presLayoutVars>
      </dgm:prSet>
      <dgm:spPr/>
    </dgm:pt>
    <dgm:pt modelId="{71B27401-6EBE-42FB-8989-1056313AB645}" type="pres">
      <dgm:prSet presAssocID="{80073A05-85AD-459F-A8CC-9D0029D24A92}" presName="topArc2" presStyleLbl="parChTrans1D1" presStyleIdx="8" presStyleCnt="12"/>
      <dgm:spPr/>
    </dgm:pt>
    <dgm:pt modelId="{32E05046-540B-4E16-BA7C-16545C0089C1}" type="pres">
      <dgm:prSet presAssocID="{80073A05-85AD-459F-A8CC-9D0029D24A92}" presName="bottomArc2" presStyleLbl="parChTrans1D1" presStyleIdx="9" presStyleCnt="12"/>
      <dgm:spPr/>
    </dgm:pt>
    <dgm:pt modelId="{7442B27B-9DC7-43EE-8DB1-881DFF3EC2B9}" type="pres">
      <dgm:prSet presAssocID="{80073A05-85AD-459F-A8CC-9D0029D24A92}" presName="topConnNode2" presStyleLbl="node2" presStyleIdx="0" presStyleCnt="0"/>
      <dgm:spPr/>
    </dgm:pt>
    <dgm:pt modelId="{C6AA6BE1-0D28-4946-8D96-AD42884A212F}" type="pres">
      <dgm:prSet presAssocID="{80073A05-85AD-459F-A8CC-9D0029D24A92}" presName="hierChild4" presStyleCnt="0"/>
      <dgm:spPr/>
    </dgm:pt>
    <dgm:pt modelId="{11CD4C3F-C7B5-470B-B1BB-18E4A39D7684}" type="pres">
      <dgm:prSet presAssocID="{B14E8473-1C84-43E1-B911-2DB7DFF752A1}" presName="Name28" presStyleLbl="parChTrans1D3" presStyleIdx="2" presStyleCnt="3"/>
      <dgm:spPr/>
    </dgm:pt>
    <dgm:pt modelId="{D2CA722B-C3B2-4047-9E3B-67DE0D3C947F}" type="pres">
      <dgm:prSet presAssocID="{AACFBEF0-09E4-47BC-BE40-D2BC1CADE15C}" presName="hierRoot2" presStyleCnt="0">
        <dgm:presLayoutVars>
          <dgm:hierBranch val="init"/>
        </dgm:presLayoutVars>
      </dgm:prSet>
      <dgm:spPr/>
    </dgm:pt>
    <dgm:pt modelId="{9A4FBC29-B757-4CEA-B979-60DC528D82F8}" type="pres">
      <dgm:prSet presAssocID="{AACFBEF0-09E4-47BC-BE40-D2BC1CADE15C}" presName="rootComposite2" presStyleCnt="0"/>
      <dgm:spPr/>
    </dgm:pt>
    <dgm:pt modelId="{73EB2BA0-FA58-4597-ABF1-59F7041D29E1}" type="pres">
      <dgm:prSet presAssocID="{AACFBEF0-09E4-47BC-BE40-D2BC1CADE15C}" presName="rootText2" presStyleLbl="alignAcc1" presStyleIdx="0" presStyleCnt="0">
        <dgm:presLayoutVars>
          <dgm:chPref val="3"/>
        </dgm:presLayoutVars>
      </dgm:prSet>
      <dgm:spPr/>
    </dgm:pt>
    <dgm:pt modelId="{DB083410-383B-45DE-814F-F99AC04A9669}" type="pres">
      <dgm:prSet presAssocID="{AACFBEF0-09E4-47BC-BE40-D2BC1CADE15C}" presName="topArc2" presStyleLbl="parChTrans1D1" presStyleIdx="10" presStyleCnt="12"/>
      <dgm:spPr/>
    </dgm:pt>
    <dgm:pt modelId="{3CB0063C-E4AE-44C5-9036-A362A1DF452A}" type="pres">
      <dgm:prSet presAssocID="{AACFBEF0-09E4-47BC-BE40-D2BC1CADE15C}" presName="bottomArc2" presStyleLbl="parChTrans1D1" presStyleIdx="11" presStyleCnt="12"/>
      <dgm:spPr/>
    </dgm:pt>
    <dgm:pt modelId="{B9F8FF29-5E8A-4A0B-ACD3-38EBD355A02A}" type="pres">
      <dgm:prSet presAssocID="{AACFBEF0-09E4-47BC-BE40-D2BC1CADE15C}" presName="topConnNode2" presStyleLbl="node3" presStyleIdx="0" presStyleCnt="0"/>
      <dgm:spPr/>
    </dgm:pt>
    <dgm:pt modelId="{90D32F4F-3BEF-4143-9B66-2EAC85BED70D}" type="pres">
      <dgm:prSet presAssocID="{AACFBEF0-09E4-47BC-BE40-D2BC1CADE15C}" presName="hierChild4" presStyleCnt="0"/>
      <dgm:spPr/>
    </dgm:pt>
    <dgm:pt modelId="{96E150AB-D3C1-4187-9DF4-547DA55EB564}" type="pres">
      <dgm:prSet presAssocID="{AACFBEF0-09E4-47BC-BE40-D2BC1CADE15C}" presName="hierChild5" presStyleCnt="0"/>
      <dgm:spPr/>
    </dgm:pt>
    <dgm:pt modelId="{203BD6F6-8A06-4832-A0E1-EC265E173E75}" type="pres">
      <dgm:prSet presAssocID="{80073A05-85AD-459F-A8CC-9D0029D24A92}" presName="hierChild5" presStyleCnt="0"/>
      <dgm:spPr/>
    </dgm:pt>
    <dgm:pt modelId="{0C1FF36E-6200-4E31-B496-3EEF49641AA0}" type="pres">
      <dgm:prSet presAssocID="{4FCC8AAF-EC18-403D-BC8E-226DB1425F6F}" presName="hierChild3" presStyleCnt="0"/>
      <dgm:spPr/>
    </dgm:pt>
  </dgm:ptLst>
  <dgm:cxnLst>
    <dgm:cxn modelId="{72990510-D216-44E3-B90E-4ED51987D36C}" srcId="{9C18768B-B07E-4688-9880-DD70C11FDCFB}" destId="{4FCC8AAF-EC18-403D-BC8E-226DB1425F6F}" srcOrd="0" destOrd="0" parTransId="{8A442296-EA98-4D6B-867F-03F86DBBC36C}" sibTransId="{3365C482-BD70-4DA2-820C-32647728BE57}"/>
    <dgm:cxn modelId="{3F9D3D23-A146-45FD-934E-BAD798ECC03A}" type="presOf" srcId="{0FDC3EEF-EB2F-4D27-A84F-B9FF6DD62E6F}" destId="{ED499EF0-7849-4065-89C8-06A5C4B450A9}" srcOrd="1" destOrd="0" presId="urn:microsoft.com/office/officeart/2008/layout/HalfCircleOrganizationChart"/>
    <dgm:cxn modelId="{E5EB7223-2DEC-4946-AFF8-1CEBD9801242}" srcId="{E4EE81B4-61C2-4C0E-98D7-70EB04016CED}" destId="{0FDC3EEF-EB2F-4D27-A84F-B9FF6DD62E6F}" srcOrd="0" destOrd="0" parTransId="{F2561CCB-9117-4BB6-BA4B-90135BC2C591}" sibTransId="{A656835B-96AB-4B54-892D-8D1FE0EF196B}"/>
    <dgm:cxn modelId="{903C9F27-BE4F-4544-A54F-95664710F5B0}" type="presOf" srcId="{E4EE81B4-61C2-4C0E-98D7-70EB04016CED}" destId="{2E049D4D-761D-475F-B379-C52D3E171126}" srcOrd="0" destOrd="0" presId="urn:microsoft.com/office/officeart/2008/layout/HalfCircleOrganizationChart"/>
    <dgm:cxn modelId="{C641A741-1D32-4953-92D2-CA41DEC5BD86}" type="presOf" srcId="{AACFBEF0-09E4-47BC-BE40-D2BC1CADE15C}" destId="{73EB2BA0-FA58-4597-ABF1-59F7041D29E1}" srcOrd="0" destOrd="0" presId="urn:microsoft.com/office/officeart/2008/layout/HalfCircleOrganizationChart"/>
    <dgm:cxn modelId="{4D2E1167-7A18-4E44-A666-B0C57A6603D1}" type="presOf" srcId="{80073A05-85AD-459F-A8CC-9D0029D24A92}" destId="{D46881AC-5DCC-4010-85DC-8E896964C221}" srcOrd="0" destOrd="0" presId="urn:microsoft.com/office/officeart/2008/layout/HalfCircleOrganizationChart"/>
    <dgm:cxn modelId="{2C942C48-F8A8-4209-BE88-07AFBA8CF5E0}" type="presOf" srcId="{F2561CCB-9117-4BB6-BA4B-90135BC2C591}" destId="{62B77A84-15C2-466C-B589-F66101E14210}" srcOrd="0" destOrd="0" presId="urn:microsoft.com/office/officeart/2008/layout/HalfCircleOrganizationChart"/>
    <dgm:cxn modelId="{7E49C468-C1F2-4D2E-9019-11DE2C276808}" type="presOf" srcId="{835F212F-5997-471E-BAD3-1B73B8D4C9A8}" destId="{33BB3FC9-39AB-477D-B033-1B2E39EEDA6C}" srcOrd="0" destOrd="0" presId="urn:microsoft.com/office/officeart/2008/layout/HalfCircleOrganizationChart"/>
    <dgm:cxn modelId="{B99F406C-024B-4F37-ADDF-980E17FF8E27}" type="presOf" srcId="{9C18768B-B07E-4688-9880-DD70C11FDCFB}" destId="{6ADBB292-7983-45AD-8DB0-917915EAC9E1}" srcOrd="0" destOrd="0" presId="urn:microsoft.com/office/officeart/2008/layout/HalfCircleOrganizationChart"/>
    <dgm:cxn modelId="{C075A14D-A150-4162-8875-3D56A24777FF}" type="presOf" srcId="{0FDC3EEF-EB2F-4D27-A84F-B9FF6DD62E6F}" destId="{61BD0972-BFAB-4E8D-BC06-005D04DC909E}" srcOrd="0" destOrd="0" presId="urn:microsoft.com/office/officeart/2008/layout/HalfCircleOrganizationChart"/>
    <dgm:cxn modelId="{2BEDC554-61F9-4C80-BC3D-1803EC3F86CB}" type="presOf" srcId="{B14E8473-1C84-43E1-B911-2DB7DFF752A1}" destId="{11CD4C3F-C7B5-470B-B1BB-18E4A39D7684}" srcOrd="0" destOrd="0" presId="urn:microsoft.com/office/officeart/2008/layout/HalfCircleOrganizationChart"/>
    <dgm:cxn modelId="{095E1976-7D60-4CD2-A6A2-D2D41C94CA8A}" type="presOf" srcId="{835F212F-5997-471E-BAD3-1B73B8D4C9A8}" destId="{4DBDE1E4-E481-40B6-9A65-9AB118E55966}" srcOrd="1" destOrd="0" presId="urn:microsoft.com/office/officeart/2008/layout/HalfCircleOrganizationChart"/>
    <dgm:cxn modelId="{437CDA7A-8CB1-433A-8402-6375318D6290}" type="presOf" srcId="{80073A05-85AD-459F-A8CC-9D0029D24A92}" destId="{7442B27B-9DC7-43EE-8DB1-881DFF3EC2B9}" srcOrd="1" destOrd="0" presId="urn:microsoft.com/office/officeart/2008/layout/HalfCircleOrganizationChart"/>
    <dgm:cxn modelId="{0D37AB83-9896-43CD-B3D1-75C316702AC3}" srcId="{4FCC8AAF-EC18-403D-BC8E-226DB1425F6F}" destId="{80073A05-85AD-459F-A8CC-9D0029D24A92}" srcOrd="1" destOrd="0" parTransId="{CE986401-32E7-4119-BDA8-76C55C789BC5}" sibTransId="{3E451AE9-D555-49F9-AC76-CDA1C79BEC41}"/>
    <dgm:cxn modelId="{6A77B486-A68C-4B7D-B7A2-EFBF6900A21F}" srcId="{80073A05-85AD-459F-A8CC-9D0029D24A92}" destId="{AACFBEF0-09E4-47BC-BE40-D2BC1CADE15C}" srcOrd="0" destOrd="0" parTransId="{B14E8473-1C84-43E1-B911-2DB7DFF752A1}" sibTransId="{68B7FB57-BC3B-4CEC-8719-F6CB5E27CFCC}"/>
    <dgm:cxn modelId="{C2085C94-79B5-4DD8-88AA-40400EC075E5}" type="presOf" srcId="{4FCC8AAF-EC18-403D-BC8E-226DB1425F6F}" destId="{510E222E-807A-4342-B593-04DD3D74B7F5}" srcOrd="1" destOrd="0" presId="urn:microsoft.com/office/officeart/2008/layout/HalfCircleOrganizationChart"/>
    <dgm:cxn modelId="{D3FEEF9E-B36D-43B7-B013-46032719C294}" srcId="{E4EE81B4-61C2-4C0E-98D7-70EB04016CED}" destId="{835F212F-5997-471E-BAD3-1B73B8D4C9A8}" srcOrd="1" destOrd="0" parTransId="{B7F7C6D1-4DF6-4E10-9AB4-0B39F561D722}" sibTransId="{1FB82591-ED77-4F73-A8DE-E34E646EC5A9}"/>
    <dgm:cxn modelId="{90906BA7-F48D-4830-8492-4C777765D43B}" type="presOf" srcId="{97BDD995-A83E-4126-B83C-79A0B72BD5C5}" destId="{6D4E8900-68A9-46B2-BEA2-A22F99232F02}" srcOrd="0" destOrd="0" presId="urn:microsoft.com/office/officeart/2008/layout/HalfCircleOrganizationChart"/>
    <dgm:cxn modelId="{7745F2B5-E857-4DF7-BC23-639EF6AA6E74}" type="presOf" srcId="{4FCC8AAF-EC18-403D-BC8E-226DB1425F6F}" destId="{A1D56F0C-30C0-4B17-9343-F00E8A1FCB5E}" srcOrd="0" destOrd="0" presId="urn:microsoft.com/office/officeart/2008/layout/HalfCircleOrganizationChart"/>
    <dgm:cxn modelId="{251E45C7-9094-4320-9EB6-AD21D7EC631D}" srcId="{4FCC8AAF-EC18-403D-BC8E-226DB1425F6F}" destId="{E4EE81B4-61C2-4C0E-98D7-70EB04016CED}" srcOrd="0" destOrd="0" parTransId="{97BDD995-A83E-4126-B83C-79A0B72BD5C5}" sibTransId="{3FAC7569-021E-4129-A86A-5BC8DE528EB3}"/>
    <dgm:cxn modelId="{F57640CA-809D-4317-B471-76B5888F3A14}" type="presOf" srcId="{E4EE81B4-61C2-4C0E-98D7-70EB04016CED}" destId="{8E1C1A56-17A4-4889-9B6D-0536754B4332}" srcOrd="1" destOrd="0" presId="urn:microsoft.com/office/officeart/2008/layout/HalfCircleOrganizationChart"/>
    <dgm:cxn modelId="{DCD983E3-A44D-4871-9579-3420ECA13A59}" type="presOf" srcId="{AACFBEF0-09E4-47BC-BE40-D2BC1CADE15C}" destId="{B9F8FF29-5E8A-4A0B-ACD3-38EBD355A02A}" srcOrd="1" destOrd="0" presId="urn:microsoft.com/office/officeart/2008/layout/HalfCircleOrganizationChart"/>
    <dgm:cxn modelId="{644180EA-02CB-4828-B52E-D07C93373D34}" type="presOf" srcId="{CE986401-32E7-4119-BDA8-76C55C789BC5}" destId="{B11AC425-7E1E-4326-8EC9-6F210F009E97}" srcOrd="0" destOrd="0" presId="urn:microsoft.com/office/officeart/2008/layout/HalfCircleOrganizationChart"/>
    <dgm:cxn modelId="{C6AA55EE-138A-4900-893D-E83008C3B423}" type="presOf" srcId="{B7F7C6D1-4DF6-4E10-9AB4-0B39F561D722}" destId="{C19B324E-0FBE-41F3-A14E-F21E42D65A53}" srcOrd="0" destOrd="0" presId="urn:microsoft.com/office/officeart/2008/layout/HalfCircleOrganizationChart"/>
    <dgm:cxn modelId="{4595F619-6B27-4E8E-96B6-8E77AEE9DFB7}" type="presParOf" srcId="{6ADBB292-7983-45AD-8DB0-917915EAC9E1}" destId="{EE6F7740-633F-4C54-9E52-FE7B7061314A}" srcOrd="0" destOrd="0" presId="urn:microsoft.com/office/officeart/2008/layout/HalfCircleOrganizationChart"/>
    <dgm:cxn modelId="{26409E27-A5FE-42BF-92FA-47E601F205FE}" type="presParOf" srcId="{EE6F7740-633F-4C54-9E52-FE7B7061314A}" destId="{BF0F7F0C-9D1B-4FAE-B3B9-7FCAD7CD97C6}" srcOrd="0" destOrd="0" presId="urn:microsoft.com/office/officeart/2008/layout/HalfCircleOrganizationChart"/>
    <dgm:cxn modelId="{2FAEC312-FB2A-4C17-9D6C-DDCF2A8927ED}" type="presParOf" srcId="{BF0F7F0C-9D1B-4FAE-B3B9-7FCAD7CD97C6}" destId="{A1D56F0C-30C0-4B17-9343-F00E8A1FCB5E}" srcOrd="0" destOrd="0" presId="urn:microsoft.com/office/officeart/2008/layout/HalfCircleOrganizationChart"/>
    <dgm:cxn modelId="{3B10D8E4-FC2C-4CE5-8D1D-BB1A41A10D4C}" type="presParOf" srcId="{BF0F7F0C-9D1B-4FAE-B3B9-7FCAD7CD97C6}" destId="{15AB2840-C3FA-4AB7-9C27-F000AA101803}" srcOrd="1" destOrd="0" presId="urn:microsoft.com/office/officeart/2008/layout/HalfCircleOrganizationChart"/>
    <dgm:cxn modelId="{7279CD7F-BBE3-4EB6-953E-FDBCFC082E9D}" type="presParOf" srcId="{BF0F7F0C-9D1B-4FAE-B3B9-7FCAD7CD97C6}" destId="{E1175A22-DD41-4617-BA23-8D50B92A93BF}" srcOrd="2" destOrd="0" presId="urn:microsoft.com/office/officeart/2008/layout/HalfCircleOrganizationChart"/>
    <dgm:cxn modelId="{F1852364-B364-4B8B-991E-EE6672BCC453}" type="presParOf" srcId="{BF0F7F0C-9D1B-4FAE-B3B9-7FCAD7CD97C6}" destId="{510E222E-807A-4342-B593-04DD3D74B7F5}" srcOrd="3" destOrd="0" presId="urn:microsoft.com/office/officeart/2008/layout/HalfCircleOrganizationChart"/>
    <dgm:cxn modelId="{AC6E4E27-4D02-4381-A097-BE1C5C24A413}" type="presParOf" srcId="{EE6F7740-633F-4C54-9E52-FE7B7061314A}" destId="{4197D639-E284-4902-AE49-1DA87C8E1D45}" srcOrd="1" destOrd="0" presId="urn:microsoft.com/office/officeart/2008/layout/HalfCircleOrganizationChart"/>
    <dgm:cxn modelId="{43C231D5-56B0-4A95-B9C4-304805012A6C}" type="presParOf" srcId="{4197D639-E284-4902-AE49-1DA87C8E1D45}" destId="{6D4E8900-68A9-46B2-BEA2-A22F99232F02}" srcOrd="0" destOrd="0" presId="urn:microsoft.com/office/officeart/2008/layout/HalfCircleOrganizationChart"/>
    <dgm:cxn modelId="{83A46B7C-C20D-4005-9EE0-A08C819FA797}" type="presParOf" srcId="{4197D639-E284-4902-AE49-1DA87C8E1D45}" destId="{EF5841C8-6BF3-4108-A97D-0989D0ABCF64}" srcOrd="1" destOrd="0" presId="urn:microsoft.com/office/officeart/2008/layout/HalfCircleOrganizationChart"/>
    <dgm:cxn modelId="{42B06BB7-B65B-4907-A128-F6928B5ABABB}" type="presParOf" srcId="{EF5841C8-6BF3-4108-A97D-0989D0ABCF64}" destId="{478AD83D-505F-4274-9006-36EA1EC9CA94}" srcOrd="0" destOrd="0" presId="urn:microsoft.com/office/officeart/2008/layout/HalfCircleOrganizationChart"/>
    <dgm:cxn modelId="{67FD867D-93DB-4BC4-89EE-31481757E9E1}" type="presParOf" srcId="{478AD83D-505F-4274-9006-36EA1EC9CA94}" destId="{2E049D4D-761D-475F-B379-C52D3E171126}" srcOrd="0" destOrd="0" presId="urn:microsoft.com/office/officeart/2008/layout/HalfCircleOrganizationChart"/>
    <dgm:cxn modelId="{D3EC7980-B236-4C6B-9E3A-F02CA6AF7C01}" type="presParOf" srcId="{478AD83D-505F-4274-9006-36EA1EC9CA94}" destId="{A2071005-BB8A-4403-8782-E004078B8A76}" srcOrd="1" destOrd="0" presId="urn:microsoft.com/office/officeart/2008/layout/HalfCircleOrganizationChart"/>
    <dgm:cxn modelId="{3A440F2B-F248-4FFB-A7D0-154D17FD7D02}" type="presParOf" srcId="{478AD83D-505F-4274-9006-36EA1EC9CA94}" destId="{AC264B8C-C6A2-4777-9590-5C084E6A390A}" srcOrd="2" destOrd="0" presId="urn:microsoft.com/office/officeart/2008/layout/HalfCircleOrganizationChart"/>
    <dgm:cxn modelId="{6DE4B7E6-1DBE-4FE7-AE10-30C152941666}" type="presParOf" srcId="{478AD83D-505F-4274-9006-36EA1EC9CA94}" destId="{8E1C1A56-17A4-4889-9B6D-0536754B4332}" srcOrd="3" destOrd="0" presId="urn:microsoft.com/office/officeart/2008/layout/HalfCircleOrganizationChart"/>
    <dgm:cxn modelId="{116987D1-9F3B-457C-81AD-5F61C0ECC2C7}" type="presParOf" srcId="{EF5841C8-6BF3-4108-A97D-0989D0ABCF64}" destId="{68583285-4C71-49DD-9766-17128A843533}" srcOrd="1" destOrd="0" presId="urn:microsoft.com/office/officeart/2008/layout/HalfCircleOrganizationChart"/>
    <dgm:cxn modelId="{792AFA9F-7034-4984-A9BF-F4DB2B60CE7B}" type="presParOf" srcId="{68583285-4C71-49DD-9766-17128A843533}" destId="{62B77A84-15C2-466C-B589-F66101E14210}" srcOrd="0" destOrd="0" presId="urn:microsoft.com/office/officeart/2008/layout/HalfCircleOrganizationChart"/>
    <dgm:cxn modelId="{9BEC01A3-8980-4E0F-A598-DAF214C8FE6F}" type="presParOf" srcId="{68583285-4C71-49DD-9766-17128A843533}" destId="{E0644800-4259-465B-92A7-D2C6F3828A2B}" srcOrd="1" destOrd="0" presId="urn:microsoft.com/office/officeart/2008/layout/HalfCircleOrganizationChart"/>
    <dgm:cxn modelId="{C69D64D1-C467-46F1-ACD7-AC7736060E6F}" type="presParOf" srcId="{E0644800-4259-465B-92A7-D2C6F3828A2B}" destId="{A1EB9247-18BB-4A04-A9B7-FB585015FF35}" srcOrd="0" destOrd="0" presId="urn:microsoft.com/office/officeart/2008/layout/HalfCircleOrganizationChart"/>
    <dgm:cxn modelId="{18C44EAC-D278-4376-A1F6-1D64C2564C63}" type="presParOf" srcId="{A1EB9247-18BB-4A04-A9B7-FB585015FF35}" destId="{61BD0972-BFAB-4E8D-BC06-005D04DC909E}" srcOrd="0" destOrd="0" presId="urn:microsoft.com/office/officeart/2008/layout/HalfCircleOrganizationChart"/>
    <dgm:cxn modelId="{650340D3-0D29-448D-A673-D85E773F0482}" type="presParOf" srcId="{A1EB9247-18BB-4A04-A9B7-FB585015FF35}" destId="{8F6C04BE-533F-4EE0-B47A-D2EFA2CE625E}" srcOrd="1" destOrd="0" presId="urn:microsoft.com/office/officeart/2008/layout/HalfCircleOrganizationChart"/>
    <dgm:cxn modelId="{6A11D4AE-BC96-45BE-9890-3E00416FF34D}" type="presParOf" srcId="{A1EB9247-18BB-4A04-A9B7-FB585015FF35}" destId="{C801D6F9-FC83-43FF-83B5-0DE541FF1C00}" srcOrd="2" destOrd="0" presId="urn:microsoft.com/office/officeart/2008/layout/HalfCircleOrganizationChart"/>
    <dgm:cxn modelId="{D0860777-7C4A-46DF-A72F-8173C56D6BD9}" type="presParOf" srcId="{A1EB9247-18BB-4A04-A9B7-FB585015FF35}" destId="{ED499EF0-7849-4065-89C8-06A5C4B450A9}" srcOrd="3" destOrd="0" presId="urn:microsoft.com/office/officeart/2008/layout/HalfCircleOrganizationChart"/>
    <dgm:cxn modelId="{6C75AA18-E727-4528-B0C3-DAA02C5C4B94}" type="presParOf" srcId="{E0644800-4259-465B-92A7-D2C6F3828A2B}" destId="{F4F9CF19-9B39-4819-BAD9-13FDA9D03E16}" srcOrd="1" destOrd="0" presId="urn:microsoft.com/office/officeart/2008/layout/HalfCircleOrganizationChart"/>
    <dgm:cxn modelId="{4F9A0BFC-872D-496E-81A8-8A1A2788EFDC}" type="presParOf" srcId="{E0644800-4259-465B-92A7-D2C6F3828A2B}" destId="{D803D4BB-BCF7-494E-8364-7215AD3D43DE}" srcOrd="2" destOrd="0" presId="urn:microsoft.com/office/officeart/2008/layout/HalfCircleOrganizationChart"/>
    <dgm:cxn modelId="{73C0FE23-23CB-42AC-891A-B2EC8483192E}" type="presParOf" srcId="{68583285-4C71-49DD-9766-17128A843533}" destId="{C19B324E-0FBE-41F3-A14E-F21E42D65A53}" srcOrd="2" destOrd="0" presId="urn:microsoft.com/office/officeart/2008/layout/HalfCircleOrganizationChart"/>
    <dgm:cxn modelId="{076BB53A-D9BA-45AE-BB72-AA7559D67586}" type="presParOf" srcId="{68583285-4C71-49DD-9766-17128A843533}" destId="{2C080B58-F661-49EC-B95E-E417340D9246}" srcOrd="3" destOrd="0" presId="urn:microsoft.com/office/officeart/2008/layout/HalfCircleOrganizationChart"/>
    <dgm:cxn modelId="{497221BA-F793-46BF-B09B-E180134B079D}" type="presParOf" srcId="{2C080B58-F661-49EC-B95E-E417340D9246}" destId="{21C84395-2373-4998-92EB-117464A1B7B7}" srcOrd="0" destOrd="0" presId="urn:microsoft.com/office/officeart/2008/layout/HalfCircleOrganizationChart"/>
    <dgm:cxn modelId="{238F94AF-FB7E-49BC-B74C-1232E963F5DB}" type="presParOf" srcId="{21C84395-2373-4998-92EB-117464A1B7B7}" destId="{33BB3FC9-39AB-477D-B033-1B2E39EEDA6C}" srcOrd="0" destOrd="0" presId="urn:microsoft.com/office/officeart/2008/layout/HalfCircleOrganizationChart"/>
    <dgm:cxn modelId="{70704C2D-3105-4B42-907F-F3DE3CF0A9BD}" type="presParOf" srcId="{21C84395-2373-4998-92EB-117464A1B7B7}" destId="{340B9E18-65FF-49AE-ABED-C4A062BD25C7}" srcOrd="1" destOrd="0" presId="urn:microsoft.com/office/officeart/2008/layout/HalfCircleOrganizationChart"/>
    <dgm:cxn modelId="{BF7EF897-D433-4AC2-B18B-9D74068A36C6}" type="presParOf" srcId="{21C84395-2373-4998-92EB-117464A1B7B7}" destId="{472BE3D4-6F7F-403E-AA17-0C1D731B2A6E}" srcOrd="2" destOrd="0" presId="urn:microsoft.com/office/officeart/2008/layout/HalfCircleOrganizationChart"/>
    <dgm:cxn modelId="{13F73223-F2BE-4F46-B099-9D60AA1EE5DC}" type="presParOf" srcId="{21C84395-2373-4998-92EB-117464A1B7B7}" destId="{4DBDE1E4-E481-40B6-9A65-9AB118E55966}" srcOrd="3" destOrd="0" presId="urn:microsoft.com/office/officeart/2008/layout/HalfCircleOrganizationChart"/>
    <dgm:cxn modelId="{E73C4847-2C19-4B23-9612-8ED00B4D9EB9}" type="presParOf" srcId="{2C080B58-F661-49EC-B95E-E417340D9246}" destId="{6A19AF30-9FFB-4646-A0C7-BC24B720E471}" srcOrd="1" destOrd="0" presId="urn:microsoft.com/office/officeart/2008/layout/HalfCircleOrganizationChart"/>
    <dgm:cxn modelId="{C1B92FB7-94F6-43A7-BC52-6FEDBE9FABE6}" type="presParOf" srcId="{2C080B58-F661-49EC-B95E-E417340D9246}" destId="{4BD72A0C-BC72-4C8C-963E-7108D7C0215B}" srcOrd="2" destOrd="0" presId="urn:microsoft.com/office/officeart/2008/layout/HalfCircleOrganizationChart"/>
    <dgm:cxn modelId="{BB563126-A1BA-4AB4-A015-80AAAB2F85E5}" type="presParOf" srcId="{EF5841C8-6BF3-4108-A97D-0989D0ABCF64}" destId="{DEE14F7F-B589-4B8E-BE83-287348E3D970}" srcOrd="2" destOrd="0" presId="urn:microsoft.com/office/officeart/2008/layout/HalfCircleOrganizationChart"/>
    <dgm:cxn modelId="{7A713F4C-2BC5-4C96-8B6C-0A336D74C3C1}" type="presParOf" srcId="{4197D639-E284-4902-AE49-1DA87C8E1D45}" destId="{B11AC425-7E1E-4326-8EC9-6F210F009E97}" srcOrd="2" destOrd="0" presId="urn:microsoft.com/office/officeart/2008/layout/HalfCircleOrganizationChart"/>
    <dgm:cxn modelId="{38DD14BB-F377-45D2-B22D-5ED2085A0105}" type="presParOf" srcId="{4197D639-E284-4902-AE49-1DA87C8E1D45}" destId="{2B86D0C1-E8BD-4E7F-AFDB-996A8D3B3046}" srcOrd="3" destOrd="0" presId="urn:microsoft.com/office/officeart/2008/layout/HalfCircleOrganizationChart"/>
    <dgm:cxn modelId="{8F3E27C5-E2CF-498E-97B3-19FF7233DAD5}" type="presParOf" srcId="{2B86D0C1-E8BD-4E7F-AFDB-996A8D3B3046}" destId="{9DF8F755-1D51-42A0-A92B-20EEF2CD19C6}" srcOrd="0" destOrd="0" presId="urn:microsoft.com/office/officeart/2008/layout/HalfCircleOrganizationChart"/>
    <dgm:cxn modelId="{38D93BEE-246E-4333-B8C9-E5B4EAE79BEA}" type="presParOf" srcId="{9DF8F755-1D51-42A0-A92B-20EEF2CD19C6}" destId="{D46881AC-5DCC-4010-85DC-8E896964C221}" srcOrd="0" destOrd="0" presId="urn:microsoft.com/office/officeart/2008/layout/HalfCircleOrganizationChart"/>
    <dgm:cxn modelId="{80CBFCE4-B32D-46CA-A0D5-69785E923A8D}" type="presParOf" srcId="{9DF8F755-1D51-42A0-A92B-20EEF2CD19C6}" destId="{71B27401-6EBE-42FB-8989-1056313AB645}" srcOrd="1" destOrd="0" presId="urn:microsoft.com/office/officeart/2008/layout/HalfCircleOrganizationChart"/>
    <dgm:cxn modelId="{7AA1C797-5212-42F6-A4C7-EE6B49303D18}" type="presParOf" srcId="{9DF8F755-1D51-42A0-A92B-20EEF2CD19C6}" destId="{32E05046-540B-4E16-BA7C-16545C0089C1}" srcOrd="2" destOrd="0" presId="urn:microsoft.com/office/officeart/2008/layout/HalfCircleOrganizationChart"/>
    <dgm:cxn modelId="{BFC63334-57A5-4660-A0EF-81B5676C9F7F}" type="presParOf" srcId="{9DF8F755-1D51-42A0-A92B-20EEF2CD19C6}" destId="{7442B27B-9DC7-43EE-8DB1-881DFF3EC2B9}" srcOrd="3" destOrd="0" presId="urn:microsoft.com/office/officeart/2008/layout/HalfCircleOrganizationChart"/>
    <dgm:cxn modelId="{C9F433FC-9380-4839-B970-15C52669A2F9}" type="presParOf" srcId="{2B86D0C1-E8BD-4E7F-AFDB-996A8D3B3046}" destId="{C6AA6BE1-0D28-4946-8D96-AD42884A212F}" srcOrd="1" destOrd="0" presId="urn:microsoft.com/office/officeart/2008/layout/HalfCircleOrganizationChart"/>
    <dgm:cxn modelId="{090FAA70-01EB-4242-8071-32D644B50870}" type="presParOf" srcId="{C6AA6BE1-0D28-4946-8D96-AD42884A212F}" destId="{11CD4C3F-C7B5-470B-B1BB-18E4A39D7684}" srcOrd="0" destOrd="0" presId="urn:microsoft.com/office/officeart/2008/layout/HalfCircleOrganizationChart"/>
    <dgm:cxn modelId="{73FAC747-872D-4EDE-9861-214AF3E5EE70}" type="presParOf" srcId="{C6AA6BE1-0D28-4946-8D96-AD42884A212F}" destId="{D2CA722B-C3B2-4047-9E3B-67DE0D3C947F}" srcOrd="1" destOrd="0" presId="urn:microsoft.com/office/officeart/2008/layout/HalfCircleOrganizationChart"/>
    <dgm:cxn modelId="{1B02E43F-8BB8-414E-91F7-7ADAC069C3C1}" type="presParOf" srcId="{D2CA722B-C3B2-4047-9E3B-67DE0D3C947F}" destId="{9A4FBC29-B757-4CEA-B979-60DC528D82F8}" srcOrd="0" destOrd="0" presId="urn:microsoft.com/office/officeart/2008/layout/HalfCircleOrganizationChart"/>
    <dgm:cxn modelId="{7E53DC19-32DF-424C-92D4-25B712F393AD}" type="presParOf" srcId="{9A4FBC29-B757-4CEA-B979-60DC528D82F8}" destId="{73EB2BA0-FA58-4597-ABF1-59F7041D29E1}" srcOrd="0" destOrd="0" presId="urn:microsoft.com/office/officeart/2008/layout/HalfCircleOrganizationChart"/>
    <dgm:cxn modelId="{B95EFF83-499B-431B-9F86-FEEB988A14EF}" type="presParOf" srcId="{9A4FBC29-B757-4CEA-B979-60DC528D82F8}" destId="{DB083410-383B-45DE-814F-F99AC04A9669}" srcOrd="1" destOrd="0" presId="urn:microsoft.com/office/officeart/2008/layout/HalfCircleOrganizationChart"/>
    <dgm:cxn modelId="{F04CCDCC-5855-44CA-952E-0BBDDB655356}" type="presParOf" srcId="{9A4FBC29-B757-4CEA-B979-60DC528D82F8}" destId="{3CB0063C-E4AE-44C5-9036-A362A1DF452A}" srcOrd="2" destOrd="0" presId="urn:microsoft.com/office/officeart/2008/layout/HalfCircleOrganizationChart"/>
    <dgm:cxn modelId="{01EE1301-DD34-495C-A43B-9D9741453A9F}" type="presParOf" srcId="{9A4FBC29-B757-4CEA-B979-60DC528D82F8}" destId="{B9F8FF29-5E8A-4A0B-ACD3-38EBD355A02A}" srcOrd="3" destOrd="0" presId="urn:microsoft.com/office/officeart/2008/layout/HalfCircleOrganizationChart"/>
    <dgm:cxn modelId="{554819BF-7616-4E21-9E95-13A7C9CBEFAD}" type="presParOf" srcId="{D2CA722B-C3B2-4047-9E3B-67DE0D3C947F}" destId="{90D32F4F-3BEF-4143-9B66-2EAC85BED70D}" srcOrd="1" destOrd="0" presId="urn:microsoft.com/office/officeart/2008/layout/HalfCircleOrganizationChart"/>
    <dgm:cxn modelId="{66DF5AE8-6D55-4BCA-B480-D7A1DA0E3D74}" type="presParOf" srcId="{D2CA722B-C3B2-4047-9E3B-67DE0D3C947F}" destId="{96E150AB-D3C1-4187-9DF4-547DA55EB564}" srcOrd="2" destOrd="0" presId="urn:microsoft.com/office/officeart/2008/layout/HalfCircleOrganizationChart"/>
    <dgm:cxn modelId="{7925F8FF-500B-4DD0-A360-CCA554C5007B}" type="presParOf" srcId="{2B86D0C1-E8BD-4E7F-AFDB-996A8D3B3046}" destId="{203BD6F6-8A06-4832-A0E1-EC265E173E75}" srcOrd="2" destOrd="0" presId="urn:microsoft.com/office/officeart/2008/layout/HalfCircleOrganizationChart"/>
    <dgm:cxn modelId="{47C7106A-F9CC-4526-B891-7734F23FCD7E}" type="presParOf" srcId="{EE6F7740-633F-4C54-9E52-FE7B7061314A}" destId="{0C1FF36E-6200-4E31-B496-3EEF49641AA0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EC86C3A-D2A6-4169-A5B6-384ABE22ABC0}" type="doc">
      <dgm:prSet loTypeId="urn:microsoft.com/office/officeart/2009/3/layout/PhasedProcess" loCatId="process" qsTypeId="urn:microsoft.com/office/officeart/2005/8/quickstyle/3d5" qsCatId="3D" csTypeId="urn:microsoft.com/office/officeart/2005/8/colors/colorful2" csCatId="colorful" phldr="1"/>
      <dgm:spPr/>
      <dgm:t>
        <a:bodyPr/>
        <a:lstStyle/>
        <a:p>
          <a:endParaRPr lang="en-SG"/>
        </a:p>
      </dgm:t>
    </dgm:pt>
    <dgm:pt modelId="{F966A731-33A9-4117-8372-F1FEE95B59B4}">
      <dgm:prSet phldrT="[Text]"/>
      <dgm:spPr/>
      <dgm:t>
        <a:bodyPr/>
        <a:lstStyle/>
        <a:p>
          <a:r>
            <a:rPr lang="zh-CN" altLang="en-US" dirty="0"/>
            <a:t>网络资料</a:t>
          </a:r>
          <a:endParaRPr lang="en-SG" dirty="0"/>
        </a:p>
      </dgm:t>
    </dgm:pt>
    <dgm:pt modelId="{88A9DC22-FA8B-4ACD-8DF6-AFF91803ADE0}" type="parTrans" cxnId="{47A0936C-F93E-4ABE-9EC7-450FA23D25C5}">
      <dgm:prSet/>
      <dgm:spPr/>
      <dgm:t>
        <a:bodyPr/>
        <a:lstStyle/>
        <a:p>
          <a:endParaRPr lang="en-SG"/>
        </a:p>
      </dgm:t>
    </dgm:pt>
    <dgm:pt modelId="{1945F1E1-608F-41F0-A92E-0D5042E2BD70}" type="sibTrans" cxnId="{47A0936C-F93E-4ABE-9EC7-450FA23D25C5}">
      <dgm:prSet/>
      <dgm:spPr/>
      <dgm:t>
        <a:bodyPr/>
        <a:lstStyle/>
        <a:p>
          <a:endParaRPr lang="en-SG"/>
        </a:p>
      </dgm:t>
    </dgm:pt>
    <dgm:pt modelId="{AED1CFAB-8F99-4EAD-81CB-083D1DCC2C0E}">
      <dgm:prSet phldrT="[Text]"/>
      <dgm:spPr/>
      <dgm:t>
        <a:bodyPr/>
        <a:lstStyle/>
        <a:p>
          <a:r>
            <a:rPr lang="zh-CN" altLang="en-US" dirty="0"/>
            <a:t>只以网络出版的资料</a:t>
          </a:r>
          <a:endParaRPr lang="en-SG" dirty="0"/>
        </a:p>
      </dgm:t>
    </dgm:pt>
    <dgm:pt modelId="{E846B7FB-06E5-4FDE-92D8-DE0001948541}" type="parTrans" cxnId="{AC270552-C706-4846-9637-366116A8021D}">
      <dgm:prSet/>
      <dgm:spPr/>
      <dgm:t>
        <a:bodyPr/>
        <a:lstStyle/>
        <a:p>
          <a:endParaRPr lang="en-SG"/>
        </a:p>
      </dgm:t>
    </dgm:pt>
    <dgm:pt modelId="{62683F56-C53E-4D31-B1B7-0E633EFADCAC}" type="sibTrans" cxnId="{AC270552-C706-4846-9637-366116A8021D}">
      <dgm:prSet/>
      <dgm:spPr/>
      <dgm:t>
        <a:bodyPr/>
        <a:lstStyle/>
        <a:p>
          <a:endParaRPr lang="en-SG"/>
        </a:p>
      </dgm:t>
    </dgm:pt>
    <dgm:pt modelId="{D0C0AC88-EF13-460C-A4FF-0355AFCCC839}">
      <dgm:prSet phldrT="[Text]"/>
      <dgm:spPr/>
      <dgm:t>
        <a:bodyPr/>
        <a:lstStyle/>
        <a:p>
          <a:r>
            <a:rPr lang="zh-CN" altLang="en-US" dirty="0"/>
            <a:t>放在网上的印刷资料</a:t>
          </a:r>
          <a:endParaRPr lang="en-SG" dirty="0"/>
        </a:p>
      </dgm:t>
    </dgm:pt>
    <dgm:pt modelId="{D5305AEA-FAB0-4C52-8CAA-2CFA75396C1D}" type="parTrans" cxnId="{D19E23D3-F3A1-4628-AC81-9AF500867974}">
      <dgm:prSet/>
      <dgm:spPr/>
      <dgm:t>
        <a:bodyPr/>
        <a:lstStyle/>
        <a:p>
          <a:endParaRPr lang="en-SG"/>
        </a:p>
      </dgm:t>
    </dgm:pt>
    <dgm:pt modelId="{5775919C-4E74-46EC-BAA9-BBB9C77C2F99}" type="sibTrans" cxnId="{D19E23D3-F3A1-4628-AC81-9AF500867974}">
      <dgm:prSet/>
      <dgm:spPr/>
      <dgm:t>
        <a:bodyPr/>
        <a:lstStyle/>
        <a:p>
          <a:endParaRPr lang="en-SG"/>
        </a:p>
      </dgm:t>
    </dgm:pt>
    <dgm:pt modelId="{FFB703E2-DFEC-4FD2-9C8A-FD87EBDCB189}">
      <dgm:prSet phldrT="[Text]"/>
      <dgm:spPr/>
      <dgm:t>
        <a:bodyPr/>
        <a:lstStyle/>
        <a:p>
          <a:r>
            <a:rPr lang="zh-CN" altLang="en-US" dirty="0"/>
            <a:t>个人上传的网络资料</a:t>
          </a:r>
          <a:endParaRPr lang="en-SG" dirty="0"/>
        </a:p>
      </dgm:t>
    </dgm:pt>
    <dgm:pt modelId="{50D9AB7D-9903-4507-A2E2-ABBF31201357}" type="parTrans" cxnId="{5B25DC25-E56A-4125-B98D-7071DF1D429C}">
      <dgm:prSet/>
      <dgm:spPr/>
      <dgm:t>
        <a:bodyPr/>
        <a:lstStyle/>
        <a:p>
          <a:endParaRPr lang="en-SG"/>
        </a:p>
      </dgm:t>
    </dgm:pt>
    <dgm:pt modelId="{FE834BB1-2294-412B-A4FC-29AE77B5F592}" type="sibTrans" cxnId="{5B25DC25-E56A-4125-B98D-7071DF1D429C}">
      <dgm:prSet/>
      <dgm:spPr/>
      <dgm:t>
        <a:bodyPr/>
        <a:lstStyle/>
        <a:p>
          <a:endParaRPr lang="en-SG"/>
        </a:p>
      </dgm:t>
    </dgm:pt>
    <dgm:pt modelId="{0620AC64-85EC-4F70-8CBA-5B8947728F99}">
      <dgm:prSet phldrT="[Text]"/>
      <dgm:spPr/>
      <dgm:t>
        <a:bodyPr/>
        <a:lstStyle/>
        <a:p>
          <a:r>
            <a:rPr lang="zh-CN" altLang="en-US" dirty="0"/>
            <a:t>对比</a:t>
          </a:r>
          <a:endParaRPr lang="en-SG" dirty="0"/>
        </a:p>
      </dgm:t>
    </dgm:pt>
    <dgm:pt modelId="{E7F260DD-F556-4A8E-AE3D-E54B8BBA1111}" type="parTrans" cxnId="{0F1A3AB0-99AA-404C-B9D4-6D097EABE3C1}">
      <dgm:prSet/>
      <dgm:spPr/>
      <dgm:t>
        <a:bodyPr/>
        <a:lstStyle/>
        <a:p>
          <a:endParaRPr lang="en-SG"/>
        </a:p>
      </dgm:t>
    </dgm:pt>
    <dgm:pt modelId="{AA422FC9-3328-4494-8AC8-63699E419A39}" type="sibTrans" cxnId="{0F1A3AB0-99AA-404C-B9D4-6D097EABE3C1}">
      <dgm:prSet/>
      <dgm:spPr/>
      <dgm:t>
        <a:bodyPr/>
        <a:lstStyle/>
        <a:p>
          <a:endParaRPr lang="en-SG"/>
        </a:p>
      </dgm:t>
    </dgm:pt>
    <dgm:pt modelId="{3F6536EF-737B-4333-81BA-4E84F60764BB}">
      <dgm:prSet phldrT="[Text]"/>
      <dgm:spPr/>
      <dgm:t>
        <a:bodyPr/>
        <a:lstStyle/>
        <a:p>
          <a:r>
            <a:rPr lang="zh-CN" altLang="en-US" dirty="0"/>
            <a:t>核对印刷和网络资料</a:t>
          </a:r>
          <a:endParaRPr lang="en-SG" dirty="0"/>
        </a:p>
      </dgm:t>
    </dgm:pt>
    <dgm:pt modelId="{AFA34CA8-1FD7-44C4-842A-EB9C88BDDD59}" type="parTrans" cxnId="{402E98F2-0E0F-4F25-93EA-C1A24C55D311}">
      <dgm:prSet/>
      <dgm:spPr/>
      <dgm:t>
        <a:bodyPr/>
        <a:lstStyle/>
        <a:p>
          <a:endParaRPr lang="en-SG"/>
        </a:p>
      </dgm:t>
    </dgm:pt>
    <dgm:pt modelId="{1A8B8753-EF83-4506-883E-AEB6F3E66D66}" type="sibTrans" cxnId="{402E98F2-0E0F-4F25-93EA-C1A24C55D311}">
      <dgm:prSet/>
      <dgm:spPr/>
      <dgm:t>
        <a:bodyPr/>
        <a:lstStyle/>
        <a:p>
          <a:endParaRPr lang="en-SG"/>
        </a:p>
      </dgm:t>
    </dgm:pt>
    <dgm:pt modelId="{0266D950-5A5D-4770-9266-5258EEF65711}">
      <dgm:prSet phldrT="[Text]"/>
      <dgm:spPr/>
      <dgm:t>
        <a:bodyPr/>
        <a:lstStyle/>
        <a:p>
          <a:r>
            <a:rPr lang="zh-CN" altLang="en-US" dirty="0"/>
            <a:t>评估只以网络出版的资料</a:t>
          </a:r>
          <a:endParaRPr lang="en-SG" dirty="0"/>
        </a:p>
      </dgm:t>
    </dgm:pt>
    <dgm:pt modelId="{C55A0220-01CC-40EB-B0F0-5A48FD7BC45E}" type="parTrans" cxnId="{2060A1D4-4416-41A5-87C4-B64AA490940D}">
      <dgm:prSet/>
      <dgm:spPr/>
      <dgm:t>
        <a:bodyPr/>
        <a:lstStyle/>
        <a:p>
          <a:endParaRPr lang="en-SG"/>
        </a:p>
      </dgm:t>
    </dgm:pt>
    <dgm:pt modelId="{9C0F6501-570D-4805-B4AC-D62ADDF27697}" type="sibTrans" cxnId="{2060A1D4-4416-41A5-87C4-B64AA490940D}">
      <dgm:prSet/>
      <dgm:spPr/>
      <dgm:t>
        <a:bodyPr/>
        <a:lstStyle/>
        <a:p>
          <a:endParaRPr lang="en-SG"/>
        </a:p>
      </dgm:t>
    </dgm:pt>
    <dgm:pt modelId="{E1311A0A-5F14-436E-9C61-FE4D7DE663BF}">
      <dgm:prSet phldrT="[Text]"/>
      <dgm:spPr/>
      <dgm:t>
        <a:bodyPr/>
        <a:lstStyle/>
        <a:p>
          <a:r>
            <a:rPr lang="zh-CN" altLang="en-US" dirty="0"/>
            <a:t>引用网络资料</a:t>
          </a:r>
          <a:endParaRPr lang="en-SG" dirty="0"/>
        </a:p>
      </dgm:t>
    </dgm:pt>
    <dgm:pt modelId="{3C0FC46A-24DC-4C50-AAD3-96BAEE307CFA}" type="parTrans" cxnId="{96E9AB24-9D3F-4DB4-B6A9-1DECBE1AB98A}">
      <dgm:prSet/>
      <dgm:spPr/>
      <dgm:t>
        <a:bodyPr/>
        <a:lstStyle/>
        <a:p>
          <a:endParaRPr lang="en-SG"/>
        </a:p>
      </dgm:t>
    </dgm:pt>
    <dgm:pt modelId="{AB06FB5D-28D1-4F5E-B365-031124F03AFD}" type="sibTrans" cxnId="{96E9AB24-9D3F-4DB4-B6A9-1DECBE1AB98A}">
      <dgm:prSet/>
      <dgm:spPr/>
      <dgm:t>
        <a:bodyPr/>
        <a:lstStyle/>
        <a:p>
          <a:endParaRPr lang="en-SG"/>
        </a:p>
      </dgm:t>
    </dgm:pt>
    <dgm:pt modelId="{ED465280-CD5E-4666-88A3-FBC71AD278A2}">
      <dgm:prSet phldrT="[Text]"/>
      <dgm:spPr/>
      <dgm:t>
        <a:bodyPr/>
        <a:lstStyle/>
        <a:p>
          <a:r>
            <a:rPr lang="zh-CN" altLang="en-US" dirty="0"/>
            <a:t>给出网址、登录日期等细节</a:t>
          </a:r>
          <a:endParaRPr lang="en-SG" dirty="0"/>
        </a:p>
      </dgm:t>
    </dgm:pt>
    <dgm:pt modelId="{73E552BD-1B92-4995-BB5A-5415D1113AE7}" type="parTrans" cxnId="{43372B73-7775-41AA-BD76-8C7529BF5F70}">
      <dgm:prSet/>
      <dgm:spPr/>
      <dgm:t>
        <a:bodyPr/>
        <a:lstStyle/>
        <a:p>
          <a:endParaRPr lang="en-SG"/>
        </a:p>
      </dgm:t>
    </dgm:pt>
    <dgm:pt modelId="{A6ED31FC-2C12-46D3-A7A6-B298E0CDAA0B}" type="sibTrans" cxnId="{43372B73-7775-41AA-BD76-8C7529BF5F70}">
      <dgm:prSet/>
      <dgm:spPr/>
      <dgm:t>
        <a:bodyPr/>
        <a:lstStyle/>
        <a:p>
          <a:endParaRPr lang="en-SG"/>
        </a:p>
      </dgm:t>
    </dgm:pt>
    <dgm:pt modelId="{FD57C33E-BB65-4410-AAEF-576531C79466}" type="pres">
      <dgm:prSet presAssocID="{FEC86C3A-D2A6-4169-A5B6-384ABE22ABC0}" presName="Name0" presStyleCnt="0">
        <dgm:presLayoutVars>
          <dgm:chMax val="3"/>
          <dgm:chPref val="3"/>
          <dgm:bulletEnabled val="1"/>
          <dgm:dir/>
          <dgm:animLvl val="lvl"/>
        </dgm:presLayoutVars>
      </dgm:prSet>
      <dgm:spPr/>
    </dgm:pt>
    <dgm:pt modelId="{B8B70D06-E92B-4C44-82D4-3AAD1CB896EA}" type="pres">
      <dgm:prSet presAssocID="{FEC86C3A-D2A6-4169-A5B6-384ABE22ABC0}" presName="arc1" presStyleLbl="node1" presStyleIdx="0" presStyleCnt="4"/>
      <dgm:spPr/>
    </dgm:pt>
    <dgm:pt modelId="{7B2732BF-A830-4D57-98CA-E817C4C95A4E}" type="pres">
      <dgm:prSet presAssocID="{FEC86C3A-D2A6-4169-A5B6-384ABE22ABC0}" presName="arc3" presStyleLbl="node1" presStyleIdx="1" presStyleCnt="4"/>
      <dgm:spPr/>
    </dgm:pt>
    <dgm:pt modelId="{0D788F57-3EDB-4E00-862F-359E88AFA744}" type="pres">
      <dgm:prSet presAssocID="{FEC86C3A-D2A6-4169-A5B6-384ABE22ABC0}" presName="parentText2" presStyleLbl="revTx" presStyleIdx="0" presStyleCnt="3">
        <dgm:presLayoutVars>
          <dgm:chMax val="4"/>
          <dgm:chPref val="3"/>
          <dgm:bulletEnabled val="1"/>
        </dgm:presLayoutVars>
      </dgm:prSet>
      <dgm:spPr/>
    </dgm:pt>
    <dgm:pt modelId="{63ADB817-58A2-43E2-AFEB-FAE8DFDA3BEE}" type="pres">
      <dgm:prSet presAssocID="{FEC86C3A-D2A6-4169-A5B6-384ABE22ABC0}" presName="arc2" presStyleLbl="node1" presStyleIdx="2" presStyleCnt="4"/>
      <dgm:spPr/>
    </dgm:pt>
    <dgm:pt modelId="{8FE894A3-56D4-4E44-BF1C-8A762DAACF02}" type="pres">
      <dgm:prSet presAssocID="{FEC86C3A-D2A6-4169-A5B6-384ABE22ABC0}" presName="arc4" presStyleLbl="node1" presStyleIdx="3" presStyleCnt="4"/>
      <dgm:spPr/>
    </dgm:pt>
    <dgm:pt modelId="{6C8A8540-C058-464C-8C2A-B57A8802B98A}" type="pres">
      <dgm:prSet presAssocID="{FEC86C3A-D2A6-4169-A5B6-384ABE22ABC0}" presName="parentText3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C70D9172-509E-4A70-9360-CD631DF42EB0}" type="pres">
      <dgm:prSet presAssocID="{FEC86C3A-D2A6-4169-A5B6-384ABE22ABC0}" presName="middleComposite" presStyleCnt="0"/>
      <dgm:spPr/>
    </dgm:pt>
    <dgm:pt modelId="{DA4BD5FE-F0F6-4482-B0EF-B8DC2D8E4BBF}" type="pres">
      <dgm:prSet presAssocID="{3F6536EF-737B-4333-81BA-4E84F60764BB}" presName="circ1" presStyleLbl="vennNode1" presStyleIdx="0" presStyleCnt="8"/>
      <dgm:spPr/>
    </dgm:pt>
    <dgm:pt modelId="{E6C63DAD-28B3-4EA5-B47B-4DA13BA5E0CA}" type="pres">
      <dgm:prSet presAssocID="{3F6536EF-737B-4333-81BA-4E84F60764BB}" presName="circ1Tx" presStyleLbl="revTx" presStyleIdx="1" presStyleCnt="3">
        <dgm:presLayoutVars>
          <dgm:chMax val="0"/>
          <dgm:chPref val="0"/>
        </dgm:presLayoutVars>
      </dgm:prSet>
      <dgm:spPr/>
    </dgm:pt>
    <dgm:pt modelId="{3E37AC1F-168A-494C-AC37-11D3FCDF16A6}" type="pres">
      <dgm:prSet presAssocID="{0266D950-5A5D-4770-9266-5258EEF65711}" presName="circ2" presStyleLbl="vennNode1" presStyleIdx="1" presStyleCnt="8"/>
      <dgm:spPr/>
    </dgm:pt>
    <dgm:pt modelId="{1C724C74-81A0-488A-AE18-B981013F13AE}" type="pres">
      <dgm:prSet presAssocID="{0266D950-5A5D-4770-9266-5258EEF65711}" presName="circ2Tx" presStyleLbl="revTx" presStyleIdx="1" presStyleCnt="3">
        <dgm:presLayoutVars>
          <dgm:chMax val="0"/>
          <dgm:chPref val="0"/>
        </dgm:presLayoutVars>
      </dgm:prSet>
      <dgm:spPr/>
    </dgm:pt>
    <dgm:pt modelId="{F91BD22B-FEE5-4376-817C-91CF32D4BD31}" type="pres">
      <dgm:prSet presAssocID="{FEC86C3A-D2A6-4169-A5B6-384ABE22ABC0}" presName="leftComposite" presStyleCnt="0"/>
      <dgm:spPr/>
    </dgm:pt>
    <dgm:pt modelId="{06678FB9-A949-4C85-AEF4-34E0187520E7}" type="pres">
      <dgm:prSet presAssocID="{AED1CFAB-8F99-4EAD-81CB-083D1DCC2C0E}" presName="childText1_1" presStyleLbl="vennNode1" presStyleIdx="2" presStyleCnt="8">
        <dgm:presLayoutVars>
          <dgm:chMax val="0"/>
          <dgm:chPref val="0"/>
        </dgm:presLayoutVars>
      </dgm:prSet>
      <dgm:spPr/>
    </dgm:pt>
    <dgm:pt modelId="{8E7A838C-D1F3-420B-95C5-080FE4B1E183}" type="pres">
      <dgm:prSet presAssocID="{AED1CFAB-8F99-4EAD-81CB-083D1DCC2C0E}" presName="ellipse1" presStyleLbl="vennNode1" presStyleIdx="3" presStyleCnt="8"/>
      <dgm:spPr/>
    </dgm:pt>
    <dgm:pt modelId="{3B18B8E1-2D13-4AA8-A35E-AF66BFA85B42}" type="pres">
      <dgm:prSet presAssocID="{AED1CFAB-8F99-4EAD-81CB-083D1DCC2C0E}" presName="ellipse2" presStyleLbl="vennNode1" presStyleIdx="4" presStyleCnt="8"/>
      <dgm:spPr/>
    </dgm:pt>
    <dgm:pt modelId="{77E48A81-087E-4E45-BDEC-561BA1381957}" type="pres">
      <dgm:prSet presAssocID="{D0C0AC88-EF13-460C-A4FF-0355AFCCC839}" presName="childText1_2" presStyleLbl="vennNode1" presStyleIdx="5" presStyleCnt="8">
        <dgm:presLayoutVars>
          <dgm:chMax val="0"/>
          <dgm:chPref val="0"/>
        </dgm:presLayoutVars>
      </dgm:prSet>
      <dgm:spPr/>
    </dgm:pt>
    <dgm:pt modelId="{DA8219A5-B319-476B-9A02-70CAFE2F1795}" type="pres">
      <dgm:prSet presAssocID="{D0C0AC88-EF13-460C-A4FF-0355AFCCC839}" presName="ellipse3" presStyleLbl="vennNode1" presStyleIdx="6" presStyleCnt="8"/>
      <dgm:spPr/>
    </dgm:pt>
    <dgm:pt modelId="{D2E8612C-F50B-430F-8F7E-4052E45F62E1}" type="pres">
      <dgm:prSet presAssocID="{FFB703E2-DFEC-4FD2-9C8A-FD87EBDCB189}" presName="childText1_3" presStyleLbl="vennNode1" presStyleIdx="7" presStyleCnt="8">
        <dgm:presLayoutVars>
          <dgm:chMax val="0"/>
          <dgm:chPref val="0"/>
        </dgm:presLayoutVars>
      </dgm:prSet>
      <dgm:spPr/>
    </dgm:pt>
    <dgm:pt modelId="{4ECAACE1-8A2D-43DF-998E-6B630B5ED6BE}" type="pres">
      <dgm:prSet presAssocID="{FEC86C3A-D2A6-4169-A5B6-384ABE22ABC0}" presName="rightChild" presStyleLbl="node2" presStyleIdx="0" presStyleCnt="1">
        <dgm:presLayoutVars>
          <dgm:chMax val="0"/>
          <dgm:chPref val="0"/>
        </dgm:presLayoutVars>
      </dgm:prSet>
      <dgm:spPr/>
    </dgm:pt>
    <dgm:pt modelId="{8E11DD52-BD0F-4624-BF2C-E5D1A8EEB9C3}" type="pres">
      <dgm:prSet presAssocID="{FEC86C3A-D2A6-4169-A5B6-384ABE22ABC0}" presName="parentText1" presStyleLbl="revTx" presStyleIdx="2" presStyleCnt="3">
        <dgm:presLayoutVars>
          <dgm:chMax val="4"/>
          <dgm:chPref val="3"/>
          <dgm:bulletEnabled val="1"/>
        </dgm:presLayoutVars>
      </dgm:prSet>
      <dgm:spPr/>
    </dgm:pt>
  </dgm:ptLst>
  <dgm:cxnLst>
    <dgm:cxn modelId="{19A42718-195E-4F5D-B535-4C64B20962A4}" type="presOf" srcId="{3F6536EF-737B-4333-81BA-4E84F60764BB}" destId="{DA4BD5FE-F0F6-4482-B0EF-B8DC2D8E4BBF}" srcOrd="0" destOrd="0" presId="urn:microsoft.com/office/officeart/2009/3/layout/PhasedProcess"/>
    <dgm:cxn modelId="{96E9AB24-9D3F-4DB4-B6A9-1DECBE1AB98A}" srcId="{FEC86C3A-D2A6-4169-A5B6-384ABE22ABC0}" destId="{E1311A0A-5F14-436E-9C61-FE4D7DE663BF}" srcOrd="2" destOrd="0" parTransId="{3C0FC46A-24DC-4C50-AAD3-96BAEE307CFA}" sibTransId="{AB06FB5D-28D1-4F5E-B365-031124F03AFD}"/>
    <dgm:cxn modelId="{5B25DC25-E56A-4125-B98D-7071DF1D429C}" srcId="{F966A731-33A9-4117-8372-F1FEE95B59B4}" destId="{FFB703E2-DFEC-4FD2-9C8A-FD87EBDCB189}" srcOrd="2" destOrd="0" parTransId="{50D9AB7D-9903-4507-A2E2-ABBF31201357}" sibTransId="{FE834BB1-2294-412B-A4FC-29AE77B5F592}"/>
    <dgm:cxn modelId="{E641C269-22E9-4016-B0F5-88C5EEA2ED8C}" type="presOf" srcId="{FEC86C3A-D2A6-4169-A5B6-384ABE22ABC0}" destId="{FD57C33E-BB65-4410-AAEF-576531C79466}" srcOrd="0" destOrd="0" presId="urn:microsoft.com/office/officeart/2009/3/layout/PhasedProcess"/>
    <dgm:cxn modelId="{47A0936C-F93E-4ABE-9EC7-450FA23D25C5}" srcId="{FEC86C3A-D2A6-4169-A5B6-384ABE22ABC0}" destId="{F966A731-33A9-4117-8372-F1FEE95B59B4}" srcOrd="0" destOrd="0" parTransId="{88A9DC22-FA8B-4ACD-8DF6-AFF91803ADE0}" sibTransId="{1945F1E1-608F-41F0-A92E-0D5042E2BD70}"/>
    <dgm:cxn modelId="{B9752970-875D-4E68-B07B-57B1D79153CB}" type="presOf" srcId="{F966A731-33A9-4117-8372-F1FEE95B59B4}" destId="{8E11DD52-BD0F-4624-BF2C-E5D1A8EEB9C3}" srcOrd="0" destOrd="0" presId="urn:microsoft.com/office/officeart/2009/3/layout/PhasedProcess"/>
    <dgm:cxn modelId="{FDBF2451-4234-498A-B496-F2DA62A9D364}" type="presOf" srcId="{ED465280-CD5E-4666-88A3-FBC71AD278A2}" destId="{4ECAACE1-8A2D-43DF-998E-6B630B5ED6BE}" srcOrd="0" destOrd="0" presId="urn:microsoft.com/office/officeart/2009/3/layout/PhasedProcess"/>
    <dgm:cxn modelId="{AC270552-C706-4846-9637-366116A8021D}" srcId="{F966A731-33A9-4117-8372-F1FEE95B59B4}" destId="{AED1CFAB-8F99-4EAD-81CB-083D1DCC2C0E}" srcOrd="0" destOrd="0" parTransId="{E846B7FB-06E5-4FDE-92D8-DE0001948541}" sibTransId="{62683F56-C53E-4D31-B1B7-0E633EFADCAC}"/>
    <dgm:cxn modelId="{43372B73-7775-41AA-BD76-8C7529BF5F70}" srcId="{E1311A0A-5F14-436E-9C61-FE4D7DE663BF}" destId="{ED465280-CD5E-4666-88A3-FBC71AD278A2}" srcOrd="0" destOrd="0" parTransId="{73E552BD-1B92-4995-BB5A-5415D1113AE7}" sibTransId="{A6ED31FC-2C12-46D3-A7A6-B298E0CDAA0B}"/>
    <dgm:cxn modelId="{83441B7A-52ED-41BC-853E-AE89FABA175C}" type="presOf" srcId="{3F6536EF-737B-4333-81BA-4E84F60764BB}" destId="{E6C63DAD-28B3-4EA5-B47B-4DA13BA5E0CA}" srcOrd="1" destOrd="0" presId="urn:microsoft.com/office/officeart/2009/3/layout/PhasedProcess"/>
    <dgm:cxn modelId="{8D410586-3FB7-4601-8757-01AD4A735655}" type="presOf" srcId="{FFB703E2-DFEC-4FD2-9C8A-FD87EBDCB189}" destId="{D2E8612C-F50B-430F-8F7E-4052E45F62E1}" srcOrd="0" destOrd="0" presId="urn:microsoft.com/office/officeart/2009/3/layout/PhasedProcess"/>
    <dgm:cxn modelId="{016D6999-9D09-4473-8934-312AAFBBB90D}" type="presOf" srcId="{AED1CFAB-8F99-4EAD-81CB-083D1DCC2C0E}" destId="{06678FB9-A949-4C85-AEF4-34E0187520E7}" srcOrd="0" destOrd="0" presId="urn:microsoft.com/office/officeart/2009/3/layout/PhasedProcess"/>
    <dgm:cxn modelId="{406B399A-2F86-4E89-8C81-513B14C2A08D}" type="presOf" srcId="{D0C0AC88-EF13-460C-A4FF-0355AFCCC839}" destId="{77E48A81-087E-4E45-BDEC-561BA1381957}" srcOrd="0" destOrd="0" presId="urn:microsoft.com/office/officeart/2009/3/layout/PhasedProcess"/>
    <dgm:cxn modelId="{0F1A3AB0-99AA-404C-B9D4-6D097EABE3C1}" srcId="{FEC86C3A-D2A6-4169-A5B6-384ABE22ABC0}" destId="{0620AC64-85EC-4F70-8CBA-5B8947728F99}" srcOrd="1" destOrd="0" parTransId="{E7F260DD-F556-4A8E-AE3D-E54B8BBA1111}" sibTransId="{AA422FC9-3328-4494-8AC8-63699E419A39}"/>
    <dgm:cxn modelId="{A849A7B1-CD98-44C9-ABD5-81F5BD31BDD4}" type="presOf" srcId="{0266D950-5A5D-4770-9266-5258EEF65711}" destId="{1C724C74-81A0-488A-AE18-B981013F13AE}" srcOrd="1" destOrd="0" presId="urn:microsoft.com/office/officeart/2009/3/layout/PhasedProcess"/>
    <dgm:cxn modelId="{7D6753BF-315F-4A04-A19D-CD8D083B37D1}" type="presOf" srcId="{E1311A0A-5F14-436E-9C61-FE4D7DE663BF}" destId="{6C8A8540-C058-464C-8C2A-B57A8802B98A}" srcOrd="0" destOrd="0" presId="urn:microsoft.com/office/officeart/2009/3/layout/PhasedProcess"/>
    <dgm:cxn modelId="{D19E23D3-F3A1-4628-AC81-9AF500867974}" srcId="{F966A731-33A9-4117-8372-F1FEE95B59B4}" destId="{D0C0AC88-EF13-460C-A4FF-0355AFCCC839}" srcOrd="1" destOrd="0" parTransId="{D5305AEA-FAB0-4C52-8CAA-2CFA75396C1D}" sibTransId="{5775919C-4E74-46EC-BAA9-BBB9C77C2F99}"/>
    <dgm:cxn modelId="{2060A1D4-4416-41A5-87C4-B64AA490940D}" srcId="{0620AC64-85EC-4F70-8CBA-5B8947728F99}" destId="{0266D950-5A5D-4770-9266-5258EEF65711}" srcOrd="1" destOrd="0" parTransId="{C55A0220-01CC-40EB-B0F0-5A48FD7BC45E}" sibTransId="{9C0F6501-570D-4805-B4AC-D62ADDF27697}"/>
    <dgm:cxn modelId="{8A8AD5D8-8FD5-4E8B-94C0-E3E03F659B29}" type="presOf" srcId="{0620AC64-85EC-4F70-8CBA-5B8947728F99}" destId="{0D788F57-3EDB-4E00-862F-359E88AFA744}" srcOrd="0" destOrd="0" presId="urn:microsoft.com/office/officeart/2009/3/layout/PhasedProcess"/>
    <dgm:cxn modelId="{402E98F2-0E0F-4F25-93EA-C1A24C55D311}" srcId="{0620AC64-85EC-4F70-8CBA-5B8947728F99}" destId="{3F6536EF-737B-4333-81BA-4E84F60764BB}" srcOrd="0" destOrd="0" parTransId="{AFA34CA8-1FD7-44C4-842A-EB9C88BDDD59}" sibTransId="{1A8B8753-EF83-4506-883E-AEB6F3E66D66}"/>
    <dgm:cxn modelId="{302054F3-EE65-4219-B88A-685F6A448778}" type="presOf" srcId="{0266D950-5A5D-4770-9266-5258EEF65711}" destId="{3E37AC1F-168A-494C-AC37-11D3FCDF16A6}" srcOrd="0" destOrd="0" presId="urn:microsoft.com/office/officeart/2009/3/layout/PhasedProcess"/>
    <dgm:cxn modelId="{ABD79F09-81F5-4D99-BC10-0FA5C6B2A312}" type="presParOf" srcId="{FD57C33E-BB65-4410-AAEF-576531C79466}" destId="{B8B70D06-E92B-4C44-82D4-3AAD1CB896EA}" srcOrd="0" destOrd="0" presId="urn:microsoft.com/office/officeart/2009/3/layout/PhasedProcess"/>
    <dgm:cxn modelId="{DF834CF9-A2A7-49D0-B45F-58D5EB6CD9EB}" type="presParOf" srcId="{FD57C33E-BB65-4410-AAEF-576531C79466}" destId="{7B2732BF-A830-4D57-98CA-E817C4C95A4E}" srcOrd="1" destOrd="0" presId="urn:microsoft.com/office/officeart/2009/3/layout/PhasedProcess"/>
    <dgm:cxn modelId="{7D34D260-6773-41BC-A8B8-CC4205965A20}" type="presParOf" srcId="{FD57C33E-BB65-4410-AAEF-576531C79466}" destId="{0D788F57-3EDB-4E00-862F-359E88AFA744}" srcOrd="2" destOrd="0" presId="urn:microsoft.com/office/officeart/2009/3/layout/PhasedProcess"/>
    <dgm:cxn modelId="{0D3289DE-8107-45E1-9759-762B3A3DF2DD}" type="presParOf" srcId="{FD57C33E-BB65-4410-AAEF-576531C79466}" destId="{63ADB817-58A2-43E2-AFEB-FAE8DFDA3BEE}" srcOrd="3" destOrd="0" presId="urn:microsoft.com/office/officeart/2009/3/layout/PhasedProcess"/>
    <dgm:cxn modelId="{5214F128-BE18-4FEA-A7E4-36D62A520F87}" type="presParOf" srcId="{FD57C33E-BB65-4410-AAEF-576531C79466}" destId="{8FE894A3-56D4-4E44-BF1C-8A762DAACF02}" srcOrd="4" destOrd="0" presId="urn:microsoft.com/office/officeart/2009/3/layout/PhasedProcess"/>
    <dgm:cxn modelId="{802BE5D0-7329-4E55-AECF-AAB16F0C9E51}" type="presParOf" srcId="{FD57C33E-BB65-4410-AAEF-576531C79466}" destId="{6C8A8540-C058-464C-8C2A-B57A8802B98A}" srcOrd="5" destOrd="0" presId="urn:microsoft.com/office/officeart/2009/3/layout/PhasedProcess"/>
    <dgm:cxn modelId="{0800D1DA-F946-4195-ADC4-397DA7798D92}" type="presParOf" srcId="{FD57C33E-BB65-4410-AAEF-576531C79466}" destId="{C70D9172-509E-4A70-9360-CD631DF42EB0}" srcOrd="6" destOrd="0" presId="urn:microsoft.com/office/officeart/2009/3/layout/PhasedProcess"/>
    <dgm:cxn modelId="{F856392E-9F33-4CD9-8A44-84F924D223E0}" type="presParOf" srcId="{C70D9172-509E-4A70-9360-CD631DF42EB0}" destId="{DA4BD5FE-F0F6-4482-B0EF-B8DC2D8E4BBF}" srcOrd="0" destOrd="0" presId="urn:microsoft.com/office/officeart/2009/3/layout/PhasedProcess"/>
    <dgm:cxn modelId="{6D6CE582-D785-48AD-8E0E-A78D2EAFF397}" type="presParOf" srcId="{C70D9172-509E-4A70-9360-CD631DF42EB0}" destId="{E6C63DAD-28B3-4EA5-B47B-4DA13BA5E0CA}" srcOrd="1" destOrd="0" presId="urn:microsoft.com/office/officeart/2009/3/layout/PhasedProcess"/>
    <dgm:cxn modelId="{DCF1BF37-4A7C-41D5-B20A-03C709495889}" type="presParOf" srcId="{C70D9172-509E-4A70-9360-CD631DF42EB0}" destId="{3E37AC1F-168A-494C-AC37-11D3FCDF16A6}" srcOrd="2" destOrd="0" presId="urn:microsoft.com/office/officeart/2009/3/layout/PhasedProcess"/>
    <dgm:cxn modelId="{14ED9148-6ACF-4BBF-86A8-8BA84FA176C2}" type="presParOf" srcId="{C70D9172-509E-4A70-9360-CD631DF42EB0}" destId="{1C724C74-81A0-488A-AE18-B981013F13AE}" srcOrd="3" destOrd="0" presId="urn:microsoft.com/office/officeart/2009/3/layout/PhasedProcess"/>
    <dgm:cxn modelId="{9EBCCF47-00F4-46DD-80F0-711A3441D2A0}" type="presParOf" srcId="{FD57C33E-BB65-4410-AAEF-576531C79466}" destId="{F91BD22B-FEE5-4376-817C-91CF32D4BD31}" srcOrd="7" destOrd="0" presId="urn:microsoft.com/office/officeart/2009/3/layout/PhasedProcess"/>
    <dgm:cxn modelId="{D9FC07E4-1E97-453A-A75E-469334F3DB72}" type="presParOf" srcId="{F91BD22B-FEE5-4376-817C-91CF32D4BD31}" destId="{06678FB9-A949-4C85-AEF4-34E0187520E7}" srcOrd="0" destOrd="0" presId="urn:microsoft.com/office/officeart/2009/3/layout/PhasedProcess"/>
    <dgm:cxn modelId="{2EC01D4B-D837-4CA6-A3B3-4B5EB8EA4BAF}" type="presParOf" srcId="{F91BD22B-FEE5-4376-817C-91CF32D4BD31}" destId="{8E7A838C-D1F3-420B-95C5-080FE4B1E183}" srcOrd="1" destOrd="0" presId="urn:microsoft.com/office/officeart/2009/3/layout/PhasedProcess"/>
    <dgm:cxn modelId="{B639A06D-9D14-456D-8D44-09EC46DDD40D}" type="presParOf" srcId="{F91BD22B-FEE5-4376-817C-91CF32D4BD31}" destId="{3B18B8E1-2D13-4AA8-A35E-AF66BFA85B42}" srcOrd="2" destOrd="0" presId="urn:microsoft.com/office/officeart/2009/3/layout/PhasedProcess"/>
    <dgm:cxn modelId="{5D5ADC13-F22A-4722-A841-633FE3C63553}" type="presParOf" srcId="{F91BD22B-FEE5-4376-817C-91CF32D4BD31}" destId="{77E48A81-087E-4E45-BDEC-561BA1381957}" srcOrd="3" destOrd="0" presId="urn:microsoft.com/office/officeart/2009/3/layout/PhasedProcess"/>
    <dgm:cxn modelId="{8B30A6D6-C28C-4BF3-AEF8-2B1F24E44C54}" type="presParOf" srcId="{F91BD22B-FEE5-4376-817C-91CF32D4BD31}" destId="{DA8219A5-B319-476B-9A02-70CAFE2F1795}" srcOrd="4" destOrd="0" presId="urn:microsoft.com/office/officeart/2009/3/layout/PhasedProcess"/>
    <dgm:cxn modelId="{D7618D7B-8586-4AF4-96C9-829E1714871B}" type="presParOf" srcId="{F91BD22B-FEE5-4376-817C-91CF32D4BD31}" destId="{D2E8612C-F50B-430F-8F7E-4052E45F62E1}" srcOrd="5" destOrd="0" presId="urn:microsoft.com/office/officeart/2009/3/layout/PhasedProcess"/>
    <dgm:cxn modelId="{91662DDF-4C84-4C42-B6B9-0A8C2B0FE141}" type="presParOf" srcId="{FD57C33E-BB65-4410-AAEF-576531C79466}" destId="{4ECAACE1-8A2D-43DF-998E-6B630B5ED6BE}" srcOrd="8" destOrd="0" presId="urn:microsoft.com/office/officeart/2009/3/layout/PhasedProcess"/>
    <dgm:cxn modelId="{2E09CE85-5E3B-4F1A-BB4C-98CF168E8544}" type="presParOf" srcId="{FD57C33E-BB65-4410-AAEF-576531C79466}" destId="{8E11DD52-BD0F-4624-BF2C-E5D1A8EEB9C3}" srcOrd="9" destOrd="0" presId="urn:microsoft.com/office/officeart/2009/3/layout/Phased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F3EF4F-EE8B-4ED4-A02C-87D254218103}">
      <dsp:nvSpPr>
        <dsp:cNvPr id="0" name=""/>
        <dsp:cNvSpPr/>
      </dsp:nvSpPr>
      <dsp:spPr>
        <a:xfrm>
          <a:off x="3187000" y="0"/>
          <a:ext cx="2094415" cy="2094734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748507-3F75-4E4D-9EF2-7428BA6B2CFB}">
      <dsp:nvSpPr>
        <dsp:cNvPr id="0" name=""/>
        <dsp:cNvSpPr/>
      </dsp:nvSpPr>
      <dsp:spPr>
        <a:xfrm>
          <a:off x="3649935" y="756262"/>
          <a:ext cx="1163826" cy="5817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阅读</a:t>
          </a:r>
          <a:endParaRPr lang="en-SG" sz="1800" kern="1200" dirty="0"/>
        </a:p>
      </dsp:txBody>
      <dsp:txXfrm>
        <a:off x="3649935" y="756262"/>
        <a:ext cx="1163826" cy="581773"/>
      </dsp:txXfrm>
    </dsp:sp>
    <dsp:sp modelId="{284D73A1-CCBC-49C0-9883-2BF395245767}">
      <dsp:nvSpPr>
        <dsp:cNvPr id="0" name=""/>
        <dsp:cNvSpPr/>
      </dsp:nvSpPr>
      <dsp:spPr>
        <a:xfrm>
          <a:off x="2605284" y="1203580"/>
          <a:ext cx="2094415" cy="2094734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D1A6F1-EA7F-4935-8DA1-601680F9D128}">
      <dsp:nvSpPr>
        <dsp:cNvPr id="0" name=""/>
        <dsp:cNvSpPr/>
      </dsp:nvSpPr>
      <dsp:spPr>
        <a:xfrm>
          <a:off x="3070578" y="1966804"/>
          <a:ext cx="1163826" cy="5817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了解信息</a:t>
          </a:r>
          <a:endParaRPr lang="en-SG" sz="1800" kern="1200" dirty="0"/>
        </a:p>
      </dsp:txBody>
      <dsp:txXfrm>
        <a:off x="3070578" y="1966804"/>
        <a:ext cx="1163826" cy="581773"/>
      </dsp:txXfrm>
    </dsp:sp>
    <dsp:sp modelId="{03C6B6D2-DFEF-4735-94BA-698FF0296F6E}">
      <dsp:nvSpPr>
        <dsp:cNvPr id="0" name=""/>
        <dsp:cNvSpPr/>
      </dsp:nvSpPr>
      <dsp:spPr>
        <a:xfrm>
          <a:off x="3336067" y="2551189"/>
          <a:ext cx="1799427" cy="1800148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1B706F-C660-4FD5-BC89-B6393298E052}">
      <dsp:nvSpPr>
        <dsp:cNvPr id="0" name=""/>
        <dsp:cNvSpPr/>
      </dsp:nvSpPr>
      <dsp:spPr>
        <a:xfrm>
          <a:off x="3652688" y="3179087"/>
          <a:ext cx="1163826" cy="5817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资料搜集：保存信息</a:t>
          </a:r>
          <a:endParaRPr lang="en-SG" sz="1800" kern="1200" dirty="0"/>
        </a:p>
      </dsp:txBody>
      <dsp:txXfrm>
        <a:off x="3652688" y="3179087"/>
        <a:ext cx="1163826" cy="58177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3CDB56-A857-4F8A-B3A9-179D21A79E57}">
      <dsp:nvSpPr>
        <dsp:cNvPr id="0" name=""/>
        <dsp:cNvSpPr/>
      </dsp:nvSpPr>
      <dsp:spPr>
        <a:xfrm>
          <a:off x="138363" y="1197057"/>
          <a:ext cx="2047428" cy="674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对感兴趣或和研究相关的资料拍照</a:t>
          </a:r>
          <a:endParaRPr lang="en-SG" sz="1600" kern="1200" dirty="0"/>
        </a:p>
      </dsp:txBody>
      <dsp:txXfrm>
        <a:off x="138363" y="1197057"/>
        <a:ext cx="2047428" cy="674720"/>
      </dsp:txXfrm>
    </dsp:sp>
    <dsp:sp modelId="{3E500320-307C-4E52-BB97-5F8C8E2699C3}">
      <dsp:nvSpPr>
        <dsp:cNvPr id="0" name=""/>
        <dsp:cNvSpPr/>
      </dsp:nvSpPr>
      <dsp:spPr>
        <a:xfrm>
          <a:off x="138363" y="2619811"/>
          <a:ext cx="2047428" cy="12640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记得出处</a:t>
          </a:r>
          <a:endParaRPr lang="en-SG" sz="1600" kern="1200" dirty="0"/>
        </a:p>
      </dsp:txBody>
      <dsp:txXfrm>
        <a:off x="138363" y="2619811"/>
        <a:ext cx="2047428" cy="1264097"/>
      </dsp:txXfrm>
    </dsp:sp>
    <dsp:sp modelId="{5B8E2174-A089-4A05-B6A1-41DC4C73B400}">
      <dsp:nvSpPr>
        <dsp:cNvPr id="0" name=""/>
        <dsp:cNvSpPr/>
      </dsp:nvSpPr>
      <dsp:spPr>
        <a:xfrm>
          <a:off x="136037" y="991849"/>
          <a:ext cx="162863" cy="16286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CED519-0C0C-4E42-9D6D-8A669D1F24A9}">
      <dsp:nvSpPr>
        <dsp:cNvPr id="0" name=""/>
        <dsp:cNvSpPr/>
      </dsp:nvSpPr>
      <dsp:spPr>
        <a:xfrm>
          <a:off x="250041" y="763840"/>
          <a:ext cx="162863" cy="162863"/>
        </a:xfrm>
        <a:prstGeom prst="ellipse">
          <a:avLst/>
        </a:prstGeom>
        <a:solidFill>
          <a:schemeClr val="accent4">
            <a:hueOff val="-622097"/>
            <a:satOff val="292"/>
            <a:lumOff val="109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D145B5-43E2-4C0F-99DC-BDCEA1471E4C}">
      <dsp:nvSpPr>
        <dsp:cNvPr id="0" name=""/>
        <dsp:cNvSpPr/>
      </dsp:nvSpPr>
      <dsp:spPr>
        <a:xfrm>
          <a:off x="523652" y="809442"/>
          <a:ext cx="255928" cy="255928"/>
        </a:xfrm>
        <a:prstGeom prst="ellipse">
          <a:avLst/>
        </a:prstGeom>
        <a:solidFill>
          <a:schemeClr val="accent4">
            <a:hueOff val="-1244194"/>
            <a:satOff val="584"/>
            <a:lumOff val="218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D8A141-6458-4131-BD75-C8ED1B9C64DA}">
      <dsp:nvSpPr>
        <dsp:cNvPr id="0" name=""/>
        <dsp:cNvSpPr/>
      </dsp:nvSpPr>
      <dsp:spPr>
        <a:xfrm>
          <a:off x="751661" y="558632"/>
          <a:ext cx="162863" cy="162863"/>
        </a:xfrm>
        <a:prstGeom prst="ellipse">
          <a:avLst/>
        </a:prstGeom>
        <a:solidFill>
          <a:schemeClr val="accent4">
            <a:hueOff val="-1866292"/>
            <a:satOff val="877"/>
            <a:lumOff val="327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20FD2F-CA66-426C-9E9C-7512F5528EEF}">
      <dsp:nvSpPr>
        <dsp:cNvPr id="0" name=""/>
        <dsp:cNvSpPr/>
      </dsp:nvSpPr>
      <dsp:spPr>
        <a:xfrm>
          <a:off x="1048073" y="467428"/>
          <a:ext cx="162863" cy="162863"/>
        </a:xfrm>
        <a:prstGeom prst="ellipse">
          <a:avLst/>
        </a:prstGeom>
        <a:solidFill>
          <a:schemeClr val="accent4">
            <a:hueOff val="-2488389"/>
            <a:satOff val="1169"/>
            <a:lumOff val="435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2E8BF1-030D-407C-8277-6E9C0E267D0D}">
      <dsp:nvSpPr>
        <dsp:cNvPr id="0" name=""/>
        <dsp:cNvSpPr/>
      </dsp:nvSpPr>
      <dsp:spPr>
        <a:xfrm>
          <a:off x="1412887" y="627035"/>
          <a:ext cx="162863" cy="162863"/>
        </a:xfrm>
        <a:prstGeom prst="ellipse">
          <a:avLst/>
        </a:prstGeom>
        <a:solidFill>
          <a:schemeClr val="accent4">
            <a:hueOff val="-3110486"/>
            <a:satOff val="1461"/>
            <a:lumOff val="544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04B5A1-F096-4AE9-8FCD-E92FFEF9FD66}">
      <dsp:nvSpPr>
        <dsp:cNvPr id="0" name=""/>
        <dsp:cNvSpPr/>
      </dsp:nvSpPr>
      <dsp:spPr>
        <a:xfrm>
          <a:off x="1640896" y="741039"/>
          <a:ext cx="255928" cy="255928"/>
        </a:xfrm>
        <a:prstGeom prst="ellipse">
          <a:avLst/>
        </a:prstGeom>
        <a:solidFill>
          <a:schemeClr val="accent4">
            <a:hueOff val="-3732583"/>
            <a:satOff val="1753"/>
            <a:lumOff val="653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FD81A4-C370-4F07-A90F-90767BB83998}">
      <dsp:nvSpPr>
        <dsp:cNvPr id="0" name=""/>
        <dsp:cNvSpPr/>
      </dsp:nvSpPr>
      <dsp:spPr>
        <a:xfrm>
          <a:off x="1960109" y="991849"/>
          <a:ext cx="162863" cy="162863"/>
        </a:xfrm>
        <a:prstGeom prst="ellipse">
          <a:avLst/>
        </a:prstGeom>
        <a:solidFill>
          <a:schemeClr val="accent4">
            <a:hueOff val="-4354680"/>
            <a:satOff val="2046"/>
            <a:lumOff val="762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7CD218-8D22-4D54-8C1C-12902E42CF5B}">
      <dsp:nvSpPr>
        <dsp:cNvPr id="0" name=""/>
        <dsp:cNvSpPr/>
      </dsp:nvSpPr>
      <dsp:spPr>
        <a:xfrm>
          <a:off x="2096914" y="1242659"/>
          <a:ext cx="162863" cy="162863"/>
        </a:xfrm>
        <a:prstGeom prst="ellipse">
          <a:avLst/>
        </a:prstGeom>
        <a:solidFill>
          <a:schemeClr val="accent4">
            <a:hueOff val="-4976777"/>
            <a:satOff val="2338"/>
            <a:lumOff val="871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BC722A-7AE2-46C3-8DED-D17919789133}">
      <dsp:nvSpPr>
        <dsp:cNvPr id="0" name=""/>
        <dsp:cNvSpPr/>
      </dsp:nvSpPr>
      <dsp:spPr>
        <a:xfrm>
          <a:off x="911267" y="763840"/>
          <a:ext cx="418792" cy="418792"/>
        </a:xfrm>
        <a:prstGeom prst="ellipse">
          <a:avLst/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B972BC-E698-4687-B91F-C8B26905E783}">
      <dsp:nvSpPr>
        <dsp:cNvPr id="0" name=""/>
        <dsp:cNvSpPr/>
      </dsp:nvSpPr>
      <dsp:spPr>
        <a:xfrm>
          <a:off x="22032" y="1630275"/>
          <a:ext cx="162863" cy="162863"/>
        </a:xfrm>
        <a:prstGeom prst="ellipse">
          <a:avLst/>
        </a:prstGeom>
        <a:solidFill>
          <a:schemeClr val="accent4">
            <a:hueOff val="-6220972"/>
            <a:satOff val="2922"/>
            <a:lumOff val="1088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5E1279-AAB4-41A9-B4E6-B52E6946EBFE}">
      <dsp:nvSpPr>
        <dsp:cNvPr id="0" name=""/>
        <dsp:cNvSpPr/>
      </dsp:nvSpPr>
      <dsp:spPr>
        <a:xfrm>
          <a:off x="158837" y="1835483"/>
          <a:ext cx="255928" cy="255928"/>
        </a:xfrm>
        <a:prstGeom prst="ellipse">
          <a:avLst/>
        </a:prstGeom>
        <a:solidFill>
          <a:schemeClr val="accent4">
            <a:hueOff val="-6843069"/>
            <a:satOff val="3214"/>
            <a:lumOff val="1197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58BF1A-B50C-4BCE-B253-3B1FCA132284}">
      <dsp:nvSpPr>
        <dsp:cNvPr id="0" name=""/>
        <dsp:cNvSpPr/>
      </dsp:nvSpPr>
      <dsp:spPr>
        <a:xfrm>
          <a:off x="500851" y="2017890"/>
          <a:ext cx="372259" cy="372259"/>
        </a:xfrm>
        <a:prstGeom prst="ellipse">
          <a:avLst/>
        </a:prstGeom>
        <a:solidFill>
          <a:schemeClr val="accent4">
            <a:hueOff val="-7465166"/>
            <a:satOff val="3507"/>
            <a:lumOff val="1306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927058-44D1-4742-B631-08BE7CBE9A7A}">
      <dsp:nvSpPr>
        <dsp:cNvPr id="0" name=""/>
        <dsp:cNvSpPr/>
      </dsp:nvSpPr>
      <dsp:spPr>
        <a:xfrm>
          <a:off x="979670" y="2314302"/>
          <a:ext cx="162863" cy="162863"/>
        </a:xfrm>
        <a:prstGeom prst="ellipse">
          <a:avLst/>
        </a:prstGeom>
        <a:solidFill>
          <a:schemeClr val="accent4">
            <a:hueOff val="-8087263"/>
            <a:satOff val="3799"/>
            <a:lumOff val="1415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785602-1592-4ECB-9935-A8F0092EF146}">
      <dsp:nvSpPr>
        <dsp:cNvPr id="0" name=""/>
        <dsp:cNvSpPr/>
      </dsp:nvSpPr>
      <dsp:spPr>
        <a:xfrm>
          <a:off x="1070874" y="2017890"/>
          <a:ext cx="255928" cy="255928"/>
        </a:xfrm>
        <a:prstGeom prst="ellipse">
          <a:avLst/>
        </a:prstGeom>
        <a:solidFill>
          <a:schemeClr val="accent4">
            <a:hueOff val="-8709360"/>
            <a:satOff val="4091"/>
            <a:lumOff val="1524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58D7E7-C293-465B-A97B-32AB853F6DD8}">
      <dsp:nvSpPr>
        <dsp:cNvPr id="0" name=""/>
        <dsp:cNvSpPr/>
      </dsp:nvSpPr>
      <dsp:spPr>
        <a:xfrm>
          <a:off x="1298883" y="2337103"/>
          <a:ext cx="162863" cy="162863"/>
        </a:xfrm>
        <a:prstGeom prst="ellipse">
          <a:avLst/>
        </a:prstGeom>
        <a:solidFill>
          <a:schemeClr val="accent4">
            <a:hueOff val="-9331458"/>
            <a:satOff val="4383"/>
            <a:lumOff val="1633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477D38-CA42-46EA-BE97-D54122A9A011}">
      <dsp:nvSpPr>
        <dsp:cNvPr id="0" name=""/>
        <dsp:cNvSpPr/>
      </dsp:nvSpPr>
      <dsp:spPr>
        <a:xfrm>
          <a:off x="1504091" y="1972288"/>
          <a:ext cx="372259" cy="372259"/>
        </a:xfrm>
        <a:prstGeom prst="ellipse">
          <a:avLst/>
        </a:prstGeom>
        <a:solidFill>
          <a:schemeClr val="accent4">
            <a:hueOff val="-9953555"/>
            <a:satOff val="4676"/>
            <a:lumOff val="1741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A54FCE-BF8C-4468-A0F2-05FA919A8D39}">
      <dsp:nvSpPr>
        <dsp:cNvPr id="0" name=""/>
        <dsp:cNvSpPr/>
      </dsp:nvSpPr>
      <dsp:spPr>
        <a:xfrm>
          <a:off x="2005711" y="1881085"/>
          <a:ext cx="255928" cy="255928"/>
        </a:xfrm>
        <a:prstGeom prst="ellipse">
          <a:avLst/>
        </a:prstGeom>
        <a:solidFill>
          <a:schemeClr val="accent4">
            <a:hueOff val="-10575652"/>
            <a:satOff val="4968"/>
            <a:lumOff val="185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4B233C-8D0A-4974-BF39-315146D5B1A7}">
      <dsp:nvSpPr>
        <dsp:cNvPr id="0" name=""/>
        <dsp:cNvSpPr/>
      </dsp:nvSpPr>
      <dsp:spPr>
        <a:xfrm>
          <a:off x="2261639" y="809063"/>
          <a:ext cx="751625" cy="1434935"/>
        </a:xfrm>
        <a:prstGeom prst="chevron">
          <a:avLst>
            <a:gd name="adj" fmla="val 623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FB8701-A8E0-499C-988B-A88088E313FF}">
      <dsp:nvSpPr>
        <dsp:cNvPr id="0" name=""/>
        <dsp:cNvSpPr/>
      </dsp:nvSpPr>
      <dsp:spPr>
        <a:xfrm>
          <a:off x="3013265" y="809760"/>
          <a:ext cx="2049888" cy="14349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在电脑上面对拍照资料精心整理，特别要逐条标明内容</a:t>
          </a:r>
          <a:endParaRPr lang="en-SG" sz="1600" kern="1200" dirty="0"/>
        </a:p>
      </dsp:txBody>
      <dsp:txXfrm>
        <a:off x="3013265" y="809760"/>
        <a:ext cx="2049888" cy="1434921"/>
      </dsp:txXfrm>
    </dsp:sp>
    <dsp:sp modelId="{8BE104E6-AFE0-458D-9884-63D6FE32ABE0}">
      <dsp:nvSpPr>
        <dsp:cNvPr id="0" name=""/>
        <dsp:cNvSpPr/>
      </dsp:nvSpPr>
      <dsp:spPr>
        <a:xfrm>
          <a:off x="3013265" y="2619811"/>
          <a:ext cx="2049888" cy="12640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记得分类</a:t>
          </a:r>
          <a:endParaRPr lang="en-SG" sz="1600" kern="1200" dirty="0"/>
        </a:p>
      </dsp:txBody>
      <dsp:txXfrm>
        <a:off x="3013265" y="2619811"/>
        <a:ext cx="2049888" cy="1264097"/>
      </dsp:txXfrm>
    </dsp:sp>
    <dsp:sp modelId="{CD75FB73-B571-474F-BB4C-90780EBB7F98}">
      <dsp:nvSpPr>
        <dsp:cNvPr id="0" name=""/>
        <dsp:cNvSpPr/>
      </dsp:nvSpPr>
      <dsp:spPr>
        <a:xfrm>
          <a:off x="5063153" y="809063"/>
          <a:ext cx="751625" cy="1434935"/>
        </a:xfrm>
        <a:prstGeom prst="chevron">
          <a:avLst>
            <a:gd name="adj" fmla="val 62310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0EAB66-71EF-4DC8-B82C-F67865DACCC0}">
      <dsp:nvSpPr>
        <dsp:cNvPr id="0" name=""/>
        <dsp:cNvSpPr/>
      </dsp:nvSpPr>
      <dsp:spPr>
        <a:xfrm>
          <a:off x="5968520" y="707265"/>
          <a:ext cx="1742404" cy="1742404"/>
        </a:xfrm>
        <a:prstGeom prst="ellipse">
          <a:avLst/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最好的方式，就是对照片资料进行文字处理 </a:t>
          </a:r>
          <a:r>
            <a:rPr lang="en-US" altLang="zh-CN" sz="1600" kern="1200" dirty="0"/>
            <a:t>– </a:t>
          </a:r>
          <a:r>
            <a:rPr lang="zh-CN" altLang="en-US" sz="1600" kern="1200" dirty="0"/>
            <a:t>输入电脑，并整理分类</a:t>
          </a:r>
          <a:endParaRPr lang="en-SG" sz="1600" kern="1200" dirty="0"/>
        </a:p>
      </dsp:txBody>
      <dsp:txXfrm>
        <a:off x="6223689" y="962434"/>
        <a:ext cx="1232066" cy="1232066"/>
      </dsp:txXfrm>
    </dsp:sp>
    <dsp:sp modelId="{DE787E1F-1DF0-4BF3-A013-20D7E82B4F8C}">
      <dsp:nvSpPr>
        <dsp:cNvPr id="0" name=""/>
        <dsp:cNvSpPr/>
      </dsp:nvSpPr>
      <dsp:spPr>
        <a:xfrm>
          <a:off x="5814779" y="2619811"/>
          <a:ext cx="2049888" cy="12640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进一步处理处理照片资料，以文字的形式整理备份，以便最终融入自己的研究和学术写作中</a:t>
          </a:r>
          <a:endParaRPr lang="en-SG" sz="1600" kern="1200" dirty="0"/>
        </a:p>
      </dsp:txBody>
      <dsp:txXfrm>
        <a:off x="5814779" y="2619811"/>
        <a:ext cx="2049888" cy="126409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09C031-8044-4F8E-A3F3-2534DE5854E4}">
      <dsp:nvSpPr>
        <dsp:cNvPr id="0" name=""/>
        <dsp:cNvSpPr/>
      </dsp:nvSpPr>
      <dsp:spPr>
        <a:xfrm>
          <a:off x="4458144" y="32156"/>
          <a:ext cx="1076334" cy="10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/>
            <a:t>搜集资料</a:t>
          </a:r>
          <a:endParaRPr lang="en-SG" sz="2000" kern="1200" dirty="0"/>
        </a:p>
      </dsp:txBody>
      <dsp:txXfrm>
        <a:off x="4458144" y="32156"/>
        <a:ext cx="1076334" cy="1076334"/>
      </dsp:txXfrm>
    </dsp:sp>
    <dsp:sp modelId="{4560E7C1-B027-40C1-A8F1-D4E404075FBD}">
      <dsp:nvSpPr>
        <dsp:cNvPr id="0" name=""/>
        <dsp:cNvSpPr/>
      </dsp:nvSpPr>
      <dsp:spPr>
        <a:xfrm>
          <a:off x="1924569" y="819"/>
          <a:ext cx="4037561" cy="4037561"/>
        </a:xfrm>
        <a:prstGeom prst="circularArrow">
          <a:avLst>
            <a:gd name="adj1" fmla="val 5198"/>
            <a:gd name="adj2" fmla="val 335779"/>
            <a:gd name="adj3" fmla="val 21293789"/>
            <a:gd name="adj4" fmla="val 19765760"/>
            <a:gd name="adj5" fmla="val 6065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6607CE-C2E0-4FD1-AB00-099DA0BD67C7}">
      <dsp:nvSpPr>
        <dsp:cNvPr id="0" name=""/>
        <dsp:cNvSpPr/>
      </dsp:nvSpPr>
      <dsp:spPr>
        <a:xfrm>
          <a:off x="5108910" y="2035008"/>
          <a:ext cx="1076334" cy="10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/>
            <a:t>分类整理</a:t>
          </a:r>
          <a:endParaRPr lang="en-SG" sz="2000" kern="1200" dirty="0"/>
        </a:p>
      </dsp:txBody>
      <dsp:txXfrm>
        <a:off x="5108910" y="2035008"/>
        <a:ext cx="1076334" cy="1076334"/>
      </dsp:txXfrm>
    </dsp:sp>
    <dsp:sp modelId="{EFF7C9FF-C441-43B0-A7BE-DF4F8C88F78B}">
      <dsp:nvSpPr>
        <dsp:cNvPr id="0" name=""/>
        <dsp:cNvSpPr/>
      </dsp:nvSpPr>
      <dsp:spPr>
        <a:xfrm>
          <a:off x="1924569" y="819"/>
          <a:ext cx="4037561" cy="4037561"/>
        </a:xfrm>
        <a:prstGeom prst="circularArrow">
          <a:avLst>
            <a:gd name="adj1" fmla="val 5198"/>
            <a:gd name="adj2" fmla="val 335779"/>
            <a:gd name="adj3" fmla="val 4015265"/>
            <a:gd name="adj4" fmla="val 2252912"/>
            <a:gd name="adj5" fmla="val 6065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44F3DB-F761-4714-AFC6-FE14C3FA8059}">
      <dsp:nvSpPr>
        <dsp:cNvPr id="0" name=""/>
        <dsp:cNvSpPr/>
      </dsp:nvSpPr>
      <dsp:spPr>
        <a:xfrm>
          <a:off x="3405182" y="3272838"/>
          <a:ext cx="1076334" cy="10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/>
            <a:t>对分类资料简洁概述和评论</a:t>
          </a:r>
          <a:endParaRPr lang="en-SG" sz="2000" kern="1200" dirty="0"/>
        </a:p>
      </dsp:txBody>
      <dsp:txXfrm>
        <a:off x="3405182" y="3272838"/>
        <a:ext cx="1076334" cy="1076334"/>
      </dsp:txXfrm>
    </dsp:sp>
    <dsp:sp modelId="{123744A2-3BD6-433B-BA9B-486DAC155E2A}">
      <dsp:nvSpPr>
        <dsp:cNvPr id="0" name=""/>
        <dsp:cNvSpPr/>
      </dsp:nvSpPr>
      <dsp:spPr>
        <a:xfrm>
          <a:off x="1924569" y="819"/>
          <a:ext cx="4037561" cy="4037561"/>
        </a:xfrm>
        <a:prstGeom prst="circularArrow">
          <a:avLst>
            <a:gd name="adj1" fmla="val 5198"/>
            <a:gd name="adj2" fmla="val 335779"/>
            <a:gd name="adj3" fmla="val 8211309"/>
            <a:gd name="adj4" fmla="val 6448956"/>
            <a:gd name="adj5" fmla="val 6065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1A3156-882A-47FC-9EF0-16AB902AAC8A}">
      <dsp:nvSpPr>
        <dsp:cNvPr id="0" name=""/>
        <dsp:cNvSpPr/>
      </dsp:nvSpPr>
      <dsp:spPr>
        <a:xfrm>
          <a:off x="1701455" y="2035008"/>
          <a:ext cx="1076334" cy="10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/>
            <a:t>实时更新资料评论和概述</a:t>
          </a:r>
          <a:endParaRPr lang="en-SG" sz="2000" kern="1200" dirty="0"/>
        </a:p>
      </dsp:txBody>
      <dsp:txXfrm>
        <a:off x="1701455" y="2035008"/>
        <a:ext cx="1076334" cy="1076334"/>
      </dsp:txXfrm>
    </dsp:sp>
    <dsp:sp modelId="{69DB2CBB-AF88-4AAD-B742-8DAEEC1710BA}">
      <dsp:nvSpPr>
        <dsp:cNvPr id="0" name=""/>
        <dsp:cNvSpPr/>
      </dsp:nvSpPr>
      <dsp:spPr>
        <a:xfrm>
          <a:off x="1924569" y="819"/>
          <a:ext cx="4037561" cy="4037561"/>
        </a:xfrm>
        <a:prstGeom prst="circularArrow">
          <a:avLst>
            <a:gd name="adj1" fmla="val 5198"/>
            <a:gd name="adj2" fmla="val 335779"/>
            <a:gd name="adj3" fmla="val 12298462"/>
            <a:gd name="adj4" fmla="val 10770432"/>
            <a:gd name="adj5" fmla="val 6065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19C110-D9E5-4055-838D-47F7658F4644}">
      <dsp:nvSpPr>
        <dsp:cNvPr id="0" name=""/>
        <dsp:cNvSpPr/>
      </dsp:nvSpPr>
      <dsp:spPr>
        <a:xfrm>
          <a:off x="2352221" y="32156"/>
          <a:ext cx="1076334" cy="10763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/>
            <a:t>实时更新资料库</a:t>
          </a:r>
          <a:endParaRPr lang="en-SG" sz="2000" kern="1200" dirty="0"/>
        </a:p>
      </dsp:txBody>
      <dsp:txXfrm>
        <a:off x="2352221" y="32156"/>
        <a:ext cx="1076334" cy="1076334"/>
      </dsp:txXfrm>
    </dsp:sp>
    <dsp:sp modelId="{F3380A65-1A55-4A93-9889-A6BFFECD4076}">
      <dsp:nvSpPr>
        <dsp:cNvPr id="0" name=""/>
        <dsp:cNvSpPr/>
      </dsp:nvSpPr>
      <dsp:spPr>
        <a:xfrm>
          <a:off x="1924569" y="819"/>
          <a:ext cx="4037561" cy="4037561"/>
        </a:xfrm>
        <a:prstGeom prst="circularArrow">
          <a:avLst>
            <a:gd name="adj1" fmla="val 5198"/>
            <a:gd name="adj2" fmla="val 335779"/>
            <a:gd name="adj3" fmla="val 16866252"/>
            <a:gd name="adj4" fmla="val 15197969"/>
            <a:gd name="adj5" fmla="val 6065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79550F-92D5-4253-B25B-DD216C7786D4}">
      <dsp:nvSpPr>
        <dsp:cNvPr id="0" name=""/>
        <dsp:cNvSpPr/>
      </dsp:nvSpPr>
      <dsp:spPr>
        <a:xfrm rot="5400000">
          <a:off x="3335635" y="292938"/>
          <a:ext cx="2190750" cy="1905952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建立资料库</a:t>
          </a:r>
          <a:r>
            <a:rPr lang="en-US" altLang="zh-CN" sz="2200" kern="1200" dirty="0"/>
            <a:t>-</a:t>
          </a:r>
          <a:r>
            <a:rPr lang="zh-CN" altLang="en-US" sz="2200" kern="1200" dirty="0"/>
            <a:t>学术写作的基础</a:t>
          </a:r>
          <a:endParaRPr lang="en-SG" sz="2200" kern="1200" dirty="0"/>
        </a:p>
      </dsp:txBody>
      <dsp:txXfrm rot="-5400000">
        <a:off x="3775045" y="491931"/>
        <a:ext cx="1311930" cy="1507966"/>
      </dsp:txXfrm>
    </dsp:sp>
    <dsp:sp modelId="{33EAB213-5621-4F2B-817D-1CE352D7A090}">
      <dsp:nvSpPr>
        <dsp:cNvPr id="0" name=""/>
        <dsp:cNvSpPr/>
      </dsp:nvSpPr>
      <dsp:spPr>
        <a:xfrm>
          <a:off x="5441823" y="588689"/>
          <a:ext cx="2444877" cy="13144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400" kern="1200" dirty="0"/>
            <a:t>搜集、分类和整理资料</a:t>
          </a:r>
          <a:endParaRPr lang="en-SG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400" kern="1200" dirty="0"/>
            <a:t>对分类资料简单概述，并且简洁的评论</a:t>
          </a:r>
          <a:endParaRPr lang="en-SG" sz="1400" kern="1200" dirty="0"/>
        </a:p>
      </dsp:txBody>
      <dsp:txXfrm>
        <a:off x="5441823" y="588689"/>
        <a:ext cx="2444877" cy="1314450"/>
      </dsp:txXfrm>
    </dsp:sp>
    <dsp:sp modelId="{C7850D12-E12D-4D28-A5F6-195D2BD7A4A4}">
      <dsp:nvSpPr>
        <dsp:cNvPr id="0" name=""/>
        <dsp:cNvSpPr/>
      </dsp:nvSpPr>
      <dsp:spPr>
        <a:xfrm rot="5400000">
          <a:off x="1277207" y="292938"/>
          <a:ext cx="2190750" cy="1905952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-3732583"/>
            <a:satOff val="1753"/>
            <a:lumOff val="653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3600" kern="1200"/>
        </a:p>
      </dsp:txBody>
      <dsp:txXfrm rot="-5400000">
        <a:off x="1716617" y="491931"/>
        <a:ext cx="1311930" cy="1507966"/>
      </dsp:txXfrm>
    </dsp:sp>
    <dsp:sp modelId="{5B0B2478-A6DF-4534-9124-EA778425033C}">
      <dsp:nvSpPr>
        <dsp:cNvPr id="0" name=""/>
        <dsp:cNvSpPr/>
      </dsp:nvSpPr>
      <dsp:spPr>
        <a:xfrm rot="5400000">
          <a:off x="2302478" y="2152447"/>
          <a:ext cx="2190750" cy="1905952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-7465166"/>
            <a:satOff val="3507"/>
            <a:lumOff val="1306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更新资料库：学术写作的进程记录</a:t>
          </a:r>
          <a:endParaRPr lang="en-SG" sz="2200" kern="1200" dirty="0"/>
        </a:p>
      </dsp:txBody>
      <dsp:txXfrm rot="-5400000">
        <a:off x="2741888" y="2351440"/>
        <a:ext cx="1311930" cy="1507966"/>
      </dsp:txXfrm>
    </dsp:sp>
    <dsp:sp modelId="{E5C4E68B-6ED8-4919-8944-968F35D00849}">
      <dsp:nvSpPr>
        <dsp:cNvPr id="0" name=""/>
        <dsp:cNvSpPr/>
      </dsp:nvSpPr>
      <dsp:spPr>
        <a:xfrm>
          <a:off x="0" y="2448198"/>
          <a:ext cx="2366010" cy="13144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400" kern="1200" dirty="0"/>
            <a:t>随着阅读和搜集更多资料，适时的更新资料库和简评</a:t>
          </a:r>
          <a:endParaRPr lang="en-SG" sz="1400" kern="1200" dirty="0"/>
        </a:p>
        <a:p>
          <a:pPr marL="0" lvl="0" indent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400" kern="1200" dirty="0"/>
            <a:t>具体学术写作的时候，将更新的对资料的评论和概述适当的融入到论文中</a:t>
          </a:r>
          <a:endParaRPr lang="en-SG" sz="1400" kern="1200" dirty="0"/>
        </a:p>
      </dsp:txBody>
      <dsp:txXfrm>
        <a:off x="0" y="2448198"/>
        <a:ext cx="2366010" cy="1314450"/>
      </dsp:txXfrm>
    </dsp:sp>
    <dsp:sp modelId="{13010208-9EA2-460C-9322-FCBC1702F934}">
      <dsp:nvSpPr>
        <dsp:cNvPr id="0" name=""/>
        <dsp:cNvSpPr/>
      </dsp:nvSpPr>
      <dsp:spPr>
        <a:xfrm rot="5400000">
          <a:off x="4360906" y="2152447"/>
          <a:ext cx="2190750" cy="1905952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3600" kern="1200"/>
        </a:p>
      </dsp:txBody>
      <dsp:txXfrm rot="-5400000">
        <a:off x="4800316" y="2351440"/>
        <a:ext cx="1311930" cy="15079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98ED5F-4266-4B89-8333-71A6FA21B503}">
      <dsp:nvSpPr>
        <dsp:cNvPr id="0" name=""/>
        <dsp:cNvSpPr/>
      </dsp:nvSpPr>
      <dsp:spPr>
        <a:xfrm>
          <a:off x="2907" y="1282412"/>
          <a:ext cx="2166019" cy="17865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600" kern="1200" dirty="0"/>
            <a:t>阅读：做笔记</a:t>
          </a:r>
          <a:endParaRPr lang="en-SG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600" kern="1200" dirty="0"/>
            <a:t>卡片：搜集资料、注明资料来源的信息，比如作者、著作等</a:t>
          </a:r>
          <a:endParaRPr lang="en-SG" sz="1600" kern="1200" dirty="0"/>
        </a:p>
      </dsp:txBody>
      <dsp:txXfrm>
        <a:off x="44020" y="1323525"/>
        <a:ext cx="2083793" cy="1321462"/>
      </dsp:txXfrm>
    </dsp:sp>
    <dsp:sp modelId="{AD74D93A-E7E8-4031-937F-441F91D2A4C0}">
      <dsp:nvSpPr>
        <dsp:cNvPr id="0" name=""/>
        <dsp:cNvSpPr/>
      </dsp:nvSpPr>
      <dsp:spPr>
        <a:xfrm>
          <a:off x="1228743" y="1738752"/>
          <a:ext cx="2343145" cy="2343145"/>
        </a:xfrm>
        <a:prstGeom prst="leftCircularArrow">
          <a:avLst>
            <a:gd name="adj1" fmla="val 2961"/>
            <a:gd name="adj2" fmla="val 362765"/>
            <a:gd name="adj3" fmla="val 2138276"/>
            <a:gd name="adj4" fmla="val 9024489"/>
            <a:gd name="adj5" fmla="val 3455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B7A6DC8-7D0D-448C-84DF-55FE03315C7F}">
      <dsp:nvSpPr>
        <dsp:cNvPr id="0" name=""/>
        <dsp:cNvSpPr/>
      </dsp:nvSpPr>
      <dsp:spPr>
        <a:xfrm>
          <a:off x="484245" y="2686101"/>
          <a:ext cx="1925350" cy="7656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700" kern="1200" dirty="0"/>
            <a:t>剪刀加浆糊</a:t>
          </a:r>
          <a:endParaRPr lang="en-SG" sz="2700" kern="1200" dirty="0"/>
        </a:p>
      </dsp:txBody>
      <dsp:txXfrm>
        <a:off x="506670" y="2708526"/>
        <a:ext cx="1880500" cy="720798"/>
      </dsp:txXfrm>
    </dsp:sp>
    <dsp:sp modelId="{564095DB-9811-46E3-A9BD-A550808387E0}">
      <dsp:nvSpPr>
        <dsp:cNvPr id="0" name=""/>
        <dsp:cNvSpPr/>
      </dsp:nvSpPr>
      <dsp:spPr>
        <a:xfrm>
          <a:off x="2740005" y="1282412"/>
          <a:ext cx="2166019" cy="17865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5598875"/>
              <a:satOff val="2630"/>
              <a:lumOff val="98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600" kern="1200" dirty="0"/>
            <a:t>资料汇总</a:t>
          </a:r>
          <a:endParaRPr lang="en-SG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600" kern="1200" dirty="0"/>
            <a:t>资料分类</a:t>
          </a:r>
          <a:endParaRPr lang="en-SG" sz="1600" kern="1200" dirty="0"/>
        </a:p>
      </dsp:txBody>
      <dsp:txXfrm>
        <a:off x="2781118" y="1706349"/>
        <a:ext cx="2083793" cy="1321462"/>
      </dsp:txXfrm>
    </dsp:sp>
    <dsp:sp modelId="{26FE5715-4CF1-4728-B00B-73BE49385452}">
      <dsp:nvSpPr>
        <dsp:cNvPr id="0" name=""/>
        <dsp:cNvSpPr/>
      </dsp:nvSpPr>
      <dsp:spPr>
        <a:xfrm>
          <a:off x="3947791" y="199392"/>
          <a:ext cx="2619914" cy="2619914"/>
        </a:xfrm>
        <a:prstGeom prst="circularArrow">
          <a:avLst>
            <a:gd name="adj1" fmla="val 2648"/>
            <a:gd name="adj2" fmla="val 322078"/>
            <a:gd name="adj3" fmla="val 19502412"/>
            <a:gd name="adj4" fmla="val 12575511"/>
            <a:gd name="adj5" fmla="val 3090"/>
          </a:avLst>
        </a:prstGeom>
        <a:gradFill rotWithShape="0">
          <a:gsLst>
            <a:gs pos="0">
              <a:schemeClr val="accent4">
                <a:hueOff val="-11197749"/>
                <a:satOff val="5260"/>
                <a:lumOff val="19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11197749"/>
                <a:satOff val="5260"/>
                <a:lumOff val="19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11197749"/>
                <a:satOff val="5260"/>
                <a:lumOff val="19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91E92D2-347C-427C-B045-95F1D893A9AF}">
      <dsp:nvSpPr>
        <dsp:cNvPr id="0" name=""/>
        <dsp:cNvSpPr/>
      </dsp:nvSpPr>
      <dsp:spPr>
        <a:xfrm>
          <a:off x="3221343" y="899588"/>
          <a:ext cx="1925350" cy="7656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5598875"/>
                <a:satOff val="2630"/>
                <a:lumOff val="98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5598875"/>
                <a:satOff val="2630"/>
                <a:lumOff val="98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5598875"/>
                <a:satOff val="2630"/>
                <a:lumOff val="98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700" kern="1200" dirty="0"/>
            <a:t>建立资料库</a:t>
          </a:r>
          <a:endParaRPr lang="en-SG" sz="2700" kern="1200" dirty="0"/>
        </a:p>
      </dsp:txBody>
      <dsp:txXfrm>
        <a:off x="3243768" y="922013"/>
        <a:ext cx="1880500" cy="720798"/>
      </dsp:txXfrm>
    </dsp:sp>
    <dsp:sp modelId="{9BCD43F9-AB71-4A1A-880C-CFD45204B8AA}">
      <dsp:nvSpPr>
        <dsp:cNvPr id="0" name=""/>
        <dsp:cNvSpPr/>
      </dsp:nvSpPr>
      <dsp:spPr>
        <a:xfrm>
          <a:off x="5477103" y="1282412"/>
          <a:ext cx="2166019" cy="17865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11197749"/>
              <a:satOff val="5260"/>
              <a:lumOff val="195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600" kern="1200" dirty="0"/>
            <a:t>阅读资料</a:t>
          </a:r>
          <a:endParaRPr lang="en-SG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600" kern="1200" dirty="0"/>
            <a:t>分析资料</a:t>
          </a:r>
          <a:endParaRPr lang="en-SG" sz="1600" kern="1200" dirty="0"/>
        </a:p>
      </dsp:txBody>
      <dsp:txXfrm>
        <a:off x="5518216" y="1323525"/>
        <a:ext cx="2083793" cy="1321462"/>
      </dsp:txXfrm>
    </dsp:sp>
    <dsp:sp modelId="{5F87290E-62A5-48BE-96CE-7A39DC72EE9F}">
      <dsp:nvSpPr>
        <dsp:cNvPr id="0" name=""/>
        <dsp:cNvSpPr/>
      </dsp:nvSpPr>
      <dsp:spPr>
        <a:xfrm>
          <a:off x="5958441" y="2686101"/>
          <a:ext cx="1925350" cy="7656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1197749"/>
                <a:satOff val="5260"/>
                <a:lumOff val="195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-11197749"/>
                <a:satOff val="5260"/>
                <a:lumOff val="195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-11197749"/>
                <a:satOff val="5260"/>
                <a:lumOff val="195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700" kern="1200" dirty="0"/>
            <a:t>学术写作</a:t>
          </a:r>
          <a:endParaRPr lang="en-SG" sz="2700" kern="1200" dirty="0"/>
        </a:p>
      </dsp:txBody>
      <dsp:txXfrm>
        <a:off x="5980866" y="2708526"/>
        <a:ext cx="1880500" cy="72079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5EACA8-3DCE-4F94-BCB7-2AB7333F9752}">
      <dsp:nvSpPr>
        <dsp:cNvPr id="0" name=""/>
        <dsp:cNvSpPr/>
      </dsp:nvSpPr>
      <dsp:spPr>
        <a:xfrm>
          <a:off x="1315476" y="860911"/>
          <a:ext cx="2463631" cy="1643241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比如佛经或戒律等最早的佛陀说法或所制定的戒律汇集</a:t>
          </a:r>
          <a:endParaRPr lang="en-SG" sz="1800" kern="1200" dirty="0"/>
        </a:p>
      </dsp:txBody>
      <dsp:txXfrm>
        <a:off x="1709657" y="860911"/>
        <a:ext cx="2069450" cy="1643241"/>
      </dsp:txXfrm>
    </dsp:sp>
    <dsp:sp modelId="{E04096E0-08B0-42D8-8145-022344E014BD}">
      <dsp:nvSpPr>
        <dsp:cNvPr id="0" name=""/>
        <dsp:cNvSpPr/>
      </dsp:nvSpPr>
      <dsp:spPr>
        <a:xfrm>
          <a:off x="1315476" y="2504153"/>
          <a:ext cx="2463631" cy="1643241"/>
        </a:xfrm>
        <a:prstGeom prst="rect">
          <a:avLst/>
        </a:prstGeom>
        <a:solidFill>
          <a:schemeClr val="accent4">
            <a:tint val="40000"/>
            <a:alpha val="90000"/>
            <a:hueOff val="-4165459"/>
            <a:satOff val="2269"/>
            <a:lumOff val="251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4165459"/>
              <a:satOff val="2269"/>
              <a:lumOff val="2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或其它类似的一手资料，比如田野调查等；或一本当代哲学著作（比如</a:t>
          </a:r>
          <a:r>
            <a:rPr lang="en-US" altLang="zh-CN" sz="1800" kern="1200" dirty="0"/>
            <a:t>《</a:t>
          </a:r>
          <a:r>
            <a:rPr lang="zh-CN" altLang="en-US" sz="1800" kern="1200" dirty="0"/>
            <a:t>纯粹理性批判</a:t>
          </a:r>
          <a:r>
            <a:rPr lang="en-US" altLang="zh-CN" sz="1800" kern="1200" dirty="0"/>
            <a:t>》</a:t>
          </a:r>
          <a:r>
            <a:rPr lang="zh-CN" altLang="en-US" sz="1800" kern="1200" dirty="0"/>
            <a:t>）</a:t>
          </a:r>
          <a:endParaRPr lang="en-SG" sz="1800" kern="1200" dirty="0"/>
        </a:p>
      </dsp:txBody>
      <dsp:txXfrm>
        <a:off x="1709657" y="2504153"/>
        <a:ext cx="2069450" cy="1643241"/>
      </dsp:txXfrm>
    </dsp:sp>
    <dsp:sp modelId="{56CE68A7-EB60-4C33-92BE-23A692D3EC8E}">
      <dsp:nvSpPr>
        <dsp:cNvPr id="0" name=""/>
        <dsp:cNvSpPr/>
      </dsp:nvSpPr>
      <dsp:spPr>
        <a:xfrm>
          <a:off x="1540" y="203942"/>
          <a:ext cx="1642420" cy="164242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600" kern="1200" dirty="0"/>
            <a:t>原始资料或一手资料</a:t>
          </a:r>
          <a:endParaRPr lang="en-SG" sz="2600" kern="1200" dirty="0"/>
        </a:p>
      </dsp:txBody>
      <dsp:txXfrm>
        <a:off x="242067" y="444469"/>
        <a:ext cx="1161366" cy="1161366"/>
      </dsp:txXfrm>
    </dsp:sp>
    <dsp:sp modelId="{387D9652-E91C-4AF2-BFF0-DF6441C2E738}">
      <dsp:nvSpPr>
        <dsp:cNvPr id="0" name=""/>
        <dsp:cNvSpPr/>
      </dsp:nvSpPr>
      <dsp:spPr>
        <a:xfrm>
          <a:off x="5421528" y="860911"/>
          <a:ext cx="2463631" cy="1643241"/>
        </a:xfrm>
        <a:prstGeom prst="rect">
          <a:avLst/>
        </a:prstGeom>
        <a:solidFill>
          <a:schemeClr val="accent4">
            <a:tint val="40000"/>
            <a:alpha val="90000"/>
            <a:hueOff val="-8330918"/>
            <a:satOff val="4537"/>
            <a:lumOff val="502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8330918"/>
              <a:satOff val="4537"/>
              <a:lumOff val="5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二手资料，比如对一手资料的研究（比如经论的注疏）</a:t>
          </a:r>
          <a:endParaRPr lang="en-SG" sz="1800" kern="1200" dirty="0"/>
        </a:p>
      </dsp:txBody>
      <dsp:txXfrm>
        <a:off x="5815709" y="860911"/>
        <a:ext cx="2069450" cy="1643241"/>
      </dsp:txXfrm>
    </dsp:sp>
    <dsp:sp modelId="{F7EE0935-1ECB-4839-85A2-49AD129A07B2}">
      <dsp:nvSpPr>
        <dsp:cNvPr id="0" name=""/>
        <dsp:cNvSpPr/>
      </dsp:nvSpPr>
      <dsp:spPr>
        <a:xfrm>
          <a:off x="5421528" y="2504153"/>
          <a:ext cx="2463631" cy="1643241"/>
        </a:xfrm>
        <a:prstGeom prst="rect">
          <a:avLst/>
        </a:prstGeom>
        <a:solidFill>
          <a:schemeClr val="accent4">
            <a:tint val="40000"/>
            <a:alpha val="90000"/>
            <a:hueOff val="-12496376"/>
            <a:satOff val="6806"/>
            <a:lumOff val="753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12496376"/>
              <a:satOff val="6806"/>
              <a:lumOff val="7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现代研究，比如某本专著或谋篇论文</a:t>
          </a:r>
          <a:endParaRPr lang="en-SG" sz="1800" kern="1200" dirty="0"/>
        </a:p>
      </dsp:txBody>
      <dsp:txXfrm>
        <a:off x="5815709" y="2504153"/>
        <a:ext cx="2069450" cy="1643241"/>
      </dsp:txXfrm>
    </dsp:sp>
    <dsp:sp modelId="{1151114A-28F9-43E4-BFAB-46C690A6A743}">
      <dsp:nvSpPr>
        <dsp:cNvPr id="0" name=""/>
        <dsp:cNvSpPr/>
      </dsp:nvSpPr>
      <dsp:spPr>
        <a:xfrm>
          <a:off x="4107592" y="203942"/>
          <a:ext cx="1642420" cy="1642420"/>
        </a:xfrm>
        <a:prstGeom prst="ellipse">
          <a:avLst/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600" kern="1200" dirty="0"/>
            <a:t>对原始资料的研究</a:t>
          </a:r>
          <a:endParaRPr lang="en-SG" sz="2600" kern="1200" dirty="0"/>
        </a:p>
      </dsp:txBody>
      <dsp:txXfrm>
        <a:off x="4348119" y="444469"/>
        <a:ext cx="1161366" cy="116136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4B3C28-8560-4837-925D-780D34C78AB7}">
      <dsp:nvSpPr>
        <dsp:cNvPr id="0" name=""/>
        <dsp:cNvSpPr/>
      </dsp:nvSpPr>
      <dsp:spPr>
        <a:xfrm>
          <a:off x="3024422" y="1109371"/>
          <a:ext cx="918927" cy="664285"/>
        </a:xfrm>
        <a:custGeom>
          <a:avLst/>
          <a:gdLst/>
          <a:ahLst/>
          <a:cxnLst/>
          <a:rect l="0" t="0" r="0" b="0"/>
          <a:pathLst>
            <a:path>
              <a:moveTo>
                <a:pt x="918927" y="0"/>
              </a:moveTo>
              <a:lnTo>
                <a:pt x="918927" y="664285"/>
              </a:lnTo>
              <a:lnTo>
                <a:pt x="0" y="66428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931ADD-8CCD-4F61-9DB5-9B1293DD04F4}">
      <dsp:nvSpPr>
        <dsp:cNvPr id="0" name=""/>
        <dsp:cNvSpPr/>
      </dsp:nvSpPr>
      <dsp:spPr>
        <a:xfrm>
          <a:off x="3943350" y="1109371"/>
          <a:ext cx="2679282" cy="20371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4641"/>
              </a:lnTo>
              <a:lnTo>
                <a:pt x="2679282" y="1804641"/>
              </a:lnTo>
              <a:lnTo>
                <a:pt x="2679282" y="203714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C067C9-8CA8-4412-81F3-AD0960D8B4A9}">
      <dsp:nvSpPr>
        <dsp:cNvPr id="0" name=""/>
        <dsp:cNvSpPr/>
      </dsp:nvSpPr>
      <dsp:spPr>
        <a:xfrm>
          <a:off x="3897629" y="1109371"/>
          <a:ext cx="91440" cy="20371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3714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F1FB70-B18A-4336-8C90-D631A274C143}">
      <dsp:nvSpPr>
        <dsp:cNvPr id="0" name=""/>
        <dsp:cNvSpPr/>
      </dsp:nvSpPr>
      <dsp:spPr>
        <a:xfrm>
          <a:off x="1264067" y="1109371"/>
          <a:ext cx="2679282" cy="2037140"/>
        </a:xfrm>
        <a:custGeom>
          <a:avLst/>
          <a:gdLst/>
          <a:ahLst/>
          <a:cxnLst/>
          <a:rect l="0" t="0" r="0" b="0"/>
          <a:pathLst>
            <a:path>
              <a:moveTo>
                <a:pt x="2679282" y="0"/>
              </a:moveTo>
              <a:lnTo>
                <a:pt x="2679282" y="1804641"/>
              </a:lnTo>
              <a:lnTo>
                <a:pt x="0" y="1804641"/>
              </a:lnTo>
              <a:lnTo>
                <a:pt x="0" y="2037140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98AFC1-BE99-470C-B91C-D6BEB34A676C}">
      <dsp:nvSpPr>
        <dsp:cNvPr id="0" name=""/>
        <dsp:cNvSpPr/>
      </dsp:nvSpPr>
      <dsp:spPr>
        <a:xfrm>
          <a:off x="3389779" y="2229"/>
          <a:ext cx="1107141" cy="1107141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18BCBB-F35B-4A89-A128-FC818C29F07C}">
      <dsp:nvSpPr>
        <dsp:cNvPr id="0" name=""/>
        <dsp:cNvSpPr/>
      </dsp:nvSpPr>
      <dsp:spPr>
        <a:xfrm>
          <a:off x="3389779" y="2229"/>
          <a:ext cx="1107141" cy="1107141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62B29A-BCCE-4255-8B80-AECB83BBC53D}">
      <dsp:nvSpPr>
        <dsp:cNvPr id="0" name=""/>
        <dsp:cNvSpPr/>
      </dsp:nvSpPr>
      <dsp:spPr>
        <a:xfrm>
          <a:off x="2836208" y="201515"/>
          <a:ext cx="2214283" cy="7085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佛教三藏（原始资料）</a:t>
          </a:r>
          <a:endParaRPr lang="en-SG" sz="2200" kern="1200" dirty="0"/>
        </a:p>
      </dsp:txBody>
      <dsp:txXfrm>
        <a:off x="2836208" y="201515"/>
        <a:ext cx="2214283" cy="708570"/>
      </dsp:txXfrm>
    </dsp:sp>
    <dsp:sp modelId="{5FE1C8BC-789E-4298-B4A9-1DF93BB9A295}">
      <dsp:nvSpPr>
        <dsp:cNvPr id="0" name=""/>
        <dsp:cNvSpPr/>
      </dsp:nvSpPr>
      <dsp:spPr>
        <a:xfrm>
          <a:off x="710496" y="3146512"/>
          <a:ext cx="1107141" cy="1107141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CE374F-C96A-442A-B619-BF219800B0C2}">
      <dsp:nvSpPr>
        <dsp:cNvPr id="0" name=""/>
        <dsp:cNvSpPr/>
      </dsp:nvSpPr>
      <dsp:spPr>
        <a:xfrm>
          <a:off x="710496" y="3146512"/>
          <a:ext cx="1107141" cy="1107141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465AFD-1BCA-4D09-B0B2-C93288F50D2E}">
      <dsp:nvSpPr>
        <dsp:cNvPr id="0" name=""/>
        <dsp:cNvSpPr/>
      </dsp:nvSpPr>
      <dsp:spPr>
        <a:xfrm>
          <a:off x="156925" y="3345797"/>
          <a:ext cx="2214283" cy="7085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上座部：斯、泰、缅、柬等三藏</a:t>
          </a:r>
          <a:endParaRPr lang="en-SG" sz="2200" kern="1200" dirty="0"/>
        </a:p>
      </dsp:txBody>
      <dsp:txXfrm>
        <a:off x="156925" y="3345797"/>
        <a:ext cx="2214283" cy="708570"/>
      </dsp:txXfrm>
    </dsp:sp>
    <dsp:sp modelId="{6721E256-C6A3-48C8-8AFD-FDF6660E192B}">
      <dsp:nvSpPr>
        <dsp:cNvPr id="0" name=""/>
        <dsp:cNvSpPr/>
      </dsp:nvSpPr>
      <dsp:spPr>
        <a:xfrm>
          <a:off x="3389779" y="3146512"/>
          <a:ext cx="1107141" cy="1107141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B972D3-3050-4F0F-B627-B2175F0A120A}">
      <dsp:nvSpPr>
        <dsp:cNvPr id="0" name=""/>
        <dsp:cNvSpPr/>
      </dsp:nvSpPr>
      <dsp:spPr>
        <a:xfrm>
          <a:off x="3389779" y="3146512"/>
          <a:ext cx="1107141" cy="1107141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84229A-45EE-44B4-B9E0-B35BCFECB88B}">
      <dsp:nvSpPr>
        <dsp:cNvPr id="0" name=""/>
        <dsp:cNvSpPr/>
      </dsp:nvSpPr>
      <dsp:spPr>
        <a:xfrm>
          <a:off x="2836208" y="3345797"/>
          <a:ext cx="2214283" cy="7085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汉语三藏</a:t>
          </a:r>
          <a:endParaRPr lang="en-SG" sz="2200" kern="1200" dirty="0"/>
        </a:p>
      </dsp:txBody>
      <dsp:txXfrm>
        <a:off x="2836208" y="3345797"/>
        <a:ext cx="2214283" cy="708570"/>
      </dsp:txXfrm>
    </dsp:sp>
    <dsp:sp modelId="{9ED30603-6642-4E79-81ED-9CC64618D217}">
      <dsp:nvSpPr>
        <dsp:cNvPr id="0" name=""/>
        <dsp:cNvSpPr/>
      </dsp:nvSpPr>
      <dsp:spPr>
        <a:xfrm>
          <a:off x="6069062" y="3146512"/>
          <a:ext cx="1107141" cy="1107141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301BA3-525C-47DA-8476-37F4D0C4ABDB}">
      <dsp:nvSpPr>
        <dsp:cNvPr id="0" name=""/>
        <dsp:cNvSpPr/>
      </dsp:nvSpPr>
      <dsp:spPr>
        <a:xfrm>
          <a:off x="6069062" y="3146512"/>
          <a:ext cx="1107141" cy="1107141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EEAAEB-8BEE-4DC6-A27F-F27BE92E3266}">
      <dsp:nvSpPr>
        <dsp:cNvPr id="0" name=""/>
        <dsp:cNvSpPr/>
      </dsp:nvSpPr>
      <dsp:spPr>
        <a:xfrm>
          <a:off x="5515491" y="3345797"/>
          <a:ext cx="2214283" cy="7085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甘</a:t>
          </a:r>
          <a:r>
            <a:rPr lang="en-US" altLang="zh-CN" sz="2200" kern="1200" dirty="0"/>
            <a:t>·</a:t>
          </a:r>
          <a:r>
            <a:rPr lang="zh-CN" altLang="en-US" sz="2200" kern="1200" dirty="0"/>
            <a:t>丹珠尔</a:t>
          </a:r>
          <a:endParaRPr lang="en-SG" sz="2200" kern="1200" dirty="0"/>
        </a:p>
      </dsp:txBody>
      <dsp:txXfrm>
        <a:off x="5515491" y="3345797"/>
        <a:ext cx="2214283" cy="708570"/>
      </dsp:txXfrm>
    </dsp:sp>
    <dsp:sp modelId="{57003679-E69D-4A95-A732-38E97444E34A}">
      <dsp:nvSpPr>
        <dsp:cNvPr id="0" name=""/>
        <dsp:cNvSpPr/>
      </dsp:nvSpPr>
      <dsp:spPr>
        <a:xfrm>
          <a:off x="2050137" y="1574371"/>
          <a:ext cx="1107141" cy="1107141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24F727-F978-4673-A35E-08585AF5D7D8}">
      <dsp:nvSpPr>
        <dsp:cNvPr id="0" name=""/>
        <dsp:cNvSpPr/>
      </dsp:nvSpPr>
      <dsp:spPr>
        <a:xfrm>
          <a:off x="2050137" y="1574371"/>
          <a:ext cx="1107141" cy="1107141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3BCDA9-18B6-488E-8D64-C907B24FDE6A}">
      <dsp:nvSpPr>
        <dsp:cNvPr id="0" name=""/>
        <dsp:cNvSpPr/>
      </dsp:nvSpPr>
      <dsp:spPr>
        <a:xfrm>
          <a:off x="1496566" y="1773656"/>
          <a:ext cx="2214283" cy="7085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佛经结集</a:t>
          </a:r>
          <a:endParaRPr lang="en-SG" sz="2200" kern="1200" dirty="0"/>
        </a:p>
      </dsp:txBody>
      <dsp:txXfrm>
        <a:off x="1496566" y="1773656"/>
        <a:ext cx="2214283" cy="70857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1A7C74-9DB4-45A9-BD94-D612ADF33A37}">
      <dsp:nvSpPr>
        <dsp:cNvPr id="0" name=""/>
        <dsp:cNvSpPr/>
      </dsp:nvSpPr>
      <dsp:spPr>
        <a:xfrm>
          <a:off x="3344432" y="1576751"/>
          <a:ext cx="1197834" cy="119783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700" kern="1200" dirty="0"/>
            <a:t>原始资料</a:t>
          </a:r>
          <a:endParaRPr lang="en-SG" sz="2700" kern="1200" dirty="0"/>
        </a:p>
      </dsp:txBody>
      <dsp:txXfrm>
        <a:off x="3519851" y="1752170"/>
        <a:ext cx="846996" cy="846996"/>
      </dsp:txXfrm>
    </dsp:sp>
    <dsp:sp modelId="{2887A7ED-2CAE-4BA4-8EA4-DE93384CF607}">
      <dsp:nvSpPr>
        <dsp:cNvPr id="0" name=""/>
        <dsp:cNvSpPr/>
      </dsp:nvSpPr>
      <dsp:spPr>
        <a:xfrm rot="16200000">
          <a:off x="3762570" y="1382303"/>
          <a:ext cx="361558" cy="27338"/>
        </a:xfrm>
        <a:custGeom>
          <a:avLst/>
          <a:gdLst/>
          <a:ahLst/>
          <a:cxnLst/>
          <a:rect l="0" t="0" r="0" b="0"/>
          <a:pathLst>
            <a:path>
              <a:moveTo>
                <a:pt x="0" y="13669"/>
              </a:moveTo>
              <a:lnTo>
                <a:pt x="361558" y="1366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500" kern="1200"/>
        </a:p>
      </dsp:txBody>
      <dsp:txXfrm>
        <a:off x="3934311" y="1386933"/>
        <a:ext cx="18077" cy="18077"/>
      </dsp:txXfrm>
    </dsp:sp>
    <dsp:sp modelId="{735758B7-53CA-4D88-B123-E241F2400192}">
      <dsp:nvSpPr>
        <dsp:cNvPr id="0" name=""/>
        <dsp:cNvSpPr/>
      </dsp:nvSpPr>
      <dsp:spPr>
        <a:xfrm>
          <a:off x="3344432" y="17359"/>
          <a:ext cx="1197834" cy="119783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资料版本问题</a:t>
          </a:r>
          <a:endParaRPr lang="en-SG" sz="2100" kern="1200" dirty="0"/>
        </a:p>
      </dsp:txBody>
      <dsp:txXfrm>
        <a:off x="3519851" y="192778"/>
        <a:ext cx="846996" cy="846996"/>
      </dsp:txXfrm>
    </dsp:sp>
    <dsp:sp modelId="{780C2E67-E476-4598-9D87-F091BFD5D0D5}">
      <dsp:nvSpPr>
        <dsp:cNvPr id="0" name=""/>
        <dsp:cNvSpPr/>
      </dsp:nvSpPr>
      <dsp:spPr>
        <a:xfrm>
          <a:off x="4542267" y="2161999"/>
          <a:ext cx="361558" cy="27338"/>
        </a:xfrm>
        <a:custGeom>
          <a:avLst/>
          <a:gdLst/>
          <a:ahLst/>
          <a:cxnLst/>
          <a:rect l="0" t="0" r="0" b="0"/>
          <a:pathLst>
            <a:path>
              <a:moveTo>
                <a:pt x="0" y="13669"/>
              </a:moveTo>
              <a:lnTo>
                <a:pt x="361558" y="1366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500" kern="1200"/>
        </a:p>
      </dsp:txBody>
      <dsp:txXfrm>
        <a:off x="4714007" y="2166630"/>
        <a:ext cx="18077" cy="18077"/>
      </dsp:txXfrm>
    </dsp:sp>
    <dsp:sp modelId="{E6C24C67-2092-4F5B-B6CF-3B1E8BC492C5}">
      <dsp:nvSpPr>
        <dsp:cNvPr id="0" name=""/>
        <dsp:cNvSpPr/>
      </dsp:nvSpPr>
      <dsp:spPr>
        <a:xfrm>
          <a:off x="4903825" y="1576751"/>
          <a:ext cx="1197834" cy="1197834"/>
        </a:xfrm>
        <a:prstGeom prst="ellipse">
          <a:avLst/>
        </a:prstGeom>
        <a:solidFill>
          <a:schemeClr val="accent4">
            <a:hueOff val="-3732583"/>
            <a:satOff val="1753"/>
            <a:lumOff val="653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资料校勘过程</a:t>
          </a:r>
          <a:endParaRPr lang="en-SG" sz="2100" kern="1200" dirty="0"/>
        </a:p>
      </dsp:txBody>
      <dsp:txXfrm>
        <a:off x="5079244" y="1752170"/>
        <a:ext cx="846996" cy="846996"/>
      </dsp:txXfrm>
    </dsp:sp>
    <dsp:sp modelId="{5E131781-1DF6-469C-AA14-B3BE2A99A07E}">
      <dsp:nvSpPr>
        <dsp:cNvPr id="0" name=""/>
        <dsp:cNvSpPr/>
      </dsp:nvSpPr>
      <dsp:spPr>
        <a:xfrm rot="5400000">
          <a:off x="3762570" y="2941696"/>
          <a:ext cx="361558" cy="27338"/>
        </a:xfrm>
        <a:custGeom>
          <a:avLst/>
          <a:gdLst/>
          <a:ahLst/>
          <a:cxnLst/>
          <a:rect l="0" t="0" r="0" b="0"/>
          <a:pathLst>
            <a:path>
              <a:moveTo>
                <a:pt x="0" y="13669"/>
              </a:moveTo>
              <a:lnTo>
                <a:pt x="361558" y="1366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500" kern="1200"/>
        </a:p>
      </dsp:txBody>
      <dsp:txXfrm>
        <a:off x="3934311" y="2946326"/>
        <a:ext cx="18077" cy="18077"/>
      </dsp:txXfrm>
    </dsp:sp>
    <dsp:sp modelId="{2544ED80-8FB6-4C3A-AC18-50E24E387B48}">
      <dsp:nvSpPr>
        <dsp:cNvPr id="0" name=""/>
        <dsp:cNvSpPr/>
      </dsp:nvSpPr>
      <dsp:spPr>
        <a:xfrm>
          <a:off x="3344432" y="3136144"/>
          <a:ext cx="1197834" cy="1197834"/>
        </a:xfrm>
        <a:prstGeom prst="ellipse">
          <a:avLst/>
        </a:prstGeom>
        <a:solidFill>
          <a:schemeClr val="accent4">
            <a:hueOff val="-7465166"/>
            <a:satOff val="3507"/>
            <a:lumOff val="1306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资料可靠与否</a:t>
          </a:r>
          <a:endParaRPr lang="en-SG" sz="2100" kern="1200" dirty="0"/>
        </a:p>
      </dsp:txBody>
      <dsp:txXfrm>
        <a:off x="3519851" y="3311563"/>
        <a:ext cx="846996" cy="846996"/>
      </dsp:txXfrm>
    </dsp:sp>
    <dsp:sp modelId="{CBAA5117-24D2-4A3C-8917-46F3CC09775F}">
      <dsp:nvSpPr>
        <dsp:cNvPr id="0" name=""/>
        <dsp:cNvSpPr/>
      </dsp:nvSpPr>
      <dsp:spPr>
        <a:xfrm rot="10800000">
          <a:off x="2982874" y="2161999"/>
          <a:ext cx="361558" cy="27338"/>
        </a:xfrm>
        <a:custGeom>
          <a:avLst/>
          <a:gdLst/>
          <a:ahLst/>
          <a:cxnLst/>
          <a:rect l="0" t="0" r="0" b="0"/>
          <a:pathLst>
            <a:path>
              <a:moveTo>
                <a:pt x="0" y="13669"/>
              </a:moveTo>
              <a:lnTo>
                <a:pt x="361558" y="1366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500" kern="1200"/>
        </a:p>
      </dsp:txBody>
      <dsp:txXfrm rot="10800000">
        <a:off x="3154614" y="2166630"/>
        <a:ext cx="18077" cy="18077"/>
      </dsp:txXfrm>
    </dsp:sp>
    <dsp:sp modelId="{8879755A-CF91-438E-B65B-F8C4745D0EA9}">
      <dsp:nvSpPr>
        <dsp:cNvPr id="0" name=""/>
        <dsp:cNvSpPr/>
      </dsp:nvSpPr>
      <dsp:spPr>
        <a:xfrm>
          <a:off x="1785040" y="1576751"/>
          <a:ext cx="1197834" cy="1197834"/>
        </a:xfrm>
        <a:prstGeom prst="ellipse">
          <a:avLst/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评估参照标准</a:t>
          </a:r>
          <a:endParaRPr lang="en-SG" sz="2100" kern="1200" dirty="0"/>
        </a:p>
      </dsp:txBody>
      <dsp:txXfrm>
        <a:off x="1960459" y="1752170"/>
        <a:ext cx="846996" cy="84699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109A28-E32A-49E3-82E7-CCC2A89E08AF}">
      <dsp:nvSpPr>
        <dsp:cNvPr id="0" name=""/>
        <dsp:cNvSpPr/>
      </dsp:nvSpPr>
      <dsp:spPr>
        <a:xfrm rot="5400000">
          <a:off x="200" y="782846"/>
          <a:ext cx="2606153" cy="260655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88008AE-148F-4D98-BFA7-7FCD7422618B}">
      <dsp:nvSpPr>
        <dsp:cNvPr id="0" name=""/>
        <dsp:cNvSpPr/>
      </dsp:nvSpPr>
      <dsp:spPr>
        <a:xfrm rot="16200000">
          <a:off x="2682466" y="782846"/>
          <a:ext cx="2606153" cy="260655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gradFill rotWithShape="0">
          <a:gsLst>
            <a:gs pos="0">
              <a:schemeClr val="accent5">
                <a:hueOff val="368749"/>
                <a:satOff val="4187"/>
                <a:lumOff val="379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368749"/>
                <a:satOff val="4187"/>
                <a:lumOff val="379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368749"/>
                <a:satOff val="4187"/>
                <a:lumOff val="379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57DC8E5-2C0C-42CF-A349-71FDAF5AA085}">
      <dsp:nvSpPr>
        <dsp:cNvPr id="0" name=""/>
        <dsp:cNvSpPr/>
      </dsp:nvSpPr>
      <dsp:spPr>
        <a:xfrm>
          <a:off x="2990636" y="3046893"/>
          <a:ext cx="1978773" cy="521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300" kern="1200" dirty="0"/>
            <a:t>主要考量</a:t>
          </a:r>
          <a:endParaRPr lang="en-SG" sz="2300" kern="1200" dirty="0"/>
        </a:p>
      </dsp:txBody>
      <dsp:txXfrm>
        <a:off x="2990636" y="3046893"/>
        <a:ext cx="1978773" cy="521397"/>
      </dsp:txXfrm>
    </dsp:sp>
    <dsp:sp modelId="{58420C50-6C1F-4C15-AC86-B7BD2B612647}">
      <dsp:nvSpPr>
        <dsp:cNvPr id="0" name=""/>
        <dsp:cNvSpPr/>
      </dsp:nvSpPr>
      <dsp:spPr>
        <a:xfrm rot="5400000">
          <a:off x="2598867" y="782846"/>
          <a:ext cx="2606153" cy="260655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gradFill rotWithShape="0">
          <a:gsLst>
            <a:gs pos="0">
              <a:schemeClr val="accent5">
                <a:hueOff val="737499"/>
                <a:satOff val="8374"/>
                <a:lumOff val="758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737499"/>
                <a:satOff val="8374"/>
                <a:lumOff val="758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737499"/>
                <a:satOff val="8374"/>
                <a:lumOff val="758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29967E1-E7AC-4911-BA93-ED58650CD23C}">
      <dsp:nvSpPr>
        <dsp:cNvPr id="0" name=""/>
        <dsp:cNvSpPr/>
      </dsp:nvSpPr>
      <dsp:spPr>
        <a:xfrm rot="16200000">
          <a:off x="5280345" y="782846"/>
          <a:ext cx="2606153" cy="260655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gradFill rotWithShape="0">
          <a:gsLst>
            <a:gs pos="0">
              <a:schemeClr val="accent5">
                <a:hueOff val="1106248"/>
                <a:satOff val="12561"/>
                <a:lumOff val="1137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1106248"/>
                <a:satOff val="12561"/>
                <a:lumOff val="1137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1106248"/>
                <a:satOff val="12561"/>
                <a:lumOff val="1137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3963494-5626-4F19-8678-080DC008DAB6}">
      <dsp:nvSpPr>
        <dsp:cNvPr id="0" name=""/>
        <dsp:cNvSpPr/>
      </dsp:nvSpPr>
      <dsp:spPr>
        <a:xfrm>
          <a:off x="5398446" y="3046893"/>
          <a:ext cx="1978773" cy="521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300" kern="1200" dirty="0"/>
            <a:t>学术写作</a:t>
          </a:r>
          <a:endParaRPr lang="en-SG" sz="2300" kern="1200" dirty="0"/>
        </a:p>
      </dsp:txBody>
      <dsp:txXfrm>
        <a:off x="5398446" y="3046893"/>
        <a:ext cx="1978773" cy="521397"/>
      </dsp:txXfrm>
    </dsp:sp>
    <dsp:sp modelId="{2F4D0B8E-8030-4DF1-889B-825E54781834}">
      <dsp:nvSpPr>
        <dsp:cNvPr id="0" name=""/>
        <dsp:cNvSpPr/>
      </dsp:nvSpPr>
      <dsp:spPr>
        <a:xfrm>
          <a:off x="2927054" y="1530863"/>
          <a:ext cx="1194077" cy="1194077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alpha val="5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能否读到</a:t>
          </a:r>
          <a:endParaRPr lang="en-SG" sz="1500" kern="1200" dirty="0"/>
        </a:p>
      </dsp:txBody>
      <dsp:txXfrm>
        <a:off x="3093794" y="1671670"/>
        <a:ext cx="688477" cy="912463"/>
      </dsp:txXfrm>
    </dsp:sp>
    <dsp:sp modelId="{6F9D269E-568A-40D2-8F56-DFF3462A8A81}">
      <dsp:nvSpPr>
        <dsp:cNvPr id="0" name=""/>
        <dsp:cNvSpPr/>
      </dsp:nvSpPr>
      <dsp:spPr>
        <a:xfrm>
          <a:off x="3787650" y="1530863"/>
          <a:ext cx="1194077" cy="1194077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158035"/>
                <a:satOff val="1794"/>
                <a:lumOff val="162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alpha val="50000"/>
                <a:hueOff val="158035"/>
                <a:satOff val="1794"/>
                <a:lumOff val="162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alpha val="50000"/>
                <a:hueOff val="158035"/>
                <a:satOff val="1794"/>
                <a:lumOff val="162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是否存在语言的不通的问题</a:t>
          </a:r>
          <a:endParaRPr lang="en-SG" sz="1500" kern="1200" dirty="0"/>
        </a:p>
      </dsp:txBody>
      <dsp:txXfrm>
        <a:off x="4126510" y="1671670"/>
        <a:ext cx="688477" cy="912463"/>
      </dsp:txXfrm>
    </dsp:sp>
    <dsp:sp modelId="{276CECC8-8A63-4F61-A79B-9D6289EEB84D}">
      <dsp:nvSpPr>
        <dsp:cNvPr id="0" name=""/>
        <dsp:cNvSpPr/>
      </dsp:nvSpPr>
      <dsp:spPr>
        <a:xfrm>
          <a:off x="751737" y="1178676"/>
          <a:ext cx="825782" cy="825802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316071"/>
                <a:satOff val="3589"/>
                <a:lumOff val="3249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alpha val="50000"/>
                <a:hueOff val="316071"/>
                <a:satOff val="3589"/>
                <a:lumOff val="3249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alpha val="50000"/>
                <a:hueOff val="316071"/>
                <a:satOff val="3589"/>
                <a:lumOff val="3249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专著</a:t>
          </a:r>
          <a:endParaRPr lang="en-SG" sz="1500" kern="1200" dirty="0"/>
        </a:p>
      </dsp:txBody>
      <dsp:txXfrm>
        <a:off x="872670" y="1299612"/>
        <a:ext cx="583916" cy="583930"/>
      </dsp:txXfrm>
    </dsp:sp>
    <dsp:sp modelId="{D8B43764-F514-44A9-98A7-875451F53AE3}">
      <dsp:nvSpPr>
        <dsp:cNvPr id="0" name=""/>
        <dsp:cNvSpPr/>
      </dsp:nvSpPr>
      <dsp:spPr>
        <a:xfrm>
          <a:off x="447175" y="1869084"/>
          <a:ext cx="405630" cy="405468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474106"/>
                <a:satOff val="5383"/>
                <a:lumOff val="487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alpha val="50000"/>
                <a:hueOff val="474106"/>
                <a:satOff val="5383"/>
                <a:lumOff val="487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alpha val="50000"/>
                <a:hueOff val="474106"/>
                <a:satOff val="5383"/>
                <a:lumOff val="487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49021A81-22F2-4D31-BB7F-2A6E21163B7D}">
      <dsp:nvSpPr>
        <dsp:cNvPr id="0" name=""/>
        <dsp:cNvSpPr/>
      </dsp:nvSpPr>
      <dsp:spPr>
        <a:xfrm>
          <a:off x="1645287" y="1341115"/>
          <a:ext cx="236020" cy="235866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632142"/>
                <a:satOff val="7178"/>
                <a:lumOff val="649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alpha val="50000"/>
                <a:hueOff val="632142"/>
                <a:satOff val="7178"/>
                <a:lumOff val="649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alpha val="50000"/>
                <a:hueOff val="632142"/>
                <a:satOff val="7178"/>
                <a:lumOff val="649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12B2474-E2A4-4A4A-90A8-3B3FC3C85E7A}">
      <dsp:nvSpPr>
        <dsp:cNvPr id="0" name=""/>
        <dsp:cNvSpPr/>
      </dsp:nvSpPr>
      <dsp:spPr>
        <a:xfrm>
          <a:off x="1557577" y="1671901"/>
          <a:ext cx="825782" cy="825802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790177"/>
                <a:satOff val="8972"/>
                <a:lumOff val="812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alpha val="50000"/>
                <a:hueOff val="790177"/>
                <a:satOff val="8972"/>
                <a:lumOff val="812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alpha val="50000"/>
                <a:hueOff val="790177"/>
                <a:satOff val="8972"/>
                <a:lumOff val="812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论文</a:t>
          </a:r>
          <a:endParaRPr lang="en-SG" sz="1500" kern="1200" dirty="0"/>
        </a:p>
      </dsp:txBody>
      <dsp:txXfrm>
        <a:off x="1678510" y="1792837"/>
        <a:ext cx="583916" cy="583930"/>
      </dsp:txXfrm>
    </dsp:sp>
    <dsp:sp modelId="{E0E74A5A-5BF7-40B0-861D-013590264D53}">
      <dsp:nvSpPr>
        <dsp:cNvPr id="0" name=""/>
        <dsp:cNvSpPr/>
      </dsp:nvSpPr>
      <dsp:spPr>
        <a:xfrm>
          <a:off x="1643931" y="2548208"/>
          <a:ext cx="236020" cy="235866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948213"/>
                <a:satOff val="10767"/>
                <a:lumOff val="974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alpha val="50000"/>
                <a:hueOff val="948213"/>
                <a:satOff val="10767"/>
                <a:lumOff val="974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alpha val="50000"/>
                <a:hueOff val="948213"/>
                <a:satOff val="10767"/>
                <a:lumOff val="974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47AACF6-6490-4643-B49D-0292D444D64D}">
      <dsp:nvSpPr>
        <dsp:cNvPr id="0" name=""/>
        <dsp:cNvSpPr/>
      </dsp:nvSpPr>
      <dsp:spPr>
        <a:xfrm>
          <a:off x="766452" y="2143814"/>
          <a:ext cx="825782" cy="825802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1106248"/>
                <a:satOff val="12561"/>
                <a:lumOff val="1137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alpha val="50000"/>
                <a:hueOff val="1106248"/>
                <a:satOff val="12561"/>
                <a:lumOff val="1137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alpha val="50000"/>
                <a:hueOff val="1106248"/>
                <a:satOff val="12561"/>
                <a:lumOff val="1137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现代研究</a:t>
          </a:r>
          <a:endParaRPr lang="en-SG" sz="1500" kern="1200" dirty="0"/>
        </a:p>
      </dsp:txBody>
      <dsp:txXfrm>
        <a:off x="887385" y="2264750"/>
        <a:ext cx="583916" cy="583930"/>
      </dsp:txXfrm>
    </dsp:sp>
    <dsp:sp modelId="{AFF8D5E2-3962-44FB-B20F-0BDF109B2F82}">
      <dsp:nvSpPr>
        <dsp:cNvPr id="0" name=""/>
        <dsp:cNvSpPr/>
      </dsp:nvSpPr>
      <dsp:spPr>
        <a:xfrm>
          <a:off x="5623217" y="1321712"/>
          <a:ext cx="1522133" cy="1521857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/>
            <a:t>是否影响到学术研究</a:t>
          </a:r>
          <a:endParaRPr lang="en-SG" sz="2000" kern="1200" dirty="0"/>
        </a:p>
      </dsp:txBody>
      <dsp:txXfrm>
        <a:off x="5846128" y="1544583"/>
        <a:ext cx="1076311" cy="1076115"/>
      </dsp:txXfrm>
    </dsp:sp>
    <dsp:sp modelId="{D2CC0B3F-BFF1-4FAC-9174-FF77619838D3}">
      <dsp:nvSpPr>
        <dsp:cNvPr id="0" name=""/>
        <dsp:cNvSpPr/>
      </dsp:nvSpPr>
      <dsp:spPr>
        <a:xfrm>
          <a:off x="489764" y="3046893"/>
          <a:ext cx="1978773" cy="521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300" kern="1200" dirty="0"/>
            <a:t>二手资料</a:t>
          </a:r>
          <a:endParaRPr lang="en-SG" sz="2300" kern="1200" dirty="0"/>
        </a:p>
      </dsp:txBody>
      <dsp:txXfrm>
        <a:off x="489764" y="3046893"/>
        <a:ext cx="1978773" cy="52139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A6A741-CC1D-41B7-8466-2405B15EA6FF}">
      <dsp:nvSpPr>
        <dsp:cNvPr id="0" name=""/>
        <dsp:cNvSpPr/>
      </dsp:nvSpPr>
      <dsp:spPr>
        <a:xfrm>
          <a:off x="3003446" y="1133848"/>
          <a:ext cx="939903" cy="679448"/>
        </a:xfrm>
        <a:custGeom>
          <a:avLst/>
          <a:gdLst/>
          <a:ahLst/>
          <a:cxnLst/>
          <a:rect l="0" t="0" r="0" b="0"/>
          <a:pathLst>
            <a:path>
              <a:moveTo>
                <a:pt x="939903" y="0"/>
              </a:moveTo>
              <a:lnTo>
                <a:pt x="939903" y="679448"/>
              </a:lnTo>
              <a:lnTo>
                <a:pt x="0" y="67944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31CD39-7E2D-4372-BE84-D6D8D6A1AD81}">
      <dsp:nvSpPr>
        <dsp:cNvPr id="0" name=""/>
        <dsp:cNvSpPr/>
      </dsp:nvSpPr>
      <dsp:spPr>
        <a:xfrm>
          <a:off x="3943350" y="1133848"/>
          <a:ext cx="2740440" cy="20836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5833"/>
              </a:lnTo>
              <a:lnTo>
                <a:pt x="2740440" y="1845833"/>
              </a:lnTo>
              <a:lnTo>
                <a:pt x="2740440" y="208364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9C4170-2190-415B-B774-000502865DC4}">
      <dsp:nvSpPr>
        <dsp:cNvPr id="0" name=""/>
        <dsp:cNvSpPr/>
      </dsp:nvSpPr>
      <dsp:spPr>
        <a:xfrm>
          <a:off x="3897630" y="1133848"/>
          <a:ext cx="91440" cy="20836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8364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5788BE-7528-4ED1-8730-113798121E3E}">
      <dsp:nvSpPr>
        <dsp:cNvPr id="0" name=""/>
        <dsp:cNvSpPr/>
      </dsp:nvSpPr>
      <dsp:spPr>
        <a:xfrm>
          <a:off x="1202909" y="1133848"/>
          <a:ext cx="2740440" cy="2083640"/>
        </a:xfrm>
        <a:custGeom>
          <a:avLst/>
          <a:gdLst/>
          <a:ahLst/>
          <a:cxnLst/>
          <a:rect l="0" t="0" r="0" b="0"/>
          <a:pathLst>
            <a:path>
              <a:moveTo>
                <a:pt x="2740440" y="0"/>
              </a:moveTo>
              <a:lnTo>
                <a:pt x="2740440" y="1845833"/>
              </a:lnTo>
              <a:lnTo>
                <a:pt x="0" y="1845833"/>
              </a:lnTo>
              <a:lnTo>
                <a:pt x="0" y="208364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33AB52-A296-40F8-BFE4-FA2EAFE45BBD}">
      <dsp:nvSpPr>
        <dsp:cNvPr id="0" name=""/>
        <dsp:cNvSpPr/>
      </dsp:nvSpPr>
      <dsp:spPr>
        <a:xfrm>
          <a:off x="3377143" y="1435"/>
          <a:ext cx="1132413" cy="1132413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A4467B-53D2-4A2B-AA8B-B990CF1683A6}">
      <dsp:nvSpPr>
        <dsp:cNvPr id="0" name=""/>
        <dsp:cNvSpPr/>
      </dsp:nvSpPr>
      <dsp:spPr>
        <a:xfrm>
          <a:off x="3377143" y="1435"/>
          <a:ext cx="1132413" cy="1132413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732446-3EDA-4F08-BF66-732B6E6A56DB}">
      <dsp:nvSpPr>
        <dsp:cNvPr id="0" name=""/>
        <dsp:cNvSpPr/>
      </dsp:nvSpPr>
      <dsp:spPr>
        <a:xfrm>
          <a:off x="2810936" y="205269"/>
          <a:ext cx="2264826" cy="724744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图书馆</a:t>
          </a:r>
          <a:endParaRPr lang="en-SG" sz="1700" kern="1200" dirty="0"/>
        </a:p>
      </dsp:txBody>
      <dsp:txXfrm>
        <a:off x="2810936" y="205269"/>
        <a:ext cx="2264826" cy="724744"/>
      </dsp:txXfrm>
    </dsp:sp>
    <dsp:sp modelId="{6C2C00B4-2A18-46E5-A513-883DA20123AA}">
      <dsp:nvSpPr>
        <dsp:cNvPr id="0" name=""/>
        <dsp:cNvSpPr/>
      </dsp:nvSpPr>
      <dsp:spPr>
        <a:xfrm>
          <a:off x="636702" y="3217489"/>
          <a:ext cx="1132413" cy="1132413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B2B96-9D20-4043-8119-A7C3C47DCADF}">
      <dsp:nvSpPr>
        <dsp:cNvPr id="0" name=""/>
        <dsp:cNvSpPr/>
      </dsp:nvSpPr>
      <dsp:spPr>
        <a:xfrm>
          <a:off x="636702" y="3217489"/>
          <a:ext cx="1132413" cy="1132413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8B7621-7A87-4068-887A-0B3087127D1E}">
      <dsp:nvSpPr>
        <dsp:cNvPr id="0" name=""/>
        <dsp:cNvSpPr/>
      </dsp:nvSpPr>
      <dsp:spPr>
        <a:xfrm>
          <a:off x="70496" y="3421323"/>
          <a:ext cx="2264826" cy="724744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工具书：各种知识的汇编和总集</a:t>
          </a:r>
          <a:endParaRPr lang="en-SG" sz="1700" kern="1200" dirty="0"/>
        </a:p>
      </dsp:txBody>
      <dsp:txXfrm>
        <a:off x="70496" y="3421323"/>
        <a:ext cx="2264826" cy="724744"/>
      </dsp:txXfrm>
    </dsp:sp>
    <dsp:sp modelId="{50B47A57-B980-4B99-9499-24221FB0A242}">
      <dsp:nvSpPr>
        <dsp:cNvPr id="0" name=""/>
        <dsp:cNvSpPr/>
      </dsp:nvSpPr>
      <dsp:spPr>
        <a:xfrm>
          <a:off x="3377143" y="3217489"/>
          <a:ext cx="1132413" cy="1132413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BF5B4E-0DF9-4E5C-A77A-0EE22CE02A98}">
      <dsp:nvSpPr>
        <dsp:cNvPr id="0" name=""/>
        <dsp:cNvSpPr/>
      </dsp:nvSpPr>
      <dsp:spPr>
        <a:xfrm>
          <a:off x="3377143" y="3217489"/>
          <a:ext cx="1132413" cy="1132413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C7F74C-F68D-487F-B47F-E73D604B26E8}">
      <dsp:nvSpPr>
        <dsp:cNvPr id="0" name=""/>
        <dsp:cNvSpPr/>
      </dsp:nvSpPr>
      <dsp:spPr>
        <a:xfrm>
          <a:off x="2810936" y="3421323"/>
          <a:ext cx="2264826" cy="724744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研究成果编目：专著和论文标题的集中汇编</a:t>
          </a:r>
          <a:endParaRPr lang="en-SG" sz="1700" kern="1200" dirty="0"/>
        </a:p>
      </dsp:txBody>
      <dsp:txXfrm>
        <a:off x="2810936" y="3421323"/>
        <a:ext cx="2264826" cy="724744"/>
      </dsp:txXfrm>
    </dsp:sp>
    <dsp:sp modelId="{72267F0D-C4EB-4C87-B1AB-23975B69BFB0}">
      <dsp:nvSpPr>
        <dsp:cNvPr id="0" name=""/>
        <dsp:cNvSpPr/>
      </dsp:nvSpPr>
      <dsp:spPr>
        <a:xfrm>
          <a:off x="6117583" y="3217489"/>
          <a:ext cx="1132413" cy="1132413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5AECC2-2090-494A-B136-55E86ECD796B}">
      <dsp:nvSpPr>
        <dsp:cNvPr id="0" name=""/>
        <dsp:cNvSpPr/>
      </dsp:nvSpPr>
      <dsp:spPr>
        <a:xfrm>
          <a:off x="6117583" y="3217489"/>
          <a:ext cx="1132413" cy="1132413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2FD122-1331-4229-8807-DAE5C57C8A93}">
      <dsp:nvSpPr>
        <dsp:cNvPr id="0" name=""/>
        <dsp:cNvSpPr/>
      </dsp:nvSpPr>
      <dsp:spPr>
        <a:xfrm>
          <a:off x="5551377" y="3421323"/>
          <a:ext cx="2264826" cy="724744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类书、丛书和文集：相关领域的汇集处</a:t>
          </a:r>
          <a:endParaRPr lang="en-SG" sz="1700" kern="1200" dirty="0"/>
        </a:p>
      </dsp:txBody>
      <dsp:txXfrm>
        <a:off x="5551377" y="3421323"/>
        <a:ext cx="2264826" cy="724744"/>
      </dsp:txXfrm>
    </dsp:sp>
    <dsp:sp modelId="{C995AE45-0A0C-4F07-8EFF-2DAB6F8A13E3}">
      <dsp:nvSpPr>
        <dsp:cNvPr id="0" name=""/>
        <dsp:cNvSpPr/>
      </dsp:nvSpPr>
      <dsp:spPr>
        <a:xfrm>
          <a:off x="2006923" y="1609462"/>
          <a:ext cx="1132413" cy="1132413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33A78A-CCCA-4E28-8A73-188B898B45D1}">
      <dsp:nvSpPr>
        <dsp:cNvPr id="0" name=""/>
        <dsp:cNvSpPr/>
      </dsp:nvSpPr>
      <dsp:spPr>
        <a:xfrm>
          <a:off x="2006923" y="1609462"/>
          <a:ext cx="1132413" cy="1132413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F6B075-AC77-4ABF-BBAE-687950FEB119}">
      <dsp:nvSpPr>
        <dsp:cNvPr id="0" name=""/>
        <dsp:cNvSpPr/>
      </dsp:nvSpPr>
      <dsp:spPr>
        <a:xfrm>
          <a:off x="1440716" y="1813296"/>
          <a:ext cx="2264826" cy="724744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浏览或先在电脑查询</a:t>
          </a:r>
          <a:endParaRPr lang="en-SG" sz="1700" kern="1200" dirty="0"/>
        </a:p>
      </dsp:txBody>
      <dsp:txXfrm>
        <a:off x="1440716" y="1813296"/>
        <a:ext cx="2264826" cy="72474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CD4C3F-C7B5-470B-B1BB-18E4A39D7684}">
      <dsp:nvSpPr>
        <dsp:cNvPr id="0" name=""/>
        <dsp:cNvSpPr/>
      </dsp:nvSpPr>
      <dsp:spPr>
        <a:xfrm>
          <a:off x="4406327" y="2002052"/>
          <a:ext cx="760606" cy="4960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6047"/>
              </a:lnTo>
              <a:lnTo>
                <a:pt x="760606" y="49604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1AC425-7E1E-4326-8EC9-6F210F009E97}">
      <dsp:nvSpPr>
        <dsp:cNvPr id="0" name=""/>
        <dsp:cNvSpPr/>
      </dsp:nvSpPr>
      <dsp:spPr>
        <a:xfrm>
          <a:off x="3405965" y="828072"/>
          <a:ext cx="1000362" cy="3472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616"/>
              </a:lnTo>
              <a:lnTo>
                <a:pt x="1000362" y="173616"/>
              </a:lnTo>
              <a:lnTo>
                <a:pt x="1000362" y="34723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9B324E-0FBE-41F3-A14E-F21E42D65A53}">
      <dsp:nvSpPr>
        <dsp:cNvPr id="0" name=""/>
        <dsp:cNvSpPr/>
      </dsp:nvSpPr>
      <dsp:spPr>
        <a:xfrm>
          <a:off x="2405602" y="2002052"/>
          <a:ext cx="760606" cy="1670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0027"/>
              </a:lnTo>
              <a:lnTo>
                <a:pt x="760606" y="167002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B77A84-15C2-466C-B589-F66101E14210}">
      <dsp:nvSpPr>
        <dsp:cNvPr id="0" name=""/>
        <dsp:cNvSpPr/>
      </dsp:nvSpPr>
      <dsp:spPr>
        <a:xfrm>
          <a:off x="2405602" y="2002052"/>
          <a:ext cx="760606" cy="4960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6047"/>
              </a:lnTo>
              <a:lnTo>
                <a:pt x="760606" y="49604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4E8900-68A9-46B2-BEA2-A22F99232F02}">
      <dsp:nvSpPr>
        <dsp:cNvPr id="0" name=""/>
        <dsp:cNvSpPr/>
      </dsp:nvSpPr>
      <dsp:spPr>
        <a:xfrm>
          <a:off x="2405602" y="828072"/>
          <a:ext cx="1000362" cy="347233"/>
        </a:xfrm>
        <a:custGeom>
          <a:avLst/>
          <a:gdLst/>
          <a:ahLst/>
          <a:cxnLst/>
          <a:rect l="0" t="0" r="0" b="0"/>
          <a:pathLst>
            <a:path>
              <a:moveTo>
                <a:pt x="1000362" y="0"/>
              </a:moveTo>
              <a:lnTo>
                <a:pt x="1000362" y="173616"/>
              </a:lnTo>
              <a:lnTo>
                <a:pt x="0" y="173616"/>
              </a:lnTo>
              <a:lnTo>
                <a:pt x="0" y="34723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AB2840-C3FA-4AB7-9C27-F000AA101803}">
      <dsp:nvSpPr>
        <dsp:cNvPr id="0" name=""/>
        <dsp:cNvSpPr/>
      </dsp:nvSpPr>
      <dsp:spPr>
        <a:xfrm>
          <a:off x="2992592" y="1326"/>
          <a:ext cx="826746" cy="826746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175A22-DD41-4617-BA23-8D50B92A93BF}">
      <dsp:nvSpPr>
        <dsp:cNvPr id="0" name=""/>
        <dsp:cNvSpPr/>
      </dsp:nvSpPr>
      <dsp:spPr>
        <a:xfrm>
          <a:off x="2992592" y="1326"/>
          <a:ext cx="826746" cy="826746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D56F0C-30C0-4B17-9343-F00E8A1FCB5E}">
      <dsp:nvSpPr>
        <dsp:cNvPr id="0" name=""/>
        <dsp:cNvSpPr/>
      </dsp:nvSpPr>
      <dsp:spPr>
        <a:xfrm>
          <a:off x="2579219" y="150141"/>
          <a:ext cx="1653492" cy="529117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搜索资料</a:t>
          </a:r>
          <a:r>
            <a:rPr lang="en-US" altLang="zh-CN" sz="1600" kern="1200" dirty="0"/>
            <a:t>·</a:t>
          </a:r>
          <a:r>
            <a:rPr lang="zh-CN" altLang="en-US" sz="1600" kern="1200" dirty="0"/>
            <a:t>汇集资料</a:t>
          </a:r>
          <a:endParaRPr lang="en-SG" sz="1600" kern="1200" dirty="0"/>
        </a:p>
      </dsp:txBody>
      <dsp:txXfrm>
        <a:off x="2579219" y="150141"/>
        <a:ext cx="1653492" cy="529117"/>
      </dsp:txXfrm>
    </dsp:sp>
    <dsp:sp modelId="{A2071005-BB8A-4403-8782-E004078B8A76}">
      <dsp:nvSpPr>
        <dsp:cNvPr id="0" name=""/>
        <dsp:cNvSpPr/>
      </dsp:nvSpPr>
      <dsp:spPr>
        <a:xfrm>
          <a:off x="1992229" y="1175306"/>
          <a:ext cx="826746" cy="826746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64B8C-C6A2-4777-9590-5C084E6A390A}">
      <dsp:nvSpPr>
        <dsp:cNvPr id="0" name=""/>
        <dsp:cNvSpPr/>
      </dsp:nvSpPr>
      <dsp:spPr>
        <a:xfrm>
          <a:off x="1992229" y="1175306"/>
          <a:ext cx="826746" cy="826746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049D4D-761D-475F-B379-C52D3E171126}">
      <dsp:nvSpPr>
        <dsp:cNvPr id="0" name=""/>
        <dsp:cNvSpPr/>
      </dsp:nvSpPr>
      <dsp:spPr>
        <a:xfrm>
          <a:off x="1578856" y="1324120"/>
          <a:ext cx="1653492" cy="529117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搜索资料</a:t>
          </a:r>
          <a:endParaRPr lang="en-SG" sz="1600" kern="1200" dirty="0"/>
        </a:p>
      </dsp:txBody>
      <dsp:txXfrm>
        <a:off x="1578856" y="1324120"/>
        <a:ext cx="1653492" cy="529117"/>
      </dsp:txXfrm>
    </dsp:sp>
    <dsp:sp modelId="{8F6C04BE-533F-4EE0-B47A-D2EFA2CE625E}">
      <dsp:nvSpPr>
        <dsp:cNvPr id="0" name=""/>
        <dsp:cNvSpPr/>
      </dsp:nvSpPr>
      <dsp:spPr>
        <a:xfrm>
          <a:off x="3066999" y="2349285"/>
          <a:ext cx="826746" cy="826746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01D6F9-FC83-43FF-83B5-0DE541FF1C00}">
      <dsp:nvSpPr>
        <dsp:cNvPr id="0" name=""/>
        <dsp:cNvSpPr/>
      </dsp:nvSpPr>
      <dsp:spPr>
        <a:xfrm>
          <a:off x="3066999" y="2349285"/>
          <a:ext cx="826746" cy="826746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D0972-BFAB-4E8D-BC06-005D04DC909E}">
      <dsp:nvSpPr>
        <dsp:cNvPr id="0" name=""/>
        <dsp:cNvSpPr/>
      </dsp:nvSpPr>
      <dsp:spPr>
        <a:xfrm>
          <a:off x="2653626" y="2498099"/>
          <a:ext cx="1653492" cy="529117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阅读</a:t>
          </a:r>
          <a:endParaRPr lang="en-SG" sz="1600" kern="1200" dirty="0"/>
        </a:p>
      </dsp:txBody>
      <dsp:txXfrm>
        <a:off x="2653626" y="2498099"/>
        <a:ext cx="1653492" cy="529117"/>
      </dsp:txXfrm>
    </dsp:sp>
    <dsp:sp modelId="{340B9E18-65FF-49AE-ABED-C4A062BD25C7}">
      <dsp:nvSpPr>
        <dsp:cNvPr id="0" name=""/>
        <dsp:cNvSpPr/>
      </dsp:nvSpPr>
      <dsp:spPr>
        <a:xfrm>
          <a:off x="3066999" y="3523265"/>
          <a:ext cx="826746" cy="826746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2BE3D4-6F7F-403E-AA17-0C1D731B2A6E}">
      <dsp:nvSpPr>
        <dsp:cNvPr id="0" name=""/>
        <dsp:cNvSpPr/>
      </dsp:nvSpPr>
      <dsp:spPr>
        <a:xfrm>
          <a:off x="3066999" y="3523265"/>
          <a:ext cx="826746" cy="826746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BB3FC9-39AB-477D-B033-1B2E39EEDA6C}">
      <dsp:nvSpPr>
        <dsp:cNvPr id="0" name=""/>
        <dsp:cNvSpPr/>
      </dsp:nvSpPr>
      <dsp:spPr>
        <a:xfrm>
          <a:off x="2653626" y="3672079"/>
          <a:ext cx="1653492" cy="529117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以阅读资料为基础，寻找更多相关资料</a:t>
          </a:r>
          <a:endParaRPr lang="en-SG" sz="1600" kern="1200" dirty="0"/>
        </a:p>
      </dsp:txBody>
      <dsp:txXfrm>
        <a:off x="2653626" y="3672079"/>
        <a:ext cx="1653492" cy="529117"/>
      </dsp:txXfrm>
    </dsp:sp>
    <dsp:sp modelId="{71B27401-6EBE-42FB-8989-1056313AB645}">
      <dsp:nvSpPr>
        <dsp:cNvPr id="0" name=""/>
        <dsp:cNvSpPr/>
      </dsp:nvSpPr>
      <dsp:spPr>
        <a:xfrm>
          <a:off x="3992954" y="1175306"/>
          <a:ext cx="826746" cy="826746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E05046-540B-4E16-BA7C-16545C0089C1}">
      <dsp:nvSpPr>
        <dsp:cNvPr id="0" name=""/>
        <dsp:cNvSpPr/>
      </dsp:nvSpPr>
      <dsp:spPr>
        <a:xfrm>
          <a:off x="3992954" y="1175306"/>
          <a:ext cx="826746" cy="826746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6881AC-5DCC-4010-85DC-8E896964C221}">
      <dsp:nvSpPr>
        <dsp:cNvPr id="0" name=""/>
        <dsp:cNvSpPr/>
      </dsp:nvSpPr>
      <dsp:spPr>
        <a:xfrm>
          <a:off x="3579581" y="1324120"/>
          <a:ext cx="1653492" cy="529117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汇集资料</a:t>
          </a:r>
          <a:endParaRPr lang="en-SG" sz="1600" kern="1200" dirty="0"/>
        </a:p>
      </dsp:txBody>
      <dsp:txXfrm>
        <a:off x="3579581" y="1324120"/>
        <a:ext cx="1653492" cy="529117"/>
      </dsp:txXfrm>
    </dsp:sp>
    <dsp:sp modelId="{DB083410-383B-45DE-814F-F99AC04A9669}">
      <dsp:nvSpPr>
        <dsp:cNvPr id="0" name=""/>
        <dsp:cNvSpPr/>
      </dsp:nvSpPr>
      <dsp:spPr>
        <a:xfrm>
          <a:off x="5067724" y="2349285"/>
          <a:ext cx="826746" cy="826746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B0063C-E4AE-44C5-9036-A362A1DF452A}">
      <dsp:nvSpPr>
        <dsp:cNvPr id="0" name=""/>
        <dsp:cNvSpPr/>
      </dsp:nvSpPr>
      <dsp:spPr>
        <a:xfrm>
          <a:off x="5067724" y="2349285"/>
          <a:ext cx="826746" cy="826746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EB2BA0-FA58-4597-ABF1-59F7041D29E1}">
      <dsp:nvSpPr>
        <dsp:cNvPr id="0" name=""/>
        <dsp:cNvSpPr/>
      </dsp:nvSpPr>
      <dsp:spPr>
        <a:xfrm>
          <a:off x="4654351" y="2498099"/>
          <a:ext cx="1653492" cy="529117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笔记、卡片和详细记录</a:t>
          </a:r>
          <a:endParaRPr lang="en-SG" sz="1600" kern="1200" dirty="0"/>
        </a:p>
      </dsp:txBody>
      <dsp:txXfrm>
        <a:off x="4654351" y="2498099"/>
        <a:ext cx="1653492" cy="52911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B70D06-E92B-4C44-82D4-3AAD1CB896EA}">
      <dsp:nvSpPr>
        <dsp:cNvPr id="0" name=""/>
        <dsp:cNvSpPr/>
      </dsp:nvSpPr>
      <dsp:spPr>
        <a:xfrm rot="5400000">
          <a:off x="200" y="782846"/>
          <a:ext cx="2606153" cy="260655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2732BF-A830-4D57-98CA-E817C4C95A4E}">
      <dsp:nvSpPr>
        <dsp:cNvPr id="0" name=""/>
        <dsp:cNvSpPr/>
      </dsp:nvSpPr>
      <dsp:spPr>
        <a:xfrm rot="16200000">
          <a:off x="2682466" y="782846"/>
          <a:ext cx="2606153" cy="260655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2">
            <a:hueOff val="2122154"/>
            <a:satOff val="3600"/>
            <a:lumOff val="-131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788F57-3EDB-4E00-862F-359E88AFA744}">
      <dsp:nvSpPr>
        <dsp:cNvPr id="0" name=""/>
        <dsp:cNvSpPr/>
      </dsp:nvSpPr>
      <dsp:spPr>
        <a:xfrm>
          <a:off x="2990636" y="3046893"/>
          <a:ext cx="1978773" cy="521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300" kern="1200" dirty="0"/>
            <a:t>对比</a:t>
          </a:r>
          <a:endParaRPr lang="en-SG" sz="2300" kern="1200" dirty="0"/>
        </a:p>
      </dsp:txBody>
      <dsp:txXfrm>
        <a:off x="2990636" y="3046893"/>
        <a:ext cx="1978773" cy="521397"/>
      </dsp:txXfrm>
    </dsp:sp>
    <dsp:sp modelId="{63ADB817-58A2-43E2-AFEB-FAE8DFDA3BEE}">
      <dsp:nvSpPr>
        <dsp:cNvPr id="0" name=""/>
        <dsp:cNvSpPr/>
      </dsp:nvSpPr>
      <dsp:spPr>
        <a:xfrm rot="5400000">
          <a:off x="2598867" y="782846"/>
          <a:ext cx="2606153" cy="260655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2">
            <a:hueOff val="4244308"/>
            <a:satOff val="7200"/>
            <a:lumOff val="-261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E894A3-56D4-4E44-BF1C-8A762DAACF02}">
      <dsp:nvSpPr>
        <dsp:cNvPr id="0" name=""/>
        <dsp:cNvSpPr/>
      </dsp:nvSpPr>
      <dsp:spPr>
        <a:xfrm rot="16200000">
          <a:off x="5280345" y="782846"/>
          <a:ext cx="2606153" cy="260655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2">
            <a:hueOff val="6366461"/>
            <a:satOff val="10800"/>
            <a:lumOff val="-392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8A8540-C058-464C-8C2A-B57A8802B98A}">
      <dsp:nvSpPr>
        <dsp:cNvPr id="0" name=""/>
        <dsp:cNvSpPr/>
      </dsp:nvSpPr>
      <dsp:spPr>
        <a:xfrm>
          <a:off x="5398446" y="3046893"/>
          <a:ext cx="1978773" cy="521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300" kern="1200" dirty="0"/>
            <a:t>引用网络资料</a:t>
          </a:r>
          <a:endParaRPr lang="en-SG" sz="2300" kern="1200" dirty="0"/>
        </a:p>
      </dsp:txBody>
      <dsp:txXfrm>
        <a:off x="5398446" y="3046893"/>
        <a:ext cx="1978773" cy="521397"/>
      </dsp:txXfrm>
    </dsp:sp>
    <dsp:sp modelId="{DA4BD5FE-F0F6-4482-B0EF-B8DC2D8E4BBF}">
      <dsp:nvSpPr>
        <dsp:cNvPr id="0" name=""/>
        <dsp:cNvSpPr/>
      </dsp:nvSpPr>
      <dsp:spPr>
        <a:xfrm>
          <a:off x="2927054" y="1530863"/>
          <a:ext cx="1194077" cy="1194077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核对印刷和网络资料</a:t>
          </a:r>
          <a:endParaRPr lang="en-SG" sz="1500" kern="1200" dirty="0"/>
        </a:p>
      </dsp:txBody>
      <dsp:txXfrm>
        <a:off x="3093794" y="1671670"/>
        <a:ext cx="688477" cy="912463"/>
      </dsp:txXfrm>
    </dsp:sp>
    <dsp:sp modelId="{3E37AC1F-168A-494C-AC37-11D3FCDF16A6}">
      <dsp:nvSpPr>
        <dsp:cNvPr id="0" name=""/>
        <dsp:cNvSpPr/>
      </dsp:nvSpPr>
      <dsp:spPr>
        <a:xfrm>
          <a:off x="3787650" y="1530863"/>
          <a:ext cx="1194077" cy="1194077"/>
        </a:xfrm>
        <a:prstGeom prst="ellipse">
          <a:avLst/>
        </a:prstGeom>
        <a:solidFill>
          <a:schemeClr val="accent2">
            <a:alpha val="50000"/>
            <a:hueOff val="909495"/>
            <a:satOff val="1543"/>
            <a:lumOff val="-56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评估只以网络出版的资料</a:t>
          </a:r>
          <a:endParaRPr lang="en-SG" sz="1500" kern="1200" dirty="0"/>
        </a:p>
      </dsp:txBody>
      <dsp:txXfrm>
        <a:off x="4126510" y="1671670"/>
        <a:ext cx="688477" cy="912463"/>
      </dsp:txXfrm>
    </dsp:sp>
    <dsp:sp modelId="{06678FB9-A949-4C85-AEF4-34E0187520E7}">
      <dsp:nvSpPr>
        <dsp:cNvPr id="0" name=""/>
        <dsp:cNvSpPr/>
      </dsp:nvSpPr>
      <dsp:spPr>
        <a:xfrm>
          <a:off x="751737" y="1178676"/>
          <a:ext cx="825782" cy="825802"/>
        </a:xfrm>
        <a:prstGeom prst="ellipse">
          <a:avLst/>
        </a:prstGeom>
        <a:solidFill>
          <a:schemeClr val="accent2">
            <a:alpha val="50000"/>
            <a:hueOff val="1818989"/>
            <a:satOff val="3086"/>
            <a:lumOff val="-112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100" kern="1200" dirty="0"/>
            <a:t>只以网络出版的资料</a:t>
          </a:r>
          <a:endParaRPr lang="en-SG" sz="1100" kern="1200" dirty="0"/>
        </a:p>
      </dsp:txBody>
      <dsp:txXfrm>
        <a:off x="872670" y="1299612"/>
        <a:ext cx="583916" cy="583930"/>
      </dsp:txXfrm>
    </dsp:sp>
    <dsp:sp modelId="{8E7A838C-D1F3-420B-95C5-080FE4B1E183}">
      <dsp:nvSpPr>
        <dsp:cNvPr id="0" name=""/>
        <dsp:cNvSpPr/>
      </dsp:nvSpPr>
      <dsp:spPr>
        <a:xfrm>
          <a:off x="447175" y="1869084"/>
          <a:ext cx="405630" cy="405468"/>
        </a:xfrm>
        <a:prstGeom prst="ellipse">
          <a:avLst/>
        </a:prstGeom>
        <a:solidFill>
          <a:schemeClr val="accent2">
            <a:alpha val="50000"/>
            <a:hueOff val="2728483"/>
            <a:satOff val="4629"/>
            <a:lumOff val="-168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B18B8E1-2D13-4AA8-A35E-AF66BFA85B42}">
      <dsp:nvSpPr>
        <dsp:cNvPr id="0" name=""/>
        <dsp:cNvSpPr/>
      </dsp:nvSpPr>
      <dsp:spPr>
        <a:xfrm>
          <a:off x="1645287" y="1341115"/>
          <a:ext cx="236020" cy="235866"/>
        </a:xfrm>
        <a:prstGeom prst="ellipse">
          <a:avLst/>
        </a:prstGeom>
        <a:solidFill>
          <a:schemeClr val="accent2">
            <a:alpha val="50000"/>
            <a:hueOff val="3637978"/>
            <a:satOff val="6171"/>
            <a:lumOff val="-224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7E48A81-087E-4E45-BDEC-561BA1381957}">
      <dsp:nvSpPr>
        <dsp:cNvPr id="0" name=""/>
        <dsp:cNvSpPr/>
      </dsp:nvSpPr>
      <dsp:spPr>
        <a:xfrm>
          <a:off x="1557577" y="1671901"/>
          <a:ext cx="825782" cy="825802"/>
        </a:xfrm>
        <a:prstGeom prst="ellipse">
          <a:avLst/>
        </a:prstGeom>
        <a:solidFill>
          <a:schemeClr val="accent2">
            <a:alpha val="50000"/>
            <a:hueOff val="4547472"/>
            <a:satOff val="7714"/>
            <a:lumOff val="-28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100" kern="1200" dirty="0"/>
            <a:t>放在网上的印刷资料</a:t>
          </a:r>
          <a:endParaRPr lang="en-SG" sz="1100" kern="1200" dirty="0"/>
        </a:p>
      </dsp:txBody>
      <dsp:txXfrm>
        <a:off x="1678510" y="1792837"/>
        <a:ext cx="583916" cy="583930"/>
      </dsp:txXfrm>
    </dsp:sp>
    <dsp:sp modelId="{DA8219A5-B319-476B-9A02-70CAFE2F1795}">
      <dsp:nvSpPr>
        <dsp:cNvPr id="0" name=""/>
        <dsp:cNvSpPr/>
      </dsp:nvSpPr>
      <dsp:spPr>
        <a:xfrm>
          <a:off x="1643931" y="2548208"/>
          <a:ext cx="236020" cy="235866"/>
        </a:xfrm>
        <a:prstGeom prst="ellipse">
          <a:avLst/>
        </a:prstGeom>
        <a:solidFill>
          <a:schemeClr val="accent2">
            <a:alpha val="50000"/>
            <a:hueOff val="5456967"/>
            <a:satOff val="9257"/>
            <a:lumOff val="-336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2E8612C-F50B-430F-8F7E-4052E45F62E1}">
      <dsp:nvSpPr>
        <dsp:cNvPr id="0" name=""/>
        <dsp:cNvSpPr/>
      </dsp:nvSpPr>
      <dsp:spPr>
        <a:xfrm>
          <a:off x="766452" y="2143814"/>
          <a:ext cx="825782" cy="825802"/>
        </a:xfrm>
        <a:prstGeom prst="ellipse">
          <a:avLst/>
        </a:prstGeom>
        <a:solidFill>
          <a:schemeClr val="accent2">
            <a:alpha val="50000"/>
            <a:hueOff val="6366461"/>
            <a:satOff val="10800"/>
            <a:lumOff val="-392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100" kern="1200" dirty="0"/>
            <a:t>个人上传的网络资料</a:t>
          </a:r>
          <a:endParaRPr lang="en-SG" sz="1100" kern="1200" dirty="0"/>
        </a:p>
      </dsp:txBody>
      <dsp:txXfrm>
        <a:off x="887385" y="2264750"/>
        <a:ext cx="583916" cy="583930"/>
      </dsp:txXfrm>
    </dsp:sp>
    <dsp:sp modelId="{4ECAACE1-8A2D-43DF-998E-6B630B5ED6BE}">
      <dsp:nvSpPr>
        <dsp:cNvPr id="0" name=""/>
        <dsp:cNvSpPr/>
      </dsp:nvSpPr>
      <dsp:spPr>
        <a:xfrm>
          <a:off x="5623217" y="1321712"/>
          <a:ext cx="1522133" cy="152185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给出网址、登录日期等细节</a:t>
          </a:r>
          <a:endParaRPr lang="en-SG" sz="1800" kern="1200" dirty="0"/>
        </a:p>
      </dsp:txBody>
      <dsp:txXfrm>
        <a:off x="5846128" y="1544583"/>
        <a:ext cx="1076311" cy="1076115"/>
      </dsp:txXfrm>
    </dsp:sp>
    <dsp:sp modelId="{8E11DD52-BD0F-4624-BF2C-E5D1A8EEB9C3}">
      <dsp:nvSpPr>
        <dsp:cNvPr id="0" name=""/>
        <dsp:cNvSpPr/>
      </dsp:nvSpPr>
      <dsp:spPr>
        <a:xfrm>
          <a:off x="489764" y="3046893"/>
          <a:ext cx="1978773" cy="521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300" kern="1200" dirty="0"/>
            <a:t>网络资料</a:t>
          </a:r>
          <a:endParaRPr lang="en-SG" sz="2300" kern="1200" dirty="0"/>
        </a:p>
      </dsp:txBody>
      <dsp:txXfrm>
        <a:off x="489764" y="3046893"/>
        <a:ext cx="1978773" cy="5213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PhasedProcess">
  <dgm:title val=""/>
  <dgm:desc val=""/>
  <dgm:catLst>
    <dgm:cat type="process" pri="1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clrData>
  <dgm:layoutNode name="Name0">
    <dgm:varLst>
      <dgm:chMax val="3"/>
      <dgm:chPref val="3"/>
      <dgm:bulletEnabled val="1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gte" val="3">
        <dgm:alg type="composite">
          <dgm:param type="ar" val="2.8316"/>
        </dgm:alg>
        <dgm:choose name="Name3">
          <dgm:if name="Name4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567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rightChild" refType="w" fact="0.713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parentText1" refType="w" fact="0.0621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6845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if>
          <dgm:else name="Name5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72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rightChild" refType="w" fact="0.09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parentText1" refType="w" fact="0.7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062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else>
        </dgm:choose>
      </dgm:if>
      <dgm:if name="Name6" axis="ch" ptType="node" func="cnt" op="gte" val="2">
        <dgm:alg type="composite">
          <dgm:param type="ar" val="1.8986"/>
        </dgm:alg>
        <dgm:choose name="Name7">
          <dgm:if name="Name8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941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5782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1" refType="w" fact="0.0926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  <dgm:constr type="l" for="ch" forName="parentText2" refType="w" fact="0.5655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</dgm:constrLst>
          </dgm:if>
          <dgm:else name="Name9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592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0941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2" refType="w" fact="0.0926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  <dgm:constr type="l" for="ch" forName="parentText1" refType="w" fact="0.5655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</dgm:constrLst>
          </dgm:else>
        </dgm:choose>
      </dgm:if>
      <dgm:else name="Name10">
        <dgm:alg type="composite">
          <dgm:param type="ar" val="0.8036"/>
        </dgm:alg>
        <dgm:constrLst>
          <dgm:constr type="primFontSz" for="des" forName="parentText1" val="65"/>
          <dgm:constr type="primFontSz" for="des" forName="childText1_1" val="65"/>
          <dgm:constr type="primFontSz" for="des" forName="childText1_1" refType="primFontSz" refFor="des" refForName="parentText1" op="lte"/>
          <dgm:constr type="primFontSz" for="des" forName="childText1_2" refType="primFontSz" refFor="des" refForName="parentText1" op="lte"/>
          <dgm:constr type="primFontSz" for="des" forName="childText1_3" refType="primFontSz" refFor="des" refForName="parentText1" op="lte"/>
          <dgm:constr type="primFontSz" for="des" forName="childText1_4" refType="primFontSz" refFor="des" refForName="parentText1" op="lte"/>
          <dgm:constr type="primFontSz" for="des" forName="childText1_1" refType="primFontSz" refFor="des" refForName="parentText2" op="lte"/>
          <dgm:constr type="primFontSz" for="des" forName="childText1_2" refType="primFontSz" refFor="des" refForName="parentText2" op="lte"/>
          <dgm:constr type="primFontSz" for="des" forName="childText1_3" refType="primFontSz" refFor="des" refForName="parentText2" op="lte"/>
          <dgm:constr type="primFontSz" for="des" forName="childText1_4" refType="primFontSz" refFor="des" refForName="parentText2" op="lte"/>
          <dgm:constr type="primFontSz" for="des" forName="childText1_1" refType="primFontSz" refFor="des" refForName="parentText3" op="lte"/>
          <dgm:constr type="primFontSz" for="des" forName="childText1_2" refType="primFontSz" refFor="des" refForName="parentText3" op="lte"/>
          <dgm:constr type="primFontSz" for="des" forName="childText1_3" refType="primFontSz" refFor="des" refForName="parentText3" op="lte"/>
          <dgm:constr type="primFontSz" for="des" forName="childText1_4" refType="primFontSz" refFor="des" refForName="parentText3" op="lte"/>
          <dgm:constr type="primFontSz" for="des" forName="childText1_2" refType="primFontSz" refFor="des" refForName="childText1_1" op="equ"/>
          <dgm:constr type="primFontSz" for="des" forName="childText1_3" refType="primFontSz" refFor="des" refForName="childText1_1" op="equ"/>
          <dgm:constr type="primFontSz" for="des" forName="childText1_4" refType="primFontSz" refFor="des" refForName="childText1_1" op="equ"/>
          <dgm:constr type="l" for="ch" forName="leftComposite" refType="w" fact="0"/>
          <dgm:constr type="t" for="ch" forName="leftComposite" refType="h" fact="0.1159"/>
          <dgm:constr type="w" for="ch" forName="leftComposite" refType="w"/>
          <dgm:constr type="h" for="ch" forName="leftComposite" refType="h" fact="0.6953"/>
          <dgm:constr type="l" for="ch" forName="parentText1" refType="w" fact="0"/>
          <dgm:constr type="t" for="ch" forName="parentText1" refType="h" fact="0.8128"/>
          <dgm:constr type="w" for="ch" forName="parentText1" refType="w"/>
          <dgm:constr type="h" for="ch" forName="parentText1" refType="h" fact="0.1872"/>
        </dgm:constrLst>
      </dgm:else>
    </dgm:choose>
    <dgm:choose name="Name11">
      <dgm:if name="Name12" axis="ch" ptType="node" func="cnt" op="gte" val="1">
        <dgm:choose name="Name13">
          <dgm:if name="Name14" axis="ch" ptType="node" func="cnt" op="gte" val="2">
            <dgm:layoutNode name="arc1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3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2" styleLbl="revTx">
              <dgm:varLst>
                <dgm:chMax val="4"/>
                <dgm:chPref val="3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5"/>
        </dgm:choose>
        <dgm:choose name="Name16">
          <dgm:if name="Name17" axis="ch" ptType="node" func="cnt" op="gte" val="3">
            <dgm:layoutNode name="arc2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4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3" styleLbl="revTx">
              <dgm:varLst>
                <dgm:chMax val="1"/>
                <dgm:chPref val="1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3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8"/>
        </dgm:choose>
      </dgm:if>
      <dgm:else name="Name19"/>
    </dgm:choose>
    <dgm:layoutNode name="middleComposite">
      <dgm:choose name="Name20">
        <dgm:if name="Name21" axis="ch ch" ptType="node node" st="2 1" cnt="1 0" func="cnt" op="lte" val="1">
          <dgm:alg type="composite">
            <dgm:param type="ar" val="1"/>
          </dgm:alg>
        </dgm:if>
        <dgm:if name="Name22" axis="ch ch" ptType="node node" st="2 1" cnt="1 0" func="cnt" op="equ" val="2">
          <dgm:alg type="composite">
            <dgm:param type="ar" val="1.792"/>
          </dgm:alg>
        </dgm:if>
        <dgm:if name="Name23" axis="ch ch" ptType="node node" st="2 1" cnt="1 0" func="cnt" op="equ" val="3">
          <dgm:alg type="composite">
            <dgm:param type="ar" val="1"/>
          </dgm:alg>
        </dgm:if>
        <dgm:else name="Name24">
          <dgm:alg type="composite">
            <dgm:param type="ar" val="1"/>
          </dgm:alg>
        </dgm:else>
      </dgm:choose>
      <dgm:shape xmlns:r="http://schemas.openxmlformats.org/officeDocument/2006/relationships" r:blip="">
        <dgm:adjLst/>
      </dgm:shape>
      <dgm:presOf/>
      <dgm:choose name="Name25">
        <dgm:if name="Name26" axis="ch ch" ptType="node node" st="2 1" cnt="1 0" func="cnt" op="lte" val="1">
          <dgm:constrLst>
            <dgm:constr type="ctrX" for="ch" forName="circ1" refType="w" fact="0.5"/>
            <dgm:constr type="ctrY" for="ch" forName="circ1" refType="h" fact="0.5"/>
            <dgm:constr type="w" for="ch" forName="circ1" refType="w"/>
            <dgm:constr type="h" for="ch" forName="circ1" refType="h"/>
            <dgm:constr type="l" for="ch" forName="circ1Tx" refType="w" fact="0.2"/>
            <dgm:constr type="t" for="ch" forName="circ1Tx" refType="h" fact="0.1"/>
            <dgm:constr type="w" for="ch" forName="circ1Tx" refType="w" fact="0.6"/>
            <dgm:constr type="h" for="ch" forName="circ1Tx" refType="h" fact="0.8"/>
          </dgm:constrLst>
        </dgm:if>
        <dgm:if name="Name27" axis="ch ch" ptType="node node" st="2 1" cnt="1 0" func="cnt" op="equ" val="2">
          <dgm:constrLst>
            <dgm:constr type="ctrX" for="ch" forName="circ1" refType="w" fact="0.3"/>
            <dgm:constr type="ctrY" for="ch" forName="circ1" refType="h" fact="0.5"/>
            <dgm:constr type="w" for="ch" forName="circ1" refType="w" fact="0.555"/>
            <dgm:constr type="h" for="ch" forName="circ1" refType="h" fact="0.99456"/>
            <dgm:constr type="l" for="ch" forName="circ1Tx" refType="w" fact="0.1"/>
            <dgm:constr type="t" for="ch" forName="circ1Tx" refType="h" fact="0.12"/>
            <dgm:constr type="w" for="ch" forName="circ1Tx" refType="w" fact="0.32"/>
            <dgm:constr type="h" for="ch" forName="circ1Tx" refType="h" fact="0.76"/>
            <dgm:constr type="ctrX" for="ch" forName="circ2" refType="w" fact="0.7"/>
            <dgm:constr type="ctrY" for="ch" forName="circ2" refType="h" fact="0.5"/>
            <dgm:constr type="w" for="ch" forName="circ2" refType="w" fact="0.555"/>
            <dgm:constr type="h" for="ch" forName="circ2" refType="h" fact="0.99456"/>
            <dgm:constr type="l" for="ch" forName="circ2Tx" refType="w" fact="0.58"/>
            <dgm:constr type="t" for="ch" forName="circ2Tx" refType="h" fact="0.12"/>
            <dgm:constr type="w" for="ch" forName="circ2Tx" refType="w" fact="0.32"/>
            <dgm:constr type="h" for="ch" forName="circ2Tx" refType="h" fact="0.76"/>
          </dgm:constrLst>
        </dgm:if>
        <dgm:if name="Name28" axis="ch ch" ptType="node node" st="2 1" cnt="1 0" func="cnt" op="equ" val="3">
          <dgm:constrLst>
            <dgm:constr type="ctrX" for="ch" forName="circ1" refType="w" fact="0.5"/>
            <dgm:constr type="ctrY" for="ch" forName="circ1" refType="w" fact="0.25"/>
            <dgm:constr type="w" for="ch" forName="circ1" refType="w" fact="0.6"/>
            <dgm:constr type="h" for="ch" forName="circ1" refType="h" fact="0.6"/>
            <dgm:constr type="l" for="ch" forName="circ1Tx" refType="w" fact="0.28"/>
            <dgm:constr type="t" for="ch" forName="circ1Tx" refType="h" fact="0.055"/>
            <dgm:constr type="w" for="ch" forName="circ1Tx" refType="w" fact="0.44"/>
            <dgm:constr type="h" for="ch" forName="circ1Tx" refType="h" fact="0.27"/>
            <dgm:constr type="ctrX" for="ch" forName="circ2" refType="w" fact="0.7165"/>
            <dgm:constr type="ctrY" for="ch" forName="circ2" refType="w" fact="0.625"/>
            <dgm:constr type="w" for="ch" forName="circ2" refType="w" fact="0.6"/>
            <dgm:constr type="h" for="ch" forName="circ2" refType="h" fact="0.6"/>
            <dgm:constr type="l" for="ch" forName="circ2Tx" refType="w" fact="0.6"/>
            <dgm:constr type="t" for="ch" forName="circ2Tx" refType="h" fact="0.48"/>
            <dgm:constr type="w" for="ch" forName="circ2Tx" refType="w" fact="0.36"/>
            <dgm:constr type="h" for="ch" forName="circ2Tx" refType="h" fact="0.33"/>
            <dgm:constr type="ctrX" for="ch" forName="circ3" refType="w" fact="0.2835"/>
            <dgm:constr type="ctrY" for="ch" forName="circ3" refType="w" fact="0.625"/>
            <dgm:constr type="w" for="ch" forName="circ3" refType="w" fact="0.6"/>
            <dgm:constr type="h" for="ch" forName="circ3" refType="h" fact="0.6"/>
            <dgm:constr type="l" for="ch" forName="circ3Tx" refType="w" fact="0.04"/>
            <dgm:constr type="t" for="ch" forName="circ3Tx" refType="h" fact="0.48"/>
            <dgm:constr type="w" for="ch" forName="circ3Tx" refType="w" fact="0.36"/>
            <dgm:constr type="h" for="ch" forName="circ3Tx" refType="h" fact="0.33"/>
          </dgm:constrLst>
        </dgm:if>
        <dgm:else name="Name29">
          <dgm:constrLst>
            <dgm:constr type="ctrX" for="ch" forName="circ1" refType="w" fact="0.5"/>
            <dgm:constr type="ctrY" for="ch" forName="circ1" refType="w" fact="0.27"/>
            <dgm:constr type="w" for="ch" forName="circ1" refType="w" fact="0.52"/>
            <dgm:constr type="h" for="ch" forName="circ1" refType="h" fact="0.52"/>
            <dgm:constr type="l" for="ch" forName="circ1Tx" refType="w" fact="0.3"/>
            <dgm:constr type="t" for="ch" forName="circ1Tx" refType="h" fact="0.08"/>
            <dgm:constr type="w" for="ch" forName="circ1Tx" refType="w" fact="0.4"/>
            <dgm:constr type="h" for="ch" forName="circ1Tx" refType="h" fact="0.165"/>
            <dgm:constr type="ctrX" for="ch" forName="circ2" refType="w" fact="0.73"/>
            <dgm:constr type="ctrY" for="ch" forName="circ2" refType="w" fact="0.5"/>
            <dgm:constr type="w" for="ch" forName="circ2" refType="w" fact="0.52"/>
            <dgm:constr type="h" for="ch" forName="circ2" refType="h" fact="0.52"/>
            <dgm:constr type="r" for="ch" forName="circ2Tx" refType="w" fact="0.95"/>
            <dgm:constr type="t" for="ch" forName="circ2Tx" refType="h" fact="0.3"/>
            <dgm:constr type="w" for="ch" forName="circ2Tx" refType="w" fact="0.2"/>
            <dgm:constr type="h" for="ch" forName="circ2Tx" refType="h" fact="0.4"/>
            <dgm:constr type="ctrX" for="ch" forName="circ3" refType="w" fact="0.5"/>
            <dgm:constr type="ctrY" for="ch" forName="circ3" refType="w" fact="0.73"/>
            <dgm:constr type="w" for="ch" forName="circ3" refType="w" fact="0.52"/>
            <dgm:constr type="h" for="ch" forName="circ3" refType="h" fact="0.52"/>
            <dgm:constr type="l" for="ch" forName="circ3Tx" refType="w" fact="0.3"/>
            <dgm:constr type="b" for="ch" forName="circ3Tx" refType="h" fact="0.92"/>
            <dgm:constr type="w" for="ch" forName="circ3Tx" refType="w" fact="0.4"/>
            <dgm:constr type="h" for="ch" forName="circ3Tx" refType="h" fact="0.165"/>
            <dgm:constr type="ctrX" for="ch" forName="circ4" refType="w" fact="0.27"/>
            <dgm:constr type="ctrY" for="ch" forName="circ4" refType="h" fact="0.5"/>
            <dgm:constr type="w" for="ch" forName="circ4" refType="w" fact="0.52"/>
            <dgm:constr type="h" for="ch" forName="circ4" refType="h" fact="0.52"/>
            <dgm:constr type="l" for="ch" forName="circ4Tx" refType="w" fact="0.05"/>
            <dgm:constr type="t" for="ch" forName="circ4Tx" refType="h" fact="0.3"/>
            <dgm:constr type="w" for="ch" forName="circ4Tx" refType="w" fact="0.2"/>
            <dgm:constr type="h" for="ch" forName="circ4Tx" refType="h" fact="0.4"/>
          </dgm:constrLst>
        </dgm:else>
      </dgm:choose>
      <dgm:ruleLst/>
      <dgm:forEach name="Name30" axis="ch ch" ptType="node node" st="2 1" cnt="1 1">
        <dgm:layoutNode name="circ1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1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1" axis="ch ch" ptType="node node" st="2 2" cnt="1 1">
        <dgm:layoutNode name="circ2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2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2" axis="ch ch" ptType="node node" st="2 3" cnt="1 1">
        <dgm:layoutNode name="circ3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3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3" axis="ch ch" ptType="node node" st="2 4" cnt="1 1">
        <dgm:layoutNode name="circ4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4Tx" styleLbl="revTx">
          <dgm:varLst>
            <dgm:chMax val="0"/>
            <dgm:chPref val="0"/>
            <dgm:bulletEnabled val="1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</dgm:layoutNode>
    <dgm:layoutNode name="leftComposite">
      <dgm:choose name="Name34">
        <dgm:if name="Name35" axis="ch ch" ptType="node node" st="1 1" cnt="1 0" func="cnt" op="lte" val="1">
          <dgm:alg type="composite">
            <dgm:param type="ar" val="1.3085"/>
          </dgm:alg>
          <dgm:constrLst>
            <dgm:constr type="l" for="ch" forName="childText1_1" refType="w" fact="0.2124"/>
            <dgm:constr type="t" for="ch" forName="childText1_1" refType="h" fact="0"/>
            <dgm:constr type="w" for="ch" forName="childText1_1" refType="w" fact="0.5759"/>
            <dgm:constr type="h" for="ch" forName="childText1_1" refType="h" fact="0.7535"/>
            <dgm:constr type="l" for="ch" forName="ellipse1" refType="w" fact="0"/>
            <dgm:constr type="t" for="ch" forName="ellipse1" refType="h" fact="0.63"/>
            <dgm:constr type="w" for="ch" forName="ellipse1" refType="w" fact="0.2828"/>
            <dgm:constr type="h" for="ch" forName="ellipse1" refType="h" fact="0.37"/>
            <dgm:constr type="l" for="ch" forName="ellipse2" refType="w" fact="0.82"/>
            <dgm:constr type="t" for="ch" forName="ellipse2" refType="h" fact="0.17"/>
            <dgm:constr type="w" for="ch" forName="ellipse2" refType="w" fact="0.1645"/>
            <dgm:constr type="h" for="ch" forName="ellipse2" refType="h" fact="0.2153"/>
          </dgm:constrLst>
        </dgm:if>
        <dgm:if name="Name36" axis="ch ch" ptType="node node" st="1 1" cnt="1 0" func="cnt" op="equ" val="2">
          <dgm:alg type="composite">
            <dgm:param type="ar" val="0.8917"/>
          </dgm:alg>
          <dgm:constrLst>
            <dgm:constr type="l" for="ch" forName="childText1_1" refType="w" fact="0.1864"/>
            <dgm:constr type="t" for="ch" forName="childText1_1" refType="h" fact="0"/>
            <dgm:constr type="w" for="ch" forName="childText1_1" refType="w" fact="0.5055"/>
            <dgm:constr type="h" for="ch" forName="childText1_1" refType="h" fact="0.4507"/>
            <dgm:constr type="l" for="ch" forName="childText1_2" refType="w" fact="0.4945"/>
            <dgm:constr type="t" for="ch" forName="childText1_2" refType="h" fact="0.3929"/>
            <dgm:constr type="w" for="ch" forName="childText1_2" refType="w" fact="0.5055"/>
            <dgm:constr type="h" for="ch" forName="childText1_2" refType="h" fact="0.4507"/>
            <dgm:constr type="l" for="ch" forName="ellipse1" refType="w" fact="0"/>
            <dgm:constr type="t" for="ch" forName="ellipse1" refType="h" fact="0.3768"/>
            <dgm:constr type="w" for="ch" forName="ellipse1" refType="w" fact="0.2482"/>
            <dgm:constr type="h" for="ch" forName="ellipse1" refType="h" fact="0.2213"/>
            <dgm:constr type="l" for="ch" forName="ellipse3" refType="w" fact="0.5474"/>
            <dgm:constr type="t" for="ch" forName="ellipse3" refType="h" fact="0.8712"/>
            <dgm:constr type="w" for="ch" forName="ellipse3" refType="w" fact="0.1444"/>
            <dgm:constr type="h" for="ch" forName="ellipse3" refType="h" fact="0.1288"/>
            <dgm:constr type="l" for="ch" forName="ellipse2" refType="w" fact="0.7333"/>
            <dgm:constr type="t" for="ch" forName="ellipse2" refType="h" fact="0.0887"/>
            <dgm:constr type="w" for="ch" forName="ellipse2" refType="w" fact="0.1444"/>
            <dgm:constr type="h" for="ch" forName="ellipse2" refType="h" fact="0.1288"/>
          </dgm:constrLst>
        </dgm:if>
        <dgm:if name="Name37" axis="ch ch" ptType="node node" st="1 1" cnt="1 0" func="cnt" op="equ" val="3">
          <dgm:alg type="composite">
            <dgm:param type="ar" val="1.0811"/>
          </dgm:alg>
          <dgm:constrLst>
            <dgm:constr type="l" for="ch" forName="childText1_3" refType="w" fact="0.1649"/>
            <dgm:constr type="t" for="ch" forName="childText1_3" refType="h" fact="0.5389"/>
            <dgm:constr type="w" for="ch" forName="childText1_3" refType="w" fact="0.4265"/>
            <dgm:constr type="h" for="ch" forName="childText1_3" refType="h" fact="0.4611"/>
            <dgm:constr type="l" for="ch" forName="childText1_1" refType="w" fact="0.1573"/>
            <dgm:constr type="t" for="ch" forName="childText1_1" refType="h" fact="0"/>
            <dgm:constr type="w" for="ch" forName="childText1_1" refType="w" fact="0.4265"/>
            <dgm:constr type="h" for="ch" forName="childText1_1" refType="h" fact="0.4611"/>
            <dgm:constr type="l" for="ch" forName="childText1_2" refType="w" fact="0.5735"/>
            <dgm:constr type="t" for="ch" forName="childText1_2" refType="h" fact="0.2754"/>
            <dgm:constr type="w" for="ch" forName="childText1_2" refType="w" fact="0.4265"/>
            <dgm:constr type="h" for="ch" forName="childText1_2" refType="h" fact="0.4611"/>
            <dgm:constr type="l" for="ch" forName="ellipse1" refType="w" fact="0"/>
            <dgm:constr type="t" for="ch" forName="ellipse1" refType="h" fact="0.3855"/>
            <dgm:constr type="w" for="ch" forName="ellipse1" refType="w" fact="0.2095"/>
            <dgm:constr type="h" for="ch" forName="ellipse1" refType="h" fact="0.2264"/>
            <dgm:constr type="l" for="ch" forName="ellipse3" refType="w" fact="0.6181"/>
            <dgm:constr type="t" for="ch" forName="ellipse3" refType="h" fact="0.7647"/>
            <dgm:constr type="w" for="ch" forName="ellipse3" refType="w" fact="0.1219"/>
            <dgm:constr type="h" for="ch" forName="ellipse3" refType="h" fact="0.1317"/>
            <dgm:constr type="l" for="ch" forName="ellipse2" refType="w" fact="0.6188"/>
            <dgm:constr type="t" for="ch" forName="ellipse2" refType="h" fact="0.0907"/>
            <dgm:constr type="w" for="ch" forName="ellipse2" refType="w" fact="0.1219"/>
            <dgm:constr type="h" for="ch" forName="ellipse2" refType="h" fact="0.1317"/>
          </dgm:constrLst>
        </dgm:if>
        <dgm:else name="Name38">
          <dgm:alg type="composite">
            <dgm:param type="ar" val="0.9472"/>
          </dgm:alg>
          <dgm:constrLst>
            <dgm:constr type="l" for="ch" forName="childText1_3" refType="w" fact="0"/>
            <dgm:constr type="t" for="ch" forName="childText1_3" refType="h" fact="0.6035"/>
            <dgm:constr type="w" for="ch" forName="childText1_3" refType="w" fact="0.4186"/>
            <dgm:constr type="h" for="ch" forName="childText1_3" refType="h" fact="0.3965"/>
            <dgm:constr type="l" for="ch" forName="childText1_1" refType="w" fact="0.0981"/>
            <dgm:constr type="t" for="ch" forName="childText1_1" refType="h" fact="0"/>
            <dgm:constr type="w" for="ch" forName="childText1_1" refType="w" fact="0.4186"/>
            <dgm:constr type="h" for="ch" forName="childText1_1" refType="h" fact="0.3965"/>
            <dgm:constr type="l" for="ch" forName="childText1_2" refType="w" fact="0.5385"/>
            <dgm:constr type="t" for="ch" forName="childText1_2" refType="h" fact="0.1304"/>
            <dgm:constr type="w" for="ch" forName="childText1_2" refType="w" fact="0.4186"/>
            <dgm:constr type="h" for="ch" forName="childText1_2" refType="h" fact="0.3965"/>
            <dgm:constr type="l" for="ch" forName="ellipse4" refType="w" fact="0.3222"/>
            <dgm:constr type="t" for="ch" forName="ellipse4" refType="h" fact="0.4232"/>
            <dgm:constr type="w" for="ch" forName="ellipse4" refType="w" fact="0.2056"/>
            <dgm:constr type="h" for="ch" forName="ellipse4" refType="h" fact="0.1947"/>
            <dgm:constr type="l" for="ch" forName="ellipse1" refType="w" fact="0.1489"/>
            <dgm:constr type="t" for="ch" forName="ellipse1" refType="h" fact="0.4502"/>
            <dgm:constr type="w" for="ch" forName="ellipse1" refType="w" fact="0.1196"/>
            <dgm:constr type="h" for="ch" forName="ellipse1" refType="h" fact="0.1133"/>
            <dgm:constr type="l" for="ch" forName="ellipse2" refType="w" fact="0.5384"/>
            <dgm:constr type="t" for="ch" forName="ellipse2" refType="h" fact="0.0124"/>
            <dgm:constr type="w" for="ch" forName="ellipse2" refType="w" fact="0.1196"/>
            <dgm:constr type="h" for="ch" forName="ellipse2" refType="h" fact="0.1133"/>
            <dgm:constr type="l" for="ch" forName="childText1_4" refType="w" fact="0.4625"/>
            <dgm:constr type="t" for="ch" forName="childText1_4" refType="h" fact="0.5719"/>
            <dgm:constr type="w" for="ch" forName="childText1_4" refType="w" fact="0.4186"/>
            <dgm:constr type="h" for="ch" forName="childText1_4" refType="h" fact="0.3965"/>
            <dgm:constr type="l" for="ch" forName="ellipse3" refType="w" fact="0.8804"/>
            <dgm:constr type="t" for="ch" forName="ellipse3" refType="h" fact="0.5329"/>
            <dgm:constr type="w" for="ch" forName="ellipse3" refType="w" fact="0.1196"/>
            <dgm:constr type="h" for="ch" forName="ellipse3" refType="h" fact="0.1133"/>
            <dgm:constr type="l" for="ch" forName="ellipse5" refType="w" fact="0.0146"/>
            <dgm:constr type="t" for="ch" forName="ellipse5" refType="h" fact="0.5228"/>
            <dgm:constr type="w" for="ch" forName="ellipse5" refType="w" fact="0.0899"/>
            <dgm:constr type="h" for="ch" forName="ellipse5" refType="h" fact="0.0851"/>
          </dgm:constrLst>
        </dgm:else>
      </dgm:choose>
      <dgm:forEach name="Name39" axis="ch ch" ptType="node node" st="1 1" cnt="1 1">
        <dgm:layoutNode name="childText1_1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1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2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0" axis="ch ch" ptType="node node" st="1 2" cnt="1 1">
        <dgm:layoutNode name="childText1_2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3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1" axis="ch ch" ptType="node node" st="1 3" cnt="1 1">
        <dgm:layoutNode name="childText1_3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forEach>
      <dgm:forEach name="Name42" axis="ch ch" ptType="node node" st="1 4" cnt="1 1">
        <dgm:layoutNode name="childText1_4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4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5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layoutNode>
    <dgm:choose name="Name43">
      <dgm:if name="Name44" axis="ch ch" ptType="node node" st="3 1" cnt="1 0" func="cnt" op="gte" val="1">
        <dgm:layoutNode name="rightChild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ch des" ptType="node node" st="3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45"/>
    </dgm:choose>
    <dgm:layoutNode name="parentText1" styleLbl="revTx">
      <dgm:varLst>
        <dgm:chMax val="4"/>
        <dgm:chPref val="3"/>
        <dgm:bulletEnabled val="1"/>
      </dgm:varLst>
      <dgm:alg type="tx"/>
      <dgm:shape xmlns:r="http://schemas.openxmlformats.org/officeDocument/2006/relationships" type="rect" r:blip="">
        <dgm:adjLst/>
      </dgm:shape>
      <dgm:presOf axis="ch self" ptType="node node" st="1 1" cnt="1 0"/>
      <dgm:constrLst>
        <dgm:constr type="lMarg" refType="primFontSz" fact="0.3"/>
        <dgm:constr type="rMarg" refType="primFontSz" fact="0.3"/>
        <dgm:constr type="tMarg" refType="primFontSz" fact="0.3"/>
        <dgm:constr type="bMarg" refType="primFontSz" fact="0.3"/>
      </dgm:constrLst>
      <dgm:ruleLst>
        <dgm:rule type="primFontSz" val="5" fact="NaN" max="NaN"/>
      </dgm:ruleLst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3/layout/PhasedProcess">
  <dgm:title val=""/>
  <dgm:desc val=""/>
  <dgm:catLst>
    <dgm:cat type="process" pri="1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clrData>
  <dgm:layoutNode name="Name0">
    <dgm:varLst>
      <dgm:chMax val="3"/>
      <dgm:chPref val="3"/>
      <dgm:bulletEnabled val="1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gte" val="3">
        <dgm:alg type="composite">
          <dgm:param type="ar" val="2.8316"/>
        </dgm:alg>
        <dgm:choose name="Name3">
          <dgm:if name="Name4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567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rightChild" refType="w" fact="0.713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parentText1" refType="w" fact="0.0621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6845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if>
          <dgm:else name="Name5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72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rightChild" refType="w" fact="0.09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parentText1" refType="w" fact="0.7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062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else>
        </dgm:choose>
      </dgm:if>
      <dgm:if name="Name6" axis="ch" ptType="node" func="cnt" op="gte" val="2">
        <dgm:alg type="composite">
          <dgm:param type="ar" val="1.8986"/>
        </dgm:alg>
        <dgm:choose name="Name7">
          <dgm:if name="Name8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941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5782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1" refType="w" fact="0.0926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  <dgm:constr type="l" for="ch" forName="parentText2" refType="w" fact="0.5655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</dgm:constrLst>
          </dgm:if>
          <dgm:else name="Name9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592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0941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2" refType="w" fact="0.0926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  <dgm:constr type="l" for="ch" forName="parentText1" refType="w" fact="0.5655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</dgm:constrLst>
          </dgm:else>
        </dgm:choose>
      </dgm:if>
      <dgm:else name="Name10">
        <dgm:alg type="composite">
          <dgm:param type="ar" val="0.8036"/>
        </dgm:alg>
        <dgm:constrLst>
          <dgm:constr type="primFontSz" for="des" forName="parentText1" val="65"/>
          <dgm:constr type="primFontSz" for="des" forName="childText1_1" val="65"/>
          <dgm:constr type="primFontSz" for="des" forName="childText1_1" refType="primFontSz" refFor="des" refForName="parentText1" op="lte"/>
          <dgm:constr type="primFontSz" for="des" forName="childText1_2" refType="primFontSz" refFor="des" refForName="parentText1" op="lte"/>
          <dgm:constr type="primFontSz" for="des" forName="childText1_3" refType="primFontSz" refFor="des" refForName="parentText1" op="lte"/>
          <dgm:constr type="primFontSz" for="des" forName="childText1_4" refType="primFontSz" refFor="des" refForName="parentText1" op="lte"/>
          <dgm:constr type="primFontSz" for="des" forName="childText1_1" refType="primFontSz" refFor="des" refForName="parentText2" op="lte"/>
          <dgm:constr type="primFontSz" for="des" forName="childText1_2" refType="primFontSz" refFor="des" refForName="parentText2" op="lte"/>
          <dgm:constr type="primFontSz" for="des" forName="childText1_3" refType="primFontSz" refFor="des" refForName="parentText2" op="lte"/>
          <dgm:constr type="primFontSz" for="des" forName="childText1_4" refType="primFontSz" refFor="des" refForName="parentText2" op="lte"/>
          <dgm:constr type="primFontSz" for="des" forName="childText1_1" refType="primFontSz" refFor="des" refForName="parentText3" op="lte"/>
          <dgm:constr type="primFontSz" for="des" forName="childText1_2" refType="primFontSz" refFor="des" refForName="parentText3" op="lte"/>
          <dgm:constr type="primFontSz" for="des" forName="childText1_3" refType="primFontSz" refFor="des" refForName="parentText3" op="lte"/>
          <dgm:constr type="primFontSz" for="des" forName="childText1_4" refType="primFontSz" refFor="des" refForName="parentText3" op="lte"/>
          <dgm:constr type="primFontSz" for="des" forName="childText1_2" refType="primFontSz" refFor="des" refForName="childText1_1" op="equ"/>
          <dgm:constr type="primFontSz" for="des" forName="childText1_3" refType="primFontSz" refFor="des" refForName="childText1_1" op="equ"/>
          <dgm:constr type="primFontSz" for="des" forName="childText1_4" refType="primFontSz" refFor="des" refForName="childText1_1" op="equ"/>
          <dgm:constr type="l" for="ch" forName="leftComposite" refType="w" fact="0"/>
          <dgm:constr type="t" for="ch" forName="leftComposite" refType="h" fact="0.1159"/>
          <dgm:constr type="w" for="ch" forName="leftComposite" refType="w"/>
          <dgm:constr type="h" for="ch" forName="leftComposite" refType="h" fact="0.6953"/>
          <dgm:constr type="l" for="ch" forName="parentText1" refType="w" fact="0"/>
          <dgm:constr type="t" for="ch" forName="parentText1" refType="h" fact="0.8128"/>
          <dgm:constr type="w" for="ch" forName="parentText1" refType="w"/>
          <dgm:constr type="h" for="ch" forName="parentText1" refType="h" fact="0.1872"/>
        </dgm:constrLst>
      </dgm:else>
    </dgm:choose>
    <dgm:choose name="Name11">
      <dgm:if name="Name12" axis="ch" ptType="node" func="cnt" op="gte" val="1">
        <dgm:choose name="Name13">
          <dgm:if name="Name14" axis="ch" ptType="node" func="cnt" op="gte" val="2">
            <dgm:layoutNode name="arc1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3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2" styleLbl="revTx">
              <dgm:varLst>
                <dgm:chMax val="4"/>
                <dgm:chPref val="3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5"/>
        </dgm:choose>
        <dgm:choose name="Name16">
          <dgm:if name="Name17" axis="ch" ptType="node" func="cnt" op="gte" val="3">
            <dgm:layoutNode name="arc2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4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3" styleLbl="revTx">
              <dgm:varLst>
                <dgm:chMax val="1"/>
                <dgm:chPref val="1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3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8"/>
        </dgm:choose>
      </dgm:if>
      <dgm:else name="Name19"/>
    </dgm:choose>
    <dgm:layoutNode name="middleComposite">
      <dgm:choose name="Name20">
        <dgm:if name="Name21" axis="ch ch" ptType="node node" st="2 1" cnt="1 0" func="cnt" op="lte" val="1">
          <dgm:alg type="composite">
            <dgm:param type="ar" val="1"/>
          </dgm:alg>
        </dgm:if>
        <dgm:if name="Name22" axis="ch ch" ptType="node node" st="2 1" cnt="1 0" func="cnt" op="equ" val="2">
          <dgm:alg type="composite">
            <dgm:param type="ar" val="1.792"/>
          </dgm:alg>
        </dgm:if>
        <dgm:if name="Name23" axis="ch ch" ptType="node node" st="2 1" cnt="1 0" func="cnt" op="equ" val="3">
          <dgm:alg type="composite">
            <dgm:param type="ar" val="1"/>
          </dgm:alg>
        </dgm:if>
        <dgm:else name="Name24">
          <dgm:alg type="composite">
            <dgm:param type="ar" val="1"/>
          </dgm:alg>
        </dgm:else>
      </dgm:choose>
      <dgm:shape xmlns:r="http://schemas.openxmlformats.org/officeDocument/2006/relationships" r:blip="">
        <dgm:adjLst/>
      </dgm:shape>
      <dgm:presOf/>
      <dgm:choose name="Name25">
        <dgm:if name="Name26" axis="ch ch" ptType="node node" st="2 1" cnt="1 0" func="cnt" op="lte" val="1">
          <dgm:constrLst>
            <dgm:constr type="ctrX" for="ch" forName="circ1" refType="w" fact="0.5"/>
            <dgm:constr type="ctrY" for="ch" forName="circ1" refType="h" fact="0.5"/>
            <dgm:constr type="w" for="ch" forName="circ1" refType="w"/>
            <dgm:constr type="h" for="ch" forName="circ1" refType="h"/>
            <dgm:constr type="l" for="ch" forName="circ1Tx" refType="w" fact="0.2"/>
            <dgm:constr type="t" for="ch" forName="circ1Tx" refType="h" fact="0.1"/>
            <dgm:constr type="w" for="ch" forName="circ1Tx" refType="w" fact="0.6"/>
            <dgm:constr type="h" for="ch" forName="circ1Tx" refType="h" fact="0.8"/>
          </dgm:constrLst>
        </dgm:if>
        <dgm:if name="Name27" axis="ch ch" ptType="node node" st="2 1" cnt="1 0" func="cnt" op="equ" val="2">
          <dgm:constrLst>
            <dgm:constr type="ctrX" for="ch" forName="circ1" refType="w" fact="0.3"/>
            <dgm:constr type="ctrY" for="ch" forName="circ1" refType="h" fact="0.5"/>
            <dgm:constr type="w" for="ch" forName="circ1" refType="w" fact="0.555"/>
            <dgm:constr type="h" for="ch" forName="circ1" refType="h" fact="0.99456"/>
            <dgm:constr type="l" for="ch" forName="circ1Tx" refType="w" fact="0.1"/>
            <dgm:constr type="t" for="ch" forName="circ1Tx" refType="h" fact="0.12"/>
            <dgm:constr type="w" for="ch" forName="circ1Tx" refType="w" fact="0.32"/>
            <dgm:constr type="h" for="ch" forName="circ1Tx" refType="h" fact="0.76"/>
            <dgm:constr type="ctrX" for="ch" forName="circ2" refType="w" fact="0.7"/>
            <dgm:constr type="ctrY" for="ch" forName="circ2" refType="h" fact="0.5"/>
            <dgm:constr type="w" for="ch" forName="circ2" refType="w" fact="0.555"/>
            <dgm:constr type="h" for="ch" forName="circ2" refType="h" fact="0.99456"/>
            <dgm:constr type="l" for="ch" forName="circ2Tx" refType="w" fact="0.58"/>
            <dgm:constr type="t" for="ch" forName="circ2Tx" refType="h" fact="0.12"/>
            <dgm:constr type="w" for="ch" forName="circ2Tx" refType="w" fact="0.32"/>
            <dgm:constr type="h" for="ch" forName="circ2Tx" refType="h" fact="0.76"/>
          </dgm:constrLst>
        </dgm:if>
        <dgm:if name="Name28" axis="ch ch" ptType="node node" st="2 1" cnt="1 0" func="cnt" op="equ" val="3">
          <dgm:constrLst>
            <dgm:constr type="ctrX" for="ch" forName="circ1" refType="w" fact="0.5"/>
            <dgm:constr type="ctrY" for="ch" forName="circ1" refType="w" fact="0.25"/>
            <dgm:constr type="w" for="ch" forName="circ1" refType="w" fact="0.6"/>
            <dgm:constr type="h" for="ch" forName="circ1" refType="h" fact="0.6"/>
            <dgm:constr type="l" for="ch" forName="circ1Tx" refType="w" fact="0.28"/>
            <dgm:constr type="t" for="ch" forName="circ1Tx" refType="h" fact="0.055"/>
            <dgm:constr type="w" for="ch" forName="circ1Tx" refType="w" fact="0.44"/>
            <dgm:constr type="h" for="ch" forName="circ1Tx" refType="h" fact="0.27"/>
            <dgm:constr type="ctrX" for="ch" forName="circ2" refType="w" fact="0.7165"/>
            <dgm:constr type="ctrY" for="ch" forName="circ2" refType="w" fact="0.625"/>
            <dgm:constr type="w" for="ch" forName="circ2" refType="w" fact="0.6"/>
            <dgm:constr type="h" for="ch" forName="circ2" refType="h" fact="0.6"/>
            <dgm:constr type="l" for="ch" forName="circ2Tx" refType="w" fact="0.6"/>
            <dgm:constr type="t" for="ch" forName="circ2Tx" refType="h" fact="0.48"/>
            <dgm:constr type="w" for="ch" forName="circ2Tx" refType="w" fact="0.36"/>
            <dgm:constr type="h" for="ch" forName="circ2Tx" refType="h" fact="0.33"/>
            <dgm:constr type="ctrX" for="ch" forName="circ3" refType="w" fact="0.2835"/>
            <dgm:constr type="ctrY" for="ch" forName="circ3" refType="w" fact="0.625"/>
            <dgm:constr type="w" for="ch" forName="circ3" refType="w" fact="0.6"/>
            <dgm:constr type="h" for="ch" forName="circ3" refType="h" fact="0.6"/>
            <dgm:constr type="l" for="ch" forName="circ3Tx" refType="w" fact="0.04"/>
            <dgm:constr type="t" for="ch" forName="circ3Tx" refType="h" fact="0.48"/>
            <dgm:constr type="w" for="ch" forName="circ3Tx" refType="w" fact="0.36"/>
            <dgm:constr type="h" for="ch" forName="circ3Tx" refType="h" fact="0.33"/>
          </dgm:constrLst>
        </dgm:if>
        <dgm:else name="Name29">
          <dgm:constrLst>
            <dgm:constr type="ctrX" for="ch" forName="circ1" refType="w" fact="0.5"/>
            <dgm:constr type="ctrY" for="ch" forName="circ1" refType="w" fact="0.27"/>
            <dgm:constr type="w" for="ch" forName="circ1" refType="w" fact="0.52"/>
            <dgm:constr type="h" for="ch" forName="circ1" refType="h" fact="0.52"/>
            <dgm:constr type="l" for="ch" forName="circ1Tx" refType="w" fact="0.3"/>
            <dgm:constr type="t" for="ch" forName="circ1Tx" refType="h" fact="0.08"/>
            <dgm:constr type="w" for="ch" forName="circ1Tx" refType="w" fact="0.4"/>
            <dgm:constr type="h" for="ch" forName="circ1Tx" refType="h" fact="0.165"/>
            <dgm:constr type="ctrX" for="ch" forName="circ2" refType="w" fact="0.73"/>
            <dgm:constr type="ctrY" for="ch" forName="circ2" refType="w" fact="0.5"/>
            <dgm:constr type="w" for="ch" forName="circ2" refType="w" fact="0.52"/>
            <dgm:constr type="h" for="ch" forName="circ2" refType="h" fact="0.52"/>
            <dgm:constr type="r" for="ch" forName="circ2Tx" refType="w" fact="0.95"/>
            <dgm:constr type="t" for="ch" forName="circ2Tx" refType="h" fact="0.3"/>
            <dgm:constr type="w" for="ch" forName="circ2Tx" refType="w" fact="0.2"/>
            <dgm:constr type="h" for="ch" forName="circ2Tx" refType="h" fact="0.4"/>
            <dgm:constr type="ctrX" for="ch" forName="circ3" refType="w" fact="0.5"/>
            <dgm:constr type="ctrY" for="ch" forName="circ3" refType="w" fact="0.73"/>
            <dgm:constr type="w" for="ch" forName="circ3" refType="w" fact="0.52"/>
            <dgm:constr type="h" for="ch" forName="circ3" refType="h" fact="0.52"/>
            <dgm:constr type="l" for="ch" forName="circ3Tx" refType="w" fact="0.3"/>
            <dgm:constr type="b" for="ch" forName="circ3Tx" refType="h" fact="0.92"/>
            <dgm:constr type="w" for="ch" forName="circ3Tx" refType="w" fact="0.4"/>
            <dgm:constr type="h" for="ch" forName="circ3Tx" refType="h" fact="0.165"/>
            <dgm:constr type="ctrX" for="ch" forName="circ4" refType="w" fact="0.27"/>
            <dgm:constr type="ctrY" for="ch" forName="circ4" refType="h" fact="0.5"/>
            <dgm:constr type="w" for="ch" forName="circ4" refType="w" fact="0.52"/>
            <dgm:constr type="h" for="ch" forName="circ4" refType="h" fact="0.52"/>
            <dgm:constr type="l" for="ch" forName="circ4Tx" refType="w" fact="0.05"/>
            <dgm:constr type="t" for="ch" forName="circ4Tx" refType="h" fact="0.3"/>
            <dgm:constr type="w" for="ch" forName="circ4Tx" refType="w" fact="0.2"/>
            <dgm:constr type="h" for="ch" forName="circ4Tx" refType="h" fact="0.4"/>
          </dgm:constrLst>
        </dgm:else>
      </dgm:choose>
      <dgm:ruleLst/>
      <dgm:forEach name="Name30" axis="ch ch" ptType="node node" st="2 1" cnt="1 1">
        <dgm:layoutNode name="circ1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1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1" axis="ch ch" ptType="node node" st="2 2" cnt="1 1">
        <dgm:layoutNode name="circ2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2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2" axis="ch ch" ptType="node node" st="2 3" cnt="1 1">
        <dgm:layoutNode name="circ3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3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3" axis="ch ch" ptType="node node" st="2 4" cnt="1 1">
        <dgm:layoutNode name="circ4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4Tx" styleLbl="revTx">
          <dgm:varLst>
            <dgm:chMax val="0"/>
            <dgm:chPref val="0"/>
            <dgm:bulletEnabled val="1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</dgm:layoutNode>
    <dgm:layoutNode name="leftComposite">
      <dgm:choose name="Name34">
        <dgm:if name="Name35" axis="ch ch" ptType="node node" st="1 1" cnt="1 0" func="cnt" op="lte" val="1">
          <dgm:alg type="composite">
            <dgm:param type="ar" val="1.3085"/>
          </dgm:alg>
          <dgm:constrLst>
            <dgm:constr type="l" for="ch" forName="childText1_1" refType="w" fact="0.2124"/>
            <dgm:constr type="t" for="ch" forName="childText1_1" refType="h" fact="0"/>
            <dgm:constr type="w" for="ch" forName="childText1_1" refType="w" fact="0.5759"/>
            <dgm:constr type="h" for="ch" forName="childText1_1" refType="h" fact="0.7535"/>
            <dgm:constr type="l" for="ch" forName="ellipse1" refType="w" fact="0"/>
            <dgm:constr type="t" for="ch" forName="ellipse1" refType="h" fact="0.63"/>
            <dgm:constr type="w" for="ch" forName="ellipse1" refType="w" fact="0.2828"/>
            <dgm:constr type="h" for="ch" forName="ellipse1" refType="h" fact="0.37"/>
            <dgm:constr type="l" for="ch" forName="ellipse2" refType="w" fact="0.82"/>
            <dgm:constr type="t" for="ch" forName="ellipse2" refType="h" fact="0.17"/>
            <dgm:constr type="w" for="ch" forName="ellipse2" refType="w" fact="0.1645"/>
            <dgm:constr type="h" for="ch" forName="ellipse2" refType="h" fact="0.2153"/>
          </dgm:constrLst>
        </dgm:if>
        <dgm:if name="Name36" axis="ch ch" ptType="node node" st="1 1" cnt="1 0" func="cnt" op="equ" val="2">
          <dgm:alg type="composite">
            <dgm:param type="ar" val="0.8917"/>
          </dgm:alg>
          <dgm:constrLst>
            <dgm:constr type="l" for="ch" forName="childText1_1" refType="w" fact="0.1864"/>
            <dgm:constr type="t" for="ch" forName="childText1_1" refType="h" fact="0"/>
            <dgm:constr type="w" for="ch" forName="childText1_1" refType="w" fact="0.5055"/>
            <dgm:constr type="h" for="ch" forName="childText1_1" refType="h" fact="0.4507"/>
            <dgm:constr type="l" for="ch" forName="childText1_2" refType="w" fact="0.4945"/>
            <dgm:constr type="t" for="ch" forName="childText1_2" refType="h" fact="0.3929"/>
            <dgm:constr type="w" for="ch" forName="childText1_2" refType="w" fact="0.5055"/>
            <dgm:constr type="h" for="ch" forName="childText1_2" refType="h" fact="0.4507"/>
            <dgm:constr type="l" for="ch" forName="ellipse1" refType="w" fact="0"/>
            <dgm:constr type="t" for="ch" forName="ellipse1" refType="h" fact="0.3768"/>
            <dgm:constr type="w" for="ch" forName="ellipse1" refType="w" fact="0.2482"/>
            <dgm:constr type="h" for="ch" forName="ellipse1" refType="h" fact="0.2213"/>
            <dgm:constr type="l" for="ch" forName="ellipse3" refType="w" fact="0.5474"/>
            <dgm:constr type="t" for="ch" forName="ellipse3" refType="h" fact="0.8712"/>
            <dgm:constr type="w" for="ch" forName="ellipse3" refType="w" fact="0.1444"/>
            <dgm:constr type="h" for="ch" forName="ellipse3" refType="h" fact="0.1288"/>
            <dgm:constr type="l" for="ch" forName="ellipse2" refType="w" fact="0.7333"/>
            <dgm:constr type="t" for="ch" forName="ellipse2" refType="h" fact="0.0887"/>
            <dgm:constr type="w" for="ch" forName="ellipse2" refType="w" fact="0.1444"/>
            <dgm:constr type="h" for="ch" forName="ellipse2" refType="h" fact="0.1288"/>
          </dgm:constrLst>
        </dgm:if>
        <dgm:if name="Name37" axis="ch ch" ptType="node node" st="1 1" cnt="1 0" func="cnt" op="equ" val="3">
          <dgm:alg type="composite">
            <dgm:param type="ar" val="1.0811"/>
          </dgm:alg>
          <dgm:constrLst>
            <dgm:constr type="l" for="ch" forName="childText1_3" refType="w" fact="0.1649"/>
            <dgm:constr type="t" for="ch" forName="childText1_3" refType="h" fact="0.5389"/>
            <dgm:constr type="w" for="ch" forName="childText1_3" refType="w" fact="0.4265"/>
            <dgm:constr type="h" for="ch" forName="childText1_3" refType="h" fact="0.4611"/>
            <dgm:constr type="l" for="ch" forName="childText1_1" refType="w" fact="0.1573"/>
            <dgm:constr type="t" for="ch" forName="childText1_1" refType="h" fact="0"/>
            <dgm:constr type="w" for="ch" forName="childText1_1" refType="w" fact="0.4265"/>
            <dgm:constr type="h" for="ch" forName="childText1_1" refType="h" fact="0.4611"/>
            <dgm:constr type="l" for="ch" forName="childText1_2" refType="w" fact="0.5735"/>
            <dgm:constr type="t" for="ch" forName="childText1_2" refType="h" fact="0.2754"/>
            <dgm:constr type="w" for="ch" forName="childText1_2" refType="w" fact="0.4265"/>
            <dgm:constr type="h" for="ch" forName="childText1_2" refType="h" fact="0.4611"/>
            <dgm:constr type="l" for="ch" forName="ellipse1" refType="w" fact="0"/>
            <dgm:constr type="t" for="ch" forName="ellipse1" refType="h" fact="0.3855"/>
            <dgm:constr type="w" for="ch" forName="ellipse1" refType="w" fact="0.2095"/>
            <dgm:constr type="h" for="ch" forName="ellipse1" refType="h" fact="0.2264"/>
            <dgm:constr type="l" for="ch" forName="ellipse3" refType="w" fact="0.6181"/>
            <dgm:constr type="t" for="ch" forName="ellipse3" refType="h" fact="0.7647"/>
            <dgm:constr type="w" for="ch" forName="ellipse3" refType="w" fact="0.1219"/>
            <dgm:constr type="h" for="ch" forName="ellipse3" refType="h" fact="0.1317"/>
            <dgm:constr type="l" for="ch" forName="ellipse2" refType="w" fact="0.6188"/>
            <dgm:constr type="t" for="ch" forName="ellipse2" refType="h" fact="0.0907"/>
            <dgm:constr type="w" for="ch" forName="ellipse2" refType="w" fact="0.1219"/>
            <dgm:constr type="h" for="ch" forName="ellipse2" refType="h" fact="0.1317"/>
          </dgm:constrLst>
        </dgm:if>
        <dgm:else name="Name38">
          <dgm:alg type="composite">
            <dgm:param type="ar" val="0.9472"/>
          </dgm:alg>
          <dgm:constrLst>
            <dgm:constr type="l" for="ch" forName="childText1_3" refType="w" fact="0"/>
            <dgm:constr type="t" for="ch" forName="childText1_3" refType="h" fact="0.6035"/>
            <dgm:constr type="w" for="ch" forName="childText1_3" refType="w" fact="0.4186"/>
            <dgm:constr type="h" for="ch" forName="childText1_3" refType="h" fact="0.3965"/>
            <dgm:constr type="l" for="ch" forName="childText1_1" refType="w" fact="0.0981"/>
            <dgm:constr type="t" for="ch" forName="childText1_1" refType="h" fact="0"/>
            <dgm:constr type="w" for="ch" forName="childText1_1" refType="w" fact="0.4186"/>
            <dgm:constr type="h" for="ch" forName="childText1_1" refType="h" fact="0.3965"/>
            <dgm:constr type="l" for="ch" forName="childText1_2" refType="w" fact="0.5385"/>
            <dgm:constr type="t" for="ch" forName="childText1_2" refType="h" fact="0.1304"/>
            <dgm:constr type="w" for="ch" forName="childText1_2" refType="w" fact="0.4186"/>
            <dgm:constr type="h" for="ch" forName="childText1_2" refType="h" fact="0.3965"/>
            <dgm:constr type="l" for="ch" forName="ellipse4" refType="w" fact="0.3222"/>
            <dgm:constr type="t" for="ch" forName="ellipse4" refType="h" fact="0.4232"/>
            <dgm:constr type="w" for="ch" forName="ellipse4" refType="w" fact="0.2056"/>
            <dgm:constr type="h" for="ch" forName="ellipse4" refType="h" fact="0.1947"/>
            <dgm:constr type="l" for="ch" forName="ellipse1" refType="w" fact="0.1489"/>
            <dgm:constr type="t" for="ch" forName="ellipse1" refType="h" fact="0.4502"/>
            <dgm:constr type="w" for="ch" forName="ellipse1" refType="w" fact="0.1196"/>
            <dgm:constr type="h" for="ch" forName="ellipse1" refType="h" fact="0.1133"/>
            <dgm:constr type="l" for="ch" forName="ellipse2" refType="w" fact="0.5384"/>
            <dgm:constr type="t" for="ch" forName="ellipse2" refType="h" fact="0.0124"/>
            <dgm:constr type="w" for="ch" forName="ellipse2" refType="w" fact="0.1196"/>
            <dgm:constr type="h" for="ch" forName="ellipse2" refType="h" fact="0.1133"/>
            <dgm:constr type="l" for="ch" forName="childText1_4" refType="w" fact="0.4625"/>
            <dgm:constr type="t" for="ch" forName="childText1_4" refType="h" fact="0.5719"/>
            <dgm:constr type="w" for="ch" forName="childText1_4" refType="w" fact="0.4186"/>
            <dgm:constr type="h" for="ch" forName="childText1_4" refType="h" fact="0.3965"/>
            <dgm:constr type="l" for="ch" forName="ellipse3" refType="w" fact="0.8804"/>
            <dgm:constr type="t" for="ch" forName="ellipse3" refType="h" fact="0.5329"/>
            <dgm:constr type="w" for="ch" forName="ellipse3" refType="w" fact="0.1196"/>
            <dgm:constr type="h" for="ch" forName="ellipse3" refType="h" fact="0.1133"/>
            <dgm:constr type="l" for="ch" forName="ellipse5" refType="w" fact="0.0146"/>
            <dgm:constr type="t" for="ch" forName="ellipse5" refType="h" fact="0.5228"/>
            <dgm:constr type="w" for="ch" forName="ellipse5" refType="w" fact="0.0899"/>
            <dgm:constr type="h" for="ch" forName="ellipse5" refType="h" fact="0.0851"/>
          </dgm:constrLst>
        </dgm:else>
      </dgm:choose>
      <dgm:forEach name="Name39" axis="ch ch" ptType="node node" st="1 1" cnt="1 1">
        <dgm:layoutNode name="childText1_1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1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2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0" axis="ch ch" ptType="node node" st="1 2" cnt="1 1">
        <dgm:layoutNode name="childText1_2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3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1" axis="ch ch" ptType="node node" st="1 3" cnt="1 1">
        <dgm:layoutNode name="childText1_3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forEach>
      <dgm:forEach name="Name42" axis="ch ch" ptType="node node" st="1 4" cnt="1 1">
        <dgm:layoutNode name="childText1_4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4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5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layoutNode>
    <dgm:choose name="Name43">
      <dgm:if name="Name44" axis="ch ch" ptType="node node" st="3 1" cnt="1 0" func="cnt" op="gte" val="1">
        <dgm:layoutNode name="rightChild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ch des" ptType="node node" st="3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45"/>
    </dgm:choose>
    <dgm:layoutNode name="parentText1" styleLbl="revTx">
      <dgm:varLst>
        <dgm:chMax val="4"/>
        <dgm:chPref val="3"/>
        <dgm:bulletEnabled val="1"/>
      </dgm:varLst>
      <dgm:alg type="tx"/>
      <dgm:shape xmlns:r="http://schemas.openxmlformats.org/officeDocument/2006/relationships" type="rect" r:blip="">
        <dgm:adjLst/>
      </dgm:shape>
      <dgm:presOf axis="ch self" ptType="node node" st="1 1" cnt="1 0"/>
      <dgm:constrLst>
        <dgm:constr type="lMarg" refType="primFontSz" fact="0.3"/>
        <dgm:constr type="rMarg" refType="primFontSz" fact="0.3"/>
        <dgm:constr type="tMarg" refType="primFontSz" fact="0.3"/>
        <dgm:constr type="bMarg" refType="primFontSz" fact="0.3"/>
      </dgm:constrLst>
      <dgm:ruleLst>
        <dgm:rule type="primFontSz" val="5" fact="NaN" max="NaN"/>
      </dgm:ruleLst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21/10/2020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69540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21/10/2020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32334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21/10/2020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14116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21/10/2020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43319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21/10/2020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20200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21/10/2020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20934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21/10/2020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42183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21/10/2020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96995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21/10/2020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56612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21/10/2020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5952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21/10/2020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45315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44A65-FD0C-4A1D-A36F-902DAF4E2656}" type="datetimeFigureOut">
              <a:rPr lang="en-SG" smtClean="0"/>
              <a:t>21/10/2020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96906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58E7B1-272F-447D-A04D-20DC9AAF2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第九课：学术写作与资料搜集</a:t>
            </a:r>
            <a:endParaRPr lang="en-SG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0C11ABF-952A-4FFA-8B13-5C37095DC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zh-CN" altLang="en-US" dirty="0"/>
              <a:t>下两节课我们介绍与学术写作和资料相关的课题；这节课我们先开始谈一谈有关资料搜集的问题，下节课再谈有关资料分析的课题；</a:t>
            </a:r>
            <a:endParaRPr lang="en-SG" altLang="zh-CN" dirty="0"/>
          </a:p>
          <a:p>
            <a:r>
              <a:rPr lang="zh-CN" altLang="en-US" dirty="0"/>
              <a:t>资料搜集，在前面谈到阅读和选题的时候附带的提到过；阅读就是为了了解一个研究领域和研究课题最为基础的方法；而一旦阅读，就必须和资料打交道；</a:t>
            </a:r>
            <a:endParaRPr lang="en-SG" altLang="zh-CN" dirty="0"/>
          </a:p>
          <a:p>
            <a:r>
              <a:rPr lang="zh-CN" altLang="en-US" dirty="0"/>
              <a:t>今次的资料搜集，我们从更为宏观的角度，介绍一些具体的方法；</a:t>
            </a:r>
            <a:endParaRPr lang="en-SG" altLang="zh-CN" dirty="0"/>
          </a:p>
          <a:p>
            <a:r>
              <a:rPr lang="zh-CN" altLang="en-US" dirty="0"/>
              <a:t>本课目录：</a:t>
            </a:r>
            <a:endParaRPr lang="en-SG" altLang="zh-CN" dirty="0"/>
          </a:p>
          <a:p>
            <a:r>
              <a:rPr lang="zh-CN" altLang="en-US" dirty="0"/>
              <a:t>学术写作、资料搜集和分类</a:t>
            </a:r>
            <a:endParaRPr lang="en-SG" altLang="zh-CN" dirty="0"/>
          </a:p>
          <a:p>
            <a:r>
              <a:rPr lang="zh-CN" altLang="en-US" dirty="0"/>
              <a:t>传统的资料搜集方式</a:t>
            </a:r>
            <a:endParaRPr lang="en-SG" altLang="zh-CN" dirty="0"/>
          </a:p>
          <a:p>
            <a:r>
              <a:rPr lang="zh-CN" altLang="en-US" dirty="0"/>
              <a:t>数字化时代的资料搜集</a:t>
            </a:r>
            <a:endParaRPr lang="en-SG" altLang="zh-CN" dirty="0"/>
          </a:p>
          <a:p>
            <a:r>
              <a:rPr lang="zh-CN" altLang="en-US" dirty="0"/>
              <a:t>资料备份</a:t>
            </a:r>
            <a:endParaRPr lang="en-SG" altLang="zh-CN" dirty="0"/>
          </a:p>
          <a:p>
            <a:r>
              <a:rPr lang="zh-CN" altLang="en-US" dirty="0"/>
              <a:t>总结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49474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562EE-0659-438B-A312-894CF2676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网络资料</a:t>
            </a:r>
            <a:r>
              <a:rPr lang="zh-CN" altLang="en-US" sz="2000" dirty="0"/>
              <a:t>：网络资料，方便、快捷而且更新也快；但同时，网络资料也需要可靠，因为网络资料有时候没有人具体负责，不像出版的资料，有作者和出版社。网络资料，如果有印刷版本，需要以印刷版本为基础，进行核对；如果有出入，需要进一步确证，直到确实确证为止；另外，引用网络资料需要给出登录日期，以便确保符合引用规范。个人放在网上的资料，需要一再确认或分析，以便证实其可靠性。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36EF1BD-E890-4FE8-B74D-4510078F4B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771507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02157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986EB-3A0F-4248-88BA-DB4DC89CE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照片资料</a:t>
            </a:r>
            <a:r>
              <a:rPr lang="zh-CN" altLang="en-US" sz="2000" dirty="0"/>
              <a:t>：搜集资料的另一个方法，就是用照片的方式，先将需要的资料搜集在一起；然后按自己的方式分类、整理并且备份；之后可以以笔记的方式输入电脑，或者做做一些标记，以便写论文的时候容易查找；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E310FDF-55F7-404F-BB58-C507DE8317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8788198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3186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790E3-CC23-4636-B3C7-98AF38E89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资料库</a:t>
            </a:r>
            <a:r>
              <a:rPr lang="zh-CN" altLang="en-US" sz="2000" dirty="0"/>
              <a:t>：一个广泛包含，而且整理到位的资料库，不仅是一篇论文的主要部分，甚至是一个研究者整个学术研究的基础；资料库的特征：资料全面；分类简单但实用；对分类的资料有简洁的介绍、评论和实时的更新；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720522C-EE2C-4540-8FF7-0C9AD9582E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0668980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13153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9BDF6-F1AF-4D00-9B61-AAD4195C1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更新资料库</a:t>
            </a:r>
            <a:r>
              <a:rPr lang="zh-CN" altLang="en-US" sz="2000" dirty="0"/>
              <a:t>：前面提到，对资料库的更新，也是资料库建立和保持其与研究和学术写作协调和跟进的重要环节；另外，随着更多资料的搜集、分类、整理等经验，在相互关联的资料中，会出现有用的线索和脉络，从而让研究者搜集的资料更加体系化，而且他的研究和论文的写作，以及论述更为有条理，观点更加清晰，结论更加的有说服力。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A16818B-1D3D-41E9-B6F7-B3902D1399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7418892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6922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189B4-17D3-406C-BDDC-E6A671DA8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总结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592FB-32E0-44BB-8A25-E8EDC17000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zh-CN" altLang="en-US" dirty="0"/>
              <a:t>这节课，我们介绍了有关资料搜集和学术写作之间的关联，不过，我们较少说明两者之间的关系；</a:t>
            </a:r>
            <a:endParaRPr lang="en-SG" altLang="zh-CN" dirty="0"/>
          </a:p>
          <a:p>
            <a:r>
              <a:rPr lang="zh-CN" altLang="en-US" dirty="0"/>
              <a:t>如果你细心阅读了课件和课堂笔记，你可能会自己得出结论：学术写作的格式和结构很呆板，所以，只要按照我们介绍的方式进行资料搜集、分类、整理，具体的写作，其实再简单不过，基本就是给你自己设计的研究课题添加材料，然后作必要的润色而已；</a:t>
            </a:r>
            <a:endParaRPr lang="en-SG" altLang="zh-CN" dirty="0"/>
          </a:p>
          <a:p>
            <a:r>
              <a:rPr lang="zh-CN" altLang="en-US" dirty="0"/>
              <a:t>另外，前面我提到，如果说</a:t>
            </a:r>
            <a:r>
              <a:rPr lang="zh-CN" altLang="en-US" i="1" dirty="0"/>
              <a:t>学术写作只有反复的练习而没有别的方法</a:t>
            </a:r>
            <a:r>
              <a:rPr lang="zh-CN" altLang="en-US" dirty="0"/>
              <a:t>这是一句不靠谱的话；那么，把这句话修正一下，就完全说得通：</a:t>
            </a:r>
            <a:r>
              <a:rPr lang="zh-CN" altLang="en-US" u="sng" dirty="0"/>
              <a:t>学术写作，按照学术研究，比如选题、阅读、搜寻资料等方法和进程</a:t>
            </a:r>
            <a:r>
              <a:rPr lang="zh-CN" altLang="en-US" b="1" i="1" u="sng" dirty="0"/>
              <a:t>练习</a:t>
            </a:r>
            <a:r>
              <a:rPr lang="zh-CN" altLang="en-US" u="sng" dirty="0"/>
              <a:t>，是简单有效的方法</a:t>
            </a:r>
            <a:r>
              <a:rPr lang="zh-CN" altLang="en-US" dirty="0"/>
              <a:t>；</a:t>
            </a:r>
            <a:endParaRPr lang="en-SG" altLang="zh-CN" dirty="0"/>
          </a:p>
          <a:p>
            <a:r>
              <a:rPr lang="zh-CN" altLang="en-US" dirty="0"/>
              <a:t>到目前为止，还没有看到大家用</a:t>
            </a:r>
            <a:r>
              <a:rPr lang="en-US" altLang="zh-CN" dirty="0"/>
              <a:t>《</a:t>
            </a:r>
            <a:r>
              <a:rPr lang="zh-CN" altLang="en-US" dirty="0"/>
              <a:t>研究生手册</a:t>
            </a:r>
            <a:r>
              <a:rPr lang="en-US" altLang="zh-CN" dirty="0"/>
              <a:t>》</a:t>
            </a:r>
            <a:r>
              <a:rPr lang="zh-CN" altLang="en-US" dirty="0"/>
              <a:t>所要求的方式进行写作；起码，还没有从你们的练习当中反映出来。所以，从现在开始一定要阅读该手册，并反复练习，特别是引文及其格式；另外，练习的时候，出现的问题，寄过来，我们讨论；我看了该手册，有些疑问，不知道你们看了之后，是否也是如此。</a:t>
            </a:r>
            <a:endParaRPr lang="en-SG" altLang="zh-CN" dirty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229009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60C65-49AB-41CA-B44E-ED43A52DE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阅读和资料搜集</a:t>
            </a:r>
            <a:r>
              <a:rPr lang="zh-CN" altLang="en-US" sz="2000" dirty="0"/>
              <a:t>：阅读可以是资料搜集，但有时候阅读只是在了解信息，而没有进一步的搜集或保存信息或资料；你可能经常会在阅读的时候有似曾相识的感觉，原因之一可能是此前阅读过相关信息，但一时又记不起来；所以，阅读是资料搜集的基础，但阅读不一定保证搜集到资料。当然，对过目不忘的人，阅读就是记录，也就是搜集资料。</a:t>
            </a:r>
            <a:endParaRPr lang="en-SG" sz="2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683D11A-4613-437A-9D6D-6F8616BFC0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979938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0345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0DF5F-1170-4C8A-B860-BAB5680E5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学术写作与资料搜集</a:t>
            </a:r>
            <a:r>
              <a:rPr lang="zh-CN" altLang="en-US" sz="2000" dirty="0"/>
              <a:t>：早期的学术研究和学术写作的基础，有剪刀加浆糊的说法，或者是以卡片的形式搜集、整理并储备资料，以此为基础进一步研究和写作；所以，学术写作是资料搜集的延伸。因为一个卡片记录很详尽的研究者，直接可以从自己的卡片来组装论文；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505027D-1285-473B-B736-E9CBE222B7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5526265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5194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828DB-12E5-4D93-A040-3C8E6F59B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资料分类</a:t>
            </a:r>
            <a:r>
              <a:rPr lang="zh-CN" altLang="en-US" sz="1800" dirty="0"/>
              <a:t>：一般而言，资料分为两大类，即原始资料和二手资料（现代研究）；人类学或社会学的田野调查，尽管是“现代调查”，但也是“一手资料” </a:t>
            </a:r>
            <a:r>
              <a:rPr lang="en-US" altLang="zh-CN" sz="1800" dirty="0"/>
              <a:t>– </a:t>
            </a:r>
            <a:r>
              <a:rPr lang="zh-CN" altLang="en-US" sz="1800" dirty="0"/>
              <a:t>亲自访问或调查问卷的忠实记录；但有时候现代研究，比如哲学著作，研究的问题虽然是老问题，但著作本身可以理解为原始资料或一手资料。另外，原文（比如梵文）和翻译作品一般都可以理解为“原始资料”，尽管翻译的作品有时候和原文有差别；</a:t>
            </a:r>
            <a:endParaRPr lang="en-SG" sz="1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61B9569-3395-4754-BD74-5AED23CC80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8615602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594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F9B41-F71C-4804-96C6-AB4F335B8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原始资料</a:t>
            </a:r>
            <a:r>
              <a:rPr lang="zh-CN" altLang="en-US" sz="1800" dirty="0"/>
              <a:t>：以佛教三藏为例，很难以语言的不同来界定一手或二手资料；比如，到目前最完备的，至少有巴利语三藏、汉语三藏和藏语系的甘珠尔（经律）和丹珠尔（论和疏），加上考古发现和整理的一些梵语原文残卷或基本完整的佛经，都可以成为“佛经”意义上的“原始资料”；当然，如果说原文，那问题就比较复杂。摩揭陀语？梵语（佛陀不同意将自己的“说法”翻译成梵语）？还是犍陀罗方言？</a:t>
            </a:r>
            <a:r>
              <a:rPr lang="en-SG" altLang="zh-CN" sz="1800" dirty="0"/>
              <a:t>…</a:t>
            </a:r>
            <a:endParaRPr lang="en-SG" sz="1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DF40D29-B715-4AE5-A912-BBEC8A2C11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704533"/>
              </p:ext>
            </p:extLst>
          </p:nvPr>
        </p:nvGraphicFramePr>
        <p:xfrm>
          <a:off x="628650" y="1921079"/>
          <a:ext cx="7886700" cy="42558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7883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0220F-028E-4F3D-A260-C08F404C7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原始资料的相关问题</a:t>
            </a:r>
            <a:r>
              <a:rPr lang="zh-CN" altLang="en-US" sz="1800" dirty="0"/>
              <a:t>：涉及到原始资料，就会有版本（迟早）和资料的可靠性等问题；另外，校勘或整理的发展过程等，也是需要考量的问题；比如</a:t>
            </a:r>
            <a:r>
              <a:rPr lang="en-US" altLang="zh-CN" sz="1800" dirty="0"/>
              <a:t>《</a:t>
            </a:r>
            <a:r>
              <a:rPr lang="zh-CN" altLang="en-US" sz="1800" dirty="0"/>
              <a:t>大正藏</a:t>
            </a:r>
            <a:r>
              <a:rPr lang="en-US" altLang="zh-CN" sz="1800" dirty="0"/>
              <a:t>》</a:t>
            </a:r>
            <a:r>
              <a:rPr lang="zh-CN" altLang="en-US" sz="1800" dirty="0"/>
              <a:t>是学术界流行的佛教藏经版本，但其中的标点，很多都很我们现行的标点不同（有人说还不如不标点，直接句读即可），这些问题在阅读或资料搜集时，都需要关注。另外，对于是否可靠，如何评估、参照标准等问题，也需要考虑。</a:t>
            </a:r>
            <a:endParaRPr lang="en-SG" sz="1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4C3BED4-8E7B-4D28-8203-19C72E26F0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6363525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0029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2C3CE-E7F9-4DA9-9C4C-043AAD600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现代研究</a:t>
            </a:r>
            <a:r>
              <a:rPr lang="zh-CN" altLang="en-US" sz="2200" dirty="0"/>
              <a:t>：现代研究，或二手资料，主要是对一手资料或原始资料的研究；或者围绕着现代问题，以原始资料和现代研究为基础所做的学术研究和写作；在学术写作中，这一部分资料一般占比重比较大；但能否阅读到以及是否能够阅读（比如语言问题和是否有现成而且可以读得到的翻译版本）；如果搜集不到或无法阅读某些资料，是否影响到学术研究和写作，是搜集资料时需要考量的问题。</a:t>
            </a:r>
            <a:endParaRPr lang="en-SG" sz="22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87CAB84-A5E2-4D65-B7CC-368E00ED0A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2412233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9015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8CE44-31AC-44F0-8E7B-D3BD0C513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搜集资料</a:t>
            </a:r>
            <a:r>
              <a:rPr lang="zh-CN" altLang="en-US" sz="1800" dirty="0"/>
              <a:t>：传统方式的搜集资料，当然是图书馆。其优点，自不待言：直观、直接而且方便。特别是国外体系，随便翻阅，找不到资料直接找图书馆员，有时候他们比电脑还专业；另外，据说有些国外的图书馆夜不闭馆；即便关门，也是到晚间</a:t>
            </a:r>
            <a:r>
              <a:rPr lang="en-SG" altLang="zh-CN" sz="1800" dirty="0"/>
              <a:t>11</a:t>
            </a:r>
            <a:r>
              <a:rPr lang="zh-CN" altLang="en-US" sz="1800" dirty="0"/>
              <a:t>点之后。与其说是搜集资料，不如说是书海畅游。现在电脑时代，可以输入关键词，然后直接找到要用的资料。总之，电脑时代，图书馆的功能不但没有减少，而且有所增加。</a:t>
            </a:r>
            <a:endParaRPr lang="en-SG" sz="1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FD2B998-87A9-443C-99C0-FD611E5A19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354140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0876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31398-2337-4157-BF45-48BBFDF22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搜集资料的关键</a:t>
            </a:r>
            <a:r>
              <a:rPr lang="zh-CN" altLang="en-US" sz="1800" dirty="0"/>
              <a:t>：第一，如果看到某篇论文中所引用的其它资料（论文或专著，或原始资料）和你的研究相关，不妨单独记录，并补充说明，然后再进一步追踪这些记录在案的研究专著或论文。其二，阅读或浏览相关资料后，做笔记或卡片或存入电脑；资料积累的同时，最起码的专著或论文出处、出版信息以及页码一定要记得同时记录；否则，回过头来再找忘记的书名或论文名字，那就麻烦了。</a:t>
            </a:r>
            <a:endParaRPr lang="en-SG" sz="1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B2767AC-E058-40F5-8F26-DB31C79238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3914336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9318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Custom 2">
      <a:majorFont>
        <a:latin typeface="Times New Roman"/>
        <a:ea typeface="新宋体"/>
        <a:cs typeface=""/>
      </a:majorFont>
      <a:minorFont>
        <a:latin typeface="Times New Roman"/>
        <a:ea typeface="新宋体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770</TotalTime>
  <Words>3208</Words>
  <Application>Microsoft Office PowerPoint</Application>
  <PresentationFormat>On-screen Show (4:3)</PresentationFormat>
  <Paragraphs>101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Times New Roman</vt:lpstr>
      <vt:lpstr>Office Theme</vt:lpstr>
      <vt:lpstr>第九课：学术写作与资料搜集</vt:lpstr>
      <vt:lpstr>阅读和资料搜集：阅读可以是资料搜集，但有时候阅读只是在了解信息，而没有进一步的搜集或保存信息或资料；你可能经常会在阅读的时候有似曾相识的感觉，原因之一可能是此前阅读过相关信息，但一时又记不起来；所以，阅读是资料搜集的基础，但阅读不一定保证搜集到资料。当然，对过目不忘的人，阅读就是记录，也就是搜集资料。</vt:lpstr>
      <vt:lpstr>学术写作与资料搜集：早期的学术研究和学术写作的基础，有剪刀加浆糊的说法，或者是以卡片的形式搜集、整理并储备资料，以此为基础进一步研究和写作；所以，学术写作是资料搜集的延伸。因为一个卡片记录很详尽的研究者，直接可以从自己的卡片来组装论文；</vt:lpstr>
      <vt:lpstr>资料分类：一般而言，资料分为两大类，即原始资料和二手资料（现代研究）；人类学或社会学的田野调查，尽管是“现代调查”，但也是“一手资料” – 亲自访问或调查问卷的忠实记录；但有时候现代研究，比如哲学著作，研究的问题虽然是老问题，但著作本身可以理解为原始资料或一手资料。另外，原文（比如梵文）和翻译作品一般都可以理解为“原始资料”，尽管翻译的作品有时候和原文有差别；</vt:lpstr>
      <vt:lpstr>原始资料：以佛教三藏为例，很难以语言的不同来界定一手或二手资料；比如，到目前最完备的，至少有巴利语三藏、汉语三藏和藏语系的甘珠尔（经律）和丹珠尔（论和疏），加上考古发现和整理的一些梵语原文残卷或基本完整的佛经，都可以成为“佛经”意义上的“原始资料”；当然，如果说原文，那问题就比较复杂。摩揭陀语？梵语（佛陀不同意将自己的“说法”翻译成梵语）？还是犍陀罗方言？…</vt:lpstr>
      <vt:lpstr>原始资料的相关问题：涉及到原始资料，就会有版本（迟早）和资料的可靠性等问题；另外，校勘或整理的发展过程等，也是需要考量的问题；比如《大正藏》是学术界流行的佛教藏经版本，但其中的标点，很多都很我们现行的标点不同（有人说还不如不标点，直接句读即可），这些问题在阅读或资料搜集时，都需要关注。另外，对于是否可靠，如何评估、参照标准等问题，也需要考虑。</vt:lpstr>
      <vt:lpstr>现代研究：现代研究，或二手资料，主要是对一手资料或原始资料的研究；或者围绕着现代问题，以原始资料和现代研究为基础所做的学术研究和写作；在学术写作中，这一部分资料一般占比重比较大；但能否阅读到以及是否能够阅读（比如语言问题和是否有现成而且可以读得到的翻译版本）；如果搜集不到或无法阅读某些资料，是否影响到学术研究和写作，是搜集资料时需要考量的问题。</vt:lpstr>
      <vt:lpstr>搜集资料：传统方式的搜集资料，当然是图书馆。其优点，自不待言：直观、直接而且方便。特别是国外体系，随便翻阅，找不到资料直接找图书馆员，有时候他们比电脑还专业；另外，据说有些国外的图书馆夜不闭馆；即便关门，也是到晚间11点之后。与其说是搜集资料，不如说是书海畅游。现在电脑时代，可以输入关键词，然后直接找到要用的资料。总之，电脑时代，图书馆的功能不但没有减少，而且有所增加。</vt:lpstr>
      <vt:lpstr>搜集资料的关键：第一，如果看到某篇论文中所引用的其它资料（论文或专著，或原始资料）和你的研究相关，不妨单独记录，并补充说明，然后再进一步追踪这些记录在案的研究专著或论文。其二，阅读或浏览相关资料后，做笔记或卡片或存入电脑；资料积累的同时，最起码的专著或论文出处、出版信息以及页码一定要记得同时记录；否则，回过头来再找忘记的书名或论文名字，那就麻烦了。</vt:lpstr>
      <vt:lpstr>网络资料：网络资料，方便、快捷而且更新也快；但同时，网络资料也需要可靠，因为网络资料有时候没有人具体负责，不像出版的资料，有作者和出版社。网络资料，如果有印刷版本，需要以印刷版本为基础，进行核对；如果有出入，需要进一步确证，直到确实确证为止；另外，引用网络资料需要给出登录日期，以便确保符合引用规范。个人放在网上的资料，需要一再确认或分析，以便证实其可靠性。</vt:lpstr>
      <vt:lpstr>照片资料：搜集资料的另一个方法，就是用照片的方式，先将需要的资料搜集在一起；然后按自己的方式分类、整理并且备份；之后可以以笔记的方式输入电脑，或者做做一些标记，以便写论文的时候容易查找；</vt:lpstr>
      <vt:lpstr>资料库：一个广泛包含，而且整理到位的资料库，不仅是一篇论文的主要部分，甚至是一个研究者整个学术研究的基础；资料库的特征：资料全面；分类简单但实用；对分类的资料有简洁的介绍、评论和实时的更新；</vt:lpstr>
      <vt:lpstr>更新资料库：前面提到，对资料库的更新，也是资料库建立和保持其与研究和学术写作协调和跟进的重要环节；另外，随着更多资料的搜集、分类、整理等经验，在相互关联的资料中，会出现有用的线索和脉络，从而让研究者搜集的资料更加体系化，而且他的研究和论文的写作，以及论述更为有条理，观点更加清晰，结论更加的有说服力。</vt:lpstr>
      <vt:lpstr>总结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[BCS Lecturer] Ven Chuan Qing</dc:creator>
  <cp:lastModifiedBy>[BCS Lecturer] Ven Chuan Qing</cp:lastModifiedBy>
  <cp:revision>63</cp:revision>
  <dcterms:created xsi:type="dcterms:W3CDTF">2020-08-22T07:00:20Z</dcterms:created>
  <dcterms:modified xsi:type="dcterms:W3CDTF">2020-10-21T05:49:43Z</dcterms:modified>
</cp:coreProperties>
</file>