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319" r:id="rId5"/>
    <p:sldId id="259" r:id="rId6"/>
    <p:sldId id="321" r:id="rId7"/>
    <p:sldId id="322" r:id="rId8"/>
    <p:sldId id="318" r:id="rId9"/>
    <p:sldId id="324" r:id="rId10"/>
    <p:sldId id="323" r:id="rId11"/>
    <p:sldId id="325" r:id="rId12"/>
    <p:sldId id="327" r:id="rId13"/>
    <p:sldId id="326" r:id="rId14"/>
    <p:sldId id="261" r:id="rId15"/>
    <p:sldId id="329" r:id="rId16"/>
    <p:sldId id="264" r:id="rId17"/>
    <p:sldId id="330" r:id="rId18"/>
    <p:sldId id="263" r:id="rId19"/>
    <p:sldId id="328" r:id="rId20"/>
    <p:sldId id="29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0DA182-1961-4801-923C-043140717B4E}" type="doc">
      <dgm:prSet loTypeId="urn:microsoft.com/office/officeart/2008/layout/HalfCircleOrganizationChart" loCatId="hierarchy" qsTypeId="urn:microsoft.com/office/officeart/2005/8/quickstyle/simple1" qsCatId="simple" csTypeId="urn:microsoft.com/office/officeart/2005/8/colors/colorful4" csCatId="colorful" phldr="1"/>
      <dgm:spPr/>
      <dgm:t>
        <a:bodyPr/>
        <a:lstStyle/>
        <a:p>
          <a:endParaRPr lang="en-SG"/>
        </a:p>
      </dgm:t>
    </dgm:pt>
    <dgm:pt modelId="{7797D6A5-BCD2-40D9-8CDC-60735B6C57D4}">
      <dgm:prSet phldrT="[Text]"/>
      <dgm:spPr/>
      <dgm:t>
        <a:bodyPr/>
        <a:lstStyle/>
        <a:p>
          <a:r>
            <a:rPr lang="en-US" dirty="0"/>
            <a:t>Unsustainable development</a:t>
          </a:r>
          <a:endParaRPr lang="en-SG" dirty="0"/>
        </a:p>
      </dgm:t>
    </dgm:pt>
    <dgm:pt modelId="{B773F083-75C7-4828-8B27-D97F7A39EE83}" type="parTrans" cxnId="{2E1D4BAE-6814-4672-939B-0C9A95E948FE}">
      <dgm:prSet/>
      <dgm:spPr/>
      <dgm:t>
        <a:bodyPr/>
        <a:lstStyle/>
        <a:p>
          <a:endParaRPr lang="en-SG"/>
        </a:p>
      </dgm:t>
    </dgm:pt>
    <dgm:pt modelId="{5EDB61B6-29C3-4660-AD42-1BE3CEAF6E2B}" type="sibTrans" cxnId="{2E1D4BAE-6814-4672-939B-0C9A95E948FE}">
      <dgm:prSet/>
      <dgm:spPr/>
      <dgm:t>
        <a:bodyPr/>
        <a:lstStyle/>
        <a:p>
          <a:endParaRPr lang="en-SG"/>
        </a:p>
      </dgm:t>
    </dgm:pt>
    <dgm:pt modelId="{D3A12CD5-53EA-4AE5-8947-6EDEE68F7866}">
      <dgm:prSet phldrT="[Text]"/>
      <dgm:spPr/>
      <dgm:t>
        <a:bodyPr/>
        <a:lstStyle/>
        <a:p>
          <a:r>
            <a:rPr lang="en-US" dirty="0"/>
            <a:t>CO₂ and other wastage</a:t>
          </a:r>
          <a:endParaRPr lang="en-SG" dirty="0"/>
        </a:p>
      </dgm:t>
    </dgm:pt>
    <dgm:pt modelId="{0E0F08CE-FD23-43BC-A6CC-B4BBD565F87D}" type="parTrans" cxnId="{C68152D5-AF95-495C-92D1-E3B5A5C28FE4}">
      <dgm:prSet/>
      <dgm:spPr/>
      <dgm:t>
        <a:bodyPr/>
        <a:lstStyle/>
        <a:p>
          <a:endParaRPr lang="en-SG"/>
        </a:p>
      </dgm:t>
    </dgm:pt>
    <dgm:pt modelId="{25CDB8CA-7D25-46CF-810E-9AEB875D5FB5}" type="sibTrans" cxnId="{C68152D5-AF95-495C-92D1-E3B5A5C28FE4}">
      <dgm:prSet/>
      <dgm:spPr/>
      <dgm:t>
        <a:bodyPr/>
        <a:lstStyle/>
        <a:p>
          <a:endParaRPr lang="en-SG"/>
        </a:p>
      </dgm:t>
    </dgm:pt>
    <dgm:pt modelId="{DECF3BFC-852D-40B4-A013-3072AA6F63B9}">
      <dgm:prSet phldrT="[Text]"/>
      <dgm:spPr/>
      <dgm:t>
        <a:bodyPr/>
        <a:lstStyle/>
        <a:p>
          <a:r>
            <a:rPr lang="en-US" dirty="0"/>
            <a:t>Greenhouse gas emission</a:t>
          </a:r>
          <a:endParaRPr lang="en-SG" dirty="0"/>
        </a:p>
      </dgm:t>
    </dgm:pt>
    <dgm:pt modelId="{7DC4F41C-634B-439E-8DCF-D8D9A570FD52}" type="parTrans" cxnId="{86C8749E-C564-4BD0-9F89-5062540E4D32}">
      <dgm:prSet/>
      <dgm:spPr/>
      <dgm:t>
        <a:bodyPr/>
        <a:lstStyle/>
        <a:p>
          <a:endParaRPr lang="en-SG"/>
        </a:p>
      </dgm:t>
    </dgm:pt>
    <dgm:pt modelId="{C1EB92BC-9433-471E-BA1E-F1165E7464E2}" type="sibTrans" cxnId="{86C8749E-C564-4BD0-9F89-5062540E4D32}">
      <dgm:prSet/>
      <dgm:spPr/>
      <dgm:t>
        <a:bodyPr/>
        <a:lstStyle/>
        <a:p>
          <a:endParaRPr lang="en-SG"/>
        </a:p>
      </dgm:t>
    </dgm:pt>
    <dgm:pt modelId="{0B27FFF1-D8B0-4A0B-8A6B-89A2FC44FBF4}">
      <dgm:prSet phldrT="[Text]"/>
      <dgm:spPr/>
      <dgm:t>
        <a:bodyPr/>
        <a:lstStyle/>
        <a:p>
          <a:r>
            <a:rPr lang="en-US" dirty="0"/>
            <a:t>Climate change</a:t>
          </a:r>
          <a:endParaRPr lang="en-SG" dirty="0"/>
        </a:p>
      </dgm:t>
    </dgm:pt>
    <dgm:pt modelId="{C4E7CB8F-3EA6-4921-9B74-4C503DA137E6}" type="parTrans" cxnId="{C9AEDAAF-C4D6-4A9D-B379-81AE7AB23219}">
      <dgm:prSet/>
      <dgm:spPr/>
      <dgm:t>
        <a:bodyPr/>
        <a:lstStyle/>
        <a:p>
          <a:endParaRPr lang="en-SG"/>
        </a:p>
      </dgm:t>
    </dgm:pt>
    <dgm:pt modelId="{A400EAD2-92EE-47F6-9721-461716D22C2C}" type="sibTrans" cxnId="{C9AEDAAF-C4D6-4A9D-B379-81AE7AB23219}">
      <dgm:prSet/>
      <dgm:spPr/>
      <dgm:t>
        <a:bodyPr/>
        <a:lstStyle/>
        <a:p>
          <a:endParaRPr lang="en-SG"/>
        </a:p>
      </dgm:t>
    </dgm:pt>
    <dgm:pt modelId="{993E16EC-D5DE-4377-97CE-3AC38F33298A}">
      <dgm:prSet phldrT="[Text]"/>
      <dgm:spPr/>
      <dgm:t>
        <a:bodyPr/>
        <a:lstStyle/>
        <a:p>
          <a:r>
            <a:rPr lang="en-US" dirty="0"/>
            <a:t>Resources consumption</a:t>
          </a:r>
          <a:endParaRPr lang="en-SG" dirty="0"/>
        </a:p>
      </dgm:t>
    </dgm:pt>
    <dgm:pt modelId="{ACE97AAB-29A4-4C79-8C52-781682F47BC1}" type="parTrans" cxnId="{0FA57BDF-379A-4D11-86A2-2B803FA2A4B2}">
      <dgm:prSet/>
      <dgm:spPr/>
      <dgm:t>
        <a:bodyPr/>
        <a:lstStyle/>
        <a:p>
          <a:endParaRPr lang="en-SG"/>
        </a:p>
      </dgm:t>
    </dgm:pt>
    <dgm:pt modelId="{EC8470EB-5DE7-408F-82B9-7217D24C69DF}" type="sibTrans" cxnId="{0FA57BDF-379A-4D11-86A2-2B803FA2A4B2}">
      <dgm:prSet/>
      <dgm:spPr/>
      <dgm:t>
        <a:bodyPr/>
        <a:lstStyle/>
        <a:p>
          <a:endParaRPr lang="en-SG"/>
        </a:p>
      </dgm:t>
    </dgm:pt>
    <dgm:pt modelId="{FEF3D15D-D727-41F5-9C3B-190862FC2AD4}">
      <dgm:prSet phldrT="[Text]"/>
      <dgm:spPr/>
      <dgm:t>
        <a:bodyPr/>
        <a:lstStyle/>
        <a:p>
          <a:r>
            <a:rPr lang="en-US" dirty="0"/>
            <a:t>Shortage of resources</a:t>
          </a:r>
          <a:endParaRPr lang="en-SG" dirty="0"/>
        </a:p>
      </dgm:t>
    </dgm:pt>
    <dgm:pt modelId="{74E37F5A-5182-403F-9825-49196AA4AF47}" type="parTrans" cxnId="{7FD0A169-7600-4E1E-8A25-11F63D534D4A}">
      <dgm:prSet/>
      <dgm:spPr/>
      <dgm:t>
        <a:bodyPr/>
        <a:lstStyle/>
        <a:p>
          <a:endParaRPr lang="en-SG"/>
        </a:p>
      </dgm:t>
    </dgm:pt>
    <dgm:pt modelId="{C81FA83A-52A2-4E7B-ADAA-F490E0321BC9}" type="sibTrans" cxnId="{7FD0A169-7600-4E1E-8A25-11F63D534D4A}">
      <dgm:prSet/>
      <dgm:spPr/>
      <dgm:t>
        <a:bodyPr/>
        <a:lstStyle/>
        <a:p>
          <a:endParaRPr lang="en-SG"/>
        </a:p>
      </dgm:t>
    </dgm:pt>
    <dgm:pt modelId="{F530E5FB-B032-4003-BED9-DA9230796D6A}" type="pres">
      <dgm:prSet presAssocID="{5E0DA182-1961-4801-923C-043140717B4E}" presName="Name0" presStyleCnt="0">
        <dgm:presLayoutVars>
          <dgm:orgChart val="1"/>
          <dgm:chPref val="1"/>
          <dgm:dir/>
          <dgm:animOne val="branch"/>
          <dgm:animLvl val="lvl"/>
          <dgm:resizeHandles/>
        </dgm:presLayoutVars>
      </dgm:prSet>
      <dgm:spPr/>
    </dgm:pt>
    <dgm:pt modelId="{166A9D14-0EDF-4EBC-A220-2B86D1E61C2F}" type="pres">
      <dgm:prSet presAssocID="{7797D6A5-BCD2-40D9-8CDC-60735B6C57D4}" presName="hierRoot1" presStyleCnt="0">
        <dgm:presLayoutVars>
          <dgm:hierBranch val="init"/>
        </dgm:presLayoutVars>
      </dgm:prSet>
      <dgm:spPr/>
    </dgm:pt>
    <dgm:pt modelId="{74F6983F-A879-4F7E-BFA9-22B2E4D8A5F3}" type="pres">
      <dgm:prSet presAssocID="{7797D6A5-BCD2-40D9-8CDC-60735B6C57D4}" presName="rootComposite1" presStyleCnt="0"/>
      <dgm:spPr/>
    </dgm:pt>
    <dgm:pt modelId="{50284A18-3B16-4C0C-8A9B-B0F2E95A47C9}" type="pres">
      <dgm:prSet presAssocID="{7797D6A5-BCD2-40D9-8CDC-60735B6C57D4}" presName="rootText1" presStyleLbl="alignAcc1" presStyleIdx="0" presStyleCnt="0">
        <dgm:presLayoutVars>
          <dgm:chPref val="3"/>
        </dgm:presLayoutVars>
      </dgm:prSet>
      <dgm:spPr/>
    </dgm:pt>
    <dgm:pt modelId="{11D7803F-3F3E-4A94-BF25-BF44E593FBC4}" type="pres">
      <dgm:prSet presAssocID="{7797D6A5-BCD2-40D9-8CDC-60735B6C57D4}" presName="topArc1" presStyleLbl="parChTrans1D1" presStyleIdx="0" presStyleCnt="12"/>
      <dgm:spPr/>
    </dgm:pt>
    <dgm:pt modelId="{AEB4703B-BC3E-4B2C-B16A-4F3E033B9DDE}" type="pres">
      <dgm:prSet presAssocID="{7797D6A5-BCD2-40D9-8CDC-60735B6C57D4}" presName="bottomArc1" presStyleLbl="parChTrans1D1" presStyleIdx="1" presStyleCnt="12"/>
      <dgm:spPr/>
    </dgm:pt>
    <dgm:pt modelId="{E557DE72-B455-447E-B7A2-F69A8E4612FD}" type="pres">
      <dgm:prSet presAssocID="{7797D6A5-BCD2-40D9-8CDC-60735B6C57D4}" presName="topConnNode1" presStyleLbl="node1" presStyleIdx="0" presStyleCnt="0"/>
      <dgm:spPr/>
    </dgm:pt>
    <dgm:pt modelId="{92C55D46-3E46-4924-9CA3-76934B9D735C}" type="pres">
      <dgm:prSet presAssocID="{7797D6A5-BCD2-40D9-8CDC-60735B6C57D4}" presName="hierChild2" presStyleCnt="0"/>
      <dgm:spPr/>
    </dgm:pt>
    <dgm:pt modelId="{5A8441BD-E7BF-498C-BE80-BF8CC92556B8}" type="pres">
      <dgm:prSet presAssocID="{0E0F08CE-FD23-43BC-A6CC-B4BBD565F87D}" presName="Name28" presStyleLbl="parChTrans1D2" presStyleIdx="0" presStyleCnt="2"/>
      <dgm:spPr/>
    </dgm:pt>
    <dgm:pt modelId="{C513D816-4119-4CCE-89CC-08C1FD148C83}" type="pres">
      <dgm:prSet presAssocID="{D3A12CD5-53EA-4AE5-8947-6EDEE68F7866}" presName="hierRoot2" presStyleCnt="0">
        <dgm:presLayoutVars>
          <dgm:hierBranch val="init"/>
        </dgm:presLayoutVars>
      </dgm:prSet>
      <dgm:spPr/>
    </dgm:pt>
    <dgm:pt modelId="{DFC1FBC3-5298-4D72-9A87-6A4043E35BE7}" type="pres">
      <dgm:prSet presAssocID="{D3A12CD5-53EA-4AE5-8947-6EDEE68F7866}" presName="rootComposite2" presStyleCnt="0"/>
      <dgm:spPr/>
    </dgm:pt>
    <dgm:pt modelId="{233132B1-4CC4-4B75-A379-526E7419546A}" type="pres">
      <dgm:prSet presAssocID="{D3A12CD5-53EA-4AE5-8947-6EDEE68F7866}" presName="rootText2" presStyleLbl="alignAcc1" presStyleIdx="0" presStyleCnt="0">
        <dgm:presLayoutVars>
          <dgm:chPref val="3"/>
        </dgm:presLayoutVars>
      </dgm:prSet>
      <dgm:spPr/>
    </dgm:pt>
    <dgm:pt modelId="{8F5701CF-FA40-49C7-A489-5DEDE1628B7C}" type="pres">
      <dgm:prSet presAssocID="{D3A12CD5-53EA-4AE5-8947-6EDEE68F7866}" presName="topArc2" presStyleLbl="parChTrans1D1" presStyleIdx="2" presStyleCnt="12"/>
      <dgm:spPr/>
    </dgm:pt>
    <dgm:pt modelId="{4AEBBD9B-0082-4BE5-B85F-5963977C1421}" type="pres">
      <dgm:prSet presAssocID="{D3A12CD5-53EA-4AE5-8947-6EDEE68F7866}" presName="bottomArc2" presStyleLbl="parChTrans1D1" presStyleIdx="3" presStyleCnt="12"/>
      <dgm:spPr/>
    </dgm:pt>
    <dgm:pt modelId="{71DB215A-12B7-48D7-AEE0-0367A8557AB5}" type="pres">
      <dgm:prSet presAssocID="{D3A12CD5-53EA-4AE5-8947-6EDEE68F7866}" presName="topConnNode2" presStyleLbl="node2" presStyleIdx="0" presStyleCnt="0"/>
      <dgm:spPr/>
    </dgm:pt>
    <dgm:pt modelId="{D044BEF4-ED61-4287-AF3B-F743A55B10A4}" type="pres">
      <dgm:prSet presAssocID="{D3A12CD5-53EA-4AE5-8947-6EDEE68F7866}" presName="hierChild4" presStyleCnt="0"/>
      <dgm:spPr/>
    </dgm:pt>
    <dgm:pt modelId="{40A7CA81-F338-4F52-9D1F-C24067E62E2A}" type="pres">
      <dgm:prSet presAssocID="{7DC4F41C-634B-439E-8DCF-D8D9A570FD52}" presName="Name28" presStyleLbl="parChTrans1D3" presStyleIdx="0" presStyleCnt="3"/>
      <dgm:spPr/>
    </dgm:pt>
    <dgm:pt modelId="{221FB9D6-6C24-4EAB-A4B4-9693E3EFB6A0}" type="pres">
      <dgm:prSet presAssocID="{DECF3BFC-852D-40B4-A013-3072AA6F63B9}" presName="hierRoot2" presStyleCnt="0">
        <dgm:presLayoutVars>
          <dgm:hierBranch val="init"/>
        </dgm:presLayoutVars>
      </dgm:prSet>
      <dgm:spPr/>
    </dgm:pt>
    <dgm:pt modelId="{894FDA74-FE4F-4A63-8FCE-48F92C4CE37E}" type="pres">
      <dgm:prSet presAssocID="{DECF3BFC-852D-40B4-A013-3072AA6F63B9}" presName="rootComposite2" presStyleCnt="0"/>
      <dgm:spPr/>
    </dgm:pt>
    <dgm:pt modelId="{3162039E-0167-4B45-9488-EEB2D639FE2C}" type="pres">
      <dgm:prSet presAssocID="{DECF3BFC-852D-40B4-A013-3072AA6F63B9}" presName="rootText2" presStyleLbl="alignAcc1" presStyleIdx="0" presStyleCnt="0">
        <dgm:presLayoutVars>
          <dgm:chPref val="3"/>
        </dgm:presLayoutVars>
      </dgm:prSet>
      <dgm:spPr/>
    </dgm:pt>
    <dgm:pt modelId="{607623DB-F10C-4999-B5AA-B2FC444F9F90}" type="pres">
      <dgm:prSet presAssocID="{DECF3BFC-852D-40B4-A013-3072AA6F63B9}" presName="topArc2" presStyleLbl="parChTrans1D1" presStyleIdx="4" presStyleCnt="12"/>
      <dgm:spPr/>
    </dgm:pt>
    <dgm:pt modelId="{45A0B8C4-3AA4-4289-8DE1-7AA7E2C75C5B}" type="pres">
      <dgm:prSet presAssocID="{DECF3BFC-852D-40B4-A013-3072AA6F63B9}" presName="bottomArc2" presStyleLbl="parChTrans1D1" presStyleIdx="5" presStyleCnt="12"/>
      <dgm:spPr/>
    </dgm:pt>
    <dgm:pt modelId="{E73905A0-E319-48E1-8DAA-EA1172AA93BC}" type="pres">
      <dgm:prSet presAssocID="{DECF3BFC-852D-40B4-A013-3072AA6F63B9}" presName="topConnNode2" presStyleLbl="node3" presStyleIdx="0" presStyleCnt="0"/>
      <dgm:spPr/>
    </dgm:pt>
    <dgm:pt modelId="{27D040AA-47D2-4CF2-87EF-ED656352B76A}" type="pres">
      <dgm:prSet presAssocID="{DECF3BFC-852D-40B4-A013-3072AA6F63B9}" presName="hierChild4" presStyleCnt="0"/>
      <dgm:spPr/>
    </dgm:pt>
    <dgm:pt modelId="{B3022D93-8214-4664-B1F7-62ACD57E350B}" type="pres">
      <dgm:prSet presAssocID="{DECF3BFC-852D-40B4-A013-3072AA6F63B9}" presName="hierChild5" presStyleCnt="0"/>
      <dgm:spPr/>
    </dgm:pt>
    <dgm:pt modelId="{691F69E7-1DBA-494B-896E-4C663A4411A8}" type="pres">
      <dgm:prSet presAssocID="{C4E7CB8F-3EA6-4921-9B74-4C503DA137E6}" presName="Name28" presStyleLbl="parChTrans1D3" presStyleIdx="1" presStyleCnt="3"/>
      <dgm:spPr/>
    </dgm:pt>
    <dgm:pt modelId="{22182FE9-3DD8-49A3-B034-6BB70726BA91}" type="pres">
      <dgm:prSet presAssocID="{0B27FFF1-D8B0-4A0B-8A6B-89A2FC44FBF4}" presName="hierRoot2" presStyleCnt="0">
        <dgm:presLayoutVars>
          <dgm:hierBranch val="init"/>
        </dgm:presLayoutVars>
      </dgm:prSet>
      <dgm:spPr/>
    </dgm:pt>
    <dgm:pt modelId="{02645850-F518-4FEF-A222-134264D0BE4A}" type="pres">
      <dgm:prSet presAssocID="{0B27FFF1-D8B0-4A0B-8A6B-89A2FC44FBF4}" presName="rootComposite2" presStyleCnt="0"/>
      <dgm:spPr/>
    </dgm:pt>
    <dgm:pt modelId="{CAACFDAC-2529-4DE3-99BA-72C8E19E69FF}" type="pres">
      <dgm:prSet presAssocID="{0B27FFF1-D8B0-4A0B-8A6B-89A2FC44FBF4}" presName="rootText2" presStyleLbl="alignAcc1" presStyleIdx="0" presStyleCnt="0">
        <dgm:presLayoutVars>
          <dgm:chPref val="3"/>
        </dgm:presLayoutVars>
      </dgm:prSet>
      <dgm:spPr/>
    </dgm:pt>
    <dgm:pt modelId="{E1140AC2-AA8D-4997-A204-013DF075A23B}" type="pres">
      <dgm:prSet presAssocID="{0B27FFF1-D8B0-4A0B-8A6B-89A2FC44FBF4}" presName="topArc2" presStyleLbl="parChTrans1D1" presStyleIdx="6" presStyleCnt="12"/>
      <dgm:spPr/>
    </dgm:pt>
    <dgm:pt modelId="{FBAEF45C-23BC-423A-9DEF-19ACF8FDBE78}" type="pres">
      <dgm:prSet presAssocID="{0B27FFF1-D8B0-4A0B-8A6B-89A2FC44FBF4}" presName="bottomArc2" presStyleLbl="parChTrans1D1" presStyleIdx="7" presStyleCnt="12"/>
      <dgm:spPr/>
    </dgm:pt>
    <dgm:pt modelId="{49139770-F7D0-49DB-8575-557B3C488DF1}" type="pres">
      <dgm:prSet presAssocID="{0B27FFF1-D8B0-4A0B-8A6B-89A2FC44FBF4}" presName="topConnNode2" presStyleLbl="node3" presStyleIdx="0" presStyleCnt="0"/>
      <dgm:spPr/>
    </dgm:pt>
    <dgm:pt modelId="{C95423D9-2BA8-47E2-B45C-B47C28514642}" type="pres">
      <dgm:prSet presAssocID="{0B27FFF1-D8B0-4A0B-8A6B-89A2FC44FBF4}" presName="hierChild4" presStyleCnt="0"/>
      <dgm:spPr/>
    </dgm:pt>
    <dgm:pt modelId="{503B0005-834F-467F-B1CC-75E379886C9C}" type="pres">
      <dgm:prSet presAssocID="{0B27FFF1-D8B0-4A0B-8A6B-89A2FC44FBF4}" presName="hierChild5" presStyleCnt="0"/>
      <dgm:spPr/>
    </dgm:pt>
    <dgm:pt modelId="{5CB1D270-5E14-4F5A-B268-3B26EA539D69}" type="pres">
      <dgm:prSet presAssocID="{D3A12CD5-53EA-4AE5-8947-6EDEE68F7866}" presName="hierChild5" presStyleCnt="0"/>
      <dgm:spPr/>
    </dgm:pt>
    <dgm:pt modelId="{92C7FD75-766D-42AD-B1B4-959B90C47453}" type="pres">
      <dgm:prSet presAssocID="{ACE97AAB-29A4-4C79-8C52-781682F47BC1}" presName="Name28" presStyleLbl="parChTrans1D2" presStyleIdx="1" presStyleCnt="2"/>
      <dgm:spPr/>
    </dgm:pt>
    <dgm:pt modelId="{21E46D26-E238-44CB-9053-4AE986A92CF9}" type="pres">
      <dgm:prSet presAssocID="{993E16EC-D5DE-4377-97CE-3AC38F33298A}" presName="hierRoot2" presStyleCnt="0">
        <dgm:presLayoutVars>
          <dgm:hierBranch val="init"/>
        </dgm:presLayoutVars>
      </dgm:prSet>
      <dgm:spPr/>
    </dgm:pt>
    <dgm:pt modelId="{3832AC19-1AF7-47CF-A7E0-F004EFDA0675}" type="pres">
      <dgm:prSet presAssocID="{993E16EC-D5DE-4377-97CE-3AC38F33298A}" presName="rootComposite2" presStyleCnt="0"/>
      <dgm:spPr/>
    </dgm:pt>
    <dgm:pt modelId="{B5E77DC8-EA49-4B86-8B61-4C6E0FF9CEED}" type="pres">
      <dgm:prSet presAssocID="{993E16EC-D5DE-4377-97CE-3AC38F33298A}" presName="rootText2" presStyleLbl="alignAcc1" presStyleIdx="0" presStyleCnt="0">
        <dgm:presLayoutVars>
          <dgm:chPref val="3"/>
        </dgm:presLayoutVars>
      </dgm:prSet>
      <dgm:spPr/>
    </dgm:pt>
    <dgm:pt modelId="{2A4DA5AA-2D32-4294-AD91-A53B8D4F6F97}" type="pres">
      <dgm:prSet presAssocID="{993E16EC-D5DE-4377-97CE-3AC38F33298A}" presName="topArc2" presStyleLbl="parChTrans1D1" presStyleIdx="8" presStyleCnt="12"/>
      <dgm:spPr/>
    </dgm:pt>
    <dgm:pt modelId="{F630A30E-9755-48E9-AA0F-096CB3764501}" type="pres">
      <dgm:prSet presAssocID="{993E16EC-D5DE-4377-97CE-3AC38F33298A}" presName="bottomArc2" presStyleLbl="parChTrans1D1" presStyleIdx="9" presStyleCnt="12"/>
      <dgm:spPr/>
    </dgm:pt>
    <dgm:pt modelId="{FFE7C5FB-74F3-4DE0-998A-3D8E865C6C68}" type="pres">
      <dgm:prSet presAssocID="{993E16EC-D5DE-4377-97CE-3AC38F33298A}" presName="topConnNode2" presStyleLbl="node2" presStyleIdx="0" presStyleCnt="0"/>
      <dgm:spPr/>
    </dgm:pt>
    <dgm:pt modelId="{BB8F64DA-D5EB-4BC1-A698-698222C3FBDE}" type="pres">
      <dgm:prSet presAssocID="{993E16EC-D5DE-4377-97CE-3AC38F33298A}" presName="hierChild4" presStyleCnt="0"/>
      <dgm:spPr/>
    </dgm:pt>
    <dgm:pt modelId="{F433C327-F9B0-4B4E-9596-09B09ECB8392}" type="pres">
      <dgm:prSet presAssocID="{74E37F5A-5182-403F-9825-49196AA4AF47}" presName="Name28" presStyleLbl="parChTrans1D3" presStyleIdx="2" presStyleCnt="3"/>
      <dgm:spPr/>
    </dgm:pt>
    <dgm:pt modelId="{9D88240D-CE0D-4349-849C-2B3FFDC8C6B0}" type="pres">
      <dgm:prSet presAssocID="{FEF3D15D-D727-41F5-9C3B-190862FC2AD4}" presName="hierRoot2" presStyleCnt="0">
        <dgm:presLayoutVars>
          <dgm:hierBranch val="init"/>
        </dgm:presLayoutVars>
      </dgm:prSet>
      <dgm:spPr/>
    </dgm:pt>
    <dgm:pt modelId="{7862CFE0-C0D9-47F9-B3A6-54C134872D5D}" type="pres">
      <dgm:prSet presAssocID="{FEF3D15D-D727-41F5-9C3B-190862FC2AD4}" presName="rootComposite2" presStyleCnt="0"/>
      <dgm:spPr/>
    </dgm:pt>
    <dgm:pt modelId="{71A5066C-C984-46CC-A443-1068D041F949}" type="pres">
      <dgm:prSet presAssocID="{FEF3D15D-D727-41F5-9C3B-190862FC2AD4}" presName="rootText2" presStyleLbl="alignAcc1" presStyleIdx="0" presStyleCnt="0">
        <dgm:presLayoutVars>
          <dgm:chPref val="3"/>
        </dgm:presLayoutVars>
      </dgm:prSet>
      <dgm:spPr/>
    </dgm:pt>
    <dgm:pt modelId="{D4D75C48-760F-4B52-A75C-085F561A475C}" type="pres">
      <dgm:prSet presAssocID="{FEF3D15D-D727-41F5-9C3B-190862FC2AD4}" presName="topArc2" presStyleLbl="parChTrans1D1" presStyleIdx="10" presStyleCnt="12"/>
      <dgm:spPr/>
    </dgm:pt>
    <dgm:pt modelId="{6573487F-CC90-4C83-BA31-C1FBC5964FF5}" type="pres">
      <dgm:prSet presAssocID="{FEF3D15D-D727-41F5-9C3B-190862FC2AD4}" presName="bottomArc2" presStyleLbl="parChTrans1D1" presStyleIdx="11" presStyleCnt="12"/>
      <dgm:spPr/>
    </dgm:pt>
    <dgm:pt modelId="{7D81A682-CBFE-4F78-9DBF-6B247B7436C8}" type="pres">
      <dgm:prSet presAssocID="{FEF3D15D-D727-41F5-9C3B-190862FC2AD4}" presName="topConnNode2" presStyleLbl="node3" presStyleIdx="0" presStyleCnt="0"/>
      <dgm:spPr/>
    </dgm:pt>
    <dgm:pt modelId="{658A489B-7D90-4331-B4C4-8F27D87FA8DD}" type="pres">
      <dgm:prSet presAssocID="{FEF3D15D-D727-41F5-9C3B-190862FC2AD4}" presName="hierChild4" presStyleCnt="0"/>
      <dgm:spPr/>
    </dgm:pt>
    <dgm:pt modelId="{2F1E7F5D-03E6-408D-A16C-6BE2F05AC2BF}" type="pres">
      <dgm:prSet presAssocID="{FEF3D15D-D727-41F5-9C3B-190862FC2AD4}" presName="hierChild5" presStyleCnt="0"/>
      <dgm:spPr/>
    </dgm:pt>
    <dgm:pt modelId="{C979B5F8-0EA6-4554-9E0F-CB011AEB1CEC}" type="pres">
      <dgm:prSet presAssocID="{993E16EC-D5DE-4377-97CE-3AC38F33298A}" presName="hierChild5" presStyleCnt="0"/>
      <dgm:spPr/>
    </dgm:pt>
    <dgm:pt modelId="{A9218955-2DDE-4113-946E-BCE260EA8E24}" type="pres">
      <dgm:prSet presAssocID="{7797D6A5-BCD2-40D9-8CDC-60735B6C57D4}" presName="hierChild3" presStyleCnt="0"/>
      <dgm:spPr/>
    </dgm:pt>
  </dgm:ptLst>
  <dgm:cxnLst>
    <dgm:cxn modelId="{E3B80A17-0B49-42D3-BDB3-FCAA1C80E94F}" type="presOf" srcId="{0B27FFF1-D8B0-4A0B-8A6B-89A2FC44FBF4}" destId="{CAACFDAC-2529-4DE3-99BA-72C8E19E69FF}" srcOrd="0" destOrd="0" presId="urn:microsoft.com/office/officeart/2008/layout/HalfCircleOrganizationChart"/>
    <dgm:cxn modelId="{E33CAF27-472D-4299-BC2E-3A332BC1194A}" type="presOf" srcId="{5E0DA182-1961-4801-923C-043140717B4E}" destId="{F530E5FB-B032-4003-BED9-DA9230796D6A}" srcOrd="0" destOrd="0" presId="urn:microsoft.com/office/officeart/2008/layout/HalfCircleOrganizationChart"/>
    <dgm:cxn modelId="{AE9ECE5F-4765-4074-A618-A3C2EDF251D7}" type="presOf" srcId="{ACE97AAB-29A4-4C79-8C52-781682F47BC1}" destId="{92C7FD75-766D-42AD-B1B4-959B90C47453}" srcOrd="0" destOrd="0" presId="urn:microsoft.com/office/officeart/2008/layout/HalfCircleOrganizationChart"/>
    <dgm:cxn modelId="{68292369-56CA-4251-9A4F-11907D9218C8}" type="presOf" srcId="{0B27FFF1-D8B0-4A0B-8A6B-89A2FC44FBF4}" destId="{49139770-F7D0-49DB-8575-557B3C488DF1}" srcOrd="1" destOrd="0" presId="urn:microsoft.com/office/officeart/2008/layout/HalfCircleOrganizationChart"/>
    <dgm:cxn modelId="{7FD0A169-7600-4E1E-8A25-11F63D534D4A}" srcId="{993E16EC-D5DE-4377-97CE-3AC38F33298A}" destId="{FEF3D15D-D727-41F5-9C3B-190862FC2AD4}" srcOrd="0" destOrd="0" parTransId="{74E37F5A-5182-403F-9825-49196AA4AF47}" sibTransId="{C81FA83A-52A2-4E7B-ADAA-F490E0321BC9}"/>
    <dgm:cxn modelId="{2BB5E74A-F1C0-4BFF-B1D8-CD24C8AFDD9D}" type="presOf" srcId="{993E16EC-D5DE-4377-97CE-3AC38F33298A}" destId="{B5E77DC8-EA49-4B86-8B61-4C6E0FF9CEED}" srcOrd="0" destOrd="0" presId="urn:microsoft.com/office/officeart/2008/layout/HalfCircleOrganizationChart"/>
    <dgm:cxn modelId="{1A669956-4CC2-4B90-9451-322E8E7FB22C}" type="presOf" srcId="{FEF3D15D-D727-41F5-9C3B-190862FC2AD4}" destId="{7D81A682-CBFE-4F78-9DBF-6B247B7436C8}" srcOrd="1" destOrd="0" presId="urn:microsoft.com/office/officeart/2008/layout/HalfCircleOrganizationChart"/>
    <dgm:cxn modelId="{295C9785-B6CB-4772-A4E2-6F18CFDBB18C}" type="presOf" srcId="{7797D6A5-BCD2-40D9-8CDC-60735B6C57D4}" destId="{50284A18-3B16-4C0C-8A9B-B0F2E95A47C9}" srcOrd="0" destOrd="0" presId="urn:microsoft.com/office/officeart/2008/layout/HalfCircleOrganizationChart"/>
    <dgm:cxn modelId="{C0300699-B266-4003-92B9-9A6F7299D17D}" type="presOf" srcId="{D3A12CD5-53EA-4AE5-8947-6EDEE68F7866}" destId="{233132B1-4CC4-4B75-A379-526E7419546A}" srcOrd="0" destOrd="0" presId="urn:microsoft.com/office/officeart/2008/layout/HalfCircleOrganizationChart"/>
    <dgm:cxn modelId="{343A609B-7D51-44B1-B809-6F183EB5E1D6}" type="presOf" srcId="{7797D6A5-BCD2-40D9-8CDC-60735B6C57D4}" destId="{E557DE72-B455-447E-B7A2-F69A8E4612FD}" srcOrd="1" destOrd="0" presId="urn:microsoft.com/office/officeart/2008/layout/HalfCircleOrganizationChart"/>
    <dgm:cxn modelId="{3FE9A89D-C007-4B19-ADDC-74EAB46B3067}" type="presOf" srcId="{DECF3BFC-852D-40B4-A013-3072AA6F63B9}" destId="{3162039E-0167-4B45-9488-EEB2D639FE2C}" srcOrd="0" destOrd="0" presId="urn:microsoft.com/office/officeart/2008/layout/HalfCircleOrganizationChart"/>
    <dgm:cxn modelId="{86C8749E-C564-4BD0-9F89-5062540E4D32}" srcId="{D3A12CD5-53EA-4AE5-8947-6EDEE68F7866}" destId="{DECF3BFC-852D-40B4-A013-3072AA6F63B9}" srcOrd="0" destOrd="0" parTransId="{7DC4F41C-634B-439E-8DCF-D8D9A570FD52}" sibTransId="{C1EB92BC-9433-471E-BA1E-F1165E7464E2}"/>
    <dgm:cxn modelId="{85A091A5-FDCA-4DE2-9ACF-4F38A4EA6D83}" type="presOf" srcId="{0E0F08CE-FD23-43BC-A6CC-B4BBD565F87D}" destId="{5A8441BD-E7BF-498C-BE80-BF8CC92556B8}" srcOrd="0" destOrd="0" presId="urn:microsoft.com/office/officeart/2008/layout/HalfCircleOrganizationChart"/>
    <dgm:cxn modelId="{5D16EFA7-D719-4A4A-A05B-8F3584A10A69}" type="presOf" srcId="{C4E7CB8F-3EA6-4921-9B74-4C503DA137E6}" destId="{691F69E7-1DBA-494B-896E-4C663A4411A8}" srcOrd="0" destOrd="0" presId="urn:microsoft.com/office/officeart/2008/layout/HalfCircleOrganizationChart"/>
    <dgm:cxn modelId="{2E1D4BAE-6814-4672-939B-0C9A95E948FE}" srcId="{5E0DA182-1961-4801-923C-043140717B4E}" destId="{7797D6A5-BCD2-40D9-8CDC-60735B6C57D4}" srcOrd="0" destOrd="0" parTransId="{B773F083-75C7-4828-8B27-D97F7A39EE83}" sibTransId="{5EDB61B6-29C3-4660-AD42-1BE3CEAF6E2B}"/>
    <dgm:cxn modelId="{C9AEDAAF-C4D6-4A9D-B379-81AE7AB23219}" srcId="{D3A12CD5-53EA-4AE5-8947-6EDEE68F7866}" destId="{0B27FFF1-D8B0-4A0B-8A6B-89A2FC44FBF4}" srcOrd="1" destOrd="0" parTransId="{C4E7CB8F-3EA6-4921-9B74-4C503DA137E6}" sibTransId="{A400EAD2-92EE-47F6-9721-461716D22C2C}"/>
    <dgm:cxn modelId="{86E6D1B0-EBA7-4F4C-898E-0FCC3BA7233D}" type="presOf" srcId="{7DC4F41C-634B-439E-8DCF-D8D9A570FD52}" destId="{40A7CA81-F338-4F52-9D1F-C24067E62E2A}" srcOrd="0" destOrd="0" presId="urn:microsoft.com/office/officeart/2008/layout/HalfCircleOrganizationChart"/>
    <dgm:cxn modelId="{620BF2B2-F4BB-4F11-81AA-60C5270791AA}" type="presOf" srcId="{993E16EC-D5DE-4377-97CE-3AC38F33298A}" destId="{FFE7C5FB-74F3-4DE0-998A-3D8E865C6C68}" srcOrd="1" destOrd="0" presId="urn:microsoft.com/office/officeart/2008/layout/HalfCircleOrganizationChart"/>
    <dgm:cxn modelId="{DF944CBB-0BB0-45EC-8ED7-F0D69D204E99}" type="presOf" srcId="{DECF3BFC-852D-40B4-A013-3072AA6F63B9}" destId="{E73905A0-E319-48E1-8DAA-EA1172AA93BC}" srcOrd="1" destOrd="0" presId="urn:microsoft.com/office/officeart/2008/layout/HalfCircleOrganizationChart"/>
    <dgm:cxn modelId="{E8C346C1-E0E0-437C-B9F2-38771F25D0D0}" type="presOf" srcId="{74E37F5A-5182-403F-9825-49196AA4AF47}" destId="{F433C327-F9B0-4B4E-9596-09B09ECB8392}" srcOrd="0" destOrd="0" presId="urn:microsoft.com/office/officeart/2008/layout/HalfCircleOrganizationChart"/>
    <dgm:cxn modelId="{C68152D5-AF95-495C-92D1-E3B5A5C28FE4}" srcId="{7797D6A5-BCD2-40D9-8CDC-60735B6C57D4}" destId="{D3A12CD5-53EA-4AE5-8947-6EDEE68F7866}" srcOrd="0" destOrd="0" parTransId="{0E0F08CE-FD23-43BC-A6CC-B4BBD565F87D}" sibTransId="{25CDB8CA-7D25-46CF-810E-9AEB875D5FB5}"/>
    <dgm:cxn modelId="{0FA57BDF-379A-4D11-86A2-2B803FA2A4B2}" srcId="{7797D6A5-BCD2-40D9-8CDC-60735B6C57D4}" destId="{993E16EC-D5DE-4377-97CE-3AC38F33298A}" srcOrd="1" destOrd="0" parTransId="{ACE97AAB-29A4-4C79-8C52-781682F47BC1}" sibTransId="{EC8470EB-5DE7-408F-82B9-7217D24C69DF}"/>
    <dgm:cxn modelId="{62B927E9-35A1-4E3C-BB4D-0431A26EA549}" type="presOf" srcId="{FEF3D15D-D727-41F5-9C3B-190862FC2AD4}" destId="{71A5066C-C984-46CC-A443-1068D041F949}" srcOrd="0" destOrd="0" presId="urn:microsoft.com/office/officeart/2008/layout/HalfCircleOrganizationChart"/>
    <dgm:cxn modelId="{318306FE-9301-4FBA-A2DC-E47FBDFDF1D1}" type="presOf" srcId="{D3A12CD5-53EA-4AE5-8947-6EDEE68F7866}" destId="{71DB215A-12B7-48D7-AEE0-0367A8557AB5}" srcOrd="1" destOrd="0" presId="urn:microsoft.com/office/officeart/2008/layout/HalfCircleOrganizationChart"/>
    <dgm:cxn modelId="{BA164931-0E99-42D7-B182-A11C92CE15E0}" type="presParOf" srcId="{F530E5FB-B032-4003-BED9-DA9230796D6A}" destId="{166A9D14-0EDF-4EBC-A220-2B86D1E61C2F}" srcOrd="0" destOrd="0" presId="urn:microsoft.com/office/officeart/2008/layout/HalfCircleOrganizationChart"/>
    <dgm:cxn modelId="{CDFA6711-F1B7-40AA-9224-08BAF518A89D}" type="presParOf" srcId="{166A9D14-0EDF-4EBC-A220-2B86D1E61C2F}" destId="{74F6983F-A879-4F7E-BFA9-22B2E4D8A5F3}" srcOrd="0" destOrd="0" presId="urn:microsoft.com/office/officeart/2008/layout/HalfCircleOrganizationChart"/>
    <dgm:cxn modelId="{736ABE52-A65A-4839-99DA-A4522E2E341B}" type="presParOf" srcId="{74F6983F-A879-4F7E-BFA9-22B2E4D8A5F3}" destId="{50284A18-3B16-4C0C-8A9B-B0F2E95A47C9}" srcOrd="0" destOrd="0" presId="urn:microsoft.com/office/officeart/2008/layout/HalfCircleOrganizationChart"/>
    <dgm:cxn modelId="{B22DE489-D59B-4AFB-A98E-ECCA92DE0882}" type="presParOf" srcId="{74F6983F-A879-4F7E-BFA9-22B2E4D8A5F3}" destId="{11D7803F-3F3E-4A94-BF25-BF44E593FBC4}" srcOrd="1" destOrd="0" presId="urn:microsoft.com/office/officeart/2008/layout/HalfCircleOrganizationChart"/>
    <dgm:cxn modelId="{09E95169-4F76-4690-88AB-DC313029521F}" type="presParOf" srcId="{74F6983F-A879-4F7E-BFA9-22B2E4D8A5F3}" destId="{AEB4703B-BC3E-4B2C-B16A-4F3E033B9DDE}" srcOrd="2" destOrd="0" presId="urn:microsoft.com/office/officeart/2008/layout/HalfCircleOrganizationChart"/>
    <dgm:cxn modelId="{45710539-51F1-40A3-9DA6-661CD4FACA37}" type="presParOf" srcId="{74F6983F-A879-4F7E-BFA9-22B2E4D8A5F3}" destId="{E557DE72-B455-447E-B7A2-F69A8E4612FD}" srcOrd="3" destOrd="0" presId="urn:microsoft.com/office/officeart/2008/layout/HalfCircleOrganizationChart"/>
    <dgm:cxn modelId="{87ECF745-0CE3-4A8D-BABE-730905A8D007}" type="presParOf" srcId="{166A9D14-0EDF-4EBC-A220-2B86D1E61C2F}" destId="{92C55D46-3E46-4924-9CA3-76934B9D735C}" srcOrd="1" destOrd="0" presId="urn:microsoft.com/office/officeart/2008/layout/HalfCircleOrganizationChart"/>
    <dgm:cxn modelId="{3D434699-D409-499B-B065-EEA75DC6348E}" type="presParOf" srcId="{92C55D46-3E46-4924-9CA3-76934B9D735C}" destId="{5A8441BD-E7BF-498C-BE80-BF8CC92556B8}" srcOrd="0" destOrd="0" presId="urn:microsoft.com/office/officeart/2008/layout/HalfCircleOrganizationChart"/>
    <dgm:cxn modelId="{5F8C913D-EFEE-4BA4-B0BE-75F6337252E2}" type="presParOf" srcId="{92C55D46-3E46-4924-9CA3-76934B9D735C}" destId="{C513D816-4119-4CCE-89CC-08C1FD148C83}" srcOrd="1" destOrd="0" presId="urn:microsoft.com/office/officeart/2008/layout/HalfCircleOrganizationChart"/>
    <dgm:cxn modelId="{ED26242B-230D-441F-9802-85C24BFC8EF6}" type="presParOf" srcId="{C513D816-4119-4CCE-89CC-08C1FD148C83}" destId="{DFC1FBC3-5298-4D72-9A87-6A4043E35BE7}" srcOrd="0" destOrd="0" presId="urn:microsoft.com/office/officeart/2008/layout/HalfCircleOrganizationChart"/>
    <dgm:cxn modelId="{B36758DF-13AF-4F5C-BCBE-63E516BAE41F}" type="presParOf" srcId="{DFC1FBC3-5298-4D72-9A87-6A4043E35BE7}" destId="{233132B1-4CC4-4B75-A379-526E7419546A}" srcOrd="0" destOrd="0" presId="urn:microsoft.com/office/officeart/2008/layout/HalfCircleOrganizationChart"/>
    <dgm:cxn modelId="{32283906-8BCB-471A-8E4A-8CC159250849}" type="presParOf" srcId="{DFC1FBC3-5298-4D72-9A87-6A4043E35BE7}" destId="{8F5701CF-FA40-49C7-A489-5DEDE1628B7C}" srcOrd="1" destOrd="0" presId="urn:microsoft.com/office/officeart/2008/layout/HalfCircleOrganizationChart"/>
    <dgm:cxn modelId="{28067109-0E78-48CB-89C1-008D9FBC4A4F}" type="presParOf" srcId="{DFC1FBC3-5298-4D72-9A87-6A4043E35BE7}" destId="{4AEBBD9B-0082-4BE5-B85F-5963977C1421}" srcOrd="2" destOrd="0" presId="urn:microsoft.com/office/officeart/2008/layout/HalfCircleOrganizationChart"/>
    <dgm:cxn modelId="{64BE8DC3-01F2-4364-8236-FACDDED52207}" type="presParOf" srcId="{DFC1FBC3-5298-4D72-9A87-6A4043E35BE7}" destId="{71DB215A-12B7-48D7-AEE0-0367A8557AB5}" srcOrd="3" destOrd="0" presId="urn:microsoft.com/office/officeart/2008/layout/HalfCircleOrganizationChart"/>
    <dgm:cxn modelId="{4FBF48F8-BB47-4B37-AE21-A3666A0B2853}" type="presParOf" srcId="{C513D816-4119-4CCE-89CC-08C1FD148C83}" destId="{D044BEF4-ED61-4287-AF3B-F743A55B10A4}" srcOrd="1" destOrd="0" presId="urn:microsoft.com/office/officeart/2008/layout/HalfCircleOrganizationChart"/>
    <dgm:cxn modelId="{9C33FF26-E205-4658-9973-29DE874805D9}" type="presParOf" srcId="{D044BEF4-ED61-4287-AF3B-F743A55B10A4}" destId="{40A7CA81-F338-4F52-9D1F-C24067E62E2A}" srcOrd="0" destOrd="0" presId="urn:microsoft.com/office/officeart/2008/layout/HalfCircleOrganizationChart"/>
    <dgm:cxn modelId="{A67862B1-8A55-4606-BABE-3913BA272C0A}" type="presParOf" srcId="{D044BEF4-ED61-4287-AF3B-F743A55B10A4}" destId="{221FB9D6-6C24-4EAB-A4B4-9693E3EFB6A0}" srcOrd="1" destOrd="0" presId="urn:microsoft.com/office/officeart/2008/layout/HalfCircleOrganizationChart"/>
    <dgm:cxn modelId="{CFB5FBB5-E074-482D-B1C5-CB1CC3FA82B3}" type="presParOf" srcId="{221FB9D6-6C24-4EAB-A4B4-9693E3EFB6A0}" destId="{894FDA74-FE4F-4A63-8FCE-48F92C4CE37E}" srcOrd="0" destOrd="0" presId="urn:microsoft.com/office/officeart/2008/layout/HalfCircleOrganizationChart"/>
    <dgm:cxn modelId="{E0ABD9BE-FED7-491C-A360-FC4179F56912}" type="presParOf" srcId="{894FDA74-FE4F-4A63-8FCE-48F92C4CE37E}" destId="{3162039E-0167-4B45-9488-EEB2D639FE2C}" srcOrd="0" destOrd="0" presId="urn:microsoft.com/office/officeart/2008/layout/HalfCircleOrganizationChart"/>
    <dgm:cxn modelId="{A381D01F-A00B-479A-8021-EFAEFC3ECB33}" type="presParOf" srcId="{894FDA74-FE4F-4A63-8FCE-48F92C4CE37E}" destId="{607623DB-F10C-4999-B5AA-B2FC444F9F90}" srcOrd="1" destOrd="0" presId="urn:microsoft.com/office/officeart/2008/layout/HalfCircleOrganizationChart"/>
    <dgm:cxn modelId="{3C047424-CB4E-476D-A905-EB198782E3F6}" type="presParOf" srcId="{894FDA74-FE4F-4A63-8FCE-48F92C4CE37E}" destId="{45A0B8C4-3AA4-4289-8DE1-7AA7E2C75C5B}" srcOrd="2" destOrd="0" presId="urn:microsoft.com/office/officeart/2008/layout/HalfCircleOrganizationChart"/>
    <dgm:cxn modelId="{3327A4D0-0436-4037-A055-509A700E2869}" type="presParOf" srcId="{894FDA74-FE4F-4A63-8FCE-48F92C4CE37E}" destId="{E73905A0-E319-48E1-8DAA-EA1172AA93BC}" srcOrd="3" destOrd="0" presId="urn:microsoft.com/office/officeart/2008/layout/HalfCircleOrganizationChart"/>
    <dgm:cxn modelId="{521FCF62-3BE6-479F-8428-C7FBF8091495}" type="presParOf" srcId="{221FB9D6-6C24-4EAB-A4B4-9693E3EFB6A0}" destId="{27D040AA-47D2-4CF2-87EF-ED656352B76A}" srcOrd="1" destOrd="0" presId="urn:microsoft.com/office/officeart/2008/layout/HalfCircleOrganizationChart"/>
    <dgm:cxn modelId="{E802E00F-5D1C-4652-9499-89FD4D450DEB}" type="presParOf" srcId="{221FB9D6-6C24-4EAB-A4B4-9693E3EFB6A0}" destId="{B3022D93-8214-4664-B1F7-62ACD57E350B}" srcOrd="2" destOrd="0" presId="urn:microsoft.com/office/officeart/2008/layout/HalfCircleOrganizationChart"/>
    <dgm:cxn modelId="{2EEBD098-290D-43E4-97D4-D3D5F988F6F3}" type="presParOf" srcId="{D044BEF4-ED61-4287-AF3B-F743A55B10A4}" destId="{691F69E7-1DBA-494B-896E-4C663A4411A8}" srcOrd="2" destOrd="0" presId="urn:microsoft.com/office/officeart/2008/layout/HalfCircleOrganizationChart"/>
    <dgm:cxn modelId="{08B19D3B-3A63-42DF-AB2F-5DF178D15013}" type="presParOf" srcId="{D044BEF4-ED61-4287-AF3B-F743A55B10A4}" destId="{22182FE9-3DD8-49A3-B034-6BB70726BA91}" srcOrd="3" destOrd="0" presId="urn:microsoft.com/office/officeart/2008/layout/HalfCircleOrganizationChart"/>
    <dgm:cxn modelId="{7692A21F-98A9-4D18-8017-6546577A3578}" type="presParOf" srcId="{22182FE9-3DD8-49A3-B034-6BB70726BA91}" destId="{02645850-F518-4FEF-A222-134264D0BE4A}" srcOrd="0" destOrd="0" presId="urn:microsoft.com/office/officeart/2008/layout/HalfCircleOrganizationChart"/>
    <dgm:cxn modelId="{B6A35D65-7A48-4B73-94F8-E3FC6743DA1A}" type="presParOf" srcId="{02645850-F518-4FEF-A222-134264D0BE4A}" destId="{CAACFDAC-2529-4DE3-99BA-72C8E19E69FF}" srcOrd="0" destOrd="0" presId="urn:microsoft.com/office/officeart/2008/layout/HalfCircleOrganizationChart"/>
    <dgm:cxn modelId="{EE1A2FBC-BA2F-4AE4-9077-C8C7DB3A7530}" type="presParOf" srcId="{02645850-F518-4FEF-A222-134264D0BE4A}" destId="{E1140AC2-AA8D-4997-A204-013DF075A23B}" srcOrd="1" destOrd="0" presId="urn:microsoft.com/office/officeart/2008/layout/HalfCircleOrganizationChart"/>
    <dgm:cxn modelId="{966C5A5E-A7C8-44FC-890D-048613CCB30A}" type="presParOf" srcId="{02645850-F518-4FEF-A222-134264D0BE4A}" destId="{FBAEF45C-23BC-423A-9DEF-19ACF8FDBE78}" srcOrd="2" destOrd="0" presId="urn:microsoft.com/office/officeart/2008/layout/HalfCircleOrganizationChart"/>
    <dgm:cxn modelId="{AAA80BF4-4C3A-49F9-AFF8-299B6BDBB685}" type="presParOf" srcId="{02645850-F518-4FEF-A222-134264D0BE4A}" destId="{49139770-F7D0-49DB-8575-557B3C488DF1}" srcOrd="3" destOrd="0" presId="urn:microsoft.com/office/officeart/2008/layout/HalfCircleOrganizationChart"/>
    <dgm:cxn modelId="{AED3379D-1BB4-4CCA-AE31-AFACB0F13AA0}" type="presParOf" srcId="{22182FE9-3DD8-49A3-B034-6BB70726BA91}" destId="{C95423D9-2BA8-47E2-B45C-B47C28514642}" srcOrd="1" destOrd="0" presId="urn:microsoft.com/office/officeart/2008/layout/HalfCircleOrganizationChart"/>
    <dgm:cxn modelId="{076741A6-9A01-4204-9395-D5CC28CD65C9}" type="presParOf" srcId="{22182FE9-3DD8-49A3-B034-6BB70726BA91}" destId="{503B0005-834F-467F-B1CC-75E379886C9C}" srcOrd="2" destOrd="0" presId="urn:microsoft.com/office/officeart/2008/layout/HalfCircleOrganizationChart"/>
    <dgm:cxn modelId="{8329CF3C-80CE-4775-BD6D-777DB1D55F8F}" type="presParOf" srcId="{C513D816-4119-4CCE-89CC-08C1FD148C83}" destId="{5CB1D270-5E14-4F5A-B268-3B26EA539D69}" srcOrd="2" destOrd="0" presId="urn:microsoft.com/office/officeart/2008/layout/HalfCircleOrganizationChart"/>
    <dgm:cxn modelId="{1AB2FA5A-CE19-4F01-B84B-B7EFC1ECA196}" type="presParOf" srcId="{92C55D46-3E46-4924-9CA3-76934B9D735C}" destId="{92C7FD75-766D-42AD-B1B4-959B90C47453}" srcOrd="2" destOrd="0" presId="urn:microsoft.com/office/officeart/2008/layout/HalfCircleOrganizationChart"/>
    <dgm:cxn modelId="{7DA27079-3AF9-4606-A342-5E980DE1E3B2}" type="presParOf" srcId="{92C55D46-3E46-4924-9CA3-76934B9D735C}" destId="{21E46D26-E238-44CB-9053-4AE986A92CF9}" srcOrd="3" destOrd="0" presId="urn:microsoft.com/office/officeart/2008/layout/HalfCircleOrganizationChart"/>
    <dgm:cxn modelId="{07709670-94E3-4375-BA93-2BFC71B23CE7}" type="presParOf" srcId="{21E46D26-E238-44CB-9053-4AE986A92CF9}" destId="{3832AC19-1AF7-47CF-A7E0-F004EFDA0675}" srcOrd="0" destOrd="0" presId="urn:microsoft.com/office/officeart/2008/layout/HalfCircleOrganizationChart"/>
    <dgm:cxn modelId="{02725ED3-EEE1-446A-B072-C4B9CB98A810}" type="presParOf" srcId="{3832AC19-1AF7-47CF-A7E0-F004EFDA0675}" destId="{B5E77DC8-EA49-4B86-8B61-4C6E0FF9CEED}" srcOrd="0" destOrd="0" presId="urn:microsoft.com/office/officeart/2008/layout/HalfCircleOrganizationChart"/>
    <dgm:cxn modelId="{199F4792-FEF9-494E-A61E-91DBD8D87ED1}" type="presParOf" srcId="{3832AC19-1AF7-47CF-A7E0-F004EFDA0675}" destId="{2A4DA5AA-2D32-4294-AD91-A53B8D4F6F97}" srcOrd="1" destOrd="0" presId="urn:microsoft.com/office/officeart/2008/layout/HalfCircleOrganizationChart"/>
    <dgm:cxn modelId="{B21F2E26-AA45-446A-BB0C-5B2359D2018B}" type="presParOf" srcId="{3832AC19-1AF7-47CF-A7E0-F004EFDA0675}" destId="{F630A30E-9755-48E9-AA0F-096CB3764501}" srcOrd="2" destOrd="0" presId="urn:microsoft.com/office/officeart/2008/layout/HalfCircleOrganizationChart"/>
    <dgm:cxn modelId="{E165ADDF-EEB8-4100-89C1-5F58F534E314}" type="presParOf" srcId="{3832AC19-1AF7-47CF-A7E0-F004EFDA0675}" destId="{FFE7C5FB-74F3-4DE0-998A-3D8E865C6C68}" srcOrd="3" destOrd="0" presId="urn:microsoft.com/office/officeart/2008/layout/HalfCircleOrganizationChart"/>
    <dgm:cxn modelId="{E20229C5-30A8-4D4D-9EA9-F87169FB3814}" type="presParOf" srcId="{21E46D26-E238-44CB-9053-4AE986A92CF9}" destId="{BB8F64DA-D5EB-4BC1-A698-698222C3FBDE}" srcOrd="1" destOrd="0" presId="urn:microsoft.com/office/officeart/2008/layout/HalfCircleOrganizationChart"/>
    <dgm:cxn modelId="{C8490EA3-7873-4DFB-8C8A-57987178ADBC}" type="presParOf" srcId="{BB8F64DA-D5EB-4BC1-A698-698222C3FBDE}" destId="{F433C327-F9B0-4B4E-9596-09B09ECB8392}" srcOrd="0" destOrd="0" presId="urn:microsoft.com/office/officeart/2008/layout/HalfCircleOrganizationChart"/>
    <dgm:cxn modelId="{2F6A58E3-4CB1-465A-9D6D-0DB14F787784}" type="presParOf" srcId="{BB8F64DA-D5EB-4BC1-A698-698222C3FBDE}" destId="{9D88240D-CE0D-4349-849C-2B3FFDC8C6B0}" srcOrd="1" destOrd="0" presId="urn:microsoft.com/office/officeart/2008/layout/HalfCircleOrganizationChart"/>
    <dgm:cxn modelId="{5D2CCB85-28DB-47E8-BD30-A2184FF62E61}" type="presParOf" srcId="{9D88240D-CE0D-4349-849C-2B3FFDC8C6B0}" destId="{7862CFE0-C0D9-47F9-B3A6-54C134872D5D}" srcOrd="0" destOrd="0" presId="urn:microsoft.com/office/officeart/2008/layout/HalfCircleOrganizationChart"/>
    <dgm:cxn modelId="{ED7ACA01-1AEF-4229-ABDD-223F8F4D5D36}" type="presParOf" srcId="{7862CFE0-C0D9-47F9-B3A6-54C134872D5D}" destId="{71A5066C-C984-46CC-A443-1068D041F949}" srcOrd="0" destOrd="0" presId="urn:microsoft.com/office/officeart/2008/layout/HalfCircleOrganizationChart"/>
    <dgm:cxn modelId="{7351FC6E-6988-4824-A5C3-D274A18758A5}" type="presParOf" srcId="{7862CFE0-C0D9-47F9-B3A6-54C134872D5D}" destId="{D4D75C48-760F-4B52-A75C-085F561A475C}" srcOrd="1" destOrd="0" presId="urn:microsoft.com/office/officeart/2008/layout/HalfCircleOrganizationChart"/>
    <dgm:cxn modelId="{EC089D2F-5851-48AD-BA89-5FF2A6637AD4}" type="presParOf" srcId="{7862CFE0-C0D9-47F9-B3A6-54C134872D5D}" destId="{6573487F-CC90-4C83-BA31-C1FBC5964FF5}" srcOrd="2" destOrd="0" presId="urn:microsoft.com/office/officeart/2008/layout/HalfCircleOrganizationChart"/>
    <dgm:cxn modelId="{C269C676-3419-4353-BF46-1862378F5FA1}" type="presParOf" srcId="{7862CFE0-C0D9-47F9-B3A6-54C134872D5D}" destId="{7D81A682-CBFE-4F78-9DBF-6B247B7436C8}" srcOrd="3" destOrd="0" presId="urn:microsoft.com/office/officeart/2008/layout/HalfCircleOrganizationChart"/>
    <dgm:cxn modelId="{4101E345-B8CD-40F8-A440-751D06E7A569}" type="presParOf" srcId="{9D88240D-CE0D-4349-849C-2B3FFDC8C6B0}" destId="{658A489B-7D90-4331-B4C4-8F27D87FA8DD}" srcOrd="1" destOrd="0" presId="urn:microsoft.com/office/officeart/2008/layout/HalfCircleOrganizationChart"/>
    <dgm:cxn modelId="{0211BAB9-472B-42CD-8472-A9884ADA0EB8}" type="presParOf" srcId="{9D88240D-CE0D-4349-849C-2B3FFDC8C6B0}" destId="{2F1E7F5D-03E6-408D-A16C-6BE2F05AC2BF}" srcOrd="2" destOrd="0" presId="urn:microsoft.com/office/officeart/2008/layout/HalfCircleOrganizationChart"/>
    <dgm:cxn modelId="{3BBFB25D-E957-47DB-BE1C-2CB7C1E06F27}" type="presParOf" srcId="{21E46D26-E238-44CB-9053-4AE986A92CF9}" destId="{C979B5F8-0EA6-4554-9E0F-CB011AEB1CEC}" srcOrd="2" destOrd="0" presId="urn:microsoft.com/office/officeart/2008/layout/HalfCircleOrganizationChart"/>
    <dgm:cxn modelId="{849DC7F0-A577-4853-8023-C62028F405FF}" type="presParOf" srcId="{166A9D14-0EDF-4EBC-A220-2B86D1E61C2F}" destId="{A9218955-2DDE-4113-946E-BCE260EA8E24}"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4B24CE-C0AE-410D-88C3-ECF31FCAC374}" type="doc">
      <dgm:prSet loTypeId="urn:microsoft.com/office/officeart/2008/layout/SquareAccentList" loCatId="list" qsTypeId="urn:microsoft.com/office/officeart/2005/8/quickstyle/simple1" qsCatId="simple" csTypeId="urn:microsoft.com/office/officeart/2005/8/colors/colorful4" csCatId="colorful" phldr="1"/>
      <dgm:spPr/>
      <dgm:t>
        <a:bodyPr/>
        <a:lstStyle/>
        <a:p>
          <a:endParaRPr lang="en-SG"/>
        </a:p>
      </dgm:t>
    </dgm:pt>
    <dgm:pt modelId="{91A10AFE-1613-4EFF-A093-00F3E55342D2}">
      <dgm:prSet phldrT="[Text]"/>
      <dgm:spPr/>
      <dgm:t>
        <a:bodyPr/>
        <a:lstStyle/>
        <a:p>
          <a:r>
            <a:rPr lang="en-US" dirty="0"/>
            <a:t>Non-renewable resources</a:t>
          </a:r>
          <a:endParaRPr lang="en-SG" dirty="0"/>
        </a:p>
      </dgm:t>
    </dgm:pt>
    <dgm:pt modelId="{49927D53-39AF-4F37-9A46-88E17FE2467B}" type="parTrans" cxnId="{4024027A-AF30-46D5-B133-46A5A7745EB3}">
      <dgm:prSet/>
      <dgm:spPr/>
      <dgm:t>
        <a:bodyPr/>
        <a:lstStyle/>
        <a:p>
          <a:endParaRPr lang="en-SG"/>
        </a:p>
      </dgm:t>
    </dgm:pt>
    <dgm:pt modelId="{0B02B910-A4EA-416F-86BF-A096EDE46DCD}" type="sibTrans" cxnId="{4024027A-AF30-46D5-B133-46A5A7745EB3}">
      <dgm:prSet/>
      <dgm:spPr/>
      <dgm:t>
        <a:bodyPr/>
        <a:lstStyle/>
        <a:p>
          <a:endParaRPr lang="en-SG"/>
        </a:p>
      </dgm:t>
    </dgm:pt>
    <dgm:pt modelId="{F98C9076-9B8C-4E89-A78D-2E171E6B8D80}">
      <dgm:prSet phldrT="[Text]"/>
      <dgm:spPr/>
      <dgm:t>
        <a:bodyPr/>
        <a:lstStyle/>
        <a:p>
          <a:r>
            <a:rPr lang="en-US" dirty="0"/>
            <a:t>Fossil fuel</a:t>
          </a:r>
          <a:endParaRPr lang="en-SG" dirty="0"/>
        </a:p>
      </dgm:t>
    </dgm:pt>
    <dgm:pt modelId="{9CF160B2-960C-48F2-8FAF-C76871E8C55C}" type="parTrans" cxnId="{03DE836E-0C38-4EC5-BEA4-720335EA7CF4}">
      <dgm:prSet/>
      <dgm:spPr/>
      <dgm:t>
        <a:bodyPr/>
        <a:lstStyle/>
        <a:p>
          <a:endParaRPr lang="en-SG"/>
        </a:p>
      </dgm:t>
    </dgm:pt>
    <dgm:pt modelId="{7F2CB759-0E04-46AB-BB21-B75F02C8EFE9}" type="sibTrans" cxnId="{03DE836E-0C38-4EC5-BEA4-720335EA7CF4}">
      <dgm:prSet/>
      <dgm:spPr/>
      <dgm:t>
        <a:bodyPr/>
        <a:lstStyle/>
        <a:p>
          <a:endParaRPr lang="en-SG"/>
        </a:p>
      </dgm:t>
    </dgm:pt>
    <dgm:pt modelId="{050A7847-3C3E-4632-91DB-7B5F66479465}">
      <dgm:prSet phldrT="[Text]"/>
      <dgm:spPr/>
      <dgm:t>
        <a:bodyPr/>
        <a:lstStyle/>
        <a:p>
          <a:r>
            <a:rPr lang="en-US" dirty="0"/>
            <a:t>Groundwater</a:t>
          </a:r>
          <a:endParaRPr lang="en-SG" dirty="0"/>
        </a:p>
      </dgm:t>
    </dgm:pt>
    <dgm:pt modelId="{20ABDF82-73F7-4B6B-BC61-02F435F24198}" type="parTrans" cxnId="{A8FBD3B1-D328-4377-888A-3225EF4311D0}">
      <dgm:prSet/>
      <dgm:spPr/>
      <dgm:t>
        <a:bodyPr/>
        <a:lstStyle/>
        <a:p>
          <a:endParaRPr lang="en-SG"/>
        </a:p>
      </dgm:t>
    </dgm:pt>
    <dgm:pt modelId="{11CC4455-9A63-4860-AD74-3E3819714A65}" type="sibTrans" cxnId="{A8FBD3B1-D328-4377-888A-3225EF4311D0}">
      <dgm:prSet/>
      <dgm:spPr/>
      <dgm:t>
        <a:bodyPr/>
        <a:lstStyle/>
        <a:p>
          <a:endParaRPr lang="en-SG"/>
        </a:p>
      </dgm:t>
    </dgm:pt>
    <dgm:pt modelId="{2A19ACC8-3D47-4274-A4D9-F6D62325992E}">
      <dgm:prSet phldrT="[Text]"/>
      <dgm:spPr/>
      <dgm:t>
        <a:bodyPr/>
        <a:lstStyle/>
        <a:p>
          <a:r>
            <a:rPr lang="en-US" dirty="0"/>
            <a:t>Minerals and others</a:t>
          </a:r>
          <a:endParaRPr lang="en-SG" dirty="0"/>
        </a:p>
      </dgm:t>
    </dgm:pt>
    <dgm:pt modelId="{829BFF92-485E-4F49-93B3-2BA5C4D81457}" type="parTrans" cxnId="{3BE3C674-0870-47A9-BE54-C25688C92A54}">
      <dgm:prSet/>
      <dgm:spPr/>
      <dgm:t>
        <a:bodyPr/>
        <a:lstStyle/>
        <a:p>
          <a:endParaRPr lang="en-SG"/>
        </a:p>
      </dgm:t>
    </dgm:pt>
    <dgm:pt modelId="{82074B1F-4F77-4908-ADD2-FF3B94E0028B}" type="sibTrans" cxnId="{3BE3C674-0870-47A9-BE54-C25688C92A54}">
      <dgm:prSet/>
      <dgm:spPr/>
      <dgm:t>
        <a:bodyPr/>
        <a:lstStyle/>
        <a:p>
          <a:endParaRPr lang="en-SG"/>
        </a:p>
      </dgm:t>
    </dgm:pt>
    <dgm:pt modelId="{E1A68027-93A0-4669-899C-7A6B4DD24EA9}">
      <dgm:prSet phldrT="[Text]"/>
      <dgm:spPr/>
      <dgm:t>
        <a:bodyPr/>
        <a:lstStyle/>
        <a:p>
          <a:r>
            <a:rPr lang="en-US" dirty="0"/>
            <a:t>Renewable but may be unsustainable if exploited</a:t>
          </a:r>
          <a:endParaRPr lang="en-SG" dirty="0"/>
        </a:p>
      </dgm:t>
    </dgm:pt>
    <dgm:pt modelId="{CDFCD385-9AB1-4544-82BD-ECC5A7559422}" type="parTrans" cxnId="{8F8A423B-569A-4A9F-A404-12A63A602B02}">
      <dgm:prSet/>
      <dgm:spPr/>
      <dgm:t>
        <a:bodyPr/>
        <a:lstStyle/>
        <a:p>
          <a:endParaRPr lang="en-SG"/>
        </a:p>
      </dgm:t>
    </dgm:pt>
    <dgm:pt modelId="{59B5789E-E84F-4468-9E4A-F78ACB5A7F07}" type="sibTrans" cxnId="{8F8A423B-569A-4A9F-A404-12A63A602B02}">
      <dgm:prSet/>
      <dgm:spPr/>
      <dgm:t>
        <a:bodyPr/>
        <a:lstStyle/>
        <a:p>
          <a:endParaRPr lang="en-SG"/>
        </a:p>
      </dgm:t>
    </dgm:pt>
    <dgm:pt modelId="{3706AC9B-6382-4C93-846B-1604244FE34E}">
      <dgm:prSet phldrT="[Text]"/>
      <dgm:spPr/>
      <dgm:t>
        <a:bodyPr/>
        <a:lstStyle/>
        <a:p>
          <a:r>
            <a:rPr lang="en-US" dirty="0"/>
            <a:t>Forests (but deforestation is unsustainable)</a:t>
          </a:r>
          <a:endParaRPr lang="en-SG" dirty="0"/>
        </a:p>
      </dgm:t>
    </dgm:pt>
    <dgm:pt modelId="{952F8E54-26C1-4AB5-AFFA-4249F28D91DC}" type="parTrans" cxnId="{C44B6439-5818-4802-A2F3-AAB9485D0938}">
      <dgm:prSet/>
      <dgm:spPr/>
      <dgm:t>
        <a:bodyPr/>
        <a:lstStyle/>
        <a:p>
          <a:endParaRPr lang="en-SG"/>
        </a:p>
      </dgm:t>
    </dgm:pt>
    <dgm:pt modelId="{E49934E1-0E13-4371-A07C-3FA21D265638}" type="sibTrans" cxnId="{C44B6439-5818-4802-A2F3-AAB9485D0938}">
      <dgm:prSet/>
      <dgm:spPr/>
      <dgm:t>
        <a:bodyPr/>
        <a:lstStyle/>
        <a:p>
          <a:endParaRPr lang="en-SG"/>
        </a:p>
      </dgm:t>
    </dgm:pt>
    <dgm:pt modelId="{4FAC2959-681B-49A8-B845-7103E08FCC7A}">
      <dgm:prSet phldrT="[Text]"/>
      <dgm:spPr/>
      <dgm:t>
        <a:bodyPr/>
        <a:lstStyle/>
        <a:p>
          <a:r>
            <a:rPr lang="en-US" dirty="0"/>
            <a:t>Water (water pollution is a problem for humans, wildlife and natural world)</a:t>
          </a:r>
          <a:endParaRPr lang="en-SG" dirty="0"/>
        </a:p>
      </dgm:t>
    </dgm:pt>
    <dgm:pt modelId="{FCF92636-7638-4AC9-A6BF-99EFC866FEA2}" type="parTrans" cxnId="{36318322-A6A0-457B-8ECE-B01AA34C8323}">
      <dgm:prSet/>
      <dgm:spPr/>
      <dgm:t>
        <a:bodyPr/>
        <a:lstStyle/>
        <a:p>
          <a:endParaRPr lang="en-SG"/>
        </a:p>
      </dgm:t>
    </dgm:pt>
    <dgm:pt modelId="{71ECFBD7-5960-4DEF-981B-A90CC718CA0A}" type="sibTrans" cxnId="{36318322-A6A0-457B-8ECE-B01AA34C8323}">
      <dgm:prSet/>
      <dgm:spPr/>
      <dgm:t>
        <a:bodyPr/>
        <a:lstStyle/>
        <a:p>
          <a:endParaRPr lang="en-SG"/>
        </a:p>
      </dgm:t>
    </dgm:pt>
    <dgm:pt modelId="{E85552C9-FC72-4D3A-9B23-43604DE34048}">
      <dgm:prSet phldrT="[Text]"/>
      <dgm:spPr/>
      <dgm:t>
        <a:bodyPr/>
        <a:lstStyle/>
        <a:p>
          <a:r>
            <a:rPr lang="en-US" dirty="0"/>
            <a:t>Land and others (but exploitation is also unsustainable for any renewable resources)</a:t>
          </a:r>
          <a:endParaRPr lang="en-SG" dirty="0"/>
        </a:p>
      </dgm:t>
    </dgm:pt>
    <dgm:pt modelId="{0C974FD4-DE47-40D0-A26D-FAB35F881D6E}" type="parTrans" cxnId="{4F10C77A-0113-4215-BA75-DDC28FCAE6BC}">
      <dgm:prSet/>
      <dgm:spPr/>
      <dgm:t>
        <a:bodyPr/>
        <a:lstStyle/>
        <a:p>
          <a:endParaRPr lang="en-SG"/>
        </a:p>
      </dgm:t>
    </dgm:pt>
    <dgm:pt modelId="{32CDF257-D31E-46C4-A5A7-25B39ACF86A8}" type="sibTrans" cxnId="{4F10C77A-0113-4215-BA75-DDC28FCAE6BC}">
      <dgm:prSet/>
      <dgm:spPr/>
      <dgm:t>
        <a:bodyPr/>
        <a:lstStyle/>
        <a:p>
          <a:endParaRPr lang="en-SG"/>
        </a:p>
      </dgm:t>
    </dgm:pt>
    <dgm:pt modelId="{E8433CB2-F7F6-4CCC-BB87-E7F08364D3EE}" type="pres">
      <dgm:prSet presAssocID="{AD4B24CE-C0AE-410D-88C3-ECF31FCAC374}" presName="layout" presStyleCnt="0">
        <dgm:presLayoutVars>
          <dgm:chMax/>
          <dgm:chPref/>
          <dgm:dir/>
          <dgm:resizeHandles/>
        </dgm:presLayoutVars>
      </dgm:prSet>
      <dgm:spPr/>
    </dgm:pt>
    <dgm:pt modelId="{84E2E489-85AB-4808-B745-C6DFFA88BC8F}" type="pres">
      <dgm:prSet presAssocID="{91A10AFE-1613-4EFF-A093-00F3E55342D2}" presName="root" presStyleCnt="0">
        <dgm:presLayoutVars>
          <dgm:chMax/>
          <dgm:chPref/>
        </dgm:presLayoutVars>
      </dgm:prSet>
      <dgm:spPr/>
    </dgm:pt>
    <dgm:pt modelId="{9861F601-8BB7-4442-AA3C-08D5E4D79E48}" type="pres">
      <dgm:prSet presAssocID="{91A10AFE-1613-4EFF-A093-00F3E55342D2}" presName="rootComposite" presStyleCnt="0">
        <dgm:presLayoutVars/>
      </dgm:prSet>
      <dgm:spPr/>
    </dgm:pt>
    <dgm:pt modelId="{6CE14793-6BD6-45B3-BC25-A3E79FF40402}" type="pres">
      <dgm:prSet presAssocID="{91A10AFE-1613-4EFF-A093-00F3E55342D2}" presName="ParentAccent" presStyleLbl="alignNode1" presStyleIdx="0" presStyleCnt="2"/>
      <dgm:spPr/>
    </dgm:pt>
    <dgm:pt modelId="{CE252E44-24DA-4AE8-BE68-785722EF1E7B}" type="pres">
      <dgm:prSet presAssocID="{91A10AFE-1613-4EFF-A093-00F3E55342D2}" presName="ParentSmallAccent" presStyleLbl="fgAcc1" presStyleIdx="0" presStyleCnt="2"/>
      <dgm:spPr/>
    </dgm:pt>
    <dgm:pt modelId="{AB1F28A3-03B9-4AA3-A81F-1ECE2E140228}" type="pres">
      <dgm:prSet presAssocID="{91A10AFE-1613-4EFF-A093-00F3E55342D2}" presName="Parent" presStyleLbl="revTx" presStyleIdx="0" presStyleCnt="8">
        <dgm:presLayoutVars>
          <dgm:chMax/>
          <dgm:chPref val="4"/>
          <dgm:bulletEnabled val="1"/>
        </dgm:presLayoutVars>
      </dgm:prSet>
      <dgm:spPr/>
    </dgm:pt>
    <dgm:pt modelId="{4BEA7865-F891-4E45-B6F9-6A6F7174D4FF}" type="pres">
      <dgm:prSet presAssocID="{91A10AFE-1613-4EFF-A093-00F3E55342D2}" presName="childShape" presStyleCnt="0">
        <dgm:presLayoutVars>
          <dgm:chMax val="0"/>
          <dgm:chPref val="0"/>
        </dgm:presLayoutVars>
      </dgm:prSet>
      <dgm:spPr/>
    </dgm:pt>
    <dgm:pt modelId="{1EF1979F-C60D-40E6-8C29-511409F27618}" type="pres">
      <dgm:prSet presAssocID="{F98C9076-9B8C-4E89-A78D-2E171E6B8D80}" presName="childComposite" presStyleCnt="0">
        <dgm:presLayoutVars>
          <dgm:chMax val="0"/>
          <dgm:chPref val="0"/>
        </dgm:presLayoutVars>
      </dgm:prSet>
      <dgm:spPr/>
    </dgm:pt>
    <dgm:pt modelId="{E5A09BD4-CDC3-4820-ABE0-849210D8B792}" type="pres">
      <dgm:prSet presAssocID="{F98C9076-9B8C-4E89-A78D-2E171E6B8D80}" presName="ChildAccent" presStyleLbl="solidFgAcc1" presStyleIdx="0" presStyleCnt="6"/>
      <dgm:spPr/>
    </dgm:pt>
    <dgm:pt modelId="{75205BE8-CBF8-43A5-9035-E2D81CE44C27}" type="pres">
      <dgm:prSet presAssocID="{F98C9076-9B8C-4E89-A78D-2E171E6B8D80}" presName="Child" presStyleLbl="revTx" presStyleIdx="1" presStyleCnt="8">
        <dgm:presLayoutVars>
          <dgm:chMax val="0"/>
          <dgm:chPref val="0"/>
          <dgm:bulletEnabled val="1"/>
        </dgm:presLayoutVars>
      </dgm:prSet>
      <dgm:spPr/>
    </dgm:pt>
    <dgm:pt modelId="{F06DB64D-755D-4B89-A916-B45A4723E982}" type="pres">
      <dgm:prSet presAssocID="{050A7847-3C3E-4632-91DB-7B5F66479465}" presName="childComposite" presStyleCnt="0">
        <dgm:presLayoutVars>
          <dgm:chMax val="0"/>
          <dgm:chPref val="0"/>
        </dgm:presLayoutVars>
      </dgm:prSet>
      <dgm:spPr/>
    </dgm:pt>
    <dgm:pt modelId="{1B89BA26-A9E2-47E6-9EB8-645669ADF5B3}" type="pres">
      <dgm:prSet presAssocID="{050A7847-3C3E-4632-91DB-7B5F66479465}" presName="ChildAccent" presStyleLbl="solidFgAcc1" presStyleIdx="1" presStyleCnt="6"/>
      <dgm:spPr/>
    </dgm:pt>
    <dgm:pt modelId="{2F5A4042-51E9-41DA-A4BA-1B6685BE47AF}" type="pres">
      <dgm:prSet presAssocID="{050A7847-3C3E-4632-91DB-7B5F66479465}" presName="Child" presStyleLbl="revTx" presStyleIdx="2" presStyleCnt="8">
        <dgm:presLayoutVars>
          <dgm:chMax val="0"/>
          <dgm:chPref val="0"/>
          <dgm:bulletEnabled val="1"/>
        </dgm:presLayoutVars>
      </dgm:prSet>
      <dgm:spPr/>
    </dgm:pt>
    <dgm:pt modelId="{189EAF0E-6BFB-43CF-ABE0-3BEF659F1756}" type="pres">
      <dgm:prSet presAssocID="{2A19ACC8-3D47-4274-A4D9-F6D62325992E}" presName="childComposite" presStyleCnt="0">
        <dgm:presLayoutVars>
          <dgm:chMax val="0"/>
          <dgm:chPref val="0"/>
        </dgm:presLayoutVars>
      </dgm:prSet>
      <dgm:spPr/>
    </dgm:pt>
    <dgm:pt modelId="{6410BF91-1C0E-4F5E-AFE6-4900E05363BD}" type="pres">
      <dgm:prSet presAssocID="{2A19ACC8-3D47-4274-A4D9-F6D62325992E}" presName="ChildAccent" presStyleLbl="solidFgAcc1" presStyleIdx="2" presStyleCnt="6"/>
      <dgm:spPr/>
    </dgm:pt>
    <dgm:pt modelId="{37062AF2-2E56-4FF6-85E0-229DA8E7B7EF}" type="pres">
      <dgm:prSet presAssocID="{2A19ACC8-3D47-4274-A4D9-F6D62325992E}" presName="Child" presStyleLbl="revTx" presStyleIdx="3" presStyleCnt="8">
        <dgm:presLayoutVars>
          <dgm:chMax val="0"/>
          <dgm:chPref val="0"/>
          <dgm:bulletEnabled val="1"/>
        </dgm:presLayoutVars>
      </dgm:prSet>
      <dgm:spPr/>
    </dgm:pt>
    <dgm:pt modelId="{F2D41F69-8784-44D4-AF02-0B87AAB340BD}" type="pres">
      <dgm:prSet presAssocID="{E1A68027-93A0-4669-899C-7A6B4DD24EA9}" presName="root" presStyleCnt="0">
        <dgm:presLayoutVars>
          <dgm:chMax/>
          <dgm:chPref/>
        </dgm:presLayoutVars>
      </dgm:prSet>
      <dgm:spPr/>
    </dgm:pt>
    <dgm:pt modelId="{8B939EC3-9586-411C-8A83-86E3E74364EA}" type="pres">
      <dgm:prSet presAssocID="{E1A68027-93A0-4669-899C-7A6B4DD24EA9}" presName="rootComposite" presStyleCnt="0">
        <dgm:presLayoutVars/>
      </dgm:prSet>
      <dgm:spPr/>
    </dgm:pt>
    <dgm:pt modelId="{75DE20F3-A63C-46B5-9F1D-63C50C62AC87}" type="pres">
      <dgm:prSet presAssocID="{E1A68027-93A0-4669-899C-7A6B4DD24EA9}" presName="ParentAccent" presStyleLbl="alignNode1" presStyleIdx="1" presStyleCnt="2"/>
      <dgm:spPr/>
    </dgm:pt>
    <dgm:pt modelId="{463CB77F-8676-4574-82C9-6796F8914229}" type="pres">
      <dgm:prSet presAssocID="{E1A68027-93A0-4669-899C-7A6B4DD24EA9}" presName="ParentSmallAccent" presStyleLbl="fgAcc1" presStyleIdx="1" presStyleCnt="2"/>
      <dgm:spPr/>
    </dgm:pt>
    <dgm:pt modelId="{099E42FD-2FC4-41AD-86D4-A282469DB8B3}" type="pres">
      <dgm:prSet presAssocID="{E1A68027-93A0-4669-899C-7A6B4DD24EA9}" presName="Parent" presStyleLbl="revTx" presStyleIdx="4" presStyleCnt="8">
        <dgm:presLayoutVars>
          <dgm:chMax/>
          <dgm:chPref val="4"/>
          <dgm:bulletEnabled val="1"/>
        </dgm:presLayoutVars>
      </dgm:prSet>
      <dgm:spPr/>
    </dgm:pt>
    <dgm:pt modelId="{B6F6A073-5FCD-4C55-B764-69005BF0B2AD}" type="pres">
      <dgm:prSet presAssocID="{E1A68027-93A0-4669-899C-7A6B4DD24EA9}" presName="childShape" presStyleCnt="0">
        <dgm:presLayoutVars>
          <dgm:chMax val="0"/>
          <dgm:chPref val="0"/>
        </dgm:presLayoutVars>
      </dgm:prSet>
      <dgm:spPr/>
    </dgm:pt>
    <dgm:pt modelId="{1633006E-4218-4541-8365-6B308A5EFD94}" type="pres">
      <dgm:prSet presAssocID="{3706AC9B-6382-4C93-846B-1604244FE34E}" presName="childComposite" presStyleCnt="0">
        <dgm:presLayoutVars>
          <dgm:chMax val="0"/>
          <dgm:chPref val="0"/>
        </dgm:presLayoutVars>
      </dgm:prSet>
      <dgm:spPr/>
    </dgm:pt>
    <dgm:pt modelId="{87644770-62F2-4A58-ADF4-E7E0DC8848FB}" type="pres">
      <dgm:prSet presAssocID="{3706AC9B-6382-4C93-846B-1604244FE34E}" presName="ChildAccent" presStyleLbl="solidFgAcc1" presStyleIdx="3" presStyleCnt="6"/>
      <dgm:spPr/>
    </dgm:pt>
    <dgm:pt modelId="{A1896640-8169-4D86-93FB-BEB9A948BD9B}" type="pres">
      <dgm:prSet presAssocID="{3706AC9B-6382-4C93-846B-1604244FE34E}" presName="Child" presStyleLbl="revTx" presStyleIdx="5" presStyleCnt="8">
        <dgm:presLayoutVars>
          <dgm:chMax val="0"/>
          <dgm:chPref val="0"/>
          <dgm:bulletEnabled val="1"/>
        </dgm:presLayoutVars>
      </dgm:prSet>
      <dgm:spPr/>
    </dgm:pt>
    <dgm:pt modelId="{333818BD-FCCA-442E-87DF-E15209C4B42C}" type="pres">
      <dgm:prSet presAssocID="{4FAC2959-681B-49A8-B845-7103E08FCC7A}" presName="childComposite" presStyleCnt="0">
        <dgm:presLayoutVars>
          <dgm:chMax val="0"/>
          <dgm:chPref val="0"/>
        </dgm:presLayoutVars>
      </dgm:prSet>
      <dgm:spPr/>
    </dgm:pt>
    <dgm:pt modelId="{C5356415-594D-4B43-80AE-268F53AE05AE}" type="pres">
      <dgm:prSet presAssocID="{4FAC2959-681B-49A8-B845-7103E08FCC7A}" presName="ChildAccent" presStyleLbl="solidFgAcc1" presStyleIdx="4" presStyleCnt="6"/>
      <dgm:spPr/>
    </dgm:pt>
    <dgm:pt modelId="{B5CEC2C9-9198-42EF-A8E3-9757F409A729}" type="pres">
      <dgm:prSet presAssocID="{4FAC2959-681B-49A8-B845-7103E08FCC7A}" presName="Child" presStyleLbl="revTx" presStyleIdx="6" presStyleCnt="8">
        <dgm:presLayoutVars>
          <dgm:chMax val="0"/>
          <dgm:chPref val="0"/>
          <dgm:bulletEnabled val="1"/>
        </dgm:presLayoutVars>
      </dgm:prSet>
      <dgm:spPr/>
    </dgm:pt>
    <dgm:pt modelId="{74DEA2E6-34AB-46E6-9FFC-54F6C85C3FA9}" type="pres">
      <dgm:prSet presAssocID="{E85552C9-FC72-4D3A-9B23-43604DE34048}" presName="childComposite" presStyleCnt="0">
        <dgm:presLayoutVars>
          <dgm:chMax val="0"/>
          <dgm:chPref val="0"/>
        </dgm:presLayoutVars>
      </dgm:prSet>
      <dgm:spPr/>
    </dgm:pt>
    <dgm:pt modelId="{2A797FBA-CDED-427F-913B-58A537FF7241}" type="pres">
      <dgm:prSet presAssocID="{E85552C9-FC72-4D3A-9B23-43604DE34048}" presName="ChildAccent" presStyleLbl="solidFgAcc1" presStyleIdx="5" presStyleCnt="6"/>
      <dgm:spPr/>
    </dgm:pt>
    <dgm:pt modelId="{2D1C5CCA-319B-4274-B22C-783E5EA1C5DA}" type="pres">
      <dgm:prSet presAssocID="{E85552C9-FC72-4D3A-9B23-43604DE34048}" presName="Child" presStyleLbl="revTx" presStyleIdx="7" presStyleCnt="8">
        <dgm:presLayoutVars>
          <dgm:chMax val="0"/>
          <dgm:chPref val="0"/>
          <dgm:bulletEnabled val="1"/>
        </dgm:presLayoutVars>
      </dgm:prSet>
      <dgm:spPr/>
    </dgm:pt>
  </dgm:ptLst>
  <dgm:cxnLst>
    <dgm:cxn modelId="{36318322-A6A0-457B-8ECE-B01AA34C8323}" srcId="{E1A68027-93A0-4669-899C-7A6B4DD24EA9}" destId="{4FAC2959-681B-49A8-B845-7103E08FCC7A}" srcOrd="1" destOrd="0" parTransId="{FCF92636-7638-4AC9-A6BF-99EFC866FEA2}" sibTransId="{71ECFBD7-5960-4DEF-981B-A90CC718CA0A}"/>
    <dgm:cxn modelId="{26981F23-97D6-4BE6-AA7E-498070A7E7A0}" type="presOf" srcId="{4FAC2959-681B-49A8-B845-7103E08FCC7A}" destId="{B5CEC2C9-9198-42EF-A8E3-9757F409A729}" srcOrd="0" destOrd="0" presId="urn:microsoft.com/office/officeart/2008/layout/SquareAccentList"/>
    <dgm:cxn modelId="{A9701E29-335D-4E16-BDC2-0AAD92105722}" type="presOf" srcId="{E1A68027-93A0-4669-899C-7A6B4DD24EA9}" destId="{099E42FD-2FC4-41AD-86D4-A282469DB8B3}" srcOrd="0" destOrd="0" presId="urn:microsoft.com/office/officeart/2008/layout/SquareAccentList"/>
    <dgm:cxn modelId="{C44B6439-5818-4802-A2F3-AAB9485D0938}" srcId="{E1A68027-93A0-4669-899C-7A6B4DD24EA9}" destId="{3706AC9B-6382-4C93-846B-1604244FE34E}" srcOrd="0" destOrd="0" parTransId="{952F8E54-26C1-4AB5-AFFA-4249F28D91DC}" sibTransId="{E49934E1-0E13-4371-A07C-3FA21D265638}"/>
    <dgm:cxn modelId="{266C3A3B-1E6C-4C73-B34D-03B158733468}" type="presOf" srcId="{2A19ACC8-3D47-4274-A4D9-F6D62325992E}" destId="{37062AF2-2E56-4FF6-85E0-229DA8E7B7EF}" srcOrd="0" destOrd="0" presId="urn:microsoft.com/office/officeart/2008/layout/SquareAccentList"/>
    <dgm:cxn modelId="{8F8A423B-569A-4A9F-A404-12A63A602B02}" srcId="{AD4B24CE-C0AE-410D-88C3-ECF31FCAC374}" destId="{E1A68027-93A0-4669-899C-7A6B4DD24EA9}" srcOrd="1" destOrd="0" parTransId="{CDFCD385-9AB1-4544-82BD-ECC5A7559422}" sibTransId="{59B5789E-E84F-4468-9E4A-F78ACB5A7F07}"/>
    <dgm:cxn modelId="{D5720547-049E-4756-9DDA-E55524382A53}" type="presOf" srcId="{050A7847-3C3E-4632-91DB-7B5F66479465}" destId="{2F5A4042-51E9-41DA-A4BA-1B6685BE47AF}" srcOrd="0" destOrd="0" presId="urn:microsoft.com/office/officeart/2008/layout/SquareAccentList"/>
    <dgm:cxn modelId="{CEF2AE47-B65A-41F4-AD7A-E2233F15CB5B}" type="presOf" srcId="{91A10AFE-1613-4EFF-A093-00F3E55342D2}" destId="{AB1F28A3-03B9-4AA3-A81F-1ECE2E140228}" srcOrd="0" destOrd="0" presId="urn:microsoft.com/office/officeart/2008/layout/SquareAccentList"/>
    <dgm:cxn modelId="{6F64D14B-55D7-4D7C-AEA3-42D71D715590}" type="presOf" srcId="{E85552C9-FC72-4D3A-9B23-43604DE34048}" destId="{2D1C5CCA-319B-4274-B22C-783E5EA1C5DA}" srcOrd="0" destOrd="0" presId="urn:microsoft.com/office/officeart/2008/layout/SquareAccentList"/>
    <dgm:cxn modelId="{03DE836E-0C38-4EC5-BEA4-720335EA7CF4}" srcId="{91A10AFE-1613-4EFF-A093-00F3E55342D2}" destId="{F98C9076-9B8C-4E89-A78D-2E171E6B8D80}" srcOrd="0" destOrd="0" parTransId="{9CF160B2-960C-48F2-8FAF-C76871E8C55C}" sibTransId="{7F2CB759-0E04-46AB-BB21-B75F02C8EFE9}"/>
    <dgm:cxn modelId="{3BE3C674-0870-47A9-BE54-C25688C92A54}" srcId="{91A10AFE-1613-4EFF-A093-00F3E55342D2}" destId="{2A19ACC8-3D47-4274-A4D9-F6D62325992E}" srcOrd="2" destOrd="0" parTransId="{829BFF92-485E-4F49-93B3-2BA5C4D81457}" sibTransId="{82074B1F-4F77-4908-ADD2-FF3B94E0028B}"/>
    <dgm:cxn modelId="{4024027A-AF30-46D5-B133-46A5A7745EB3}" srcId="{AD4B24CE-C0AE-410D-88C3-ECF31FCAC374}" destId="{91A10AFE-1613-4EFF-A093-00F3E55342D2}" srcOrd="0" destOrd="0" parTransId="{49927D53-39AF-4F37-9A46-88E17FE2467B}" sibTransId="{0B02B910-A4EA-416F-86BF-A096EDE46DCD}"/>
    <dgm:cxn modelId="{4F10C77A-0113-4215-BA75-DDC28FCAE6BC}" srcId="{E1A68027-93A0-4669-899C-7A6B4DD24EA9}" destId="{E85552C9-FC72-4D3A-9B23-43604DE34048}" srcOrd="2" destOrd="0" parTransId="{0C974FD4-DE47-40D0-A26D-FAB35F881D6E}" sibTransId="{32CDF257-D31E-46C4-A5A7-25B39ACF86A8}"/>
    <dgm:cxn modelId="{4D34E691-9F64-4AC8-BCCE-9DC3EED97F6F}" type="presOf" srcId="{3706AC9B-6382-4C93-846B-1604244FE34E}" destId="{A1896640-8169-4D86-93FB-BEB9A948BD9B}" srcOrd="0" destOrd="0" presId="urn:microsoft.com/office/officeart/2008/layout/SquareAccentList"/>
    <dgm:cxn modelId="{A8FBD3B1-D328-4377-888A-3225EF4311D0}" srcId="{91A10AFE-1613-4EFF-A093-00F3E55342D2}" destId="{050A7847-3C3E-4632-91DB-7B5F66479465}" srcOrd="1" destOrd="0" parTransId="{20ABDF82-73F7-4B6B-BC61-02F435F24198}" sibTransId="{11CC4455-9A63-4860-AD74-3E3819714A65}"/>
    <dgm:cxn modelId="{A0F1CEC5-CB8B-4942-B2B8-54BA6DEF5482}" type="presOf" srcId="{AD4B24CE-C0AE-410D-88C3-ECF31FCAC374}" destId="{E8433CB2-F7F6-4CCC-BB87-E7F08364D3EE}" srcOrd="0" destOrd="0" presId="urn:microsoft.com/office/officeart/2008/layout/SquareAccentList"/>
    <dgm:cxn modelId="{9CC7E0FC-D7E5-45E6-856D-C4956629AE7C}" type="presOf" srcId="{F98C9076-9B8C-4E89-A78D-2E171E6B8D80}" destId="{75205BE8-CBF8-43A5-9035-E2D81CE44C27}" srcOrd="0" destOrd="0" presId="urn:microsoft.com/office/officeart/2008/layout/SquareAccentList"/>
    <dgm:cxn modelId="{37165E3F-A670-4B8E-BF70-70559FAE689B}" type="presParOf" srcId="{E8433CB2-F7F6-4CCC-BB87-E7F08364D3EE}" destId="{84E2E489-85AB-4808-B745-C6DFFA88BC8F}" srcOrd="0" destOrd="0" presId="urn:microsoft.com/office/officeart/2008/layout/SquareAccentList"/>
    <dgm:cxn modelId="{1BB4DA8E-1B62-4A7A-8333-BFC4B2881719}" type="presParOf" srcId="{84E2E489-85AB-4808-B745-C6DFFA88BC8F}" destId="{9861F601-8BB7-4442-AA3C-08D5E4D79E48}" srcOrd="0" destOrd="0" presId="urn:microsoft.com/office/officeart/2008/layout/SquareAccentList"/>
    <dgm:cxn modelId="{819D3D8F-EDF3-4215-9E08-3D448D5E64BC}" type="presParOf" srcId="{9861F601-8BB7-4442-AA3C-08D5E4D79E48}" destId="{6CE14793-6BD6-45B3-BC25-A3E79FF40402}" srcOrd="0" destOrd="0" presId="urn:microsoft.com/office/officeart/2008/layout/SquareAccentList"/>
    <dgm:cxn modelId="{613F71C1-5EDD-4749-9B4D-5497E014B356}" type="presParOf" srcId="{9861F601-8BB7-4442-AA3C-08D5E4D79E48}" destId="{CE252E44-24DA-4AE8-BE68-785722EF1E7B}" srcOrd="1" destOrd="0" presId="urn:microsoft.com/office/officeart/2008/layout/SquareAccentList"/>
    <dgm:cxn modelId="{A8C0EF2D-5032-4326-95C7-BF0ED211552E}" type="presParOf" srcId="{9861F601-8BB7-4442-AA3C-08D5E4D79E48}" destId="{AB1F28A3-03B9-4AA3-A81F-1ECE2E140228}" srcOrd="2" destOrd="0" presId="urn:microsoft.com/office/officeart/2008/layout/SquareAccentList"/>
    <dgm:cxn modelId="{F6300AF0-D803-4338-93B2-397A86E4F40A}" type="presParOf" srcId="{84E2E489-85AB-4808-B745-C6DFFA88BC8F}" destId="{4BEA7865-F891-4E45-B6F9-6A6F7174D4FF}" srcOrd="1" destOrd="0" presId="urn:microsoft.com/office/officeart/2008/layout/SquareAccentList"/>
    <dgm:cxn modelId="{5D854760-67B5-4F3B-AF7F-E09E578149CC}" type="presParOf" srcId="{4BEA7865-F891-4E45-B6F9-6A6F7174D4FF}" destId="{1EF1979F-C60D-40E6-8C29-511409F27618}" srcOrd="0" destOrd="0" presId="urn:microsoft.com/office/officeart/2008/layout/SquareAccentList"/>
    <dgm:cxn modelId="{0F6F5EBC-C41F-4C64-A8C5-FC5A9BBFEB49}" type="presParOf" srcId="{1EF1979F-C60D-40E6-8C29-511409F27618}" destId="{E5A09BD4-CDC3-4820-ABE0-849210D8B792}" srcOrd="0" destOrd="0" presId="urn:microsoft.com/office/officeart/2008/layout/SquareAccentList"/>
    <dgm:cxn modelId="{8FB8A91A-B4C7-49F1-B646-0E3E08486E44}" type="presParOf" srcId="{1EF1979F-C60D-40E6-8C29-511409F27618}" destId="{75205BE8-CBF8-43A5-9035-E2D81CE44C27}" srcOrd="1" destOrd="0" presId="urn:microsoft.com/office/officeart/2008/layout/SquareAccentList"/>
    <dgm:cxn modelId="{9A134980-3DEA-4464-8D2B-D6EF5DBADEDC}" type="presParOf" srcId="{4BEA7865-F891-4E45-B6F9-6A6F7174D4FF}" destId="{F06DB64D-755D-4B89-A916-B45A4723E982}" srcOrd="1" destOrd="0" presId="urn:microsoft.com/office/officeart/2008/layout/SquareAccentList"/>
    <dgm:cxn modelId="{E8A6D297-7C2E-4624-BE9E-4BB4E9D66584}" type="presParOf" srcId="{F06DB64D-755D-4B89-A916-B45A4723E982}" destId="{1B89BA26-A9E2-47E6-9EB8-645669ADF5B3}" srcOrd="0" destOrd="0" presId="urn:microsoft.com/office/officeart/2008/layout/SquareAccentList"/>
    <dgm:cxn modelId="{BF482559-8DAB-421F-9F2E-8B584F604FB9}" type="presParOf" srcId="{F06DB64D-755D-4B89-A916-B45A4723E982}" destId="{2F5A4042-51E9-41DA-A4BA-1B6685BE47AF}" srcOrd="1" destOrd="0" presId="urn:microsoft.com/office/officeart/2008/layout/SquareAccentList"/>
    <dgm:cxn modelId="{48BB9CF2-D359-4986-A114-4D7074DFB175}" type="presParOf" srcId="{4BEA7865-F891-4E45-B6F9-6A6F7174D4FF}" destId="{189EAF0E-6BFB-43CF-ABE0-3BEF659F1756}" srcOrd="2" destOrd="0" presId="urn:microsoft.com/office/officeart/2008/layout/SquareAccentList"/>
    <dgm:cxn modelId="{CFDD2FC5-D0E3-4C8A-918E-8EB6406F3D2F}" type="presParOf" srcId="{189EAF0E-6BFB-43CF-ABE0-3BEF659F1756}" destId="{6410BF91-1C0E-4F5E-AFE6-4900E05363BD}" srcOrd="0" destOrd="0" presId="urn:microsoft.com/office/officeart/2008/layout/SquareAccentList"/>
    <dgm:cxn modelId="{5E268E55-FA96-4398-BD5C-3BE865FA0FB6}" type="presParOf" srcId="{189EAF0E-6BFB-43CF-ABE0-3BEF659F1756}" destId="{37062AF2-2E56-4FF6-85E0-229DA8E7B7EF}" srcOrd="1" destOrd="0" presId="urn:microsoft.com/office/officeart/2008/layout/SquareAccentList"/>
    <dgm:cxn modelId="{945EB92D-2FAD-4D60-91DE-4A332912EFD7}" type="presParOf" srcId="{E8433CB2-F7F6-4CCC-BB87-E7F08364D3EE}" destId="{F2D41F69-8784-44D4-AF02-0B87AAB340BD}" srcOrd="1" destOrd="0" presId="urn:microsoft.com/office/officeart/2008/layout/SquareAccentList"/>
    <dgm:cxn modelId="{330DB5C9-00FE-4D08-84EF-A72376B34A84}" type="presParOf" srcId="{F2D41F69-8784-44D4-AF02-0B87AAB340BD}" destId="{8B939EC3-9586-411C-8A83-86E3E74364EA}" srcOrd="0" destOrd="0" presId="urn:microsoft.com/office/officeart/2008/layout/SquareAccentList"/>
    <dgm:cxn modelId="{E4CB4AAE-B8A2-46F0-9F32-C80689C37967}" type="presParOf" srcId="{8B939EC3-9586-411C-8A83-86E3E74364EA}" destId="{75DE20F3-A63C-46B5-9F1D-63C50C62AC87}" srcOrd="0" destOrd="0" presId="urn:microsoft.com/office/officeart/2008/layout/SquareAccentList"/>
    <dgm:cxn modelId="{62388D8A-F199-49D6-BC3F-A8E07AA558F3}" type="presParOf" srcId="{8B939EC3-9586-411C-8A83-86E3E74364EA}" destId="{463CB77F-8676-4574-82C9-6796F8914229}" srcOrd="1" destOrd="0" presId="urn:microsoft.com/office/officeart/2008/layout/SquareAccentList"/>
    <dgm:cxn modelId="{352C759B-A049-45B8-B045-23E6B64CB92F}" type="presParOf" srcId="{8B939EC3-9586-411C-8A83-86E3E74364EA}" destId="{099E42FD-2FC4-41AD-86D4-A282469DB8B3}" srcOrd="2" destOrd="0" presId="urn:microsoft.com/office/officeart/2008/layout/SquareAccentList"/>
    <dgm:cxn modelId="{4099362F-5850-44BE-9769-3596ABCB6DBD}" type="presParOf" srcId="{F2D41F69-8784-44D4-AF02-0B87AAB340BD}" destId="{B6F6A073-5FCD-4C55-B764-69005BF0B2AD}" srcOrd="1" destOrd="0" presId="urn:microsoft.com/office/officeart/2008/layout/SquareAccentList"/>
    <dgm:cxn modelId="{CDCB4487-9BBE-4BE9-8E28-F36ECD019652}" type="presParOf" srcId="{B6F6A073-5FCD-4C55-B764-69005BF0B2AD}" destId="{1633006E-4218-4541-8365-6B308A5EFD94}" srcOrd="0" destOrd="0" presId="urn:microsoft.com/office/officeart/2008/layout/SquareAccentList"/>
    <dgm:cxn modelId="{D8FDE49D-6F62-46EA-8ABD-7FEA1185B11A}" type="presParOf" srcId="{1633006E-4218-4541-8365-6B308A5EFD94}" destId="{87644770-62F2-4A58-ADF4-E7E0DC8848FB}" srcOrd="0" destOrd="0" presId="urn:microsoft.com/office/officeart/2008/layout/SquareAccentList"/>
    <dgm:cxn modelId="{2DEB6FA2-1F14-412B-8E26-B931DF925D94}" type="presParOf" srcId="{1633006E-4218-4541-8365-6B308A5EFD94}" destId="{A1896640-8169-4D86-93FB-BEB9A948BD9B}" srcOrd="1" destOrd="0" presId="urn:microsoft.com/office/officeart/2008/layout/SquareAccentList"/>
    <dgm:cxn modelId="{E4B1FCCA-AD7B-4B30-ABA3-2A581D889BD9}" type="presParOf" srcId="{B6F6A073-5FCD-4C55-B764-69005BF0B2AD}" destId="{333818BD-FCCA-442E-87DF-E15209C4B42C}" srcOrd="1" destOrd="0" presId="urn:microsoft.com/office/officeart/2008/layout/SquareAccentList"/>
    <dgm:cxn modelId="{9D28A73C-FBA9-4B5D-A7B2-C6EF4B92F911}" type="presParOf" srcId="{333818BD-FCCA-442E-87DF-E15209C4B42C}" destId="{C5356415-594D-4B43-80AE-268F53AE05AE}" srcOrd="0" destOrd="0" presId="urn:microsoft.com/office/officeart/2008/layout/SquareAccentList"/>
    <dgm:cxn modelId="{F82051B2-439D-4399-A5E6-C3E3775E161D}" type="presParOf" srcId="{333818BD-FCCA-442E-87DF-E15209C4B42C}" destId="{B5CEC2C9-9198-42EF-A8E3-9757F409A729}" srcOrd="1" destOrd="0" presId="urn:microsoft.com/office/officeart/2008/layout/SquareAccentList"/>
    <dgm:cxn modelId="{317E9DF2-DDDC-4D28-B068-D323F1FA14B9}" type="presParOf" srcId="{B6F6A073-5FCD-4C55-B764-69005BF0B2AD}" destId="{74DEA2E6-34AB-46E6-9FFC-54F6C85C3FA9}" srcOrd="2" destOrd="0" presId="urn:microsoft.com/office/officeart/2008/layout/SquareAccentList"/>
    <dgm:cxn modelId="{A9D09B7A-7A88-4914-826C-4DEA82CD2375}" type="presParOf" srcId="{74DEA2E6-34AB-46E6-9FFC-54F6C85C3FA9}" destId="{2A797FBA-CDED-427F-913B-58A537FF7241}" srcOrd="0" destOrd="0" presId="urn:microsoft.com/office/officeart/2008/layout/SquareAccentList"/>
    <dgm:cxn modelId="{CD2E62FD-64D9-4362-B5D3-0BA118634A8C}" type="presParOf" srcId="{74DEA2E6-34AB-46E6-9FFC-54F6C85C3FA9}" destId="{2D1C5CCA-319B-4274-B22C-783E5EA1C5DA}"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02715D-574B-406B-BA00-D875FEF53F2F}" type="doc">
      <dgm:prSet loTypeId="urn:microsoft.com/office/officeart/2009/3/layout/RandomtoResultProcess" loCatId="process" qsTypeId="urn:microsoft.com/office/officeart/2005/8/quickstyle/3d5" qsCatId="3D" csTypeId="urn:microsoft.com/office/officeart/2005/8/colors/colorful1" csCatId="colorful" phldr="1"/>
      <dgm:spPr/>
      <dgm:t>
        <a:bodyPr/>
        <a:lstStyle/>
        <a:p>
          <a:endParaRPr lang="en-SG"/>
        </a:p>
      </dgm:t>
    </dgm:pt>
    <dgm:pt modelId="{9C7C0E85-EBBD-43B1-9FA2-D5D9EC691EE4}">
      <dgm:prSet phldrT="[Text]"/>
      <dgm:spPr/>
      <dgm:t>
        <a:bodyPr/>
        <a:lstStyle/>
        <a:p>
          <a:r>
            <a:rPr lang="en-SG" dirty="0"/>
            <a:t>Ecologically</a:t>
          </a:r>
        </a:p>
      </dgm:t>
    </dgm:pt>
    <dgm:pt modelId="{AEBCD9B2-85DA-435E-9F95-0374C1A65D4B}" type="parTrans" cxnId="{67C9F47A-D236-4D9E-9A77-6F79D486703A}">
      <dgm:prSet/>
      <dgm:spPr/>
      <dgm:t>
        <a:bodyPr/>
        <a:lstStyle/>
        <a:p>
          <a:endParaRPr lang="en-SG"/>
        </a:p>
      </dgm:t>
    </dgm:pt>
    <dgm:pt modelId="{F515D1F1-3158-4D23-837C-FF3D057D7FC2}" type="sibTrans" cxnId="{67C9F47A-D236-4D9E-9A77-6F79D486703A}">
      <dgm:prSet/>
      <dgm:spPr/>
      <dgm:t>
        <a:bodyPr/>
        <a:lstStyle/>
        <a:p>
          <a:endParaRPr lang="en-SG"/>
        </a:p>
      </dgm:t>
    </dgm:pt>
    <dgm:pt modelId="{931011F1-779E-47D5-9AE7-18A9C258345E}">
      <dgm:prSet phldrT="[Text]"/>
      <dgm:spPr/>
      <dgm:t>
        <a:bodyPr/>
        <a:lstStyle/>
        <a:p>
          <a:r>
            <a:rPr lang="en-SG" dirty="0"/>
            <a:t>Damage to ecosystem causes natural disasters</a:t>
          </a:r>
        </a:p>
      </dgm:t>
    </dgm:pt>
    <dgm:pt modelId="{E5EC67F2-96E4-4F41-A2D2-036E8B2F8BA5}" type="parTrans" cxnId="{77864F92-6AE0-44D3-AC89-B6B50F873997}">
      <dgm:prSet/>
      <dgm:spPr/>
      <dgm:t>
        <a:bodyPr/>
        <a:lstStyle/>
        <a:p>
          <a:endParaRPr lang="en-SG"/>
        </a:p>
      </dgm:t>
    </dgm:pt>
    <dgm:pt modelId="{E4FFADAA-33ED-4A6B-8FE3-A9BBFD5FA76B}" type="sibTrans" cxnId="{77864F92-6AE0-44D3-AC89-B6B50F873997}">
      <dgm:prSet/>
      <dgm:spPr/>
      <dgm:t>
        <a:bodyPr/>
        <a:lstStyle/>
        <a:p>
          <a:endParaRPr lang="en-SG"/>
        </a:p>
      </dgm:t>
    </dgm:pt>
    <dgm:pt modelId="{C638C4EC-D623-46F9-A18C-0EB3D05C2067}">
      <dgm:prSet phldrT="[Text]"/>
      <dgm:spPr/>
      <dgm:t>
        <a:bodyPr/>
        <a:lstStyle/>
        <a:p>
          <a:r>
            <a:rPr lang="en-SG" dirty="0"/>
            <a:t>Natural disasters endanger wildlife and people life</a:t>
          </a:r>
        </a:p>
      </dgm:t>
    </dgm:pt>
    <dgm:pt modelId="{71914ED9-7801-4A7B-8966-31BC2DD2B3C5}" type="parTrans" cxnId="{1E9A41A9-75C4-4016-BBD7-7A2C2F5A5430}">
      <dgm:prSet/>
      <dgm:spPr/>
      <dgm:t>
        <a:bodyPr/>
        <a:lstStyle/>
        <a:p>
          <a:endParaRPr lang="en-SG"/>
        </a:p>
      </dgm:t>
    </dgm:pt>
    <dgm:pt modelId="{FB8D3EF6-57F0-4AB6-A8F5-3A427BB6A156}" type="sibTrans" cxnId="{1E9A41A9-75C4-4016-BBD7-7A2C2F5A5430}">
      <dgm:prSet/>
      <dgm:spPr/>
      <dgm:t>
        <a:bodyPr/>
        <a:lstStyle/>
        <a:p>
          <a:endParaRPr lang="en-SG"/>
        </a:p>
      </dgm:t>
    </dgm:pt>
    <dgm:pt modelId="{6DEAEACC-BD0A-4836-915F-1822B288769B}">
      <dgm:prSet phldrT="[Text]"/>
      <dgm:spPr/>
      <dgm:t>
        <a:bodyPr/>
        <a:lstStyle/>
        <a:p>
          <a:r>
            <a:rPr lang="en-SG" dirty="0"/>
            <a:t>Economically</a:t>
          </a:r>
        </a:p>
      </dgm:t>
    </dgm:pt>
    <dgm:pt modelId="{5A772FD4-5DD8-4C76-A468-B1648A33CFB0}" type="parTrans" cxnId="{C5D512CD-4931-4C87-9A7E-652D70ADD938}">
      <dgm:prSet/>
      <dgm:spPr/>
      <dgm:t>
        <a:bodyPr/>
        <a:lstStyle/>
        <a:p>
          <a:endParaRPr lang="en-SG"/>
        </a:p>
      </dgm:t>
    </dgm:pt>
    <dgm:pt modelId="{C16F55BE-F47E-43D4-9A12-34A99B6794B9}" type="sibTrans" cxnId="{C5D512CD-4931-4C87-9A7E-652D70ADD938}">
      <dgm:prSet/>
      <dgm:spPr/>
      <dgm:t>
        <a:bodyPr/>
        <a:lstStyle/>
        <a:p>
          <a:endParaRPr lang="en-SG"/>
        </a:p>
      </dgm:t>
    </dgm:pt>
    <dgm:pt modelId="{6F8962CB-6111-4CBC-BDA7-6505ACD642B7}">
      <dgm:prSet phldrT="[Text]"/>
      <dgm:spPr/>
      <dgm:t>
        <a:bodyPr/>
        <a:lstStyle/>
        <a:p>
          <a:r>
            <a:rPr lang="en-SG" dirty="0"/>
            <a:t>Exhaustion of resources makes economic development unsustainable</a:t>
          </a:r>
        </a:p>
      </dgm:t>
    </dgm:pt>
    <dgm:pt modelId="{73CCF2E3-FE9F-4CBD-9847-0E55BDC5D8C0}" type="parTrans" cxnId="{053F150B-1F21-4D44-B1E2-6C5B771F5599}">
      <dgm:prSet/>
      <dgm:spPr/>
      <dgm:t>
        <a:bodyPr/>
        <a:lstStyle/>
        <a:p>
          <a:endParaRPr lang="en-SG"/>
        </a:p>
      </dgm:t>
    </dgm:pt>
    <dgm:pt modelId="{0267F974-7BD2-4754-A1DE-2467F49EFCD6}" type="sibTrans" cxnId="{053F150B-1F21-4D44-B1E2-6C5B771F5599}">
      <dgm:prSet/>
      <dgm:spPr/>
      <dgm:t>
        <a:bodyPr/>
        <a:lstStyle/>
        <a:p>
          <a:endParaRPr lang="en-SG"/>
        </a:p>
      </dgm:t>
    </dgm:pt>
    <dgm:pt modelId="{B35843FF-CEB8-4AAB-826B-E3F096B45EA4}">
      <dgm:prSet phldrT="[Text]"/>
      <dgm:spPr/>
      <dgm:t>
        <a:bodyPr/>
        <a:lstStyle/>
        <a:p>
          <a:r>
            <a:rPr lang="en-SG" dirty="0"/>
            <a:t>Environment damage incurs economical cost in long term</a:t>
          </a:r>
        </a:p>
      </dgm:t>
    </dgm:pt>
    <dgm:pt modelId="{B24FB95D-A924-47CF-B129-B3FAAB004751}" type="parTrans" cxnId="{5EF4E6C3-0052-4F00-82AE-5B1B9C6DDC70}">
      <dgm:prSet/>
      <dgm:spPr/>
      <dgm:t>
        <a:bodyPr/>
        <a:lstStyle/>
        <a:p>
          <a:endParaRPr lang="en-SG"/>
        </a:p>
      </dgm:t>
    </dgm:pt>
    <dgm:pt modelId="{B42A1D38-D9D2-49AC-81CA-EA57AD284EC2}" type="sibTrans" cxnId="{5EF4E6C3-0052-4F00-82AE-5B1B9C6DDC70}">
      <dgm:prSet/>
      <dgm:spPr/>
      <dgm:t>
        <a:bodyPr/>
        <a:lstStyle/>
        <a:p>
          <a:endParaRPr lang="en-SG"/>
        </a:p>
      </dgm:t>
    </dgm:pt>
    <dgm:pt modelId="{F616D67A-F471-42BD-ABC4-545FD656479F}" type="pres">
      <dgm:prSet presAssocID="{4B02715D-574B-406B-BA00-D875FEF53F2F}" presName="Name0" presStyleCnt="0">
        <dgm:presLayoutVars>
          <dgm:dir/>
          <dgm:animOne val="branch"/>
          <dgm:animLvl val="lvl"/>
        </dgm:presLayoutVars>
      </dgm:prSet>
      <dgm:spPr/>
    </dgm:pt>
    <dgm:pt modelId="{4D150B6E-AB48-4370-80D3-018D716C934C}" type="pres">
      <dgm:prSet presAssocID="{9C7C0E85-EBBD-43B1-9FA2-D5D9EC691EE4}" presName="chaos" presStyleCnt="0"/>
      <dgm:spPr/>
    </dgm:pt>
    <dgm:pt modelId="{511D61B7-7D4E-4A6E-82E9-BDB17DD465A9}" type="pres">
      <dgm:prSet presAssocID="{9C7C0E85-EBBD-43B1-9FA2-D5D9EC691EE4}" presName="parTx1" presStyleLbl="revTx" presStyleIdx="0" presStyleCnt="3"/>
      <dgm:spPr/>
    </dgm:pt>
    <dgm:pt modelId="{5E605153-5E7A-4713-B2D1-24ACF3A94942}" type="pres">
      <dgm:prSet presAssocID="{9C7C0E85-EBBD-43B1-9FA2-D5D9EC691EE4}" presName="desTx1" presStyleLbl="revTx" presStyleIdx="1" presStyleCnt="3">
        <dgm:presLayoutVars>
          <dgm:bulletEnabled val="1"/>
        </dgm:presLayoutVars>
      </dgm:prSet>
      <dgm:spPr/>
    </dgm:pt>
    <dgm:pt modelId="{005B96CB-F899-4D83-9241-3AF05C017E5C}" type="pres">
      <dgm:prSet presAssocID="{9C7C0E85-EBBD-43B1-9FA2-D5D9EC691EE4}" presName="c1" presStyleLbl="node1" presStyleIdx="0" presStyleCnt="19"/>
      <dgm:spPr/>
    </dgm:pt>
    <dgm:pt modelId="{EF56285E-CA61-47EB-BF9A-B3B2273EB481}" type="pres">
      <dgm:prSet presAssocID="{9C7C0E85-EBBD-43B1-9FA2-D5D9EC691EE4}" presName="c2" presStyleLbl="node1" presStyleIdx="1" presStyleCnt="19"/>
      <dgm:spPr/>
    </dgm:pt>
    <dgm:pt modelId="{D09A766E-CC63-460C-8EA8-DFA35EB38AED}" type="pres">
      <dgm:prSet presAssocID="{9C7C0E85-EBBD-43B1-9FA2-D5D9EC691EE4}" presName="c3" presStyleLbl="node1" presStyleIdx="2" presStyleCnt="19"/>
      <dgm:spPr/>
    </dgm:pt>
    <dgm:pt modelId="{92ED9E0F-4C18-4B90-923A-82E9660B1843}" type="pres">
      <dgm:prSet presAssocID="{9C7C0E85-EBBD-43B1-9FA2-D5D9EC691EE4}" presName="c4" presStyleLbl="node1" presStyleIdx="3" presStyleCnt="19"/>
      <dgm:spPr/>
    </dgm:pt>
    <dgm:pt modelId="{D6548C59-F2A5-4434-AF49-A7A3F5EFDEBF}" type="pres">
      <dgm:prSet presAssocID="{9C7C0E85-EBBD-43B1-9FA2-D5D9EC691EE4}" presName="c5" presStyleLbl="node1" presStyleIdx="4" presStyleCnt="19"/>
      <dgm:spPr/>
    </dgm:pt>
    <dgm:pt modelId="{55413654-C5A7-4955-8AB4-3DDA44A163DF}" type="pres">
      <dgm:prSet presAssocID="{9C7C0E85-EBBD-43B1-9FA2-D5D9EC691EE4}" presName="c6" presStyleLbl="node1" presStyleIdx="5" presStyleCnt="19"/>
      <dgm:spPr/>
    </dgm:pt>
    <dgm:pt modelId="{15E21739-8E68-4E53-9666-121B5A782D72}" type="pres">
      <dgm:prSet presAssocID="{9C7C0E85-EBBD-43B1-9FA2-D5D9EC691EE4}" presName="c7" presStyleLbl="node1" presStyleIdx="6" presStyleCnt="19"/>
      <dgm:spPr/>
    </dgm:pt>
    <dgm:pt modelId="{DE657769-8B24-4850-8C21-4025CDE0F8D8}" type="pres">
      <dgm:prSet presAssocID="{9C7C0E85-EBBD-43B1-9FA2-D5D9EC691EE4}" presName="c8" presStyleLbl="node1" presStyleIdx="7" presStyleCnt="19"/>
      <dgm:spPr/>
    </dgm:pt>
    <dgm:pt modelId="{4A62E630-1306-4E35-9F01-80D2D0B20144}" type="pres">
      <dgm:prSet presAssocID="{9C7C0E85-EBBD-43B1-9FA2-D5D9EC691EE4}" presName="c9" presStyleLbl="node1" presStyleIdx="8" presStyleCnt="19"/>
      <dgm:spPr/>
    </dgm:pt>
    <dgm:pt modelId="{F3BB6523-523A-47E4-A6A0-699B09247EE7}" type="pres">
      <dgm:prSet presAssocID="{9C7C0E85-EBBD-43B1-9FA2-D5D9EC691EE4}" presName="c10" presStyleLbl="node1" presStyleIdx="9" presStyleCnt="19"/>
      <dgm:spPr/>
    </dgm:pt>
    <dgm:pt modelId="{D390F175-9E01-4A80-8136-8780FE3060D9}" type="pres">
      <dgm:prSet presAssocID="{9C7C0E85-EBBD-43B1-9FA2-D5D9EC691EE4}" presName="c11" presStyleLbl="node1" presStyleIdx="10" presStyleCnt="19"/>
      <dgm:spPr/>
    </dgm:pt>
    <dgm:pt modelId="{69AD6323-7451-42E6-947A-2FDD8E0468F8}" type="pres">
      <dgm:prSet presAssocID="{9C7C0E85-EBBD-43B1-9FA2-D5D9EC691EE4}" presName="c12" presStyleLbl="node1" presStyleIdx="11" presStyleCnt="19"/>
      <dgm:spPr/>
    </dgm:pt>
    <dgm:pt modelId="{5813FAFE-43B1-4B6B-9DDE-1B1F8BB2E2BF}" type="pres">
      <dgm:prSet presAssocID="{9C7C0E85-EBBD-43B1-9FA2-D5D9EC691EE4}" presName="c13" presStyleLbl="node1" presStyleIdx="12" presStyleCnt="19"/>
      <dgm:spPr/>
    </dgm:pt>
    <dgm:pt modelId="{8E38ADA2-C0C4-4365-8DE7-3613BB7AB4E2}" type="pres">
      <dgm:prSet presAssocID="{9C7C0E85-EBBD-43B1-9FA2-D5D9EC691EE4}" presName="c14" presStyleLbl="node1" presStyleIdx="13" presStyleCnt="19"/>
      <dgm:spPr/>
    </dgm:pt>
    <dgm:pt modelId="{CB692928-8125-4E77-A46D-FF67BD49CC61}" type="pres">
      <dgm:prSet presAssocID="{9C7C0E85-EBBD-43B1-9FA2-D5D9EC691EE4}" presName="c15" presStyleLbl="node1" presStyleIdx="14" presStyleCnt="19"/>
      <dgm:spPr/>
    </dgm:pt>
    <dgm:pt modelId="{0AC3D2B9-03FD-4F32-B0C2-353CD942D163}" type="pres">
      <dgm:prSet presAssocID="{9C7C0E85-EBBD-43B1-9FA2-D5D9EC691EE4}" presName="c16" presStyleLbl="node1" presStyleIdx="15" presStyleCnt="19"/>
      <dgm:spPr/>
    </dgm:pt>
    <dgm:pt modelId="{018E67FA-3EBD-460F-889F-594885BE1978}" type="pres">
      <dgm:prSet presAssocID="{9C7C0E85-EBBD-43B1-9FA2-D5D9EC691EE4}" presName="c17" presStyleLbl="node1" presStyleIdx="16" presStyleCnt="19"/>
      <dgm:spPr/>
    </dgm:pt>
    <dgm:pt modelId="{5646AC79-248D-4FA4-A589-F16C638B75CB}" type="pres">
      <dgm:prSet presAssocID="{9C7C0E85-EBBD-43B1-9FA2-D5D9EC691EE4}" presName="c18" presStyleLbl="node1" presStyleIdx="17" presStyleCnt="19"/>
      <dgm:spPr/>
    </dgm:pt>
    <dgm:pt modelId="{86D00F3A-C792-42BB-BE8E-EFCBEE5C5E86}" type="pres">
      <dgm:prSet presAssocID="{F515D1F1-3158-4D23-837C-FF3D057D7FC2}" presName="chevronComposite1" presStyleCnt="0"/>
      <dgm:spPr/>
    </dgm:pt>
    <dgm:pt modelId="{9B531668-3647-4E72-8187-5FF16C542C49}" type="pres">
      <dgm:prSet presAssocID="{F515D1F1-3158-4D23-837C-FF3D057D7FC2}" presName="chevron1" presStyleLbl="sibTrans2D1" presStyleIdx="0" presStyleCnt="2"/>
      <dgm:spPr/>
    </dgm:pt>
    <dgm:pt modelId="{0DBA056A-8BCE-482C-8FA3-1EA5640B0669}" type="pres">
      <dgm:prSet presAssocID="{F515D1F1-3158-4D23-837C-FF3D057D7FC2}" presName="spChevron1" presStyleCnt="0"/>
      <dgm:spPr/>
    </dgm:pt>
    <dgm:pt modelId="{221CFC85-8628-41B7-81B3-EB824C51BED4}" type="pres">
      <dgm:prSet presAssocID="{F515D1F1-3158-4D23-837C-FF3D057D7FC2}" presName="overlap" presStyleCnt="0"/>
      <dgm:spPr/>
    </dgm:pt>
    <dgm:pt modelId="{B4D50513-A5C4-4A4C-BF62-A7ED829ADBDA}" type="pres">
      <dgm:prSet presAssocID="{F515D1F1-3158-4D23-837C-FF3D057D7FC2}" presName="chevronComposite2" presStyleCnt="0"/>
      <dgm:spPr/>
    </dgm:pt>
    <dgm:pt modelId="{37A959D5-BDB6-4F64-ABD7-DC1A6257995E}" type="pres">
      <dgm:prSet presAssocID="{F515D1F1-3158-4D23-837C-FF3D057D7FC2}" presName="chevron2" presStyleLbl="sibTrans2D1" presStyleIdx="1" presStyleCnt="2"/>
      <dgm:spPr/>
    </dgm:pt>
    <dgm:pt modelId="{72F85714-A4C2-49B9-A4B6-AF06DD4747FD}" type="pres">
      <dgm:prSet presAssocID="{F515D1F1-3158-4D23-837C-FF3D057D7FC2}" presName="spChevron2" presStyleCnt="0"/>
      <dgm:spPr/>
    </dgm:pt>
    <dgm:pt modelId="{2D33055C-2477-4B8A-82E6-C9C6E304DE92}" type="pres">
      <dgm:prSet presAssocID="{6DEAEACC-BD0A-4836-915F-1822B288769B}" presName="last" presStyleCnt="0"/>
      <dgm:spPr/>
    </dgm:pt>
    <dgm:pt modelId="{ADF093DC-2DB9-41DB-9155-9BE2F3731043}" type="pres">
      <dgm:prSet presAssocID="{6DEAEACC-BD0A-4836-915F-1822B288769B}" presName="circleTx" presStyleLbl="node1" presStyleIdx="18" presStyleCnt="19"/>
      <dgm:spPr/>
    </dgm:pt>
    <dgm:pt modelId="{3B4F5FED-7ACA-4CD9-8565-0AEA064B77EF}" type="pres">
      <dgm:prSet presAssocID="{6DEAEACC-BD0A-4836-915F-1822B288769B}" presName="desTxN" presStyleLbl="revTx" presStyleIdx="2" presStyleCnt="3">
        <dgm:presLayoutVars>
          <dgm:bulletEnabled val="1"/>
        </dgm:presLayoutVars>
      </dgm:prSet>
      <dgm:spPr/>
    </dgm:pt>
    <dgm:pt modelId="{0A2F8970-97E1-469E-8D0C-7D4066C3E426}" type="pres">
      <dgm:prSet presAssocID="{6DEAEACC-BD0A-4836-915F-1822B288769B}" presName="spN" presStyleCnt="0"/>
      <dgm:spPr/>
    </dgm:pt>
  </dgm:ptLst>
  <dgm:cxnLst>
    <dgm:cxn modelId="{053F150B-1F21-4D44-B1E2-6C5B771F5599}" srcId="{6DEAEACC-BD0A-4836-915F-1822B288769B}" destId="{6F8962CB-6111-4CBC-BDA7-6505ACD642B7}" srcOrd="0" destOrd="0" parTransId="{73CCF2E3-FE9F-4CBD-9847-0E55BDC5D8C0}" sibTransId="{0267F974-7BD2-4754-A1DE-2467F49EFCD6}"/>
    <dgm:cxn modelId="{EF03C40D-D724-4465-9C8A-8E7DCDC6F079}" type="presOf" srcId="{9C7C0E85-EBBD-43B1-9FA2-D5D9EC691EE4}" destId="{511D61B7-7D4E-4A6E-82E9-BDB17DD465A9}" srcOrd="0" destOrd="0" presId="urn:microsoft.com/office/officeart/2009/3/layout/RandomtoResultProcess"/>
    <dgm:cxn modelId="{7FFDE520-6E38-4B7C-B62F-18BB56C6611F}" type="presOf" srcId="{4B02715D-574B-406B-BA00-D875FEF53F2F}" destId="{F616D67A-F471-42BD-ABC4-545FD656479F}" srcOrd="0" destOrd="0" presId="urn:microsoft.com/office/officeart/2009/3/layout/RandomtoResultProcess"/>
    <dgm:cxn modelId="{B8F38157-9609-4079-8347-DADF7FD4F91E}" type="presOf" srcId="{6F8962CB-6111-4CBC-BDA7-6505ACD642B7}" destId="{3B4F5FED-7ACA-4CD9-8565-0AEA064B77EF}" srcOrd="0" destOrd="0" presId="urn:microsoft.com/office/officeart/2009/3/layout/RandomtoResultProcess"/>
    <dgm:cxn modelId="{67C9F47A-D236-4D9E-9A77-6F79D486703A}" srcId="{4B02715D-574B-406B-BA00-D875FEF53F2F}" destId="{9C7C0E85-EBBD-43B1-9FA2-D5D9EC691EE4}" srcOrd="0" destOrd="0" parTransId="{AEBCD9B2-85DA-435E-9F95-0374C1A65D4B}" sibTransId="{F515D1F1-3158-4D23-837C-FF3D057D7FC2}"/>
    <dgm:cxn modelId="{77864F92-6AE0-44D3-AC89-B6B50F873997}" srcId="{9C7C0E85-EBBD-43B1-9FA2-D5D9EC691EE4}" destId="{931011F1-779E-47D5-9AE7-18A9C258345E}" srcOrd="0" destOrd="0" parTransId="{E5EC67F2-96E4-4F41-A2D2-036E8B2F8BA5}" sibTransId="{E4FFADAA-33ED-4A6B-8FE3-A9BBFD5FA76B}"/>
    <dgm:cxn modelId="{518AD3A7-9D7B-46A8-BEA7-C4AFF41932F8}" type="presOf" srcId="{6DEAEACC-BD0A-4836-915F-1822B288769B}" destId="{ADF093DC-2DB9-41DB-9155-9BE2F3731043}" srcOrd="0" destOrd="0" presId="urn:microsoft.com/office/officeart/2009/3/layout/RandomtoResultProcess"/>
    <dgm:cxn modelId="{1E9A41A9-75C4-4016-BBD7-7A2C2F5A5430}" srcId="{9C7C0E85-EBBD-43B1-9FA2-D5D9EC691EE4}" destId="{C638C4EC-D623-46F9-A18C-0EB3D05C2067}" srcOrd="1" destOrd="0" parTransId="{71914ED9-7801-4A7B-8966-31BC2DD2B3C5}" sibTransId="{FB8D3EF6-57F0-4AB6-A8F5-3A427BB6A156}"/>
    <dgm:cxn modelId="{793F44B8-BB03-43D8-A1E4-91351CF55FBB}" type="presOf" srcId="{931011F1-779E-47D5-9AE7-18A9C258345E}" destId="{5E605153-5E7A-4713-B2D1-24ACF3A94942}" srcOrd="0" destOrd="0" presId="urn:microsoft.com/office/officeart/2009/3/layout/RandomtoResultProcess"/>
    <dgm:cxn modelId="{5EF4E6C3-0052-4F00-82AE-5B1B9C6DDC70}" srcId="{6DEAEACC-BD0A-4836-915F-1822B288769B}" destId="{B35843FF-CEB8-4AAB-826B-E3F096B45EA4}" srcOrd="1" destOrd="0" parTransId="{B24FB95D-A924-47CF-B129-B3FAAB004751}" sibTransId="{B42A1D38-D9D2-49AC-81CA-EA57AD284EC2}"/>
    <dgm:cxn modelId="{C5D512CD-4931-4C87-9A7E-652D70ADD938}" srcId="{4B02715D-574B-406B-BA00-D875FEF53F2F}" destId="{6DEAEACC-BD0A-4836-915F-1822B288769B}" srcOrd="1" destOrd="0" parTransId="{5A772FD4-5DD8-4C76-A468-B1648A33CFB0}" sibTransId="{C16F55BE-F47E-43D4-9A12-34A99B6794B9}"/>
    <dgm:cxn modelId="{A20BF8D6-5836-4D5E-B4FB-CB7BDAB48A45}" type="presOf" srcId="{C638C4EC-D623-46F9-A18C-0EB3D05C2067}" destId="{5E605153-5E7A-4713-B2D1-24ACF3A94942}" srcOrd="0" destOrd="1" presId="urn:microsoft.com/office/officeart/2009/3/layout/RandomtoResultProcess"/>
    <dgm:cxn modelId="{8E472EE9-C913-4BD9-9980-9F7ECA7B7292}" type="presOf" srcId="{B35843FF-CEB8-4AAB-826B-E3F096B45EA4}" destId="{3B4F5FED-7ACA-4CD9-8565-0AEA064B77EF}" srcOrd="0" destOrd="1" presId="urn:microsoft.com/office/officeart/2009/3/layout/RandomtoResultProcess"/>
    <dgm:cxn modelId="{7375AB73-618F-46FD-B0FC-78B54128BAD4}" type="presParOf" srcId="{F616D67A-F471-42BD-ABC4-545FD656479F}" destId="{4D150B6E-AB48-4370-80D3-018D716C934C}" srcOrd="0" destOrd="0" presId="urn:microsoft.com/office/officeart/2009/3/layout/RandomtoResultProcess"/>
    <dgm:cxn modelId="{3E019B3C-FD2C-4253-86FB-CD1F6D8A0ABC}" type="presParOf" srcId="{4D150B6E-AB48-4370-80D3-018D716C934C}" destId="{511D61B7-7D4E-4A6E-82E9-BDB17DD465A9}" srcOrd="0" destOrd="0" presId="urn:microsoft.com/office/officeart/2009/3/layout/RandomtoResultProcess"/>
    <dgm:cxn modelId="{41B72DFD-0F9D-4A9A-8FD5-B84D0D80B260}" type="presParOf" srcId="{4D150B6E-AB48-4370-80D3-018D716C934C}" destId="{5E605153-5E7A-4713-B2D1-24ACF3A94942}" srcOrd="1" destOrd="0" presId="urn:microsoft.com/office/officeart/2009/3/layout/RandomtoResultProcess"/>
    <dgm:cxn modelId="{AEFD087E-8218-481D-B204-B78EC64FE5EC}" type="presParOf" srcId="{4D150B6E-AB48-4370-80D3-018D716C934C}" destId="{005B96CB-F899-4D83-9241-3AF05C017E5C}" srcOrd="2" destOrd="0" presId="urn:microsoft.com/office/officeart/2009/3/layout/RandomtoResultProcess"/>
    <dgm:cxn modelId="{8CD9499B-AC86-4436-92D1-DA227AFE2DFF}" type="presParOf" srcId="{4D150B6E-AB48-4370-80D3-018D716C934C}" destId="{EF56285E-CA61-47EB-BF9A-B3B2273EB481}" srcOrd="3" destOrd="0" presId="urn:microsoft.com/office/officeart/2009/3/layout/RandomtoResultProcess"/>
    <dgm:cxn modelId="{3B1CE10E-94C1-4B61-BCC8-E1D1B465C0EC}" type="presParOf" srcId="{4D150B6E-AB48-4370-80D3-018D716C934C}" destId="{D09A766E-CC63-460C-8EA8-DFA35EB38AED}" srcOrd="4" destOrd="0" presId="urn:microsoft.com/office/officeart/2009/3/layout/RandomtoResultProcess"/>
    <dgm:cxn modelId="{451BBE48-2A9A-4B8A-BF93-4896DDB7998D}" type="presParOf" srcId="{4D150B6E-AB48-4370-80D3-018D716C934C}" destId="{92ED9E0F-4C18-4B90-923A-82E9660B1843}" srcOrd="5" destOrd="0" presId="urn:microsoft.com/office/officeart/2009/3/layout/RandomtoResultProcess"/>
    <dgm:cxn modelId="{A3CFA8D9-AFBA-4FD7-BFA7-8A39243A5490}" type="presParOf" srcId="{4D150B6E-AB48-4370-80D3-018D716C934C}" destId="{D6548C59-F2A5-4434-AF49-A7A3F5EFDEBF}" srcOrd="6" destOrd="0" presId="urn:microsoft.com/office/officeart/2009/3/layout/RandomtoResultProcess"/>
    <dgm:cxn modelId="{730468F8-4772-4F8B-B948-273E030B8EC4}" type="presParOf" srcId="{4D150B6E-AB48-4370-80D3-018D716C934C}" destId="{55413654-C5A7-4955-8AB4-3DDA44A163DF}" srcOrd="7" destOrd="0" presId="urn:microsoft.com/office/officeart/2009/3/layout/RandomtoResultProcess"/>
    <dgm:cxn modelId="{5B35AC97-D4E0-4A4A-ABA2-1D04F5849FA4}" type="presParOf" srcId="{4D150B6E-AB48-4370-80D3-018D716C934C}" destId="{15E21739-8E68-4E53-9666-121B5A782D72}" srcOrd="8" destOrd="0" presId="urn:microsoft.com/office/officeart/2009/3/layout/RandomtoResultProcess"/>
    <dgm:cxn modelId="{D912FF2A-682E-4DA7-8DAC-8ECBA2B17536}" type="presParOf" srcId="{4D150B6E-AB48-4370-80D3-018D716C934C}" destId="{DE657769-8B24-4850-8C21-4025CDE0F8D8}" srcOrd="9" destOrd="0" presId="urn:microsoft.com/office/officeart/2009/3/layout/RandomtoResultProcess"/>
    <dgm:cxn modelId="{F414B48A-A78B-44CE-880B-E8E24EC730B4}" type="presParOf" srcId="{4D150B6E-AB48-4370-80D3-018D716C934C}" destId="{4A62E630-1306-4E35-9F01-80D2D0B20144}" srcOrd="10" destOrd="0" presId="urn:microsoft.com/office/officeart/2009/3/layout/RandomtoResultProcess"/>
    <dgm:cxn modelId="{067D88CA-C483-4047-82BE-02AB064DD1A3}" type="presParOf" srcId="{4D150B6E-AB48-4370-80D3-018D716C934C}" destId="{F3BB6523-523A-47E4-A6A0-699B09247EE7}" srcOrd="11" destOrd="0" presId="urn:microsoft.com/office/officeart/2009/3/layout/RandomtoResultProcess"/>
    <dgm:cxn modelId="{65C77C54-215C-45C3-9C30-A6D6BB99BE3F}" type="presParOf" srcId="{4D150B6E-AB48-4370-80D3-018D716C934C}" destId="{D390F175-9E01-4A80-8136-8780FE3060D9}" srcOrd="12" destOrd="0" presId="urn:microsoft.com/office/officeart/2009/3/layout/RandomtoResultProcess"/>
    <dgm:cxn modelId="{E91259F7-CC9E-4CA5-8489-97915F66A896}" type="presParOf" srcId="{4D150B6E-AB48-4370-80D3-018D716C934C}" destId="{69AD6323-7451-42E6-947A-2FDD8E0468F8}" srcOrd="13" destOrd="0" presId="urn:microsoft.com/office/officeart/2009/3/layout/RandomtoResultProcess"/>
    <dgm:cxn modelId="{221BCED7-7A3A-4F75-87C2-B46E072E3D7A}" type="presParOf" srcId="{4D150B6E-AB48-4370-80D3-018D716C934C}" destId="{5813FAFE-43B1-4B6B-9DDE-1B1F8BB2E2BF}" srcOrd="14" destOrd="0" presId="urn:microsoft.com/office/officeart/2009/3/layout/RandomtoResultProcess"/>
    <dgm:cxn modelId="{24299E1A-52AD-4020-8625-92EA6504AB3E}" type="presParOf" srcId="{4D150B6E-AB48-4370-80D3-018D716C934C}" destId="{8E38ADA2-C0C4-4365-8DE7-3613BB7AB4E2}" srcOrd="15" destOrd="0" presId="urn:microsoft.com/office/officeart/2009/3/layout/RandomtoResultProcess"/>
    <dgm:cxn modelId="{BDBFFE31-2807-455D-A53A-584EA22054E6}" type="presParOf" srcId="{4D150B6E-AB48-4370-80D3-018D716C934C}" destId="{CB692928-8125-4E77-A46D-FF67BD49CC61}" srcOrd="16" destOrd="0" presId="urn:microsoft.com/office/officeart/2009/3/layout/RandomtoResultProcess"/>
    <dgm:cxn modelId="{6F316A4B-19E2-47EB-BB52-B1DEC751EA81}" type="presParOf" srcId="{4D150B6E-AB48-4370-80D3-018D716C934C}" destId="{0AC3D2B9-03FD-4F32-B0C2-353CD942D163}" srcOrd="17" destOrd="0" presId="urn:microsoft.com/office/officeart/2009/3/layout/RandomtoResultProcess"/>
    <dgm:cxn modelId="{8CF8B5F3-E223-4F08-934E-2D643A1AAB52}" type="presParOf" srcId="{4D150B6E-AB48-4370-80D3-018D716C934C}" destId="{018E67FA-3EBD-460F-889F-594885BE1978}" srcOrd="18" destOrd="0" presId="urn:microsoft.com/office/officeart/2009/3/layout/RandomtoResultProcess"/>
    <dgm:cxn modelId="{578B85F3-0B92-4B60-9E67-80ED2166974E}" type="presParOf" srcId="{4D150B6E-AB48-4370-80D3-018D716C934C}" destId="{5646AC79-248D-4FA4-A589-F16C638B75CB}" srcOrd="19" destOrd="0" presId="urn:microsoft.com/office/officeart/2009/3/layout/RandomtoResultProcess"/>
    <dgm:cxn modelId="{584727E6-0C35-406C-8887-37BE8B8E3408}" type="presParOf" srcId="{F616D67A-F471-42BD-ABC4-545FD656479F}" destId="{86D00F3A-C792-42BB-BE8E-EFCBEE5C5E86}" srcOrd="1" destOrd="0" presId="urn:microsoft.com/office/officeart/2009/3/layout/RandomtoResultProcess"/>
    <dgm:cxn modelId="{98C5ABFA-8114-4421-B150-B77C54968382}" type="presParOf" srcId="{86D00F3A-C792-42BB-BE8E-EFCBEE5C5E86}" destId="{9B531668-3647-4E72-8187-5FF16C542C49}" srcOrd="0" destOrd="0" presId="urn:microsoft.com/office/officeart/2009/3/layout/RandomtoResultProcess"/>
    <dgm:cxn modelId="{06111FC1-020B-459C-A22C-240348BFFC93}" type="presParOf" srcId="{86D00F3A-C792-42BB-BE8E-EFCBEE5C5E86}" destId="{0DBA056A-8BCE-482C-8FA3-1EA5640B0669}" srcOrd="1" destOrd="0" presId="urn:microsoft.com/office/officeart/2009/3/layout/RandomtoResultProcess"/>
    <dgm:cxn modelId="{61A8398F-D526-432F-B522-8886898CD58E}" type="presParOf" srcId="{F616D67A-F471-42BD-ABC4-545FD656479F}" destId="{221CFC85-8628-41B7-81B3-EB824C51BED4}" srcOrd="2" destOrd="0" presId="urn:microsoft.com/office/officeart/2009/3/layout/RandomtoResultProcess"/>
    <dgm:cxn modelId="{7B87FB78-A8AF-4671-A596-4BF7C5B2B698}" type="presParOf" srcId="{F616D67A-F471-42BD-ABC4-545FD656479F}" destId="{B4D50513-A5C4-4A4C-BF62-A7ED829ADBDA}" srcOrd="3" destOrd="0" presId="urn:microsoft.com/office/officeart/2009/3/layout/RandomtoResultProcess"/>
    <dgm:cxn modelId="{894AEE98-B5F3-440C-BED1-FE44C6BAD321}" type="presParOf" srcId="{B4D50513-A5C4-4A4C-BF62-A7ED829ADBDA}" destId="{37A959D5-BDB6-4F64-ABD7-DC1A6257995E}" srcOrd="0" destOrd="0" presId="urn:microsoft.com/office/officeart/2009/3/layout/RandomtoResultProcess"/>
    <dgm:cxn modelId="{42A03BC0-06D8-45C7-AC89-BC136215240B}" type="presParOf" srcId="{B4D50513-A5C4-4A4C-BF62-A7ED829ADBDA}" destId="{72F85714-A4C2-49B9-A4B6-AF06DD4747FD}" srcOrd="1" destOrd="0" presId="urn:microsoft.com/office/officeart/2009/3/layout/RandomtoResultProcess"/>
    <dgm:cxn modelId="{AE5864D9-9B4C-4466-9CB0-E010961A7931}" type="presParOf" srcId="{F616D67A-F471-42BD-ABC4-545FD656479F}" destId="{2D33055C-2477-4B8A-82E6-C9C6E304DE92}" srcOrd="4" destOrd="0" presId="urn:microsoft.com/office/officeart/2009/3/layout/RandomtoResultProcess"/>
    <dgm:cxn modelId="{B3F20F42-5365-4BDF-8A62-326F0748B1A0}" type="presParOf" srcId="{2D33055C-2477-4B8A-82E6-C9C6E304DE92}" destId="{ADF093DC-2DB9-41DB-9155-9BE2F3731043}" srcOrd="0" destOrd="0" presId="urn:microsoft.com/office/officeart/2009/3/layout/RandomtoResultProcess"/>
    <dgm:cxn modelId="{ED125191-2E39-4464-882F-654EF15B3617}" type="presParOf" srcId="{2D33055C-2477-4B8A-82E6-C9C6E304DE92}" destId="{3B4F5FED-7ACA-4CD9-8565-0AEA064B77EF}" srcOrd="1" destOrd="0" presId="urn:microsoft.com/office/officeart/2009/3/layout/RandomtoResultProcess"/>
    <dgm:cxn modelId="{A5B0674E-F594-4D69-B106-B0AAFBDBCAEA}" type="presParOf" srcId="{2D33055C-2477-4B8A-82E6-C9C6E304DE92}" destId="{0A2F8970-97E1-469E-8D0C-7D4066C3E426}"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A87A35-E6B6-4402-9725-F0391362AC01}" type="doc">
      <dgm:prSet loTypeId="urn:microsoft.com/office/officeart/2005/8/layout/arrow3" loCatId="relationship" qsTypeId="urn:microsoft.com/office/officeart/2005/8/quickstyle/simple1" qsCatId="simple" csTypeId="urn:microsoft.com/office/officeart/2005/8/colors/colorful4" csCatId="colorful" phldr="1"/>
      <dgm:spPr/>
      <dgm:t>
        <a:bodyPr/>
        <a:lstStyle/>
        <a:p>
          <a:endParaRPr lang="en-SG"/>
        </a:p>
      </dgm:t>
    </dgm:pt>
    <dgm:pt modelId="{F4D42B48-FD9D-487F-9F4F-45BDA05B89B0}">
      <dgm:prSet phldrT="[Text]"/>
      <dgm:spPr/>
      <dgm:t>
        <a:bodyPr/>
        <a:lstStyle/>
        <a:p>
          <a:r>
            <a:rPr lang="en-US" dirty="0"/>
            <a:t>Economic growth and consumption of resources such as fossil fuel, and cause of damage to environment </a:t>
          </a:r>
          <a:endParaRPr lang="en-SG" dirty="0"/>
        </a:p>
      </dgm:t>
    </dgm:pt>
    <dgm:pt modelId="{D98A927B-467F-4E51-B8B6-DA001091A41A}" type="parTrans" cxnId="{EDDFAE2B-0BAE-4E7E-BB39-DE5DA277B1D2}">
      <dgm:prSet/>
      <dgm:spPr/>
      <dgm:t>
        <a:bodyPr/>
        <a:lstStyle/>
        <a:p>
          <a:endParaRPr lang="en-SG"/>
        </a:p>
      </dgm:t>
    </dgm:pt>
    <dgm:pt modelId="{1375A69D-405E-49E3-9A63-77A87A7FF496}" type="sibTrans" cxnId="{EDDFAE2B-0BAE-4E7E-BB39-DE5DA277B1D2}">
      <dgm:prSet/>
      <dgm:spPr/>
      <dgm:t>
        <a:bodyPr/>
        <a:lstStyle/>
        <a:p>
          <a:endParaRPr lang="en-SG"/>
        </a:p>
      </dgm:t>
    </dgm:pt>
    <dgm:pt modelId="{778051CF-C08E-4700-BAA6-0AFFA5BE057C}">
      <dgm:prSet phldrT="[Text]"/>
      <dgm:spPr/>
      <dgm:t>
        <a:bodyPr/>
        <a:lstStyle/>
        <a:p>
          <a:r>
            <a:rPr lang="en-US" dirty="0"/>
            <a:t>Lack of means to protect environment; difficult to maintain clean air and water, and preservation of trees or natural resources</a:t>
          </a:r>
          <a:endParaRPr lang="en-SG" dirty="0"/>
        </a:p>
      </dgm:t>
    </dgm:pt>
    <dgm:pt modelId="{C6FC4535-70B6-41EE-8DF1-801CC2225430}" type="parTrans" cxnId="{50C0CBA4-DD62-4ED9-8592-18F2756836CF}">
      <dgm:prSet/>
      <dgm:spPr/>
      <dgm:t>
        <a:bodyPr/>
        <a:lstStyle/>
        <a:p>
          <a:endParaRPr lang="en-SG"/>
        </a:p>
      </dgm:t>
    </dgm:pt>
    <dgm:pt modelId="{602BA187-A61A-4358-B6A0-E6575F09D0AC}" type="sibTrans" cxnId="{50C0CBA4-DD62-4ED9-8592-18F2756836CF}">
      <dgm:prSet/>
      <dgm:spPr/>
      <dgm:t>
        <a:bodyPr/>
        <a:lstStyle/>
        <a:p>
          <a:endParaRPr lang="en-SG"/>
        </a:p>
      </dgm:t>
    </dgm:pt>
    <dgm:pt modelId="{A07AB759-9ED2-4E91-B4AD-D4240F109E08}" type="pres">
      <dgm:prSet presAssocID="{8AA87A35-E6B6-4402-9725-F0391362AC01}" presName="compositeShape" presStyleCnt="0">
        <dgm:presLayoutVars>
          <dgm:chMax val="2"/>
          <dgm:dir/>
          <dgm:resizeHandles val="exact"/>
        </dgm:presLayoutVars>
      </dgm:prSet>
      <dgm:spPr/>
    </dgm:pt>
    <dgm:pt modelId="{BDF8F283-F091-4F8A-B8C2-81C983E1CBEC}" type="pres">
      <dgm:prSet presAssocID="{8AA87A35-E6B6-4402-9725-F0391362AC01}" presName="divider" presStyleLbl="fgShp" presStyleIdx="0" presStyleCnt="1"/>
      <dgm:spPr/>
    </dgm:pt>
    <dgm:pt modelId="{C4EE39CB-DB4C-4BB1-B119-6E93624D5314}" type="pres">
      <dgm:prSet presAssocID="{F4D42B48-FD9D-487F-9F4F-45BDA05B89B0}" presName="downArrow" presStyleLbl="node1" presStyleIdx="0" presStyleCnt="2"/>
      <dgm:spPr/>
    </dgm:pt>
    <dgm:pt modelId="{A4E5ABB1-2819-4A08-B816-778EA7F1C3E5}" type="pres">
      <dgm:prSet presAssocID="{F4D42B48-FD9D-487F-9F4F-45BDA05B89B0}" presName="downArrowText" presStyleLbl="revTx" presStyleIdx="0" presStyleCnt="2">
        <dgm:presLayoutVars>
          <dgm:bulletEnabled val="1"/>
        </dgm:presLayoutVars>
      </dgm:prSet>
      <dgm:spPr/>
    </dgm:pt>
    <dgm:pt modelId="{F003DF22-2F13-4ADD-B7B8-6F8C428F128C}" type="pres">
      <dgm:prSet presAssocID="{778051CF-C08E-4700-BAA6-0AFFA5BE057C}" presName="upArrow" presStyleLbl="node1" presStyleIdx="1" presStyleCnt="2"/>
      <dgm:spPr/>
    </dgm:pt>
    <dgm:pt modelId="{F0D8A5CE-5574-4FE9-AF17-7C874A6518CF}" type="pres">
      <dgm:prSet presAssocID="{778051CF-C08E-4700-BAA6-0AFFA5BE057C}" presName="upArrowText" presStyleLbl="revTx" presStyleIdx="1" presStyleCnt="2">
        <dgm:presLayoutVars>
          <dgm:bulletEnabled val="1"/>
        </dgm:presLayoutVars>
      </dgm:prSet>
      <dgm:spPr/>
    </dgm:pt>
  </dgm:ptLst>
  <dgm:cxnLst>
    <dgm:cxn modelId="{114F7A02-1C1C-4676-BA1C-A3181A795F5D}" type="presOf" srcId="{8AA87A35-E6B6-4402-9725-F0391362AC01}" destId="{A07AB759-9ED2-4E91-B4AD-D4240F109E08}" srcOrd="0" destOrd="0" presId="urn:microsoft.com/office/officeart/2005/8/layout/arrow3"/>
    <dgm:cxn modelId="{C2216528-96F2-4DAF-B8C9-AC55641C9F7C}" type="presOf" srcId="{778051CF-C08E-4700-BAA6-0AFFA5BE057C}" destId="{F0D8A5CE-5574-4FE9-AF17-7C874A6518CF}" srcOrd="0" destOrd="0" presId="urn:microsoft.com/office/officeart/2005/8/layout/arrow3"/>
    <dgm:cxn modelId="{EDDFAE2B-0BAE-4E7E-BB39-DE5DA277B1D2}" srcId="{8AA87A35-E6B6-4402-9725-F0391362AC01}" destId="{F4D42B48-FD9D-487F-9F4F-45BDA05B89B0}" srcOrd="0" destOrd="0" parTransId="{D98A927B-467F-4E51-B8B6-DA001091A41A}" sibTransId="{1375A69D-405E-49E3-9A63-77A87A7FF496}"/>
    <dgm:cxn modelId="{5A779E44-7EB8-4798-8F37-16B4BA9CAC28}" type="presOf" srcId="{F4D42B48-FD9D-487F-9F4F-45BDA05B89B0}" destId="{A4E5ABB1-2819-4A08-B816-778EA7F1C3E5}" srcOrd="0" destOrd="0" presId="urn:microsoft.com/office/officeart/2005/8/layout/arrow3"/>
    <dgm:cxn modelId="{50C0CBA4-DD62-4ED9-8592-18F2756836CF}" srcId="{8AA87A35-E6B6-4402-9725-F0391362AC01}" destId="{778051CF-C08E-4700-BAA6-0AFFA5BE057C}" srcOrd="1" destOrd="0" parTransId="{C6FC4535-70B6-41EE-8DF1-801CC2225430}" sibTransId="{602BA187-A61A-4358-B6A0-E6575F09D0AC}"/>
    <dgm:cxn modelId="{C191CECF-9539-40AD-A2AA-949DA4597411}" type="presParOf" srcId="{A07AB759-9ED2-4E91-B4AD-D4240F109E08}" destId="{BDF8F283-F091-4F8A-B8C2-81C983E1CBEC}" srcOrd="0" destOrd="0" presId="urn:microsoft.com/office/officeart/2005/8/layout/arrow3"/>
    <dgm:cxn modelId="{ABB2C2A8-2BB0-46BB-8C74-5835B53C222C}" type="presParOf" srcId="{A07AB759-9ED2-4E91-B4AD-D4240F109E08}" destId="{C4EE39CB-DB4C-4BB1-B119-6E93624D5314}" srcOrd="1" destOrd="0" presId="urn:microsoft.com/office/officeart/2005/8/layout/arrow3"/>
    <dgm:cxn modelId="{BC05C792-3A47-4B5C-9EEF-19F4FFD60113}" type="presParOf" srcId="{A07AB759-9ED2-4E91-B4AD-D4240F109E08}" destId="{A4E5ABB1-2819-4A08-B816-778EA7F1C3E5}" srcOrd="2" destOrd="0" presId="urn:microsoft.com/office/officeart/2005/8/layout/arrow3"/>
    <dgm:cxn modelId="{DC91FA64-FAA4-476E-AF40-E8D9340A7DC1}" type="presParOf" srcId="{A07AB759-9ED2-4E91-B4AD-D4240F109E08}" destId="{F003DF22-2F13-4ADD-B7B8-6F8C428F128C}" srcOrd="3" destOrd="0" presId="urn:microsoft.com/office/officeart/2005/8/layout/arrow3"/>
    <dgm:cxn modelId="{330A1702-5EE6-4B25-BDC5-58DA934D97C2}" type="presParOf" srcId="{A07AB759-9ED2-4E91-B4AD-D4240F109E08}" destId="{F0D8A5CE-5574-4FE9-AF17-7C874A6518CF}"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2A1B393-7C64-494F-B0FB-8F24ABDDEE5B}" type="doc">
      <dgm:prSet loTypeId="urn:microsoft.com/office/officeart/2005/8/layout/gear1" loCatId="cycle" qsTypeId="urn:microsoft.com/office/officeart/2005/8/quickstyle/3d5" qsCatId="3D" csTypeId="urn:microsoft.com/office/officeart/2005/8/colors/colorful4" csCatId="colorful" phldr="1"/>
      <dgm:spPr/>
    </dgm:pt>
    <dgm:pt modelId="{AFDDC973-0C30-4834-BC2A-76D35F046B6F}">
      <dgm:prSet phldrT="[Text]"/>
      <dgm:spPr/>
      <dgm:t>
        <a:bodyPr/>
        <a:lstStyle/>
        <a:p>
          <a:r>
            <a:rPr lang="en-SG" dirty="0"/>
            <a:t>Technological innovations</a:t>
          </a:r>
        </a:p>
      </dgm:t>
    </dgm:pt>
    <dgm:pt modelId="{2850AE6F-BBFC-4ED6-9EF2-868B1B8CDF50}" type="parTrans" cxnId="{746F22FD-96D6-4F50-AD17-88AD8A580F8A}">
      <dgm:prSet/>
      <dgm:spPr/>
      <dgm:t>
        <a:bodyPr/>
        <a:lstStyle/>
        <a:p>
          <a:endParaRPr lang="en-SG"/>
        </a:p>
      </dgm:t>
    </dgm:pt>
    <dgm:pt modelId="{72B0181C-8A59-4F10-9F2B-E82154681D5C}" type="sibTrans" cxnId="{746F22FD-96D6-4F50-AD17-88AD8A580F8A}">
      <dgm:prSet/>
      <dgm:spPr/>
      <dgm:t>
        <a:bodyPr/>
        <a:lstStyle/>
        <a:p>
          <a:endParaRPr lang="en-SG"/>
        </a:p>
      </dgm:t>
    </dgm:pt>
    <dgm:pt modelId="{5544A40A-AE80-4BEF-9B56-CC9BA7ED72C6}">
      <dgm:prSet phldrT="[Text]"/>
      <dgm:spPr/>
      <dgm:t>
        <a:bodyPr/>
        <a:lstStyle/>
        <a:p>
          <a:r>
            <a:rPr lang="en-SG" dirty="0"/>
            <a:t>Developing countries</a:t>
          </a:r>
        </a:p>
      </dgm:t>
    </dgm:pt>
    <dgm:pt modelId="{86E42961-ED71-4DC5-B28E-EB6503354661}" type="parTrans" cxnId="{D04CB6A0-E02D-4D1D-8D5E-356A6168ABAC}">
      <dgm:prSet/>
      <dgm:spPr/>
      <dgm:t>
        <a:bodyPr/>
        <a:lstStyle/>
        <a:p>
          <a:endParaRPr lang="en-SG"/>
        </a:p>
      </dgm:t>
    </dgm:pt>
    <dgm:pt modelId="{BC469827-988E-4207-9EB6-E0FFB836A500}" type="sibTrans" cxnId="{D04CB6A0-E02D-4D1D-8D5E-356A6168ABAC}">
      <dgm:prSet/>
      <dgm:spPr/>
      <dgm:t>
        <a:bodyPr/>
        <a:lstStyle/>
        <a:p>
          <a:endParaRPr lang="en-SG"/>
        </a:p>
      </dgm:t>
    </dgm:pt>
    <dgm:pt modelId="{276334FD-46F4-4EEA-B1A0-65D0D1E51C5D}">
      <dgm:prSet phldrT="[Text]"/>
      <dgm:spPr/>
      <dgm:t>
        <a:bodyPr/>
        <a:lstStyle/>
        <a:p>
          <a:r>
            <a:rPr lang="en-SG" dirty="0"/>
            <a:t>Developed countries</a:t>
          </a:r>
        </a:p>
      </dgm:t>
    </dgm:pt>
    <dgm:pt modelId="{26AC9833-4871-479E-B41E-58128006E1CE}" type="parTrans" cxnId="{861EA1C9-E63B-4B0C-896B-5E942F1387F6}">
      <dgm:prSet/>
      <dgm:spPr/>
      <dgm:t>
        <a:bodyPr/>
        <a:lstStyle/>
        <a:p>
          <a:endParaRPr lang="en-SG"/>
        </a:p>
      </dgm:t>
    </dgm:pt>
    <dgm:pt modelId="{A9DBFAD0-016A-47A8-A05F-81D0B35AF5CC}" type="sibTrans" cxnId="{861EA1C9-E63B-4B0C-896B-5E942F1387F6}">
      <dgm:prSet/>
      <dgm:spPr/>
      <dgm:t>
        <a:bodyPr/>
        <a:lstStyle/>
        <a:p>
          <a:endParaRPr lang="en-SG"/>
        </a:p>
      </dgm:t>
    </dgm:pt>
    <dgm:pt modelId="{B3F31F15-EDEC-46B4-A8B2-9CDED8FAF142}" type="pres">
      <dgm:prSet presAssocID="{22A1B393-7C64-494F-B0FB-8F24ABDDEE5B}" presName="composite" presStyleCnt="0">
        <dgm:presLayoutVars>
          <dgm:chMax val="3"/>
          <dgm:animLvl val="lvl"/>
          <dgm:resizeHandles val="exact"/>
        </dgm:presLayoutVars>
      </dgm:prSet>
      <dgm:spPr/>
    </dgm:pt>
    <dgm:pt modelId="{BCFE59F8-0C53-46AD-89AC-515BD7D30821}" type="pres">
      <dgm:prSet presAssocID="{AFDDC973-0C30-4834-BC2A-76D35F046B6F}" presName="gear1" presStyleLbl="node1" presStyleIdx="0" presStyleCnt="3">
        <dgm:presLayoutVars>
          <dgm:chMax val="1"/>
          <dgm:bulletEnabled val="1"/>
        </dgm:presLayoutVars>
      </dgm:prSet>
      <dgm:spPr/>
    </dgm:pt>
    <dgm:pt modelId="{8DA334B1-E43F-421E-9E67-CAE381B28720}" type="pres">
      <dgm:prSet presAssocID="{AFDDC973-0C30-4834-BC2A-76D35F046B6F}" presName="gear1srcNode" presStyleLbl="node1" presStyleIdx="0" presStyleCnt="3"/>
      <dgm:spPr/>
    </dgm:pt>
    <dgm:pt modelId="{CD93CF5C-A98C-4334-9C52-4B5C56CB8AB1}" type="pres">
      <dgm:prSet presAssocID="{AFDDC973-0C30-4834-BC2A-76D35F046B6F}" presName="gear1dstNode" presStyleLbl="node1" presStyleIdx="0" presStyleCnt="3"/>
      <dgm:spPr/>
    </dgm:pt>
    <dgm:pt modelId="{78758A17-9286-4723-8E1E-444268157A03}" type="pres">
      <dgm:prSet presAssocID="{5544A40A-AE80-4BEF-9B56-CC9BA7ED72C6}" presName="gear2" presStyleLbl="node1" presStyleIdx="1" presStyleCnt="3">
        <dgm:presLayoutVars>
          <dgm:chMax val="1"/>
          <dgm:bulletEnabled val="1"/>
        </dgm:presLayoutVars>
      </dgm:prSet>
      <dgm:spPr/>
    </dgm:pt>
    <dgm:pt modelId="{25EA5B8B-7F3F-4579-AB6C-5944B7882BAA}" type="pres">
      <dgm:prSet presAssocID="{5544A40A-AE80-4BEF-9B56-CC9BA7ED72C6}" presName="gear2srcNode" presStyleLbl="node1" presStyleIdx="1" presStyleCnt="3"/>
      <dgm:spPr/>
    </dgm:pt>
    <dgm:pt modelId="{B3DA46ED-DDAD-4648-AC4D-12769351F190}" type="pres">
      <dgm:prSet presAssocID="{5544A40A-AE80-4BEF-9B56-CC9BA7ED72C6}" presName="gear2dstNode" presStyleLbl="node1" presStyleIdx="1" presStyleCnt="3"/>
      <dgm:spPr/>
    </dgm:pt>
    <dgm:pt modelId="{2CD0D712-ADA9-4E67-BA16-787F7C92C5B2}" type="pres">
      <dgm:prSet presAssocID="{276334FD-46F4-4EEA-B1A0-65D0D1E51C5D}" presName="gear3" presStyleLbl="node1" presStyleIdx="2" presStyleCnt="3"/>
      <dgm:spPr/>
    </dgm:pt>
    <dgm:pt modelId="{0075CAD1-ED8C-4F6C-8A5C-8DAF982D889F}" type="pres">
      <dgm:prSet presAssocID="{276334FD-46F4-4EEA-B1A0-65D0D1E51C5D}" presName="gear3tx" presStyleLbl="node1" presStyleIdx="2" presStyleCnt="3">
        <dgm:presLayoutVars>
          <dgm:chMax val="1"/>
          <dgm:bulletEnabled val="1"/>
        </dgm:presLayoutVars>
      </dgm:prSet>
      <dgm:spPr/>
    </dgm:pt>
    <dgm:pt modelId="{0F18E629-D1E5-4842-919A-280945D29723}" type="pres">
      <dgm:prSet presAssocID="{276334FD-46F4-4EEA-B1A0-65D0D1E51C5D}" presName="gear3srcNode" presStyleLbl="node1" presStyleIdx="2" presStyleCnt="3"/>
      <dgm:spPr/>
    </dgm:pt>
    <dgm:pt modelId="{8FE67186-24CE-4B18-9BB5-D02A08972920}" type="pres">
      <dgm:prSet presAssocID="{276334FD-46F4-4EEA-B1A0-65D0D1E51C5D}" presName="gear3dstNode" presStyleLbl="node1" presStyleIdx="2" presStyleCnt="3"/>
      <dgm:spPr/>
    </dgm:pt>
    <dgm:pt modelId="{4CDB4D82-F6B4-4BDF-973B-69C9584848C6}" type="pres">
      <dgm:prSet presAssocID="{72B0181C-8A59-4F10-9F2B-E82154681D5C}" presName="connector1" presStyleLbl="sibTrans2D1" presStyleIdx="0" presStyleCnt="3"/>
      <dgm:spPr/>
    </dgm:pt>
    <dgm:pt modelId="{F09F0FD9-CCDC-4B77-897B-05654BE0A3FF}" type="pres">
      <dgm:prSet presAssocID="{BC469827-988E-4207-9EB6-E0FFB836A500}" presName="connector2" presStyleLbl="sibTrans2D1" presStyleIdx="1" presStyleCnt="3"/>
      <dgm:spPr/>
    </dgm:pt>
    <dgm:pt modelId="{6111E335-6124-4E87-8E87-8CAD8691DCBF}" type="pres">
      <dgm:prSet presAssocID="{A9DBFAD0-016A-47A8-A05F-81D0B35AF5CC}" presName="connector3" presStyleLbl="sibTrans2D1" presStyleIdx="2" presStyleCnt="3"/>
      <dgm:spPr/>
    </dgm:pt>
  </dgm:ptLst>
  <dgm:cxnLst>
    <dgm:cxn modelId="{68FB5408-05DE-4074-AC54-271EA00C6D57}" type="presOf" srcId="{BC469827-988E-4207-9EB6-E0FFB836A500}" destId="{F09F0FD9-CCDC-4B77-897B-05654BE0A3FF}" srcOrd="0" destOrd="0" presId="urn:microsoft.com/office/officeart/2005/8/layout/gear1"/>
    <dgm:cxn modelId="{A18AD00A-2EE8-4A16-A638-E8B8C5CBE70D}" type="presOf" srcId="{22A1B393-7C64-494F-B0FB-8F24ABDDEE5B}" destId="{B3F31F15-EDEC-46B4-A8B2-9CDED8FAF142}" srcOrd="0" destOrd="0" presId="urn:microsoft.com/office/officeart/2005/8/layout/gear1"/>
    <dgm:cxn modelId="{AEB0CC20-01F9-4B8B-B50A-941089F8E91B}" type="presOf" srcId="{276334FD-46F4-4EEA-B1A0-65D0D1E51C5D}" destId="{2CD0D712-ADA9-4E67-BA16-787F7C92C5B2}" srcOrd="0" destOrd="0" presId="urn:microsoft.com/office/officeart/2005/8/layout/gear1"/>
    <dgm:cxn modelId="{EBC55D37-5BC2-4EEC-B571-C358FA41B04F}" type="presOf" srcId="{5544A40A-AE80-4BEF-9B56-CC9BA7ED72C6}" destId="{78758A17-9286-4723-8E1E-444268157A03}" srcOrd="0" destOrd="0" presId="urn:microsoft.com/office/officeart/2005/8/layout/gear1"/>
    <dgm:cxn modelId="{15231060-EDE6-4A1B-AA96-9BF30635EBAB}" type="presOf" srcId="{5544A40A-AE80-4BEF-9B56-CC9BA7ED72C6}" destId="{25EA5B8B-7F3F-4579-AB6C-5944B7882BAA}" srcOrd="1" destOrd="0" presId="urn:microsoft.com/office/officeart/2005/8/layout/gear1"/>
    <dgm:cxn modelId="{823E4572-91E8-408E-93FB-60B6BCDD4B48}" type="presOf" srcId="{276334FD-46F4-4EEA-B1A0-65D0D1E51C5D}" destId="{0075CAD1-ED8C-4F6C-8A5C-8DAF982D889F}" srcOrd="1" destOrd="0" presId="urn:microsoft.com/office/officeart/2005/8/layout/gear1"/>
    <dgm:cxn modelId="{254F2592-835F-4ECA-8383-F08F225465EF}" type="presOf" srcId="{AFDDC973-0C30-4834-BC2A-76D35F046B6F}" destId="{CD93CF5C-A98C-4334-9C52-4B5C56CB8AB1}" srcOrd="2" destOrd="0" presId="urn:microsoft.com/office/officeart/2005/8/layout/gear1"/>
    <dgm:cxn modelId="{17A37B95-B6E9-4F89-A857-5C32DBA93A5C}" type="presOf" srcId="{5544A40A-AE80-4BEF-9B56-CC9BA7ED72C6}" destId="{B3DA46ED-DDAD-4648-AC4D-12769351F190}" srcOrd="2" destOrd="0" presId="urn:microsoft.com/office/officeart/2005/8/layout/gear1"/>
    <dgm:cxn modelId="{D04CB6A0-E02D-4D1D-8D5E-356A6168ABAC}" srcId="{22A1B393-7C64-494F-B0FB-8F24ABDDEE5B}" destId="{5544A40A-AE80-4BEF-9B56-CC9BA7ED72C6}" srcOrd="1" destOrd="0" parTransId="{86E42961-ED71-4DC5-B28E-EB6503354661}" sibTransId="{BC469827-988E-4207-9EB6-E0FFB836A500}"/>
    <dgm:cxn modelId="{EB258BA1-9C6E-4C77-B8F4-7DA11EF28A20}" type="presOf" srcId="{A9DBFAD0-016A-47A8-A05F-81D0B35AF5CC}" destId="{6111E335-6124-4E87-8E87-8CAD8691DCBF}" srcOrd="0" destOrd="0" presId="urn:microsoft.com/office/officeart/2005/8/layout/gear1"/>
    <dgm:cxn modelId="{45AE73AC-35D7-4CDB-B1B3-9B85923371D7}" type="presOf" srcId="{72B0181C-8A59-4F10-9F2B-E82154681D5C}" destId="{4CDB4D82-F6B4-4BDF-973B-69C9584848C6}" srcOrd="0" destOrd="0" presId="urn:microsoft.com/office/officeart/2005/8/layout/gear1"/>
    <dgm:cxn modelId="{811607B8-F770-4BDF-B5FF-086D00AF16AB}" type="presOf" srcId="{AFDDC973-0C30-4834-BC2A-76D35F046B6F}" destId="{BCFE59F8-0C53-46AD-89AC-515BD7D30821}" srcOrd="0" destOrd="0" presId="urn:microsoft.com/office/officeart/2005/8/layout/gear1"/>
    <dgm:cxn modelId="{8B55E3C0-E1EF-4625-952E-B4704DE7CB51}" type="presOf" srcId="{AFDDC973-0C30-4834-BC2A-76D35F046B6F}" destId="{8DA334B1-E43F-421E-9E67-CAE381B28720}" srcOrd="1" destOrd="0" presId="urn:microsoft.com/office/officeart/2005/8/layout/gear1"/>
    <dgm:cxn modelId="{861EA1C9-E63B-4B0C-896B-5E942F1387F6}" srcId="{22A1B393-7C64-494F-B0FB-8F24ABDDEE5B}" destId="{276334FD-46F4-4EEA-B1A0-65D0D1E51C5D}" srcOrd="2" destOrd="0" parTransId="{26AC9833-4871-479E-B41E-58128006E1CE}" sibTransId="{A9DBFAD0-016A-47A8-A05F-81D0B35AF5CC}"/>
    <dgm:cxn modelId="{852D84D9-BF87-4096-8F85-1273E175025F}" type="presOf" srcId="{276334FD-46F4-4EEA-B1A0-65D0D1E51C5D}" destId="{8FE67186-24CE-4B18-9BB5-D02A08972920}" srcOrd="3" destOrd="0" presId="urn:microsoft.com/office/officeart/2005/8/layout/gear1"/>
    <dgm:cxn modelId="{4A72EDF9-1181-43E1-95A8-68D50D406236}" type="presOf" srcId="{276334FD-46F4-4EEA-B1A0-65D0D1E51C5D}" destId="{0F18E629-D1E5-4842-919A-280945D29723}" srcOrd="2" destOrd="0" presId="urn:microsoft.com/office/officeart/2005/8/layout/gear1"/>
    <dgm:cxn modelId="{746F22FD-96D6-4F50-AD17-88AD8A580F8A}" srcId="{22A1B393-7C64-494F-B0FB-8F24ABDDEE5B}" destId="{AFDDC973-0C30-4834-BC2A-76D35F046B6F}" srcOrd="0" destOrd="0" parTransId="{2850AE6F-BBFC-4ED6-9EF2-868B1B8CDF50}" sibTransId="{72B0181C-8A59-4F10-9F2B-E82154681D5C}"/>
    <dgm:cxn modelId="{B88B8EEA-761C-4A85-A4F0-D2B05A363C51}" type="presParOf" srcId="{B3F31F15-EDEC-46B4-A8B2-9CDED8FAF142}" destId="{BCFE59F8-0C53-46AD-89AC-515BD7D30821}" srcOrd="0" destOrd="0" presId="urn:microsoft.com/office/officeart/2005/8/layout/gear1"/>
    <dgm:cxn modelId="{4BE1D9B0-057B-4700-A374-E530B9F1D4B7}" type="presParOf" srcId="{B3F31F15-EDEC-46B4-A8B2-9CDED8FAF142}" destId="{8DA334B1-E43F-421E-9E67-CAE381B28720}" srcOrd="1" destOrd="0" presId="urn:microsoft.com/office/officeart/2005/8/layout/gear1"/>
    <dgm:cxn modelId="{2B09D3DC-78F4-4E10-B467-345C53AC2690}" type="presParOf" srcId="{B3F31F15-EDEC-46B4-A8B2-9CDED8FAF142}" destId="{CD93CF5C-A98C-4334-9C52-4B5C56CB8AB1}" srcOrd="2" destOrd="0" presId="urn:microsoft.com/office/officeart/2005/8/layout/gear1"/>
    <dgm:cxn modelId="{6DD39D0E-3DBE-4808-8A0B-C086CC7073A1}" type="presParOf" srcId="{B3F31F15-EDEC-46B4-A8B2-9CDED8FAF142}" destId="{78758A17-9286-4723-8E1E-444268157A03}" srcOrd="3" destOrd="0" presId="urn:microsoft.com/office/officeart/2005/8/layout/gear1"/>
    <dgm:cxn modelId="{86E7FBA2-509B-4775-A13B-6A123B45E3C3}" type="presParOf" srcId="{B3F31F15-EDEC-46B4-A8B2-9CDED8FAF142}" destId="{25EA5B8B-7F3F-4579-AB6C-5944B7882BAA}" srcOrd="4" destOrd="0" presId="urn:microsoft.com/office/officeart/2005/8/layout/gear1"/>
    <dgm:cxn modelId="{3D980662-320C-4A79-87AF-5224712CB049}" type="presParOf" srcId="{B3F31F15-EDEC-46B4-A8B2-9CDED8FAF142}" destId="{B3DA46ED-DDAD-4648-AC4D-12769351F190}" srcOrd="5" destOrd="0" presId="urn:microsoft.com/office/officeart/2005/8/layout/gear1"/>
    <dgm:cxn modelId="{A0F15816-6041-462F-ABBC-6916A7476BE0}" type="presParOf" srcId="{B3F31F15-EDEC-46B4-A8B2-9CDED8FAF142}" destId="{2CD0D712-ADA9-4E67-BA16-787F7C92C5B2}" srcOrd="6" destOrd="0" presId="urn:microsoft.com/office/officeart/2005/8/layout/gear1"/>
    <dgm:cxn modelId="{A6884D7A-AF2E-4066-8316-D9E128F04703}" type="presParOf" srcId="{B3F31F15-EDEC-46B4-A8B2-9CDED8FAF142}" destId="{0075CAD1-ED8C-4F6C-8A5C-8DAF982D889F}" srcOrd="7" destOrd="0" presId="urn:microsoft.com/office/officeart/2005/8/layout/gear1"/>
    <dgm:cxn modelId="{0F260CFC-77D0-4D6D-92F7-E3A6A777D5CA}" type="presParOf" srcId="{B3F31F15-EDEC-46B4-A8B2-9CDED8FAF142}" destId="{0F18E629-D1E5-4842-919A-280945D29723}" srcOrd="8" destOrd="0" presId="urn:microsoft.com/office/officeart/2005/8/layout/gear1"/>
    <dgm:cxn modelId="{EC8160D8-7014-465F-BC3A-B891CFED1F4D}" type="presParOf" srcId="{B3F31F15-EDEC-46B4-A8B2-9CDED8FAF142}" destId="{8FE67186-24CE-4B18-9BB5-D02A08972920}" srcOrd="9" destOrd="0" presId="urn:microsoft.com/office/officeart/2005/8/layout/gear1"/>
    <dgm:cxn modelId="{9161CBE6-F117-4BF7-A28A-8E1E6E6F66B8}" type="presParOf" srcId="{B3F31F15-EDEC-46B4-A8B2-9CDED8FAF142}" destId="{4CDB4D82-F6B4-4BDF-973B-69C9584848C6}" srcOrd="10" destOrd="0" presId="urn:microsoft.com/office/officeart/2005/8/layout/gear1"/>
    <dgm:cxn modelId="{2BEA4CD6-2A2E-45DC-AD36-4F5A076E761A}" type="presParOf" srcId="{B3F31F15-EDEC-46B4-A8B2-9CDED8FAF142}" destId="{F09F0FD9-CCDC-4B77-897B-05654BE0A3FF}" srcOrd="11" destOrd="0" presId="urn:microsoft.com/office/officeart/2005/8/layout/gear1"/>
    <dgm:cxn modelId="{CC5F89A7-92AC-4910-A3A3-91F215CCE26C}" type="presParOf" srcId="{B3F31F15-EDEC-46B4-A8B2-9CDED8FAF142}" destId="{6111E335-6124-4E87-8E87-8CAD8691DCBF}"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585C59C-EFBE-4183-8262-CDA3CDEFE292}" type="doc">
      <dgm:prSet loTypeId="urn:microsoft.com/office/officeart/2005/8/layout/chart3" loCatId="cycle" qsTypeId="urn:microsoft.com/office/officeart/2005/8/quickstyle/3d5" qsCatId="3D" csTypeId="urn:microsoft.com/office/officeart/2005/8/colors/colorful4" csCatId="colorful" phldr="1"/>
      <dgm:spPr/>
    </dgm:pt>
    <dgm:pt modelId="{CD0A1A53-BEFF-4596-9AC4-8EC9CA78F812}">
      <dgm:prSet phldrT="[Text]"/>
      <dgm:spPr/>
      <dgm:t>
        <a:bodyPr/>
        <a:lstStyle/>
        <a:p>
          <a:r>
            <a:rPr lang="en-SG" dirty="0"/>
            <a:t>But material gains are only temporary means, spiritual happiness is the ultimate end;</a:t>
          </a:r>
        </a:p>
      </dgm:t>
    </dgm:pt>
    <dgm:pt modelId="{803FC422-FA9E-4577-9E65-F4E457AEBB9C}" type="parTrans" cxnId="{1D1DA86A-879C-489D-ACE4-8FAD7336780E}">
      <dgm:prSet/>
      <dgm:spPr/>
      <dgm:t>
        <a:bodyPr/>
        <a:lstStyle/>
        <a:p>
          <a:endParaRPr lang="en-SG"/>
        </a:p>
      </dgm:t>
    </dgm:pt>
    <dgm:pt modelId="{68800483-ADFD-4DCE-8F68-7A5529BDED4C}" type="sibTrans" cxnId="{1D1DA86A-879C-489D-ACE4-8FAD7336780E}">
      <dgm:prSet/>
      <dgm:spPr/>
      <dgm:t>
        <a:bodyPr/>
        <a:lstStyle/>
        <a:p>
          <a:endParaRPr lang="en-SG"/>
        </a:p>
      </dgm:t>
    </dgm:pt>
    <dgm:pt modelId="{4CD91E4D-0BAA-4B64-B5FC-2DB06E784A05}">
      <dgm:prSet phldrT="[Text]"/>
      <dgm:spPr/>
      <dgm:t>
        <a:bodyPr/>
        <a:lstStyle/>
        <a:p>
          <a:r>
            <a:rPr lang="en-SG" dirty="0"/>
            <a:t>Environment protection because it is necessary</a:t>
          </a:r>
        </a:p>
      </dgm:t>
    </dgm:pt>
    <dgm:pt modelId="{9B04A221-93C3-48AC-8194-47D4834336C6}" type="parTrans" cxnId="{7C8F5848-5018-400F-B83F-802B4127CDA1}">
      <dgm:prSet/>
      <dgm:spPr/>
      <dgm:t>
        <a:bodyPr/>
        <a:lstStyle/>
        <a:p>
          <a:endParaRPr lang="en-SG"/>
        </a:p>
      </dgm:t>
    </dgm:pt>
    <dgm:pt modelId="{040730A2-C4BB-42A9-98FE-B5A82C8F376A}" type="sibTrans" cxnId="{7C8F5848-5018-400F-B83F-802B4127CDA1}">
      <dgm:prSet/>
      <dgm:spPr/>
      <dgm:t>
        <a:bodyPr/>
        <a:lstStyle/>
        <a:p>
          <a:endParaRPr lang="en-SG"/>
        </a:p>
      </dgm:t>
    </dgm:pt>
    <dgm:pt modelId="{6096E85A-7ED5-4F92-BA48-54C0A832C68A}">
      <dgm:prSet phldrT="[Text]"/>
      <dgm:spPr/>
      <dgm:t>
        <a:bodyPr/>
        <a:lstStyle/>
        <a:p>
          <a:r>
            <a:rPr lang="en-SG" dirty="0"/>
            <a:t>Economic development because of necessities</a:t>
          </a:r>
        </a:p>
      </dgm:t>
    </dgm:pt>
    <dgm:pt modelId="{73944333-2952-4415-BA03-3D0A975B7D87}" type="parTrans" cxnId="{E6A0C459-F66A-4212-B018-0A23841A4FF5}">
      <dgm:prSet/>
      <dgm:spPr/>
      <dgm:t>
        <a:bodyPr/>
        <a:lstStyle/>
        <a:p>
          <a:endParaRPr lang="en-SG"/>
        </a:p>
      </dgm:t>
    </dgm:pt>
    <dgm:pt modelId="{9078C6C8-4157-4839-9678-D254B39D8C9D}" type="sibTrans" cxnId="{E6A0C459-F66A-4212-B018-0A23841A4FF5}">
      <dgm:prSet/>
      <dgm:spPr/>
      <dgm:t>
        <a:bodyPr/>
        <a:lstStyle/>
        <a:p>
          <a:endParaRPr lang="en-SG"/>
        </a:p>
      </dgm:t>
    </dgm:pt>
    <dgm:pt modelId="{EEABCFDD-BB79-4034-96BC-0A6C748E9407}" type="pres">
      <dgm:prSet presAssocID="{5585C59C-EFBE-4183-8262-CDA3CDEFE292}" presName="compositeShape" presStyleCnt="0">
        <dgm:presLayoutVars>
          <dgm:chMax val="7"/>
          <dgm:dir/>
          <dgm:resizeHandles val="exact"/>
        </dgm:presLayoutVars>
      </dgm:prSet>
      <dgm:spPr/>
    </dgm:pt>
    <dgm:pt modelId="{763B8790-7760-4547-B901-92678F50D2C3}" type="pres">
      <dgm:prSet presAssocID="{5585C59C-EFBE-4183-8262-CDA3CDEFE292}" presName="wedge1" presStyleLbl="node1" presStyleIdx="0" presStyleCnt="3"/>
      <dgm:spPr/>
    </dgm:pt>
    <dgm:pt modelId="{AD8140F0-E964-4EAA-9097-A10F7C2D9127}" type="pres">
      <dgm:prSet presAssocID="{5585C59C-EFBE-4183-8262-CDA3CDEFE292}" presName="wedge1Tx" presStyleLbl="node1" presStyleIdx="0" presStyleCnt="3">
        <dgm:presLayoutVars>
          <dgm:chMax val="0"/>
          <dgm:chPref val="0"/>
          <dgm:bulletEnabled val="1"/>
        </dgm:presLayoutVars>
      </dgm:prSet>
      <dgm:spPr/>
    </dgm:pt>
    <dgm:pt modelId="{9C1EF727-1090-4822-B2BA-918194A3EBA0}" type="pres">
      <dgm:prSet presAssocID="{5585C59C-EFBE-4183-8262-CDA3CDEFE292}" presName="wedge2" presStyleLbl="node1" presStyleIdx="1" presStyleCnt="3"/>
      <dgm:spPr/>
    </dgm:pt>
    <dgm:pt modelId="{D7A6C600-6A72-4796-AC72-32815A0D3F9C}" type="pres">
      <dgm:prSet presAssocID="{5585C59C-EFBE-4183-8262-CDA3CDEFE292}" presName="wedge2Tx" presStyleLbl="node1" presStyleIdx="1" presStyleCnt="3">
        <dgm:presLayoutVars>
          <dgm:chMax val="0"/>
          <dgm:chPref val="0"/>
          <dgm:bulletEnabled val="1"/>
        </dgm:presLayoutVars>
      </dgm:prSet>
      <dgm:spPr/>
    </dgm:pt>
    <dgm:pt modelId="{B287623B-032C-4A61-A372-721C5107F656}" type="pres">
      <dgm:prSet presAssocID="{5585C59C-EFBE-4183-8262-CDA3CDEFE292}" presName="wedge3" presStyleLbl="node1" presStyleIdx="2" presStyleCnt="3"/>
      <dgm:spPr/>
    </dgm:pt>
    <dgm:pt modelId="{2F3DDFCC-CBA9-40E7-B65C-48F50329474F}" type="pres">
      <dgm:prSet presAssocID="{5585C59C-EFBE-4183-8262-CDA3CDEFE292}" presName="wedge3Tx" presStyleLbl="node1" presStyleIdx="2" presStyleCnt="3">
        <dgm:presLayoutVars>
          <dgm:chMax val="0"/>
          <dgm:chPref val="0"/>
          <dgm:bulletEnabled val="1"/>
        </dgm:presLayoutVars>
      </dgm:prSet>
      <dgm:spPr/>
    </dgm:pt>
  </dgm:ptLst>
  <dgm:cxnLst>
    <dgm:cxn modelId="{6CA78101-2F6B-47E6-BF66-09D4DA719D49}" type="presOf" srcId="{6096E85A-7ED5-4F92-BA48-54C0A832C68A}" destId="{B287623B-032C-4A61-A372-721C5107F656}" srcOrd="0" destOrd="0" presId="urn:microsoft.com/office/officeart/2005/8/layout/chart3"/>
    <dgm:cxn modelId="{8FA24F1E-4416-434B-90CE-21043FB069A1}" type="presOf" srcId="{4CD91E4D-0BAA-4B64-B5FC-2DB06E784A05}" destId="{D7A6C600-6A72-4796-AC72-32815A0D3F9C}" srcOrd="1" destOrd="0" presId="urn:microsoft.com/office/officeart/2005/8/layout/chart3"/>
    <dgm:cxn modelId="{7C8F5848-5018-400F-B83F-802B4127CDA1}" srcId="{5585C59C-EFBE-4183-8262-CDA3CDEFE292}" destId="{4CD91E4D-0BAA-4B64-B5FC-2DB06E784A05}" srcOrd="1" destOrd="0" parTransId="{9B04A221-93C3-48AC-8194-47D4834336C6}" sibTransId="{040730A2-C4BB-42A9-98FE-B5A82C8F376A}"/>
    <dgm:cxn modelId="{1D1DA86A-879C-489D-ACE4-8FAD7336780E}" srcId="{5585C59C-EFBE-4183-8262-CDA3CDEFE292}" destId="{CD0A1A53-BEFF-4596-9AC4-8EC9CA78F812}" srcOrd="0" destOrd="0" parTransId="{803FC422-FA9E-4577-9E65-F4E457AEBB9C}" sibTransId="{68800483-ADFD-4DCE-8F68-7A5529BDED4C}"/>
    <dgm:cxn modelId="{C8C2CE6E-C4DA-48EA-B07E-112731DAB20A}" type="presOf" srcId="{CD0A1A53-BEFF-4596-9AC4-8EC9CA78F812}" destId="{763B8790-7760-4547-B901-92678F50D2C3}" srcOrd="0" destOrd="0" presId="urn:microsoft.com/office/officeart/2005/8/layout/chart3"/>
    <dgm:cxn modelId="{09C45370-0CDD-418E-979D-BDC790228E5B}" type="presOf" srcId="{6096E85A-7ED5-4F92-BA48-54C0A832C68A}" destId="{2F3DDFCC-CBA9-40E7-B65C-48F50329474F}" srcOrd="1" destOrd="0" presId="urn:microsoft.com/office/officeart/2005/8/layout/chart3"/>
    <dgm:cxn modelId="{E6A0C459-F66A-4212-B018-0A23841A4FF5}" srcId="{5585C59C-EFBE-4183-8262-CDA3CDEFE292}" destId="{6096E85A-7ED5-4F92-BA48-54C0A832C68A}" srcOrd="2" destOrd="0" parTransId="{73944333-2952-4415-BA03-3D0A975B7D87}" sibTransId="{9078C6C8-4157-4839-9678-D254B39D8C9D}"/>
    <dgm:cxn modelId="{E9843D83-5992-45F6-827B-7722F7A3F279}" type="presOf" srcId="{5585C59C-EFBE-4183-8262-CDA3CDEFE292}" destId="{EEABCFDD-BB79-4034-96BC-0A6C748E9407}" srcOrd="0" destOrd="0" presId="urn:microsoft.com/office/officeart/2005/8/layout/chart3"/>
    <dgm:cxn modelId="{9D37AAAC-0E88-45DE-BF91-73F33069AA63}" type="presOf" srcId="{4CD91E4D-0BAA-4B64-B5FC-2DB06E784A05}" destId="{9C1EF727-1090-4822-B2BA-918194A3EBA0}" srcOrd="0" destOrd="0" presId="urn:microsoft.com/office/officeart/2005/8/layout/chart3"/>
    <dgm:cxn modelId="{1F20D8FE-6151-44A3-B510-564680B8A37E}" type="presOf" srcId="{CD0A1A53-BEFF-4596-9AC4-8EC9CA78F812}" destId="{AD8140F0-E964-4EAA-9097-A10F7C2D9127}" srcOrd="1" destOrd="0" presId="urn:microsoft.com/office/officeart/2005/8/layout/chart3"/>
    <dgm:cxn modelId="{498A77A2-40FE-41DC-A570-46AB795C8B8E}" type="presParOf" srcId="{EEABCFDD-BB79-4034-96BC-0A6C748E9407}" destId="{763B8790-7760-4547-B901-92678F50D2C3}" srcOrd="0" destOrd="0" presId="urn:microsoft.com/office/officeart/2005/8/layout/chart3"/>
    <dgm:cxn modelId="{875C5660-4C4F-4BEF-A684-FA5967BBCB11}" type="presParOf" srcId="{EEABCFDD-BB79-4034-96BC-0A6C748E9407}" destId="{AD8140F0-E964-4EAA-9097-A10F7C2D9127}" srcOrd="1" destOrd="0" presId="urn:microsoft.com/office/officeart/2005/8/layout/chart3"/>
    <dgm:cxn modelId="{C07EE7A7-EE44-4030-90AD-14EBCAB04A46}" type="presParOf" srcId="{EEABCFDD-BB79-4034-96BC-0A6C748E9407}" destId="{9C1EF727-1090-4822-B2BA-918194A3EBA0}" srcOrd="2" destOrd="0" presId="urn:microsoft.com/office/officeart/2005/8/layout/chart3"/>
    <dgm:cxn modelId="{AAE40D97-2782-42CF-A9B5-CC2FC9565C18}" type="presParOf" srcId="{EEABCFDD-BB79-4034-96BC-0A6C748E9407}" destId="{D7A6C600-6A72-4796-AC72-32815A0D3F9C}" srcOrd="3" destOrd="0" presId="urn:microsoft.com/office/officeart/2005/8/layout/chart3"/>
    <dgm:cxn modelId="{A01B376E-CEC3-48AB-9A3A-2DA5A9C442FF}" type="presParOf" srcId="{EEABCFDD-BB79-4034-96BC-0A6C748E9407}" destId="{B287623B-032C-4A61-A372-721C5107F656}" srcOrd="4" destOrd="0" presId="urn:microsoft.com/office/officeart/2005/8/layout/chart3"/>
    <dgm:cxn modelId="{1FB8AEE4-33CE-414A-9B11-23D7C59B2814}" type="presParOf" srcId="{EEABCFDD-BB79-4034-96BC-0A6C748E9407}" destId="{2F3DDFCC-CBA9-40E7-B65C-48F50329474F}"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FA5FF6-9905-4724-86A6-6F1E66A1DEB3}" type="doc">
      <dgm:prSet loTypeId="urn:microsoft.com/office/officeart/2005/8/layout/hProcess4" loCatId="process" qsTypeId="urn:microsoft.com/office/officeart/2005/8/quickstyle/simple1" qsCatId="simple" csTypeId="urn:microsoft.com/office/officeart/2005/8/colors/colorful4" csCatId="colorful" phldr="1"/>
      <dgm:spPr/>
      <dgm:t>
        <a:bodyPr/>
        <a:lstStyle/>
        <a:p>
          <a:endParaRPr lang="en-SG"/>
        </a:p>
      </dgm:t>
    </dgm:pt>
    <dgm:pt modelId="{C4161B20-C72E-424F-9904-AAAABF8CE90B}">
      <dgm:prSet phldrT="[Text]"/>
      <dgm:spPr/>
      <dgm:t>
        <a:bodyPr/>
        <a:lstStyle/>
        <a:p>
          <a:r>
            <a:rPr lang="en-SG" i="1" dirty="0" err="1"/>
            <a:t>Kamma</a:t>
          </a:r>
          <a:endParaRPr lang="en-SG" i="1" dirty="0"/>
        </a:p>
      </dgm:t>
    </dgm:pt>
    <dgm:pt modelId="{74527CE7-E129-4C1F-8CE7-BD98906F81FA}" type="parTrans" cxnId="{60FE8727-2DEC-4E3D-867A-FA7EC69E3F48}">
      <dgm:prSet/>
      <dgm:spPr/>
      <dgm:t>
        <a:bodyPr/>
        <a:lstStyle/>
        <a:p>
          <a:endParaRPr lang="en-SG"/>
        </a:p>
      </dgm:t>
    </dgm:pt>
    <dgm:pt modelId="{860A26BA-DD68-487D-BFC2-5A862DDF9A59}" type="sibTrans" cxnId="{60FE8727-2DEC-4E3D-867A-FA7EC69E3F48}">
      <dgm:prSet/>
      <dgm:spPr/>
      <dgm:t>
        <a:bodyPr/>
        <a:lstStyle/>
        <a:p>
          <a:endParaRPr lang="en-SG"/>
        </a:p>
      </dgm:t>
    </dgm:pt>
    <dgm:pt modelId="{5A03659A-B9A7-4D4C-A667-DCFB144A91BA}">
      <dgm:prSet phldrT="[Text]"/>
      <dgm:spPr/>
      <dgm:t>
        <a:bodyPr/>
        <a:lstStyle/>
        <a:p>
          <a:r>
            <a:rPr lang="en-SG" dirty="0"/>
            <a:t>Cause &amp; effect</a:t>
          </a:r>
        </a:p>
      </dgm:t>
    </dgm:pt>
    <dgm:pt modelId="{270D8419-1592-459C-8A58-084A7F571C0F}" type="parTrans" cxnId="{8EF7B5F1-B5A1-4F11-920E-1B37E33E1559}">
      <dgm:prSet/>
      <dgm:spPr/>
      <dgm:t>
        <a:bodyPr/>
        <a:lstStyle/>
        <a:p>
          <a:endParaRPr lang="en-SG"/>
        </a:p>
      </dgm:t>
    </dgm:pt>
    <dgm:pt modelId="{0CF9C6F6-C1EA-480D-9BDE-C8D7BBFF0827}" type="sibTrans" cxnId="{8EF7B5F1-B5A1-4F11-920E-1B37E33E1559}">
      <dgm:prSet/>
      <dgm:spPr/>
      <dgm:t>
        <a:bodyPr/>
        <a:lstStyle/>
        <a:p>
          <a:endParaRPr lang="en-SG"/>
        </a:p>
      </dgm:t>
    </dgm:pt>
    <dgm:pt modelId="{D94612C1-CA03-4372-9BDA-8217F9800F2C}">
      <dgm:prSet phldrT="[Text]"/>
      <dgm:spPr/>
      <dgm:t>
        <a:bodyPr/>
        <a:lstStyle/>
        <a:p>
          <a:r>
            <a:rPr lang="en-SG" dirty="0"/>
            <a:t>Past, present &amp; the future</a:t>
          </a:r>
        </a:p>
      </dgm:t>
    </dgm:pt>
    <dgm:pt modelId="{7AB6F6E0-BB55-44BC-9D9E-C689FC19911B}" type="parTrans" cxnId="{9AA04D0B-5E7A-4BC2-BC8F-774AD073580E}">
      <dgm:prSet/>
      <dgm:spPr/>
      <dgm:t>
        <a:bodyPr/>
        <a:lstStyle/>
        <a:p>
          <a:endParaRPr lang="en-SG"/>
        </a:p>
      </dgm:t>
    </dgm:pt>
    <dgm:pt modelId="{332D9D53-1D27-47D0-BD4F-6946921D9886}" type="sibTrans" cxnId="{9AA04D0B-5E7A-4BC2-BC8F-774AD073580E}">
      <dgm:prSet/>
      <dgm:spPr/>
      <dgm:t>
        <a:bodyPr/>
        <a:lstStyle/>
        <a:p>
          <a:endParaRPr lang="en-SG"/>
        </a:p>
      </dgm:t>
    </dgm:pt>
    <dgm:pt modelId="{C3C644DE-0E2A-4523-BAF5-DDE7BAAC861C}">
      <dgm:prSet phldrT="[Text]"/>
      <dgm:spPr/>
      <dgm:t>
        <a:bodyPr/>
        <a:lstStyle/>
        <a:p>
          <a:r>
            <a:rPr lang="en-SG" dirty="0"/>
            <a:t>Human behaviour – </a:t>
          </a:r>
          <a:r>
            <a:rPr lang="en-SG" i="1" dirty="0"/>
            <a:t>short-term</a:t>
          </a:r>
        </a:p>
      </dgm:t>
    </dgm:pt>
    <dgm:pt modelId="{5F315588-B9A5-44A6-9494-ABC9382D7EFD}" type="parTrans" cxnId="{6D2BEDB4-A2B4-434E-8DD7-17FB2BB3F890}">
      <dgm:prSet/>
      <dgm:spPr/>
      <dgm:t>
        <a:bodyPr/>
        <a:lstStyle/>
        <a:p>
          <a:endParaRPr lang="en-SG"/>
        </a:p>
      </dgm:t>
    </dgm:pt>
    <dgm:pt modelId="{9F44A40D-9E2A-4316-9ED1-C180CB35377B}" type="sibTrans" cxnId="{6D2BEDB4-A2B4-434E-8DD7-17FB2BB3F890}">
      <dgm:prSet/>
      <dgm:spPr/>
      <dgm:t>
        <a:bodyPr/>
        <a:lstStyle/>
        <a:p>
          <a:endParaRPr lang="en-SG"/>
        </a:p>
      </dgm:t>
    </dgm:pt>
    <dgm:pt modelId="{2F74E726-2626-4918-9E8C-EAF6EC316D06}">
      <dgm:prSet phldrT="[Text]"/>
      <dgm:spPr/>
      <dgm:t>
        <a:bodyPr/>
        <a:lstStyle/>
        <a:p>
          <a:r>
            <a:rPr lang="en-SG" dirty="0"/>
            <a:t>Effects on environment</a:t>
          </a:r>
        </a:p>
      </dgm:t>
    </dgm:pt>
    <dgm:pt modelId="{8794CC64-07A9-4032-82BB-D7C116584D10}" type="parTrans" cxnId="{52171893-2239-48A9-AD96-04DC15493394}">
      <dgm:prSet/>
      <dgm:spPr/>
      <dgm:t>
        <a:bodyPr/>
        <a:lstStyle/>
        <a:p>
          <a:endParaRPr lang="en-SG"/>
        </a:p>
      </dgm:t>
    </dgm:pt>
    <dgm:pt modelId="{303C0082-CE96-4115-B6F4-33159B4C6B7D}" type="sibTrans" cxnId="{52171893-2239-48A9-AD96-04DC15493394}">
      <dgm:prSet/>
      <dgm:spPr/>
      <dgm:t>
        <a:bodyPr/>
        <a:lstStyle/>
        <a:p>
          <a:endParaRPr lang="en-SG"/>
        </a:p>
      </dgm:t>
    </dgm:pt>
    <dgm:pt modelId="{91E3F848-F451-40DB-9663-AC10FF3B3A18}">
      <dgm:prSet phldrT="[Text]"/>
      <dgm:spPr/>
      <dgm:t>
        <a:bodyPr/>
        <a:lstStyle/>
        <a:p>
          <a:r>
            <a:rPr lang="en-SG" dirty="0"/>
            <a:t>Effects on economics</a:t>
          </a:r>
        </a:p>
      </dgm:t>
    </dgm:pt>
    <dgm:pt modelId="{663CE462-DE33-4DA1-B8AD-CC9E25320A8A}" type="parTrans" cxnId="{FE5AE5ED-7D75-4560-B3FD-E9D51DA24C74}">
      <dgm:prSet/>
      <dgm:spPr/>
      <dgm:t>
        <a:bodyPr/>
        <a:lstStyle/>
        <a:p>
          <a:endParaRPr lang="en-SG"/>
        </a:p>
      </dgm:t>
    </dgm:pt>
    <dgm:pt modelId="{DA9F6A6F-0294-4092-9572-94F33A8E1A90}" type="sibTrans" cxnId="{FE5AE5ED-7D75-4560-B3FD-E9D51DA24C74}">
      <dgm:prSet/>
      <dgm:spPr/>
      <dgm:t>
        <a:bodyPr/>
        <a:lstStyle/>
        <a:p>
          <a:endParaRPr lang="en-SG"/>
        </a:p>
      </dgm:t>
    </dgm:pt>
    <dgm:pt modelId="{3963777C-B82F-4B20-893F-AA6B0BFFA61B}">
      <dgm:prSet phldrT="[Text]"/>
      <dgm:spPr/>
      <dgm:t>
        <a:bodyPr/>
        <a:lstStyle/>
        <a:p>
          <a:r>
            <a:rPr lang="en-SG" dirty="0"/>
            <a:t>Future consequences – </a:t>
          </a:r>
          <a:r>
            <a:rPr lang="en-SG" i="1" dirty="0"/>
            <a:t>long-term</a:t>
          </a:r>
        </a:p>
      </dgm:t>
    </dgm:pt>
    <dgm:pt modelId="{5593442E-9005-4827-9980-B0E45D2B4722}" type="parTrans" cxnId="{CA9368C5-73E4-46C3-B7A0-A47A076C3B54}">
      <dgm:prSet/>
      <dgm:spPr/>
      <dgm:t>
        <a:bodyPr/>
        <a:lstStyle/>
        <a:p>
          <a:endParaRPr lang="en-SG"/>
        </a:p>
      </dgm:t>
    </dgm:pt>
    <dgm:pt modelId="{4991EE3D-C658-436D-B47C-A09A2AB7C814}" type="sibTrans" cxnId="{CA9368C5-73E4-46C3-B7A0-A47A076C3B54}">
      <dgm:prSet/>
      <dgm:spPr/>
      <dgm:t>
        <a:bodyPr/>
        <a:lstStyle/>
        <a:p>
          <a:endParaRPr lang="en-SG"/>
        </a:p>
      </dgm:t>
    </dgm:pt>
    <dgm:pt modelId="{43F2C6D8-7A02-4066-A121-100D6A5D06BA}">
      <dgm:prSet phldrT="[Text]"/>
      <dgm:spPr/>
      <dgm:t>
        <a:bodyPr/>
        <a:lstStyle/>
        <a:p>
          <a:r>
            <a:rPr lang="en-SG" dirty="0"/>
            <a:t>The day after tomorrow or near future</a:t>
          </a:r>
        </a:p>
      </dgm:t>
    </dgm:pt>
    <dgm:pt modelId="{7B1DA172-E4FC-4090-989C-D664E1C6A1D9}" type="parTrans" cxnId="{D432BFE1-8B7D-46A3-AE85-981D09DF6644}">
      <dgm:prSet/>
      <dgm:spPr/>
      <dgm:t>
        <a:bodyPr/>
        <a:lstStyle/>
        <a:p>
          <a:endParaRPr lang="en-SG"/>
        </a:p>
      </dgm:t>
    </dgm:pt>
    <dgm:pt modelId="{12870A04-9239-41E5-B6FE-9FDF8CDD5348}" type="sibTrans" cxnId="{D432BFE1-8B7D-46A3-AE85-981D09DF6644}">
      <dgm:prSet/>
      <dgm:spPr/>
      <dgm:t>
        <a:bodyPr/>
        <a:lstStyle/>
        <a:p>
          <a:endParaRPr lang="en-SG"/>
        </a:p>
      </dgm:t>
    </dgm:pt>
    <dgm:pt modelId="{D749D026-B5B5-42E3-AB39-F3A3F97A846C}">
      <dgm:prSet phldrT="[Text]"/>
      <dgm:spPr/>
      <dgm:t>
        <a:bodyPr/>
        <a:lstStyle/>
        <a:p>
          <a:r>
            <a:rPr lang="en-SG" dirty="0"/>
            <a:t>The future generations</a:t>
          </a:r>
        </a:p>
      </dgm:t>
    </dgm:pt>
    <dgm:pt modelId="{FBDC6A68-95D8-4CC6-BE77-C5385944E472}" type="parTrans" cxnId="{8EA385FD-F403-4836-A36B-8C7A81ECAF30}">
      <dgm:prSet/>
      <dgm:spPr/>
      <dgm:t>
        <a:bodyPr/>
        <a:lstStyle/>
        <a:p>
          <a:endParaRPr lang="en-SG"/>
        </a:p>
      </dgm:t>
    </dgm:pt>
    <dgm:pt modelId="{AC3ACD99-6A7C-4653-932D-6F8F8AA52695}" type="sibTrans" cxnId="{8EA385FD-F403-4836-A36B-8C7A81ECAF30}">
      <dgm:prSet/>
      <dgm:spPr/>
      <dgm:t>
        <a:bodyPr/>
        <a:lstStyle/>
        <a:p>
          <a:endParaRPr lang="en-SG"/>
        </a:p>
      </dgm:t>
    </dgm:pt>
    <dgm:pt modelId="{92F548F0-8CA8-4075-8965-73FC6A411538}" type="pres">
      <dgm:prSet presAssocID="{E5FA5FF6-9905-4724-86A6-6F1E66A1DEB3}" presName="Name0" presStyleCnt="0">
        <dgm:presLayoutVars>
          <dgm:dir/>
          <dgm:animLvl val="lvl"/>
          <dgm:resizeHandles val="exact"/>
        </dgm:presLayoutVars>
      </dgm:prSet>
      <dgm:spPr/>
    </dgm:pt>
    <dgm:pt modelId="{0A6F7118-E1A5-4E6B-9CEC-33C9F95F091B}" type="pres">
      <dgm:prSet presAssocID="{E5FA5FF6-9905-4724-86A6-6F1E66A1DEB3}" presName="tSp" presStyleCnt="0"/>
      <dgm:spPr/>
    </dgm:pt>
    <dgm:pt modelId="{549F7E14-6E06-43C6-AFF1-CD109D0E43DD}" type="pres">
      <dgm:prSet presAssocID="{E5FA5FF6-9905-4724-86A6-6F1E66A1DEB3}" presName="bSp" presStyleCnt="0"/>
      <dgm:spPr/>
    </dgm:pt>
    <dgm:pt modelId="{CEAED214-FE7B-49FC-AABC-9124915B5731}" type="pres">
      <dgm:prSet presAssocID="{E5FA5FF6-9905-4724-86A6-6F1E66A1DEB3}" presName="process" presStyleCnt="0"/>
      <dgm:spPr/>
    </dgm:pt>
    <dgm:pt modelId="{86A0C5FE-64C1-4958-9CBF-539B4E9030D1}" type="pres">
      <dgm:prSet presAssocID="{C4161B20-C72E-424F-9904-AAAABF8CE90B}" presName="composite1" presStyleCnt="0"/>
      <dgm:spPr/>
    </dgm:pt>
    <dgm:pt modelId="{59E226AA-47D8-439B-A8F7-30A16B17582C}" type="pres">
      <dgm:prSet presAssocID="{C4161B20-C72E-424F-9904-AAAABF8CE90B}" presName="dummyNode1" presStyleLbl="node1" presStyleIdx="0" presStyleCnt="3"/>
      <dgm:spPr/>
    </dgm:pt>
    <dgm:pt modelId="{2E7271F0-E4A3-47E7-BAD5-4B0557E75FE5}" type="pres">
      <dgm:prSet presAssocID="{C4161B20-C72E-424F-9904-AAAABF8CE90B}" presName="childNode1" presStyleLbl="bgAcc1" presStyleIdx="0" presStyleCnt="3">
        <dgm:presLayoutVars>
          <dgm:bulletEnabled val="1"/>
        </dgm:presLayoutVars>
      </dgm:prSet>
      <dgm:spPr/>
    </dgm:pt>
    <dgm:pt modelId="{7F4A802B-5759-4889-A217-25746AA39DC2}" type="pres">
      <dgm:prSet presAssocID="{C4161B20-C72E-424F-9904-AAAABF8CE90B}" presName="childNode1tx" presStyleLbl="bgAcc1" presStyleIdx="0" presStyleCnt="3">
        <dgm:presLayoutVars>
          <dgm:bulletEnabled val="1"/>
        </dgm:presLayoutVars>
      </dgm:prSet>
      <dgm:spPr/>
    </dgm:pt>
    <dgm:pt modelId="{19BF9F1A-8424-46AE-9BCD-CE8A78C23340}" type="pres">
      <dgm:prSet presAssocID="{C4161B20-C72E-424F-9904-AAAABF8CE90B}" presName="parentNode1" presStyleLbl="node1" presStyleIdx="0" presStyleCnt="3">
        <dgm:presLayoutVars>
          <dgm:chMax val="1"/>
          <dgm:bulletEnabled val="1"/>
        </dgm:presLayoutVars>
      </dgm:prSet>
      <dgm:spPr/>
    </dgm:pt>
    <dgm:pt modelId="{6B88479E-B326-45EF-A95C-594FD2634CF6}" type="pres">
      <dgm:prSet presAssocID="{C4161B20-C72E-424F-9904-AAAABF8CE90B}" presName="connSite1" presStyleCnt="0"/>
      <dgm:spPr/>
    </dgm:pt>
    <dgm:pt modelId="{DD825DB8-C8C4-46C5-AECE-3D4803FC025A}" type="pres">
      <dgm:prSet presAssocID="{860A26BA-DD68-487D-BFC2-5A862DDF9A59}" presName="Name9" presStyleLbl="sibTrans2D1" presStyleIdx="0" presStyleCnt="2"/>
      <dgm:spPr/>
    </dgm:pt>
    <dgm:pt modelId="{B206A254-4F67-4B49-BBF5-6C313B09CC3C}" type="pres">
      <dgm:prSet presAssocID="{C3C644DE-0E2A-4523-BAF5-DDE7BAAC861C}" presName="composite2" presStyleCnt="0"/>
      <dgm:spPr/>
    </dgm:pt>
    <dgm:pt modelId="{66101820-DA0E-44CF-91DF-580E0129BE9D}" type="pres">
      <dgm:prSet presAssocID="{C3C644DE-0E2A-4523-BAF5-DDE7BAAC861C}" presName="dummyNode2" presStyleLbl="node1" presStyleIdx="0" presStyleCnt="3"/>
      <dgm:spPr/>
    </dgm:pt>
    <dgm:pt modelId="{75A76114-0605-4FD8-8477-89390EEAE19F}" type="pres">
      <dgm:prSet presAssocID="{C3C644DE-0E2A-4523-BAF5-DDE7BAAC861C}" presName="childNode2" presStyleLbl="bgAcc1" presStyleIdx="1" presStyleCnt="3">
        <dgm:presLayoutVars>
          <dgm:bulletEnabled val="1"/>
        </dgm:presLayoutVars>
      </dgm:prSet>
      <dgm:spPr/>
    </dgm:pt>
    <dgm:pt modelId="{0FA37B20-3343-4B97-A6EC-0471D83B7720}" type="pres">
      <dgm:prSet presAssocID="{C3C644DE-0E2A-4523-BAF5-DDE7BAAC861C}" presName="childNode2tx" presStyleLbl="bgAcc1" presStyleIdx="1" presStyleCnt="3">
        <dgm:presLayoutVars>
          <dgm:bulletEnabled val="1"/>
        </dgm:presLayoutVars>
      </dgm:prSet>
      <dgm:spPr/>
    </dgm:pt>
    <dgm:pt modelId="{4D1DA493-0E74-4047-A25C-929408564BDE}" type="pres">
      <dgm:prSet presAssocID="{C3C644DE-0E2A-4523-BAF5-DDE7BAAC861C}" presName="parentNode2" presStyleLbl="node1" presStyleIdx="1" presStyleCnt="3">
        <dgm:presLayoutVars>
          <dgm:chMax val="0"/>
          <dgm:bulletEnabled val="1"/>
        </dgm:presLayoutVars>
      </dgm:prSet>
      <dgm:spPr/>
    </dgm:pt>
    <dgm:pt modelId="{1DD2CA49-3245-4883-AF3B-84DBF72E5143}" type="pres">
      <dgm:prSet presAssocID="{C3C644DE-0E2A-4523-BAF5-DDE7BAAC861C}" presName="connSite2" presStyleCnt="0"/>
      <dgm:spPr/>
    </dgm:pt>
    <dgm:pt modelId="{CCDA903C-88F2-474B-B222-58077FDEC4BF}" type="pres">
      <dgm:prSet presAssocID="{9F44A40D-9E2A-4316-9ED1-C180CB35377B}" presName="Name18" presStyleLbl="sibTrans2D1" presStyleIdx="1" presStyleCnt="2"/>
      <dgm:spPr/>
    </dgm:pt>
    <dgm:pt modelId="{378277EE-B51E-4624-A44B-A1947C35DCAA}" type="pres">
      <dgm:prSet presAssocID="{3963777C-B82F-4B20-893F-AA6B0BFFA61B}" presName="composite1" presStyleCnt="0"/>
      <dgm:spPr/>
    </dgm:pt>
    <dgm:pt modelId="{2DCA72A2-5F3D-4122-B394-600854822936}" type="pres">
      <dgm:prSet presAssocID="{3963777C-B82F-4B20-893F-AA6B0BFFA61B}" presName="dummyNode1" presStyleLbl="node1" presStyleIdx="1" presStyleCnt="3"/>
      <dgm:spPr/>
    </dgm:pt>
    <dgm:pt modelId="{E181C2CE-5C14-430E-990A-043A0750F92E}" type="pres">
      <dgm:prSet presAssocID="{3963777C-B82F-4B20-893F-AA6B0BFFA61B}" presName="childNode1" presStyleLbl="bgAcc1" presStyleIdx="2" presStyleCnt="3">
        <dgm:presLayoutVars>
          <dgm:bulletEnabled val="1"/>
        </dgm:presLayoutVars>
      </dgm:prSet>
      <dgm:spPr/>
    </dgm:pt>
    <dgm:pt modelId="{587EB5C5-8DB7-4435-A4FE-4D25A838A54C}" type="pres">
      <dgm:prSet presAssocID="{3963777C-B82F-4B20-893F-AA6B0BFFA61B}" presName="childNode1tx" presStyleLbl="bgAcc1" presStyleIdx="2" presStyleCnt="3">
        <dgm:presLayoutVars>
          <dgm:bulletEnabled val="1"/>
        </dgm:presLayoutVars>
      </dgm:prSet>
      <dgm:spPr/>
    </dgm:pt>
    <dgm:pt modelId="{BA58946D-9A00-449C-AF99-B9C180DF5001}" type="pres">
      <dgm:prSet presAssocID="{3963777C-B82F-4B20-893F-AA6B0BFFA61B}" presName="parentNode1" presStyleLbl="node1" presStyleIdx="2" presStyleCnt="3">
        <dgm:presLayoutVars>
          <dgm:chMax val="1"/>
          <dgm:bulletEnabled val="1"/>
        </dgm:presLayoutVars>
      </dgm:prSet>
      <dgm:spPr/>
    </dgm:pt>
    <dgm:pt modelId="{C6F85565-82E4-48C3-8C3E-77B701F99340}" type="pres">
      <dgm:prSet presAssocID="{3963777C-B82F-4B20-893F-AA6B0BFFA61B}" presName="connSite1" presStyleCnt="0"/>
      <dgm:spPr/>
    </dgm:pt>
  </dgm:ptLst>
  <dgm:cxnLst>
    <dgm:cxn modelId="{9AA04D0B-5E7A-4BC2-BC8F-774AD073580E}" srcId="{C4161B20-C72E-424F-9904-AAAABF8CE90B}" destId="{D94612C1-CA03-4372-9BDA-8217F9800F2C}" srcOrd="1" destOrd="0" parTransId="{7AB6F6E0-BB55-44BC-9D9E-C689FC19911B}" sibTransId="{332D9D53-1D27-47D0-BD4F-6946921D9886}"/>
    <dgm:cxn modelId="{1EEF9912-64B8-4437-B96C-FD63CDC1C7FC}" type="presOf" srcId="{91E3F848-F451-40DB-9663-AC10FF3B3A18}" destId="{0FA37B20-3343-4B97-A6EC-0471D83B7720}" srcOrd="1" destOrd="1" presId="urn:microsoft.com/office/officeart/2005/8/layout/hProcess4"/>
    <dgm:cxn modelId="{43D29521-9195-4F40-9E8B-E58874C39018}" type="presOf" srcId="{91E3F848-F451-40DB-9663-AC10FF3B3A18}" destId="{75A76114-0605-4FD8-8477-89390EEAE19F}" srcOrd="0" destOrd="1" presId="urn:microsoft.com/office/officeart/2005/8/layout/hProcess4"/>
    <dgm:cxn modelId="{1DC3E421-F844-4A48-8393-B25E9C53A961}" type="presOf" srcId="{3963777C-B82F-4B20-893F-AA6B0BFFA61B}" destId="{BA58946D-9A00-449C-AF99-B9C180DF5001}" srcOrd="0" destOrd="0" presId="urn:microsoft.com/office/officeart/2005/8/layout/hProcess4"/>
    <dgm:cxn modelId="{60FE8727-2DEC-4E3D-867A-FA7EC69E3F48}" srcId="{E5FA5FF6-9905-4724-86A6-6F1E66A1DEB3}" destId="{C4161B20-C72E-424F-9904-AAAABF8CE90B}" srcOrd="0" destOrd="0" parTransId="{74527CE7-E129-4C1F-8CE7-BD98906F81FA}" sibTransId="{860A26BA-DD68-487D-BFC2-5A862DDF9A59}"/>
    <dgm:cxn modelId="{D310962A-6194-432C-9CCB-F017EE4F16C6}" type="presOf" srcId="{2F74E726-2626-4918-9E8C-EAF6EC316D06}" destId="{0FA37B20-3343-4B97-A6EC-0471D83B7720}" srcOrd="1" destOrd="0" presId="urn:microsoft.com/office/officeart/2005/8/layout/hProcess4"/>
    <dgm:cxn modelId="{DC04CA3D-FC79-4B6B-8BB3-35AEE3627367}" type="presOf" srcId="{860A26BA-DD68-487D-BFC2-5A862DDF9A59}" destId="{DD825DB8-C8C4-46C5-AECE-3D4803FC025A}" srcOrd="0" destOrd="0" presId="urn:microsoft.com/office/officeart/2005/8/layout/hProcess4"/>
    <dgm:cxn modelId="{C31C7966-654F-474B-B9DC-BE2CFC8B19D2}" type="presOf" srcId="{C4161B20-C72E-424F-9904-AAAABF8CE90B}" destId="{19BF9F1A-8424-46AE-9BCD-CE8A78C23340}" srcOrd="0" destOrd="0" presId="urn:microsoft.com/office/officeart/2005/8/layout/hProcess4"/>
    <dgm:cxn modelId="{9E841B68-292C-43C8-A4FE-E03E66555D8C}" type="presOf" srcId="{43F2C6D8-7A02-4066-A121-100D6A5D06BA}" destId="{587EB5C5-8DB7-4435-A4FE-4D25A838A54C}" srcOrd="1" destOrd="0" presId="urn:microsoft.com/office/officeart/2005/8/layout/hProcess4"/>
    <dgm:cxn modelId="{A20BBD6B-A48C-4D41-88DB-7AC0151793FC}" type="presOf" srcId="{2F74E726-2626-4918-9E8C-EAF6EC316D06}" destId="{75A76114-0605-4FD8-8477-89390EEAE19F}" srcOrd="0" destOrd="0" presId="urn:microsoft.com/office/officeart/2005/8/layout/hProcess4"/>
    <dgm:cxn modelId="{FD92F379-45B6-4D31-9E1A-E9E9002A7256}" type="presOf" srcId="{C3C644DE-0E2A-4523-BAF5-DDE7BAAC861C}" destId="{4D1DA493-0E74-4047-A25C-929408564BDE}" srcOrd="0" destOrd="0" presId="urn:microsoft.com/office/officeart/2005/8/layout/hProcess4"/>
    <dgm:cxn modelId="{97F0827B-4372-459E-BDA6-B4A09D9C2DAD}" type="presOf" srcId="{D94612C1-CA03-4372-9BDA-8217F9800F2C}" destId="{2E7271F0-E4A3-47E7-BAD5-4B0557E75FE5}" srcOrd="0" destOrd="1" presId="urn:microsoft.com/office/officeart/2005/8/layout/hProcess4"/>
    <dgm:cxn modelId="{3B53FE7F-E4C2-4633-9B70-3646D6E33F3A}" type="presOf" srcId="{9F44A40D-9E2A-4316-9ED1-C180CB35377B}" destId="{CCDA903C-88F2-474B-B222-58077FDEC4BF}" srcOrd="0" destOrd="0" presId="urn:microsoft.com/office/officeart/2005/8/layout/hProcess4"/>
    <dgm:cxn modelId="{86CA168C-E35C-4BFC-ADC2-0EF97AFA2B26}" type="presOf" srcId="{E5FA5FF6-9905-4724-86A6-6F1E66A1DEB3}" destId="{92F548F0-8CA8-4075-8965-73FC6A411538}" srcOrd="0" destOrd="0" presId="urn:microsoft.com/office/officeart/2005/8/layout/hProcess4"/>
    <dgm:cxn modelId="{032A2E92-97A3-4C95-847E-90402D36F139}" type="presOf" srcId="{D94612C1-CA03-4372-9BDA-8217F9800F2C}" destId="{7F4A802B-5759-4889-A217-25746AA39DC2}" srcOrd="1" destOrd="1" presId="urn:microsoft.com/office/officeart/2005/8/layout/hProcess4"/>
    <dgm:cxn modelId="{52171893-2239-48A9-AD96-04DC15493394}" srcId="{C3C644DE-0E2A-4523-BAF5-DDE7BAAC861C}" destId="{2F74E726-2626-4918-9E8C-EAF6EC316D06}" srcOrd="0" destOrd="0" parTransId="{8794CC64-07A9-4032-82BB-D7C116584D10}" sibTransId="{303C0082-CE96-4115-B6F4-33159B4C6B7D}"/>
    <dgm:cxn modelId="{00576B95-1CF1-4C79-BD53-FD94FDF7C0A6}" type="presOf" srcId="{5A03659A-B9A7-4D4C-A667-DCFB144A91BA}" destId="{7F4A802B-5759-4889-A217-25746AA39DC2}" srcOrd="1" destOrd="0" presId="urn:microsoft.com/office/officeart/2005/8/layout/hProcess4"/>
    <dgm:cxn modelId="{0EB9A19D-5573-49E8-9DB8-C75ECBDE9B8C}" type="presOf" srcId="{43F2C6D8-7A02-4066-A121-100D6A5D06BA}" destId="{E181C2CE-5C14-430E-990A-043A0750F92E}" srcOrd="0" destOrd="0" presId="urn:microsoft.com/office/officeart/2005/8/layout/hProcess4"/>
    <dgm:cxn modelId="{79990E9E-88B9-44DD-B4E4-9D1C225A9B99}" type="presOf" srcId="{5A03659A-B9A7-4D4C-A667-DCFB144A91BA}" destId="{2E7271F0-E4A3-47E7-BAD5-4B0557E75FE5}" srcOrd="0" destOrd="0" presId="urn:microsoft.com/office/officeart/2005/8/layout/hProcess4"/>
    <dgm:cxn modelId="{6D2BEDB4-A2B4-434E-8DD7-17FB2BB3F890}" srcId="{E5FA5FF6-9905-4724-86A6-6F1E66A1DEB3}" destId="{C3C644DE-0E2A-4523-BAF5-DDE7BAAC861C}" srcOrd="1" destOrd="0" parTransId="{5F315588-B9A5-44A6-9494-ABC9382D7EFD}" sibTransId="{9F44A40D-9E2A-4316-9ED1-C180CB35377B}"/>
    <dgm:cxn modelId="{CA9368C5-73E4-46C3-B7A0-A47A076C3B54}" srcId="{E5FA5FF6-9905-4724-86A6-6F1E66A1DEB3}" destId="{3963777C-B82F-4B20-893F-AA6B0BFFA61B}" srcOrd="2" destOrd="0" parTransId="{5593442E-9005-4827-9980-B0E45D2B4722}" sibTransId="{4991EE3D-C658-436D-B47C-A09A2AB7C814}"/>
    <dgm:cxn modelId="{B8CC5CD4-3F33-4DEC-84A5-7C4DBE38D29F}" type="presOf" srcId="{D749D026-B5B5-42E3-AB39-F3A3F97A846C}" destId="{587EB5C5-8DB7-4435-A4FE-4D25A838A54C}" srcOrd="1" destOrd="1" presId="urn:microsoft.com/office/officeart/2005/8/layout/hProcess4"/>
    <dgm:cxn modelId="{D432BFE1-8B7D-46A3-AE85-981D09DF6644}" srcId="{3963777C-B82F-4B20-893F-AA6B0BFFA61B}" destId="{43F2C6D8-7A02-4066-A121-100D6A5D06BA}" srcOrd="0" destOrd="0" parTransId="{7B1DA172-E4FC-4090-989C-D664E1C6A1D9}" sibTransId="{12870A04-9239-41E5-B6FE-9FDF8CDD5348}"/>
    <dgm:cxn modelId="{FE5AE5ED-7D75-4560-B3FD-E9D51DA24C74}" srcId="{C3C644DE-0E2A-4523-BAF5-DDE7BAAC861C}" destId="{91E3F848-F451-40DB-9663-AC10FF3B3A18}" srcOrd="1" destOrd="0" parTransId="{663CE462-DE33-4DA1-B8AD-CC9E25320A8A}" sibTransId="{DA9F6A6F-0294-4092-9572-94F33A8E1A90}"/>
    <dgm:cxn modelId="{8EF7B5F1-B5A1-4F11-920E-1B37E33E1559}" srcId="{C4161B20-C72E-424F-9904-AAAABF8CE90B}" destId="{5A03659A-B9A7-4D4C-A667-DCFB144A91BA}" srcOrd="0" destOrd="0" parTransId="{270D8419-1592-459C-8A58-084A7F571C0F}" sibTransId="{0CF9C6F6-C1EA-480D-9BDE-C8D7BBFF0827}"/>
    <dgm:cxn modelId="{746693F7-087C-47F5-A1B5-1F407DD14D22}" type="presOf" srcId="{D749D026-B5B5-42E3-AB39-F3A3F97A846C}" destId="{E181C2CE-5C14-430E-990A-043A0750F92E}" srcOrd="0" destOrd="1" presId="urn:microsoft.com/office/officeart/2005/8/layout/hProcess4"/>
    <dgm:cxn modelId="{8EA385FD-F403-4836-A36B-8C7A81ECAF30}" srcId="{3963777C-B82F-4B20-893F-AA6B0BFFA61B}" destId="{D749D026-B5B5-42E3-AB39-F3A3F97A846C}" srcOrd="1" destOrd="0" parTransId="{FBDC6A68-95D8-4CC6-BE77-C5385944E472}" sibTransId="{AC3ACD99-6A7C-4653-932D-6F8F8AA52695}"/>
    <dgm:cxn modelId="{0CD7B294-A8DE-4EA4-B640-A3F9A53ED007}" type="presParOf" srcId="{92F548F0-8CA8-4075-8965-73FC6A411538}" destId="{0A6F7118-E1A5-4E6B-9CEC-33C9F95F091B}" srcOrd="0" destOrd="0" presId="urn:microsoft.com/office/officeart/2005/8/layout/hProcess4"/>
    <dgm:cxn modelId="{53CD9517-A980-4BBA-8324-839EF2B0F542}" type="presParOf" srcId="{92F548F0-8CA8-4075-8965-73FC6A411538}" destId="{549F7E14-6E06-43C6-AFF1-CD109D0E43DD}" srcOrd="1" destOrd="0" presId="urn:microsoft.com/office/officeart/2005/8/layout/hProcess4"/>
    <dgm:cxn modelId="{6C56FE3E-0814-4D40-B49A-8401D08C126C}" type="presParOf" srcId="{92F548F0-8CA8-4075-8965-73FC6A411538}" destId="{CEAED214-FE7B-49FC-AABC-9124915B5731}" srcOrd="2" destOrd="0" presId="urn:microsoft.com/office/officeart/2005/8/layout/hProcess4"/>
    <dgm:cxn modelId="{56545E8A-B086-4329-ACA8-DA9C2CEF8468}" type="presParOf" srcId="{CEAED214-FE7B-49FC-AABC-9124915B5731}" destId="{86A0C5FE-64C1-4958-9CBF-539B4E9030D1}" srcOrd="0" destOrd="0" presId="urn:microsoft.com/office/officeart/2005/8/layout/hProcess4"/>
    <dgm:cxn modelId="{4F73E8D0-0E13-4DEF-A2DB-46B2CA02696B}" type="presParOf" srcId="{86A0C5FE-64C1-4958-9CBF-539B4E9030D1}" destId="{59E226AA-47D8-439B-A8F7-30A16B17582C}" srcOrd="0" destOrd="0" presId="urn:microsoft.com/office/officeart/2005/8/layout/hProcess4"/>
    <dgm:cxn modelId="{F714F73C-649C-4603-80DC-CC83A801572F}" type="presParOf" srcId="{86A0C5FE-64C1-4958-9CBF-539B4E9030D1}" destId="{2E7271F0-E4A3-47E7-BAD5-4B0557E75FE5}" srcOrd="1" destOrd="0" presId="urn:microsoft.com/office/officeart/2005/8/layout/hProcess4"/>
    <dgm:cxn modelId="{AE156672-BFF8-411C-BE3C-CC171DB8924D}" type="presParOf" srcId="{86A0C5FE-64C1-4958-9CBF-539B4E9030D1}" destId="{7F4A802B-5759-4889-A217-25746AA39DC2}" srcOrd="2" destOrd="0" presId="urn:microsoft.com/office/officeart/2005/8/layout/hProcess4"/>
    <dgm:cxn modelId="{4F1F9FD4-2CF2-48D7-AB9D-6192ED1C2389}" type="presParOf" srcId="{86A0C5FE-64C1-4958-9CBF-539B4E9030D1}" destId="{19BF9F1A-8424-46AE-9BCD-CE8A78C23340}" srcOrd="3" destOrd="0" presId="urn:microsoft.com/office/officeart/2005/8/layout/hProcess4"/>
    <dgm:cxn modelId="{0EC31FCB-1CAE-46AC-B5EF-B734051A6EAE}" type="presParOf" srcId="{86A0C5FE-64C1-4958-9CBF-539B4E9030D1}" destId="{6B88479E-B326-45EF-A95C-594FD2634CF6}" srcOrd="4" destOrd="0" presId="urn:microsoft.com/office/officeart/2005/8/layout/hProcess4"/>
    <dgm:cxn modelId="{73278DEB-DB3C-4049-9E0E-6779A884DB37}" type="presParOf" srcId="{CEAED214-FE7B-49FC-AABC-9124915B5731}" destId="{DD825DB8-C8C4-46C5-AECE-3D4803FC025A}" srcOrd="1" destOrd="0" presId="urn:microsoft.com/office/officeart/2005/8/layout/hProcess4"/>
    <dgm:cxn modelId="{555CC8FB-D7C1-4A76-83DC-87A4BF099ED5}" type="presParOf" srcId="{CEAED214-FE7B-49FC-AABC-9124915B5731}" destId="{B206A254-4F67-4B49-BBF5-6C313B09CC3C}" srcOrd="2" destOrd="0" presId="urn:microsoft.com/office/officeart/2005/8/layout/hProcess4"/>
    <dgm:cxn modelId="{80A7E567-8511-4964-8043-CDA5D95BD5EB}" type="presParOf" srcId="{B206A254-4F67-4B49-BBF5-6C313B09CC3C}" destId="{66101820-DA0E-44CF-91DF-580E0129BE9D}" srcOrd="0" destOrd="0" presId="urn:microsoft.com/office/officeart/2005/8/layout/hProcess4"/>
    <dgm:cxn modelId="{E6ACA8E8-70CB-4EDC-9502-EE021E5FF36C}" type="presParOf" srcId="{B206A254-4F67-4B49-BBF5-6C313B09CC3C}" destId="{75A76114-0605-4FD8-8477-89390EEAE19F}" srcOrd="1" destOrd="0" presId="urn:microsoft.com/office/officeart/2005/8/layout/hProcess4"/>
    <dgm:cxn modelId="{353C8DC2-8E59-4C37-B558-0AFD48F81346}" type="presParOf" srcId="{B206A254-4F67-4B49-BBF5-6C313B09CC3C}" destId="{0FA37B20-3343-4B97-A6EC-0471D83B7720}" srcOrd="2" destOrd="0" presId="urn:microsoft.com/office/officeart/2005/8/layout/hProcess4"/>
    <dgm:cxn modelId="{DDB45D00-7F37-4E4A-AD8C-3B9504A852F4}" type="presParOf" srcId="{B206A254-4F67-4B49-BBF5-6C313B09CC3C}" destId="{4D1DA493-0E74-4047-A25C-929408564BDE}" srcOrd="3" destOrd="0" presId="urn:microsoft.com/office/officeart/2005/8/layout/hProcess4"/>
    <dgm:cxn modelId="{461BEBE0-29BF-4F25-8126-EDFB1FF4C80B}" type="presParOf" srcId="{B206A254-4F67-4B49-BBF5-6C313B09CC3C}" destId="{1DD2CA49-3245-4883-AF3B-84DBF72E5143}" srcOrd="4" destOrd="0" presId="urn:microsoft.com/office/officeart/2005/8/layout/hProcess4"/>
    <dgm:cxn modelId="{31E2B291-10B7-4DBC-9A52-8C2E9467ACDE}" type="presParOf" srcId="{CEAED214-FE7B-49FC-AABC-9124915B5731}" destId="{CCDA903C-88F2-474B-B222-58077FDEC4BF}" srcOrd="3" destOrd="0" presId="urn:microsoft.com/office/officeart/2005/8/layout/hProcess4"/>
    <dgm:cxn modelId="{F02602F0-DDBA-47DC-8723-1F87D37EFE55}" type="presParOf" srcId="{CEAED214-FE7B-49FC-AABC-9124915B5731}" destId="{378277EE-B51E-4624-A44B-A1947C35DCAA}" srcOrd="4" destOrd="0" presId="urn:microsoft.com/office/officeart/2005/8/layout/hProcess4"/>
    <dgm:cxn modelId="{2E235F01-4BA0-4CA7-96ED-8A5358BAD2DB}" type="presParOf" srcId="{378277EE-B51E-4624-A44B-A1947C35DCAA}" destId="{2DCA72A2-5F3D-4122-B394-600854822936}" srcOrd="0" destOrd="0" presId="urn:microsoft.com/office/officeart/2005/8/layout/hProcess4"/>
    <dgm:cxn modelId="{9342BDC2-2A14-4326-B85F-3342F187E2D2}" type="presParOf" srcId="{378277EE-B51E-4624-A44B-A1947C35DCAA}" destId="{E181C2CE-5C14-430E-990A-043A0750F92E}" srcOrd="1" destOrd="0" presId="urn:microsoft.com/office/officeart/2005/8/layout/hProcess4"/>
    <dgm:cxn modelId="{318C28EE-FB01-45EF-AB3A-DB6A05181BC1}" type="presParOf" srcId="{378277EE-B51E-4624-A44B-A1947C35DCAA}" destId="{587EB5C5-8DB7-4435-A4FE-4D25A838A54C}" srcOrd="2" destOrd="0" presId="urn:microsoft.com/office/officeart/2005/8/layout/hProcess4"/>
    <dgm:cxn modelId="{69841569-DC56-4D48-8945-270C8B2D736C}" type="presParOf" srcId="{378277EE-B51E-4624-A44B-A1947C35DCAA}" destId="{BA58946D-9A00-449C-AF99-B9C180DF5001}" srcOrd="3" destOrd="0" presId="urn:microsoft.com/office/officeart/2005/8/layout/hProcess4"/>
    <dgm:cxn modelId="{90B65878-BB93-4DA6-8D7D-5B5D09D47D36}" type="presParOf" srcId="{378277EE-B51E-4624-A44B-A1947C35DCAA}" destId="{C6F85565-82E4-48C3-8C3E-77B701F99340}"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E8327B2-D77A-45B0-86C0-9772808F1F84}"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SG"/>
        </a:p>
      </dgm:t>
    </dgm:pt>
    <dgm:pt modelId="{6569A4E8-EBB9-43A9-8015-0DD319CB273A}">
      <dgm:prSet phldrT="[Text]"/>
      <dgm:spPr/>
      <dgm:t>
        <a:bodyPr/>
        <a:lstStyle/>
        <a:p>
          <a:r>
            <a:rPr lang="en-SG" dirty="0"/>
            <a:t>Right livelihood</a:t>
          </a:r>
        </a:p>
      </dgm:t>
    </dgm:pt>
    <dgm:pt modelId="{40F5F25F-52FB-45E7-8CC2-D5D9B2C2F468}" type="parTrans" cxnId="{83BC1D95-486A-4423-991F-907FC0C55375}">
      <dgm:prSet/>
      <dgm:spPr/>
      <dgm:t>
        <a:bodyPr/>
        <a:lstStyle/>
        <a:p>
          <a:endParaRPr lang="en-SG"/>
        </a:p>
      </dgm:t>
    </dgm:pt>
    <dgm:pt modelId="{D07F7445-4FF7-4AA8-BA72-979D53718697}" type="sibTrans" cxnId="{83BC1D95-486A-4423-991F-907FC0C55375}">
      <dgm:prSet/>
      <dgm:spPr/>
      <dgm:t>
        <a:bodyPr/>
        <a:lstStyle/>
        <a:p>
          <a:endParaRPr lang="en-SG"/>
        </a:p>
      </dgm:t>
    </dgm:pt>
    <dgm:pt modelId="{DCEED403-00AB-42F5-8DE2-0BCD9BC1C85A}">
      <dgm:prSet phldrT="[Text]"/>
      <dgm:spPr/>
      <dgm:t>
        <a:bodyPr/>
        <a:lstStyle/>
        <a:p>
          <a:r>
            <a:rPr lang="en-SG" dirty="0"/>
            <a:t>Promoting</a:t>
          </a:r>
        </a:p>
        <a:p>
          <a:r>
            <a:rPr lang="en-SG" i="1" dirty="0"/>
            <a:t>wholesome </a:t>
          </a:r>
        </a:p>
        <a:p>
          <a:r>
            <a:rPr lang="en-SG" i="1" dirty="0"/>
            <a:t>actions</a:t>
          </a:r>
        </a:p>
      </dgm:t>
    </dgm:pt>
    <dgm:pt modelId="{B9E463F2-2C50-4261-A7E9-5F0D83ACA240}" type="parTrans" cxnId="{1AC23316-C565-45E2-9C89-60CF2388C143}">
      <dgm:prSet/>
      <dgm:spPr/>
      <dgm:t>
        <a:bodyPr/>
        <a:lstStyle/>
        <a:p>
          <a:endParaRPr lang="en-SG"/>
        </a:p>
      </dgm:t>
    </dgm:pt>
    <dgm:pt modelId="{327FA23A-BBAA-4F13-B2A9-192D9B199ED0}" type="sibTrans" cxnId="{1AC23316-C565-45E2-9C89-60CF2388C143}">
      <dgm:prSet/>
      <dgm:spPr/>
      <dgm:t>
        <a:bodyPr/>
        <a:lstStyle/>
        <a:p>
          <a:endParaRPr lang="en-SG"/>
        </a:p>
      </dgm:t>
    </dgm:pt>
    <dgm:pt modelId="{6208C1A3-56F8-4129-B8AE-2B2C994CB4E0}">
      <dgm:prSet phldrT="[Text]"/>
      <dgm:spPr/>
      <dgm:t>
        <a:bodyPr/>
        <a:lstStyle/>
        <a:p>
          <a:r>
            <a:rPr lang="en-SG" dirty="0"/>
            <a:t>Good for humans</a:t>
          </a:r>
        </a:p>
      </dgm:t>
    </dgm:pt>
    <dgm:pt modelId="{A3D6F524-A740-4355-B831-61A0830FF525}" type="parTrans" cxnId="{45827340-BB21-48FF-8EA7-1ABCD17F7A58}">
      <dgm:prSet/>
      <dgm:spPr/>
      <dgm:t>
        <a:bodyPr/>
        <a:lstStyle/>
        <a:p>
          <a:endParaRPr lang="en-SG"/>
        </a:p>
      </dgm:t>
    </dgm:pt>
    <dgm:pt modelId="{E68010D7-E189-4BC1-A9FF-220EC29E3D1E}" type="sibTrans" cxnId="{45827340-BB21-48FF-8EA7-1ABCD17F7A58}">
      <dgm:prSet/>
      <dgm:spPr/>
      <dgm:t>
        <a:bodyPr/>
        <a:lstStyle/>
        <a:p>
          <a:endParaRPr lang="en-SG"/>
        </a:p>
      </dgm:t>
    </dgm:pt>
    <dgm:pt modelId="{DE6E5699-75B7-454A-9B5D-B4A8C44D1809}">
      <dgm:prSet phldrT="[Text]"/>
      <dgm:spPr/>
      <dgm:t>
        <a:bodyPr/>
        <a:lstStyle/>
        <a:p>
          <a:r>
            <a:rPr lang="en-SG" dirty="0"/>
            <a:t>Avoiding </a:t>
          </a:r>
          <a:r>
            <a:rPr lang="en-SG" i="1" dirty="0"/>
            <a:t>unwholesome </a:t>
          </a:r>
        </a:p>
        <a:p>
          <a:r>
            <a:rPr lang="en-SG" i="1" dirty="0"/>
            <a:t>action</a:t>
          </a:r>
        </a:p>
      </dgm:t>
    </dgm:pt>
    <dgm:pt modelId="{1471B1AD-2853-49A3-9FBA-0AB087EBCB7F}" type="parTrans" cxnId="{46E3DB79-645E-40DB-853A-2744FF109553}">
      <dgm:prSet/>
      <dgm:spPr/>
      <dgm:t>
        <a:bodyPr/>
        <a:lstStyle/>
        <a:p>
          <a:endParaRPr lang="en-SG"/>
        </a:p>
      </dgm:t>
    </dgm:pt>
    <dgm:pt modelId="{03B5A3C7-9BF6-4565-8F38-05AD05E3046F}" type="sibTrans" cxnId="{46E3DB79-645E-40DB-853A-2744FF109553}">
      <dgm:prSet/>
      <dgm:spPr/>
      <dgm:t>
        <a:bodyPr/>
        <a:lstStyle/>
        <a:p>
          <a:endParaRPr lang="en-SG"/>
        </a:p>
      </dgm:t>
    </dgm:pt>
    <dgm:pt modelId="{45C14BF6-6527-4845-AF7E-7C986B1AB1C3}">
      <dgm:prSet phldrT="[Text]"/>
      <dgm:spPr/>
      <dgm:t>
        <a:bodyPr/>
        <a:lstStyle/>
        <a:p>
          <a:r>
            <a:rPr lang="en-SG" dirty="0"/>
            <a:t>Beneficial for environment</a:t>
          </a:r>
        </a:p>
      </dgm:t>
    </dgm:pt>
    <dgm:pt modelId="{AB0A1F01-14CB-467F-8306-9D585A0D75B5}" type="parTrans" cxnId="{FF1E41F9-9724-40C5-8104-4E7F5284EB7D}">
      <dgm:prSet/>
      <dgm:spPr/>
      <dgm:t>
        <a:bodyPr/>
        <a:lstStyle/>
        <a:p>
          <a:endParaRPr lang="en-SG"/>
        </a:p>
      </dgm:t>
    </dgm:pt>
    <dgm:pt modelId="{326AD5CA-34FB-40C3-89DA-6B6AE4678876}" type="sibTrans" cxnId="{FF1E41F9-9724-40C5-8104-4E7F5284EB7D}">
      <dgm:prSet/>
      <dgm:spPr/>
      <dgm:t>
        <a:bodyPr/>
        <a:lstStyle/>
        <a:p>
          <a:endParaRPr lang="en-SG"/>
        </a:p>
      </dgm:t>
    </dgm:pt>
    <dgm:pt modelId="{ADCA7538-7B2C-4037-BA2C-0CFE30D1F10F}" type="pres">
      <dgm:prSet presAssocID="{EE8327B2-D77A-45B0-86C0-9772808F1F84}" presName="cycle" presStyleCnt="0">
        <dgm:presLayoutVars>
          <dgm:chMax val="1"/>
          <dgm:dir/>
          <dgm:animLvl val="ctr"/>
          <dgm:resizeHandles val="exact"/>
        </dgm:presLayoutVars>
      </dgm:prSet>
      <dgm:spPr/>
    </dgm:pt>
    <dgm:pt modelId="{96775CAB-331A-441E-8B66-6C1A7E0DF594}" type="pres">
      <dgm:prSet presAssocID="{6569A4E8-EBB9-43A9-8015-0DD319CB273A}" presName="centerShape" presStyleLbl="node0" presStyleIdx="0" presStyleCnt="1"/>
      <dgm:spPr/>
    </dgm:pt>
    <dgm:pt modelId="{DAC50C4A-9741-44FA-89CC-3E8F3D746DED}" type="pres">
      <dgm:prSet presAssocID="{B9E463F2-2C50-4261-A7E9-5F0D83ACA240}" presName="parTrans" presStyleLbl="bgSibTrans2D1" presStyleIdx="0" presStyleCnt="4"/>
      <dgm:spPr/>
    </dgm:pt>
    <dgm:pt modelId="{DAB32F1E-390F-4D14-8D19-42D11B50C7E0}" type="pres">
      <dgm:prSet presAssocID="{DCEED403-00AB-42F5-8DE2-0BCD9BC1C85A}" presName="node" presStyleLbl="node1" presStyleIdx="0" presStyleCnt="4">
        <dgm:presLayoutVars>
          <dgm:bulletEnabled val="1"/>
        </dgm:presLayoutVars>
      </dgm:prSet>
      <dgm:spPr/>
    </dgm:pt>
    <dgm:pt modelId="{4A293455-E3DA-43B6-B815-7547F69F657C}" type="pres">
      <dgm:prSet presAssocID="{A3D6F524-A740-4355-B831-61A0830FF525}" presName="parTrans" presStyleLbl="bgSibTrans2D1" presStyleIdx="1" presStyleCnt="4"/>
      <dgm:spPr/>
    </dgm:pt>
    <dgm:pt modelId="{0F320974-310F-4B68-B0D6-89AC62282ED0}" type="pres">
      <dgm:prSet presAssocID="{6208C1A3-56F8-4129-B8AE-2B2C994CB4E0}" presName="node" presStyleLbl="node1" presStyleIdx="1" presStyleCnt="4">
        <dgm:presLayoutVars>
          <dgm:bulletEnabled val="1"/>
        </dgm:presLayoutVars>
      </dgm:prSet>
      <dgm:spPr/>
    </dgm:pt>
    <dgm:pt modelId="{DACA0B17-9100-4297-A14E-95BC7BBAE452}" type="pres">
      <dgm:prSet presAssocID="{1471B1AD-2853-49A3-9FBA-0AB087EBCB7F}" presName="parTrans" presStyleLbl="bgSibTrans2D1" presStyleIdx="2" presStyleCnt="4"/>
      <dgm:spPr/>
    </dgm:pt>
    <dgm:pt modelId="{AC22625E-A487-4C01-9D08-528C51C31D7C}" type="pres">
      <dgm:prSet presAssocID="{DE6E5699-75B7-454A-9B5D-B4A8C44D1809}" presName="node" presStyleLbl="node1" presStyleIdx="2" presStyleCnt="4">
        <dgm:presLayoutVars>
          <dgm:bulletEnabled val="1"/>
        </dgm:presLayoutVars>
      </dgm:prSet>
      <dgm:spPr/>
    </dgm:pt>
    <dgm:pt modelId="{646810A9-B94F-47DD-B6EF-6AE9D6C43330}" type="pres">
      <dgm:prSet presAssocID="{AB0A1F01-14CB-467F-8306-9D585A0D75B5}" presName="parTrans" presStyleLbl="bgSibTrans2D1" presStyleIdx="3" presStyleCnt="4"/>
      <dgm:spPr/>
    </dgm:pt>
    <dgm:pt modelId="{FFFC9CC8-A61C-4935-96CF-BB270743D023}" type="pres">
      <dgm:prSet presAssocID="{45C14BF6-6527-4845-AF7E-7C986B1AB1C3}" presName="node" presStyleLbl="node1" presStyleIdx="3" presStyleCnt="4">
        <dgm:presLayoutVars>
          <dgm:bulletEnabled val="1"/>
        </dgm:presLayoutVars>
      </dgm:prSet>
      <dgm:spPr/>
    </dgm:pt>
  </dgm:ptLst>
  <dgm:cxnLst>
    <dgm:cxn modelId="{1AC23316-C565-45E2-9C89-60CF2388C143}" srcId="{6569A4E8-EBB9-43A9-8015-0DD319CB273A}" destId="{DCEED403-00AB-42F5-8DE2-0BCD9BC1C85A}" srcOrd="0" destOrd="0" parTransId="{B9E463F2-2C50-4261-A7E9-5F0D83ACA240}" sibTransId="{327FA23A-BBAA-4F13-B2A9-192D9B199ED0}"/>
    <dgm:cxn modelId="{45827340-BB21-48FF-8EA7-1ABCD17F7A58}" srcId="{6569A4E8-EBB9-43A9-8015-0DD319CB273A}" destId="{6208C1A3-56F8-4129-B8AE-2B2C994CB4E0}" srcOrd="1" destOrd="0" parTransId="{A3D6F524-A740-4355-B831-61A0830FF525}" sibTransId="{E68010D7-E189-4BC1-A9FF-220EC29E3D1E}"/>
    <dgm:cxn modelId="{27177569-C789-425D-AC76-432E4E5EA60E}" type="presOf" srcId="{DE6E5699-75B7-454A-9B5D-B4A8C44D1809}" destId="{AC22625E-A487-4C01-9D08-528C51C31D7C}" srcOrd="0" destOrd="0" presId="urn:microsoft.com/office/officeart/2005/8/layout/radial4"/>
    <dgm:cxn modelId="{2FDA306B-5440-47D7-B0FB-B5E45BF6E42F}" type="presOf" srcId="{EE8327B2-D77A-45B0-86C0-9772808F1F84}" destId="{ADCA7538-7B2C-4037-BA2C-0CFE30D1F10F}" srcOrd="0" destOrd="0" presId="urn:microsoft.com/office/officeart/2005/8/layout/radial4"/>
    <dgm:cxn modelId="{46E3DB79-645E-40DB-853A-2744FF109553}" srcId="{6569A4E8-EBB9-43A9-8015-0DD319CB273A}" destId="{DE6E5699-75B7-454A-9B5D-B4A8C44D1809}" srcOrd="2" destOrd="0" parTransId="{1471B1AD-2853-49A3-9FBA-0AB087EBCB7F}" sibTransId="{03B5A3C7-9BF6-4565-8F38-05AD05E3046F}"/>
    <dgm:cxn modelId="{83BC1D95-486A-4423-991F-907FC0C55375}" srcId="{EE8327B2-D77A-45B0-86C0-9772808F1F84}" destId="{6569A4E8-EBB9-43A9-8015-0DD319CB273A}" srcOrd="0" destOrd="0" parTransId="{40F5F25F-52FB-45E7-8CC2-D5D9B2C2F468}" sibTransId="{D07F7445-4FF7-4AA8-BA72-979D53718697}"/>
    <dgm:cxn modelId="{4A6DC398-8DE7-4201-8F82-0ABC6865A137}" type="presOf" srcId="{6569A4E8-EBB9-43A9-8015-0DD319CB273A}" destId="{96775CAB-331A-441E-8B66-6C1A7E0DF594}" srcOrd="0" destOrd="0" presId="urn:microsoft.com/office/officeart/2005/8/layout/radial4"/>
    <dgm:cxn modelId="{65BF31A2-2103-4229-B9F5-72A089B22C6E}" type="presOf" srcId="{45C14BF6-6527-4845-AF7E-7C986B1AB1C3}" destId="{FFFC9CC8-A61C-4935-96CF-BB270743D023}" srcOrd="0" destOrd="0" presId="urn:microsoft.com/office/officeart/2005/8/layout/radial4"/>
    <dgm:cxn modelId="{E1F9B0A3-3FD0-4576-A3D8-96EBCE641183}" type="presOf" srcId="{1471B1AD-2853-49A3-9FBA-0AB087EBCB7F}" destId="{DACA0B17-9100-4297-A14E-95BC7BBAE452}" srcOrd="0" destOrd="0" presId="urn:microsoft.com/office/officeart/2005/8/layout/radial4"/>
    <dgm:cxn modelId="{68CA47AE-36DF-4AE1-A15A-33A64FFC574D}" type="presOf" srcId="{B9E463F2-2C50-4261-A7E9-5F0D83ACA240}" destId="{DAC50C4A-9741-44FA-89CC-3E8F3D746DED}" srcOrd="0" destOrd="0" presId="urn:microsoft.com/office/officeart/2005/8/layout/radial4"/>
    <dgm:cxn modelId="{9A93F5BA-153A-425F-B000-D250AA69373C}" type="presOf" srcId="{6208C1A3-56F8-4129-B8AE-2B2C994CB4E0}" destId="{0F320974-310F-4B68-B0D6-89AC62282ED0}" srcOrd="0" destOrd="0" presId="urn:microsoft.com/office/officeart/2005/8/layout/radial4"/>
    <dgm:cxn modelId="{81C817C5-DFDA-4DEC-B781-A760ACE5772F}" type="presOf" srcId="{AB0A1F01-14CB-467F-8306-9D585A0D75B5}" destId="{646810A9-B94F-47DD-B6EF-6AE9D6C43330}" srcOrd="0" destOrd="0" presId="urn:microsoft.com/office/officeart/2005/8/layout/radial4"/>
    <dgm:cxn modelId="{F2E4A6DF-4EF1-424D-9DFE-E637CC6EA09A}" type="presOf" srcId="{DCEED403-00AB-42F5-8DE2-0BCD9BC1C85A}" destId="{DAB32F1E-390F-4D14-8D19-42D11B50C7E0}" srcOrd="0" destOrd="0" presId="urn:microsoft.com/office/officeart/2005/8/layout/radial4"/>
    <dgm:cxn modelId="{3F447FE5-20D5-485B-AE2B-8F90325D9CC7}" type="presOf" srcId="{A3D6F524-A740-4355-B831-61A0830FF525}" destId="{4A293455-E3DA-43B6-B815-7547F69F657C}" srcOrd="0" destOrd="0" presId="urn:microsoft.com/office/officeart/2005/8/layout/radial4"/>
    <dgm:cxn modelId="{FF1E41F9-9724-40C5-8104-4E7F5284EB7D}" srcId="{6569A4E8-EBB9-43A9-8015-0DD319CB273A}" destId="{45C14BF6-6527-4845-AF7E-7C986B1AB1C3}" srcOrd="3" destOrd="0" parTransId="{AB0A1F01-14CB-467F-8306-9D585A0D75B5}" sibTransId="{326AD5CA-34FB-40C3-89DA-6B6AE4678876}"/>
    <dgm:cxn modelId="{3BB11546-3CBD-4E47-8D64-37D1C13A0417}" type="presParOf" srcId="{ADCA7538-7B2C-4037-BA2C-0CFE30D1F10F}" destId="{96775CAB-331A-441E-8B66-6C1A7E0DF594}" srcOrd="0" destOrd="0" presId="urn:microsoft.com/office/officeart/2005/8/layout/radial4"/>
    <dgm:cxn modelId="{30C02D0A-4E9B-4F6F-BF5F-37124D158DF8}" type="presParOf" srcId="{ADCA7538-7B2C-4037-BA2C-0CFE30D1F10F}" destId="{DAC50C4A-9741-44FA-89CC-3E8F3D746DED}" srcOrd="1" destOrd="0" presId="urn:microsoft.com/office/officeart/2005/8/layout/radial4"/>
    <dgm:cxn modelId="{9E55D1EC-7168-40C3-B6BF-A28888D78CE0}" type="presParOf" srcId="{ADCA7538-7B2C-4037-BA2C-0CFE30D1F10F}" destId="{DAB32F1E-390F-4D14-8D19-42D11B50C7E0}" srcOrd="2" destOrd="0" presId="urn:microsoft.com/office/officeart/2005/8/layout/radial4"/>
    <dgm:cxn modelId="{1546DAD6-34B6-4D1E-A068-5FA4D8864356}" type="presParOf" srcId="{ADCA7538-7B2C-4037-BA2C-0CFE30D1F10F}" destId="{4A293455-E3DA-43B6-B815-7547F69F657C}" srcOrd="3" destOrd="0" presId="urn:microsoft.com/office/officeart/2005/8/layout/radial4"/>
    <dgm:cxn modelId="{3FD306A3-ACB8-4075-9DA3-67B7521720AE}" type="presParOf" srcId="{ADCA7538-7B2C-4037-BA2C-0CFE30D1F10F}" destId="{0F320974-310F-4B68-B0D6-89AC62282ED0}" srcOrd="4" destOrd="0" presId="urn:microsoft.com/office/officeart/2005/8/layout/radial4"/>
    <dgm:cxn modelId="{F3F012CB-B068-4D22-BBA6-D43CFDD437B1}" type="presParOf" srcId="{ADCA7538-7B2C-4037-BA2C-0CFE30D1F10F}" destId="{DACA0B17-9100-4297-A14E-95BC7BBAE452}" srcOrd="5" destOrd="0" presId="urn:microsoft.com/office/officeart/2005/8/layout/radial4"/>
    <dgm:cxn modelId="{064F7852-27C7-4E91-ACBA-14C614BBE35F}" type="presParOf" srcId="{ADCA7538-7B2C-4037-BA2C-0CFE30D1F10F}" destId="{AC22625E-A487-4C01-9D08-528C51C31D7C}" srcOrd="6" destOrd="0" presId="urn:microsoft.com/office/officeart/2005/8/layout/radial4"/>
    <dgm:cxn modelId="{D2FCF81F-89E2-440B-8BC9-0BECA23871FC}" type="presParOf" srcId="{ADCA7538-7B2C-4037-BA2C-0CFE30D1F10F}" destId="{646810A9-B94F-47DD-B6EF-6AE9D6C43330}" srcOrd="7" destOrd="0" presId="urn:microsoft.com/office/officeart/2005/8/layout/radial4"/>
    <dgm:cxn modelId="{1F854BA8-A382-4B63-B1B2-485C2E68C46D}" type="presParOf" srcId="{ADCA7538-7B2C-4037-BA2C-0CFE30D1F10F}" destId="{FFFC9CC8-A61C-4935-96CF-BB270743D023}"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3C327-F9B0-4B4E-9596-09B09ECB8392}">
      <dsp:nvSpPr>
        <dsp:cNvPr id="0" name=""/>
        <dsp:cNvSpPr/>
      </dsp:nvSpPr>
      <dsp:spPr>
        <a:xfrm>
          <a:off x="4379371" y="1884738"/>
          <a:ext cx="716320" cy="467165"/>
        </a:xfrm>
        <a:custGeom>
          <a:avLst/>
          <a:gdLst/>
          <a:ahLst/>
          <a:cxnLst/>
          <a:rect l="0" t="0" r="0" b="0"/>
          <a:pathLst>
            <a:path>
              <a:moveTo>
                <a:pt x="0" y="0"/>
              </a:moveTo>
              <a:lnTo>
                <a:pt x="0" y="467165"/>
              </a:lnTo>
              <a:lnTo>
                <a:pt x="716320" y="46716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C7FD75-766D-42AD-B1B4-959B90C47453}">
      <dsp:nvSpPr>
        <dsp:cNvPr id="0" name=""/>
        <dsp:cNvSpPr/>
      </dsp:nvSpPr>
      <dsp:spPr>
        <a:xfrm>
          <a:off x="3437253" y="779113"/>
          <a:ext cx="942117" cy="327015"/>
        </a:xfrm>
        <a:custGeom>
          <a:avLst/>
          <a:gdLst/>
          <a:ahLst/>
          <a:cxnLst/>
          <a:rect l="0" t="0" r="0" b="0"/>
          <a:pathLst>
            <a:path>
              <a:moveTo>
                <a:pt x="0" y="0"/>
              </a:moveTo>
              <a:lnTo>
                <a:pt x="0" y="163507"/>
              </a:lnTo>
              <a:lnTo>
                <a:pt x="942117" y="163507"/>
              </a:lnTo>
              <a:lnTo>
                <a:pt x="942117" y="32701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91F69E7-1DBA-494B-896E-4C663A4411A8}">
      <dsp:nvSpPr>
        <dsp:cNvPr id="0" name=""/>
        <dsp:cNvSpPr/>
      </dsp:nvSpPr>
      <dsp:spPr>
        <a:xfrm>
          <a:off x="2495136" y="1884738"/>
          <a:ext cx="716320" cy="1572791"/>
        </a:xfrm>
        <a:custGeom>
          <a:avLst/>
          <a:gdLst/>
          <a:ahLst/>
          <a:cxnLst/>
          <a:rect l="0" t="0" r="0" b="0"/>
          <a:pathLst>
            <a:path>
              <a:moveTo>
                <a:pt x="0" y="0"/>
              </a:moveTo>
              <a:lnTo>
                <a:pt x="0" y="1572791"/>
              </a:lnTo>
              <a:lnTo>
                <a:pt x="716320" y="1572791"/>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A7CA81-F338-4F52-9D1F-C24067E62E2A}">
      <dsp:nvSpPr>
        <dsp:cNvPr id="0" name=""/>
        <dsp:cNvSpPr/>
      </dsp:nvSpPr>
      <dsp:spPr>
        <a:xfrm>
          <a:off x="2495136" y="1884738"/>
          <a:ext cx="716320" cy="467165"/>
        </a:xfrm>
        <a:custGeom>
          <a:avLst/>
          <a:gdLst/>
          <a:ahLst/>
          <a:cxnLst/>
          <a:rect l="0" t="0" r="0" b="0"/>
          <a:pathLst>
            <a:path>
              <a:moveTo>
                <a:pt x="0" y="0"/>
              </a:moveTo>
              <a:lnTo>
                <a:pt x="0" y="467165"/>
              </a:lnTo>
              <a:lnTo>
                <a:pt x="716320" y="467165"/>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8441BD-E7BF-498C-BE80-BF8CC92556B8}">
      <dsp:nvSpPr>
        <dsp:cNvPr id="0" name=""/>
        <dsp:cNvSpPr/>
      </dsp:nvSpPr>
      <dsp:spPr>
        <a:xfrm>
          <a:off x="2495136" y="779113"/>
          <a:ext cx="942117" cy="327015"/>
        </a:xfrm>
        <a:custGeom>
          <a:avLst/>
          <a:gdLst/>
          <a:ahLst/>
          <a:cxnLst/>
          <a:rect l="0" t="0" r="0" b="0"/>
          <a:pathLst>
            <a:path>
              <a:moveTo>
                <a:pt x="942117" y="0"/>
              </a:moveTo>
              <a:lnTo>
                <a:pt x="942117" y="163507"/>
              </a:lnTo>
              <a:lnTo>
                <a:pt x="0" y="163507"/>
              </a:lnTo>
              <a:lnTo>
                <a:pt x="0" y="32701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D7803F-3F3E-4A94-BF25-BF44E593FBC4}">
      <dsp:nvSpPr>
        <dsp:cNvPr id="0" name=""/>
        <dsp:cNvSpPr/>
      </dsp:nvSpPr>
      <dsp:spPr>
        <a:xfrm>
          <a:off x="3047949" y="503"/>
          <a:ext cx="778609" cy="778609"/>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B4703B-BC3E-4B2C-B16A-4F3E033B9DDE}">
      <dsp:nvSpPr>
        <dsp:cNvPr id="0" name=""/>
        <dsp:cNvSpPr/>
      </dsp:nvSpPr>
      <dsp:spPr>
        <a:xfrm>
          <a:off x="3047949" y="503"/>
          <a:ext cx="778609" cy="778609"/>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0284A18-3B16-4C0C-8A9B-B0F2E95A47C9}">
      <dsp:nvSpPr>
        <dsp:cNvPr id="0" name=""/>
        <dsp:cNvSpPr/>
      </dsp:nvSpPr>
      <dsp:spPr>
        <a:xfrm>
          <a:off x="2658644" y="140653"/>
          <a:ext cx="1557218" cy="49831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Unsustainable development</a:t>
          </a:r>
          <a:endParaRPr lang="en-SG" sz="1700" kern="1200" dirty="0"/>
        </a:p>
      </dsp:txBody>
      <dsp:txXfrm>
        <a:off x="2658644" y="140653"/>
        <a:ext cx="1557218" cy="498310"/>
      </dsp:txXfrm>
    </dsp:sp>
    <dsp:sp modelId="{8F5701CF-FA40-49C7-A489-5DEDE1628B7C}">
      <dsp:nvSpPr>
        <dsp:cNvPr id="0" name=""/>
        <dsp:cNvSpPr/>
      </dsp:nvSpPr>
      <dsp:spPr>
        <a:xfrm>
          <a:off x="2105831" y="1106129"/>
          <a:ext cx="778609" cy="778609"/>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EBBD9B-0082-4BE5-B85F-5963977C1421}">
      <dsp:nvSpPr>
        <dsp:cNvPr id="0" name=""/>
        <dsp:cNvSpPr/>
      </dsp:nvSpPr>
      <dsp:spPr>
        <a:xfrm>
          <a:off x="2105831" y="1106129"/>
          <a:ext cx="778609" cy="778609"/>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3132B1-4CC4-4B75-A379-526E7419546A}">
      <dsp:nvSpPr>
        <dsp:cNvPr id="0" name=""/>
        <dsp:cNvSpPr/>
      </dsp:nvSpPr>
      <dsp:spPr>
        <a:xfrm>
          <a:off x="1716526" y="1246278"/>
          <a:ext cx="1557218" cy="49831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CO₂ and other wastage</a:t>
          </a:r>
          <a:endParaRPr lang="en-SG" sz="1700" kern="1200" dirty="0"/>
        </a:p>
      </dsp:txBody>
      <dsp:txXfrm>
        <a:off x="1716526" y="1246278"/>
        <a:ext cx="1557218" cy="498310"/>
      </dsp:txXfrm>
    </dsp:sp>
    <dsp:sp modelId="{607623DB-F10C-4999-B5AA-B2FC444F9F90}">
      <dsp:nvSpPr>
        <dsp:cNvPr id="0" name=""/>
        <dsp:cNvSpPr/>
      </dsp:nvSpPr>
      <dsp:spPr>
        <a:xfrm>
          <a:off x="3118023" y="2211754"/>
          <a:ext cx="778609" cy="778609"/>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A0B8C4-3AA4-4289-8DE1-7AA7E2C75C5B}">
      <dsp:nvSpPr>
        <dsp:cNvPr id="0" name=""/>
        <dsp:cNvSpPr/>
      </dsp:nvSpPr>
      <dsp:spPr>
        <a:xfrm>
          <a:off x="3118023" y="2211754"/>
          <a:ext cx="778609" cy="778609"/>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62039E-0167-4B45-9488-EEB2D639FE2C}">
      <dsp:nvSpPr>
        <dsp:cNvPr id="0" name=""/>
        <dsp:cNvSpPr/>
      </dsp:nvSpPr>
      <dsp:spPr>
        <a:xfrm>
          <a:off x="2728719" y="2351904"/>
          <a:ext cx="1557218" cy="49831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Greenhouse gas emission</a:t>
          </a:r>
          <a:endParaRPr lang="en-SG" sz="1700" kern="1200" dirty="0"/>
        </a:p>
      </dsp:txBody>
      <dsp:txXfrm>
        <a:off x="2728719" y="2351904"/>
        <a:ext cx="1557218" cy="498310"/>
      </dsp:txXfrm>
    </dsp:sp>
    <dsp:sp modelId="{E1140AC2-AA8D-4997-A204-013DF075A23B}">
      <dsp:nvSpPr>
        <dsp:cNvPr id="0" name=""/>
        <dsp:cNvSpPr/>
      </dsp:nvSpPr>
      <dsp:spPr>
        <a:xfrm>
          <a:off x="3118023" y="3317379"/>
          <a:ext cx="778609" cy="778609"/>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BAEF45C-23BC-423A-9DEF-19ACF8FDBE78}">
      <dsp:nvSpPr>
        <dsp:cNvPr id="0" name=""/>
        <dsp:cNvSpPr/>
      </dsp:nvSpPr>
      <dsp:spPr>
        <a:xfrm>
          <a:off x="3118023" y="3317379"/>
          <a:ext cx="778609" cy="778609"/>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AACFDAC-2529-4DE3-99BA-72C8E19E69FF}">
      <dsp:nvSpPr>
        <dsp:cNvPr id="0" name=""/>
        <dsp:cNvSpPr/>
      </dsp:nvSpPr>
      <dsp:spPr>
        <a:xfrm>
          <a:off x="2728719" y="3457529"/>
          <a:ext cx="1557218" cy="49831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Climate change</a:t>
          </a:r>
          <a:endParaRPr lang="en-SG" sz="1700" kern="1200" dirty="0"/>
        </a:p>
      </dsp:txBody>
      <dsp:txXfrm>
        <a:off x="2728719" y="3457529"/>
        <a:ext cx="1557218" cy="498310"/>
      </dsp:txXfrm>
    </dsp:sp>
    <dsp:sp modelId="{2A4DA5AA-2D32-4294-AD91-A53B8D4F6F97}">
      <dsp:nvSpPr>
        <dsp:cNvPr id="0" name=""/>
        <dsp:cNvSpPr/>
      </dsp:nvSpPr>
      <dsp:spPr>
        <a:xfrm>
          <a:off x="3990066" y="1106129"/>
          <a:ext cx="778609" cy="778609"/>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630A30E-9755-48E9-AA0F-096CB3764501}">
      <dsp:nvSpPr>
        <dsp:cNvPr id="0" name=""/>
        <dsp:cNvSpPr/>
      </dsp:nvSpPr>
      <dsp:spPr>
        <a:xfrm>
          <a:off x="3990066" y="1106129"/>
          <a:ext cx="778609" cy="778609"/>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5E77DC8-EA49-4B86-8B61-4C6E0FF9CEED}">
      <dsp:nvSpPr>
        <dsp:cNvPr id="0" name=""/>
        <dsp:cNvSpPr/>
      </dsp:nvSpPr>
      <dsp:spPr>
        <a:xfrm>
          <a:off x="3600761" y="1246278"/>
          <a:ext cx="1557218" cy="49831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Resources consumption</a:t>
          </a:r>
          <a:endParaRPr lang="en-SG" sz="1700" kern="1200" dirty="0"/>
        </a:p>
      </dsp:txBody>
      <dsp:txXfrm>
        <a:off x="3600761" y="1246278"/>
        <a:ext cx="1557218" cy="498310"/>
      </dsp:txXfrm>
    </dsp:sp>
    <dsp:sp modelId="{D4D75C48-760F-4B52-A75C-085F561A475C}">
      <dsp:nvSpPr>
        <dsp:cNvPr id="0" name=""/>
        <dsp:cNvSpPr/>
      </dsp:nvSpPr>
      <dsp:spPr>
        <a:xfrm>
          <a:off x="5002258" y="2211754"/>
          <a:ext cx="778609" cy="778609"/>
        </a:xfrm>
        <a:prstGeom prst="arc">
          <a:avLst>
            <a:gd name="adj1" fmla="val 13200000"/>
            <a:gd name="adj2" fmla="val 192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573487F-CC90-4C83-BA31-C1FBC5964FF5}">
      <dsp:nvSpPr>
        <dsp:cNvPr id="0" name=""/>
        <dsp:cNvSpPr/>
      </dsp:nvSpPr>
      <dsp:spPr>
        <a:xfrm>
          <a:off x="5002258" y="2211754"/>
          <a:ext cx="778609" cy="778609"/>
        </a:xfrm>
        <a:prstGeom prst="arc">
          <a:avLst>
            <a:gd name="adj1" fmla="val 2400000"/>
            <a:gd name="adj2" fmla="val 8400000"/>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A5066C-C984-46CC-A443-1068D041F949}">
      <dsp:nvSpPr>
        <dsp:cNvPr id="0" name=""/>
        <dsp:cNvSpPr/>
      </dsp:nvSpPr>
      <dsp:spPr>
        <a:xfrm>
          <a:off x="4612954" y="2351904"/>
          <a:ext cx="1557218" cy="49831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Shortage of resources</a:t>
          </a:r>
          <a:endParaRPr lang="en-SG" sz="1700" kern="1200" dirty="0"/>
        </a:p>
      </dsp:txBody>
      <dsp:txXfrm>
        <a:off x="4612954" y="2351904"/>
        <a:ext cx="1557218" cy="498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14793-6BD6-45B3-BC25-A3E79FF40402}">
      <dsp:nvSpPr>
        <dsp:cNvPr id="0" name=""/>
        <dsp:cNvSpPr/>
      </dsp:nvSpPr>
      <dsp:spPr>
        <a:xfrm>
          <a:off x="3922" y="812266"/>
          <a:ext cx="3843343" cy="452158"/>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252E44-24DA-4AE8-BE68-785722EF1E7B}">
      <dsp:nvSpPr>
        <dsp:cNvPr id="0" name=""/>
        <dsp:cNvSpPr/>
      </dsp:nvSpPr>
      <dsp:spPr>
        <a:xfrm>
          <a:off x="3922" y="982078"/>
          <a:ext cx="282345" cy="282345"/>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1F28A3-03B9-4AA3-A81F-1ECE2E140228}">
      <dsp:nvSpPr>
        <dsp:cNvPr id="0" name=""/>
        <dsp:cNvSpPr/>
      </dsp:nvSpPr>
      <dsp:spPr>
        <a:xfrm>
          <a:off x="3922" y="0"/>
          <a:ext cx="3843343" cy="812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l" defTabSz="1200150">
            <a:lnSpc>
              <a:spcPct val="90000"/>
            </a:lnSpc>
            <a:spcBef>
              <a:spcPct val="0"/>
            </a:spcBef>
            <a:spcAft>
              <a:spcPct val="35000"/>
            </a:spcAft>
            <a:buNone/>
          </a:pPr>
          <a:r>
            <a:rPr lang="en-US" sz="2700" kern="1200" dirty="0"/>
            <a:t>Non-renewable resources</a:t>
          </a:r>
          <a:endParaRPr lang="en-SG" sz="2700" kern="1200" dirty="0"/>
        </a:p>
      </dsp:txBody>
      <dsp:txXfrm>
        <a:off x="3922" y="0"/>
        <a:ext cx="3843343" cy="812266"/>
      </dsp:txXfrm>
    </dsp:sp>
    <dsp:sp modelId="{E5A09BD4-CDC3-4820-ABE0-849210D8B792}">
      <dsp:nvSpPr>
        <dsp:cNvPr id="0" name=""/>
        <dsp:cNvSpPr/>
      </dsp:nvSpPr>
      <dsp:spPr>
        <a:xfrm>
          <a:off x="3922" y="1640218"/>
          <a:ext cx="282338" cy="282338"/>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5205BE8-CBF8-43A5-9035-E2D81CE44C27}">
      <dsp:nvSpPr>
        <dsp:cNvPr id="0" name=""/>
        <dsp:cNvSpPr/>
      </dsp:nvSpPr>
      <dsp:spPr>
        <a:xfrm>
          <a:off x="272956" y="1452321"/>
          <a:ext cx="3574309" cy="658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n-US" sz="1500" kern="1200" dirty="0"/>
            <a:t>Fossil fuel</a:t>
          </a:r>
          <a:endParaRPr lang="en-SG" sz="1500" kern="1200" dirty="0"/>
        </a:p>
      </dsp:txBody>
      <dsp:txXfrm>
        <a:off x="272956" y="1452321"/>
        <a:ext cx="3574309" cy="658132"/>
      </dsp:txXfrm>
    </dsp:sp>
    <dsp:sp modelId="{1B89BA26-A9E2-47E6-9EB8-645669ADF5B3}">
      <dsp:nvSpPr>
        <dsp:cNvPr id="0" name=""/>
        <dsp:cNvSpPr/>
      </dsp:nvSpPr>
      <dsp:spPr>
        <a:xfrm>
          <a:off x="3922" y="2298350"/>
          <a:ext cx="282338" cy="282338"/>
        </a:xfrm>
        <a:prstGeom prst="rect">
          <a:avLst/>
        </a:prstGeom>
        <a:solidFill>
          <a:schemeClr val="lt1">
            <a:hueOff val="0"/>
            <a:satOff val="0"/>
            <a:lumOff val="0"/>
            <a:alphaOff val="0"/>
          </a:schemeClr>
        </a:solidFill>
        <a:ln w="12700" cap="flat" cmpd="sng" algn="ctr">
          <a:solidFill>
            <a:schemeClr val="accent4">
              <a:hueOff val="-2239550"/>
              <a:satOff val="1052"/>
              <a:lumOff val="392"/>
              <a:alphaOff val="0"/>
            </a:schemeClr>
          </a:solidFill>
          <a:prstDash val="solid"/>
          <a:miter lim="800000"/>
        </a:ln>
        <a:effectLst/>
      </dsp:spPr>
      <dsp:style>
        <a:lnRef idx="2">
          <a:scrgbClr r="0" g="0" b="0"/>
        </a:lnRef>
        <a:fillRef idx="1">
          <a:scrgbClr r="0" g="0" b="0"/>
        </a:fillRef>
        <a:effectRef idx="0">
          <a:scrgbClr r="0" g="0" b="0"/>
        </a:effectRef>
        <a:fontRef idx="minor"/>
      </dsp:style>
    </dsp:sp>
    <dsp:sp modelId="{2F5A4042-51E9-41DA-A4BA-1B6685BE47AF}">
      <dsp:nvSpPr>
        <dsp:cNvPr id="0" name=""/>
        <dsp:cNvSpPr/>
      </dsp:nvSpPr>
      <dsp:spPr>
        <a:xfrm>
          <a:off x="272956" y="2110453"/>
          <a:ext cx="3574309" cy="658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n-US" sz="1500" kern="1200" dirty="0"/>
            <a:t>Groundwater</a:t>
          </a:r>
          <a:endParaRPr lang="en-SG" sz="1500" kern="1200" dirty="0"/>
        </a:p>
      </dsp:txBody>
      <dsp:txXfrm>
        <a:off x="272956" y="2110453"/>
        <a:ext cx="3574309" cy="658132"/>
      </dsp:txXfrm>
    </dsp:sp>
    <dsp:sp modelId="{6410BF91-1C0E-4F5E-AFE6-4900E05363BD}">
      <dsp:nvSpPr>
        <dsp:cNvPr id="0" name=""/>
        <dsp:cNvSpPr/>
      </dsp:nvSpPr>
      <dsp:spPr>
        <a:xfrm>
          <a:off x="3922" y="2956483"/>
          <a:ext cx="282338" cy="282338"/>
        </a:xfrm>
        <a:prstGeom prst="rect">
          <a:avLst/>
        </a:prstGeom>
        <a:solidFill>
          <a:schemeClr val="lt1">
            <a:hueOff val="0"/>
            <a:satOff val="0"/>
            <a:lumOff val="0"/>
            <a:alphaOff val="0"/>
          </a:schemeClr>
        </a:solidFill>
        <a:ln w="12700" cap="flat" cmpd="sng" algn="ctr">
          <a:solidFill>
            <a:schemeClr val="accent4">
              <a:hueOff val="-4479100"/>
              <a:satOff val="2104"/>
              <a:lumOff val="784"/>
              <a:alphaOff val="0"/>
            </a:schemeClr>
          </a:solidFill>
          <a:prstDash val="solid"/>
          <a:miter lim="800000"/>
        </a:ln>
        <a:effectLst/>
      </dsp:spPr>
      <dsp:style>
        <a:lnRef idx="2">
          <a:scrgbClr r="0" g="0" b="0"/>
        </a:lnRef>
        <a:fillRef idx="1">
          <a:scrgbClr r="0" g="0" b="0"/>
        </a:fillRef>
        <a:effectRef idx="0">
          <a:scrgbClr r="0" g="0" b="0"/>
        </a:effectRef>
        <a:fontRef idx="minor"/>
      </dsp:style>
    </dsp:sp>
    <dsp:sp modelId="{37062AF2-2E56-4FF6-85E0-229DA8E7B7EF}">
      <dsp:nvSpPr>
        <dsp:cNvPr id="0" name=""/>
        <dsp:cNvSpPr/>
      </dsp:nvSpPr>
      <dsp:spPr>
        <a:xfrm>
          <a:off x="272956" y="2768586"/>
          <a:ext cx="3574309" cy="658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n-US" sz="1500" kern="1200" dirty="0"/>
            <a:t>Minerals and others</a:t>
          </a:r>
          <a:endParaRPr lang="en-SG" sz="1500" kern="1200" dirty="0"/>
        </a:p>
      </dsp:txBody>
      <dsp:txXfrm>
        <a:off x="272956" y="2768586"/>
        <a:ext cx="3574309" cy="658132"/>
      </dsp:txXfrm>
    </dsp:sp>
    <dsp:sp modelId="{75DE20F3-A63C-46B5-9F1D-63C50C62AC87}">
      <dsp:nvSpPr>
        <dsp:cNvPr id="0" name=""/>
        <dsp:cNvSpPr/>
      </dsp:nvSpPr>
      <dsp:spPr>
        <a:xfrm>
          <a:off x="4039433" y="812266"/>
          <a:ext cx="3843343" cy="452158"/>
        </a:xfrm>
        <a:prstGeom prst="rect">
          <a:avLst/>
        </a:prstGeom>
        <a:solidFill>
          <a:schemeClr val="accent4">
            <a:hueOff val="-11197749"/>
            <a:satOff val="5260"/>
            <a:lumOff val="1959"/>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3CB77F-8676-4574-82C9-6796F8914229}">
      <dsp:nvSpPr>
        <dsp:cNvPr id="0" name=""/>
        <dsp:cNvSpPr/>
      </dsp:nvSpPr>
      <dsp:spPr>
        <a:xfrm>
          <a:off x="4039433" y="982078"/>
          <a:ext cx="282345" cy="282345"/>
        </a:xfrm>
        <a:prstGeom prst="rect">
          <a:avLst/>
        </a:prstGeom>
        <a:solidFill>
          <a:schemeClr val="lt1">
            <a:alpha val="90000"/>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sp>
    <dsp:sp modelId="{099E42FD-2FC4-41AD-86D4-A282469DB8B3}">
      <dsp:nvSpPr>
        <dsp:cNvPr id="0" name=""/>
        <dsp:cNvSpPr/>
      </dsp:nvSpPr>
      <dsp:spPr>
        <a:xfrm>
          <a:off x="4039433" y="0"/>
          <a:ext cx="3843343" cy="8122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34290" rIns="51435" bIns="34290" numCol="1" spcCol="1270" anchor="ctr" anchorCtr="0">
          <a:noAutofit/>
        </a:bodyPr>
        <a:lstStyle/>
        <a:p>
          <a:pPr marL="0" lvl="0" indent="0" algn="l" defTabSz="1200150">
            <a:lnSpc>
              <a:spcPct val="90000"/>
            </a:lnSpc>
            <a:spcBef>
              <a:spcPct val="0"/>
            </a:spcBef>
            <a:spcAft>
              <a:spcPct val="35000"/>
            </a:spcAft>
            <a:buNone/>
          </a:pPr>
          <a:r>
            <a:rPr lang="en-US" sz="2700" kern="1200" dirty="0"/>
            <a:t>Renewable but may be unsustainable if exploited</a:t>
          </a:r>
          <a:endParaRPr lang="en-SG" sz="2700" kern="1200" dirty="0"/>
        </a:p>
      </dsp:txBody>
      <dsp:txXfrm>
        <a:off x="4039433" y="0"/>
        <a:ext cx="3843343" cy="812266"/>
      </dsp:txXfrm>
    </dsp:sp>
    <dsp:sp modelId="{87644770-62F2-4A58-ADF4-E7E0DC8848FB}">
      <dsp:nvSpPr>
        <dsp:cNvPr id="0" name=""/>
        <dsp:cNvSpPr/>
      </dsp:nvSpPr>
      <dsp:spPr>
        <a:xfrm>
          <a:off x="4039433" y="1640218"/>
          <a:ext cx="282338" cy="282338"/>
        </a:xfrm>
        <a:prstGeom prst="rect">
          <a:avLst/>
        </a:prstGeom>
        <a:solidFill>
          <a:schemeClr val="lt1">
            <a:hueOff val="0"/>
            <a:satOff val="0"/>
            <a:lumOff val="0"/>
            <a:alphaOff val="0"/>
          </a:schemeClr>
        </a:solidFill>
        <a:ln w="12700" cap="flat" cmpd="sng" algn="ctr">
          <a:solidFill>
            <a:schemeClr val="accent4">
              <a:hueOff val="-6718650"/>
              <a:satOff val="3156"/>
              <a:lumOff val="1175"/>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896640-8169-4D86-93FB-BEB9A948BD9B}">
      <dsp:nvSpPr>
        <dsp:cNvPr id="0" name=""/>
        <dsp:cNvSpPr/>
      </dsp:nvSpPr>
      <dsp:spPr>
        <a:xfrm>
          <a:off x="4308467" y="1452321"/>
          <a:ext cx="3574309" cy="658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n-US" sz="1500" kern="1200" dirty="0"/>
            <a:t>Forests (but deforestation is unsustainable)</a:t>
          </a:r>
          <a:endParaRPr lang="en-SG" sz="1500" kern="1200" dirty="0"/>
        </a:p>
      </dsp:txBody>
      <dsp:txXfrm>
        <a:off x="4308467" y="1452321"/>
        <a:ext cx="3574309" cy="658132"/>
      </dsp:txXfrm>
    </dsp:sp>
    <dsp:sp modelId="{C5356415-594D-4B43-80AE-268F53AE05AE}">
      <dsp:nvSpPr>
        <dsp:cNvPr id="0" name=""/>
        <dsp:cNvSpPr/>
      </dsp:nvSpPr>
      <dsp:spPr>
        <a:xfrm>
          <a:off x="4039433" y="2298350"/>
          <a:ext cx="282338" cy="282338"/>
        </a:xfrm>
        <a:prstGeom prst="rect">
          <a:avLst/>
        </a:prstGeom>
        <a:solidFill>
          <a:schemeClr val="lt1">
            <a:hueOff val="0"/>
            <a:satOff val="0"/>
            <a:lumOff val="0"/>
            <a:alphaOff val="0"/>
          </a:schemeClr>
        </a:solidFill>
        <a:ln w="12700" cap="flat" cmpd="sng" algn="ctr">
          <a:solidFill>
            <a:schemeClr val="accent4">
              <a:hueOff val="-8958200"/>
              <a:satOff val="4208"/>
              <a:lumOff val="1567"/>
              <a:alphaOff val="0"/>
            </a:schemeClr>
          </a:solidFill>
          <a:prstDash val="solid"/>
          <a:miter lim="800000"/>
        </a:ln>
        <a:effectLst/>
      </dsp:spPr>
      <dsp:style>
        <a:lnRef idx="2">
          <a:scrgbClr r="0" g="0" b="0"/>
        </a:lnRef>
        <a:fillRef idx="1">
          <a:scrgbClr r="0" g="0" b="0"/>
        </a:fillRef>
        <a:effectRef idx="0">
          <a:scrgbClr r="0" g="0" b="0"/>
        </a:effectRef>
        <a:fontRef idx="minor"/>
      </dsp:style>
    </dsp:sp>
    <dsp:sp modelId="{B5CEC2C9-9198-42EF-A8E3-9757F409A729}">
      <dsp:nvSpPr>
        <dsp:cNvPr id="0" name=""/>
        <dsp:cNvSpPr/>
      </dsp:nvSpPr>
      <dsp:spPr>
        <a:xfrm>
          <a:off x="4308467" y="2110453"/>
          <a:ext cx="3574309" cy="658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n-US" sz="1500" kern="1200" dirty="0"/>
            <a:t>Water (water pollution is a problem for humans, wildlife and natural world)</a:t>
          </a:r>
          <a:endParaRPr lang="en-SG" sz="1500" kern="1200" dirty="0"/>
        </a:p>
      </dsp:txBody>
      <dsp:txXfrm>
        <a:off x="4308467" y="2110453"/>
        <a:ext cx="3574309" cy="658132"/>
      </dsp:txXfrm>
    </dsp:sp>
    <dsp:sp modelId="{2A797FBA-CDED-427F-913B-58A537FF7241}">
      <dsp:nvSpPr>
        <dsp:cNvPr id="0" name=""/>
        <dsp:cNvSpPr/>
      </dsp:nvSpPr>
      <dsp:spPr>
        <a:xfrm>
          <a:off x="4039433" y="2956483"/>
          <a:ext cx="282338" cy="282338"/>
        </a:xfrm>
        <a:prstGeom prst="rect">
          <a:avLst/>
        </a:prstGeom>
        <a:solidFill>
          <a:schemeClr val="lt1">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1C5CCA-319B-4274-B22C-783E5EA1C5DA}">
      <dsp:nvSpPr>
        <dsp:cNvPr id="0" name=""/>
        <dsp:cNvSpPr/>
      </dsp:nvSpPr>
      <dsp:spPr>
        <a:xfrm>
          <a:off x="4308467" y="2768586"/>
          <a:ext cx="3574309" cy="6581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l" defTabSz="666750">
            <a:lnSpc>
              <a:spcPct val="90000"/>
            </a:lnSpc>
            <a:spcBef>
              <a:spcPct val="0"/>
            </a:spcBef>
            <a:spcAft>
              <a:spcPct val="35000"/>
            </a:spcAft>
            <a:buNone/>
          </a:pPr>
          <a:r>
            <a:rPr lang="en-US" sz="1500" kern="1200" dirty="0"/>
            <a:t>Land and others (but exploitation is also unsustainable for any renewable resources)</a:t>
          </a:r>
          <a:endParaRPr lang="en-SG" sz="1500" kern="1200" dirty="0"/>
        </a:p>
      </dsp:txBody>
      <dsp:txXfrm>
        <a:off x="4308467" y="2768586"/>
        <a:ext cx="3574309" cy="658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1D61B7-7D4E-4A6E-82E9-BDB17DD465A9}">
      <dsp:nvSpPr>
        <dsp:cNvPr id="0" name=""/>
        <dsp:cNvSpPr/>
      </dsp:nvSpPr>
      <dsp:spPr>
        <a:xfrm>
          <a:off x="665266" y="882019"/>
          <a:ext cx="2475055" cy="815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SG" sz="2200" kern="1200" dirty="0"/>
            <a:t>Ecologically</a:t>
          </a:r>
        </a:p>
      </dsp:txBody>
      <dsp:txXfrm>
        <a:off x="665266" y="882019"/>
        <a:ext cx="2475055" cy="815643"/>
      </dsp:txXfrm>
    </dsp:sp>
    <dsp:sp modelId="{5E605153-5E7A-4713-B2D1-24ACF3A94942}">
      <dsp:nvSpPr>
        <dsp:cNvPr id="0" name=""/>
        <dsp:cNvSpPr/>
      </dsp:nvSpPr>
      <dsp:spPr>
        <a:xfrm>
          <a:off x="665266" y="2601930"/>
          <a:ext cx="2475055" cy="1528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71450" lvl="1" indent="-171450" algn="l" defTabSz="711200">
            <a:lnSpc>
              <a:spcPct val="90000"/>
            </a:lnSpc>
            <a:spcBef>
              <a:spcPct val="0"/>
            </a:spcBef>
            <a:spcAft>
              <a:spcPct val="15000"/>
            </a:spcAft>
            <a:buChar char="•"/>
          </a:pPr>
          <a:r>
            <a:rPr lang="en-SG" sz="1600" kern="1200" dirty="0"/>
            <a:t>Damage to ecosystem causes natural disasters</a:t>
          </a:r>
        </a:p>
        <a:p>
          <a:pPr marL="171450" lvl="1" indent="-171450" algn="l" defTabSz="711200">
            <a:lnSpc>
              <a:spcPct val="90000"/>
            </a:lnSpc>
            <a:spcBef>
              <a:spcPct val="0"/>
            </a:spcBef>
            <a:spcAft>
              <a:spcPct val="15000"/>
            </a:spcAft>
            <a:buChar char="•"/>
          </a:pPr>
          <a:r>
            <a:rPr lang="en-SG" sz="1600" kern="1200" dirty="0"/>
            <a:t>Natural disasters endanger wildlife and people life</a:t>
          </a:r>
        </a:p>
      </dsp:txBody>
      <dsp:txXfrm>
        <a:off x="665266" y="2601930"/>
        <a:ext cx="2475055" cy="1528118"/>
      </dsp:txXfrm>
    </dsp:sp>
    <dsp:sp modelId="{005B96CB-F899-4D83-9241-3AF05C017E5C}">
      <dsp:nvSpPr>
        <dsp:cNvPr id="0" name=""/>
        <dsp:cNvSpPr/>
      </dsp:nvSpPr>
      <dsp:spPr>
        <a:xfrm>
          <a:off x="662454" y="633951"/>
          <a:ext cx="196879" cy="196879"/>
        </a:xfrm>
        <a:prstGeom prst="ellips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EF56285E-CA61-47EB-BF9A-B3B2273EB481}">
      <dsp:nvSpPr>
        <dsp:cNvPr id="0" name=""/>
        <dsp:cNvSpPr/>
      </dsp:nvSpPr>
      <dsp:spPr>
        <a:xfrm>
          <a:off x="800269" y="358320"/>
          <a:ext cx="196879" cy="196879"/>
        </a:xfrm>
        <a:prstGeom prst="ellips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09A766E-CC63-460C-8EA8-DFA35EB38AED}">
      <dsp:nvSpPr>
        <dsp:cNvPr id="0" name=""/>
        <dsp:cNvSpPr/>
      </dsp:nvSpPr>
      <dsp:spPr>
        <a:xfrm>
          <a:off x="1131027" y="413446"/>
          <a:ext cx="309381" cy="309381"/>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2ED9E0F-4C18-4B90-923A-82E9660B1843}">
      <dsp:nvSpPr>
        <dsp:cNvPr id="0" name=""/>
        <dsp:cNvSpPr/>
      </dsp:nvSpPr>
      <dsp:spPr>
        <a:xfrm>
          <a:off x="1406658" y="110252"/>
          <a:ext cx="196879" cy="196879"/>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6548C59-F2A5-4434-AF49-A7A3F5EFDEBF}">
      <dsp:nvSpPr>
        <dsp:cNvPr id="0" name=""/>
        <dsp:cNvSpPr/>
      </dsp:nvSpPr>
      <dsp:spPr>
        <a:xfrm>
          <a:off x="1764979" y="0"/>
          <a:ext cx="196879" cy="196879"/>
        </a:xfrm>
        <a:prstGeom prst="ellipse">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5413654-C5A7-4955-8AB4-3DDA44A163DF}">
      <dsp:nvSpPr>
        <dsp:cNvPr id="0" name=""/>
        <dsp:cNvSpPr/>
      </dsp:nvSpPr>
      <dsp:spPr>
        <a:xfrm>
          <a:off x="2205989" y="192941"/>
          <a:ext cx="196879" cy="196879"/>
        </a:xfrm>
        <a:prstGeom prst="ellips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15E21739-8E68-4E53-9666-121B5A782D72}">
      <dsp:nvSpPr>
        <dsp:cNvPr id="0" name=""/>
        <dsp:cNvSpPr/>
      </dsp:nvSpPr>
      <dsp:spPr>
        <a:xfrm>
          <a:off x="2481620" y="330757"/>
          <a:ext cx="309381" cy="309381"/>
        </a:xfrm>
        <a:prstGeom prst="ellips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E657769-8B24-4850-8C21-4025CDE0F8D8}">
      <dsp:nvSpPr>
        <dsp:cNvPr id="0" name=""/>
        <dsp:cNvSpPr/>
      </dsp:nvSpPr>
      <dsp:spPr>
        <a:xfrm>
          <a:off x="2867504" y="633951"/>
          <a:ext cx="196879" cy="196879"/>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4A62E630-1306-4E35-9F01-80D2D0B20144}">
      <dsp:nvSpPr>
        <dsp:cNvPr id="0" name=""/>
        <dsp:cNvSpPr/>
      </dsp:nvSpPr>
      <dsp:spPr>
        <a:xfrm>
          <a:off x="3032882" y="937146"/>
          <a:ext cx="196879" cy="196879"/>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3BB6523-523A-47E4-A6A0-699B09247EE7}">
      <dsp:nvSpPr>
        <dsp:cNvPr id="0" name=""/>
        <dsp:cNvSpPr/>
      </dsp:nvSpPr>
      <dsp:spPr>
        <a:xfrm>
          <a:off x="1599600" y="358320"/>
          <a:ext cx="506261" cy="506261"/>
        </a:xfrm>
        <a:prstGeom prst="ellipse">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D390F175-9E01-4A80-8136-8780FE3060D9}">
      <dsp:nvSpPr>
        <dsp:cNvPr id="0" name=""/>
        <dsp:cNvSpPr/>
      </dsp:nvSpPr>
      <dsp:spPr>
        <a:xfrm>
          <a:off x="524638" y="1405719"/>
          <a:ext cx="196879" cy="196879"/>
        </a:xfrm>
        <a:prstGeom prst="ellips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9AD6323-7451-42E6-947A-2FDD8E0468F8}">
      <dsp:nvSpPr>
        <dsp:cNvPr id="0" name=""/>
        <dsp:cNvSpPr/>
      </dsp:nvSpPr>
      <dsp:spPr>
        <a:xfrm>
          <a:off x="690017" y="1653787"/>
          <a:ext cx="309381" cy="309381"/>
        </a:xfrm>
        <a:prstGeom prst="ellips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813FAFE-43B1-4B6B-9DDE-1B1F8BB2E2BF}">
      <dsp:nvSpPr>
        <dsp:cNvPr id="0" name=""/>
        <dsp:cNvSpPr/>
      </dsp:nvSpPr>
      <dsp:spPr>
        <a:xfrm>
          <a:off x="1103464" y="1874292"/>
          <a:ext cx="450010" cy="450010"/>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8E38ADA2-C0C4-4365-8DE7-3613BB7AB4E2}">
      <dsp:nvSpPr>
        <dsp:cNvPr id="0" name=""/>
        <dsp:cNvSpPr/>
      </dsp:nvSpPr>
      <dsp:spPr>
        <a:xfrm>
          <a:off x="1682289" y="2232612"/>
          <a:ext cx="196879" cy="196879"/>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CB692928-8125-4E77-A46D-FF67BD49CC61}">
      <dsp:nvSpPr>
        <dsp:cNvPr id="0" name=""/>
        <dsp:cNvSpPr/>
      </dsp:nvSpPr>
      <dsp:spPr>
        <a:xfrm>
          <a:off x="1792542" y="1874292"/>
          <a:ext cx="309381" cy="309381"/>
        </a:xfrm>
        <a:prstGeom prst="ellipse">
          <a:avLst/>
        </a:prstGeom>
        <a:solidFill>
          <a:schemeClr val="accent6">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AC3D2B9-03FD-4F32-B0C2-353CD942D163}">
      <dsp:nvSpPr>
        <dsp:cNvPr id="0" name=""/>
        <dsp:cNvSpPr/>
      </dsp:nvSpPr>
      <dsp:spPr>
        <a:xfrm>
          <a:off x="2068173" y="2260175"/>
          <a:ext cx="196879" cy="196879"/>
        </a:xfrm>
        <a:prstGeom prst="ellipse">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018E67FA-3EBD-460F-889F-594885BE1978}">
      <dsp:nvSpPr>
        <dsp:cNvPr id="0" name=""/>
        <dsp:cNvSpPr/>
      </dsp:nvSpPr>
      <dsp:spPr>
        <a:xfrm>
          <a:off x="2316241" y="1819165"/>
          <a:ext cx="450010" cy="450010"/>
        </a:xfrm>
        <a:prstGeom prst="ellips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5646AC79-248D-4FA4-A589-F16C638B75CB}">
      <dsp:nvSpPr>
        <dsp:cNvPr id="0" name=""/>
        <dsp:cNvSpPr/>
      </dsp:nvSpPr>
      <dsp:spPr>
        <a:xfrm>
          <a:off x="2922630" y="1708913"/>
          <a:ext cx="309381" cy="309381"/>
        </a:xfrm>
        <a:prstGeom prst="ellipse">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9B531668-3647-4E72-8187-5FF16C542C49}">
      <dsp:nvSpPr>
        <dsp:cNvPr id="0" name=""/>
        <dsp:cNvSpPr/>
      </dsp:nvSpPr>
      <dsp:spPr>
        <a:xfrm>
          <a:off x="3232012" y="412988"/>
          <a:ext cx="908610" cy="1734637"/>
        </a:xfrm>
        <a:prstGeom prst="chevron">
          <a:avLst>
            <a:gd name="adj" fmla="val 62310"/>
          </a:avLst>
        </a:prstGeom>
        <a:solidFill>
          <a:schemeClr val="accent2">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37A959D5-BDB6-4F64-ABD7-DC1A6257995E}">
      <dsp:nvSpPr>
        <dsp:cNvPr id="0" name=""/>
        <dsp:cNvSpPr/>
      </dsp:nvSpPr>
      <dsp:spPr>
        <a:xfrm>
          <a:off x="3975421" y="412988"/>
          <a:ext cx="908610" cy="1734637"/>
        </a:xfrm>
        <a:prstGeom prst="chevron">
          <a:avLst>
            <a:gd name="adj" fmla="val 62310"/>
          </a:avLst>
        </a:prstGeom>
        <a:solidFill>
          <a:schemeClr val="accent3">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DF093DC-2DB9-41DB-9155-9BE2F3731043}">
      <dsp:nvSpPr>
        <dsp:cNvPr id="0" name=""/>
        <dsp:cNvSpPr/>
      </dsp:nvSpPr>
      <dsp:spPr>
        <a:xfrm>
          <a:off x="5069884" y="289929"/>
          <a:ext cx="2106324" cy="2106324"/>
        </a:xfrm>
        <a:prstGeom prst="ellipse">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SG" sz="2200" kern="1200" dirty="0"/>
            <a:t>Economically</a:t>
          </a:r>
        </a:p>
      </dsp:txBody>
      <dsp:txXfrm>
        <a:off x="5378348" y="598393"/>
        <a:ext cx="1489396" cy="1489396"/>
      </dsp:txXfrm>
    </dsp:sp>
    <dsp:sp modelId="{3B4F5FED-7ACA-4CD9-8565-0AEA064B77EF}">
      <dsp:nvSpPr>
        <dsp:cNvPr id="0" name=""/>
        <dsp:cNvSpPr/>
      </dsp:nvSpPr>
      <dsp:spPr>
        <a:xfrm>
          <a:off x="4884031" y="2601930"/>
          <a:ext cx="2478029" cy="1528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171450" lvl="1" indent="-171450" algn="l" defTabSz="711200">
            <a:lnSpc>
              <a:spcPct val="90000"/>
            </a:lnSpc>
            <a:spcBef>
              <a:spcPct val="0"/>
            </a:spcBef>
            <a:spcAft>
              <a:spcPct val="15000"/>
            </a:spcAft>
            <a:buChar char="•"/>
          </a:pPr>
          <a:r>
            <a:rPr lang="en-SG" sz="1600" kern="1200" dirty="0"/>
            <a:t>Exhaustion of resources makes economic development unsustainable</a:t>
          </a:r>
        </a:p>
        <a:p>
          <a:pPr marL="171450" lvl="1" indent="-171450" algn="l" defTabSz="711200">
            <a:lnSpc>
              <a:spcPct val="90000"/>
            </a:lnSpc>
            <a:spcBef>
              <a:spcPct val="0"/>
            </a:spcBef>
            <a:spcAft>
              <a:spcPct val="15000"/>
            </a:spcAft>
            <a:buChar char="•"/>
          </a:pPr>
          <a:r>
            <a:rPr lang="en-SG" sz="1600" kern="1200" dirty="0"/>
            <a:t>Environment damage incurs economical cost in long term</a:t>
          </a:r>
        </a:p>
      </dsp:txBody>
      <dsp:txXfrm>
        <a:off x="4884031" y="2601930"/>
        <a:ext cx="2478029" cy="15281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F8F283-F091-4F8A-B8C2-81C983E1CBEC}">
      <dsp:nvSpPr>
        <dsp:cNvPr id="0" name=""/>
        <dsp:cNvSpPr/>
      </dsp:nvSpPr>
      <dsp:spPr>
        <a:xfrm rot="21300000">
          <a:off x="24202" y="1657810"/>
          <a:ext cx="7838295" cy="897603"/>
        </a:xfrm>
        <a:prstGeom prst="mathMinus">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EE39CB-DB4C-4BB1-B119-6E93624D5314}">
      <dsp:nvSpPr>
        <dsp:cNvPr id="0" name=""/>
        <dsp:cNvSpPr/>
      </dsp:nvSpPr>
      <dsp:spPr>
        <a:xfrm>
          <a:off x="946404" y="210661"/>
          <a:ext cx="2366010" cy="1685290"/>
        </a:xfrm>
        <a:prstGeom prst="downArrow">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E5ABB1-2819-4A08-B816-778EA7F1C3E5}">
      <dsp:nvSpPr>
        <dsp:cNvPr id="0" name=""/>
        <dsp:cNvSpPr/>
      </dsp:nvSpPr>
      <dsp:spPr>
        <a:xfrm>
          <a:off x="4179951" y="0"/>
          <a:ext cx="2523744" cy="1769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Economic growth and consumption of resources such as fossil fuel, and cause of damage to environment </a:t>
          </a:r>
          <a:endParaRPr lang="en-SG" sz="1800" kern="1200" dirty="0"/>
        </a:p>
      </dsp:txBody>
      <dsp:txXfrm>
        <a:off x="4179951" y="0"/>
        <a:ext cx="2523744" cy="1769554"/>
      </dsp:txXfrm>
    </dsp:sp>
    <dsp:sp modelId="{F003DF22-2F13-4ADD-B7B8-6F8C428F128C}">
      <dsp:nvSpPr>
        <dsp:cNvPr id="0" name=""/>
        <dsp:cNvSpPr/>
      </dsp:nvSpPr>
      <dsp:spPr>
        <a:xfrm>
          <a:off x="4574286" y="2317273"/>
          <a:ext cx="2366010" cy="1685290"/>
        </a:xfrm>
        <a:prstGeom prst="upArrow">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D8A5CE-5574-4FE9-AF17-7C874A6518CF}">
      <dsp:nvSpPr>
        <dsp:cNvPr id="0" name=""/>
        <dsp:cNvSpPr/>
      </dsp:nvSpPr>
      <dsp:spPr>
        <a:xfrm>
          <a:off x="1183005" y="2443670"/>
          <a:ext cx="2523744" cy="1769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t>Lack of means to protect environment; difficult to maintain clean air and water, and preservation of trees or natural resources</a:t>
          </a:r>
          <a:endParaRPr lang="en-SG" sz="1800" kern="1200" dirty="0"/>
        </a:p>
      </dsp:txBody>
      <dsp:txXfrm>
        <a:off x="1183005" y="2443670"/>
        <a:ext cx="2523744" cy="176955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E59F8-0C53-46AD-89AC-515BD7D30821}">
      <dsp:nvSpPr>
        <dsp:cNvPr id="0" name=""/>
        <dsp:cNvSpPr/>
      </dsp:nvSpPr>
      <dsp:spPr>
        <a:xfrm>
          <a:off x="3733911" y="1884947"/>
          <a:ext cx="2303824" cy="2303824"/>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Technological innovations</a:t>
          </a:r>
        </a:p>
      </dsp:txBody>
      <dsp:txXfrm>
        <a:off x="4197082" y="2424607"/>
        <a:ext cx="1377482" cy="1184213"/>
      </dsp:txXfrm>
    </dsp:sp>
    <dsp:sp modelId="{78758A17-9286-4723-8E1E-444268157A03}">
      <dsp:nvSpPr>
        <dsp:cNvPr id="0" name=""/>
        <dsp:cNvSpPr/>
      </dsp:nvSpPr>
      <dsp:spPr>
        <a:xfrm>
          <a:off x="2393504" y="1340407"/>
          <a:ext cx="1675508" cy="1675508"/>
        </a:xfrm>
        <a:prstGeom prst="gear6">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Developing countries</a:t>
          </a:r>
        </a:p>
      </dsp:txBody>
      <dsp:txXfrm>
        <a:off x="2815318" y="1764771"/>
        <a:ext cx="831880" cy="826780"/>
      </dsp:txXfrm>
    </dsp:sp>
    <dsp:sp modelId="{2CD0D712-ADA9-4E67-BA16-787F7C92C5B2}">
      <dsp:nvSpPr>
        <dsp:cNvPr id="0" name=""/>
        <dsp:cNvSpPr/>
      </dsp:nvSpPr>
      <dsp:spPr>
        <a:xfrm rot="20700000">
          <a:off x="3331960" y="184476"/>
          <a:ext cx="1641656" cy="1641656"/>
        </a:xfrm>
        <a:prstGeom prst="gear6">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Developed countries</a:t>
          </a:r>
        </a:p>
      </dsp:txBody>
      <dsp:txXfrm rot="-20700000">
        <a:off x="3692023" y="544540"/>
        <a:ext cx="921529" cy="921529"/>
      </dsp:txXfrm>
    </dsp:sp>
    <dsp:sp modelId="{4CDB4D82-F6B4-4BDF-973B-69C9584848C6}">
      <dsp:nvSpPr>
        <dsp:cNvPr id="0" name=""/>
        <dsp:cNvSpPr/>
      </dsp:nvSpPr>
      <dsp:spPr>
        <a:xfrm>
          <a:off x="3556702" y="1537339"/>
          <a:ext cx="2948895" cy="2948895"/>
        </a:xfrm>
        <a:prstGeom prst="circularArrow">
          <a:avLst>
            <a:gd name="adj1" fmla="val 4687"/>
            <a:gd name="adj2" fmla="val 299029"/>
            <a:gd name="adj3" fmla="val 2516115"/>
            <a:gd name="adj4" fmla="val 15861386"/>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F09F0FD9-CCDC-4B77-897B-05654BE0A3FF}">
      <dsp:nvSpPr>
        <dsp:cNvPr id="0" name=""/>
        <dsp:cNvSpPr/>
      </dsp:nvSpPr>
      <dsp:spPr>
        <a:xfrm>
          <a:off x="2096774" y="969704"/>
          <a:ext cx="2142556" cy="2142556"/>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111E335-6124-4E87-8E87-8CAD8691DCBF}">
      <dsp:nvSpPr>
        <dsp:cNvPr id="0" name=""/>
        <dsp:cNvSpPr/>
      </dsp:nvSpPr>
      <dsp:spPr>
        <a:xfrm>
          <a:off x="2952228" y="-175083"/>
          <a:ext cx="2310107" cy="2310107"/>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3B8790-7760-4547-B901-92678F50D2C3}">
      <dsp:nvSpPr>
        <dsp:cNvPr id="0" name=""/>
        <dsp:cNvSpPr/>
      </dsp:nvSpPr>
      <dsp:spPr>
        <a:xfrm>
          <a:off x="2209994" y="293715"/>
          <a:ext cx="3655123" cy="3655123"/>
        </a:xfrm>
        <a:prstGeom prst="pie">
          <a:avLst>
            <a:gd name="adj1" fmla="val 16200000"/>
            <a:gd name="adj2" fmla="val 180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But material gains are only temporary means, spiritual happiness is the ultimate end;</a:t>
          </a:r>
        </a:p>
      </dsp:txBody>
      <dsp:txXfrm>
        <a:off x="4197250" y="968172"/>
        <a:ext cx="1240131" cy="1218374"/>
      </dsp:txXfrm>
    </dsp:sp>
    <dsp:sp modelId="{9C1EF727-1090-4822-B2BA-918194A3EBA0}">
      <dsp:nvSpPr>
        <dsp:cNvPr id="0" name=""/>
        <dsp:cNvSpPr/>
      </dsp:nvSpPr>
      <dsp:spPr>
        <a:xfrm>
          <a:off x="2021581" y="402498"/>
          <a:ext cx="3655123" cy="3655123"/>
        </a:xfrm>
        <a:prstGeom prst="pie">
          <a:avLst>
            <a:gd name="adj1" fmla="val 1800000"/>
            <a:gd name="adj2" fmla="val 9000000"/>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Environment protection because it is necessary</a:t>
          </a:r>
        </a:p>
      </dsp:txBody>
      <dsp:txXfrm>
        <a:off x="3022389" y="2708707"/>
        <a:ext cx="1653508" cy="1131347"/>
      </dsp:txXfrm>
    </dsp:sp>
    <dsp:sp modelId="{B287623B-032C-4A61-A372-721C5107F656}">
      <dsp:nvSpPr>
        <dsp:cNvPr id="0" name=""/>
        <dsp:cNvSpPr/>
      </dsp:nvSpPr>
      <dsp:spPr>
        <a:xfrm>
          <a:off x="2021581" y="402498"/>
          <a:ext cx="3655123" cy="3655123"/>
        </a:xfrm>
        <a:prstGeom prst="pie">
          <a:avLst>
            <a:gd name="adj1" fmla="val 9000000"/>
            <a:gd name="adj2" fmla="val 16200000"/>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SG" sz="1400" kern="1200" dirty="0"/>
            <a:t>Economic development because of necessities</a:t>
          </a:r>
        </a:p>
      </dsp:txBody>
      <dsp:txXfrm>
        <a:off x="2413201" y="1120469"/>
        <a:ext cx="1240131" cy="12183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7271F0-E4A3-47E7-BAD5-4B0557E75FE5}">
      <dsp:nvSpPr>
        <dsp:cNvPr id="0" name=""/>
        <dsp:cNvSpPr/>
      </dsp:nvSpPr>
      <dsp:spPr>
        <a:xfrm>
          <a:off x="2958" y="1151648"/>
          <a:ext cx="2153974" cy="177657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32385" rIns="32385" bIns="32385" numCol="1" spcCol="1270" anchor="t" anchorCtr="0">
          <a:noAutofit/>
        </a:bodyPr>
        <a:lstStyle/>
        <a:p>
          <a:pPr marL="171450" lvl="1" indent="-171450" algn="l" defTabSz="755650">
            <a:lnSpc>
              <a:spcPct val="90000"/>
            </a:lnSpc>
            <a:spcBef>
              <a:spcPct val="0"/>
            </a:spcBef>
            <a:spcAft>
              <a:spcPct val="15000"/>
            </a:spcAft>
            <a:buChar char="•"/>
          </a:pPr>
          <a:r>
            <a:rPr lang="en-SG" sz="1700" kern="1200" dirty="0"/>
            <a:t>Cause &amp; effect</a:t>
          </a:r>
        </a:p>
        <a:p>
          <a:pPr marL="171450" lvl="1" indent="-171450" algn="l" defTabSz="755650">
            <a:lnSpc>
              <a:spcPct val="90000"/>
            </a:lnSpc>
            <a:spcBef>
              <a:spcPct val="0"/>
            </a:spcBef>
            <a:spcAft>
              <a:spcPct val="15000"/>
            </a:spcAft>
            <a:buChar char="•"/>
          </a:pPr>
          <a:r>
            <a:rPr lang="en-SG" sz="1700" kern="1200" dirty="0"/>
            <a:t>Past, present &amp; the future</a:t>
          </a:r>
        </a:p>
      </dsp:txBody>
      <dsp:txXfrm>
        <a:off x="43842" y="1192532"/>
        <a:ext cx="2072206" cy="1314115"/>
      </dsp:txXfrm>
    </dsp:sp>
    <dsp:sp modelId="{DD825DB8-C8C4-46C5-AECE-3D4803FC025A}">
      <dsp:nvSpPr>
        <dsp:cNvPr id="0" name=""/>
        <dsp:cNvSpPr/>
      </dsp:nvSpPr>
      <dsp:spPr>
        <a:xfrm>
          <a:off x="1215363" y="1581698"/>
          <a:ext cx="2365204" cy="2365204"/>
        </a:xfrm>
        <a:prstGeom prst="leftCircularArrow">
          <a:avLst>
            <a:gd name="adj1" fmla="val 3111"/>
            <a:gd name="adj2" fmla="val 382512"/>
            <a:gd name="adj3" fmla="val 2158023"/>
            <a:gd name="adj4" fmla="val 9024489"/>
            <a:gd name="adj5" fmla="val 363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F9F1A-8424-46AE-9BCD-CE8A78C23340}">
      <dsp:nvSpPr>
        <dsp:cNvPr id="0" name=""/>
        <dsp:cNvSpPr/>
      </dsp:nvSpPr>
      <dsp:spPr>
        <a:xfrm>
          <a:off x="481619" y="2547531"/>
          <a:ext cx="1914643" cy="76139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SG" sz="1700" i="1" kern="1200" dirty="0" err="1"/>
            <a:t>Kamma</a:t>
          </a:r>
          <a:endParaRPr lang="en-SG" sz="1700" i="1" kern="1200" dirty="0"/>
        </a:p>
      </dsp:txBody>
      <dsp:txXfrm>
        <a:off x="503919" y="2569831"/>
        <a:ext cx="1870043" cy="716790"/>
      </dsp:txXfrm>
    </dsp:sp>
    <dsp:sp modelId="{75A76114-0605-4FD8-8477-89390EEAE19F}">
      <dsp:nvSpPr>
        <dsp:cNvPr id="0" name=""/>
        <dsp:cNvSpPr/>
      </dsp:nvSpPr>
      <dsp:spPr>
        <a:xfrm>
          <a:off x="2746697" y="1151648"/>
          <a:ext cx="2153974" cy="177657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598875"/>
              <a:satOff val="2630"/>
              <a:lumOff val="98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32385" rIns="32385" bIns="32385" numCol="1" spcCol="1270" anchor="t" anchorCtr="0">
          <a:noAutofit/>
        </a:bodyPr>
        <a:lstStyle/>
        <a:p>
          <a:pPr marL="171450" lvl="1" indent="-171450" algn="l" defTabSz="755650">
            <a:lnSpc>
              <a:spcPct val="90000"/>
            </a:lnSpc>
            <a:spcBef>
              <a:spcPct val="0"/>
            </a:spcBef>
            <a:spcAft>
              <a:spcPct val="15000"/>
            </a:spcAft>
            <a:buChar char="•"/>
          </a:pPr>
          <a:r>
            <a:rPr lang="en-SG" sz="1700" kern="1200" dirty="0"/>
            <a:t>Effects on environment</a:t>
          </a:r>
        </a:p>
        <a:p>
          <a:pPr marL="171450" lvl="1" indent="-171450" algn="l" defTabSz="755650">
            <a:lnSpc>
              <a:spcPct val="90000"/>
            </a:lnSpc>
            <a:spcBef>
              <a:spcPct val="0"/>
            </a:spcBef>
            <a:spcAft>
              <a:spcPct val="15000"/>
            </a:spcAft>
            <a:buChar char="•"/>
          </a:pPr>
          <a:r>
            <a:rPr lang="en-SG" sz="1700" kern="1200" dirty="0"/>
            <a:t>Effects on economics</a:t>
          </a:r>
        </a:p>
      </dsp:txBody>
      <dsp:txXfrm>
        <a:off x="2787581" y="1573227"/>
        <a:ext cx="2072206" cy="1314115"/>
      </dsp:txXfrm>
    </dsp:sp>
    <dsp:sp modelId="{CCDA903C-88F2-474B-B222-58077FDEC4BF}">
      <dsp:nvSpPr>
        <dsp:cNvPr id="0" name=""/>
        <dsp:cNvSpPr/>
      </dsp:nvSpPr>
      <dsp:spPr>
        <a:xfrm>
          <a:off x="3941153" y="63313"/>
          <a:ext cx="2640434" cy="2640434"/>
        </a:xfrm>
        <a:prstGeom prst="circularArrow">
          <a:avLst>
            <a:gd name="adj1" fmla="val 2787"/>
            <a:gd name="adj2" fmla="val 340041"/>
            <a:gd name="adj3" fmla="val 19484448"/>
            <a:gd name="adj4" fmla="val 12575511"/>
            <a:gd name="adj5" fmla="val 3252"/>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D1DA493-0E74-4047-A25C-929408564BDE}">
      <dsp:nvSpPr>
        <dsp:cNvPr id="0" name=""/>
        <dsp:cNvSpPr/>
      </dsp:nvSpPr>
      <dsp:spPr>
        <a:xfrm>
          <a:off x="3225358" y="770952"/>
          <a:ext cx="1914643" cy="761390"/>
        </a:xfrm>
        <a:prstGeom prst="roundRect">
          <a:avLst>
            <a:gd name="adj" fmla="val 1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SG" sz="1700" kern="1200" dirty="0"/>
            <a:t>Human behaviour – </a:t>
          </a:r>
          <a:r>
            <a:rPr lang="en-SG" sz="1700" i="1" kern="1200" dirty="0"/>
            <a:t>short-term</a:t>
          </a:r>
        </a:p>
      </dsp:txBody>
      <dsp:txXfrm>
        <a:off x="3247658" y="793252"/>
        <a:ext cx="1870043" cy="716790"/>
      </dsp:txXfrm>
    </dsp:sp>
    <dsp:sp modelId="{E181C2CE-5C14-430E-990A-043A0750F92E}">
      <dsp:nvSpPr>
        <dsp:cNvPr id="0" name=""/>
        <dsp:cNvSpPr/>
      </dsp:nvSpPr>
      <dsp:spPr>
        <a:xfrm>
          <a:off x="5490436" y="1151648"/>
          <a:ext cx="2153974" cy="177657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1197749"/>
              <a:satOff val="5260"/>
              <a:lumOff val="195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32385" rIns="32385" bIns="32385" numCol="1" spcCol="1270" anchor="t" anchorCtr="0">
          <a:noAutofit/>
        </a:bodyPr>
        <a:lstStyle/>
        <a:p>
          <a:pPr marL="171450" lvl="1" indent="-171450" algn="l" defTabSz="755650">
            <a:lnSpc>
              <a:spcPct val="90000"/>
            </a:lnSpc>
            <a:spcBef>
              <a:spcPct val="0"/>
            </a:spcBef>
            <a:spcAft>
              <a:spcPct val="15000"/>
            </a:spcAft>
            <a:buChar char="•"/>
          </a:pPr>
          <a:r>
            <a:rPr lang="en-SG" sz="1700" kern="1200" dirty="0"/>
            <a:t>The day after tomorrow or near future</a:t>
          </a:r>
        </a:p>
        <a:p>
          <a:pPr marL="171450" lvl="1" indent="-171450" algn="l" defTabSz="755650">
            <a:lnSpc>
              <a:spcPct val="90000"/>
            </a:lnSpc>
            <a:spcBef>
              <a:spcPct val="0"/>
            </a:spcBef>
            <a:spcAft>
              <a:spcPct val="15000"/>
            </a:spcAft>
            <a:buChar char="•"/>
          </a:pPr>
          <a:r>
            <a:rPr lang="en-SG" sz="1700" kern="1200" dirty="0"/>
            <a:t>The future generations</a:t>
          </a:r>
        </a:p>
      </dsp:txBody>
      <dsp:txXfrm>
        <a:off x="5531320" y="1192532"/>
        <a:ext cx="2072206" cy="1314115"/>
      </dsp:txXfrm>
    </dsp:sp>
    <dsp:sp modelId="{BA58946D-9A00-449C-AF99-B9C180DF5001}">
      <dsp:nvSpPr>
        <dsp:cNvPr id="0" name=""/>
        <dsp:cNvSpPr/>
      </dsp:nvSpPr>
      <dsp:spPr>
        <a:xfrm>
          <a:off x="5969097" y="2547531"/>
          <a:ext cx="1914643" cy="761390"/>
        </a:xfrm>
        <a:prstGeom prst="roundRect">
          <a:avLst>
            <a:gd name="adj" fmla="val 1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en-SG" sz="1700" kern="1200" dirty="0"/>
            <a:t>Future consequences – </a:t>
          </a:r>
          <a:r>
            <a:rPr lang="en-SG" sz="1700" i="1" kern="1200" dirty="0"/>
            <a:t>long-term</a:t>
          </a:r>
        </a:p>
      </dsp:txBody>
      <dsp:txXfrm>
        <a:off x="5991397" y="2569831"/>
        <a:ext cx="1870043" cy="7167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75CAB-331A-441E-8B66-6C1A7E0DF594}">
      <dsp:nvSpPr>
        <dsp:cNvPr id="0" name=""/>
        <dsp:cNvSpPr/>
      </dsp:nvSpPr>
      <dsp:spPr>
        <a:xfrm>
          <a:off x="2941030" y="2099417"/>
          <a:ext cx="2004638" cy="2004638"/>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en-SG" sz="2700" kern="1200" dirty="0"/>
            <a:t>Right livelihood</a:t>
          </a:r>
        </a:p>
      </dsp:txBody>
      <dsp:txXfrm>
        <a:off x="3234602" y="2392989"/>
        <a:ext cx="1417494" cy="1417494"/>
      </dsp:txXfrm>
    </dsp:sp>
    <dsp:sp modelId="{DAC50C4A-9741-44FA-89CC-3E8F3D746DED}">
      <dsp:nvSpPr>
        <dsp:cNvPr id="0" name=""/>
        <dsp:cNvSpPr/>
      </dsp:nvSpPr>
      <dsp:spPr>
        <a:xfrm rot="11700000">
          <a:off x="1424913" y="2341128"/>
          <a:ext cx="1491819" cy="571322"/>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B32F1E-390F-4D14-8D19-42D11B50C7E0}">
      <dsp:nvSpPr>
        <dsp:cNvPr id="0" name=""/>
        <dsp:cNvSpPr/>
      </dsp:nvSpPr>
      <dsp:spPr>
        <a:xfrm>
          <a:off x="498125" y="1671971"/>
          <a:ext cx="1904406" cy="152352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en-SG" sz="2500" kern="1200" dirty="0"/>
            <a:t>Promoting</a:t>
          </a:r>
        </a:p>
        <a:p>
          <a:pPr marL="0" lvl="0" indent="0" algn="ctr" defTabSz="1111250">
            <a:lnSpc>
              <a:spcPct val="90000"/>
            </a:lnSpc>
            <a:spcBef>
              <a:spcPct val="0"/>
            </a:spcBef>
            <a:spcAft>
              <a:spcPct val="35000"/>
            </a:spcAft>
            <a:buNone/>
          </a:pPr>
          <a:r>
            <a:rPr lang="en-SG" sz="2500" i="1" kern="1200" dirty="0"/>
            <a:t>wholesome </a:t>
          </a:r>
        </a:p>
        <a:p>
          <a:pPr marL="0" lvl="0" indent="0" algn="ctr" defTabSz="1111250">
            <a:lnSpc>
              <a:spcPct val="90000"/>
            </a:lnSpc>
            <a:spcBef>
              <a:spcPct val="0"/>
            </a:spcBef>
            <a:spcAft>
              <a:spcPct val="35000"/>
            </a:spcAft>
            <a:buNone/>
          </a:pPr>
          <a:r>
            <a:rPr lang="en-SG" sz="2500" i="1" kern="1200" dirty="0"/>
            <a:t>actions</a:t>
          </a:r>
        </a:p>
      </dsp:txBody>
      <dsp:txXfrm>
        <a:off x="542748" y="1716594"/>
        <a:ext cx="1815160" cy="1434279"/>
      </dsp:txXfrm>
    </dsp:sp>
    <dsp:sp modelId="{4A293455-E3DA-43B6-B815-7547F69F657C}">
      <dsp:nvSpPr>
        <dsp:cNvPr id="0" name=""/>
        <dsp:cNvSpPr/>
      </dsp:nvSpPr>
      <dsp:spPr>
        <a:xfrm rot="14700000">
          <a:off x="2421912" y="1152951"/>
          <a:ext cx="1491819" cy="571322"/>
        </a:xfrm>
        <a:prstGeom prst="leftArrow">
          <a:avLst>
            <a:gd name="adj1" fmla="val 60000"/>
            <a:gd name="adj2" fmla="val 50000"/>
          </a:avLst>
        </a:prstGeom>
        <a:solidFill>
          <a:schemeClr val="accent4">
            <a:hueOff val="-3732583"/>
            <a:satOff val="1753"/>
            <a:lumOff val="65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320974-310F-4B68-B0D6-89AC62282ED0}">
      <dsp:nvSpPr>
        <dsp:cNvPr id="0" name=""/>
        <dsp:cNvSpPr/>
      </dsp:nvSpPr>
      <dsp:spPr>
        <a:xfrm>
          <a:off x="1900383" y="825"/>
          <a:ext cx="1904406" cy="1523525"/>
        </a:xfrm>
        <a:prstGeom prst="roundRect">
          <a:avLst>
            <a:gd name="adj" fmla="val 10000"/>
          </a:avLst>
        </a:prstGeom>
        <a:solidFill>
          <a:schemeClr val="accent4">
            <a:hueOff val="-3732583"/>
            <a:satOff val="1753"/>
            <a:lumOff val="6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en-SG" sz="2500" kern="1200" dirty="0"/>
            <a:t>Good for humans</a:t>
          </a:r>
        </a:p>
      </dsp:txBody>
      <dsp:txXfrm>
        <a:off x="1945006" y="45448"/>
        <a:ext cx="1815160" cy="1434279"/>
      </dsp:txXfrm>
    </dsp:sp>
    <dsp:sp modelId="{DACA0B17-9100-4297-A14E-95BC7BBAE452}">
      <dsp:nvSpPr>
        <dsp:cNvPr id="0" name=""/>
        <dsp:cNvSpPr/>
      </dsp:nvSpPr>
      <dsp:spPr>
        <a:xfrm rot="17700000">
          <a:off x="3972967" y="1152951"/>
          <a:ext cx="1491819" cy="571322"/>
        </a:xfrm>
        <a:prstGeom prst="leftArrow">
          <a:avLst>
            <a:gd name="adj1" fmla="val 60000"/>
            <a:gd name="adj2" fmla="val 50000"/>
          </a:avLst>
        </a:prstGeom>
        <a:solidFill>
          <a:schemeClr val="accent4">
            <a:hueOff val="-7465166"/>
            <a:satOff val="3507"/>
            <a:lumOff val="130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C22625E-A487-4C01-9D08-528C51C31D7C}">
      <dsp:nvSpPr>
        <dsp:cNvPr id="0" name=""/>
        <dsp:cNvSpPr/>
      </dsp:nvSpPr>
      <dsp:spPr>
        <a:xfrm>
          <a:off x="4081909" y="825"/>
          <a:ext cx="1904406" cy="1523525"/>
        </a:xfrm>
        <a:prstGeom prst="roundRect">
          <a:avLst>
            <a:gd name="adj" fmla="val 10000"/>
          </a:avLst>
        </a:prstGeom>
        <a:solidFill>
          <a:schemeClr val="accent4">
            <a:hueOff val="-7465166"/>
            <a:satOff val="3507"/>
            <a:lumOff val="13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en-SG" sz="2500" kern="1200" dirty="0"/>
            <a:t>Avoiding </a:t>
          </a:r>
          <a:r>
            <a:rPr lang="en-SG" sz="2500" i="1" kern="1200" dirty="0"/>
            <a:t>unwholesome </a:t>
          </a:r>
        </a:p>
        <a:p>
          <a:pPr marL="0" lvl="0" indent="0" algn="ctr" defTabSz="1111250">
            <a:lnSpc>
              <a:spcPct val="90000"/>
            </a:lnSpc>
            <a:spcBef>
              <a:spcPct val="0"/>
            </a:spcBef>
            <a:spcAft>
              <a:spcPct val="35000"/>
            </a:spcAft>
            <a:buNone/>
          </a:pPr>
          <a:r>
            <a:rPr lang="en-SG" sz="2500" i="1" kern="1200" dirty="0"/>
            <a:t>action</a:t>
          </a:r>
        </a:p>
      </dsp:txBody>
      <dsp:txXfrm>
        <a:off x="4126532" y="45448"/>
        <a:ext cx="1815160" cy="1434279"/>
      </dsp:txXfrm>
    </dsp:sp>
    <dsp:sp modelId="{646810A9-B94F-47DD-B6EF-6AE9D6C43330}">
      <dsp:nvSpPr>
        <dsp:cNvPr id="0" name=""/>
        <dsp:cNvSpPr/>
      </dsp:nvSpPr>
      <dsp:spPr>
        <a:xfrm rot="20700000">
          <a:off x="4969966" y="2341128"/>
          <a:ext cx="1491819" cy="571322"/>
        </a:xfrm>
        <a:prstGeom prst="leftArrow">
          <a:avLst>
            <a:gd name="adj1" fmla="val 60000"/>
            <a:gd name="adj2" fmla="val 50000"/>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FC9CC8-A61C-4935-96CF-BB270743D023}">
      <dsp:nvSpPr>
        <dsp:cNvPr id="0" name=""/>
        <dsp:cNvSpPr/>
      </dsp:nvSpPr>
      <dsp:spPr>
        <a:xfrm>
          <a:off x="5484167" y="1671971"/>
          <a:ext cx="1904406" cy="1523525"/>
        </a:xfrm>
        <a:prstGeom prst="roundRect">
          <a:avLst>
            <a:gd name="adj" fmla="val 1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marL="0" lvl="0" indent="0" algn="ctr" defTabSz="1111250">
            <a:lnSpc>
              <a:spcPct val="90000"/>
            </a:lnSpc>
            <a:spcBef>
              <a:spcPct val="0"/>
            </a:spcBef>
            <a:spcAft>
              <a:spcPct val="35000"/>
            </a:spcAft>
            <a:buNone/>
          </a:pPr>
          <a:r>
            <a:rPr lang="en-SG" sz="2500" kern="1200" dirty="0"/>
            <a:t>Beneficial for environment</a:t>
          </a:r>
        </a:p>
      </dsp:txBody>
      <dsp:txXfrm>
        <a:off x="5528790" y="1716594"/>
        <a:ext cx="1815160" cy="1434279"/>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7.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71C5FDD-967F-4F73-8758-2FB5143DAD49}"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49967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1C5FDD-967F-4F73-8758-2FB5143DAD49}"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3366627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1C5FDD-967F-4F73-8758-2FB5143DAD49}"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1288660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71C5FDD-967F-4F73-8758-2FB5143DAD49}"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1127263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1C5FDD-967F-4F73-8758-2FB5143DAD49}" type="datetimeFigureOut">
              <a:rPr lang="en-SG" smtClean="0"/>
              <a:t>11/11/2020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2882342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1C5FDD-967F-4F73-8758-2FB5143DAD49}" type="datetimeFigureOut">
              <a:rPr lang="en-SG" smtClean="0"/>
              <a:t>11/11/2020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408788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71C5FDD-967F-4F73-8758-2FB5143DAD49}" type="datetimeFigureOut">
              <a:rPr lang="en-SG" smtClean="0"/>
              <a:t>11/11/2020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3535860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71C5FDD-967F-4F73-8758-2FB5143DAD49}" type="datetimeFigureOut">
              <a:rPr lang="en-SG" smtClean="0"/>
              <a:t>11/11/2020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1034664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1C5FDD-967F-4F73-8758-2FB5143DAD49}" type="datetimeFigureOut">
              <a:rPr lang="en-SG" smtClean="0"/>
              <a:t>11/11/2020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3498031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1C5FDD-967F-4F73-8758-2FB5143DAD49}" type="datetimeFigureOut">
              <a:rPr lang="en-SG" smtClean="0"/>
              <a:t>11/11/2020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3394095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1C5FDD-967F-4F73-8758-2FB5143DAD49}" type="datetimeFigureOut">
              <a:rPr lang="en-SG" smtClean="0"/>
              <a:t>11/11/2020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CDA30359-93DE-4579-93D5-EECA5370255C}" type="slidenum">
              <a:rPr lang="en-SG" smtClean="0"/>
              <a:t>‹#›</a:t>
            </a:fld>
            <a:endParaRPr lang="en-SG"/>
          </a:p>
        </p:txBody>
      </p:sp>
    </p:spTree>
    <p:extLst>
      <p:ext uri="{BB962C8B-B14F-4D97-AF65-F5344CB8AC3E}">
        <p14:creationId xmlns:p14="http://schemas.microsoft.com/office/powerpoint/2010/main" val="3402270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1C5FDD-967F-4F73-8758-2FB5143DAD49}" type="datetimeFigureOut">
              <a:rPr lang="en-SG" smtClean="0"/>
              <a:t>11/11/2020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A30359-93DE-4579-93D5-EECA5370255C}" type="slidenum">
              <a:rPr lang="en-SG" smtClean="0"/>
              <a:t>‹#›</a:t>
            </a:fld>
            <a:endParaRPr lang="en-SG"/>
          </a:p>
        </p:txBody>
      </p:sp>
    </p:spTree>
    <p:extLst>
      <p:ext uri="{BB962C8B-B14F-4D97-AF65-F5344CB8AC3E}">
        <p14:creationId xmlns:p14="http://schemas.microsoft.com/office/powerpoint/2010/main" val="31108951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3E32C6-A369-46F3-9957-8C6BCC67FBEA}"/>
              </a:ext>
            </a:extLst>
          </p:cNvPr>
          <p:cNvSpPr>
            <a:spLocks noGrp="1"/>
          </p:cNvSpPr>
          <p:nvPr>
            <p:ph type="title"/>
          </p:nvPr>
        </p:nvSpPr>
        <p:spPr/>
        <p:txBody>
          <a:bodyPr/>
          <a:lstStyle/>
          <a:p>
            <a:r>
              <a:rPr lang="en-SG" dirty="0"/>
              <a:t>Lecture 12: Reviews and Revisions</a:t>
            </a:r>
          </a:p>
        </p:txBody>
      </p:sp>
      <p:sp>
        <p:nvSpPr>
          <p:cNvPr id="5" name="Content Placeholder 4">
            <a:extLst>
              <a:ext uri="{FF2B5EF4-FFF2-40B4-BE49-F238E27FC236}">
                <a16:creationId xmlns:a16="http://schemas.microsoft.com/office/drawing/2014/main" id="{9F8491FC-871E-47E9-8000-D64E412DC1B8}"/>
              </a:ext>
            </a:extLst>
          </p:cNvPr>
          <p:cNvSpPr>
            <a:spLocks noGrp="1"/>
          </p:cNvSpPr>
          <p:nvPr>
            <p:ph idx="1"/>
          </p:nvPr>
        </p:nvSpPr>
        <p:spPr/>
        <p:txBody>
          <a:bodyPr>
            <a:normAutofit fontScale="77500" lnSpcReduction="20000"/>
          </a:bodyPr>
          <a:lstStyle/>
          <a:p>
            <a:r>
              <a:rPr lang="en-US" dirty="0"/>
              <a:t>In the last few lectures, we explored the topics about Buddhism and economics from the perspective of interdependence, as well as from the related issues of environment and economic inequality, and the consequent economic problem – </a:t>
            </a:r>
            <a:r>
              <a:rPr lang="en-US" i="1" dirty="0"/>
              <a:t>extreme poverty</a:t>
            </a:r>
            <a:r>
              <a:rPr lang="en-US" dirty="0"/>
              <a:t>;</a:t>
            </a:r>
          </a:p>
          <a:p>
            <a:r>
              <a:rPr lang="en-US" dirty="0"/>
              <a:t>As we mentioned, the issues of inequality and poverty are almost omnipresent everywhere in the world and perhaps throughout the human history, but from the modern </a:t>
            </a:r>
            <a:r>
              <a:rPr lang="en-US" i="1" dirty="0"/>
              <a:t>normative economics</a:t>
            </a:r>
            <a:r>
              <a:rPr lang="en-US" dirty="0"/>
              <a:t>,  those issues are both avoidable and unnecessary; in particular, modern world is a world of abundance and prosperity so extreme poverty and prevailing hunger in the world have revealed the problematic side of modern economic system; </a:t>
            </a:r>
          </a:p>
          <a:p>
            <a:r>
              <a:rPr lang="en-US" dirty="0"/>
              <a:t>In this lecture, we shall review the main points we have covered in the previous lectures, especially those issues that relevant to Buddhism as well as economic ideas;</a:t>
            </a:r>
            <a:endParaRPr lang="en-SG" dirty="0"/>
          </a:p>
        </p:txBody>
      </p:sp>
    </p:spTree>
    <p:extLst>
      <p:ext uri="{BB962C8B-B14F-4D97-AF65-F5344CB8AC3E}">
        <p14:creationId xmlns:p14="http://schemas.microsoft.com/office/powerpoint/2010/main" val="3406863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99827-2023-4BE9-9A35-79FDCB0C76B4}"/>
              </a:ext>
            </a:extLst>
          </p:cNvPr>
          <p:cNvSpPr>
            <a:spLocks noGrp="1"/>
          </p:cNvSpPr>
          <p:nvPr>
            <p:ph type="title"/>
          </p:nvPr>
        </p:nvSpPr>
        <p:spPr/>
        <p:txBody>
          <a:bodyPr>
            <a:normAutofit fontScale="90000"/>
          </a:bodyPr>
          <a:lstStyle/>
          <a:p>
            <a:r>
              <a:rPr lang="en-US" dirty="0"/>
              <a:t>Economic argument</a:t>
            </a:r>
            <a:r>
              <a:rPr lang="en-US" sz="1800" dirty="0"/>
              <a:t>: indeed, most people accept the fact that unlimited growth is difficult to maintain, if not entirely unsustainable; the CO₂ effects and pollutions such as air and water are so obvious that people in developing countries confronted almost daily; but precisely because they are developing countries, they urgently need to develop their economy first, which fossil fuel is one of the many basic needs; so from an economic point of view, without assistance and aides from developed countries, it is always difficult for those developing countries to catch up, not to mention to become developed;</a:t>
            </a:r>
            <a:endParaRPr lang="en-SG" sz="1800" dirty="0"/>
          </a:p>
        </p:txBody>
      </p:sp>
      <p:graphicFrame>
        <p:nvGraphicFramePr>
          <p:cNvPr id="4" name="Content Placeholder 3">
            <a:extLst>
              <a:ext uri="{FF2B5EF4-FFF2-40B4-BE49-F238E27FC236}">
                <a16:creationId xmlns:a16="http://schemas.microsoft.com/office/drawing/2014/main" id="{07794DD3-CAC6-46C6-9DEF-E2C28BF65D91}"/>
              </a:ext>
            </a:extLst>
          </p:cNvPr>
          <p:cNvGraphicFramePr>
            <a:graphicFrameLocks noGrp="1"/>
          </p:cNvGraphicFramePr>
          <p:nvPr>
            <p:ph idx="1"/>
          </p:nvPr>
        </p:nvGraphicFramePr>
        <p:xfrm>
          <a:off x="628650" y="1963738"/>
          <a:ext cx="7886700" cy="4213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460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2038-0BE5-40C0-8EC4-621536118242}"/>
              </a:ext>
            </a:extLst>
          </p:cNvPr>
          <p:cNvSpPr>
            <a:spLocks noGrp="1"/>
          </p:cNvSpPr>
          <p:nvPr>
            <p:ph type="title"/>
          </p:nvPr>
        </p:nvSpPr>
        <p:spPr/>
        <p:txBody>
          <a:bodyPr/>
          <a:lstStyle/>
          <a:p>
            <a:r>
              <a:rPr lang="en-SG" dirty="0"/>
              <a:t>Key point-4</a:t>
            </a:r>
          </a:p>
        </p:txBody>
      </p:sp>
      <p:sp>
        <p:nvSpPr>
          <p:cNvPr id="3" name="Content Placeholder 2">
            <a:extLst>
              <a:ext uri="{FF2B5EF4-FFF2-40B4-BE49-F238E27FC236}">
                <a16:creationId xmlns:a16="http://schemas.microsoft.com/office/drawing/2014/main" id="{8374F8C8-B7B3-4E54-9604-DBF299E32FA0}"/>
              </a:ext>
            </a:extLst>
          </p:cNvPr>
          <p:cNvSpPr>
            <a:spLocks noGrp="1"/>
          </p:cNvSpPr>
          <p:nvPr>
            <p:ph idx="1"/>
          </p:nvPr>
        </p:nvSpPr>
        <p:spPr/>
        <p:txBody>
          <a:bodyPr>
            <a:normAutofit fontScale="77500" lnSpcReduction="20000"/>
          </a:bodyPr>
          <a:lstStyle/>
          <a:p>
            <a:r>
              <a:rPr lang="en-SG" dirty="0"/>
              <a:t>In terms of economic development, we might be reminded of two important issues of economics: first, people need some basic necessities and those needed items can only be satisfied by a robust economic development or in poor countries, economic modernization;</a:t>
            </a:r>
          </a:p>
          <a:p>
            <a:r>
              <a:rPr lang="en-SG" dirty="0"/>
              <a:t>Secondly, in order to sustain a decent lifestyle, people need to be employed and with a decent wage or salary; such a goal can only be achieved if and only if a sustain economic growth is achieved;</a:t>
            </a:r>
          </a:p>
          <a:p>
            <a:r>
              <a:rPr lang="en-SG" dirty="0"/>
              <a:t>But the aforementioned two goals can only be realized by a economic development, which basically required either industrialization, technological development or utility of natural resources; so while environment development is very important, it is also necessary that people’s basic needs and some sort of life comforts are provided; but as you know, any kind of choice can be very difficult to balance;</a:t>
            </a:r>
          </a:p>
        </p:txBody>
      </p:sp>
    </p:spTree>
    <p:extLst>
      <p:ext uri="{BB962C8B-B14F-4D97-AF65-F5344CB8AC3E}">
        <p14:creationId xmlns:p14="http://schemas.microsoft.com/office/powerpoint/2010/main" val="4151577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CDBBC-4565-4726-A699-808F8DCA1E75}"/>
              </a:ext>
            </a:extLst>
          </p:cNvPr>
          <p:cNvSpPr>
            <a:spLocks noGrp="1"/>
          </p:cNvSpPr>
          <p:nvPr>
            <p:ph type="title"/>
          </p:nvPr>
        </p:nvSpPr>
        <p:spPr/>
        <p:txBody>
          <a:bodyPr>
            <a:normAutofit fontScale="90000"/>
          </a:bodyPr>
          <a:lstStyle/>
          <a:p>
            <a:r>
              <a:rPr lang="en-SG" dirty="0"/>
              <a:t>A world of two tales</a:t>
            </a:r>
            <a:r>
              <a:rPr lang="en-SG" sz="1800" dirty="0"/>
              <a:t>: economists rightly pointed out the importance of technological innovations and sustained economic development and growth; but for those developed countries, because of the economic growth, they are able to keep the technological innovations both exogenously and endogenously; for the poor and developing countries, both technological innovations and economic growth are lagging behind, thus experiencing what may be called a </a:t>
            </a:r>
            <a:r>
              <a:rPr lang="en-SG" sz="1800" i="1" dirty="0"/>
              <a:t>vicious circle</a:t>
            </a:r>
            <a:r>
              <a:rPr lang="en-SG" sz="1800" dirty="0"/>
              <a:t> – less innovation – less development – less money – less research – less education – less incentives and less development/innovations;</a:t>
            </a:r>
          </a:p>
        </p:txBody>
      </p:sp>
      <p:graphicFrame>
        <p:nvGraphicFramePr>
          <p:cNvPr id="4" name="Content Placeholder 3">
            <a:extLst>
              <a:ext uri="{FF2B5EF4-FFF2-40B4-BE49-F238E27FC236}">
                <a16:creationId xmlns:a16="http://schemas.microsoft.com/office/drawing/2014/main" id="{A7253904-DBA8-489A-B242-8FE6BAE2DFB5}"/>
              </a:ext>
            </a:extLst>
          </p:cNvPr>
          <p:cNvGraphicFramePr>
            <a:graphicFrameLocks noGrp="1"/>
          </p:cNvGraphicFramePr>
          <p:nvPr>
            <p:ph idx="1"/>
          </p:nvPr>
        </p:nvGraphicFramePr>
        <p:xfrm>
          <a:off x="628650" y="1988191"/>
          <a:ext cx="7886700" cy="41887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6774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38DE6-B467-42DC-AE79-D2005D66217D}"/>
              </a:ext>
            </a:extLst>
          </p:cNvPr>
          <p:cNvSpPr>
            <a:spLocks noGrp="1"/>
          </p:cNvSpPr>
          <p:nvPr>
            <p:ph type="title"/>
          </p:nvPr>
        </p:nvSpPr>
        <p:spPr/>
        <p:txBody>
          <a:bodyPr/>
          <a:lstStyle/>
          <a:p>
            <a:r>
              <a:rPr lang="en-SG" dirty="0"/>
              <a:t>Key point-5</a:t>
            </a:r>
          </a:p>
        </p:txBody>
      </p:sp>
      <p:sp>
        <p:nvSpPr>
          <p:cNvPr id="3" name="Content Placeholder 2">
            <a:extLst>
              <a:ext uri="{FF2B5EF4-FFF2-40B4-BE49-F238E27FC236}">
                <a16:creationId xmlns:a16="http://schemas.microsoft.com/office/drawing/2014/main" id="{2451A215-A624-4B87-A7DF-A1AA488A6261}"/>
              </a:ext>
            </a:extLst>
          </p:cNvPr>
          <p:cNvSpPr>
            <a:spLocks noGrp="1"/>
          </p:cNvSpPr>
          <p:nvPr>
            <p:ph idx="1"/>
          </p:nvPr>
        </p:nvSpPr>
        <p:spPr/>
        <p:txBody>
          <a:bodyPr>
            <a:normAutofit fontScale="70000" lnSpcReduction="20000"/>
          </a:bodyPr>
          <a:lstStyle/>
          <a:p>
            <a:r>
              <a:rPr lang="en-SG" dirty="0"/>
              <a:t>You may read on the papers that some wealthy countries achieved not only economic development but also have done so in a very environment friendly manner; that is true of course, because those countries either possess cutting-edge technologies so they can shift the “polluted industries” to other poor and developing countries, or they can make a lot of money by selectively pursuing cleaning industries; even the industrial wastes or general wastes of wealthy countries have been shipped to developing countries; </a:t>
            </a:r>
          </a:p>
          <a:p>
            <a:r>
              <a:rPr lang="en-SG" dirty="0"/>
              <a:t>Other countries also made money out of the ideas such as management skills or luxury goods, which is not only clean but also lucratively profitable; a luxury watch, a branded bag, or a bottle of wine may cost as much as  10 or more families’ total annual income in poor countries; </a:t>
            </a:r>
          </a:p>
          <a:p>
            <a:r>
              <a:rPr lang="en-SG" dirty="0"/>
              <a:t>And for those poor countries, there is no much choice but earn a few dollars a 8-10 hour day labour or earn some foreign investment at the expense of environment damage;</a:t>
            </a:r>
          </a:p>
          <a:p>
            <a:r>
              <a:rPr lang="en-SG" dirty="0"/>
              <a:t>Perhaps a more coordinated economic development in the world as a whole might be helpful to tackle all those urgent and pressing issues;</a:t>
            </a:r>
          </a:p>
        </p:txBody>
      </p:sp>
    </p:spTree>
    <p:extLst>
      <p:ext uri="{BB962C8B-B14F-4D97-AF65-F5344CB8AC3E}">
        <p14:creationId xmlns:p14="http://schemas.microsoft.com/office/powerpoint/2010/main" val="3158227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B0AF1-3851-46CF-8EF4-13724A985EE0}"/>
              </a:ext>
            </a:extLst>
          </p:cNvPr>
          <p:cNvSpPr>
            <a:spLocks noGrp="1"/>
          </p:cNvSpPr>
          <p:nvPr>
            <p:ph type="title"/>
          </p:nvPr>
        </p:nvSpPr>
        <p:spPr/>
        <p:txBody>
          <a:bodyPr>
            <a:normAutofit fontScale="90000"/>
          </a:bodyPr>
          <a:lstStyle/>
          <a:p>
            <a:r>
              <a:rPr lang="en-SG" dirty="0"/>
              <a:t>Middle way</a:t>
            </a:r>
            <a:r>
              <a:rPr lang="en-SG" sz="2000" dirty="0"/>
              <a:t>: here, Buddhist idea of interdependence of humans and our environment is a practical and ideal way of development; for instance, development is important but that does not need to come about at the expense of a compulsive exploitation of natural resources and natural world; as the Buddha said: consumption is necessary but no need to be luxury, nor extravagant; the reason is obvious: environment protection is necessary because it is part of human existence;</a:t>
            </a:r>
          </a:p>
        </p:txBody>
      </p:sp>
      <p:graphicFrame>
        <p:nvGraphicFramePr>
          <p:cNvPr id="4" name="Content Placeholder 3">
            <a:extLst>
              <a:ext uri="{FF2B5EF4-FFF2-40B4-BE49-F238E27FC236}">
                <a16:creationId xmlns:a16="http://schemas.microsoft.com/office/drawing/2014/main" id="{528D2727-69D8-42AE-AAD6-DBB1E7BA98EB}"/>
              </a:ext>
            </a:extLst>
          </p:cNvPr>
          <p:cNvGraphicFramePr>
            <a:graphicFrameLocks noGrp="1"/>
          </p:cNvGraphicFramePr>
          <p:nvPr>
            <p:ph idx="1"/>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838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E7B27-C67C-46E3-82DE-D8BA29621C89}"/>
              </a:ext>
            </a:extLst>
          </p:cNvPr>
          <p:cNvSpPr>
            <a:spLocks noGrp="1"/>
          </p:cNvSpPr>
          <p:nvPr>
            <p:ph type="title"/>
          </p:nvPr>
        </p:nvSpPr>
        <p:spPr/>
        <p:txBody>
          <a:bodyPr/>
          <a:lstStyle/>
          <a:p>
            <a:r>
              <a:rPr lang="en-US" dirty="0"/>
              <a:t>Key point-6</a:t>
            </a:r>
            <a:endParaRPr lang="en-SG" dirty="0"/>
          </a:p>
        </p:txBody>
      </p:sp>
      <p:sp>
        <p:nvSpPr>
          <p:cNvPr id="3" name="Content Placeholder 2">
            <a:extLst>
              <a:ext uri="{FF2B5EF4-FFF2-40B4-BE49-F238E27FC236}">
                <a16:creationId xmlns:a16="http://schemas.microsoft.com/office/drawing/2014/main" id="{F58191FB-20CB-4145-9E01-A2151E9358C7}"/>
              </a:ext>
            </a:extLst>
          </p:cNvPr>
          <p:cNvSpPr>
            <a:spLocks noGrp="1"/>
          </p:cNvSpPr>
          <p:nvPr>
            <p:ph idx="1"/>
          </p:nvPr>
        </p:nvSpPr>
        <p:spPr/>
        <p:txBody>
          <a:bodyPr>
            <a:normAutofit fontScale="85000" lnSpcReduction="20000"/>
          </a:bodyPr>
          <a:lstStyle/>
          <a:p>
            <a:r>
              <a:rPr lang="en-US" dirty="0"/>
              <a:t>So in the Buddhist holistic model and middle way approach, we first of all recognize the basic material necessities that people need in a daily basis; those necessities are the foundation of happiness in life;</a:t>
            </a:r>
          </a:p>
          <a:p>
            <a:r>
              <a:rPr lang="en-US" dirty="0"/>
              <a:t>But as Buddhist philosophy goes, material necessities are the means, but not the end; the reason is that however affluence or prosperous a society may be or however comfortable the material possessions might provide us, all those comforts are temporary; we would be longing for more or feeling unhappy as soon as we get used to them; and perhaps because of greed or anxiety, we may even feel unhappy;</a:t>
            </a:r>
          </a:p>
          <a:p>
            <a:r>
              <a:rPr lang="en-US" dirty="0"/>
              <a:t>So the lasting happiness is the spiritual pursuit; in this kind of life and pursuit, we need to maximize happiness by means of minimizing material possessions and consumption;</a:t>
            </a:r>
            <a:endParaRPr lang="en-SG" dirty="0"/>
          </a:p>
        </p:txBody>
      </p:sp>
    </p:spTree>
    <p:extLst>
      <p:ext uri="{BB962C8B-B14F-4D97-AF65-F5344CB8AC3E}">
        <p14:creationId xmlns:p14="http://schemas.microsoft.com/office/powerpoint/2010/main" val="672324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A42D0-51AB-4BC8-B1AF-A03B3C7D3099}"/>
              </a:ext>
            </a:extLst>
          </p:cNvPr>
          <p:cNvSpPr>
            <a:spLocks noGrp="1"/>
          </p:cNvSpPr>
          <p:nvPr>
            <p:ph type="title"/>
          </p:nvPr>
        </p:nvSpPr>
        <p:spPr/>
        <p:txBody>
          <a:bodyPr>
            <a:normAutofit fontScale="90000"/>
          </a:bodyPr>
          <a:lstStyle/>
          <a:p>
            <a:r>
              <a:rPr lang="en-SG" dirty="0"/>
              <a:t>Buddhist theory of </a:t>
            </a:r>
            <a:r>
              <a:rPr lang="en-SG" i="1" dirty="0" err="1"/>
              <a:t>kamma</a:t>
            </a:r>
            <a:r>
              <a:rPr lang="en-SG" sz="2000" dirty="0"/>
              <a:t>: as we mentioned, the Buddhist theory of </a:t>
            </a:r>
            <a:r>
              <a:rPr lang="en-SG" sz="2000" i="1" dirty="0" err="1"/>
              <a:t>kamma</a:t>
            </a:r>
            <a:r>
              <a:rPr lang="en-SG" sz="2000" dirty="0"/>
              <a:t> can be understood in two ways regarding its economic and environmental implications; first of all, </a:t>
            </a:r>
            <a:r>
              <a:rPr lang="en-SG" sz="2000" i="1" dirty="0" err="1"/>
              <a:t>kamma</a:t>
            </a:r>
            <a:r>
              <a:rPr lang="en-SG" sz="2000" dirty="0"/>
              <a:t> means cause and effect, which suggests that if we treat environment badly without consideration of the possible effects, that it is wrong and dangerous; because if there is an action, there would be consequences; secondly, </a:t>
            </a:r>
            <a:r>
              <a:rPr lang="en-SG" sz="2000" i="1" dirty="0" err="1"/>
              <a:t>kamma</a:t>
            </a:r>
            <a:r>
              <a:rPr lang="en-SG" sz="2000" dirty="0"/>
              <a:t> means past, present and the future; so if we do not take proper action now, the future generation has to pay the price; that is unfair;</a:t>
            </a:r>
            <a:endParaRPr lang="en-SG" dirty="0"/>
          </a:p>
        </p:txBody>
      </p:sp>
      <p:graphicFrame>
        <p:nvGraphicFramePr>
          <p:cNvPr id="4" name="Content Placeholder 3">
            <a:extLst>
              <a:ext uri="{FF2B5EF4-FFF2-40B4-BE49-F238E27FC236}">
                <a16:creationId xmlns:a16="http://schemas.microsoft.com/office/drawing/2014/main" id="{82F17EF4-7C8A-4A3C-A373-03862A771235}"/>
              </a:ext>
            </a:extLst>
          </p:cNvPr>
          <p:cNvGraphicFramePr>
            <a:graphicFrameLocks noGrp="1"/>
          </p:cNvGraphicFramePr>
          <p:nvPr>
            <p:ph idx="1"/>
          </p:nvPr>
        </p:nvGraphicFramePr>
        <p:xfrm>
          <a:off x="628650" y="2097088"/>
          <a:ext cx="7886700" cy="4079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4750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BB9DE-1DF9-4DB9-9257-85A2C9146FB7}"/>
              </a:ext>
            </a:extLst>
          </p:cNvPr>
          <p:cNvSpPr>
            <a:spLocks noGrp="1"/>
          </p:cNvSpPr>
          <p:nvPr>
            <p:ph type="title"/>
          </p:nvPr>
        </p:nvSpPr>
        <p:spPr/>
        <p:txBody>
          <a:bodyPr/>
          <a:lstStyle/>
          <a:p>
            <a:r>
              <a:rPr lang="en-US" dirty="0"/>
              <a:t>Key point-7</a:t>
            </a:r>
            <a:endParaRPr lang="en-SG" dirty="0"/>
          </a:p>
        </p:txBody>
      </p:sp>
      <p:sp>
        <p:nvSpPr>
          <p:cNvPr id="3" name="Content Placeholder 2">
            <a:extLst>
              <a:ext uri="{FF2B5EF4-FFF2-40B4-BE49-F238E27FC236}">
                <a16:creationId xmlns:a16="http://schemas.microsoft.com/office/drawing/2014/main" id="{06C02BB3-D8F5-4CBB-8FFE-6B40F2E9E4EA}"/>
              </a:ext>
            </a:extLst>
          </p:cNvPr>
          <p:cNvSpPr>
            <a:spLocks noGrp="1"/>
          </p:cNvSpPr>
          <p:nvPr>
            <p:ph idx="1"/>
          </p:nvPr>
        </p:nvSpPr>
        <p:spPr/>
        <p:txBody>
          <a:bodyPr>
            <a:normAutofit fontScale="77500" lnSpcReduction="20000"/>
          </a:bodyPr>
          <a:lstStyle/>
          <a:p>
            <a:r>
              <a:rPr lang="en-US" dirty="0"/>
              <a:t>People may be less careful is their welfare is not affected; so in modern world, people are always advocating the philosophy of here and now; it means that we should enjoy ourselves as much as possible when we are still able to do so; </a:t>
            </a:r>
          </a:p>
          <a:p>
            <a:r>
              <a:rPr lang="en-US" dirty="0"/>
              <a:t>Based on that philosophy, people even started to consume their future money by cashing their credits; so instead of enjoying themselves with what they have, people always pursue things in the future; and economic growth then is projected in the future, but not much of the present; while this is all right if environment is concerned, people generally advocate consumerism without considering much about the limit of development;</a:t>
            </a:r>
          </a:p>
          <a:p>
            <a:r>
              <a:rPr lang="en-US" dirty="0"/>
              <a:t>But according to Buddhist theory, out present existent is the result of the past </a:t>
            </a:r>
            <a:r>
              <a:rPr lang="en-US" i="1" dirty="0" err="1"/>
              <a:t>kamma</a:t>
            </a:r>
            <a:r>
              <a:rPr lang="en-US" dirty="0"/>
              <a:t>, and this will result in the future consequence; so if we apply the theory to economic development and environment protection, the future generations and the future of the planet must also be equally taken care of;</a:t>
            </a:r>
            <a:endParaRPr lang="en-SG" dirty="0"/>
          </a:p>
        </p:txBody>
      </p:sp>
    </p:spTree>
    <p:extLst>
      <p:ext uri="{BB962C8B-B14F-4D97-AF65-F5344CB8AC3E}">
        <p14:creationId xmlns:p14="http://schemas.microsoft.com/office/powerpoint/2010/main" val="221692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A3761-F159-4EAB-AE9E-6FD3E44A6BB5}"/>
              </a:ext>
            </a:extLst>
          </p:cNvPr>
          <p:cNvSpPr>
            <a:spLocks noGrp="1"/>
          </p:cNvSpPr>
          <p:nvPr>
            <p:ph type="title"/>
          </p:nvPr>
        </p:nvSpPr>
        <p:spPr/>
        <p:txBody>
          <a:bodyPr>
            <a:normAutofit fontScale="90000"/>
          </a:bodyPr>
          <a:lstStyle/>
          <a:p>
            <a:r>
              <a:rPr lang="en-SG" dirty="0"/>
              <a:t>Right livelihood</a:t>
            </a:r>
            <a:r>
              <a:rPr lang="en-SG" sz="2000" dirty="0"/>
              <a:t>: as you remember, when you answer the question regarding the action of right livelihood, one of the trades which is regarded as unwholesome is the trade in poisons or intoxicants, which may be interpreted as modern day hazardous chemicals that detrimental to human health and natural environment; of course this may be subject to environmental law and regulations;</a:t>
            </a:r>
          </a:p>
        </p:txBody>
      </p:sp>
      <p:graphicFrame>
        <p:nvGraphicFramePr>
          <p:cNvPr id="4" name="Content Placeholder 3">
            <a:extLst>
              <a:ext uri="{FF2B5EF4-FFF2-40B4-BE49-F238E27FC236}">
                <a16:creationId xmlns:a16="http://schemas.microsoft.com/office/drawing/2014/main" id="{AA068B05-9FAD-470D-BB9E-4E28E8551239}"/>
              </a:ext>
            </a:extLst>
          </p:cNvPr>
          <p:cNvGraphicFramePr>
            <a:graphicFrameLocks noGrp="1"/>
          </p:cNvGraphicFramePr>
          <p:nvPr>
            <p:ph idx="1"/>
          </p:nvPr>
        </p:nvGraphicFramePr>
        <p:xfrm>
          <a:off x="628650" y="2072081"/>
          <a:ext cx="7886700" cy="4104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3556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CFC0E-A045-434F-97A5-E07D434B3FE6}"/>
              </a:ext>
            </a:extLst>
          </p:cNvPr>
          <p:cNvSpPr>
            <a:spLocks noGrp="1"/>
          </p:cNvSpPr>
          <p:nvPr>
            <p:ph type="title"/>
          </p:nvPr>
        </p:nvSpPr>
        <p:spPr/>
        <p:txBody>
          <a:bodyPr/>
          <a:lstStyle/>
          <a:p>
            <a:r>
              <a:rPr lang="en-US" dirty="0"/>
              <a:t>Key point-8</a:t>
            </a:r>
            <a:endParaRPr lang="en-SG" dirty="0"/>
          </a:p>
        </p:txBody>
      </p:sp>
      <p:sp>
        <p:nvSpPr>
          <p:cNvPr id="3" name="Content Placeholder 2">
            <a:extLst>
              <a:ext uri="{FF2B5EF4-FFF2-40B4-BE49-F238E27FC236}">
                <a16:creationId xmlns:a16="http://schemas.microsoft.com/office/drawing/2014/main" id="{A05810A8-037D-4327-8042-5350BDC8638E}"/>
              </a:ext>
            </a:extLst>
          </p:cNvPr>
          <p:cNvSpPr>
            <a:spLocks noGrp="1"/>
          </p:cNvSpPr>
          <p:nvPr>
            <p:ph idx="1"/>
          </p:nvPr>
        </p:nvSpPr>
        <p:spPr/>
        <p:txBody>
          <a:bodyPr>
            <a:normAutofit fontScale="70000" lnSpcReduction="20000"/>
          </a:bodyPr>
          <a:lstStyle/>
          <a:p>
            <a:r>
              <a:rPr lang="en-US" dirty="0"/>
              <a:t>Combing all the Buddhist theory of maximizing happiness and minimizing consumption, and the theory of </a:t>
            </a:r>
            <a:r>
              <a:rPr lang="en-US" i="1" dirty="0" err="1"/>
              <a:t>kamma</a:t>
            </a:r>
            <a:r>
              <a:rPr lang="en-US" dirty="0"/>
              <a:t>, another important Buddhist theory related to economics and environment protection is the right livelihood;</a:t>
            </a:r>
          </a:p>
          <a:p>
            <a:r>
              <a:rPr lang="en-SG" dirty="0"/>
              <a:t>As we have mentioned, the right livelihood means that we should stop those unwholesome activities first such as things bad to human beings as well as detriment to the environment such as hazardous chemicals; </a:t>
            </a:r>
          </a:p>
          <a:p>
            <a:r>
              <a:rPr lang="en-SG" dirty="0"/>
              <a:t>By preventing from unwholesome activities, the welfare of humans and the natural world would be well protected; then we need to promote those wholesome activities, such as earning a living by honest means, and reasonable distribution of the hard-earned income;</a:t>
            </a:r>
          </a:p>
          <a:p>
            <a:r>
              <a:rPr lang="en-SG" dirty="0"/>
              <a:t>With a right livelihood and a wise understanding of material possessions, the Buddhist way of life and the economic way of life would be combined, result in the pursuit of the ultimate spiritual happiness;</a:t>
            </a:r>
          </a:p>
        </p:txBody>
      </p:sp>
    </p:spTree>
    <p:extLst>
      <p:ext uri="{BB962C8B-B14F-4D97-AF65-F5344CB8AC3E}">
        <p14:creationId xmlns:p14="http://schemas.microsoft.com/office/powerpoint/2010/main" val="1585283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3150A-0A81-40EF-9787-9FC262BDD745}"/>
              </a:ext>
            </a:extLst>
          </p:cNvPr>
          <p:cNvSpPr>
            <a:spLocks noGrp="1"/>
          </p:cNvSpPr>
          <p:nvPr>
            <p:ph type="title"/>
          </p:nvPr>
        </p:nvSpPr>
        <p:spPr/>
        <p:txBody>
          <a:bodyPr/>
          <a:lstStyle/>
          <a:p>
            <a:r>
              <a:rPr lang="en-US" dirty="0"/>
              <a:t>A general outline</a:t>
            </a:r>
            <a:endParaRPr lang="en-SG" dirty="0"/>
          </a:p>
        </p:txBody>
      </p:sp>
      <p:sp>
        <p:nvSpPr>
          <p:cNvPr id="3" name="Content Placeholder 2">
            <a:extLst>
              <a:ext uri="{FF2B5EF4-FFF2-40B4-BE49-F238E27FC236}">
                <a16:creationId xmlns:a16="http://schemas.microsoft.com/office/drawing/2014/main" id="{F1B43425-ECF5-443F-A97E-DAF585B5B62F}"/>
              </a:ext>
            </a:extLst>
          </p:cNvPr>
          <p:cNvSpPr>
            <a:spLocks noGrp="1"/>
          </p:cNvSpPr>
          <p:nvPr>
            <p:ph idx="1"/>
          </p:nvPr>
        </p:nvSpPr>
        <p:spPr/>
        <p:txBody>
          <a:bodyPr>
            <a:normAutofit fontScale="77500" lnSpcReduction="20000"/>
          </a:bodyPr>
          <a:lstStyle/>
          <a:p>
            <a:r>
              <a:rPr lang="en-US" dirty="0"/>
              <a:t>As mentioned, due to the connectedness of the world, human beings and the natural world, if there is one problem in one part of the world, such a poverty or inequality, it should be seen as a problem for all of us in the world;</a:t>
            </a:r>
            <a:r>
              <a:rPr lang="en-SG" dirty="0"/>
              <a:t> as the Buddhist theory of </a:t>
            </a:r>
            <a:r>
              <a:rPr lang="en-SG" i="1" dirty="0"/>
              <a:t>conditioned co-origination</a:t>
            </a:r>
            <a:r>
              <a:rPr lang="en-SG" dirty="0"/>
              <a:t> indicates, even if we pretend to be ignorant of the suffering of other people; because of the </a:t>
            </a:r>
            <a:r>
              <a:rPr lang="en-SG" i="1" dirty="0" err="1"/>
              <a:t>kamma</a:t>
            </a:r>
            <a:r>
              <a:rPr lang="en-SG" dirty="0"/>
              <a:t>, we are all connected, so is our relationship with the natural world;</a:t>
            </a:r>
          </a:p>
          <a:p>
            <a:r>
              <a:rPr lang="en-SG" dirty="0"/>
              <a:t>As we are connected with the natural world, protection of environment and sustainable utility of natural resources are the basis of the </a:t>
            </a:r>
            <a:r>
              <a:rPr lang="en-SG" i="1" dirty="0"/>
              <a:t>Buddhist holistic economic model</a:t>
            </a:r>
            <a:r>
              <a:rPr lang="en-SG" dirty="0"/>
              <a:t> of development;</a:t>
            </a:r>
          </a:p>
          <a:p>
            <a:r>
              <a:rPr lang="en-SG" dirty="0"/>
              <a:t>Some people may be understandably sceptical about the corollary between the human activities and the more frequent occurrences of natural disasters, but from a simple glimpse, we might understand that more industrialization means more pollutions in the air, water and probably soil; and also, more development means more exploitation of natural resources;</a:t>
            </a:r>
            <a:endParaRPr lang="en-US" dirty="0"/>
          </a:p>
        </p:txBody>
      </p:sp>
    </p:spTree>
    <p:extLst>
      <p:ext uri="{BB962C8B-B14F-4D97-AF65-F5344CB8AC3E}">
        <p14:creationId xmlns:p14="http://schemas.microsoft.com/office/powerpoint/2010/main" val="40210514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755F3-3FC2-4BCF-AAFD-8B7AED8BBA9E}"/>
              </a:ext>
            </a:extLst>
          </p:cNvPr>
          <p:cNvSpPr>
            <a:spLocks noGrp="1"/>
          </p:cNvSpPr>
          <p:nvPr>
            <p:ph type="title"/>
          </p:nvPr>
        </p:nvSpPr>
        <p:spPr/>
        <p:txBody>
          <a:bodyPr/>
          <a:lstStyle/>
          <a:p>
            <a:r>
              <a:rPr lang="en-US" dirty="0"/>
              <a:t>Assignment#12</a:t>
            </a:r>
            <a:endParaRPr lang="en-SG" dirty="0"/>
          </a:p>
        </p:txBody>
      </p:sp>
      <p:sp>
        <p:nvSpPr>
          <p:cNvPr id="3" name="Content Placeholder 2">
            <a:extLst>
              <a:ext uri="{FF2B5EF4-FFF2-40B4-BE49-F238E27FC236}">
                <a16:creationId xmlns:a16="http://schemas.microsoft.com/office/drawing/2014/main" id="{E013B136-7452-4A87-A9D7-0469282396E0}"/>
              </a:ext>
            </a:extLst>
          </p:cNvPr>
          <p:cNvSpPr>
            <a:spLocks noGrp="1"/>
          </p:cNvSpPr>
          <p:nvPr>
            <p:ph idx="1"/>
          </p:nvPr>
        </p:nvSpPr>
        <p:spPr/>
        <p:txBody>
          <a:bodyPr>
            <a:normAutofit fontScale="85000" lnSpcReduction="20000"/>
          </a:bodyPr>
          <a:lstStyle/>
          <a:p>
            <a:r>
              <a:rPr lang="en-SG" dirty="0"/>
              <a:t>Do the following assignment and submit it via email (</a:t>
            </a:r>
            <a:r>
              <a:rPr lang="en-SG" dirty="0">
                <a:hlinkClick r:id="rId2"/>
              </a:rPr>
              <a:t>chuanqing@bcs.edu.sg</a:t>
            </a:r>
            <a:r>
              <a:rPr lang="en-SG" dirty="0"/>
              <a:t>) to me by 5:00 pm, on 25</a:t>
            </a:r>
            <a:r>
              <a:rPr lang="en-SG" baseline="30000" dirty="0"/>
              <a:t>th</a:t>
            </a:r>
            <a:r>
              <a:rPr lang="en-SG" dirty="0"/>
              <a:t> November (Wednesday); as usual, please send the assignments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US" b="1" i="1" dirty="0"/>
              <a:t>Assignment</a:t>
            </a:r>
            <a:r>
              <a:rPr lang="en-US" dirty="0"/>
              <a:t>: Write a short essay (between 200-400 words, no more than 500 words) on the following topic. *Every time when you complete your essay, please double or triple check and make the necessary revisions.</a:t>
            </a:r>
          </a:p>
          <a:p>
            <a:r>
              <a:rPr lang="en-SG" b="1" i="1" u="sng" dirty="0"/>
              <a:t>Topic</a:t>
            </a:r>
            <a:r>
              <a:rPr lang="en-SG" dirty="0"/>
              <a:t>: Reread pp.51-54 of </a:t>
            </a:r>
            <a:r>
              <a:rPr lang="en-SG" i="1" dirty="0"/>
              <a:t>Buddhism and Economics</a:t>
            </a:r>
            <a:r>
              <a:rPr lang="en-SG" dirty="0"/>
              <a:t> by Clair Brown. Then explain why fossil fuels are bad for the environment in the long-term but they are necessary for the economic development in the short-term? Is it possible to have a middle </a:t>
            </a:r>
            <a:r>
              <a:rPr lang="en-SG"/>
              <a:t>way approach?</a:t>
            </a:r>
            <a:endParaRPr lang="en-SG" dirty="0"/>
          </a:p>
        </p:txBody>
      </p:sp>
    </p:spTree>
    <p:extLst>
      <p:ext uri="{BB962C8B-B14F-4D97-AF65-F5344CB8AC3E}">
        <p14:creationId xmlns:p14="http://schemas.microsoft.com/office/powerpoint/2010/main" val="1451532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EFB3D-59A0-489A-996F-E63D5AD64484}"/>
              </a:ext>
            </a:extLst>
          </p:cNvPr>
          <p:cNvSpPr>
            <a:spLocks noGrp="1"/>
          </p:cNvSpPr>
          <p:nvPr>
            <p:ph type="title"/>
          </p:nvPr>
        </p:nvSpPr>
        <p:spPr/>
        <p:txBody>
          <a:bodyPr/>
          <a:lstStyle/>
          <a:p>
            <a:r>
              <a:rPr lang="en-US" dirty="0"/>
              <a:t>A general outline-2</a:t>
            </a:r>
            <a:endParaRPr lang="en-SG" dirty="0"/>
          </a:p>
        </p:txBody>
      </p:sp>
      <p:sp>
        <p:nvSpPr>
          <p:cNvPr id="3" name="Content Placeholder 2">
            <a:extLst>
              <a:ext uri="{FF2B5EF4-FFF2-40B4-BE49-F238E27FC236}">
                <a16:creationId xmlns:a16="http://schemas.microsoft.com/office/drawing/2014/main" id="{7DF7BE14-E049-41E7-8B57-970A07C1923E}"/>
              </a:ext>
            </a:extLst>
          </p:cNvPr>
          <p:cNvSpPr>
            <a:spLocks noGrp="1"/>
          </p:cNvSpPr>
          <p:nvPr>
            <p:ph idx="1"/>
          </p:nvPr>
        </p:nvSpPr>
        <p:spPr/>
        <p:txBody>
          <a:bodyPr>
            <a:normAutofit fontScale="77500" lnSpcReduction="20000"/>
          </a:bodyPr>
          <a:lstStyle/>
          <a:p>
            <a:r>
              <a:rPr lang="en-US" dirty="0"/>
              <a:t>Moreover, even if people believe what they have been told between human activities and the consequent climate change or global warming, as well as other eco-crisis and environment problems, some people might still be unconvinced; because after all, all the assumed disasters would affect their life a little or not at all, which seemed to be no big deal at this moment or in the foreseeable future;</a:t>
            </a:r>
          </a:p>
          <a:p>
            <a:r>
              <a:rPr lang="en-US" dirty="0"/>
              <a:t>Besides, economic growth and development of short-term, which would definitely affect their prosperity or affluence, is considered to be too important to be interfered by the protection of environment or consideration of climate change; </a:t>
            </a:r>
          </a:p>
          <a:p>
            <a:r>
              <a:rPr lang="en-US" dirty="0"/>
              <a:t>But as we have suggested, according to the Buddhist theory of </a:t>
            </a:r>
            <a:r>
              <a:rPr lang="en-US" i="1" dirty="0" err="1"/>
              <a:t>kamma</a:t>
            </a:r>
            <a:r>
              <a:rPr lang="en-US" dirty="0"/>
              <a:t>, whenever there is an action, there would be consequences; and because of the past and present </a:t>
            </a:r>
            <a:r>
              <a:rPr lang="en-US" i="1" dirty="0" err="1"/>
              <a:t>kamma</a:t>
            </a:r>
            <a:r>
              <a:rPr lang="en-US" dirty="0"/>
              <a:t>, there would be the future consequences; if there is a future, the welfare of the future generations must be carefully considered; so again in Buddhist </a:t>
            </a:r>
            <a:r>
              <a:rPr lang="en-US" i="1" dirty="0"/>
              <a:t>holistic economic model</a:t>
            </a:r>
            <a:r>
              <a:rPr lang="en-US" dirty="0"/>
              <a:t>, sustainable development important;</a:t>
            </a:r>
            <a:endParaRPr lang="en-SG" dirty="0"/>
          </a:p>
        </p:txBody>
      </p:sp>
    </p:spTree>
    <p:extLst>
      <p:ext uri="{BB962C8B-B14F-4D97-AF65-F5344CB8AC3E}">
        <p14:creationId xmlns:p14="http://schemas.microsoft.com/office/powerpoint/2010/main" val="330349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E8283-C0D6-4CD1-B9AE-6073733A6913}"/>
              </a:ext>
            </a:extLst>
          </p:cNvPr>
          <p:cNvSpPr>
            <a:spLocks noGrp="1"/>
          </p:cNvSpPr>
          <p:nvPr>
            <p:ph type="title"/>
          </p:nvPr>
        </p:nvSpPr>
        <p:spPr/>
        <p:txBody>
          <a:bodyPr>
            <a:normAutofit fontScale="90000"/>
          </a:bodyPr>
          <a:lstStyle/>
          <a:p>
            <a:r>
              <a:rPr lang="en-SG" dirty="0"/>
              <a:t>Science</a:t>
            </a:r>
            <a:r>
              <a:rPr lang="en-SG" sz="1800" dirty="0"/>
              <a:t>: as we mentioned before, even from our common sense and some logical inference, there may be a correlation between the industrial pollution and the natural disasters and the consequent economic cost; although some people do not accept scientific results about the corollary between human actions and the climate change and other related issues, it is obvious that unlimited demand from natural resources is unsustainable; please read Clair Brown’s book pp.50-54.</a:t>
            </a:r>
          </a:p>
        </p:txBody>
      </p:sp>
      <p:graphicFrame>
        <p:nvGraphicFramePr>
          <p:cNvPr id="4" name="Content Placeholder 3">
            <a:extLst>
              <a:ext uri="{FF2B5EF4-FFF2-40B4-BE49-F238E27FC236}">
                <a16:creationId xmlns:a16="http://schemas.microsoft.com/office/drawing/2014/main" id="{89BBA5B2-8DAF-481C-9CD8-CF576A9E5960}"/>
              </a:ext>
            </a:extLst>
          </p:cNvPr>
          <p:cNvGraphicFramePr>
            <a:graphicFrameLocks noGrp="1"/>
          </p:cNvGraphicFramePr>
          <p:nvPr>
            <p:ph idx="1"/>
          </p:nvPr>
        </p:nvGraphicFramePr>
        <p:xfrm>
          <a:off x="628650" y="2080469"/>
          <a:ext cx="7886700" cy="4096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139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EA0E2-F10C-43CD-8DA4-F93F954F5F9C}"/>
              </a:ext>
            </a:extLst>
          </p:cNvPr>
          <p:cNvSpPr>
            <a:spLocks noGrp="1"/>
          </p:cNvSpPr>
          <p:nvPr>
            <p:ph type="title"/>
          </p:nvPr>
        </p:nvSpPr>
        <p:spPr/>
        <p:txBody>
          <a:bodyPr/>
          <a:lstStyle/>
          <a:p>
            <a:r>
              <a:rPr lang="en-SG" dirty="0"/>
              <a:t>Key point-1</a:t>
            </a:r>
          </a:p>
        </p:txBody>
      </p:sp>
      <p:sp>
        <p:nvSpPr>
          <p:cNvPr id="3" name="Content Placeholder 2">
            <a:extLst>
              <a:ext uri="{FF2B5EF4-FFF2-40B4-BE49-F238E27FC236}">
                <a16:creationId xmlns:a16="http://schemas.microsoft.com/office/drawing/2014/main" id="{1C8B9865-B8B4-47B4-B527-BECC291A036E}"/>
              </a:ext>
            </a:extLst>
          </p:cNvPr>
          <p:cNvSpPr>
            <a:spLocks noGrp="1"/>
          </p:cNvSpPr>
          <p:nvPr>
            <p:ph idx="1"/>
          </p:nvPr>
        </p:nvSpPr>
        <p:spPr/>
        <p:txBody>
          <a:bodyPr>
            <a:normAutofit fontScale="77500" lnSpcReduction="20000"/>
          </a:bodyPr>
          <a:lstStyle/>
          <a:p>
            <a:r>
              <a:rPr lang="en-SG" dirty="0"/>
              <a:t>The previous slide is a very important key point of environment and economic development;</a:t>
            </a:r>
          </a:p>
          <a:p>
            <a:r>
              <a:rPr lang="en-SG" dirty="0"/>
              <a:t>First of all, although it cannot be positively proved, some of the historical and empirical data and a continuous studies of those data suggest that there is a link between human activities and climate change, as well as other environment related issues; and because of the modern industries and pollutions, environment deteriorates faster than previous human history combined together;</a:t>
            </a:r>
          </a:p>
          <a:p>
            <a:r>
              <a:rPr lang="en-SG" dirty="0"/>
              <a:t>Secondly, even if some people sceptical about the correlation between industrialization and climate change, modern development – market economics in particular, seemed to have exploited the natural resources, many of which are non-renewable, to their limits;</a:t>
            </a:r>
          </a:p>
          <a:p>
            <a:r>
              <a:rPr lang="en-SG" dirty="0"/>
              <a:t>So from scientific and rational considerations, sustainable development is absolutely necessary;</a:t>
            </a:r>
          </a:p>
        </p:txBody>
      </p:sp>
    </p:spTree>
    <p:extLst>
      <p:ext uri="{BB962C8B-B14F-4D97-AF65-F5344CB8AC3E}">
        <p14:creationId xmlns:p14="http://schemas.microsoft.com/office/powerpoint/2010/main" val="188894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1E4A0-56A7-4A02-936B-F819F32CFB34}"/>
              </a:ext>
            </a:extLst>
          </p:cNvPr>
          <p:cNvSpPr>
            <a:spLocks noGrp="1"/>
          </p:cNvSpPr>
          <p:nvPr>
            <p:ph type="title"/>
          </p:nvPr>
        </p:nvSpPr>
        <p:spPr/>
        <p:txBody>
          <a:bodyPr>
            <a:normAutofit fontScale="90000"/>
          </a:bodyPr>
          <a:lstStyle/>
          <a:p>
            <a:r>
              <a:rPr lang="en-US" dirty="0"/>
              <a:t>Natural resources</a:t>
            </a:r>
            <a:r>
              <a:rPr lang="en-US" sz="1800" dirty="0"/>
              <a:t>: many natural resources are not renewable, such as *land, fossil fuel, clean water, which means that when they are exhausted, they would be gone forever; some people think that there is plenty of land on earth, so it cannot be exhausted; but fertile land can be depleted to barren land; it will not arable, if exploited or not properly conserved and without due care; this may apply to the other renewable resources such as forests and water;</a:t>
            </a:r>
            <a:endParaRPr lang="en-SG" sz="1800" dirty="0"/>
          </a:p>
        </p:txBody>
      </p:sp>
      <p:graphicFrame>
        <p:nvGraphicFramePr>
          <p:cNvPr id="4" name="Content Placeholder 3">
            <a:extLst>
              <a:ext uri="{FF2B5EF4-FFF2-40B4-BE49-F238E27FC236}">
                <a16:creationId xmlns:a16="http://schemas.microsoft.com/office/drawing/2014/main" id="{FFD01567-D2E7-4E27-B332-6D2401F2E677}"/>
              </a:ext>
            </a:extLst>
          </p:cNvPr>
          <p:cNvGraphicFramePr>
            <a:graphicFrameLocks noGrp="1"/>
          </p:cNvGraphicFramePr>
          <p:nvPr>
            <p:ph idx="1"/>
          </p:nvPr>
        </p:nvGraphicFramePr>
        <p:xfrm>
          <a:off x="628650" y="2046913"/>
          <a:ext cx="7886700" cy="4130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0841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008DF-6921-46A3-B3E8-A69E0E72E848}"/>
              </a:ext>
            </a:extLst>
          </p:cNvPr>
          <p:cNvSpPr>
            <a:spLocks noGrp="1"/>
          </p:cNvSpPr>
          <p:nvPr>
            <p:ph type="title"/>
          </p:nvPr>
        </p:nvSpPr>
        <p:spPr/>
        <p:txBody>
          <a:bodyPr/>
          <a:lstStyle/>
          <a:p>
            <a:r>
              <a:rPr lang="en-SG" dirty="0"/>
              <a:t>Key point-2</a:t>
            </a:r>
          </a:p>
        </p:txBody>
      </p:sp>
      <p:sp>
        <p:nvSpPr>
          <p:cNvPr id="3" name="Content Placeholder 2">
            <a:extLst>
              <a:ext uri="{FF2B5EF4-FFF2-40B4-BE49-F238E27FC236}">
                <a16:creationId xmlns:a16="http://schemas.microsoft.com/office/drawing/2014/main" id="{D2AA262E-DE5E-4373-82D5-009CF4EB51C1}"/>
              </a:ext>
            </a:extLst>
          </p:cNvPr>
          <p:cNvSpPr>
            <a:spLocks noGrp="1"/>
          </p:cNvSpPr>
          <p:nvPr>
            <p:ph idx="1"/>
          </p:nvPr>
        </p:nvSpPr>
        <p:spPr/>
        <p:txBody>
          <a:bodyPr>
            <a:normAutofit fontScale="77500" lnSpcReduction="20000"/>
          </a:bodyPr>
          <a:lstStyle/>
          <a:p>
            <a:r>
              <a:rPr lang="en-SG" dirty="0"/>
              <a:t>The previous slide explains a related and important point of human development and the natural world: that natural resources are either non-renewable or limited; </a:t>
            </a:r>
          </a:p>
          <a:p>
            <a:r>
              <a:rPr lang="en-SG" dirty="0"/>
              <a:t>For instance, water may be renewable but pollution and deterioration of ecosystem may result in limited access to clean and drinking water; for instance, in most the province where I came from, water is almost as scarce as food, and drinking water is even more scarce than food nowadays; a lot of people drink water from wells where water was stored from periodical rain drops;</a:t>
            </a:r>
          </a:p>
          <a:p>
            <a:r>
              <a:rPr lang="en-SG" dirty="0"/>
              <a:t>Other natural resources such as land may be reusable but if not well preserved, arable land would be slowly reduced and fertility would be ruined;</a:t>
            </a:r>
          </a:p>
          <a:p>
            <a:r>
              <a:rPr lang="en-SG" dirty="0"/>
              <a:t>Here, we may add that development may be necessary and good but sustainability is also essential – </a:t>
            </a:r>
            <a:r>
              <a:rPr lang="en-SG" i="1" dirty="0"/>
              <a:t>Buddhist holistic economic model</a:t>
            </a:r>
            <a:r>
              <a:rPr lang="en-SG" dirty="0"/>
              <a:t>;</a:t>
            </a:r>
          </a:p>
        </p:txBody>
      </p:sp>
    </p:spTree>
    <p:extLst>
      <p:ext uri="{BB962C8B-B14F-4D97-AF65-F5344CB8AC3E}">
        <p14:creationId xmlns:p14="http://schemas.microsoft.com/office/powerpoint/2010/main" val="2929262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44C63-494A-4D9F-81FD-4DCE71029C43}"/>
              </a:ext>
            </a:extLst>
          </p:cNvPr>
          <p:cNvSpPr>
            <a:spLocks noGrp="1"/>
          </p:cNvSpPr>
          <p:nvPr>
            <p:ph type="title"/>
          </p:nvPr>
        </p:nvSpPr>
        <p:spPr/>
        <p:txBody>
          <a:bodyPr>
            <a:normAutofit fontScale="90000"/>
          </a:bodyPr>
          <a:lstStyle/>
          <a:p>
            <a:r>
              <a:rPr lang="en-SG" dirty="0"/>
              <a:t>The problem</a:t>
            </a:r>
            <a:r>
              <a:rPr lang="en-SG" sz="1800" dirty="0"/>
              <a:t>: as Buddhist 4 noble truths tell us, any kind of solution can be given </a:t>
            </a:r>
            <a:r>
              <a:rPr lang="en-SG" sz="1800" i="1" dirty="0"/>
              <a:t>only</a:t>
            </a:r>
            <a:r>
              <a:rPr lang="en-SG" sz="1800" dirty="0"/>
              <a:t> after we admitting that </a:t>
            </a:r>
            <a:r>
              <a:rPr lang="en-SG" sz="1800" i="1" dirty="0"/>
              <a:t>there is a problem</a:t>
            </a:r>
            <a:r>
              <a:rPr lang="en-SG" sz="1800" dirty="0"/>
              <a:t>; so recognition and acceptance of the problem is the first step; and environment is not only an ecological issue but it is also an economic one; therefore the first step of resolving that problem is to understand and then recognize the environment-related issues and its </a:t>
            </a:r>
            <a:r>
              <a:rPr lang="en-SG" sz="1800" i="1" dirty="0"/>
              <a:t>economic implications</a:t>
            </a:r>
            <a:r>
              <a:rPr lang="en-SG" sz="1800" dirty="0"/>
              <a:t>;</a:t>
            </a:r>
          </a:p>
        </p:txBody>
      </p:sp>
      <p:graphicFrame>
        <p:nvGraphicFramePr>
          <p:cNvPr id="4" name="Content Placeholder 3">
            <a:extLst>
              <a:ext uri="{FF2B5EF4-FFF2-40B4-BE49-F238E27FC236}">
                <a16:creationId xmlns:a16="http://schemas.microsoft.com/office/drawing/2014/main" id="{3AA18E44-20E1-4576-92D1-6F9F0526E84B}"/>
              </a:ext>
            </a:extLst>
          </p:cNvPr>
          <p:cNvGraphicFramePr>
            <a:graphicFrameLocks noGrp="1"/>
          </p:cNvGraphicFramePr>
          <p:nvPr>
            <p:ph idx="1"/>
          </p:nvPr>
        </p:nvGraphicFramePr>
        <p:xfrm>
          <a:off x="628650" y="2046913"/>
          <a:ext cx="7886700" cy="4130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9827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484B4-5C6C-421E-9F3A-6128392D9A7B}"/>
              </a:ext>
            </a:extLst>
          </p:cNvPr>
          <p:cNvSpPr>
            <a:spLocks noGrp="1"/>
          </p:cNvSpPr>
          <p:nvPr>
            <p:ph type="title"/>
          </p:nvPr>
        </p:nvSpPr>
        <p:spPr/>
        <p:txBody>
          <a:bodyPr/>
          <a:lstStyle/>
          <a:p>
            <a:r>
              <a:rPr lang="en-SG" dirty="0"/>
              <a:t>Key point-3</a:t>
            </a:r>
          </a:p>
        </p:txBody>
      </p:sp>
      <p:sp>
        <p:nvSpPr>
          <p:cNvPr id="3" name="Content Placeholder 2">
            <a:extLst>
              <a:ext uri="{FF2B5EF4-FFF2-40B4-BE49-F238E27FC236}">
                <a16:creationId xmlns:a16="http://schemas.microsoft.com/office/drawing/2014/main" id="{5D46A2F2-DE45-4605-A497-78F65F3E479E}"/>
              </a:ext>
            </a:extLst>
          </p:cNvPr>
          <p:cNvSpPr>
            <a:spLocks noGrp="1"/>
          </p:cNvSpPr>
          <p:nvPr>
            <p:ph idx="1"/>
          </p:nvPr>
        </p:nvSpPr>
        <p:spPr/>
        <p:txBody>
          <a:bodyPr>
            <a:normAutofit fontScale="85000" lnSpcReduction="20000"/>
          </a:bodyPr>
          <a:lstStyle/>
          <a:p>
            <a:r>
              <a:rPr lang="en-SG" dirty="0"/>
              <a:t>So in Buddhist economic model, as well as in more comprehensive economic theories, environment issues not only concern ecological problems, but those issues and problems are also related to economics;</a:t>
            </a:r>
          </a:p>
          <a:p>
            <a:r>
              <a:rPr lang="en-SG" dirty="0"/>
              <a:t>But from the Buddhist point of view, we should at the inception recognize and also accept that there is a correlation between the environment issues and economic development, in particular in the long run;</a:t>
            </a:r>
          </a:p>
          <a:p>
            <a:r>
              <a:rPr lang="en-SG" dirty="0"/>
              <a:t>Damaged environment, CO</a:t>
            </a:r>
            <a:r>
              <a:rPr lang="en-SG" dirty="0">
                <a:cs typeface="Times New Roman" panose="02020603050405020304" pitchFamily="18" charset="0"/>
              </a:rPr>
              <a:t>₂ emissions, and other ecological problems would cause natural disasters and contributed to the negative effects on nature and human life; from economic point of view, although economic development in the short run may be benefited from exploitation of natural resources, it nevertheless in the long run would be unsustainable; the economic cost of environment damages is even higher;</a:t>
            </a:r>
            <a:endParaRPr lang="en-SG" dirty="0"/>
          </a:p>
        </p:txBody>
      </p:sp>
    </p:spTree>
    <p:extLst>
      <p:ext uri="{BB962C8B-B14F-4D97-AF65-F5344CB8AC3E}">
        <p14:creationId xmlns:p14="http://schemas.microsoft.com/office/powerpoint/2010/main" val="9022773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7">
      <a:majorFont>
        <a:latin typeface="Goudy Old Style"/>
        <a:ea typeface="新宋体"/>
        <a:cs typeface=""/>
      </a:majorFont>
      <a:minorFont>
        <a:latin typeface="Goudy Old Style"/>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3855</TotalTime>
  <Words>2874</Words>
  <Application>Microsoft Office PowerPoint</Application>
  <PresentationFormat>On-screen Show (4:3)</PresentationFormat>
  <Paragraphs>105</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Goudy Old Style</vt:lpstr>
      <vt:lpstr>Office Theme</vt:lpstr>
      <vt:lpstr>Lecture 12: Reviews and Revisions</vt:lpstr>
      <vt:lpstr>A general outline</vt:lpstr>
      <vt:lpstr>A general outline-2</vt:lpstr>
      <vt:lpstr>Science: as we mentioned before, even from our common sense and some logical inference, there may be a correlation between the industrial pollution and the natural disasters and the consequent economic cost; although some people do not accept scientific results about the corollary between human actions and the climate change and other related issues, it is obvious that unlimited demand from natural resources is unsustainable; please read Clair Brown’s book pp.50-54.</vt:lpstr>
      <vt:lpstr>Key point-1</vt:lpstr>
      <vt:lpstr>Natural resources: many natural resources are not renewable, such as *land, fossil fuel, clean water, which means that when they are exhausted, they would be gone forever; some people think that there is plenty of land on earth, so it cannot be exhausted; but fertile land can be depleted to barren land; it will not arable, if exploited or not properly conserved and without due care; this may apply to the other renewable resources such as forests and water;</vt:lpstr>
      <vt:lpstr>Key point-2</vt:lpstr>
      <vt:lpstr>The problem: as Buddhist 4 noble truths tell us, any kind of solution can be given only after we admitting that there is a problem; so recognition and acceptance of the problem is the first step; and environment is not only an ecological issue but it is also an economic one; therefore the first step of resolving that problem is to understand and then recognize the environment-related issues and its economic implications;</vt:lpstr>
      <vt:lpstr>Key point-3</vt:lpstr>
      <vt:lpstr>Economic argument: indeed, most people accept the fact that unlimited growth is difficult to maintain, if not entirely unsustainable; the CO₂ effects and pollutions such as air and water are so obvious that people in developing countries confronted almost daily; but precisely because they are developing countries, they urgently need to develop their economy first, which fossil fuel is one of the many basic needs; so from an economic point of view, without assistance and aides from developed countries, it is always difficult for those developing countries to catch up, not to mention to become developed;</vt:lpstr>
      <vt:lpstr>Key point-4</vt:lpstr>
      <vt:lpstr>A world of two tales: economists rightly pointed out the importance of technological innovations and sustained economic development and growth; but for those developed countries, because of the economic growth, they are able to keep the technological innovations both exogenously and endogenously; for the poor and developing countries, both technological innovations and economic growth are lagging behind, thus experiencing what may be called a vicious circle – less innovation – less development – less money – less research – less education – less incentives and less development/innovations;</vt:lpstr>
      <vt:lpstr>Key point-5</vt:lpstr>
      <vt:lpstr>Middle way: here, Buddhist idea of interdependence of humans and our environment is a practical and ideal way of development; for instance, development is important but that does not need to come about at the expense of a compulsive exploitation of natural resources and natural world; as the Buddha said: consumption is necessary but no need to be luxury, nor extravagant; the reason is obvious: environment protection is necessary because it is part of human existence;</vt:lpstr>
      <vt:lpstr>Key point-6</vt:lpstr>
      <vt:lpstr>Buddhist theory of kamma: as we mentioned, the Buddhist theory of kamma can be understood in two ways regarding its economic and environmental implications; first of all, kamma means cause and effect, which suggests that if we treat environment badly without consideration of the possible effects, that it is wrong and dangerous; because if there is an action, there would be consequences; secondly, kamma means past, present and the future; so if we do not take proper action now, the future generation has to pay the price; that is unfair;</vt:lpstr>
      <vt:lpstr>Key point-7</vt:lpstr>
      <vt:lpstr>Right livelihood: as you remember, when you answer the question regarding the action of right livelihood, one of the trades which is regarded as unwholesome is the trade in poisons or intoxicants, which may be interpreted as modern day hazardous chemicals that detrimental to human health and natural environment; of course this may be subject to environmental law and regulations;</vt:lpstr>
      <vt:lpstr>Key point-8</vt:lpstr>
      <vt:lpstr>Assignment#12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32</cp:revision>
  <dcterms:created xsi:type="dcterms:W3CDTF">2020-11-05T02:22:51Z</dcterms:created>
  <dcterms:modified xsi:type="dcterms:W3CDTF">2020-11-11T08:38:54Z</dcterms:modified>
</cp:coreProperties>
</file>