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3" r:id="rId3"/>
    <p:sldId id="297" r:id="rId4"/>
    <p:sldId id="274" r:id="rId5"/>
    <p:sldId id="272" r:id="rId6"/>
    <p:sldId id="275" r:id="rId7"/>
    <p:sldId id="276" r:id="rId8"/>
    <p:sldId id="277" r:id="rId9"/>
    <p:sldId id="278" r:id="rId10"/>
    <p:sldId id="279" r:id="rId11"/>
    <p:sldId id="280" r:id="rId12"/>
    <p:sldId id="281" r:id="rId13"/>
    <p:sldId id="282" r:id="rId14"/>
    <p:sldId id="283" r:id="rId15"/>
    <p:sldId id="284" r:id="rId16"/>
    <p:sldId id="285" r:id="rId17"/>
    <p:sldId id="296"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50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C46D17-4891-4ACC-BAED-7C11434C175E}" type="doc">
      <dgm:prSet loTypeId="urn:microsoft.com/office/officeart/2005/8/layout/gear1" loCatId="process" qsTypeId="urn:microsoft.com/office/officeart/2005/8/quickstyle/3d5" qsCatId="3D" csTypeId="urn:microsoft.com/office/officeart/2005/8/colors/colorful4" csCatId="colorful" phldr="1"/>
      <dgm:spPr/>
    </dgm:pt>
    <dgm:pt modelId="{521B7FD4-9A2E-49ED-9DE9-40D509A591B2}">
      <dgm:prSet phldrT="[Text]"/>
      <dgm:spPr/>
      <dgm:t>
        <a:bodyPr/>
        <a:lstStyle/>
        <a:p>
          <a:r>
            <a:rPr lang="en-SG" dirty="0"/>
            <a:t>Trair</a:t>
          </a:r>
          <a:r>
            <a:rPr lang="en-SG" dirty="0">
              <a:latin typeface="Times New Roman" panose="02020603050405020304" pitchFamily="18" charset="0"/>
              <a:cs typeface="Times New Roman" panose="02020603050405020304" pitchFamily="18" charset="0"/>
            </a:rPr>
            <a:t>ū</a:t>
          </a:r>
          <a:r>
            <a:rPr lang="en-SG" dirty="0"/>
            <a:t>pya</a:t>
          </a:r>
        </a:p>
      </dgm:t>
    </dgm:pt>
    <dgm:pt modelId="{F6B1E05B-7913-4966-B055-6A6D9B59EC0B}" type="parTrans" cxnId="{73CF91C7-E5CC-43CC-84DF-1B76AC6A8486}">
      <dgm:prSet/>
      <dgm:spPr/>
      <dgm:t>
        <a:bodyPr/>
        <a:lstStyle/>
        <a:p>
          <a:endParaRPr lang="en-SG"/>
        </a:p>
      </dgm:t>
    </dgm:pt>
    <dgm:pt modelId="{6FC450A5-65D4-4408-B8CB-0DDCD00FF523}" type="sibTrans" cxnId="{73CF91C7-E5CC-43CC-84DF-1B76AC6A8486}">
      <dgm:prSet/>
      <dgm:spPr/>
      <dgm:t>
        <a:bodyPr/>
        <a:lstStyle/>
        <a:p>
          <a:endParaRPr lang="en-SG"/>
        </a:p>
      </dgm:t>
    </dgm:pt>
    <dgm:pt modelId="{64C8FD59-3404-4A91-9A05-3A1415FE6388}">
      <dgm:prSet phldrT="[Text]"/>
      <dgm:spPr/>
      <dgm:t>
        <a:bodyPr/>
        <a:lstStyle/>
        <a:p>
          <a:r>
            <a:rPr lang="en-SG" dirty="0"/>
            <a:t>Vy</a:t>
          </a:r>
          <a:r>
            <a:rPr lang="en-SG" dirty="0">
              <a:latin typeface="Times New Roman" panose="02020603050405020304" pitchFamily="18" charset="0"/>
              <a:cs typeface="Times New Roman" panose="02020603050405020304" pitchFamily="18" charset="0"/>
            </a:rPr>
            <a:t>ā</a:t>
          </a:r>
          <a:r>
            <a:rPr lang="en-SG" dirty="0"/>
            <a:t>pti</a:t>
          </a:r>
        </a:p>
      </dgm:t>
    </dgm:pt>
    <dgm:pt modelId="{86E94782-6268-4CAD-AA84-59FA4B2B7C19}" type="parTrans" cxnId="{5E7A7ECB-D4C1-4AC9-A051-2766BC661239}">
      <dgm:prSet/>
      <dgm:spPr/>
      <dgm:t>
        <a:bodyPr/>
        <a:lstStyle/>
        <a:p>
          <a:endParaRPr lang="en-SG"/>
        </a:p>
      </dgm:t>
    </dgm:pt>
    <dgm:pt modelId="{3650B983-73CB-4716-A777-57BF6B1B88D6}" type="sibTrans" cxnId="{5E7A7ECB-D4C1-4AC9-A051-2766BC661239}">
      <dgm:prSet/>
      <dgm:spPr/>
      <dgm:t>
        <a:bodyPr/>
        <a:lstStyle/>
        <a:p>
          <a:endParaRPr lang="en-SG"/>
        </a:p>
      </dgm:t>
    </dgm:pt>
    <dgm:pt modelId="{15670028-C501-497D-AACF-34EA7D866EC3}">
      <dgm:prSet phldrT="[Text]"/>
      <dgm:spPr/>
      <dgm:t>
        <a:bodyPr/>
        <a:lstStyle/>
        <a:p>
          <a:r>
            <a:rPr lang="en-SG" dirty="0" err="1"/>
            <a:t>Hetucakra</a:t>
          </a:r>
          <a:endParaRPr lang="en-SG" dirty="0"/>
        </a:p>
      </dgm:t>
    </dgm:pt>
    <dgm:pt modelId="{71A0F05B-C4BB-4398-9A6B-96FE6DD22496}" type="parTrans" cxnId="{C6AF8A1A-C634-4EF1-9B3F-CA2D2F1D78C5}">
      <dgm:prSet/>
      <dgm:spPr/>
      <dgm:t>
        <a:bodyPr/>
        <a:lstStyle/>
        <a:p>
          <a:endParaRPr lang="en-SG"/>
        </a:p>
      </dgm:t>
    </dgm:pt>
    <dgm:pt modelId="{1CA9EB2F-C2D5-4D91-823D-77EECAAC9A59}" type="sibTrans" cxnId="{C6AF8A1A-C634-4EF1-9B3F-CA2D2F1D78C5}">
      <dgm:prSet/>
      <dgm:spPr/>
      <dgm:t>
        <a:bodyPr/>
        <a:lstStyle/>
        <a:p>
          <a:endParaRPr lang="en-SG"/>
        </a:p>
      </dgm:t>
    </dgm:pt>
    <dgm:pt modelId="{AC379284-BCA9-438E-8C4D-A4E67C9E398D}" type="pres">
      <dgm:prSet presAssocID="{15C46D17-4891-4ACC-BAED-7C11434C175E}" presName="composite" presStyleCnt="0">
        <dgm:presLayoutVars>
          <dgm:chMax val="3"/>
          <dgm:animLvl val="lvl"/>
          <dgm:resizeHandles val="exact"/>
        </dgm:presLayoutVars>
      </dgm:prSet>
      <dgm:spPr/>
    </dgm:pt>
    <dgm:pt modelId="{84BACAA4-828E-4A88-8202-0B4578853EF2}" type="pres">
      <dgm:prSet presAssocID="{521B7FD4-9A2E-49ED-9DE9-40D509A591B2}" presName="gear1" presStyleLbl="node1" presStyleIdx="0" presStyleCnt="3">
        <dgm:presLayoutVars>
          <dgm:chMax val="1"/>
          <dgm:bulletEnabled val="1"/>
        </dgm:presLayoutVars>
      </dgm:prSet>
      <dgm:spPr/>
    </dgm:pt>
    <dgm:pt modelId="{48A9684A-2FE4-4F97-9DBA-FD85DDC72806}" type="pres">
      <dgm:prSet presAssocID="{521B7FD4-9A2E-49ED-9DE9-40D509A591B2}" presName="gear1srcNode" presStyleLbl="node1" presStyleIdx="0" presStyleCnt="3"/>
      <dgm:spPr/>
    </dgm:pt>
    <dgm:pt modelId="{45776384-F69C-4836-A86E-02B84D1FC6B9}" type="pres">
      <dgm:prSet presAssocID="{521B7FD4-9A2E-49ED-9DE9-40D509A591B2}" presName="gear1dstNode" presStyleLbl="node1" presStyleIdx="0" presStyleCnt="3"/>
      <dgm:spPr/>
    </dgm:pt>
    <dgm:pt modelId="{CCFC339C-978E-46CD-B778-AF977CBE0070}" type="pres">
      <dgm:prSet presAssocID="{64C8FD59-3404-4A91-9A05-3A1415FE6388}" presName="gear2" presStyleLbl="node1" presStyleIdx="1" presStyleCnt="3">
        <dgm:presLayoutVars>
          <dgm:chMax val="1"/>
          <dgm:bulletEnabled val="1"/>
        </dgm:presLayoutVars>
      </dgm:prSet>
      <dgm:spPr/>
    </dgm:pt>
    <dgm:pt modelId="{144567DB-F5E3-4776-92C7-C47D733D9AFF}" type="pres">
      <dgm:prSet presAssocID="{64C8FD59-3404-4A91-9A05-3A1415FE6388}" presName="gear2srcNode" presStyleLbl="node1" presStyleIdx="1" presStyleCnt="3"/>
      <dgm:spPr/>
    </dgm:pt>
    <dgm:pt modelId="{69963427-4424-4976-883D-A76C34E673D5}" type="pres">
      <dgm:prSet presAssocID="{64C8FD59-3404-4A91-9A05-3A1415FE6388}" presName="gear2dstNode" presStyleLbl="node1" presStyleIdx="1" presStyleCnt="3"/>
      <dgm:spPr/>
    </dgm:pt>
    <dgm:pt modelId="{0D04C3DF-27FE-4221-9E8A-9D47F9872D7F}" type="pres">
      <dgm:prSet presAssocID="{15670028-C501-497D-AACF-34EA7D866EC3}" presName="gear3" presStyleLbl="node1" presStyleIdx="2" presStyleCnt="3"/>
      <dgm:spPr/>
    </dgm:pt>
    <dgm:pt modelId="{5B6DAEFD-C620-4547-A643-825DC9D5B675}" type="pres">
      <dgm:prSet presAssocID="{15670028-C501-497D-AACF-34EA7D866EC3}" presName="gear3tx" presStyleLbl="node1" presStyleIdx="2" presStyleCnt="3">
        <dgm:presLayoutVars>
          <dgm:chMax val="1"/>
          <dgm:bulletEnabled val="1"/>
        </dgm:presLayoutVars>
      </dgm:prSet>
      <dgm:spPr/>
    </dgm:pt>
    <dgm:pt modelId="{BC4D4406-AE34-491C-81C9-45019C5E4239}" type="pres">
      <dgm:prSet presAssocID="{15670028-C501-497D-AACF-34EA7D866EC3}" presName="gear3srcNode" presStyleLbl="node1" presStyleIdx="2" presStyleCnt="3"/>
      <dgm:spPr/>
    </dgm:pt>
    <dgm:pt modelId="{0E68FDB6-A291-4698-8AAD-1AC9162B6205}" type="pres">
      <dgm:prSet presAssocID="{15670028-C501-497D-AACF-34EA7D866EC3}" presName="gear3dstNode" presStyleLbl="node1" presStyleIdx="2" presStyleCnt="3"/>
      <dgm:spPr/>
    </dgm:pt>
    <dgm:pt modelId="{19EBC89A-FB6D-43C5-B3F6-829CE0ADA7F9}" type="pres">
      <dgm:prSet presAssocID="{6FC450A5-65D4-4408-B8CB-0DDCD00FF523}" presName="connector1" presStyleLbl="sibTrans2D1" presStyleIdx="0" presStyleCnt="3"/>
      <dgm:spPr/>
    </dgm:pt>
    <dgm:pt modelId="{DA6A7491-4645-431C-8179-339B41B376BA}" type="pres">
      <dgm:prSet presAssocID="{3650B983-73CB-4716-A777-57BF6B1B88D6}" presName="connector2" presStyleLbl="sibTrans2D1" presStyleIdx="1" presStyleCnt="3"/>
      <dgm:spPr/>
    </dgm:pt>
    <dgm:pt modelId="{FDC1ECCA-7C6C-49C5-9750-6CF55CB4EEDA}" type="pres">
      <dgm:prSet presAssocID="{1CA9EB2F-C2D5-4D91-823D-77EECAAC9A59}" presName="connector3" presStyleLbl="sibTrans2D1" presStyleIdx="2" presStyleCnt="3"/>
      <dgm:spPr/>
    </dgm:pt>
  </dgm:ptLst>
  <dgm:cxnLst>
    <dgm:cxn modelId="{E95A9C05-BFEB-40C7-8A94-F554E0FE257A}" type="presOf" srcId="{521B7FD4-9A2E-49ED-9DE9-40D509A591B2}" destId="{84BACAA4-828E-4A88-8202-0B4578853EF2}" srcOrd="0" destOrd="0" presId="urn:microsoft.com/office/officeart/2005/8/layout/gear1"/>
    <dgm:cxn modelId="{983B1018-B9DD-411C-A8B2-CF2196A56B4A}" type="presOf" srcId="{3650B983-73CB-4716-A777-57BF6B1B88D6}" destId="{DA6A7491-4645-431C-8179-339B41B376BA}" srcOrd="0" destOrd="0" presId="urn:microsoft.com/office/officeart/2005/8/layout/gear1"/>
    <dgm:cxn modelId="{C6AF8A1A-C634-4EF1-9B3F-CA2D2F1D78C5}" srcId="{15C46D17-4891-4ACC-BAED-7C11434C175E}" destId="{15670028-C501-497D-AACF-34EA7D866EC3}" srcOrd="2" destOrd="0" parTransId="{71A0F05B-C4BB-4398-9A6B-96FE6DD22496}" sibTransId="{1CA9EB2F-C2D5-4D91-823D-77EECAAC9A59}"/>
    <dgm:cxn modelId="{2FA23432-463B-48EB-8583-D71C65774E94}" type="presOf" srcId="{521B7FD4-9A2E-49ED-9DE9-40D509A591B2}" destId="{48A9684A-2FE4-4F97-9DBA-FD85DDC72806}" srcOrd="1" destOrd="0" presId="urn:microsoft.com/office/officeart/2005/8/layout/gear1"/>
    <dgm:cxn modelId="{84C88740-7F00-4474-87DB-245A3309DC8B}" type="presOf" srcId="{15670028-C501-497D-AACF-34EA7D866EC3}" destId="{0E68FDB6-A291-4698-8AAD-1AC9162B6205}" srcOrd="3" destOrd="0" presId="urn:microsoft.com/office/officeart/2005/8/layout/gear1"/>
    <dgm:cxn modelId="{8E819345-C08F-4568-B7B0-53986251C1D9}" type="presOf" srcId="{64C8FD59-3404-4A91-9A05-3A1415FE6388}" destId="{CCFC339C-978E-46CD-B778-AF977CBE0070}" srcOrd="0" destOrd="0" presId="urn:microsoft.com/office/officeart/2005/8/layout/gear1"/>
    <dgm:cxn modelId="{B1FC9F88-1358-4690-9075-4C6B815A4E91}" type="presOf" srcId="{15670028-C501-497D-AACF-34EA7D866EC3}" destId="{0D04C3DF-27FE-4221-9E8A-9D47F9872D7F}" srcOrd="0" destOrd="0" presId="urn:microsoft.com/office/officeart/2005/8/layout/gear1"/>
    <dgm:cxn modelId="{E96BD2AC-1920-42A3-B791-63F6C5C023EF}" type="presOf" srcId="{15670028-C501-497D-AACF-34EA7D866EC3}" destId="{BC4D4406-AE34-491C-81C9-45019C5E4239}" srcOrd="2" destOrd="0" presId="urn:microsoft.com/office/officeart/2005/8/layout/gear1"/>
    <dgm:cxn modelId="{BFB283B8-DE0C-4982-AAD2-5CEE819D55A2}" type="presOf" srcId="{64C8FD59-3404-4A91-9A05-3A1415FE6388}" destId="{69963427-4424-4976-883D-A76C34E673D5}" srcOrd="2" destOrd="0" presId="urn:microsoft.com/office/officeart/2005/8/layout/gear1"/>
    <dgm:cxn modelId="{75B7DFC1-93C9-4747-9BF7-E374E1BF0770}" type="presOf" srcId="{15C46D17-4891-4ACC-BAED-7C11434C175E}" destId="{AC379284-BCA9-438E-8C4D-A4E67C9E398D}" srcOrd="0" destOrd="0" presId="urn:microsoft.com/office/officeart/2005/8/layout/gear1"/>
    <dgm:cxn modelId="{459E5FC3-40FF-4653-841B-68F282122F2D}" type="presOf" srcId="{1CA9EB2F-C2D5-4D91-823D-77EECAAC9A59}" destId="{FDC1ECCA-7C6C-49C5-9750-6CF55CB4EEDA}" srcOrd="0" destOrd="0" presId="urn:microsoft.com/office/officeart/2005/8/layout/gear1"/>
    <dgm:cxn modelId="{353A43C3-E00A-4215-9A41-89D0074A4404}" type="presOf" srcId="{15670028-C501-497D-AACF-34EA7D866EC3}" destId="{5B6DAEFD-C620-4547-A643-825DC9D5B675}" srcOrd="1" destOrd="0" presId="urn:microsoft.com/office/officeart/2005/8/layout/gear1"/>
    <dgm:cxn modelId="{73CF91C7-E5CC-43CC-84DF-1B76AC6A8486}" srcId="{15C46D17-4891-4ACC-BAED-7C11434C175E}" destId="{521B7FD4-9A2E-49ED-9DE9-40D509A591B2}" srcOrd="0" destOrd="0" parTransId="{F6B1E05B-7913-4966-B055-6A6D9B59EC0B}" sibTransId="{6FC450A5-65D4-4408-B8CB-0DDCD00FF523}"/>
    <dgm:cxn modelId="{F4B829C9-B551-4070-BB15-611388389B84}" type="presOf" srcId="{64C8FD59-3404-4A91-9A05-3A1415FE6388}" destId="{144567DB-F5E3-4776-92C7-C47D733D9AFF}" srcOrd="1" destOrd="0" presId="urn:microsoft.com/office/officeart/2005/8/layout/gear1"/>
    <dgm:cxn modelId="{5E7A7ECB-D4C1-4AC9-A051-2766BC661239}" srcId="{15C46D17-4891-4ACC-BAED-7C11434C175E}" destId="{64C8FD59-3404-4A91-9A05-3A1415FE6388}" srcOrd="1" destOrd="0" parTransId="{86E94782-6268-4CAD-AA84-59FA4B2B7C19}" sibTransId="{3650B983-73CB-4716-A777-57BF6B1B88D6}"/>
    <dgm:cxn modelId="{FBB424D6-376B-4710-90BD-57EB7E6C8B58}" type="presOf" srcId="{6FC450A5-65D4-4408-B8CB-0DDCD00FF523}" destId="{19EBC89A-FB6D-43C5-B3F6-829CE0ADA7F9}" srcOrd="0" destOrd="0" presId="urn:microsoft.com/office/officeart/2005/8/layout/gear1"/>
    <dgm:cxn modelId="{E97AC3EC-B7D8-4035-B626-EF4C83346E11}" type="presOf" srcId="{521B7FD4-9A2E-49ED-9DE9-40D509A591B2}" destId="{45776384-F69C-4836-A86E-02B84D1FC6B9}" srcOrd="2" destOrd="0" presId="urn:microsoft.com/office/officeart/2005/8/layout/gear1"/>
    <dgm:cxn modelId="{75B68A55-F2E9-47C7-9417-7989D00469AA}" type="presParOf" srcId="{AC379284-BCA9-438E-8C4D-A4E67C9E398D}" destId="{84BACAA4-828E-4A88-8202-0B4578853EF2}" srcOrd="0" destOrd="0" presId="urn:microsoft.com/office/officeart/2005/8/layout/gear1"/>
    <dgm:cxn modelId="{22A8C7C2-9BF9-4056-85AF-A4630B04ECC4}" type="presParOf" srcId="{AC379284-BCA9-438E-8C4D-A4E67C9E398D}" destId="{48A9684A-2FE4-4F97-9DBA-FD85DDC72806}" srcOrd="1" destOrd="0" presId="urn:microsoft.com/office/officeart/2005/8/layout/gear1"/>
    <dgm:cxn modelId="{4B045991-2864-4DDC-B663-EEDF7876BA79}" type="presParOf" srcId="{AC379284-BCA9-438E-8C4D-A4E67C9E398D}" destId="{45776384-F69C-4836-A86E-02B84D1FC6B9}" srcOrd="2" destOrd="0" presId="urn:microsoft.com/office/officeart/2005/8/layout/gear1"/>
    <dgm:cxn modelId="{123F89BE-5E69-4EEC-A2D8-49EBA62EABBB}" type="presParOf" srcId="{AC379284-BCA9-438E-8C4D-A4E67C9E398D}" destId="{CCFC339C-978E-46CD-B778-AF977CBE0070}" srcOrd="3" destOrd="0" presId="urn:microsoft.com/office/officeart/2005/8/layout/gear1"/>
    <dgm:cxn modelId="{9FBFDA1E-45FE-4865-92B8-40BC44B0357B}" type="presParOf" srcId="{AC379284-BCA9-438E-8C4D-A4E67C9E398D}" destId="{144567DB-F5E3-4776-92C7-C47D733D9AFF}" srcOrd="4" destOrd="0" presId="urn:microsoft.com/office/officeart/2005/8/layout/gear1"/>
    <dgm:cxn modelId="{BD3D6988-2BD4-4E5C-B0CD-659E2543537E}" type="presParOf" srcId="{AC379284-BCA9-438E-8C4D-A4E67C9E398D}" destId="{69963427-4424-4976-883D-A76C34E673D5}" srcOrd="5" destOrd="0" presId="urn:microsoft.com/office/officeart/2005/8/layout/gear1"/>
    <dgm:cxn modelId="{E416819F-F2C8-4AD8-A7DE-CD6947FE6B07}" type="presParOf" srcId="{AC379284-BCA9-438E-8C4D-A4E67C9E398D}" destId="{0D04C3DF-27FE-4221-9E8A-9D47F9872D7F}" srcOrd="6" destOrd="0" presId="urn:microsoft.com/office/officeart/2005/8/layout/gear1"/>
    <dgm:cxn modelId="{03925027-14FF-4030-BA02-8070E1DF87F0}" type="presParOf" srcId="{AC379284-BCA9-438E-8C4D-A4E67C9E398D}" destId="{5B6DAEFD-C620-4547-A643-825DC9D5B675}" srcOrd="7" destOrd="0" presId="urn:microsoft.com/office/officeart/2005/8/layout/gear1"/>
    <dgm:cxn modelId="{8D130584-0276-4A88-9E00-56819627DD1C}" type="presParOf" srcId="{AC379284-BCA9-438E-8C4D-A4E67C9E398D}" destId="{BC4D4406-AE34-491C-81C9-45019C5E4239}" srcOrd="8" destOrd="0" presId="urn:microsoft.com/office/officeart/2005/8/layout/gear1"/>
    <dgm:cxn modelId="{3597DDBC-987B-4178-A414-9CA325896E9D}" type="presParOf" srcId="{AC379284-BCA9-438E-8C4D-A4E67C9E398D}" destId="{0E68FDB6-A291-4698-8AAD-1AC9162B6205}" srcOrd="9" destOrd="0" presId="urn:microsoft.com/office/officeart/2005/8/layout/gear1"/>
    <dgm:cxn modelId="{89AB7837-C030-48CD-9607-7717B8A88541}" type="presParOf" srcId="{AC379284-BCA9-438E-8C4D-A4E67C9E398D}" destId="{19EBC89A-FB6D-43C5-B3F6-829CE0ADA7F9}" srcOrd="10" destOrd="0" presId="urn:microsoft.com/office/officeart/2005/8/layout/gear1"/>
    <dgm:cxn modelId="{6FA60252-2987-47FF-B2A7-0ECA7303A602}" type="presParOf" srcId="{AC379284-BCA9-438E-8C4D-A4E67C9E398D}" destId="{DA6A7491-4645-431C-8179-339B41B376BA}" srcOrd="11" destOrd="0" presId="urn:microsoft.com/office/officeart/2005/8/layout/gear1"/>
    <dgm:cxn modelId="{C0CE1AA4-5875-4638-A452-7D05DB2336B7}" type="presParOf" srcId="{AC379284-BCA9-438E-8C4D-A4E67C9E398D}" destId="{FDC1ECCA-7C6C-49C5-9750-6CF55CB4EEDA}"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0000994-5877-42CC-9130-7273425ECF0F}" type="doc">
      <dgm:prSet loTypeId="urn:microsoft.com/office/officeart/2009/3/layout/PhasedProcess" loCatId="process" qsTypeId="urn:microsoft.com/office/officeart/2005/8/quickstyle/simple1" qsCatId="simple" csTypeId="urn:microsoft.com/office/officeart/2005/8/colors/colorful4" csCatId="colorful" phldr="1"/>
      <dgm:spPr/>
      <dgm:t>
        <a:bodyPr/>
        <a:lstStyle/>
        <a:p>
          <a:endParaRPr lang="en-SG"/>
        </a:p>
      </dgm:t>
    </dgm:pt>
    <dgm:pt modelId="{DA3400E5-276A-4874-A2D7-08AC6DAC2814}">
      <dgm:prSet phldrT="[Text]"/>
      <dgm:spPr/>
      <dgm:t>
        <a:bodyPr/>
        <a:lstStyle/>
        <a:p>
          <a:r>
            <a:rPr lang="en-SG" dirty="0"/>
            <a:t>Reason (produced by effort)</a:t>
          </a:r>
        </a:p>
      </dgm:t>
    </dgm:pt>
    <dgm:pt modelId="{BC5C9DDE-620A-4253-91F3-9F757CFD9EF8}" type="parTrans" cxnId="{542BD276-E7EE-4F49-8344-D1D153C1C23E}">
      <dgm:prSet/>
      <dgm:spPr/>
      <dgm:t>
        <a:bodyPr/>
        <a:lstStyle/>
        <a:p>
          <a:endParaRPr lang="en-SG"/>
        </a:p>
      </dgm:t>
    </dgm:pt>
    <dgm:pt modelId="{A983650B-DC86-46BF-8CBE-830ED9137637}" type="sibTrans" cxnId="{542BD276-E7EE-4F49-8344-D1D153C1C23E}">
      <dgm:prSet/>
      <dgm:spPr/>
      <dgm:t>
        <a:bodyPr/>
        <a:lstStyle/>
        <a:p>
          <a:endParaRPr lang="en-SG"/>
        </a:p>
      </dgm:t>
    </dgm:pt>
    <dgm:pt modelId="{DC52DD42-A00B-4E65-8A1A-2E05D317B19B}">
      <dgm:prSet phldrT="[Text]"/>
      <dgm:spPr/>
      <dgm:t>
        <a:bodyPr/>
        <a:lstStyle/>
        <a:p>
          <a:r>
            <a:rPr lang="en-SG" dirty="0"/>
            <a:t>Sound</a:t>
          </a:r>
        </a:p>
      </dgm:t>
    </dgm:pt>
    <dgm:pt modelId="{1A3562BE-A765-480C-A7FE-9445E2722907}" type="parTrans" cxnId="{CAEC2C5A-6036-4E3A-99A9-E2A43DBC7896}">
      <dgm:prSet/>
      <dgm:spPr/>
      <dgm:t>
        <a:bodyPr/>
        <a:lstStyle/>
        <a:p>
          <a:endParaRPr lang="en-SG"/>
        </a:p>
      </dgm:t>
    </dgm:pt>
    <dgm:pt modelId="{22F7319A-AA18-4051-8023-321BE4A6B492}" type="sibTrans" cxnId="{CAEC2C5A-6036-4E3A-99A9-E2A43DBC7896}">
      <dgm:prSet/>
      <dgm:spPr/>
      <dgm:t>
        <a:bodyPr/>
        <a:lstStyle/>
        <a:p>
          <a:endParaRPr lang="en-SG"/>
        </a:p>
      </dgm:t>
    </dgm:pt>
    <dgm:pt modelId="{CAB5F789-0B3A-478C-9D98-9B49238EDCA5}">
      <dgm:prSet phldrT="[Text]"/>
      <dgm:spPr/>
      <dgm:t>
        <a:bodyPr/>
        <a:lstStyle/>
        <a:p>
          <a:r>
            <a:rPr lang="en-SG" dirty="0"/>
            <a:t>Non-</a:t>
          </a:r>
        </a:p>
        <a:p>
          <a:r>
            <a:rPr lang="en-SG" dirty="0"/>
            <a:t>Eternal</a:t>
          </a:r>
        </a:p>
      </dgm:t>
    </dgm:pt>
    <dgm:pt modelId="{A21DA946-A559-4205-8214-22BF98620A3B}" type="parTrans" cxnId="{43D11650-C4BB-496C-9187-2B91B1D498CF}">
      <dgm:prSet/>
      <dgm:spPr/>
      <dgm:t>
        <a:bodyPr/>
        <a:lstStyle/>
        <a:p>
          <a:endParaRPr lang="en-SG"/>
        </a:p>
      </dgm:t>
    </dgm:pt>
    <dgm:pt modelId="{5CA37115-5566-43D0-A4DB-3490E3FEDF4A}" type="sibTrans" cxnId="{43D11650-C4BB-496C-9187-2B91B1D498CF}">
      <dgm:prSet/>
      <dgm:spPr/>
      <dgm:t>
        <a:bodyPr/>
        <a:lstStyle/>
        <a:p>
          <a:endParaRPr lang="en-SG"/>
        </a:p>
      </dgm:t>
    </dgm:pt>
    <dgm:pt modelId="{15E39986-8241-4A88-AE2E-17F797BFB390}">
      <dgm:prSet phldrT="[Text]"/>
      <dgm:spPr/>
      <dgm:t>
        <a:bodyPr/>
        <a:lstStyle/>
        <a:p>
          <a:r>
            <a:rPr lang="en-SG" dirty="0"/>
            <a:t>Effort</a:t>
          </a:r>
        </a:p>
      </dgm:t>
    </dgm:pt>
    <dgm:pt modelId="{1C0BE0FC-38B8-4C68-9647-82D6A862E78A}" type="parTrans" cxnId="{7823E233-40E3-4165-B34A-C7419D7BD933}">
      <dgm:prSet/>
      <dgm:spPr/>
      <dgm:t>
        <a:bodyPr/>
        <a:lstStyle/>
        <a:p>
          <a:endParaRPr lang="en-SG"/>
        </a:p>
      </dgm:t>
    </dgm:pt>
    <dgm:pt modelId="{4BCF51C6-FB66-443C-AA90-EDE377F70AFC}" type="sibTrans" cxnId="{7823E233-40E3-4165-B34A-C7419D7BD933}">
      <dgm:prSet/>
      <dgm:spPr/>
      <dgm:t>
        <a:bodyPr/>
        <a:lstStyle/>
        <a:p>
          <a:endParaRPr lang="en-SG"/>
        </a:p>
      </dgm:t>
    </dgm:pt>
    <dgm:pt modelId="{6BDA2528-F63B-4F45-9F86-08014C5D47E9}">
      <dgm:prSet phldrT="[Text]"/>
      <dgm:spPr/>
      <dgm:t>
        <a:bodyPr/>
        <a:lstStyle/>
        <a:p>
          <a:r>
            <a:rPr lang="en-SG" dirty="0"/>
            <a:t>Sapak</a:t>
          </a:r>
          <a:r>
            <a:rPr lang="en-SG" dirty="0">
              <a:latin typeface="Times New Roman" panose="02020603050405020304" pitchFamily="18" charset="0"/>
              <a:cs typeface="Times New Roman" panose="02020603050405020304" pitchFamily="18" charset="0"/>
            </a:rPr>
            <a:t>ṣ</a:t>
          </a:r>
          <a:r>
            <a:rPr lang="en-SG" dirty="0"/>
            <a:t>a </a:t>
          </a:r>
        </a:p>
      </dgm:t>
    </dgm:pt>
    <dgm:pt modelId="{7DA95FA0-9AE8-4FDE-B566-3A382742F1D7}" type="parTrans" cxnId="{4E9F85F8-3E8F-42BF-887C-11CE42C0FCA3}">
      <dgm:prSet/>
      <dgm:spPr/>
      <dgm:t>
        <a:bodyPr/>
        <a:lstStyle/>
        <a:p>
          <a:endParaRPr lang="en-SG"/>
        </a:p>
      </dgm:t>
    </dgm:pt>
    <dgm:pt modelId="{26436A2B-1555-4C90-80DF-F53960587289}" type="sibTrans" cxnId="{4E9F85F8-3E8F-42BF-887C-11CE42C0FCA3}">
      <dgm:prSet/>
      <dgm:spPr/>
      <dgm:t>
        <a:bodyPr/>
        <a:lstStyle/>
        <a:p>
          <a:endParaRPr lang="en-SG"/>
        </a:p>
      </dgm:t>
    </dgm:pt>
    <dgm:pt modelId="{38B16D34-586A-4BFE-9A73-89CBC61F1C4E}">
      <dgm:prSet phldrT="[Text]"/>
      <dgm:spPr/>
      <dgm:t>
        <a:bodyPr/>
        <a:lstStyle/>
        <a:p>
          <a:r>
            <a:rPr lang="en-SG" dirty="0"/>
            <a:t>Like a pot </a:t>
          </a:r>
        </a:p>
      </dgm:t>
    </dgm:pt>
    <dgm:pt modelId="{78C3A9CA-3FEB-40FC-9D13-1864BEF6F9B0}" type="parTrans" cxnId="{23A31CE3-D7B4-4A6F-9603-842FAE6FDAD4}">
      <dgm:prSet/>
      <dgm:spPr/>
      <dgm:t>
        <a:bodyPr/>
        <a:lstStyle/>
        <a:p>
          <a:endParaRPr lang="en-SG"/>
        </a:p>
      </dgm:t>
    </dgm:pt>
    <dgm:pt modelId="{D2697956-175D-48FD-98D7-9D6B663949F6}" type="sibTrans" cxnId="{23A31CE3-D7B4-4A6F-9603-842FAE6FDAD4}">
      <dgm:prSet/>
      <dgm:spPr/>
      <dgm:t>
        <a:bodyPr/>
        <a:lstStyle/>
        <a:p>
          <a:endParaRPr lang="en-SG"/>
        </a:p>
      </dgm:t>
    </dgm:pt>
    <dgm:pt modelId="{814041E3-1CDE-483A-8222-26C821D71D7D}">
      <dgm:prSet phldrT="[Text]"/>
      <dgm:spPr/>
      <dgm:t>
        <a:bodyPr/>
        <a:lstStyle/>
        <a:p>
          <a:r>
            <a:rPr lang="en-SG" dirty="0"/>
            <a:t>Like the lightning</a:t>
          </a:r>
        </a:p>
      </dgm:t>
    </dgm:pt>
    <dgm:pt modelId="{E00E4B3B-AE64-4790-BC39-BA23CEC7EE80}" type="parTrans" cxnId="{6BAA65C5-29CB-41EB-97C2-0B189909BD68}">
      <dgm:prSet/>
      <dgm:spPr/>
      <dgm:t>
        <a:bodyPr/>
        <a:lstStyle/>
        <a:p>
          <a:endParaRPr lang="en-SG"/>
        </a:p>
      </dgm:t>
    </dgm:pt>
    <dgm:pt modelId="{A260F7EB-5C7E-41F7-B3D2-1DAF6C3D8150}" type="sibTrans" cxnId="{6BAA65C5-29CB-41EB-97C2-0B189909BD68}">
      <dgm:prSet/>
      <dgm:spPr/>
      <dgm:t>
        <a:bodyPr/>
        <a:lstStyle/>
        <a:p>
          <a:endParaRPr lang="en-SG"/>
        </a:p>
      </dgm:t>
    </dgm:pt>
    <dgm:pt modelId="{82D65442-D777-4F22-A7C9-4B570928856E}">
      <dgm:prSet phldrT="[Text]"/>
      <dgm:spPr/>
      <dgm:t>
        <a:bodyPr/>
        <a:lstStyle/>
        <a:p>
          <a:r>
            <a:rPr lang="en-SG" dirty="0" err="1"/>
            <a:t>Vipak</a:t>
          </a:r>
          <a:r>
            <a:rPr lang="en-SG" dirty="0" err="1">
              <a:latin typeface="Times New Roman" panose="02020603050405020304" pitchFamily="18" charset="0"/>
              <a:cs typeface="Times New Roman" panose="02020603050405020304" pitchFamily="18" charset="0"/>
            </a:rPr>
            <a:t>ṣ</a:t>
          </a:r>
          <a:r>
            <a:rPr lang="en-SG" dirty="0" err="1"/>
            <a:t>a</a:t>
          </a:r>
          <a:r>
            <a:rPr lang="en-SG" dirty="0"/>
            <a:t> </a:t>
          </a:r>
        </a:p>
      </dgm:t>
    </dgm:pt>
    <dgm:pt modelId="{A0FB72A9-B2E1-4B9D-9820-4CB4B61A7DF6}" type="parTrans" cxnId="{663ABA55-7C5F-484D-9871-E6F7146510B7}">
      <dgm:prSet/>
      <dgm:spPr/>
      <dgm:t>
        <a:bodyPr/>
        <a:lstStyle/>
        <a:p>
          <a:endParaRPr lang="en-SG"/>
        </a:p>
      </dgm:t>
    </dgm:pt>
    <dgm:pt modelId="{57B6DDAF-0DE2-4F1B-A91A-8E11243817F9}" type="sibTrans" cxnId="{663ABA55-7C5F-484D-9871-E6F7146510B7}">
      <dgm:prSet/>
      <dgm:spPr/>
      <dgm:t>
        <a:bodyPr/>
        <a:lstStyle/>
        <a:p>
          <a:endParaRPr lang="en-SG"/>
        </a:p>
      </dgm:t>
    </dgm:pt>
    <dgm:pt modelId="{09CAF327-C690-4427-86B0-9A68381A6C44}">
      <dgm:prSet phldrT="[Text]"/>
      <dgm:spPr/>
      <dgm:t>
        <a:bodyPr/>
        <a:lstStyle/>
        <a:p>
          <a:r>
            <a:rPr lang="en-SG" dirty="0"/>
            <a:t>Unlike the space/sky</a:t>
          </a:r>
        </a:p>
      </dgm:t>
    </dgm:pt>
    <dgm:pt modelId="{8BCCE7E4-121B-4ED3-9435-CF676B1B8EB4}" type="parTrans" cxnId="{6005B830-0B3C-4BA4-AD0B-C7E45E8608C4}">
      <dgm:prSet/>
      <dgm:spPr/>
      <dgm:t>
        <a:bodyPr/>
        <a:lstStyle/>
        <a:p>
          <a:endParaRPr lang="en-SG"/>
        </a:p>
      </dgm:t>
    </dgm:pt>
    <dgm:pt modelId="{5D4471AC-E52E-47BE-B61A-82D181F9D3BD}" type="sibTrans" cxnId="{6005B830-0B3C-4BA4-AD0B-C7E45E8608C4}">
      <dgm:prSet/>
      <dgm:spPr/>
      <dgm:t>
        <a:bodyPr/>
        <a:lstStyle/>
        <a:p>
          <a:endParaRPr lang="en-SG"/>
        </a:p>
      </dgm:t>
    </dgm:pt>
    <dgm:pt modelId="{5206A4AF-D131-4C76-B24D-D85CD4670336}" type="pres">
      <dgm:prSet presAssocID="{60000994-5877-42CC-9130-7273425ECF0F}" presName="Name0" presStyleCnt="0">
        <dgm:presLayoutVars>
          <dgm:chMax val="3"/>
          <dgm:chPref val="3"/>
          <dgm:bulletEnabled val="1"/>
          <dgm:dir/>
          <dgm:animLvl val="lvl"/>
        </dgm:presLayoutVars>
      </dgm:prSet>
      <dgm:spPr/>
    </dgm:pt>
    <dgm:pt modelId="{EF523331-E616-4546-B6DE-D9D5A16E6674}" type="pres">
      <dgm:prSet presAssocID="{60000994-5877-42CC-9130-7273425ECF0F}" presName="arc1" presStyleLbl="node1" presStyleIdx="0" presStyleCnt="4"/>
      <dgm:spPr/>
    </dgm:pt>
    <dgm:pt modelId="{0B863D35-3A06-4E4B-8C8E-0E6541BD0D07}" type="pres">
      <dgm:prSet presAssocID="{60000994-5877-42CC-9130-7273425ECF0F}" presName="arc3" presStyleLbl="node1" presStyleIdx="1" presStyleCnt="4"/>
      <dgm:spPr/>
    </dgm:pt>
    <dgm:pt modelId="{56EFFB39-6B38-4E27-956B-8E014A49F1E3}" type="pres">
      <dgm:prSet presAssocID="{60000994-5877-42CC-9130-7273425ECF0F}" presName="parentText2" presStyleLbl="revTx" presStyleIdx="0" presStyleCnt="3">
        <dgm:presLayoutVars>
          <dgm:chMax val="4"/>
          <dgm:chPref val="3"/>
          <dgm:bulletEnabled val="1"/>
        </dgm:presLayoutVars>
      </dgm:prSet>
      <dgm:spPr/>
    </dgm:pt>
    <dgm:pt modelId="{31419090-FEE1-4FEB-ACFE-EC28A17B9A7B}" type="pres">
      <dgm:prSet presAssocID="{60000994-5877-42CC-9130-7273425ECF0F}" presName="arc2" presStyleLbl="node1" presStyleIdx="2" presStyleCnt="4"/>
      <dgm:spPr/>
    </dgm:pt>
    <dgm:pt modelId="{D2379700-BB88-4D6C-9309-FD88BB0A2DB6}" type="pres">
      <dgm:prSet presAssocID="{60000994-5877-42CC-9130-7273425ECF0F}" presName="arc4" presStyleLbl="node1" presStyleIdx="3" presStyleCnt="4"/>
      <dgm:spPr/>
    </dgm:pt>
    <dgm:pt modelId="{47476100-1CC0-4C94-8746-7E8D68686C75}" type="pres">
      <dgm:prSet presAssocID="{60000994-5877-42CC-9130-7273425ECF0F}" presName="parentText3" presStyleLbl="revTx" presStyleIdx="1" presStyleCnt="3">
        <dgm:presLayoutVars>
          <dgm:chMax val="1"/>
          <dgm:chPref val="1"/>
          <dgm:bulletEnabled val="1"/>
        </dgm:presLayoutVars>
      </dgm:prSet>
      <dgm:spPr/>
    </dgm:pt>
    <dgm:pt modelId="{5D38DFBA-F587-4472-A139-68E1C9BC0BBE}" type="pres">
      <dgm:prSet presAssocID="{60000994-5877-42CC-9130-7273425ECF0F}" presName="middleComposite" presStyleCnt="0"/>
      <dgm:spPr/>
    </dgm:pt>
    <dgm:pt modelId="{293EB1A1-E3B5-491E-990E-7F9638FAC769}" type="pres">
      <dgm:prSet presAssocID="{38B16D34-586A-4BFE-9A73-89CBC61F1C4E}" presName="circ1" presStyleLbl="vennNode1" presStyleIdx="0" presStyleCnt="8"/>
      <dgm:spPr/>
    </dgm:pt>
    <dgm:pt modelId="{9EF06D66-1B1D-4EC2-9772-D26027E60A5A}" type="pres">
      <dgm:prSet presAssocID="{38B16D34-586A-4BFE-9A73-89CBC61F1C4E}" presName="circ1Tx" presStyleLbl="revTx" presStyleIdx="1" presStyleCnt="3">
        <dgm:presLayoutVars>
          <dgm:chMax val="0"/>
          <dgm:chPref val="0"/>
        </dgm:presLayoutVars>
      </dgm:prSet>
      <dgm:spPr/>
    </dgm:pt>
    <dgm:pt modelId="{701D9BAC-B6F4-4BE9-BAFD-01921D1D8228}" type="pres">
      <dgm:prSet presAssocID="{814041E3-1CDE-483A-8222-26C821D71D7D}" presName="circ2" presStyleLbl="vennNode1" presStyleIdx="1" presStyleCnt="8"/>
      <dgm:spPr/>
    </dgm:pt>
    <dgm:pt modelId="{4E6C3EEA-AD1B-4E9E-9C06-35E757911D6F}" type="pres">
      <dgm:prSet presAssocID="{814041E3-1CDE-483A-8222-26C821D71D7D}" presName="circ2Tx" presStyleLbl="revTx" presStyleIdx="1" presStyleCnt="3">
        <dgm:presLayoutVars>
          <dgm:chMax val="0"/>
          <dgm:chPref val="0"/>
        </dgm:presLayoutVars>
      </dgm:prSet>
      <dgm:spPr/>
    </dgm:pt>
    <dgm:pt modelId="{7FBA5B69-1394-4D3E-8A20-B103559B5084}" type="pres">
      <dgm:prSet presAssocID="{60000994-5877-42CC-9130-7273425ECF0F}" presName="leftComposite" presStyleCnt="0"/>
      <dgm:spPr/>
    </dgm:pt>
    <dgm:pt modelId="{68695C43-840A-43BD-AD7D-2A484358E705}" type="pres">
      <dgm:prSet presAssocID="{DC52DD42-A00B-4E65-8A1A-2E05D317B19B}" presName="childText1_1" presStyleLbl="vennNode1" presStyleIdx="2" presStyleCnt="8">
        <dgm:presLayoutVars>
          <dgm:chMax val="0"/>
          <dgm:chPref val="0"/>
        </dgm:presLayoutVars>
      </dgm:prSet>
      <dgm:spPr/>
    </dgm:pt>
    <dgm:pt modelId="{EACA6598-FE59-41B4-A6DB-9B12A9242B57}" type="pres">
      <dgm:prSet presAssocID="{DC52DD42-A00B-4E65-8A1A-2E05D317B19B}" presName="ellipse1" presStyleLbl="vennNode1" presStyleIdx="3" presStyleCnt="8"/>
      <dgm:spPr/>
    </dgm:pt>
    <dgm:pt modelId="{FDFDBF5A-3CCB-4F3E-B084-CA1185BA6330}" type="pres">
      <dgm:prSet presAssocID="{DC52DD42-A00B-4E65-8A1A-2E05D317B19B}" presName="ellipse2" presStyleLbl="vennNode1" presStyleIdx="4" presStyleCnt="8"/>
      <dgm:spPr/>
    </dgm:pt>
    <dgm:pt modelId="{D72DC33C-75ED-4A6F-BA89-0DCB10B6020E}" type="pres">
      <dgm:prSet presAssocID="{CAB5F789-0B3A-478C-9D98-9B49238EDCA5}" presName="childText1_2" presStyleLbl="vennNode1" presStyleIdx="5" presStyleCnt="8">
        <dgm:presLayoutVars>
          <dgm:chMax val="0"/>
          <dgm:chPref val="0"/>
        </dgm:presLayoutVars>
      </dgm:prSet>
      <dgm:spPr/>
    </dgm:pt>
    <dgm:pt modelId="{FDD0DDA0-2C8A-470A-9D50-1267088FF0B3}" type="pres">
      <dgm:prSet presAssocID="{CAB5F789-0B3A-478C-9D98-9B49238EDCA5}" presName="ellipse3" presStyleLbl="vennNode1" presStyleIdx="6" presStyleCnt="8"/>
      <dgm:spPr/>
    </dgm:pt>
    <dgm:pt modelId="{9C4310F8-4A32-42AC-AC08-E3F8CB3E1A2E}" type="pres">
      <dgm:prSet presAssocID="{15E39986-8241-4A88-AE2E-17F797BFB390}" presName="childText1_3" presStyleLbl="vennNode1" presStyleIdx="7" presStyleCnt="8">
        <dgm:presLayoutVars>
          <dgm:chMax val="0"/>
          <dgm:chPref val="0"/>
        </dgm:presLayoutVars>
      </dgm:prSet>
      <dgm:spPr/>
    </dgm:pt>
    <dgm:pt modelId="{87584029-DA80-4799-A885-4AFB558971E7}" type="pres">
      <dgm:prSet presAssocID="{60000994-5877-42CC-9130-7273425ECF0F}" presName="rightChild" presStyleLbl="node2" presStyleIdx="0" presStyleCnt="1">
        <dgm:presLayoutVars>
          <dgm:chMax val="0"/>
          <dgm:chPref val="0"/>
        </dgm:presLayoutVars>
      </dgm:prSet>
      <dgm:spPr/>
    </dgm:pt>
    <dgm:pt modelId="{D7B2363E-64BE-4E62-BE82-4C0B893DCCEF}" type="pres">
      <dgm:prSet presAssocID="{60000994-5877-42CC-9130-7273425ECF0F}" presName="parentText1" presStyleLbl="revTx" presStyleIdx="2" presStyleCnt="3">
        <dgm:presLayoutVars>
          <dgm:chMax val="4"/>
          <dgm:chPref val="3"/>
          <dgm:bulletEnabled val="1"/>
        </dgm:presLayoutVars>
      </dgm:prSet>
      <dgm:spPr/>
    </dgm:pt>
  </dgm:ptLst>
  <dgm:cxnLst>
    <dgm:cxn modelId="{6005B830-0B3C-4BA4-AD0B-C7E45E8608C4}" srcId="{82D65442-D777-4F22-A7C9-4B570928856E}" destId="{09CAF327-C690-4427-86B0-9A68381A6C44}" srcOrd="0" destOrd="0" parTransId="{8BCCE7E4-121B-4ED3-9435-CF676B1B8EB4}" sibTransId="{5D4471AC-E52E-47BE-B61A-82D181F9D3BD}"/>
    <dgm:cxn modelId="{7823E233-40E3-4165-B34A-C7419D7BD933}" srcId="{DA3400E5-276A-4874-A2D7-08AC6DAC2814}" destId="{15E39986-8241-4A88-AE2E-17F797BFB390}" srcOrd="2" destOrd="0" parTransId="{1C0BE0FC-38B8-4C68-9647-82D6A862E78A}" sibTransId="{4BCF51C6-FB66-443C-AA90-EDE377F70AFC}"/>
    <dgm:cxn modelId="{06F1BB62-E3F6-40C2-8F69-9EC0AF392202}" type="presOf" srcId="{DA3400E5-276A-4874-A2D7-08AC6DAC2814}" destId="{D7B2363E-64BE-4E62-BE82-4C0B893DCCEF}" srcOrd="0" destOrd="0" presId="urn:microsoft.com/office/officeart/2009/3/layout/PhasedProcess"/>
    <dgm:cxn modelId="{43D11650-C4BB-496C-9187-2B91B1D498CF}" srcId="{DA3400E5-276A-4874-A2D7-08AC6DAC2814}" destId="{CAB5F789-0B3A-478C-9D98-9B49238EDCA5}" srcOrd="1" destOrd="0" parTransId="{A21DA946-A559-4205-8214-22BF98620A3B}" sibTransId="{5CA37115-5566-43D0-A4DB-3490E3FEDF4A}"/>
    <dgm:cxn modelId="{663ABA55-7C5F-484D-9871-E6F7146510B7}" srcId="{60000994-5877-42CC-9130-7273425ECF0F}" destId="{82D65442-D777-4F22-A7C9-4B570928856E}" srcOrd="2" destOrd="0" parTransId="{A0FB72A9-B2E1-4B9D-9820-4CB4B61A7DF6}" sibTransId="{57B6DDAF-0DE2-4F1B-A91A-8E11243817F9}"/>
    <dgm:cxn modelId="{542BD276-E7EE-4F49-8344-D1D153C1C23E}" srcId="{60000994-5877-42CC-9130-7273425ECF0F}" destId="{DA3400E5-276A-4874-A2D7-08AC6DAC2814}" srcOrd="0" destOrd="0" parTransId="{BC5C9DDE-620A-4253-91F3-9F757CFD9EF8}" sibTransId="{A983650B-DC86-46BF-8CBE-830ED9137637}"/>
    <dgm:cxn modelId="{FA3A8B79-A00B-439E-B31B-7DF8FD8E4E14}" type="presOf" srcId="{814041E3-1CDE-483A-8222-26C821D71D7D}" destId="{701D9BAC-B6F4-4BE9-BAFD-01921D1D8228}" srcOrd="0" destOrd="0" presId="urn:microsoft.com/office/officeart/2009/3/layout/PhasedProcess"/>
    <dgm:cxn modelId="{CAEC2C5A-6036-4E3A-99A9-E2A43DBC7896}" srcId="{DA3400E5-276A-4874-A2D7-08AC6DAC2814}" destId="{DC52DD42-A00B-4E65-8A1A-2E05D317B19B}" srcOrd="0" destOrd="0" parTransId="{1A3562BE-A765-480C-A7FE-9445E2722907}" sibTransId="{22F7319A-AA18-4051-8023-321BE4A6B492}"/>
    <dgm:cxn modelId="{91A05A8E-0A4D-4977-B0AF-C751484F7453}" type="presOf" srcId="{814041E3-1CDE-483A-8222-26C821D71D7D}" destId="{4E6C3EEA-AD1B-4E9E-9C06-35E757911D6F}" srcOrd="1" destOrd="0" presId="urn:microsoft.com/office/officeart/2009/3/layout/PhasedProcess"/>
    <dgm:cxn modelId="{3A4ADDAB-E6BB-4AC7-9B09-4C5652FC2D7D}" type="presOf" srcId="{82D65442-D777-4F22-A7C9-4B570928856E}" destId="{47476100-1CC0-4C94-8746-7E8D68686C75}" srcOrd="0" destOrd="0" presId="urn:microsoft.com/office/officeart/2009/3/layout/PhasedProcess"/>
    <dgm:cxn modelId="{F43163AF-4F44-4358-A730-B1C4ED58D7E8}" type="presOf" srcId="{CAB5F789-0B3A-478C-9D98-9B49238EDCA5}" destId="{D72DC33C-75ED-4A6F-BA89-0DCB10B6020E}" srcOrd="0" destOrd="0" presId="urn:microsoft.com/office/officeart/2009/3/layout/PhasedProcess"/>
    <dgm:cxn modelId="{AB5882B6-98D5-4D74-9CF4-2ED9F3629B10}" type="presOf" srcId="{15E39986-8241-4A88-AE2E-17F797BFB390}" destId="{9C4310F8-4A32-42AC-AC08-E3F8CB3E1A2E}" srcOrd="0" destOrd="0" presId="urn:microsoft.com/office/officeart/2009/3/layout/PhasedProcess"/>
    <dgm:cxn modelId="{778890C0-4218-4F47-81BA-8BD6F474BCCC}" type="presOf" srcId="{60000994-5877-42CC-9130-7273425ECF0F}" destId="{5206A4AF-D131-4C76-B24D-D85CD4670336}" srcOrd="0" destOrd="0" presId="urn:microsoft.com/office/officeart/2009/3/layout/PhasedProcess"/>
    <dgm:cxn modelId="{6BAA65C5-29CB-41EB-97C2-0B189909BD68}" srcId="{6BDA2528-F63B-4F45-9F86-08014C5D47E9}" destId="{814041E3-1CDE-483A-8222-26C821D71D7D}" srcOrd="1" destOrd="0" parTransId="{E00E4B3B-AE64-4790-BC39-BA23CEC7EE80}" sibTransId="{A260F7EB-5C7E-41F7-B3D2-1DAF6C3D8150}"/>
    <dgm:cxn modelId="{9F5A17CF-325B-449C-9DE4-A11A47670A14}" type="presOf" srcId="{09CAF327-C690-4427-86B0-9A68381A6C44}" destId="{87584029-DA80-4799-A885-4AFB558971E7}" srcOrd="0" destOrd="0" presId="urn:microsoft.com/office/officeart/2009/3/layout/PhasedProcess"/>
    <dgm:cxn modelId="{23A31CE3-D7B4-4A6F-9603-842FAE6FDAD4}" srcId="{6BDA2528-F63B-4F45-9F86-08014C5D47E9}" destId="{38B16D34-586A-4BFE-9A73-89CBC61F1C4E}" srcOrd="0" destOrd="0" parTransId="{78C3A9CA-3FEB-40FC-9D13-1864BEF6F9B0}" sibTransId="{D2697956-175D-48FD-98D7-9D6B663949F6}"/>
    <dgm:cxn modelId="{4D4D90E5-42F3-4AA3-BDC0-E7AF3204EB3B}" type="presOf" srcId="{38B16D34-586A-4BFE-9A73-89CBC61F1C4E}" destId="{293EB1A1-E3B5-491E-990E-7F9638FAC769}" srcOrd="0" destOrd="0" presId="urn:microsoft.com/office/officeart/2009/3/layout/PhasedProcess"/>
    <dgm:cxn modelId="{6E28C6EB-CA4D-4D0F-AAE2-6483D5A99170}" type="presOf" srcId="{DC52DD42-A00B-4E65-8A1A-2E05D317B19B}" destId="{68695C43-840A-43BD-AD7D-2A484358E705}" srcOrd="0" destOrd="0" presId="urn:microsoft.com/office/officeart/2009/3/layout/PhasedProcess"/>
    <dgm:cxn modelId="{4E9F85F8-3E8F-42BF-887C-11CE42C0FCA3}" srcId="{60000994-5877-42CC-9130-7273425ECF0F}" destId="{6BDA2528-F63B-4F45-9F86-08014C5D47E9}" srcOrd="1" destOrd="0" parTransId="{7DA95FA0-9AE8-4FDE-B566-3A382742F1D7}" sibTransId="{26436A2B-1555-4C90-80DF-F53960587289}"/>
    <dgm:cxn modelId="{098C6CF9-4A41-41B9-94E3-3BF791465FA5}" type="presOf" srcId="{6BDA2528-F63B-4F45-9F86-08014C5D47E9}" destId="{56EFFB39-6B38-4E27-956B-8E014A49F1E3}" srcOrd="0" destOrd="0" presId="urn:microsoft.com/office/officeart/2009/3/layout/PhasedProcess"/>
    <dgm:cxn modelId="{ABBAE1FD-2C80-46BC-93E9-7274B24E6A24}" type="presOf" srcId="{38B16D34-586A-4BFE-9A73-89CBC61F1C4E}" destId="{9EF06D66-1B1D-4EC2-9772-D26027E60A5A}" srcOrd="1" destOrd="0" presId="urn:microsoft.com/office/officeart/2009/3/layout/PhasedProcess"/>
    <dgm:cxn modelId="{0BD095E6-CAB6-4344-AB77-0CEEF02D9FF9}" type="presParOf" srcId="{5206A4AF-D131-4C76-B24D-D85CD4670336}" destId="{EF523331-E616-4546-B6DE-D9D5A16E6674}" srcOrd="0" destOrd="0" presId="urn:microsoft.com/office/officeart/2009/3/layout/PhasedProcess"/>
    <dgm:cxn modelId="{2C9332BA-9DBD-4E3F-B346-1473EE281E3F}" type="presParOf" srcId="{5206A4AF-D131-4C76-B24D-D85CD4670336}" destId="{0B863D35-3A06-4E4B-8C8E-0E6541BD0D07}" srcOrd="1" destOrd="0" presId="urn:microsoft.com/office/officeart/2009/3/layout/PhasedProcess"/>
    <dgm:cxn modelId="{F9E2CAAD-081D-4722-8E6C-0474C7E78B2F}" type="presParOf" srcId="{5206A4AF-D131-4C76-B24D-D85CD4670336}" destId="{56EFFB39-6B38-4E27-956B-8E014A49F1E3}" srcOrd="2" destOrd="0" presId="urn:microsoft.com/office/officeart/2009/3/layout/PhasedProcess"/>
    <dgm:cxn modelId="{DF5EE5FE-B4C7-485F-96E7-24303D11D104}" type="presParOf" srcId="{5206A4AF-D131-4C76-B24D-D85CD4670336}" destId="{31419090-FEE1-4FEB-ACFE-EC28A17B9A7B}" srcOrd="3" destOrd="0" presId="urn:microsoft.com/office/officeart/2009/3/layout/PhasedProcess"/>
    <dgm:cxn modelId="{F49196A2-2EE8-4542-B8F8-1B0C4800FF25}" type="presParOf" srcId="{5206A4AF-D131-4C76-B24D-D85CD4670336}" destId="{D2379700-BB88-4D6C-9309-FD88BB0A2DB6}" srcOrd="4" destOrd="0" presId="urn:microsoft.com/office/officeart/2009/3/layout/PhasedProcess"/>
    <dgm:cxn modelId="{4B3BBAAA-534E-43A0-A8F4-F3C9D2B21756}" type="presParOf" srcId="{5206A4AF-D131-4C76-B24D-D85CD4670336}" destId="{47476100-1CC0-4C94-8746-7E8D68686C75}" srcOrd="5" destOrd="0" presId="urn:microsoft.com/office/officeart/2009/3/layout/PhasedProcess"/>
    <dgm:cxn modelId="{0630C973-F43F-402F-9D4D-8AEC77932414}" type="presParOf" srcId="{5206A4AF-D131-4C76-B24D-D85CD4670336}" destId="{5D38DFBA-F587-4472-A139-68E1C9BC0BBE}" srcOrd="6" destOrd="0" presId="urn:microsoft.com/office/officeart/2009/3/layout/PhasedProcess"/>
    <dgm:cxn modelId="{0EE636D0-883F-4874-9069-D0576632C3D3}" type="presParOf" srcId="{5D38DFBA-F587-4472-A139-68E1C9BC0BBE}" destId="{293EB1A1-E3B5-491E-990E-7F9638FAC769}" srcOrd="0" destOrd="0" presId="urn:microsoft.com/office/officeart/2009/3/layout/PhasedProcess"/>
    <dgm:cxn modelId="{8BE4D6F3-68CA-4205-B57B-ADD477073B26}" type="presParOf" srcId="{5D38DFBA-F587-4472-A139-68E1C9BC0BBE}" destId="{9EF06D66-1B1D-4EC2-9772-D26027E60A5A}" srcOrd="1" destOrd="0" presId="urn:microsoft.com/office/officeart/2009/3/layout/PhasedProcess"/>
    <dgm:cxn modelId="{22448441-9DE0-44A5-B74C-97C8FA41778C}" type="presParOf" srcId="{5D38DFBA-F587-4472-A139-68E1C9BC0BBE}" destId="{701D9BAC-B6F4-4BE9-BAFD-01921D1D8228}" srcOrd="2" destOrd="0" presId="urn:microsoft.com/office/officeart/2009/3/layout/PhasedProcess"/>
    <dgm:cxn modelId="{C8236D15-24BE-41F3-9265-221BC69874C3}" type="presParOf" srcId="{5D38DFBA-F587-4472-A139-68E1C9BC0BBE}" destId="{4E6C3EEA-AD1B-4E9E-9C06-35E757911D6F}" srcOrd="3" destOrd="0" presId="urn:microsoft.com/office/officeart/2009/3/layout/PhasedProcess"/>
    <dgm:cxn modelId="{D93719BC-297E-4A32-94CF-6F49A3247B71}" type="presParOf" srcId="{5206A4AF-D131-4C76-B24D-D85CD4670336}" destId="{7FBA5B69-1394-4D3E-8A20-B103559B5084}" srcOrd="7" destOrd="0" presId="urn:microsoft.com/office/officeart/2009/3/layout/PhasedProcess"/>
    <dgm:cxn modelId="{C9FC8D9E-983C-4038-8AE3-1552D19F80AB}" type="presParOf" srcId="{7FBA5B69-1394-4D3E-8A20-B103559B5084}" destId="{68695C43-840A-43BD-AD7D-2A484358E705}" srcOrd="0" destOrd="0" presId="urn:microsoft.com/office/officeart/2009/3/layout/PhasedProcess"/>
    <dgm:cxn modelId="{16F1635F-854C-46FF-A356-B80501D18B8B}" type="presParOf" srcId="{7FBA5B69-1394-4D3E-8A20-B103559B5084}" destId="{EACA6598-FE59-41B4-A6DB-9B12A9242B57}" srcOrd="1" destOrd="0" presId="urn:microsoft.com/office/officeart/2009/3/layout/PhasedProcess"/>
    <dgm:cxn modelId="{08A3A496-5BE4-4193-99F7-66D0515B2A91}" type="presParOf" srcId="{7FBA5B69-1394-4D3E-8A20-B103559B5084}" destId="{FDFDBF5A-3CCB-4F3E-B084-CA1185BA6330}" srcOrd="2" destOrd="0" presId="urn:microsoft.com/office/officeart/2009/3/layout/PhasedProcess"/>
    <dgm:cxn modelId="{FBC0AF6F-5CD1-489B-AEFD-E10112853389}" type="presParOf" srcId="{7FBA5B69-1394-4D3E-8A20-B103559B5084}" destId="{D72DC33C-75ED-4A6F-BA89-0DCB10B6020E}" srcOrd="3" destOrd="0" presId="urn:microsoft.com/office/officeart/2009/3/layout/PhasedProcess"/>
    <dgm:cxn modelId="{3F74F80C-F874-43FF-9EB1-B84EBA8FA32F}" type="presParOf" srcId="{7FBA5B69-1394-4D3E-8A20-B103559B5084}" destId="{FDD0DDA0-2C8A-470A-9D50-1267088FF0B3}" srcOrd="4" destOrd="0" presId="urn:microsoft.com/office/officeart/2009/3/layout/PhasedProcess"/>
    <dgm:cxn modelId="{250E9C41-F309-41BE-B528-6F2084EE95EF}" type="presParOf" srcId="{7FBA5B69-1394-4D3E-8A20-B103559B5084}" destId="{9C4310F8-4A32-42AC-AC08-E3F8CB3E1A2E}" srcOrd="5" destOrd="0" presId="urn:microsoft.com/office/officeart/2009/3/layout/PhasedProcess"/>
    <dgm:cxn modelId="{82B0E5DB-016D-49CA-BEA7-CBA95A7D735A}" type="presParOf" srcId="{5206A4AF-D131-4C76-B24D-D85CD4670336}" destId="{87584029-DA80-4799-A885-4AFB558971E7}" srcOrd="8" destOrd="0" presId="urn:microsoft.com/office/officeart/2009/3/layout/PhasedProcess"/>
    <dgm:cxn modelId="{4C73BCEF-6AE6-42E7-B81E-33500CC3F318}" type="presParOf" srcId="{5206A4AF-D131-4C76-B24D-D85CD4670336}" destId="{D7B2363E-64BE-4E62-BE82-4C0B893DCCEF}" srcOrd="9" destOrd="0" presId="urn:microsoft.com/office/officeart/2009/3/layout/Phased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803AF9B-7EF3-4042-9C65-EFFDA4618925}" type="doc">
      <dgm:prSet loTypeId="urn:microsoft.com/office/officeart/2005/8/layout/venn1" loCatId="relationship" qsTypeId="urn:microsoft.com/office/officeart/2005/8/quickstyle/simple4" qsCatId="simple" csTypeId="urn:microsoft.com/office/officeart/2005/8/colors/accent3_3" csCatId="accent3" phldr="1"/>
      <dgm:spPr/>
    </dgm:pt>
    <dgm:pt modelId="{509EB7FD-84E0-45E3-9694-51CE613250B0}">
      <dgm:prSet phldrT="[Text]"/>
      <dgm:spPr/>
      <dgm:t>
        <a:bodyPr/>
        <a:lstStyle/>
        <a:p>
          <a:r>
            <a:rPr lang="en-SG" dirty="0"/>
            <a:t>Sound is permanent </a:t>
          </a:r>
          <a:r>
            <a:rPr lang="en-SG" i="1" dirty="0"/>
            <a:t>because it is incorporeal</a:t>
          </a:r>
        </a:p>
      </dgm:t>
    </dgm:pt>
    <dgm:pt modelId="{124C7C29-8461-4840-BE7C-C5D7D2592237}" type="parTrans" cxnId="{F6C141C0-A2BD-47DE-9621-3DFCE1CA7CCB}">
      <dgm:prSet/>
      <dgm:spPr/>
      <dgm:t>
        <a:bodyPr/>
        <a:lstStyle/>
        <a:p>
          <a:endParaRPr lang="en-SG"/>
        </a:p>
      </dgm:t>
    </dgm:pt>
    <dgm:pt modelId="{377A606E-1C09-4622-8F19-38487505131A}" type="sibTrans" cxnId="{F6C141C0-A2BD-47DE-9621-3DFCE1CA7CCB}">
      <dgm:prSet/>
      <dgm:spPr/>
      <dgm:t>
        <a:bodyPr/>
        <a:lstStyle/>
        <a:p>
          <a:endParaRPr lang="en-SG"/>
        </a:p>
      </dgm:t>
    </dgm:pt>
    <dgm:pt modelId="{8ED9475A-0EE4-4DEA-AC3E-1324A88B3F9E}">
      <dgm:prSet phldrT="[Text]"/>
      <dgm:spPr/>
      <dgm:t>
        <a:bodyPr/>
        <a:lstStyle/>
        <a:p>
          <a:r>
            <a:rPr lang="en-SG" dirty="0"/>
            <a:t>Unlike action and pot</a:t>
          </a:r>
        </a:p>
      </dgm:t>
    </dgm:pt>
    <dgm:pt modelId="{6A5E4E7E-A9DA-4819-A951-21B762A14965}" type="parTrans" cxnId="{DE6282C7-3B7A-4107-8D22-C9D530725D28}">
      <dgm:prSet/>
      <dgm:spPr/>
      <dgm:t>
        <a:bodyPr/>
        <a:lstStyle/>
        <a:p>
          <a:endParaRPr lang="en-SG"/>
        </a:p>
      </dgm:t>
    </dgm:pt>
    <dgm:pt modelId="{755D0871-966B-4059-AEF0-B70D4611B9D8}" type="sibTrans" cxnId="{DE6282C7-3B7A-4107-8D22-C9D530725D28}">
      <dgm:prSet/>
      <dgm:spPr/>
      <dgm:t>
        <a:bodyPr/>
        <a:lstStyle/>
        <a:p>
          <a:endParaRPr lang="en-SG"/>
        </a:p>
      </dgm:t>
    </dgm:pt>
    <dgm:pt modelId="{70463E09-BF89-4336-89B0-95292280AB1A}">
      <dgm:prSet phldrT="[Text]"/>
      <dgm:spPr/>
      <dgm:t>
        <a:bodyPr/>
        <a:lstStyle/>
        <a:p>
          <a:r>
            <a:rPr lang="en-SG" dirty="0"/>
            <a:t>Like atom and space</a:t>
          </a:r>
        </a:p>
      </dgm:t>
    </dgm:pt>
    <dgm:pt modelId="{395157DC-C66D-4CF9-BA02-3F8AD46D2505}" type="parTrans" cxnId="{FD2920D5-FA2B-4026-A6A2-CA233EFE2AA7}">
      <dgm:prSet/>
      <dgm:spPr/>
      <dgm:t>
        <a:bodyPr/>
        <a:lstStyle/>
        <a:p>
          <a:endParaRPr lang="en-SG"/>
        </a:p>
      </dgm:t>
    </dgm:pt>
    <dgm:pt modelId="{558798D2-F95A-4AA3-8A50-91B4F0E4D3EC}" type="sibTrans" cxnId="{FD2920D5-FA2B-4026-A6A2-CA233EFE2AA7}">
      <dgm:prSet/>
      <dgm:spPr/>
      <dgm:t>
        <a:bodyPr/>
        <a:lstStyle/>
        <a:p>
          <a:endParaRPr lang="en-SG"/>
        </a:p>
      </dgm:t>
    </dgm:pt>
    <dgm:pt modelId="{A3565E70-1B3B-4A56-9752-DBB6C2762C8D}" type="pres">
      <dgm:prSet presAssocID="{B803AF9B-7EF3-4042-9C65-EFFDA4618925}" presName="compositeShape" presStyleCnt="0">
        <dgm:presLayoutVars>
          <dgm:chMax val="7"/>
          <dgm:dir/>
          <dgm:resizeHandles val="exact"/>
        </dgm:presLayoutVars>
      </dgm:prSet>
      <dgm:spPr/>
    </dgm:pt>
    <dgm:pt modelId="{B3B28DA2-3DE0-400A-8B9C-0D720E06CCD1}" type="pres">
      <dgm:prSet presAssocID="{509EB7FD-84E0-45E3-9694-51CE613250B0}" presName="circ1" presStyleLbl="vennNode1" presStyleIdx="0" presStyleCnt="3"/>
      <dgm:spPr/>
    </dgm:pt>
    <dgm:pt modelId="{7750873F-1019-4AB1-A07D-5AF7ABB0E41B}" type="pres">
      <dgm:prSet presAssocID="{509EB7FD-84E0-45E3-9694-51CE613250B0}" presName="circ1Tx" presStyleLbl="revTx" presStyleIdx="0" presStyleCnt="0">
        <dgm:presLayoutVars>
          <dgm:chMax val="0"/>
          <dgm:chPref val="0"/>
          <dgm:bulletEnabled val="1"/>
        </dgm:presLayoutVars>
      </dgm:prSet>
      <dgm:spPr/>
    </dgm:pt>
    <dgm:pt modelId="{5E65A190-5838-473C-B3E5-46EE68056EA2}" type="pres">
      <dgm:prSet presAssocID="{8ED9475A-0EE4-4DEA-AC3E-1324A88B3F9E}" presName="circ2" presStyleLbl="vennNode1" presStyleIdx="1" presStyleCnt="3"/>
      <dgm:spPr/>
    </dgm:pt>
    <dgm:pt modelId="{CAE8922A-CE82-4FA3-9945-40FE40F28066}" type="pres">
      <dgm:prSet presAssocID="{8ED9475A-0EE4-4DEA-AC3E-1324A88B3F9E}" presName="circ2Tx" presStyleLbl="revTx" presStyleIdx="0" presStyleCnt="0">
        <dgm:presLayoutVars>
          <dgm:chMax val="0"/>
          <dgm:chPref val="0"/>
          <dgm:bulletEnabled val="1"/>
        </dgm:presLayoutVars>
      </dgm:prSet>
      <dgm:spPr/>
    </dgm:pt>
    <dgm:pt modelId="{0A68BE5A-177A-4A45-BB35-77F9E033F8A1}" type="pres">
      <dgm:prSet presAssocID="{70463E09-BF89-4336-89B0-95292280AB1A}" presName="circ3" presStyleLbl="vennNode1" presStyleIdx="2" presStyleCnt="3"/>
      <dgm:spPr/>
    </dgm:pt>
    <dgm:pt modelId="{1DAC5EB1-F0F5-4A20-8F2B-2E4C4FEE1650}" type="pres">
      <dgm:prSet presAssocID="{70463E09-BF89-4336-89B0-95292280AB1A}" presName="circ3Tx" presStyleLbl="revTx" presStyleIdx="0" presStyleCnt="0">
        <dgm:presLayoutVars>
          <dgm:chMax val="0"/>
          <dgm:chPref val="0"/>
          <dgm:bulletEnabled val="1"/>
        </dgm:presLayoutVars>
      </dgm:prSet>
      <dgm:spPr/>
    </dgm:pt>
  </dgm:ptLst>
  <dgm:cxnLst>
    <dgm:cxn modelId="{D9452818-E053-40DE-B876-3D6AAFD67D93}" type="presOf" srcId="{8ED9475A-0EE4-4DEA-AC3E-1324A88B3F9E}" destId="{CAE8922A-CE82-4FA3-9945-40FE40F28066}" srcOrd="1" destOrd="0" presId="urn:microsoft.com/office/officeart/2005/8/layout/venn1"/>
    <dgm:cxn modelId="{857CDA27-BEA3-4D7F-8238-ACD2B6F64C30}" type="presOf" srcId="{B803AF9B-7EF3-4042-9C65-EFFDA4618925}" destId="{A3565E70-1B3B-4A56-9752-DBB6C2762C8D}" srcOrd="0" destOrd="0" presId="urn:microsoft.com/office/officeart/2005/8/layout/venn1"/>
    <dgm:cxn modelId="{E3B84448-C648-43C7-A210-8F1F6AAA4A7E}" type="presOf" srcId="{70463E09-BF89-4336-89B0-95292280AB1A}" destId="{1DAC5EB1-F0F5-4A20-8F2B-2E4C4FEE1650}" srcOrd="1" destOrd="0" presId="urn:microsoft.com/office/officeart/2005/8/layout/venn1"/>
    <dgm:cxn modelId="{8B63D86E-0020-4959-AB7E-3F2EB2EAA875}" type="presOf" srcId="{509EB7FD-84E0-45E3-9694-51CE613250B0}" destId="{B3B28DA2-3DE0-400A-8B9C-0D720E06CCD1}" srcOrd="0" destOrd="0" presId="urn:microsoft.com/office/officeart/2005/8/layout/venn1"/>
    <dgm:cxn modelId="{8D615AAA-1552-42BB-92FE-65B7ABEB3380}" type="presOf" srcId="{509EB7FD-84E0-45E3-9694-51CE613250B0}" destId="{7750873F-1019-4AB1-A07D-5AF7ABB0E41B}" srcOrd="1" destOrd="0" presId="urn:microsoft.com/office/officeart/2005/8/layout/venn1"/>
    <dgm:cxn modelId="{F6C141C0-A2BD-47DE-9621-3DFCE1CA7CCB}" srcId="{B803AF9B-7EF3-4042-9C65-EFFDA4618925}" destId="{509EB7FD-84E0-45E3-9694-51CE613250B0}" srcOrd="0" destOrd="0" parTransId="{124C7C29-8461-4840-BE7C-C5D7D2592237}" sibTransId="{377A606E-1C09-4622-8F19-38487505131A}"/>
    <dgm:cxn modelId="{DE6282C7-3B7A-4107-8D22-C9D530725D28}" srcId="{B803AF9B-7EF3-4042-9C65-EFFDA4618925}" destId="{8ED9475A-0EE4-4DEA-AC3E-1324A88B3F9E}" srcOrd="1" destOrd="0" parTransId="{6A5E4E7E-A9DA-4819-A951-21B762A14965}" sibTransId="{755D0871-966B-4059-AEF0-B70D4611B9D8}"/>
    <dgm:cxn modelId="{15E38FCC-E10E-4BFF-BF72-2895578AFF3B}" type="presOf" srcId="{70463E09-BF89-4336-89B0-95292280AB1A}" destId="{0A68BE5A-177A-4A45-BB35-77F9E033F8A1}" srcOrd="0" destOrd="0" presId="urn:microsoft.com/office/officeart/2005/8/layout/venn1"/>
    <dgm:cxn modelId="{A82922D1-75B9-4E02-B1D2-3D3E7A224AE9}" type="presOf" srcId="{8ED9475A-0EE4-4DEA-AC3E-1324A88B3F9E}" destId="{5E65A190-5838-473C-B3E5-46EE68056EA2}" srcOrd="0" destOrd="0" presId="urn:microsoft.com/office/officeart/2005/8/layout/venn1"/>
    <dgm:cxn modelId="{FD2920D5-FA2B-4026-A6A2-CA233EFE2AA7}" srcId="{B803AF9B-7EF3-4042-9C65-EFFDA4618925}" destId="{70463E09-BF89-4336-89B0-95292280AB1A}" srcOrd="2" destOrd="0" parTransId="{395157DC-C66D-4CF9-BA02-3F8AD46D2505}" sibTransId="{558798D2-F95A-4AA3-8A50-91B4F0E4D3EC}"/>
    <dgm:cxn modelId="{2AD0D94A-7BFE-43CA-BABA-DDC3F5AA4194}" type="presParOf" srcId="{A3565E70-1B3B-4A56-9752-DBB6C2762C8D}" destId="{B3B28DA2-3DE0-400A-8B9C-0D720E06CCD1}" srcOrd="0" destOrd="0" presId="urn:microsoft.com/office/officeart/2005/8/layout/venn1"/>
    <dgm:cxn modelId="{AD6D8A40-8D2B-4241-AB35-86947432A071}" type="presParOf" srcId="{A3565E70-1B3B-4A56-9752-DBB6C2762C8D}" destId="{7750873F-1019-4AB1-A07D-5AF7ABB0E41B}" srcOrd="1" destOrd="0" presId="urn:microsoft.com/office/officeart/2005/8/layout/venn1"/>
    <dgm:cxn modelId="{1BC7090D-496E-4DB4-9987-402C2908F04A}" type="presParOf" srcId="{A3565E70-1B3B-4A56-9752-DBB6C2762C8D}" destId="{5E65A190-5838-473C-B3E5-46EE68056EA2}" srcOrd="2" destOrd="0" presId="urn:microsoft.com/office/officeart/2005/8/layout/venn1"/>
    <dgm:cxn modelId="{DE408C8F-4EFC-4131-9F67-3EB8547E9DB2}" type="presParOf" srcId="{A3565E70-1B3B-4A56-9752-DBB6C2762C8D}" destId="{CAE8922A-CE82-4FA3-9945-40FE40F28066}" srcOrd="3" destOrd="0" presId="urn:microsoft.com/office/officeart/2005/8/layout/venn1"/>
    <dgm:cxn modelId="{A7B62334-CCFA-49F2-B4C0-3073886264FB}" type="presParOf" srcId="{A3565E70-1B3B-4A56-9752-DBB6C2762C8D}" destId="{0A68BE5A-177A-4A45-BB35-77F9E033F8A1}" srcOrd="4" destOrd="0" presId="urn:microsoft.com/office/officeart/2005/8/layout/venn1"/>
    <dgm:cxn modelId="{C99E5E46-A27B-4F75-BE8C-24EA0CDF35F2}" type="presParOf" srcId="{A3565E70-1B3B-4A56-9752-DBB6C2762C8D}" destId="{1DAC5EB1-F0F5-4A20-8F2B-2E4C4FEE1650}"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A7C358-1003-4AB2-B899-E748709E63E8}" type="doc">
      <dgm:prSet loTypeId="urn:microsoft.com/office/officeart/2005/8/layout/cycle2" loCatId="cycle" qsTypeId="urn:microsoft.com/office/officeart/2005/8/quickstyle/simple1" qsCatId="simple" csTypeId="urn:microsoft.com/office/officeart/2005/8/colors/accent6_1" csCatId="accent6" phldr="1"/>
      <dgm:spPr/>
      <dgm:t>
        <a:bodyPr/>
        <a:lstStyle/>
        <a:p>
          <a:endParaRPr lang="en-SG"/>
        </a:p>
      </dgm:t>
    </dgm:pt>
    <dgm:pt modelId="{0D83C586-0BE7-44F5-80D8-AA6B17C55A5D}">
      <dgm:prSet phldrT="[Text]" custT="1"/>
      <dgm:spPr/>
      <dgm:t>
        <a:bodyPr/>
        <a:lstStyle/>
        <a:p>
          <a:r>
            <a:rPr lang="en-SG" sz="2400" dirty="0"/>
            <a:t>s+/v+</a:t>
          </a:r>
        </a:p>
      </dgm:t>
    </dgm:pt>
    <dgm:pt modelId="{65FB6E3A-A5F1-442F-A5D2-1B5C5ED76E8A}" type="parTrans" cxnId="{8912E5A2-271D-4AC6-A8D7-531B2E02AF72}">
      <dgm:prSet/>
      <dgm:spPr/>
      <dgm:t>
        <a:bodyPr/>
        <a:lstStyle/>
        <a:p>
          <a:endParaRPr lang="en-SG"/>
        </a:p>
      </dgm:t>
    </dgm:pt>
    <dgm:pt modelId="{6900C58A-638A-48B0-90A4-A15223F339A5}" type="sibTrans" cxnId="{8912E5A2-271D-4AC6-A8D7-531B2E02AF72}">
      <dgm:prSet/>
      <dgm:spPr/>
      <dgm:t>
        <a:bodyPr/>
        <a:lstStyle/>
        <a:p>
          <a:endParaRPr lang="en-SG"/>
        </a:p>
      </dgm:t>
    </dgm:pt>
    <dgm:pt modelId="{DF241918-64ED-42B5-9D97-D0E973003F0D}">
      <dgm:prSet phldrT="[Text]" custT="1"/>
      <dgm:spPr/>
      <dgm:t>
        <a:bodyPr/>
        <a:lstStyle/>
        <a:p>
          <a:r>
            <a:rPr lang="en-SG" sz="2300" dirty="0"/>
            <a:t>s–/v</a:t>
          </a:r>
          <a:r>
            <a:rPr lang="en-SG" sz="2000" dirty="0"/>
            <a:t>±</a:t>
          </a:r>
        </a:p>
      </dgm:t>
    </dgm:pt>
    <dgm:pt modelId="{5967E742-B8E6-47FE-8D76-EC782EC13883}" type="parTrans" cxnId="{99BFFBE4-860F-49E7-AC00-1047065AEEBF}">
      <dgm:prSet/>
      <dgm:spPr/>
      <dgm:t>
        <a:bodyPr/>
        <a:lstStyle/>
        <a:p>
          <a:endParaRPr lang="en-SG"/>
        </a:p>
      </dgm:t>
    </dgm:pt>
    <dgm:pt modelId="{42665937-A225-4C09-BE85-08DE30B73CC3}" type="sibTrans" cxnId="{99BFFBE4-860F-49E7-AC00-1047065AEEBF}">
      <dgm:prSet/>
      <dgm:spPr/>
      <dgm:t>
        <a:bodyPr/>
        <a:lstStyle/>
        <a:p>
          <a:endParaRPr lang="en-SG"/>
        </a:p>
      </dgm:t>
    </dgm:pt>
    <dgm:pt modelId="{D06642C8-9EDF-40AC-A23A-A33FC0C93CF2}">
      <dgm:prSet phldrT="[Text]" custT="1"/>
      <dgm:spPr/>
      <dgm:t>
        <a:bodyPr/>
        <a:lstStyle/>
        <a:p>
          <a:r>
            <a:rPr lang="en-SG" sz="2300" dirty="0"/>
            <a:t>s</a:t>
          </a:r>
          <a:r>
            <a:rPr lang="en-SG" sz="2000" dirty="0"/>
            <a:t>±</a:t>
          </a:r>
          <a:r>
            <a:rPr lang="en-SG" sz="2300" dirty="0"/>
            <a:t>/v+</a:t>
          </a:r>
        </a:p>
      </dgm:t>
    </dgm:pt>
    <dgm:pt modelId="{E089FF19-705B-4022-A488-C57DFC831046}" type="parTrans" cxnId="{4303DBC9-31C9-4823-93B1-7EE62F602FEE}">
      <dgm:prSet/>
      <dgm:spPr/>
      <dgm:t>
        <a:bodyPr/>
        <a:lstStyle/>
        <a:p>
          <a:endParaRPr lang="en-SG"/>
        </a:p>
      </dgm:t>
    </dgm:pt>
    <dgm:pt modelId="{4B5C16B6-B89D-4C23-85F0-AC1FA73D5238}" type="sibTrans" cxnId="{4303DBC9-31C9-4823-93B1-7EE62F602FEE}">
      <dgm:prSet/>
      <dgm:spPr/>
      <dgm:t>
        <a:bodyPr/>
        <a:lstStyle/>
        <a:p>
          <a:endParaRPr lang="en-SG"/>
        </a:p>
      </dgm:t>
    </dgm:pt>
    <dgm:pt modelId="{36627CB4-E280-4895-AFF5-18CC6DF66222}">
      <dgm:prSet phldrT="[Text]" custT="1"/>
      <dgm:spPr/>
      <dgm:t>
        <a:bodyPr/>
        <a:lstStyle/>
        <a:p>
          <a:r>
            <a:rPr lang="en-SG" sz="2400" dirty="0"/>
            <a:t>s±/v–</a:t>
          </a:r>
        </a:p>
      </dgm:t>
    </dgm:pt>
    <dgm:pt modelId="{08F92B09-A190-426D-9306-C3882D07887F}" type="parTrans" cxnId="{65FA1F50-C72F-479B-84EB-E82DFCF56544}">
      <dgm:prSet/>
      <dgm:spPr/>
      <dgm:t>
        <a:bodyPr/>
        <a:lstStyle/>
        <a:p>
          <a:endParaRPr lang="en-SG"/>
        </a:p>
      </dgm:t>
    </dgm:pt>
    <dgm:pt modelId="{CF96C959-95E7-45DB-BC53-29B74BDB9FCA}" type="sibTrans" cxnId="{65FA1F50-C72F-479B-84EB-E82DFCF56544}">
      <dgm:prSet/>
      <dgm:spPr/>
      <dgm:t>
        <a:bodyPr/>
        <a:lstStyle/>
        <a:p>
          <a:endParaRPr lang="en-SG"/>
        </a:p>
      </dgm:t>
    </dgm:pt>
    <dgm:pt modelId="{C7D8800F-C6A7-48DE-A680-8EFDD63972A0}">
      <dgm:prSet phldrT="[Text]" custT="1"/>
      <dgm:spPr/>
      <dgm:t>
        <a:bodyPr/>
        <a:lstStyle/>
        <a:p>
          <a:r>
            <a:rPr lang="en-SG" sz="2300" dirty="0"/>
            <a:t>s</a:t>
          </a:r>
          <a:r>
            <a:rPr lang="en-SG" sz="2000" dirty="0"/>
            <a:t>±</a:t>
          </a:r>
          <a:r>
            <a:rPr lang="en-SG" sz="2300" dirty="0"/>
            <a:t>/v</a:t>
          </a:r>
          <a:r>
            <a:rPr lang="en-SG" sz="2000" dirty="0"/>
            <a:t>±</a:t>
          </a:r>
        </a:p>
      </dgm:t>
    </dgm:pt>
    <dgm:pt modelId="{C5ECEC67-87B6-488C-8570-B19A4A7DEE4F}" type="parTrans" cxnId="{6724CAC8-89A1-418D-B010-8D11BA474CCE}">
      <dgm:prSet/>
      <dgm:spPr/>
      <dgm:t>
        <a:bodyPr/>
        <a:lstStyle/>
        <a:p>
          <a:endParaRPr lang="en-SG"/>
        </a:p>
      </dgm:t>
    </dgm:pt>
    <dgm:pt modelId="{38469B30-D16B-414E-990A-DE7519B05A85}" type="sibTrans" cxnId="{6724CAC8-89A1-418D-B010-8D11BA474CCE}">
      <dgm:prSet/>
      <dgm:spPr/>
      <dgm:t>
        <a:bodyPr/>
        <a:lstStyle/>
        <a:p>
          <a:endParaRPr lang="en-SG"/>
        </a:p>
      </dgm:t>
    </dgm:pt>
    <dgm:pt modelId="{26CE1338-D0C4-4A0D-A2B5-00FE39382024}">
      <dgm:prSet custT="1"/>
      <dgm:spPr/>
      <dgm:t>
        <a:bodyPr/>
        <a:lstStyle/>
        <a:p>
          <a:r>
            <a:rPr lang="en-SG" sz="2400" dirty="0"/>
            <a:t>s+/v–</a:t>
          </a:r>
        </a:p>
      </dgm:t>
    </dgm:pt>
    <dgm:pt modelId="{411D5912-2ED4-4FBE-AEBA-AC1BF0E383AE}" type="parTrans" cxnId="{FCA555F1-3846-417F-8363-D6DDA27FDDF6}">
      <dgm:prSet/>
      <dgm:spPr/>
      <dgm:t>
        <a:bodyPr/>
        <a:lstStyle/>
        <a:p>
          <a:endParaRPr lang="en-SG"/>
        </a:p>
      </dgm:t>
    </dgm:pt>
    <dgm:pt modelId="{9803C458-1763-4914-A9C2-E0779C1874B5}" type="sibTrans" cxnId="{FCA555F1-3846-417F-8363-D6DDA27FDDF6}">
      <dgm:prSet/>
      <dgm:spPr/>
      <dgm:t>
        <a:bodyPr/>
        <a:lstStyle/>
        <a:p>
          <a:endParaRPr lang="en-SG"/>
        </a:p>
      </dgm:t>
    </dgm:pt>
    <dgm:pt modelId="{E0C88451-39BA-408B-8CB1-0C7C2D408A40}">
      <dgm:prSet custT="1"/>
      <dgm:spPr/>
      <dgm:t>
        <a:bodyPr/>
        <a:lstStyle/>
        <a:p>
          <a:r>
            <a:rPr lang="en-SG" sz="2400" dirty="0"/>
            <a:t>s–/v–</a:t>
          </a:r>
        </a:p>
      </dgm:t>
    </dgm:pt>
    <dgm:pt modelId="{A901ECD8-C7B3-4DDE-A13B-CFBD8FDB38D1}" type="parTrans" cxnId="{706B3815-8DCF-4F66-93AD-95365EDA1D57}">
      <dgm:prSet/>
      <dgm:spPr/>
      <dgm:t>
        <a:bodyPr/>
        <a:lstStyle/>
        <a:p>
          <a:endParaRPr lang="en-SG"/>
        </a:p>
      </dgm:t>
    </dgm:pt>
    <dgm:pt modelId="{3D29265B-6081-491A-8D7A-161217F0C630}" type="sibTrans" cxnId="{706B3815-8DCF-4F66-93AD-95365EDA1D57}">
      <dgm:prSet/>
      <dgm:spPr/>
      <dgm:t>
        <a:bodyPr/>
        <a:lstStyle/>
        <a:p>
          <a:endParaRPr lang="en-SG"/>
        </a:p>
      </dgm:t>
    </dgm:pt>
    <dgm:pt modelId="{F2A7F04F-792C-41BC-A326-2F74CB7DF05D}">
      <dgm:prSet custT="1"/>
      <dgm:spPr/>
      <dgm:t>
        <a:bodyPr/>
        <a:lstStyle/>
        <a:p>
          <a:r>
            <a:rPr lang="en-SG" sz="2300" dirty="0"/>
            <a:t>s+/v</a:t>
          </a:r>
          <a:r>
            <a:rPr lang="en-SG" sz="1800" dirty="0"/>
            <a:t>±</a:t>
          </a:r>
        </a:p>
      </dgm:t>
    </dgm:pt>
    <dgm:pt modelId="{39D74225-264F-4854-818D-2386CF43FD23}" type="parTrans" cxnId="{B23DFA25-DEB1-495A-996D-5FBE9E14B17E}">
      <dgm:prSet/>
      <dgm:spPr/>
      <dgm:t>
        <a:bodyPr/>
        <a:lstStyle/>
        <a:p>
          <a:endParaRPr lang="en-SG"/>
        </a:p>
      </dgm:t>
    </dgm:pt>
    <dgm:pt modelId="{96E9EB2A-B2F3-4DAA-BFE9-D2B102ABBEEB}" type="sibTrans" cxnId="{B23DFA25-DEB1-495A-996D-5FBE9E14B17E}">
      <dgm:prSet/>
      <dgm:spPr/>
      <dgm:t>
        <a:bodyPr/>
        <a:lstStyle/>
        <a:p>
          <a:endParaRPr lang="en-SG"/>
        </a:p>
      </dgm:t>
    </dgm:pt>
    <dgm:pt modelId="{18666CA9-8AA3-4E5A-8FFC-F3630F7BFEE9}">
      <dgm:prSet custT="1"/>
      <dgm:spPr/>
      <dgm:t>
        <a:bodyPr/>
        <a:lstStyle/>
        <a:p>
          <a:r>
            <a:rPr lang="en-SG" sz="2400" dirty="0"/>
            <a:t>s–/v+</a:t>
          </a:r>
        </a:p>
      </dgm:t>
    </dgm:pt>
    <dgm:pt modelId="{E315E5E5-2968-4F62-828D-BC33387F1A38}" type="parTrans" cxnId="{837B1B3E-6F52-4173-B8E3-53F9C79A5250}">
      <dgm:prSet/>
      <dgm:spPr/>
      <dgm:t>
        <a:bodyPr/>
        <a:lstStyle/>
        <a:p>
          <a:endParaRPr lang="en-SG"/>
        </a:p>
      </dgm:t>
    </dgm:pt>
    <dgm:pt modelId="{EBCB7079-4A72-46DE-A3F5-B4B6499F592E}" type="sibTrans" cxnId="{837B1B3E-6F52-4173-B8E3-53F9C79A5250}">
      <dgm:prSet/>
      <dgm:spPr/>
      <dgm:t>
        <a:bodyPr/>
        <a:lstStyle/>
        <a:p>
          <a:endParaRPr lang="en-SG"/>
        </a:p>
      </dgm:t>
    </dgm:pt>
    <dgm:pt modelId="{C0CEC489-93C1-4585-ADBF-75141C8BED6D}" type="pres">
      <dgm:prSet presAssocID="{02A7C358-1003-4AB2-B899-E748709E63E8}" presName="cycle" presStyleCnt="0">
        <dgm:presLayoutVars>
          <dgm:dir/>
          <dgm:resizeHandles val="exact"/>
        </dgm:presLayoutVars>
      </dgm:prSet>
      <dgm:spPr/>
    </dgm:pt>
    <dgm:pt modelId="{D34E3335-B11D-4AFF-AD41-78520E1EAD86}" type="pres">
      <dgm:prSet presAssocID="{0D83C586-0BE7-44F5-80D8-AA6B17C55A5D}" presName="node" presStyleLbl="node1" presStyleIdx="0" presStyleCnt="9">
        <dgm:presLayoutVars>
          <dgm:bulletEnabled val="1"/>
        </dgm:presLayoutVars>
      </dgm:prSet>
      <dgm:spPr/>
    </dgm:pt>
    <dgm:pt modelId="{4699B0F2-F419-4CF3-B362-6E98EF62EEA7}" type="pres">
      <dgm:prSet presAssocID="{6900C58A-638A-48B0-90A4-A15223F339A5}" presName="sibTrans" presStyleLbl="sibTrans2D1" presStyleIdx="0" presStyleCnt="9"/>
      <dgm:spPr/>
    </dgm:pt>
    <dgm:pt modelId="{A8340335-7908-4BF4-9B61-9D679CD72670}" type="pres">
      <dgm:prSet presAssocID="{6900C58A-638A-48B0-90A4-A15223F339A5}" presName="connectorText" presStyleLbl="sibTrans2D1" presStyleIdx="0" presStyleCnt="9"/>
      <dgm:spPr/>
    </dgm:pt>
    <dgm:pt modelId="{7E2FECDE-F34C-4BD3-A5B1-E5059780B859}" type="pres">
      <dgm:prSet presAssocID="{26CE1338-D0C4-4A0D-A2B5-00FE39382024}" presName="node" presStyleLbl="node1" presStyleIdx="1" presStyleCnt="9">
        <dgm:presLayoutVars>
          <dgm:bulletEnabled val="1"/>
        </dgm:presLayoutVars>
      </dgm:prSet>
      <dgm:spPr/>
    </dgm:pt>
    <dgm:pt modelId="{DB65D90A-BB4F-472C-B7DC-3CD5DAA584DD}" type="pres">
      <dgm:prSet presAssocID="{9803C458-1763-4914-A9C2-E0779C1874B5}" presName="sibTrans" presStyleLbl="sibTrans2D1" presStyleIdx="1" presStyleCnt="9"/>
      <dgm:spPr/>
    </dgm:pt>
    <dgm:pt modelId="{86D7ACE3-CA2C-4FAB-89BF-0CA57F11AAA1}" type="pres">
      <dgm:prSet presAssocID="{9803C458-1763-4914-A9C2-E0779C1874B5}" presName="connectorText" presStyleLbl="sibTrans2D1" presStyleIdx="1" presStyleCnt="9"/>
      <dgm:spPr/>
    </dgm:pt>
    <dgm:pt modelId="{7164D5E2-6E02-4970-A20B-B7C360C3B50E}" type="pres">
      <dgm:prSet presAssocID="{F2A7F04F-792C-41BC-A326-2F74CB7DF05D}" presName="node" presStyleLbl="node1" presStyleIdx="2" presStyleCnt="9">
        <dgm:presLayoutVars>
          <dgm:bulletEnabled val="1"/>
        </dgm:presLayoutVars>
      </dgm:prSet>
      <dgm:spPr/>
    </dgm:pt>
    <dgm:pt modelId="{0478393D-A2B6-400E-B7DF-FB4A0112222B}" type="pres">
      <dgm:prSet presAssocID="{96E9EB2A-B2F3-4DAA-BFE9-D2B102ABBEEB}" presName="sibTrans" presStyleLbl="sibTrans2D1" presStyleIdx="2" presStyleCnt="9"/>
      <dgm:spPr/>
    </dgm:pt>
    <dgm:pt modelId="{AAFC567D-E953-4781-930A-0D573FFCF5C2}" type="pres">
      <dgm:prSet presAssocID="{96E9EB2A-B2F3-4DAA-BFE9-D2B102ABBEEB}" presName="connectorText" presStyleLbl="sibTrans2D1" presStyleIdx="2" presStyleCnt="9"/>
      <dgm:spPr/>
    </dgm:pt>
    <dgm:pt modelId="{1917B584-EE40-4580-9047-C6773AFB99FF}" type="pres">
      <dgm:prSet presAssocID="{18666CA9-8AA3-4E5A-8FFC-F3630F7BFEE9}" presName="node" presStyleLbl="node1" presStyleIdx="3" presStyleCnt="9">
        <dgm:presLayoutVars>
          <dgm:bulletEnabled val="1"/>
        </dgm:presLayoutVars>
      </dgm:prSet>
      <dgm:spPr/>
    </dgm:pt>
    <dgm:pt modelId="{E2DFC3CA-0EC4-4970-87AA-5D0AC14DE83B}" type="pres">
      <dgm:prSet presAssocID="{EBCB7079-4A72-46DE-A3F5-B4B6499F592E}" presName="sibTrans" presStyleLbl="sibTrans2D1" presStyleIdx="3" presStyleCnt="9"/>
      <dgm:spPr/>
    </dgm:pt>
    <dgm:pt modelId="{91677A74-AD0D-4C15-95BD-7A14621AF5D2}" type="pres">
      <dgm:prSet presAssocID="{EBCB7079-4A72-46DE-A3F5-B4B6499F592E}" presName="connectorText" presStyleLbl="sibTrans2D1" presStyleIdx="3" presStyleCnt="9"/>
      <dgm:spPr/>
    </dgm:pt>
    <dgm:pt modelId="{9615CCEA-B87E-42E5-9CDA-3A975EAF91CB}" type="pres">
      <dgm:prSet presAssocID="{E0C88451-39BA-408B-8CB1-0C7C2D408A40}" presName="node" presStyleLbl="node1" presStyleIdx="4" presStyleCnt="9">
        <dgm:presLayoutVars>
          <dgm:bulletEnabled val="1"/>
        </dgm:presLayoutVars>
      </dgm:prSet>
      <dgm:spPr/>
    </dgm:pt>
    <dgm:pt modelId="{2538A88A-3200-4778-AA85-EE6EAE6100A6}" type="pres">
      <dgm:prSet presAssocID="{3D29265B-6081-491A-8D7A-161217F0C630}" presName="sibTrans" presStyleLbl="sibTrans2D1" presStyleIdx="4" presStyleCnt="9"/>
      <dgm:spPr/>
    </dgm:pt>
    <dgm:pt modelId="{42A248E9-A719-4EB1-9071-A5254E159B7B}" type="pres">
      <dgm:prSet presAssocID="{3D29265B-6081-491A-8D7A-161217F0C630}" presName="connectorText" presStyleLbl="sibTrans2D1" presStyleIdx="4" presStyleCnt="9"/>
      <dgm:spPr/>
    </dgm:pt>
    <dgm:pt modelId="{7789EA55-3D21-41F7-AC95-8B53B391F720}" type="pres">
      <dgm:prSet presAssocID="{DF241918-64ED-42B5-9D97-D0E973003F0D}" presName="node" presStyleLbl="node1" presStyleIdx="5" presStyleCnt="9">
        <dgm:presLayoutVars>
          <dgm:bulletEnabled val="1"/>
        </dgm:presLayoutVars>
      </dgm:prSet>
      <dgm:spPr/>
    </dgm:pt>
    <dgm:pt modelId="{6508DB27-5E30-4745-B254-E27C3C64E246}" type="pres">
      <dgm:prSet presAssocID="{42665937-A225-4C09-BE85-08DE30B73CC3}" presName="sibTrans" presStyleLbl="sibTrans2D1" presStyleIdx="5" presStyleCnt="9"/>
      <dgm:spPr/>
    </dgm:pt>
    <dgm:pt modelId="{FF76449E-256E-47DE-81E7-A7A794AB561F}" type="pres">
      <dgm:prSet presAssocID="{42665937-A225-4C09-BE85-08DE30B73CC3}" presName="connectorText" presStyleLbl="sibTrans2D1" presStyleIdx="5" presStyleCnt="9"/>
      <dgm:spPr/>
    </dgm:pt>
    <dgm:pt modelId="{B93A67AE-1CFD-40A2-8B9F-B03DE7577E37}" type="pres">
      <dgm:prSet presAssocID="{D06642C8-9EDF-40AC-A23A-A33FC0C93CF2}" presName="node" presStyleLbl="node1" presStyleIdx="6" presStyleCnt="9">
        <dgm:presLayoutVars>
          <dgm:bulletEnabled val="1"/>
        </dgm:presLayoutVars>
      </dgm:prSet>
      <dgm:spPr/>
    </dgm:pt>
    <dgm:pt modelId="{A5EC5B8A-3F18-4323-881D-9BC284837CD1}" type="pres">
      <dgm:prSet presAssocID="{4B5C16B6-B89D-4C23-85F0-AC1FA73D5238}" presName="sibTrans" presStyleLbl="sibTrans2D1" presStyleIdx="6" presStyleCnt="9"/>
      <dgm:spPr/>
    </dgm:pt>
    <dgm:pt modelId="{14F44DBD-2E76-4B7E-943E-75A9DBA7C538}" type="pres">
      <dgm:prSet presAssocID="{4B5C16B6-B89D-4C23-85F0-AC1FA73D5238}" presName="connectorText" presStyleLbl="sibTrans2D1" presStyleIdx="6" presStyleCnt="9"/>
      <dgm:spPr/>
    </dgm:pt>
    <dgm:pt modelId="{DBDD0F83-88A4-4499-8B22-3CF0A46DA94F}" type="pres">
      <dgm:prSet presAssocID="{36627CB4-E280-4895-AFF5-18CC6DF66222}" presName="node" presStyleLbl="node1" presStyleIdx="7" presStyleCnt="9">
        <dgm:presLayoutVars>
          <dgm:bulletEnabled val="1"/>
        </dgm:presLayoutVars>
      </dgm:prSet>
      <dgm:spPr/>
    </dgm:pt>
    <dgm:pt modelId="{FDDE4CC5-802D-4B3B-B041-E4EF5DEA35AC}" type="pres">
      <dgm:prSet presAssocID="{CF96C959-95E7-45DB-BC53-29B74BDB9FCA}" presName="sibTrans" presStyleLbl="sibTrans2D1" presStyleIdx="7" presStyleCnt="9"/>
      <dgm:spPr/>
    </dgm:pt>
    <dgm:pt modelId="{EABDD954-2C38-402E-8073-CDC83686A1CA}" type="pres">
      <dgm:prSet presAssocID="{CF96C959-95E7-45DB-BC53-29B74BDB9FCA}" presName="connectorText" presStyleLbl="sibTrans2D1" presStyleIdx="7" presStyleCnt="9"/>
      <dgm:spPr/>
    </dgm:pt>
    <dgm:pt modelId="{B7D49864-219B-4E55-90D7-8A6D59BA4E2A}" type="pres">
      <dgm:prSet presAssocID="{C7D8800F-C6A7-48DE-A680-8EFDD63972A0}" presName="node" presStyleLbl="node1" presStyleIdx="8" presStyleCnt="9">
        <dgm:presLayoutVars>
          <dgm:bulletEnabled val="1"/>
        </dgm:presLayoutVars>
      </dgm:prSet>
      <dgm:spPr/>
    </dgm:pt>
    <dgm:pt modelId="{C9E3E4F6-3605-46E5-814F-1A1762FD3339}" type="pres">
      <dgm:prSet presAssocID="{38469B30-D16B-414E-990A-DE7519B05A85}" presName="sibTrans" presStyleLbl="sibTrans2D1" presStyleIdx="8" presStyleCnt="9"/>
      <dgm:spPr/>
    </dgm:pt>
    <dgm:pt modelId="{A721D190-713F-4513-BD6B-D529FDF96CBD}" type="pres">
      <dgm:prSet presAssocID="{38469B30-D16B-414E-990A-DE7519B05A85}" presName="connectorText" presStyleLbl="sibTrans2D1" presStyleIdx="8" presStyleCnt="9"/>
      <dgm:spPr/>
    </dgm:pt>
  </dgm:ptLst>
  <dgm:cxnLst>
    <dgm:cxn modelId="{0B570D03-D9D2-48D2-A108-1EEAE9949F3E}" type="presOf" srcId="{CF96C959-95E7-45DB-BC53-29B74BDB9FCA}" destId="{EABDD954-2C38-402E-8073-CDC83686A1CA}" srcOrd="1" destOrd="0" presId="urn:microsoft.com/office/officeart/2005/8/layout/cycle2"/>
    <dgm:cxn modelId="{56D7E009-AB62-48EB-8462-7DD07E082C0B}" type="presOf" srcId="{6900C58A-638A-48B0-90A4-A15223F339A5}" destId="{4699B0F2-F419-4CF3-B362-6E98EF62EEA7}" srcOrd="0" destOrd="0" presId="urn:microsoft.com/office/officeart/2005/8/layout/cycle2"/>
    <dgm:cxn modelId="{706B3815-8DCF-4F66-93AD-95365EDA1D57}" srcId="{02A7C358-1003-4AB2-B899-E748709E63E8}" destId="{E0C88451-39BA-408B-8CB1-0C7C2D408A40}" srcOrd="4" destOrd="0" parTransId="{A901ECD8-C7B3-4DDE-A13B-CFBD8FDB38D1}" sibTransId="{3D29265B-6081-491A-8D7A-161217F0C630}"/>
    <dgm:cxn modelId="{751E5A17-CABA-42BD-BED3-C8A20BB765A3}" type="presOf" srcId="{EBCB7079-4A72-46DE-A3F5-B4B6499F592E}" destId="{E2DFC3CA-0EC4-4970-87AA-5D0AC14DE83B}" srcOrd="0" destOrd="0" presId="urn:microsoft.com/office/officeart/2005/8/layout/cycle2"/>
    <dgm:cxn modelId="{8F2BDE19-1561-41E9-8B16-6917AB52E30D}" type="presOf" srcId="{3D29265B-6081-491A-8D7A-161217F0C630}" destId="{42A248E9-A719-4EB1-9071-A5254E159B7B}" srcOrd="1" destOrd="0" presId="urn:microsoft.com/office/officeart/2005/8/layout/cycle2"/>
    <dgm:cxn modelId="{E5557E20-9871-4548-BF1D-5C0472181310}" type="presOf" srcId="{6900C58A-638A-48B0-90A4-A15223F339A5}" destId="{A8340335-7908-4BF4-9B61-9D679CD72670}" srcOrd="1" destOrd="0" presId="urn:microsoft.com/office/officeart/2005/8/layout/cycle2"/>
    <dgm:cxn modelId="{B23DFA25-DEB1-495A-996D-5FBE9E14B17E}" srcId="{02A7C358-1003-4AB2-B899-E748709E63E8}" destId="{F2A7F04F-792C-41BC-A326-2F74CB7DF05D}" srcOrd="2" destOrd="0" parTransId="{39D74225-264F-4854-818D-2386CF43FD23}" sibTransId="{96E9EB2A-B2F3-4DAA-BFE9-D2B102ABBEEB}"/>
    <dgm:cxn modelId="{C7F04137-6887-4472-9A5F-28F5AAD0B76C}" type="presOf" srcId="{38469B30-D16B-414E-990A-DE7519B05A85}" destId="{A721D190-713F-4513-BD6B-D529FDF96CBD}" srcOrd="1" destOrd="0" presId="urn:microsoft.com/office/officeart/2005/8/layout/cycle2"/>
    <dgm:cxn modelId="{837B1B3E-6F52-4173-B8E3-53F9C79A5250}" srcId="{02A7C358-1003-4AB2-B899-E748709E63E8}" destId="{18666CA9-8AA3-4E5A-8FFC-F3630F7BFEE9}" srcOrd="3" destOrd="0" parTransId="{E315E5E5-2968-4F62-828D-BC33387F1A38}" sibTransId="{EBCB7079-4A72-46DE-A3F5-B4B6499F592E}"/>
    <dgm:cxn modelId="{263F743E-00AD-4319-9F07-2F82F3A69F5D}" type="presOf" srcId="{4B5C16B6-B89D-4C23-85F0-AC1FA73D5238}" destId="{14F44DBD-2E76-4B7E-943E-75A9DBA7C538}" srcOrd="1" destOrd="0" presId="urn:microsoft.com/office/officeart/2005/8/layout/cycle2"/>
    <dgm:cxn modelId="{D607875F-327D-4B66-9B56-7450D3EE6AD3}" type="presOf" srcId="{36627CB4-E280-4895-AFF5-18CC6DF66222}" destId="{DBDD0F83-88A4-4499-8B22-3CF0A46DA94F}" srcOrd="0" destOrd="0" presId="urn:microsoft.com/office/officeart/2005/8/layout/cycle2"/>
    <dgm:cxn modelId="{64F74C64-7943-4E74-BDC9-1FA86038B11D}" type="presOf" srcId="{DF241918-64ED-42B5-9D97-D0E973003F0D}" destId="{7789EA55-3D21-41F7-AC95-8B53B391F720}" srcOrd="0" destOrd="0" presId="urn:microsoft.com/office/officeart/2005/8/layout/cycle2"/>
    <dgm:cxn modelId="{FE5D1247-3FA0-4587-B32F-2752502403CF}" type="presOf" srcId="{EBCB7079-4A72-46DE-A3F5-B4B6499F592E}" destId="{91677A74-AD0D-4C15-95BD-7A14621AF5D2}" srcOrd="1" destOrd="0" presId="urn:microsoft.com/office/officeart/2005/8/layout/cycle2"/>
    <dgm:cxn modelId="{83069268-4877-42AA-BFA6-16F777A7C97B}" type="presOf" srcId="{F2A7F04F-792C-41BC-A326-2F74CB7DF05D}" destId="{7164D5E2-6E02-4970-A20B-B7C360C3B50E}" srcOrd="0" destOrd="0" presId="urn:microsoft.com/office/officeart/2005/8/layout/cycle2"/>
    <dgm:cxn modelId="{4FF0D84D-348A-41B5-B4F5-C8E0934B0670}" type="presOf" srcId="{0D83C586-0BE7-44F5-80D8-AA6B17C55A5D}" destId="{D34E3335-B11D-4AFF-AD41-78520E1EAD86}" srcOrd="0" destOrd="0" presId="urn:microsoft.com/office/officeart/2005/8/layout/cycle2"/>
    <dgm:cxn modelId="{97F1A24E-2639-4A9E-9A7D-878AC6BD814D}" type="presOf" srcId="{CF96C959-95E7-45DB-BC53-29B74BDB9FCA}" destId="{FDDE4CC5-802D-4B3B-B041-E4EF5DEA35AC}" srcOrd="0" destOrd="0" presId="urn:microsoft.com/office/officeart/2005/8/layout/cycle2"/>
    <dgm:cxn modelId="{65FA1F50-C72F-479B-84EB-E82DFCF56544}" srcId="{02A7C358-1003-4AB2-B899-E748709E63E8}" destId="{36627CB4-E280-4895-AFF5-18CC6DF66222}" srcOrd="7" destOrd="0" parTransId="{08F92B09-A190-426D-9306-C3882D07887F}" sibTransId="{CF96C959-95E7-45DB-BC53-29B74BDB9FCA}"/>
    <dgm:cxn modelId="{39BF7C51-18AF-4327-8180-F8CEE8B94BA2}" type="presOf" srcId="{18666CA9-8AA3-4E5A-8FFC-F3630F7BFEE9}" destId="{1917B584-EE40-4580-9047-C6773AFB99FF}" srcOrd="0" destOrd="0" presId="urn:microsoft.com/office/officeart/2005/8/layout/cycle2"/>
    <dgm:cxn modelId="{DEFB9354-D3B8-4CF1-96BC-51088385CD88}" type="presOf" srcId="{C7D8800F-C6A7-48DE-A680-8EFDD63972A0}" destId="{B7D49864-219B-4E55-90D7-8A6D59BA4E2A}" srcOrd="0" destOrd="0" presId="urn:microsoft.com/office/officeart/2005/8/layout/cycle2"/>
    <dgm:cxn modelId="{FA77EB54-06CC-4714-90E8-5E58793269FF}" type="presOf" srcId="{96E9EB2A-B2F3-4DAA-BFE9-D2B102ABBEEB}" destId="{AAFC567D-E953-4781-930A-0D573FFCF5C2}" srcOrd="1" destOrd="0" presId="urn:microsoft.com/office/officeart/2005/8/layout/cycle2"/>
    <dgm:cxn modelId="{9661D156-CDE6-4968-8C46-FD60CA70C1B0}" type="presOf" srcId="{4B5C16B6-B89D-4C23-85F0-AC1FA73D5238}" destId="{A5EC5B8A-3F18-4323-881D-9BC284837CD1}" srcOrd="0" destOrd="0" presId="urn:microsoft.com/office/officeart/2005/8/layout/cycle2"/>
    <dgm:cxn modelId="{810B2359-EB2E-4B97-A1F0-FA12EEB47068}" type="presOf" srcId="{42665937-A225-4C09-BE85-08DE30B73CC3}" destId="{FF76449E-256E-47DE-81E7-A7A794AB561F}" srcOrd="1" destOrd="0" presId="urn:microsoft.com/office/officeart/2005/8/layout/cycle2"/>
    <dgm:cxn modelId="{DCD96885-CD5E-494C-AE9D-6EAB8E3107DA}" type="presOf" srcId="{9803C458-1763-4914-A9C2-E0779C1874B5}" destId="{DB65D90A-BB4F-472C-B7DC-3CD5DAA584DD}" srcOrd="0" destOrd="0" presId="urn:microsoft.com/office/officeart/2005/8/layout/cycle2"/>
    <dgm:cxn modelId="{7EF0D897-C808-434A-875D-F10F37D2A9ED}" type="presOf" srcId="{3D29265B-6081-491A-8D7A-161217F0C630}" destId="{2538A88A-3200-4778-AA85-EE6EAE6100A6}" srcOrd="0" destOrd="0" presId="urn:microsoft.com/office/officeart/2005/8/layout/cycle2"/>
    <dgm:cxn modelId="{8912E5A2-271D-4AC6-A8D7-531B2E02AF72}" srcId="{02A7C358-1003-4AB2-B899-E748709E63E8}" destId="{0D83C586-0BE7-44F5-80D8-AA6B17C55A5D}" srcOrd="0" destOrd="0" parTransId="{65FB6E3A-A5F1-442F-A5D2-1B5C5ED76E8A}" sibTransId="{6900C58A-638A-48B0-90A4-A15223F339A5}"/>
    <dgm:cxn modelId="{6724CAC8-89A1-418D-B010-8D11BA474CCE}" srcId="{02A7C358-1003-4AB2-B899-E748709E63E8}" destId="{C7D8800F-C6A7-48DE-A680-8EFDD63972A0}" srcOrd="8" destOrd="0" parTransId="{C5ECEC67-87B6-488C-8570-B19A4A7DEE4F}" sibTransId="{38469B30-D16B-414E-990A-DE7519B05A85}"/>
    <dgm:cxn modelId="{4303DBC9-31C9-4823-93B1-7EE62F602FEE}" srcId="{02A7C358-1003-4AB2-B899-E748709E63E8}" destId="{D06642C8-9EDF-40AC-A23A-A33FC0C93CF2}" srcOrd="6" destOrd="0" parTransId="{E089FF19-705B-4022-A488-C57DFC831046}" sibTransId="{4B5C16B6-B89D-4C23-85F0-AC1FA73D5238}"/>
    <dgm:cxn modelId="{60DE4FD6-65E0-45C2-8EFB-E898415B30DF}" type="presOf" srcId="{42665937-A225-4C09-BE85-08DE30B73CC3}" destId="{6508DB27-5E30-4745-B254-E27C3C64E246}" srcOrd="0" destOrd="0" presId="urn:microsoft.com/office/officeart/2005/8/layout/cycle2"/>
    <dgm:cxn modelId="{B230DAD6-EB12-497F-9AD2-41E50B78F53E}" type="presOf" srcId="{38469B30-D16B-414E-990A-DE7519B05A85}" destId="{C9E3E4F6-3605-46E5-814F-1A1762FD3339}" srcOrd="0" destOrd="0" presId="urn:microsoft.com/office/officeart/2005/8/layout/cycle2"/>
    <dgm:cxn modelId="{A9786DD7-DAFD-4C1E-BD26-5F559AC84515}" type="presOf" srcId="{D06642C8-9EDF-40AC-A23A-A33FC0C93CF2}" destId="{B93A67AE-1CFD-40A2-8B9F-B03DE7577E37}" srcOrd="0" destOrd="0" presId="urn:microsoft.com/office/officeart/2005/8/layout/cycle2"/>
    <dgm:cxn modelId="{C656C5DE-AED8-4D8A-9360-3E02A34B6034}" type="presOf" srcId="{02A7C358-1003-4AB2-B899-E748709E63E8}" destId="{C0CEC489-93C1-4585-ADBF-75141C8BED6D}" srcOrd="0" destOrd="0" presId="urn:microsoft.com/office/officeart/2005/8/layout/cycle2"/>
    <dgm:cxn modelId="{99BFFBE4-860F-49E7-AC00-1047065AEEBF}" srcId="{02A7C358-1003-4AB2-B899-E748709E63E8}" destId="{DF241918-64ED-42B5-9D97-D0E973003F0D}" srcOrd="5" destOrd="0" parTransId="{5967E742-B8E6-47FE-8D76-EC782EC13883}" sibTransId="{42665937-A225-4C09-BE85-08DE30B73CC3}"/>
    <dgm:cxn modelId="{F8FA77F0-2E20-4EE6-8652-9D3A505A4044}" type="presOf" srcId="{E0C88451-39BA-408B-8CB1-0C7C2D408A40}" destId="{9615CCEA-B87E-42E5-9CDA-3A975EAF91CB}" srcOrd="0" destOrd="0" presId="urn:microsoft.com/office/officeart/2005/8/layout/cycle2"/>
    <dgm:cxn modelId="{045BF8F0-11CF-43B5-A1D0-37B82546928E}" type="presOf" srcId="{96E9EB2A-B2F3-4DAA-BFE9-D2B102ABBEEB}" destId="{0478393D-A2B6-400E-B7DF-FB4A0112222B}" srcOrd="0" destOrd="0" presId="urn:microsoft.com/office/officeart/2005/8/layout/cycle2"/>
    <dgm:cxn modelId="{FCA555F1-3846-417F-8363-D6DDA27FDDF6}" srcId="{02A7C358-1003-4AB2-B899-E748709E63E8}" destId="{26CE1338-D0C4-4A0D-A2B5-00FE39382024}" srcOrd="1" destOrd="0" parTransId="{411D5912-2ED4-4FBE-AEBA-AC1BF0E383AE}" sibTransId="{9803C458-1763-4914-A9C2-E0779C1874B5}"/>
    <dgm:cxn modelId="{4C999CF2-E212-4CE1-BA47-D96721E46335}" type="presOf" srcId="{26CE1338-D0C4-4A0D-A2B5-00FE39382024}" destId="{7E2FECDE-F34C-4BD3-A5B1-E5059780B859}" srcOrd="0" destOrd="0" presId="urn:microsoft.com/office/officeart/2005/8/layout/cycle2"/>
    <dgm:cxn modelId="{41620DF9-F98B-4D97-93D9-A125416B4363}" type="presOf" srcId="{9803C458-1763-4914-A9C2-E0779C1874B5}" destId="{86D7ACE3-CA2C-4FAB-89BF-0CA57F11AAA1}" srcOrd="1" destOrd="0" presId="urn:microsoft.com/office/officeart/2005/8/layout/cycle2"/>
    <dgm:cxn modelId="{F1ED17DA-8CE2-4303-B26A-B390158E0BAA}" type="presParOf" srcId="{C0CEC489-93C1-4585-ADBF-75141C8BED6D}" destId="{D34E3335-B11D-4AFF-AD41-78520E1EAD86}" srcOrd="0" destOrd="0" presId="urn:microsoft.com/office/officeart/2005/8/layout/cycle2"/>
    <dgm:cxn modelId="{0445380C-D5D8-4F31-97F4-4E4A557AD236}" type="presParOf" srcId="{C0CEC489-93C1-4585-ADBF-75141C8BED6D}" destId="{4699B0F2-F419-4CF3-B362-6E98EF62EEA7}" srcOrd="1" destOrd="0" presId="urn:microsoft.com/office/officeart/2005/8/layout/cycle2"/>
    <dgm:cxn modelId="{6F13EA41-B7E8-49FA-A997-E880E182C556}" type="presParOf" srcId="{4699B0F2-F419-4CF3-B362-6E98EF62EEA7}" destId="{A8340335-7908-4BF4-9B61-9D679CD72670}" srcOrd="0" destOrd="0" presId="urn:microsoft.com/office/officeart/2005/8/layout/cycle2"/>
    <dgm:cxn modelId="{15B871DA-B9BB-49ED-8172-D3C39250E41F}" type="presParOf" srcId="{C0CEC489-93C1-4585-ADBF-75141C8BED6D}" destId="{7E2FECDE-F34C-4BD3-A5B1-E5059780B859}" srcOrd="2" destOrd="0" presId="urn:microsoft.com/office/officeart/2005/8/layout/cycle2"/>
    <dgm:cxn modelId="{A8206C89-84C4-443C-AE55-EEF09DB3B405}" type="presParOf" srcId="{C0CEC489-93C1-4585-ADBF-75141C8BED6D}" destId="{DB65D90A-BB4F-472C-B7DC-3CD5DAA584DD}" srcOrd="3" destOrd="0" presId="urn:microsoft.com/office/officeart/2005/8/layout/cycle2"/>
    <dgm:cxn modelId="{398CDB58-F65B-4950-BA3A-79DF29CEFA7A}" type="presParOf" srcId="{DB65D90A-BB4F-472C-B7DC-3CD5DAA584DD}" destId="{86D7ACE3-CA2C-4FAB-89BF-0CA57F11AAA1}" srcOrd="0" destOrd="0" presId="urn:microsoft.com/office/officeart/2005/8/layout/cycle2"/>
    <dgm:cxn modelId="{7AE77DB3-0B2C-4AC9-8EF3-9F112093D5C8}" type="presParOf" srcId="{C0CEC489-93C1-4585-ADBF-75141C8BED6D}" destId="{7164D5E2-6E02-4970-A20B-B7C360C3B50E}" srcOrd="4" destOrd="0" presId="urn:microsoft.com/office/officeart/2005/8/layout/cycle2"/>
    <dgm:cxn modelId="{3C534338-134B-4BB8-B7A3-E004A5D01E6A}" type="presParOf" srcId="{C0CEC489-93C1-4585-ADBF-75141C8BED6D}" destId="{0478393D-A2B6-400E-B7DF-FB4A0112222B}" srcOrd="5" destOrd="0" presId="urn:microsoft.com/office/officeart/2005/8/layout/cycle2"/>
    <dgm:cxn modelId="{2FB1A24F-2758-4D0C-8B7D-DB76BEAB06D0}" type="presParOf" srcId="{0478393D-A2B6-400E-B7DF-FB4A0112222B}" destId="{AAFC567D-E953-4781-930A-0D573FFCF5C2}" srcOrd="0" destOrd="0" presId="urn:microsoft.com/office/officeart/2005/8/layout/cycle2"/>
    <dgm:cxn modelId="{3AC1CDCC-BB06-4DDC-A056-F019E5769A4F}" type="presParOf" srcId="{C0CEC489-93C1-4585-ADBF-75141C8BED6D}" destId="{1917B584-EE40-4580-9047-C6773AFB99FF}" srcOrd="6" destOrd="0" presId="urn:microsoft.com/office/officeart/2005/8/layout/cycle2"/>
    <dgm:cxn modelId="{B7337346-9FD4-4124-AECF-A9E821ADAE00}" type="presParOf" srcId="{C0CEC489-93C1-4585-ADBF-75141C8BED6D}" destId="{E2DFC3CA-0EC4-4970-87AA-5D0AC14DE83B}" srcOrd="7" destOrd="0" presId="urn:microsoft.com/office/officeart/2005/8/layout/cycle2"/>
    <dgm:cxn modelId="{90064628-7105-470D-95F7-EAD7F08D2AC3}" type="presParOf" srcId="{E2DFC3CA-0EC4-4970-87AA-5D0AC14DE83B}" destId="{91677A74-AD0D-4C15-95BD-7A14621AF5D2}" srcOrd="0" destOrd="0" presId="urn:microsoft.com/office/officeart/2005/8/layout/cycle2"/>
    <dgm:cxn modelId="{FA41B300-D607-41CC-9CBA-8E24B5D88421}" type="presParOf" srcId="{C0CEC489-93C1-4585-ADBF-75141C8BED6D}" destId="{9615CCEA-B87E-42E5-9CDA-3A975EAF91CB}" srcOrd="8" destOrd="0" presId="urn:microsoft.com/office/officeart/2005/8/layout/cycle2"/>
    <dgm:cxn modelId="{EF3F6609-69D0-4668-977F-C77A3172FF59}" type="presParOf" srcId="{C0CEC489-93C1-4585-ADBF-75141C8BED6D}" destId="{2538A88A-3200-4778-AA85-EE6EAE6100A6}" srcOrd="9" destOrd="0" presId="urn:microsoft.com/office/officeart/2005/8/layout/cycle2"/>
    <dgm:cxn modelId="{2A20C441-9849-43BA-BC54-59EF6ED07C49}" type="presParOf" srcId="{2538A88A-3200-4778-AA85-EE6EAE6100A6}" destId="{42A248E9-A719-4EB1-9071-A5254E159B7B}" srcOrd="0" destOrd="0" presId="urn:microsoft.com/office/officeart/2005/8/layout/cycle2"/>
    <dgm:cxn modelId="{024A8A13-64BD-4F88-91F9-C694170B52D2}" type="presParOf" srcId="{C0CEC489-93C1-4585-ADBF-75141C8BED6D}" destId="{7789EA55-3D21-41F7-AC95-8B53B391F720}" srcOrd="10" destOrd="0" presId="urn:microsoft.com/office/officeart/2005/8/layout/cycle2"/>
    <dgm:cxn modelId="{1360B371-4160-4376-A79B-14F5788BC43F}" type="presParOf" srcId="{C0CEC489-93C1-4585-ADBF-75141C8BED6D}" destId="{6508DB27-5E30-4745-B254-E27C3C64E246}" srcOrd="11" destOrd="0" presId="urn:microsoft.com/office/officeart/2005/8/layout/cycle2"/>
    <dgm:cxn modelId="{67263C12-03CA-4F7C-ACEA-01F23D0052A4}" type="presParOf" srcId="{6508DB27-5E30-4745-B254-E27C3C64E246}" destId="{FF76449E-256E-47DE-81E7-A7A794AB561F}" srcOrd="0" destOrd="0" presId="urn:microsoft.com/office/officeart/2005/8/layout/cycle2"/>
    <dgm:cxn modelId="{3ECB7B8B-7732-4A52-BB52-DF85F7B299AD}" type="presParOf" srcId="{C0CEC489-93C1-4585-ADBF-75141C8BED6D}" destId="{B93A67AE-1CFD-40A2-8B9F-B03DE7577E37}" srcOrd="12" destOrd="0" presId="urn:microsoft.com/office/officeart/2005/8/layout/cycle2"/>
    <dgm:cxn modelId="{1C2E85B6-B151-4EC3-A12C-C526CDA554FF}" type="presParOf" srcId="{C0CEC489-93C1-4585-ADBF-75141C8BED6D}" destId="{A5EC5B8A-3F18-4323-881D-9BC284837CD1}" srcOrd="13" destOrd="0" presId="urn:microsoft.com/office/officeart/2005/8/layout/cycle2"/>
    <dgm:cxn modelId="{9F026CAA-12C3-42CA-B065-0B9313A7028F}" type="presParOf" srcId="{A5EC5B8A-3F18-4323-881D-9BC284837CD1}" destId="{14F44DBD-2E76-4B7E-943E-75A9DBA7C538}" srcOrd="0" destOrd="0" presId="urn:microsoft.com/office/officeart/2005/8/layout/cycle2"/>
    <dgm:cxn modelId="{577E63F2-71FE-41CC-8FBD-462DB9CEA5E5}" type="presParOf" srcId="{C0CEC489-93C1-4585-ADBF-75141C8BED6D}" destId="{DBDD0F83-88A4-4499-8B22-3CF0A46DA94F}" srcOrd="14" destOrd="0" presId="urn:microsoft.com/office/officeart/2005/8/layout/cycle2"/>
    <dgm:cxn modelId="{90CEA336-397B-4587-9997-3D3AB817642D}" type="presParOf" srcId="{C0CEC489-93C1-4585-ADBF-75141C8BED6D}" destId="{FDDE4CC5-802D-4B3B-B041-E4EF5DEA35AC}" srcOrd="15" destOrd="0" presId="urn:microsoft.com/office/officeart/2005/8/layout/cycle2"/>
    <dgm:cxn modelId="{6D468DFA-0278-41DE-82C2-F60C7AD82F30}" type="presParOf" srcId="{FDDE4CC5-802D-4B3B-B041-E4EF5DEA35AC}" destId="{EABDD954-2C38-402E-8073-CDC83686A1CA}" srcOrd="0" destOrd="0" presId="urn:microsoft.com/office/officeart/2005/8/layout/cycle2"/>
    <dgm:cxn modelId="{2BE1C8CA-7728-4062-859C-B8FFFB539E85}" type="presParOf" srcId="{C0CEC489-93C1-4585-ADBF-75141C8BED6D}" destId="{B7D49864-219B-4E55-90D7-8A6D59BA4E2A}" srcOrd="16" destOrd="0" presId="urn:microsoft.com/office/officeart/2005/8/layout/cycle2"/>
    <dgm:cxn modelId="{893AB7B7-4159-435C-B94B-35B26DEFE139}" type="presParOf" srcId="{C0CEC489-93C1-4585-ADBF-75141C8BED6D}" destId="{C9E3E4F6-3605-46E5-814F-1A1762FD3339}" srcOrd="17" destOrd="0" presId="urn:microsoft.com/office/officeart/2005/8/layout/cycle2"/>
    <dgm:cxn modelId="{6F1D1DEB-8649-423F-BD65-CD8B596CF1E9}" type="presParOf" srcId="{C9E3E4F6-3605-46E5-814F-1A1762FD3339}" destId="{A721D190-713F-4513-BD6B-D529FDF96CBD}"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0D45943-BD2F-4F1B-BAB7-E33D080E8C78}" type="doc">
      <dgm:prSet loTypeId="urn:microsoft.com/office/officeart/2005/8/layout/venn1" loCatId="relationship" qsTypeId="urn:microsoft.com/office/officeart/2005/8/quickstyle/simple1" qsCatId="simple" csTypeId="urn:microsoft.com/office/officeart/2005/8/colors/colorful5" csCatId="colorful" phldr="1"/>
      <dgm:spPr/>
    </dgm:pt>
    <dgm:pt modelId="{C52DF955-B58B-41CC-A656-B3D684666C31}">
      <dgm:prSet phldrT="[Text]"/>
      <dgm:spPr/>
      <dgm:t>
        <a:bodyPr/>
        <a:lstStyle/>
        <a:p>
          <a:r>
            <a:rPr lang="en-SG" dirty="0"/>
            <a:t>Sound is permanent </a:t>
          </a:r>
          <a:r>
            <a:rPr lang="en-SG" i="1" dirty="0"/>
            <a:t>because it is knowable</a:t>
          </a:r>
        </a:p>
      </dgm:t>
    </dgm:pt>
    <dgm:pt modelId="{33A965CE-9EEE-4ED0-825C-FDDA8063DC77}" type="parTrans" cxnId="{0315B3BC-BEB1-4391-BBB2-ED26A580949D}">
      <dgm:prSet/>
      <dgm:spPr/>
      <dgm:t>
        <a:bodyPr/>
        <a:lstStyle/>
        <a:p>
          <a:endParaRPr lang="en-SG"/>
        </a:p>
      </dgm:t>
    </dgm:pt>
    <dgm:pt modelId="{CB9B494E-C042-45CE-A0D1-8BB6C647434E}" type="sibTrans" cxnId="{0315B3BC-BEB1-4391-BBB2-ED26A580949D}">
      <dgm:prSet/>
      <dgm:spPr/>
      <dgm:t>
        <a:bodyPr/>
        <a:lstStyle/>
        <a:p>
          <a:endParaRPr lang="en-SG"/>
        </a:p>
      </dgm:t>
    </dgm:pt>
    <dgm:pt modelId="{C97B5EB5-B50B-4F06-BBBC-2C4F2A55D820}">
      <dgm:prSet phldrT="[Text]"/>
      <dgm:spPr/>
      <dgm:t>
        <a:bodyPr/>
        <a:lstStyle/>
        <a:p>
          <a:r>
            <a:rPr lang="en-SG" dirty="0"/>
            <a:t>V: such as a pot</a:t>
          </a:r>
        </a:p>
      </dgm:t>
    </dgm:pt>
    <dgm:pt modelId="{6E22B0A4-50B3-48BB-A501-46245F76328E}" type="parTrans" cxnId="{DD13DE90-7403-41AB-BD5C-D424C01249CC}">
      <dgm:prSet/>
      <dgm:spPr/>
      <dgm:t>
        <a:bodyPr/>
        <a:lstStyle/>
        <a:p>
          <a:endParaRPr lang="en-SG"/>
        </a:p>
      </dgm:t>
    </dgm:pt>
    <dgm:pt modelId="{7B849C77-43D7-4FC7-8A40-FC92F52960D2}" type="sibTrans" cxnId="{DD13DE90-7403-41AB-BD5C-D424C01249CC}">
      <dgm:prSet/>
      <dgm:spPr/>
      <dgm:t>
        <a:bodyPr/>
        <a:lstStyle/>
        <a:p>
          <a:endParaRPr lang="en-SG"/>
        </a:p>
      </dgm:t>
    </dgm:pt>
    <dgm:pt modelId="{85BD5640-AA5A-4A1B-9BEE-962AEC6DB9AA}">
      <dgm:prSet phldrT="[Text]"/>
      <dgm:spPr/>
      <dgm:t>
        <a:bodyPr/>
        <a:lstStyle/>
        <a:p>
          <a:r>
            <a:rPr lang="en-SG" dirty="0"/>
            <a:t>S: such as the space/sky</a:t>
          </a:r>
        </a:p>
      </dgm:t>
    </dgm:pt>
    <dgm:pt modelId="{97163F98-ED3E-4FD1-A4B1-9D0D7C77E644}" type="parTrans" cxnId="{A5D6BB18-C56C-4470-B0FA-94EF12B3946F}">
      <dgm:prSet/>
      <dgm:spPr/>
      <dgm:t>
        <a:bodyPr/>
        <a:lstStyle/>
        <a:p>
          <a:endParaRPr lang="en-SG"/>
        </a:p>
      </dgm:t>
    </dgm:pt>
    <dgm:pt modelId="{CA633996-54A1-434B-A28E-24A7F7B87DFE}" type="sibTrans" cxnId="{A5D6BB18-C56C-4470-B0FA-94EF12B3946F}">
      <dgm:prSet/>
      <dgm:spPr/>
      <dgm:t>
        <a:bodyPr/>
        <a:lstStyle/>
        <a:p>
          <a:endParaRPr lang="en-SG"/>
        </a:p>
      </dgm:t>
    </dgm:pt>
    <dgm:pt modelId="{364A462D-235C-4682-8578-417E218C4377}" type="pres">
      <dgm:prSet presAssocID="{40D45943-BD2F-4F1B-BAB7-E33D080E8C78}" presName="compositeShape" presStyleCnt="0">
        <dgm:presLayoutVars>
          <dgm:chMax val="7"/>
          <dgm:dir/>
          <dgm:resizeHandles val="exact"/>
        </dgm:presLayoutVars>
      </dgm:prSet>
      <dgm:spPr/>
    </dgm:pt>
    <dgm:pt modelId="{E95601E2-C182-48AE-8002-880926241438}" type="pres">
      <dgm:prSet presAssocID="{C52DF955-B58B-41CC-A656-B3D684666C31}" presName="circ1" presStyleLbl="vennNode1" presStyleIdx="0" presStyleCnt="3"/>
      <dgm:spPr/>
    </dgm:pt>
    <dgm:pt modelId="{E2676E5D-E7EB-46FC-A701-085EADF0599F}" type="pres">
      <dgm:prSet presAssocID="{C52DF955-B58B-41CC-A656-B3D684666C31}" presName="circ1Tx" presStyleLbl="revTx" presStyleIdx="0" presStyleCnt="0">
        <dgm:presLayoutVars>
          <dgm:chMax val="0"/>
          <dgm:chPref val="0"/>
          <dgm:bulletEnabled val="1"/>
        </dgm:presLayoutVars>
      </dgm:prSet>
      <dgm:spPr/>
    </dgm:pt>
    <dgm:pt modelId="{758AE282-301B-4697-AE68-AA4EE9835C59}" type="pres">
      <dgm:prSet presAssocID="{C97B5EB5-B50B-4F06-BBBC-2C4F2A55D820}" presName="circ2" presStyleLbl="vennNode1" presStyleIdx="1" presStyleCnt="3"/>
      <dgm:spPr/>
    </dgm:pt>
    <dgm:pt modelId="{A1AFF605-15CF-419D-BF51-AF62AD693645}" type="pres">
      <dgm:prSet presAssocID="{C97B5EB5-B50B-4F06-BBBC-2C4F2A55D820}" presName="circ2Tx" presStyleLbl="revTx" presStyleIdx="0" presStyleCnt="0">
        <dgm:presLayoutVars>
          <dgm:chMax val="0"/>
          <dgm:chPref val="0"/>
          <dgm:bulletEnabled val="1"/>
        </dgm:presLayoutVars>
      </dgm:prSet>
      <dgm:spPr/>
    </dgm:pt>
    <dgm:pt modelId="{2918FC74-2706-4B85-B4AA-C57053DEBF27}" type="pres">
      <dgm:prSet presAssocID="{85BD5640-AA5A-4A1B-9BEE-962AEC6DB9AA}" presName="circ3" presStyleLbl="vennNode1" presStyleIdx="2" presStyleCnt="3"/>
      <dgm:spPr/>
    </dgm:pt>
    <dgm:pt modelId="{E866FCD3-B975-4192-88B8-EEF03D760107}" type="pres">
      <dgm:prSet presAssocID="{85BD5640-AA5A-4A1B-9BEE-962AEC6DB9AA}" presName="circ3Tx" presStyleLbl="revTx" presStyleIdx="0" presStyleCnt="0">
        <dgm:presLayoutVars>
          <dgm:chMax val="0"/>
          <dgm:chPref val="0"/>
          <dgm:bulletEnabled val="1"/>
        </dgm:presLayoutVars>
      </dgm:prSet>
      <dgm:spPr/>
    </dgm:pt>
  </dgm:ptLst>
  <dgm:cxnLst>
    <dgm:cxn modelId="{A5D6BB18-C56C-4470-B0FA-94EF12B3946F}" srcId="{40D45943-BD2F-4F1B-BAB7-E33D080E8C78}" destId="{85BD5640-AA5A-4A1B-9BEE-962AEC6DB9AA}" srcOrd="2" destOrd="0" parTransId="{97163F98-ED3E-4FD1-A4B1-9D0D7C77E644}" sibTransId="{CA633996-54A1-434B-A28E-24A7F7B87DFE}"/>
    <dgm:cxn modelId="{53DB1F71-9BD6-4489-9629-79C4EFCD39FE}" type="presOf" srcId="{C97B5EB5-B50B-4F06-BBBC-2C4F2A55D820}" destId="{758AE282-301B-4697-AE68-AA4EE9835C59}" srcOrd="0" destOrd="0" presId="urn:microsoft.com/office/officeart/2005/8/layout/venn1"/>
    <dgm:cxn modelId="{D5858A8E-72BC-4EFF-88B1-28CBC9DF0E6A}" type="presOf" srcId="{C52DF955-B58B-41CC-A656-B3D684666C31}" destId="{E95601E2-C182-48AE-8002-880926241438}" srcOrd="0" destOrd="0" presId="urn:microsoft.com/office/officeart/2005/8/layout/venn1"/>
    <dgm:cxn modelId="{DD13DE90-7403-41AB-BD5C-D424C01249CC}" srcId="{40D45943-BD2F-4F1B-BAB7-E33D080E8C78}" destId="{C97B5EB5-B50B-4F06-BBBC-2C4F2A55D820}" srcOrd="1" destOrd="0" parTransId="{6E22B0A4-50B3-48BB-A501-46245F76328E}" sibTransId="{7B849C77-43D7-4FC7-8A40-FC92F52960D2}"/>
    <dgm:cxn modelId="{DE250FAB-C3F4-4FF6-AE87-73FB2BACB6A2}" type="presOf" srcId="{C97B5EB5-B50B-4F06-BBBC-2C4F2A55D820}" destId="{A1AFF605-15CF-419D-BF51-AF62AD693645}" srcOrd="1" destOrd="0" presId="urn:microsoft.com/office/officeart/2005/8/layout/venn1"/>
    <dgm:cxn modelId="{D13BC6AF-468E-4835-A759-843E7B1A81DA}" type="presOf" srcId="{85BD5640-AA5A-4A1B-9BEE-962AEC6DB9AA}" destId="{E866FCD3-B975-4192-88B8-EEF03D760107}" srcOrd="1" destOrd="0" presId="urn:microsoft.com/office/officeart/2005/8/layout/venn1"/>
    <dgm:cxn modelId="{026AF0B3-0ECC-4C42-B298-C95F3F1EB1EF}" type="presOf" srcId="{40D45943-BD2F-4F1B-BAB7-E33D080E8C78}" destId="{364A462D-235C-4682-8578-417E218C4377}" srcOrd="0" destOrd="0" presId="urn:microsoft.com/office/officeart/2005/8/layout/venn1"/>
    <dgm:cxn modelId="{0315B3BC-BEB1-4391-BBB2-ED26A580949D}" srcId="{40D45943-BD2F-4F1B-BAB7-E33D080E8C78}" destId="{C52DF955-B58B-41CC-A656-B3D684666C31}" srcOrd="0" destOrd="0" parTransId="{33A965CE-9EEE-4ED0-825C-FDDA8063DC77}" sibTransId="{CB9B494E-C042-45CE-A0D1-8BB6C647434E}"/>
    <dgm:cxn modelId="{F47125D8-ACEC-4361-8F0D-30D7617F3425}" type="presOf" srcId="{85BD5640-AA5A-4A1B-9BEE-962AEC6DB9AA}" destId="{2918FC74-2706-4B85-B4AA-C57053DEBF27}" srcOrd="0" destOrd="0" presId="urn:microsoft.com/office/officeart/2005/8/layout/venn1"/>
    <dgm:cxn modelId="{6E889DFF-1196-4FD4-94A0-3964F7848568}" type="presOf" srcId="{C52DF955-B58B-41CC-A656-B3D684666C31}" destId="{E2676E5D-E7EB-46FC-A701-085EADF0599F}" srcOrd="1" destOrd="0" presId="urn:microsoft.com/office/officeart/2005/8/layout/venn1"/>
    <dgm:cxn modelId="{67A1FB3C-77A2-40DC-AF23-74004D830A6F}" type="presParOf" srcId="{364A462D-235C-4682-8578-417E218C4377}" destId="{E95601E2-C182-48AE-8002-880926241438}" srcOrd="0" destOrd="0" presId="urn:microsoft.com/office/officeart/2005/8/layout/venn1"/>
    <dgm:cxn modelId="{502099AC-A54B-4D5D-A5DA-A37A913A12C8}" type="presParOf" srcId="{364A462D-235C-4682-8578-417E218C4377}" destId="{E2676E5D-E7EB-46FC-A701-085EADF0599F}" srcOrd="1" destOrd="0" presId="urn:microsoft.com/office/officeart/2005/8/layout/venn1"/>
    <dgm:cxn modelId="{3973BE2C-AB3C-4E62-90BA-178ABCE75413}" type="presParOf" srcId="{364A462D-235C-4682-8578-417E218C4377}" destId="{758AE282-301B-4697-AE68-AA4EE9835C59}" srcOrd="2" destOrd="0" presId="urn:microsoft.com/office/officeart/2005/8/layout/venn1"/>
    <dgm:cxn modelId="{5735C657-706D-4762-87F9-2EDA1DDBE6C7}" type="presParOf" srcId="{364A462D-235C-4682-8578-417E218C4377}" destId="{A1AFF605-15CF-419D-BF51-AF62AD693645}" srcOrd="3" destOrd="0" presId="urn:microsoft.com/office/officeart/2005/8/layout/venn1"/>
    <dgm:cxn modelId="{55D41AB5-05FC-493B-BBAF-7CB173B47AC2}" type="presParOf" srcId="{364A462D-235C-4682-8578-417E218C4377}" destId="{2918FC74-2706-4B85-B4AA-C57053DEBF27}" srcOrd="4" destOrd="0" presId="urn:microsoft.com/office/officeart/2005/8/layout/venn1"/>
    <dgm:cxn modelId="{C0121CB7-CB19-4946-8DEB-AACBBE64DD25}" type="presParOf" srcId="{364A462D-235C-4682-8578-417E218C4377}" destId="{E866FCD3-B975-4192-88B8-EEF03D760107}"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6D8D8C0-A067-4888-BC42-DFCC6397231E}" type="doc">
      <dgm:prSet loTypeId="urn:microsoft.com/office/officeart/2009/layout/CircleArrowProcess" loCatId="process" qsTypeId="urn:microsoft.com/office/officeart/2005/8/quickstyle/simple1" qsCatId="simple" csTypeId="urn:microsoft.com/office/officeart/2005/8/colors/colorful4" csCatId="colorful" phldr="1"/>
      <dgm:spPr/>
      <dgm:t>
        <a:bodyPr/>
        <a:lstStyle/>
        <a:p>
          <a:endParaRPr lang="en-SG"/>
        </a:p>
      </dgm:t>
    </dgm:pt>
    <dgm:pt modelId="{ECA623D1-F413-4646-BA55-281EEA1EEFFB}">
      <dgm:prSet phldrT="[Text]"/>
      <dgm:spPr/>
      <dgm:t>
        <a:bodyPr/>
        <a:lstStyle/>
        <a:p>
          <a:r>
            <a:rPr lang="en-SG" dirty="0"/>
            <a:t>Sound-non-eternal-</a:t>
          </a:r>
          <a:r>
            <a:rPr lang="en-SG" i="1" dirty="0"/>
            <a:t>produced</a:t>
          </a:r>
        </a:p>
      </dgm:t>
    </dgm:pt>
    <dgm:pt modelId="{D343059C-268F-41BA-B53A-5EAA304F8D42}" type="parTrans" cxnId="{4E56713D-3DD0-4B70-90A8-FDAC4A9B786A}">
      <dgm:prSet/>
      <dgm:spPr/>
      <dgm:t>
        <a:bodyPr/>
        <a:lstStyle/>
        <a:p>
          <a:endParaRPr lang="en-SG"/>
        </a:p>
      </dgm:t>
    </dgm:pt>
    <dgm:pt modelId="{37C55950-545E-400B-96E0-6EC07BAEE3B2}" type="sibTrans" cxnId="{4E56713D-3DD0-4B70-90A8-FDAC4A9B786A}">
      <dgm:prSet/>
      <dgm:spPr/>
      <dgm:t>
        <a:bodyPr/>
        <a:lstStyle/>
        <a:p>
          <a:endParaRPr lang="en-SG"/>
        </a:p>
      </dgm:t>
    </dgm:pt>
    <dgm:pt modelId="{9FDF6407-6C07-46DA-900A-0BDC21F9FBEC}">
      <dgm:prSet phldrT="[Text]"/>
      <dgm:spPr/>
      <dgm:t>
        <a:bodyPr/>
        <a:lstStyle/>
        <a:p>
          <a:r>
            <a:rPr lang="en-SG" dirty="0"/>
            <a:t>S: like a pot </a:t>
          </a:r>
        </a:p>
      </dgm:t>
    </dgm:pt>
    <dgm:pt modelId="{DE039A47-336A-4920-B5B6-EA60C6A036C5}" type="parTrans" cxnId="{116170F1-1740-44B5-B22C-2DEB3BFB6561}">
      <dgm:prSet/>
      <dgm:spPr/>
      <dgm:t>
        <a:bodyPr/>
        <a:lstStyle/>
        <a:p>
          <a:endParaRPr lang="en-SG"/>
        </a:p>
      </dgm:t>
    </dgm:pt>
    <dgm:pt modelId="{C65D5212-8CFE-47DA-B234-59A35941F120}" type="sibTrans" cxnId="{116170F1-1740-44B5-B22C-2DEB3BFB6561}">
      <dgm:prSet/>
      <dgm:spPr/>
      <dgm:t>
        <a:bodyPr/>
        <a:lstStyle/>
        <a:p>
          <a:endParaRPr lang="en-SG"/>
        </a:p>
      </dgm:t>
    </dgm:pt>
    <dgm:pt modelId="{53057DFD-3D44-484D-AAD8-1188A16EB800}">
      <dgm:prSet phldrT="[Text]"/>
      <dgm:spPr/>
      <dgm:t>
        <a:bodyPr/>
        <a:lstStyle/>
        <a:p>
          <a:r>
            <a:rPr lang="en-SG" dirty="0"/>
            <a:t>V: unlike the space/sky </a:t>
          </a:r>
        </a:p>
      </dgm:t>
    </dgm:pt>
    <dgm:pt modelId="{8C6BF0D6-CA6A-492C-9702-76E6E373694E}" type="parTrans" cxnId="{DC9C4998-5F0B-4EBF-934B-B59B52068DBB}">
      <dgm:prSet/>
      <dgm:spPr/>
      <dgm:t>
        <a:bodyPr/>
        <a:lstStyle/>
        <a:p>
          <a:endParaRPr lang="en-SG"/>
        </a:p>
      </dgm:t>
    </dgm:pt>
    <dgm:pt modelId="{CDF9135A-0D49-4F1E-AC0D-18090A3B7445}" type="sibTrans" cxnId="{DC9C4998-5F0B-4EBF-934B-B59B52068DBB}">
      <dgm:prSet/>
      <dgm:spPr/>
      <dgm:t>
        <a:bodyPr/>
        <a:lstStyle/>
        <a:p>
          <a:endParaRPr lang="en-SG"/>
        </a:p>
      </dgm:t>
    </dgm:pt>
    <dgm:pt modelId="{F65919E3-3177-4DE0-99EE-A19E6F523748}" type="pres">
      <dgm:prSet presAssocID="{E6D8D8C0-A067-4888-BC42-DFCC6397231E}" presName="Name0" presStyleCnt="0">
        <dgm:presLayoutVars>
          <dgm:chMax val="7"/>
          <dgm:chPref val="7"/>
          <dgm:dir/>
          <dgm:animLvl val="lvl"/>
        </dgm:presLayoutVars>
      </dgm:prSet>
      <dgm:spPr/>
    </dgm:pt>
    <dgm:pt modelId="{E5A9857F-58EC-4BEF-9507-8FFECDF541E3}" type="pres">
      <dgm:prSet presAssocID="{ECA623D1-F413-4646-BA55-281EEA1EEFFB}" presName="Accent1" presStyleCnt="0"/>
      <dgm:spPr/>
    </dgm:pt>
    <dgm:pt modelId="{6F76FA92-0B79-4291-9EE1-DA9FB3686F31}" type="pres">
      <dgm:prSet presAssocID="{ECA623D1-F413-4646-BA55-281EEA1EEFFB}" presName="Accent" presStyleLbl="node1" presStyleIdx="0" presStyleCnt="3"/>
      <dgm:spPr/>
    </dgm:pt>
    <dgm:pt modelId="{C799891A-DE7E-47EE-A615-2453CE5DFD98}" type="pres">
      <dgm:prSet presAssocID="{ECA623D1-F413-4646-BA55-281EEA1EEFFB}" presName="Parent1" presStyleLbl="revTx" presStyleIdx="0" presStyleCnt="3">
        <dgm:presLayoutVars>
          <dgm:chMax val="1"/>
          <dgm:chPref val="1"/>
          <dgm:bulletEnabled val="1"/>
        </dgm:presLayoutVars>
      </dgm:prSet>
      <dgm:spPr/>
    </dgm:pt>
    <dgm:pt modelId="{54A4522D-AF6C-4E19-B07B-6759EE61AA61}" type="pres">
      <dgm:prSet presAssocID="{9FDF6407-6C07-46DA-900A-0BDC21F9FBEC}" presName="Accent2" presStyleCnt="0"/>
      <dgm:spPr/>
    </dgm:pt>
    <dgm:pt modelId="{A941C89C-00F3-47AB-899B-53AEC6E2E457}" type="pres">
      <dgm:prSet presAssocID="{9FDF6407-6C07-46DA-900A-0BDC21F9FBEC}" presName="Accent" presStyleLbl="node1" presStyleIdx="1" presStyleCnt="3"/>
      <dgm:spPr/>
    </dgm:pt>
    <dgm:pt modelId="{D19E0AD4-7E41-4568-BD31-2334B3B11842}" type="pres">
      <dgm:prSet presAssocID="{9FDF6407-6C07-46DA-900A-0BDC21F9FBEC}" presName="Parent2" presStyleLbl="revTx" presStyleIdx="1" presStyleCnt="3">
        <dgm:presLayoutVars>
          <dgm:chMax val="1"/>
          <dgm:chPref val="1"/>
          <dgm:bulletEnabled val="1"/>
        </dgm:presLayoutVars>
      </dgm:prSet>
      <dgm:spPr/>
    </dgm:pt>
    <dgm:pt modelId="{EE6488E8-8066-4EA6-AF66-4E627D4759E2}" type="pres">
      <dgm:prSet presAssocID="{53057DFD-3D44-484D-AAD8-1188A16EB800}" presName="Accent3" presStyleCnt="0"/>
      <dgm:spPr/>
    </dgm:pt>
    <dgm:pt modelId="{EB6DAF15-7D2B-4205-B54F-7B32A6F41973}" type="pres">
      <dgm:prSet presAssocID="{53057DFD-3D44-484D-AAD8-1188A16EB800}" presName="Accent" presStyleLbl="node1" presStyleIdx="2" presStyleCnt="3"/>
      <dgm:spPr/>
    </dgm:pt>
    <dgm:pt modelId="{02DF43BC-F425-45F7-98AF-714FDEC52040}" type="pres">
      <dgm:prSet presAssocID="{53057DFD-3D44-484D-AAD8-1188A16EB800}" presName="Parent3" presStyleLbl="revTx" presStyleIdx="2" presStyleCnt="3">
        <dgm:presLayoutVars>
          <dgm:chMax val="1"/>
          <dgm:chPref val="1"/>
          <dgm:bulletEnabled val="1"/>
        </dgm:presLayoutVars>
      </dgm:prSet>
      <dgm:spPr/>
    </dgm:pt>
  </dgm:ptLst>
  <dgm:cxnLst>
    <dgm:cxn modelId="{CE30F826-6603-4C4C-B15B-060D756582C2}" type="presOf" srcId="{E6D8D8C0-A067-4888-BC42-DFCC6397231E}" destId="{F65919E3-3177-4DE0-99EE-A19E6F523748}" srcOrd="0" destOrd="0" presId="urn:microsoft.com/office/officeart/2009/layout/CircleArrowProcess"/>
    <dgm:cxn modelId="{CB37B22C-0A66-4EC8-81F4-17E549DD1471}" type="presOf" srcId="{ECA623D1-F413-4646-BA55-281EEA1EEFFB}" destId="{C799891A-DE7E-47EE-A615-2453CE5DFD98}" srcOrd="0" destOrd="0" presId="urn:microsoft.com/office/officeart/2009/layout/CircleArrowProcess"/>
    <dgm:cxn modelId="{4E56713D-3DD0-4B70-90A8-FDAC4A9B786A}" srcId="{E6D8D8C0-A067-4888-BC42-DFCC6397231E}" destId="{ECA623D1-F413-4646-BA55-281EEA1EEFFB}" srcOrd="0" destOrd="0" parTransId="{D343059C-268F-41BA-B53A-5EAA304F8D42}" sibTransId="{37C55950-545E-400B-96E0-6EC07BAEE3B2}"/>
    <dgm:cxn modelId="{0E732297-3D17-4A38-A8B4-EFF4430D7965}" type="presOf" srcId="{53057DFD-3D44-484D-AAD8-1188A16EB800}" destId="{02DF43BC-F425-45F7-98AF-714FDEC52040}" srcOrd="0" destOrd="0" presId="urn:microsoft.com/office/officeart/2009/layout/CircleArrowProcess"/>
    <dgm:cxn modelId="{DC9C4998-5F0B-4EBF-934B-B59B52068DBB}" srcId="{E6D8D8C0-A067-4888-BC42-DFCC6397231E}" destId="{53057DFD-3D44-484D-AAD8-1188A16EB800}" srcOrd="2" destOrd="0" parTransId="{8C6BF0D6-CA6A-492C-9702-76E6E373694E}" sibTransId="{CDF9135A-0D49-4F1E-AC0D-18090A3B7445}"/>
    <dgm:cxn modelId="{5FDCCCC5-53F9-467F-BF5E-55AE1E63B151}" type="presOf" srcId="{9FDF6407-6C07-46DA-900A-0BDC21F9FBEC}" destId="{D19E0AD4-7E41-4568-BD31-2334B3B11842}" srcOrd="0" destOrd="0" presId="urn:microsoft.com/office/officeart/2009/layout/CircleArrowProcess"/>
    <dgm:cxn modelId="{116170F1-1740-44B5-B22C-2DEB3BFB6561}" srcId="{E6D8D8C0-A067-4888-BC42-DFCC6397231E}" destId="{9FDF6407-6C07-46DA-900A-0BDC21F9FBEC}" srcOrd="1" destOrd="0" parTransId="{DE039A47-336A-4920-B5B6-EA60C6A036C5}" sibTransId="{C65D5212-8CFE-47DA-B234-59A35941F120}"/>
    <dgm:cxn modelId="{4EDF73C8-2AFB-429A-BCD3-8FF2C71A7C8C}" type="presParOf" srcId="{F65919E3-3177-4DE0-99EE-A19E6F523748}" destId="{E5A9857F-58EC-4BEF-9507-8FFECDF541E3}" srcOrd="0" destOrd="0" presId="urn:microsoft.com/office/officeart/2009/layout/CircleArrowProcess"/>
    <dgm:cxn modelId="{B5FED14F-5563-40E8-9CCD-C746D59BEFB6}" type="presParOf" srcId="{E5A9857F-58EC-4BEF-9507-8FFECDF541E3}" destId="{6F76FA92-0B79-4291-9EE1-DA9FB3686F31}" srcOrd="0" destOrd="0" presId="urn:microsoft.com/office/officeart/2009/layout/CircleArrowProcess"/>
    <dgm:cxn modelId="{5D54709F-B47B-4CEA-9239-6596BA6E3ABA}" type="presParOf" srcId="{F65919E3-3177-4DE0-99EE-A19E6F523748}" destId="{C799891A-DE7E-47EE-A615-2453CE5DFD98}" srcOrd="1" destOrd="0" presId="urn:microsoft.com/office/officeart/2009/layout/CircleArrowProcess"/>
    <dgm:cxn modelId="{310EABB9-5100-480D-B68D-06F7879CC3EF}" type="presParOf" srcId="{F65919E3-3177-4DE0-99EE-A19E6F523748}" destId="{54A4522D-AF6C-4E19-B07B-6759EE61AA61}" srcOrd="2" destOrd="0" presId="urn:microsoft.com/office/officeart/2009/layout/CircleArrowProcess"/>
    <dgm:cxn modelId="{BB7A818F-0217-4F78-950B-A6198FB09FA9}" type="presParOf" srcId="{54A4522D-AF6C-4E19-B07B-6759EE61AA61}" destId="{A941C89C-00F3-47AB-899B-53AEC6E2E457}" srcOrd="0" destOrd="0" presId="urn:microsoft.com/office/officeart/2009/layout/CircleArrowProcess"/>
    <dgm:cxn modelId="{333CDC4A-5E20-46F2-A98A-E68137763849}" type="presParOf" srcId="{F65919E3-3177-4DE0-99EE-A19E6F523748}" destId="{D19E0AD4-7E41-4568-BD31-2334B3B11842}" srcOrd="3" destOrd="0" presId="urn:microsoft.com/office/officeart/2009/layout/CircleArrowProcess"/>
    <dgm:cxn modelId="{553D1625-B4F9-48EB-9CE6-E797EAF2A82E}" type="presParOf" srcId="{F65919E3-3177-4DE0-99EE-A19E6F523748}" destId="{EE6488E8-8066-4EA6-AF66-4E627D4759E2}" srcOrd="4" destOrd="0" presId="urn:microsoft.com/office/officeart/2009/layout/CircleArrowProcess"/>
    <dgm:cxn modelId="{79630D80-9578-4F9F-B37F-A5A61B2ECEB5}" type="presParOf" srcId="{EE6488E8-8066-4EA6-AF66-4E627D4759E2}" destId="{EB6DAF15-7D2B-4205-B54F-7B32A6F41973}" srcOrd="0" destOrd="0" presId="urn:microsoft.com/office/officeart/2009/layout/CircleArrowProcess"/>
    <dgm:cxn modelId="{E2AE1407-1A8C-454E-9B0F-ECD2EC522FDA}" type="presParOf" srcId="{F65919E3-3177-4DE0-99EE-A19E6F523748}" destId="{02DF43BC-F425-45F7-98AF-714FDEC52040}"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B584B07-FFCD-4EDB-B0C7-2775555785EF}" type="doc">
      <dgm:prSet loTypeId="urn:microsoft.com/office/officeart/2005/8/layout/rings+Icon" loCatId="relationship" qsTypeId="urn:microsoft.com/office/officeart/2005/8/quickstyle/simple1" qsCatId="simple" csTypeId="urn:microsoft.com/office/officeart/2005/8/colors/colorful3" csCatId="colorful" phldr="1"/>
      <dgm:spPr/>
      <dgm:t>
        <a:bodyPr/>
        <a:lstStyle/>
        <a:p>
          <a:endParaRPr lang="en-SG"/>
        </a:p>
      </dgm:t>
    </dgm:pt>
    <dgm:pt modelId="{CFBFAF70-2876-48E1-A5D9-D39124D5FD7A}">
      <dgm:prSet phldrT="[Text]"/>
      <dgm:spPr/>
      <dgm:t>
        <a:bodyPr/>
        <a:lstStyle/>
        <a:p>
          <a:r>
            <a:rPr lang="en-SG" dirty="0"/>
            <a:t>Sound is produced by effort </a:t>
          </a:r>
          <a:r>
            <a:rPr lang="en-SG" i="1" dirty="0"/>
            <a:t>because it is impermanent</a:t>
          </a:r>
        </a:p>
      </dgm:t>
    </dgm:pt>
    <dgm:pt modelId="{77388E1C-2EB5-4025-96F3-5896CB1F5BDD}" type="parTrans" cxnId="{48A033DF-41A1-4699-8C77-E39F46573DAA}">
      <dgm:prSet/>
      <dgm:spPr/>
      <dgm:t>
        <a:bodyPr/>
        <a:lstStyle/>
        <a:p>
          <a:endParaRPr lang="en-SG"/>
        </a:p>
      </dgm:t>
    </dgm:pt>
    <dgm:pt modelId="{3CD81B13-F7CD-40E9-9B1B-4496A8B7B893}" type="sibTrans" cxnId="{48A033DF-41A1-4699-8C77-E39F46573DAA}">
      <dgm:prSet/>
      <dgm:spPr/>
      <dgm:t>
        <a:bodyPr/>
        <a:lstStyle/>
        <a:p>
          <a:endParaRPr lang="en-SG"/>
        </a:p>
      </dgm:t>
    </dgm:pt>
    <dgm:pt modelId="{E624999D-8F46-4A80-9559-2D384903CE40}">
      <dgm:prSet phldrT="[Text]"/>
      <dgm:spPr/>
      <dgm:t>
        <a:bodyPr/>
        <a:lstStyle/>
        <a:p>
          <a:r>
            <a:rPr lang="en-SG" dirty="0"/>
            <a:t>Unlike the lightning and the sky</a:t>
          </a:r>
        </a:p>
      </dgm:t>
    </dgm:pt>
    <dgm:pt modelId="{81FD5AC1-2FD4-4500-8EFB-E141AEB0165B}" type="parTrans" cxnId="{ED4F33D3-3C2D-4FB5-8A2C-F1AEB4788B2C}">
      <dgm:prSet/>
      <dgm:spPr/>
      <dgm:t>
        <a:bodyPr/>
        <a:lstStyle/>
        <a:p>
          <a:endParaRPr lang="en-SG"/>
        </a:p>
      </dgm:t>
    </dgm:pt>
    <dgm:pt modelId="{7DD7B52D-C1B4-4FB9-A59F-6999823435C3}" type="sibTrans" cxnId="{ED4F33D3-3C2D-4FB5-8A2C-F1AEB4788B2C}">
      <dgm:prSet/>
      <dgm:spPr/>
      <dgm:t>
        <a:bodyPr/>
        <a:lstStyle/>
        <a:p>
          <a:endParaRPr lang="en-SG"/>
        </a:p>
      </dgm:t>
    </dgm:pt>
    <dgm:pt modelId="{C8515296-DA40-4CC0-85BE-74D216D82791}">
      <dgm:prSet phldrT="[Text]"/>
      <dgm:spPr/>
      <dgm:t>
        <a:bodyPr/>
        <a:lstStyle/>
        <a:p>
          <a:r>
            <a:rPr lang="en-SG" dirty="0"/>
            <a:t>Such as a pot</a:t>
          </a:r>
        </a:p>
      </dgm:t>
    </dgm:pt>
    <dgm:pt modelId="{7A3892E9-7631-46EB-A7FF-D9AE3F2C25FB}" type="parTrans" cxnId="{A3BC945D-1B6B-4BF0-AD72-5979D1142CAC}">
      <dgm:prSet/>
      <dgm:spPr/>
      <dgm:t>
        <a:bodyPr/>
        <a:lstStyle/>
        <a:p>
          <a:endParaRPr lang="en-SG"/>
        </a:p>
      </dgm:t>
    </dgm:pt>
    <dgm:pt modelId="{C5380AF0-CEA9-4D29-8766-ACCBB72D071F}" type="sibTrans" cxnId="{A3BC945D-1B6B-4BF0-AD72-5979D1142CAC}">
      <dgm:prSet/>
      <dgm:spPr/>
      <dgm:t>
        <a:bodyPr/>
        <a:lstStyle/>
        <a:p>
          <a:endParaRPr lang="en-SG"/>
        </a:p>
      </dgm:t>
    </dgm:pt>
    <dgm:pt modelId="{2986BF26-5D30-4BF0-8126-E94D391423A3}" type="pres">
      <dgm:prSet presAssocID="{FB584B07-FFCD-4EDB-B0C7-2775555785EF}" presName="Name0" presStyleCnt="0">
        <dgm:presLayoutVars>
          <dgm:chMax val="7"/>
          <dgm:dir/>
          <dgm:resizeHandles val="exact"/>
        </dgm:presLayoutVars>
      </dgm:prSet>
      <dgm:spPr/>
    </dgm:pt>
    <dgm:pt modelId="{EDF7B54E-E172-4A8C-82AA-6BA31F23C097}" type="pres">
      <dgm:prSet presAssocID="{FB584B07-FFCD-4EDB-B0C7-2775555785EF}" presName="ellipse1" presStyleLbl="vennNode1" presStyleIdx="0" presStyleCnt="3">
        <dgm:presLayoutVars>
          <dgm:bulletEnabled val="1"/>
        </dgm:presLayoutVars>
      </dgm:prSet>
      <dgm:spPr/>
    </dgm:pt>
    <dgm:pt modelId="{2304DFB0-63DE-475C-992D-73C943E8F292}" type="pres">
      <dgm:prSet presAssocID="{FB584B07-FFCD-4EDB-B0C7-2775555785EF}" presName="ellipse2" presStyleLbl="vennNode1" presStyleIdx="1" presStyleCnt="3">
        <dgm:presLayoutVars>
          <dgm:bulletEnabled val="1"/>
        </dgm:presLayoutVars>
      </dgm:prSet>
      <dgm:spPr/>
    </dgm:pt>
    <dgm:pt modelId="{A934256B-8525-4903-9D1F-424E0938E8D3}" type="pres">
      <dgm:prSet presAssocID="{FB584B07-FFCD-4EDB-B0C7-2775555785EF}" presName="ellipse3" presStyleLbl="vennNode1" presStyleIdx="2" presStyleCnt="3">
        <dgm:presLayoutVars>
          <dgm:bulletEnabled val="1"/>
        </dgm:presLayoutVars>
      </dgm:prSet>
      <dgm:spPr/>
    </dgm:pt>
  </dgm:ptLst>
  <dgm:cxnLst>
    <dgm:cxn modelId="{89EC513D-F0AC-4789-AA70-7427020001AA}" type="presOf" srcId="{E624999D-8F46-4A80-9559-2D384903CE40}" destId="{2304DFB0-63DE-475C-992D-73C943E8F292}" srcOrd="0" destOrd="0" presId="urn:microsoft.com/office/officeart/2005/8/layout/rings+Icon"/>
    <dgm:cxn modelId="{A3BC945D-1B6B-4BF0-AD72-5979D1142CAC}" srcId="{FB584B07-FFCD-4EDB-B0C7-2775555785EF}" destId="{C8515296-DA40-4CC0-85BE-74D216D82791}" srcOrd="2" destOrd="0" parTransId="{7A3892E9-7631-46EB-A7FF-D9AE3F2C25FB}" sibTransId="{C5380AF0-CEA9-4D29-8766-ACCBB72D071F}"/>
    <dgm:cxn modelId="{0FFC1F89-5046-4739-82AB-B2098783FEA8}" type="presOf" srcId="{C8515296-DA40-4CC0-85BE-74D216D82791}" destId="{A934256B-8525-4903-9D1F-424E0938E8D3}" srcOrd="0" destOrd="0" presId="urn:microsoft.com/office/officeart/2005/8/layout/rings+Icon"/>
    <dgm:cxn modelId="{FBC7C7CB-6E0B-4B65-841E-97E5ABCCEF5F}" type="presOf" srcId="{FB584B07-FFCD-4EDB-B0C7-2775555785EF}" destId="{2986BF26-5D30-4BF0-8126-E94D391423A3}" srcOrd="0" destOrd="0" presId="urn:microsoft.com/office/officeart/2005/8/layout/rings+Icon"/>
    <dgm:cxn modelId="{ED4F33D3-3C2D-4FB5-8A2C-F1AEB4788B2C}" srcId="{FB584B07-FFCD-4EDB-B0C7-2775555785EF}" destId="{E624999D-8F46-4A80-9559-2D384903CE40}" srcOrd="1" destOrd="0" parTransId="{81FD5AC1-2FD4-4500-8EFB-E141AEB0165B}" sibTransId="{7DD7B52D-C1B4-4FB9-A59F-6999823435C3}"/>
    <dgm:cxn modelId="{48A033DF-41A1-4699-8C77-E39F46573DAA}" srcId="{FB584B07-FFCD-4EDB-B0C7-2775555785EF}" destId="{CFBFAF70-2876-48E1-A5D9-D39124D5FD7A}" srcOrd="0" destOrd="0" parTransId="{77388E1C-2EB5-4025-96F3-5896CB1F5BDD}" sibTransId="{3CD81B13-F7CD-40E9-9B1B-4496A8B7B893}"/>
    <dgm:cxn modelId="{13FC19E4-C5B3-4D75-B15D-36A1D2CA5CA1}" type="presOf" srcId="{CFBFAF70-2876-48E1-A5D9-D39124D5FD7A}" destId="{EDF7B54E-E172-4A8C-82AA-6BA31F23C097}" srcOrd="0" destOrd="0" presId="urn:microsoft.com/office/officeart/2005/8/layout/rings+Icon"/>
    <dgm:cxn modelId="{40361660-248C-49EB-952E-2FB9ADACC1CB}" type="presParOf" srcId="{2986BF26-5D30-4BF0-8126-E94D391423A3}" destId="{EDF7B54E-E172-4A8C-82AA-6BA31F23C097}" srcOrd="0" destOrd="0" presId="urn:microsoft.com/office/officeart/2005/8/layout/rings+Icon"/>
    <dgm:cxn modelId="{A98EF6AF-5EC5-42E9-A796-3C401DB680FA}" type="presParOf" srcId="{2986BF26-5D30-4BF0-8126-E94D391423A3}" destId="{2304DFB0-63DE-475C-992D-73C943E8F292}" srcOrd="1" destOrd="0" presId="urn:microsoft.com/office/officeart/2005/8/layout/rings+Icon"/>
    <dgm:cxn modelId="{19D5264B-B07E-4074-B66F-8579D8A4DD38}" type="presParOf" srcId="{2986BF26-5D30-4BF0-8126-E94D391423A3}" destId="{A934256B-8525-4903-9D1F-424E0938E8D3}" srcOrd="2" destOrd="0" presId="urn:microsoft.com/office/officeart/2005/8/layout/rings+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5DF4AB7-02F5-4C17-8D55-BBAF3103C386}" type="doc">
      <dgm:prSet loTypeId="urn:microsoft.com/office/officeart/2005/8/layout/chart3" loCatId="cycle" qsTypeId="urn:microsoft.com/office/officeart/2005/8/quickstyle/simple1" qsCatId="simple" csTypeId="urn:microsoft.com/office/officeart/2005/8/colors/colorful4" csCatId="colorful" phldr="1"/>
      <dgm:spPr/>
    </dgm:pt>
    <dgm:pt modelId="{C565D34B-4E05-4858-8D6E-2B793896F83C}">
      <dgm:prSet phldrT="[Text]"/>
      <dgm:spPr/>
      <dgm:t>
        <a:bodyPr/>
        <a:lstStyle/>
        <a:p>
          <a:r>
            <a:rPr lang="en-SG" dirty="0"/>
            <a:t>Like the space/sky</a:t>
          </a:r>
        </a:p>
      </dgm:t>
    </dgm:pt>
    <dgm:pt modelId="{3C6E313B-3776-46E7-947C-78CAF47EF496}" type="parTrans" cxnId="{C680B1C4-F168-403F-86A5-925305738EBF}">
      <dgm:prSet/>
      <dgm:spPr/>
      <dgm:t>
        <a:bodyPr/>
        <a:lstStyle/>
        <a:p>
          <a:endParaRPr lang="en-SG"/>
        </a:p>
      </dgm:t>
    </dgm:pt>
    <dgm:pt modelId="{2900E2C9-5D00-49A6-8048-82F966278B71}" type="sibTrans" cxnId="{C680B1C4-F168-403F-86A5-925305738EBF}">
      <dgm:prSet/>
      <dgm:spPr/>
      <dgm:t>
        <a:bodyPr/>
        <a:lstStyle/>
        <a:p>
          <a:endParaRPr lang="en-SG"/>
        </a:p>
      </dgm:t>
    </dgm:pt>
    <dgm:pt modelId="{34973929-C4C3-4E77-A340-493CD0F4693E}">
      <dgm:prSet phldrT="[Text]"/>
      <dgm:spPr/>
      <dgm:t>
        <a:bodyPr/>
        <a:lstStyle/>
        <a:p>
          <a:r>
            <a:rPr lang="en-SG" dirty="0"/>
            <a:t>Unlike a pot</a:t>
          </a:r>
        </a:p>
      </dgm:t>
    </dgm:pt>
    <dgm:pt modelId="{AFB8FBAB-486A-461E-B6E2-57B7D09B3B9D}" type="parTrans" cxnId="{C8FDB17B-5DEC-4BC3-9816-7A584B0DA764}">
      <dgm:prSet/>
      <dgm:spPr/>
      <dgm:t>
        <a:bodyPr/>
        <a:lstStyle/>
        <a:p>
          <a:endParaRPr lang="en-SG"/>
        </a:p>
      </dgm:t>
    </dgm:pt>
    <dgm:pt modelId="{4F87D6F8-4DF8-46F0-BA99-E6B6C9FB1444}" type="sibTrans" cxnId="{C8FDB17B-5DEC-4BC3-9816-7A584B0DA764}">
      <dgm:prSet/>
      <dgm:spPr/>
      <dgm:t>
        <a:bodyPr/>
        <a:lstStyle/>
        <a:p>
          <a:endParaRPr lang="en-SG"/>
        </a:p>
      </dgm:t>
    </dgm:pt>
    <dgm:pt modelId="{F7B7A7E5-2643-4D30-A4D0-DE83EEE0FFF5}">
      <dgm:prSet phldrT="[Text]"/>
      <dgm:spPr/>
      <dgm:t>
        <a:bodyPr/>
        <a:lstStyle/>
        <a:p>
          <a:r>
            <a:rPr lang="en-SG" dirty="0"/>
            <a:t>Sound is permanent </a:t>
          </a:r>
          <a:r>
            <a:rPr lang="en-SG" i="1" dirty="0"/>
            <a:t>because it is produced</a:t>
          </a:r>
        </a:p>
      </dgm:t>
    </dgm:pt>
    <dgm:pt modelId="{41569462-4094-4641-A3D7-543F55E9F60F}" type="parTrans" cxnId="{667DE36D-2CFE-49EB-9404-5B5EEE1DFC99}">
      <dgm:prSet/>
      <dgm:spPr/>
      <dgm:t>
        <a:bodyPr/>
        <a:lstStyle/>
        <a:p>
          <a:endParaRPr lang="en-SG"/>
        </a:p>
      </dgm:t>
    </dgm:pt>
    <dgm:pt modelId="{3148EC82-1BC2-41D3-84BB-9D5D3D1B9AF1}" type="sibTrans" cxnId="{667DE36D-2CFE-49EB-9404-5B5EEE1DFC99}">
      <dgm:prSet/>
      <dgm:spPr/>
      <dgm:t>
        <a:bodyPr/>
        <a:lstStyle/>
        <a:p>
          <a:endParaRPr lang="en-SG"/>
        </a:p>
      </dgm:t>
    </dgm:pt>
    <dgm:pt modelId="{A3585F71-21C3-47A6-ABDF-825C1D3EF669}" type="pres">
      <dgm:prSet presAssocID="{B5DF4AB7-02F5-4C17-8D55-BBAF3103C386}" presName="compositeShape" presStyleCnt="0">
        <dgm:presLayoutVars>
          <dgm:chMax val="7"/>
          <dgm:dir/>
          <dgm:resizeHandles val="exact"/>
        </dgm:presLayoutVars>
      </dgm:prSet>
      <dgm:spPr/>
    </dgm:pt>
    <dgm:pt modelId="{A0FFF0F4-95D5-472B-83F9-68BBE46498D5}" type="pres">
      <dgm:prSet presAssocID="{B5DF4AB7-02F5-4C17-8D55-BBAF3103C386}" presName="wedge1" presStyleLbl="node1" presStyleIdx="0" presStyleCnt="3"/>
      <dgm:spPr/>
    </dgm:pt>
    <dgm:pt modelId="{E91E8360-A4D5-43DA-BD5A-FBC18AFEE564}" type="pres">
      <dgm:prSet presAssocID="{B5DF4AB7-02F5-4C17-8D55-BBAF3103C386}" presName="wedge1Tx" presStyleLbl="node1" presStyleIdx="0" presStyleCnt="3">
        <dgm:presLayoutVars>
          <dgm:chMax val="0"/>
          <dgm:chPref val="0"/>
          <dgm:bulletEnabled val="1"/>
        </dgm:presLayoutVars>
      </dgm:prSet>
      <dgm:spPr/>
    </dgm:pt>
    <dgm:pt modelId="{0D13DDFA-C4D0-41AA-8FF5-0B48FF797672}" type="pres">
      <dgm:prSet presAssocID="{B5DF4AB7-02F5-4C17-8D55-BBAF3103C386}" presName="wedge2" presStyleLbl="node1" presStyleIdx="1" presStyleCnt="3" custLinFactNeighborX="7344" custLinFactNeighborY="3213"/>
      <dgm:spPr/>
    </dgm:pt>
    <dgm:pt modelId="{1116A77F-CAA3-41DF-8149-26DB04D8797A}" type="pres">
      <dgm:prSet presAssocID="{B5DF4AB7-02F5-4C17-8D55-BBAF3103C386}" presName="wedge2Tx" presStyleLbl="node1" presStyleIdx="1" presStyleCnt="3">
        <dgm:presLayoutVars>
          <dgm:chMax val="0"/>
          <dgm:chPref val="0"/>
          <dgm:bulletEnabled val="1"/>
        </dgm:presLayoutVars>
      </dgm:prSet>
      <dgm:spPr/>
    </dgm:pt>
    <dgm:pt modelId="{DA867BD1-1918-4C75-AB04-8F05C87AB956}" type="pres">
      <dgm:prSet presAssocID="{B5DF4AB7-02F5-4C17-8D55-BBAF3103C386}" presName="wedge3" presStyleLbl="node1" presStyleIdx="2" presStyleCnt="3"/>
      <dgm:spPr/>
    </dgm:pt>
    <dgm:pt modelId="{1AD23C61-301E-4446-9FFB-A827BE98B391}" type="pres">
      <dgm:prSet presAssocID="{B5DF4AB7-02F5-4C17-8D55-BBAF3103C386}" presName="wedge3Tx" presStyleLbl="node1" presStyleIdx="2" presStyleCnt="3">
        <dgm:presLayoutVars>
          <dgm:chMax val="0"/>
          <dgm:chPref val="0"/>
          <dgm:bulletEnabled val="1"/>
        </dgm:presLayoutVars>
      </dgm:prSet>
      <dgm:spPr/>
    </dgm:pt>
  </dgm:ptLst>
  <dgm:cxnLst>
    <dgm:cxn modelId="{754F7901-59DD-459F-8DD8-254F8886D5D5}" type="presOf" srcId="{34973929-C4C3-4E77-A340-493CD0F4693E}" destId="{1116A77F-CAA3-41DF-8149-26DB04D8797A}" srcOrd="1" destOrd="0" presId="urn:microsoft.com/office/officeart/2005/8/layout/chart3"/>
    <dgm:cxn modelId="{38FE3B06-D92E-4003-B611-A29FCB4D6CC8}" type="presOf" srcId="{F7B7A7E5-2643-4D30-A4D0-DE83EEE0FFF5}" destId="{DA867BD1-1918-4C75-AB04-8F05C87AB956}" srcOrd="0" destOrd="0" presId="urn:microsoft.com/office/officeart/2005/8/layout/chart3"/>
    <dgm:cxn modelId="{9E063822-D323-4153-8B02-E32A5E69D122}" type="presOf" srcId="{C565D34B-4E05-4858-8D6E-2B793896F83C}" destId="{E91E8360-A4D5-43DA-BD5A-FBC18AFEE564}" srcOrd="1" destOrd="0" presId="urn:microsoft.com/office/officeart/2005/8/layout/chart3"/>
    <dgm:cxn modelId="{AFD8AB66-A9DF-4B66-9655-327A00AE6D3E}" type="presOf" srcId="{B5DF4AB7-02F5-4C17-8D55-BBAF3103C386}" destId="{A3585F71-21C3-47A6-ABDF-825C1D3EF669}" srcOrd="0" destOrd="0" presId="urn:microsoft.com/office/officeart/2005/8/layout/chart3"/>
    <dgm:cxn modelId="{667DE36D-2CFE-49EB-9404-5B5EEE1DFC99}" srcId="{B5DF4AB7-02F5-4C17-8D55-BBAF3103C386}" destId="{F7B7A7E5-2643-4D30-A4D0-DE83EEE0FFF5}" srcOrd="2" destOrd="0" parTransId="{41569462-4094-4641-A3D7-543F55E9F60F}" sibTransId="{3148EC82-1BC2-41D3-84BB-9D5D3D1B9AF1}"/>
    <dgm:cxn modelId="{218EF758-2A58-4008-9F55-CB23301254BE}" type="presOf" srcId="{F7B7A7E5-2643-4D30-A4D0-DE83EEE0FFF5}" destId="{1AD23C61-301E-4446-9FFB-A827BE98B391}" srcOrd="1" destOrd="0" presId="urn:microsoft.com/office/officeart/2005/8/layout/chart3"/>
    <dgm:cxn modelId="{C8FDB17B-5DEC-4BC3-9816-7A584B0DA764}" srcId="{B5DF4AB7-02F5-4C17-8D55-BBAF3103C386}" destId="{34973929-C4C3-4E77-A340-493CD0F4693E}" srcOrd="1" destOrd="0" parTransId="{AFB8FBAB-486A-461E-B6E2-57B7D09B3B9D}" sibTransId="{4F87D6F8-4DF8-46F0-BA99-E6B6C9FB1444}"/>
    <dgm:cxn modelId="{E2E87D95-CD56-48C6-A823-DDDAF7094516}" type="presOf" srcId="{C565D34B-4E05-4858-8D6E-2B793896F83C}" destId="{A0FFF0F4-95D5-472B-83F9-68BBE46498D5}" srcOrd="0" destOrd="0" presId="urn:microsoft.com/office/officeart/2005/8/layout/chart3"/>
    <dgm:cxn modelId="{C680B1C4-F168-403F-86A5-925305738EBF}" srcId="{B5DF4AB7-02F5-4C17-8D55-BBAF3103C386}" destId="{C565D34B-4E05-4858-8D6E-2B793896F83C}" srcOrd="0" destOrd="0" parTransId="{3C6E313B-3776-46E7-947C-78CAF47EF496}" sibTransId="{2900E2C9-5D00-49A6-8048-82F966278B71}"/>
    <dgm:cxn modelId="{090B7AFC-2DB1-4957-B89D-432331D3663D}" type="presOf" srcId="{34973929-C4C3-4E77-A340-493CD0F4693E}" destId="{0D13DDFA-C4D0-41AA-8FF5-0B48FF797672}" srcOrd="0" destOrd="0" presId="urn:microsoft.com/office/officeart/2005/8/layout/chart3"/>
    <dgm:cxn modelId="{75BCB006-C1B1-41CE-948C-5B03D638884B}" type="presParOf" srcId="{A3585F71-21C3-47A6-ABDF-825C1D3EF669}" destId="{A0FFF0F4-95D5-472B-83F9-68BBE46498D5}" srcOrd="0" destOrd="0" presId="urn:microsoft.com/office/officeart/2005/8/layout/chart3"/>
    <dgm:cxn modelId="{2B5396EC-8A41-4EA1-97FC-616B67E4AC63}" type="presParOf" srcId="{A3585F71-21C3-47A6-ABDF-825C1D3EF669}" destId="{E91E8360-A4D5-43DA-BD5A-FBC18AFEE564}" srcOrd="1" destOrd="0" presId="urn:microsoft.com/office/officeart/2005/8/layout/chart3"/>
    <dgm:cxn modelId="{D51EFCA8-6AF4-4BBE-9C4F-552CCC9D8087}" type="presParOf" srcId="{A3585F71-21C3-47A6-ABDF-825C1D3EF669}" destId="{0D13DDFA-C4D0-41AA-8FF5-0B48FF797672}" srcOrd="2" destOrd="0" presId="urn:microsoft.com/office/officeart/2005/8/layout/chart3"/>
    <dgm:cxn modelId="{16877533-62CC-4CCA-9189-CA861F666615}" type="presParOf" srcId="{A3585F71-21C3-47A6-ABDF-825C1D3EF669}" destId="{1116A77F-CAA3-41DF-8149-26DB04D8797A}" srcOrd="3" destOrd="0" presId="urn:microsoft.com/office/officeart/2005/8/layout/chart3"/>
    <dgm:cxn modelId="{D5E08736-64FB-4F51-B021-17B844BB8F9A}" type="presParOf" srcId="{A3585F71-21C3-47A6-ABDF-825C1D3EF669}" destId="{DA867BD1-1918-4C75-AB04-8F05C87AB956}" srcOrd="4" destOrd="0" presId="urn:microsoft.com/office/officeart/2005/8/layout/chart3"/>
    <dgm:cxn modelId="{A4D7C042-F1BB-4CA8-9580-CC19C727EC60}" type="presParOf" srcId="{A3585F71-21C3-47A6-ABDF-825C1D3EF669}" destId="{1AD23C61-301E-4446-9FFB-A827BE98B391}"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146110F-5D67-4E0D-ADBF-54C31096CAEF}" type="doc">
      <dgm:prSet loTypeId="urn:microsoft.com/office/officeart/2005/8/layout/chart3" loCatId="cycle" qsTypeId="urn:microsoft.com/office/officeart/2005/8/quickstyle/simple1" qsCatId="simple" csTypeId="urn:microsoft.com/office/officeart/2005/8/colors/colorful4" csCatId="colorful" phldr="1"/>
      <dgm:spPr/>
    </dgm:pt>
    <dgm:pt modelId="{6C839F70-BDE1-43ED-8423-8F69CC2AF227}">
      <dgm:prSet phldrT="[Text]"/>
      <dgm:spPr/>
      <dgm:t>
        <a:bodyPr/>
        <a:lstStyle/>
        <a:p>
          <a:r>
            <a:rPr lang="en-SG" dirty="0"/>
            <a:t>Like the space</a:t>
          </a:r>
        </a:p>
      </dgm:t>
    </dgm:pt>
    <dgm:pt modelId="{8774C6AB-156C-4998-96B3-F9E045C9BFDB}" type="parTrans" cxnId="{CFD6CF4A-0C62-4646-92E4-01423546B6FA}">
      <dgm:prSet/>
      <dgm:spPr/>
      <dgm:t>
        <a:bodyPr/>
        <a:lstStyle/>
        <a:p>
          <a:endParaRPr lang="en-SG"/>
        </a:p>
      </dgm:t>
    </dgm:pt>
    <dgm:pt modelId="{8CC0D3E8-A736-4976-851C-BB63ACE4614B}" type="sibTrans" cxnId="{CFD6CF4A-0C62-4646-92E4-01423546B6FA}">
      <dgm:prSet/>
      <dgm:spPr/>
      <dgm:t>
        <a:bodyPr/>
        <a:lstStyle/>
        <a:p>
          <a:endParaRPr lang="en-SG"/>
        </a:p>
      </dgm:t>
    </dgm:pt>
    <dgm:pt modelId="{1F4817CB-1641-4697-8EEA-167E2DECD75C}">
      <dgm:prSet phldrT="[Text]"/>
      <dgm:spPr/>
      <dgm:t>
        <a:bodyPr/>
        <a:lstStyle/>
        <a:p>
          <a:r>
            <a:rPr lang="en-SG" dirty="0"/>
            <a:t>Unlike a pot</a:t>
          </a:r>
        </a:p>
      </dgm:t>
    </dgm:pt>
    <dgm:pt modelId="{F32A49D1-B287-4468-8FF4-78B4D61253F3}" type="parTrans" cxnId="{2026DB15-B009-4993-B0CC-ABEE9922DD18}">
      <dgm:prSet/>
      <dgm:spPr/>
      <dgm:t>
        <a:bodyPr/>
        <a:lstStyle/>
        <a:p>
          <a:endParaRPr lang="en-SG"/>
        </a:p>
      </dgm:t>
    </dgm:pt>
    <dgm:pt modelId="{5C3B6BCF-5EE7-4D28-8DD2-BA74660E3799}" type="sibTrans" cxnId="{2026DB15-B009-4993-B0CC-ABEE9922DD18}">
      <dgm:prSet/>
      <dgm:spPr/>
      <dgm:t>
        <a:bodyPr/>
        <a:lstStyle/>
        <a:p>
          <a:endParaRPr lang="en-SG"/>
        </a:p>
      </dgm:t>
    </dgm:pt>
    <dgm:pt modelId="{44FCB38F-5E13-4E60-949B-842F4D8A743A}">
      <dgm:prSet phldrT="[Text]"/>
      <dgm:spPr/>
      <dgm:t>
        <a:bodyPr/>
        <a:lstStyle/>
        <a:p>
          <a:r>
            <a:rPr lang="en-SG" dirty="0"/>
            <a:t>Sound is non-eternal </a:t>
          </a:r>
          <a:r>
            <a:rPr lang="en-SG" i="1" dirty="0"/>
            <a:t>due to its audibility</a:t>
          </a:r>
        </a:p>
      </dgm:t>
    </dgm:pt>
    <dgm:pt modelId="{828DC18D-C8A4-40F1-BB8C-6E5868262F2D}" type="parTrans" cxnId="{A5953AF2-93EB-4012-87AF-63A4C3C069E8}">
      <dgm:prSet/>
      <dgm:spPr/>
      <dgm:t>
        <a:bodyPr/>
        <a:lstStyle/>
        <a:p>
          <a:endParaRPr lang="en-SG"/>
        </a:p>
      </dgm:t>
    </dgm:pt>
    <dgm:pt modelId="{EECC0917-6ACB-45F8-87D3-259751EAAB96}" type="sibTrans" cxnId="{A5953AF2-93EB-4012-87AF-63A4C3C069E8}">
      <dgm:prSet/>
      <dgm:spPr/>
      <dgm:t>
        <a:bodyPr/>
        <a:lstStyle/>
        <a:p>
          <a:endParaRPr lang="en-SG"/>
        </a:p>
      </dgm:t>
    </dgm:pt>
    <dgm:pt modelId="{25018F4B-3001-4F00-8B8D-34A04F824FD1}" type="pres">
      <dgm:prSet presAssocID="{F146110F-5D67-4E0D-ADBF-54C31096CAEF}" presName="compositeShape" presStyleCnt="0">
        <dgm:presLayoutVars>
          <dgm:chMax val="7"/>
          <dgm:dir/>
          <dgm:resizeHandles val="exact"/>
        </dgm:presLayoutVars>
      </dgm:prSet>
      <dgm:spPr/>
    </dgm:pt>
    <dgm:pt modelId="{B748A26C-BE2D-4E12-9B9B-03672BB8ECD6}" type="pres">
      <dgm:prSet presAssocID="{F146110F-5D67-4E0D-ADBF-54C31096CAEF}" presName="wedge1" presStyleLbl="node1" presStyleIdx="0" presStyleCnt="3"/>
      <dgm:spPr/>
    </dgm:pt>
    <dgm:pt modelId="{8DF16F5A-332C-4E53-BC60-C7FC31DA8F82}" type="pres">
      <dgm:prSet presAssocID="{F146110F-5D67-4E0D-ADBF-54C31096CAEF}" presName="wedge1Tx" presStyleLbl="node1" presStyleIdx="0" presStyleCnt="3">
        <dgm:presLayoutVars>
          <dgm:chMax val="0"/>
          <dgm:chPref val="0"/>
          <dgm:bulletEnabled val="1"/>
        </dgm:presLayoutVars>
      </dgm:prSet>
      <dgm:spPr/>
    </dgm:pt>
    <dgm:pt modelId="{E2EBF3D7-FD38-428D-8D91-73AD7CF18239}" type="pres">
      <dgm:prSet presAssocID="{F146110F-5D67-4E0D-ADBF-54C31096CAEF}" presName="wedge2" presStyleLbl="node1" presStyleIdx="1" presStyleCnt="3"/>
      <dgm:spPr/>
    </dgm:pt>
    <dgm:pt modelId="{DA670243-6BB9-44E0-80F4-FAE8857BA413}" type="pres">
      <dgm:prSet presAssocID="{F146110F-5D67-4E0D-ADBF-54C31096CAEF}" presName="wedge2Tx" presStyleLbl="node1" presStyleIdx="1" presStyleCnt="3">
        <dgm:presLayoutVars>
          <dgm:chMax val="0"/>
          <dgm:chPref val="0"/>
          <dgm:bulletEnabled val="1"/>
        </dgm:presLayoutVars>
      </dgm:prSet>
      <dgm:spPr/>
    </dgm:pt>
    <dgm:pt modelId="{105F1D4E-ADB1-446C-B396-F1901A1C9D84}" type="pres">
      <dgm:prSet presAssocID="{F146110F-5D67-4E0D-ADBF-54C31096CAEF}" presName="wedge3" presStyleLbl="node1" presStyleIdx="2" presStyleCnt="3"/>
      <dgm:spPr/>
    </dgm:pt>
    <dgm:pt modelId="{EFA8E6AA-2A10-426D-95C4-1D3DD4B4B899}" type="pres">
      <dgm:prSet presAssocID="{F146110F-5D67-4E0D-ADBF-54C31096CAEF}" presName="wedge3Tx" presStyleLbl="node1" presStyleIdx="2" presStyleCnt="3">
        <dgm:presLayoutVars>
          <dgm:chMax val="0"/>
          <dgm:chPref val="0"/>
          <dgm:bulletEnabled val="1"/>
        </dgm:presLayoutVars>
      </dgm:prSet>
      <dgm:spPr/>
    </dgm:pt>
  </dgm:ptLst>
  <dgm:cxnLst>
    <dgm:cxn modelId="{2026DB15-B009-4993-B0CC-ABEE9922DD18}" srcId="{F146110F-5D67-4E0D-ADBF-54C31096CAEF}" destId="{1F4817CB-1641-4697-8EEA-167E2DECD75C}" srcOrd="1" destOrd="0" parTransId="{F32A49D1-B287-4468-8FF4-78B4D61253F3}" sibTransId="{5C3B6BCF-5EE7-4D28-8DD2-BA74660E3799}"/>
    <dgm:cxn modelId="{DDB97F19-5D22-4A7C-82D2-917D00E4CF5B}" type="presOf" srcId="{1F4817CB-1641-4697-8EEA-167E2DECD75C}" destId="{DA670243-6BB9-44E0-80F4-FAE8857BA413}" srcOrd="1" destOrd="0" presId="urn:microsoft.com/office/officeart/2005/8/layout/chart3"/>
    <dgm:cxn modelId="{1DF6731C-D261-4922-B88B-56FD4265AB0B}" type="presOf" srcId="{44FCB38F-5E13-4E60-949B-842F4D8A743A}" destId="{105F1D4E-ADB1-446C-B396-F1901A1C9D84}" srcOrd="0" destOrd="0" presId="urn:microsoft.com/office/officeart/2005/8/layout/chart3"/>
    <dgm:cxn modelId="{39AAC435-62BB-410C-9CC9-CBC73AE3CE44}" type="presOf" srcId="{F146110F-5D67-4E0D-ADBF-54C31096CAEF}" destId="{25018F4B-3001-4F00-8B8D-34A04F824FD1}" srcOrd="0" destOrd="0" presId="urn:microsoft.com/office/officeart/2005/8/layout/chart3"/>
    <dgm:cxn modelId="{CFD6CF4A-0C62-4646-92E4-01423546B6FA}" srcId="{F146110F-5D67-4E0D-ADBF-54C31096CAEF}" destId="{6C839F70-BDE1-43ED-8423-8F69CC2AF227}" srcOrd="0" destOrd="0" parTransId="{8774C6AB-156C-4998-96B3-F9E045C9BFDB}" sibTransId="{8CC0D3E8-A736-4976-851C-BB63ACE4614B}"/>
    <dgm:cxn modelId="{09F004C9-0B55-49CD-85A7-E492C3C9B016}" type="presOf" srcId="{44FCB38F-5E13-4E60-949B-842F4D8A743A}" destId="{EFA8E6AA-2A10-426D-95C4-1D3DD4B4B899}" srcOrd="1" destOrd="0" presId="urn:microsoft.com/office/officeart/2005/8/layout/chart3"/>
    <dgm:cxn modelId="{31678FDB-2F0E-46C3-96F1-7B60E5678491}" type="presOf" srcId="{6C839F70-BDE1-43ED-8423-8F69CC2AF227}" destId="{B748A26C-BE2D-4E12-9B9B-03672BB8ECD6}" srcOrd="0" destOrd="0" presId="urn:microsoft.com/office/officeart/2005/8/layout/chart3"/>
    <dgm:cxn modelId="{494AE4EE-4847-4F78-9919-D11F94F38AAF}" type="presOf" srcId="{6C839F70-BDE1-43ED-8423-8F69CC2AF227}" destId="{8DF16F5A-332C-4E53-BC60-C7FC31DA8F82}" srcOrd="1" destOrd="0" presId="urn:microsoft.com/office/officeart/2005/8/layout/chart3"/>
    <dgm:cxn modelId="{A5953AF2-93EB-4012-87AF-63A4C3C069E8}" srcId="{F146110F-5D67-4E0D-ADBF-54C31096CAEF}" destId="{44FCB38F-5E13-4E60-949B-842F4D8A743A}" srcOrd="2" destOrd="0" parTransId="{828DC18D-C8A4-40F1-BB8C-6E5868262F2D}" sibTransId="{EECC0917-6ACB-45F8-87D3-259751EAAB96}"/>
    <dgm:cxn modelId="{8ECCA6FA-9D77-4D96-9E5E-3FE24BD3D93F}" type="presOf" srcId="{1F4817CB-1641-4697-8EEA-167E2DECD75C}" destId="{E2EBF3D7-FD38-428D-8D91-73AD7CF18239}" srcOrd="0" destOrd="0" presId="urn:microsoft.com/office/officeart/2005/8/layout/chart3"/>
    <dgm:cxn modelId="{164A5C6F-4379-4E78-BA55-1682DAB66A69}" type="presParOf" srcId="{25018F4B-3001-4F00-8B8D-34A04F824FD1}" destId="{B748A26C-BE2D-4E12-9B9B-03672BB8ECD6}" srcOrd="0" destOrd="0" presId="urn:microsoft.com/office/officeart/2005/8/layout/chart3"/>
    <dgm:cxn modelId="{D542D8AC-244B-4B3F-9F57-EAC882D44D49}" type="presParOf" srcId="{25018F4B-3001-4F00-8B8D-34A04F824FD1}" destId="{8DF16F5A-332C-4E53-BC60-C7FC31DA8F82}" srcOrd="1" destOrd="0" presId="urn:microsoft.com/office/officeart/2005/8/layout/chart3"/>
    <dgm:cxn modelId="{6CF52A24-A7E5-4520-B2AC-475ADB4EB783}" type="presParOf" srcId="{25018F4B-3001-4F00-8B8D-34A04F824FD1}" destId="{E2EBF3D7-FD38-428D-8D91-73AD7CF18239}" srcOrd="2" destOrd="0" presId="urn:microsoft.com/office/officeart/2005/8/layout/chart3"/>
    <dgm:cxn modelId="{61142129-DD5B-4F68-A6A0-2138A2050EDA}" type="presParOf" srcId="{25018F4B-3001-4F00-8B8D-34A04F824FD1}" destId="{DA670243-6BB9-44E0-80F4-FAE8857BA413}" srcOrd="3" destOrd="0" presId="urn:microsoft.com/office/officeart/2005/8/layout/chart3"/>
    <dgm:cxn modelId="{A9D3FEAC-9B3C-4B3D-B452-AE3F82DF703B}" type="presParOf" srcId="{25018F4B-3001-4F00-8B8D-34A04F824FD1}" destId="{105F1D4E-ADB1-446C-B396-F1901A1C9D84}" srcOrd="4" destOrd="0" presId="urn:microsoft.com/office/officeart/2005/8/layout/chart3"/>
    <dgm:cxn modelId="{EEF59A93-ED40-488F-9B33-6652FB77472C}" type="presParOf" srcId="{25018F4B-3001-4F00-8B8D-34A04F824FD1}" destId="{EFA8E6AA-2A10-426D-95C4-1D3DD4B4B899}"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B8D8224-ADC8-425D-9442-3B8C61181207}" type="doc">
      <dgm:prSet loTypeId="urn:microsoft.com/office/officeart/2005/8/layout/gear1" loCatId="cycle" qsTypeId="urn:microsoft.com/office/officeart/2005/8/quickstyle/simple1" qsCatId="simple" csTypeId="urn:microsoft.com/office/officeart/2005/8/colors/colorful4" csCatId="colorful" phldr="1"/>
      <dgm:spPr/>
    </dgm:pt>
    <dgm:pt modelId="{93E4AF79-9228-4468-9954-09F3874E0A20}">
      <dgm:prSet phldrT="[Text]"/>
      <dgm:spPr/>
      <dgm:t>
        <a:bodyPr/>
        <a:lstStyle/>
        <a:p>
          <a:r>
            <a:rPr lang="en-SG" dirty="0"/>
            <a:t>Sound is permanent </a:t>
          </a:r>
          <a:r>
            <a:rPr lang="en-SG" i="1" dirty="0"/>
            <a:t>because it is produced by effort</a:t>
          </a:r>
        </a:p>
      </dgm:t>
    </dgm:pt>
    <dgm:pt modelId="{DCDE21EB-8E45-47EF-9B4E-9B9EF2CDC16D}" type="parTrans" cxnId="{53D30AC1-E7DE-4ABB-B57C-49AF7F8EE3BA}">
      <dgm:prSet/>
      <dgm:spPr/>
      <dgm:t>
        <a:bodyPr/>
        <a:lstStyle/>
        <a:p>
          <a:endParaRPr lang="en-SG"/>
        </a:p>
      </dgm:t>
    </dgm:pt>
    <dgm:pt modelId="{D0B9BB7C-E52B-4448-8443-C02EA7A018EA}" type="sibTrans" cxnId="{53D30AC1-E7DE-4ABB-B57C-49AF7F8EE3BA}">
      <dgm:prSet/>
      <dgm:spPr/>
      <dgm:t>
        <a:bodyPr/>
        <a:lstStyle/>
        <a:p>
          <a:endParaRPr lang="en-SG"/>
        </a:p>
      </dgm:t>
    </dgm:pt>
    <dgm:pt modelId="{657432A9-65D4-4696-96D8-EFA5E190DCA2}">
      <dgm:prSet phldrT="[Text]"/>
      <dgm:spPr/>
      <dgm:t>
        <a:bodyPr/>
        <a:lstStyle/>
        <a:p>
          <a:r>
            <a:rPr lang="en-SG" dirty="0"/>
            <a:t>Like space</a:t>
          </a:r>
        </a:p>
      </dgm:t>
    </dgm:pt>
    <dgm:pt modelId="{5F636E37-7067-475A-B974-086D485BB45C}" type="parTrans" cxnId="{D1F7C8FF-A8B6-423A-9AF6-C14195995C54}">
      <dgm:prSet/>
      <dgm:spPr/>
      <dgm:t>
        <a:bodyPr/>
        <a:lstStyle/>
        <a:p>
          <a:endParaRPr lang="en-SG"/>
        </a:p>
      </dgm:t>
    </dgm:pt>
    <dgm:pt modelId="{A61885AA-CF1C-424C-9248-D6543A94785F}" type="sibTrans" cxnId="{D1F7C8FF-A8B6-423A-9AF6-C14195995C54}">
      <dgm:prSet/>
      <dgm:spPr/>
      <dgm:t>
        <a:bodyPr/>
        <a:lstStyle/>
        <a:p>
          <a:endParaRPr lang="en-SG"/>
        </a:p>
      </dgm:t>
    </dgm:pt>
    <dgm:pt modelId="{E0E2E630-D3A4-4A9D-8723-8C771A456DC8}">
      <dgm:prSet phldrT="[Text]"/>
      <dgm:spPr/>
      <dgm:t>
        <a:bodyPr/>
        <a:lstStyle/>
        <a:p>
          <a:r>
            <a:rPr lang="en-SG" dirty="0"/>
            <a:t>Unlike pot and lightning</a:t>
          </a:r>
        </a:p>
      </dgm:t>
    </dgm:pt>
    <dgm:pt modelId="{8828F05C-AF29-4C9A-B29A-A89A59E02EED}" type="parTrans" cxnId="{37F055D2-C874-4F73-B575-178499BBFB37}">
      <dgm:prSet/>
      <dgm:spPr/>
      <dgm:t>
        <a:bodyPr/>
        <a:lstStyle/>
        <a:p>
          <a:endParaRPr lang="en-SG"/>
        </a:p>
      </dgm:t>
    </dgm:pt>
    <dgm:pt modelId="{129FCE76-AC6F-4982-A005-BC0BE9AF701C}" type="sibTrans" cxnId="{37F055D2-C874-4F73-B575-178499BBFB37}">
      <dgm:prSet/>
      <dgm:spPr/>
      <dgm:t>
        <a:bodyPr/>
        <a:lstStyle/>
        <a:p>
          <a:endParaRPr lang="en-SG"/>
        </a:p>
      </dgm:t>
    </dgm:pt>
    <dgm:pt modelId="{8C749084-E856-45ED-8F32-298917A5B9AD}" type="pres">
      <dgm:prSet presAssocID="{BB8D8224-ADC8-425D-9442-3B8C61181207}" presName="composite" presStyleCnt="0">
        <dgm:presLayoutVars>
          <dgm:chMax val="3"/>
          <dgm:animLvl val="lvl"/>
          <dgm:resizeHandles val="exact"/>
        </dgm:presLayoutVars>
      </dgm:prSet>
      <dgm:spPr/>
    </dgm:pt>
    <dgm:pt modelId="{8523A96C-6756-4AFC-AE15-C8DAE2A0A9E8}" type="pres">
      <dgm:prSet presAssocID="{93E4AF79-9228-4468-9954-09F3874E0A20}" presName="gear1" presStyleLbl="node1" presStyleIdx="0" presStyleCnt="3">
        <dgm:presLayoutVars>
          <dgm:chMax val="1"/>
          <dgm:bulletEnabled val="1"/>
        </dgm:presLayoutVars>
      </dgm:prSet>
      <dgm:spPr/>
    </dgm:pt>
    <dgm:pt modelId="{F53DF415-A878-4B65-9431-3D475F36A791}" type="pres">
      <dgm:prSet presAssocID="{93E4AF79-9228-4468-9954-09F3874E0A20}" presName="gear1srcNode" presStyleLbl="node1" presStyleIdx="0" presStyleCnt="3"/>
      <dgm:spPr/>
    </dgm:pt>
    <dgm:pt modelId="{47B671ED-018E-40EA-9579-8161DF823157}" type="pres">
      <dgm:prSet presAssocID="{93E4AF79-9228-4468-9954-09F3874E0A20}" presName="gear1dstNode" presStyleLbl="node1" presStyleIdx="0" presStyleCnt="3"/>
      <dgm:spPr/>
    </dgm:pt>
    <dgm:pt modelId="{CA434AEF-7030-4C21-B82D-84DEDD0B6B28}" type="pres">
      <dgm:prSet presAssocID="{657432A9-65D4-4696-96D8-EFA5E190DCA2}" presName="gear2" presStyleLbl="node1" presStyleIdx="1" presStyleCnt="3">
        <dgm:presLayoutVars>
          <dgm:chMax val="1"/>
          <dgm:bulletEnabled val="1"/>
        </dgm:presLayoutVars>
      </dgm:prSet>
      <dgm:spPr/>
    </dgm:pt>
    <dgm:pt modelId="{540751F9-1913-4D9D-8048-EEE8C8046DD0}" type="pres">
      <dgm:prSet presAssocID="{657432A9-65D4-4696-96D8-EFA5E190DCA2}" presName="gear2srcNode" presStyleLbl="node1" presStyleIdx="1" presStyleCnt="3"/>
      <dgm:spPr/>
    </dgm:pt>
    <dgm:pt modelId="{5C5ABF17-C06E-4C6B-88EC-CD8326D36A16}" type="pres">
      <dgm:prSet presAssocID="{657432A9-65D4-4696-96D8-EFA5E190DCA2}" presName="gear2dstNode" presStyleLbl="node1" presStyleIdx="1" presStyleCnt="3"/>
      <dgm:spPr/>
    </dgm:pt>
    <dgm:pt modelId="{9DFF2A3B-B8F9-4EDB-932F-19D489653CC5}" type="pres">
      <dgm:prSet presAssocID="{E0E2E630-D3A4-4A9D-8723-8C771A456DC8}" presName="gear3" presStyleLbl="node1" presStyleIdx="2" presStyleCnt="3"/>
      <dgm:spPr/>
    </dgm:pt>
    <dgm:pt modelId="{8B96FDC1-DE4C-4600-BFC3-3FD36B21C2E2}" type="pres">
      <dgm:prSet presAssocID="{E0E2E630-D3A4-4A9D-8723-8C771A456DC8}" presName="gear3tx" presStyleLbl="node1" presStyleIdx="2" presStyleCnt="3">
        <dgm:presLayoutVars>
          <dgm:chMax val="1"/>
          <dgm:bulletEnabled val="1"/>
        </dgm:presLayoutVars>
      </dgm:prSet>
      <dgm:spPr/>
    </dgm:pt>
    <dgm:pt modelId="{15410AD4-7E5A-4109-80DD-1231E5C1C7C0}" type="pres">
      <dgm:prSet presAssocID="{E0E2E630-D3A4-4A9D-8723-8C771A456DC8}" presName="gear3srcNode" presStyleLbl="node1" presStyleIdx="2" presStyleCnt="3"/>
      <dgm:spPr/>
    </dgm:pt>
    <dgm:pt modelId="{DC107ECB-DD19-4C5C-93C1-8CECDA87FAE5}" type="pres">
      <dgm:prSet presAssocID="{E0E2E630-D3A4-4A9D-8723-8C771A456DC8}" presName="gear3dstNode" presStyleLbl="node1" presStyleIdx="2" presStyleCnt="3"/>
      <dgm:spPr/>
    </dgm:pt>
    <dgm:pt modelId="{89FC5950-3EC1-4696-90DB-2E5A122CA3D3}" type="pres">
      <dgm:prSet presAssocID="{D0B9BB7C-E52B-4448-8443-C02EA7A018EA}" presName="connector1" presStyleLbl="sibTrans2D1" presStyleIdx="0" presStyleCnt="3"/>
      <dgm:spPr/>
    </dgm:pt>
    <dgm:pt modelId="{29F49FA3-2245-4E40-84DD-38095013C709}" type="pres">
      <dgm:prSet presAssocID="{A61885AA-CF1C-424C-9248-D6543A94785F}" presName="connector2" presStyleLbl="sibTrans2D1" presStyleIdx="1" presStyleCnt="3"/>
      <dgm:spPr/>
    </dgm:pt>
    <dgm:pt modelId="{224DCA01-CF0C-4F27-A4C4-5BDDC4161DBD}" type="pres">
      <dgm:prSet presAssocID="{129FCE76-AC6F-4982-A005-BC0BE9AF701C}" presName="connector3" presStyleLbl="sibTrans2D1" presStyleIdx="2" presStyleCnt="3"/>
      <dgm:spPr/>
    </dgm:pt>
  </dgm:ptLst>
  <dgm:cxnLst>
    <dgm:cxn modelId="{31A48B09-0F0D-4F0C-81A3-5E61C836E891}" type="presOf" srcId="{E0E2E630-D3A4-4A9D-8723-8C771A456DC8}" destId="{9DFF2A3B-B8F9-4EDB-932F-19D489653CC5}" srcOrd="0" destOrd="0" presId="urn:microsoft.com/office/officeart/2005/8/layout/gear1"/>
    <dgm:cxn modelId="{4ADC3F39-905A-4E04-ABAC-9B0DA40B4B2A}" type="presOf" srcId="{129FCE76-AC6F-4982-A005-BC0BE9AF701C}" destId="{224DCA01-CF0C-4F27-A4C4-5BDDC4161DBD}" srcOrd="0" destOrd="0" presId="urn:microsoft.com/office/officeart/2005/8/layout/gear1"/>
    <dgm:cxn modelId="{750E355B-21DF-41CA-8B4D-69656AB8687F}" type="presOf" srcId="{93E4AF79-9228-4468-9954-09F3874E0A20}" destId="{F53DF415-A878-4B65-9431-3D475F36A791}" srcOrd="1" destOrd="0" presId="urn:microsoft.com/office/officeart/2005/8/layout/gear1"/>
    <dgm:cxn modelId="{B404D162-42C9-4B36-A1F6-58A9121E02BF}" type="presOf" srcId="{E0E2E630-D3A4-4A9D-8723-8C771A456DC8}" destId="{15410AD4-7E5A-4109-80DD-1231E5C1C7C0}" srcOrd="2" destOrd="0" presId="urn:microsoft.com/office/officeart/2005/8/layout/gear1"/>
    <dgm:cxn modelId="{D858E66A-502E-409C-876E-9A3C77244D10}" type="presOf" srcId="{E0E2E630-D3A4-4A9D-8723-8C771A456DC8}" destId="{8B96FDC1-DE4C-4600-BFC3-3FD36B21C2E2}" srcOrd="1" destOrd="0" presId="urn:microsoft.com/office/officeart/2005/8/layout/gear1"/>
    <dgm:cxn modelId="{5285DD88-6A80-4DE1-8CB0-6C51F0E94E9C}" type="presOf" srcId="{657432A9-65D4-4696-96D8-EFA5E190DCA2}" destId="{5C5ABF17-C06E-4C6B-88EC-CD8326D36A16}" srcOrd="2" destOrd="0" presId="urn:microsoft.com/office/officeart/2005/8/layout/gear1"/>
    <dgm:cxn modelId="{9B431B89-8E3D-4465-A8D1-3C462E0A2193}" type="presOf" srcId="{93E4AF79-9228-4468-9954-09F3874E0A20}" destId="{47B671ED-018E-40EA-9579-8161DF823157}" srcOrd="2" destOrd="0" presId="urn:microsoft.com/office/officeart/2005/8/layout/gear1"/>
    <dgm:cxn modelId="{3CFCF991-93CB-451C-B73E-0D9439B9F253}" type="presOf" srcId="{BB8D8224-ADC8-425D-9442-3B8C61181207}" destId="{8C749084-E856-45ED-8F32-298917A5B9AD}" srcOrd="0" destOrd="0" presId="urn:microsoft.com/office/officeart/2005/8/layout/gear1"/>
    <dgm:cxn modelId="{EF2F9894-AC22-4BEF-8CDC-FA995CECB153}" type="presOf" srcId="{657432A9-65D4-4696-96D8-EFA5E190DCA2}" destId="{540751F9-1913-4D9D-8048-EEE8C8046DD0}" srcOrd="1" destOrd="0" presId="urn:microsoft.com/office/officeart/2005/8/layout/gear1"/>
    <dgm:cxn modelId="{7BFA1F98-A37F-431C-80F3-38241B3AAE01}" type="presOf" srcId="{D0B9BB7C-E52B-4448-8443-C02EA7A018EA}" destId="{89FC5950-3EC1-4696-90DB-2E5A122CA3D3}" srcOrd="0" destOrd="0" presId="urn:microsoft.com/office/officeart/2005/8/layout/gear1"/>
    <dgm:cxn modelId="{426E0899-F633-4A3E-9AA5-B260AE8786CE}" type="presOf" srcId="{E0E2E630-D3A4-4A9D-8723-8C771A456DC8}" destId="{DC107ECB-DD19-4C5C-93C1-8CECDA87FAE5}" srcOrd="3" destOrd="0" presId="urn:microsoft.com/office/officeart/2005/8/layout/gear1"/>
    <dgm:cxn modelId="{81A64DA7-8A52-45EF-B5DE-D3A39BFC46B2}" type="presOf" srcId="{A61885AA-CF1C-424C-9248-D6543A94785F}" destId="{29F49FA3-2245-4E40-84DD-38095013C709}" srcOrd="0" destOrd="0" presId="urn:microsoft.com/office/officeart/2005/8/layout/gear1"/>
    <dgm:cxn modelId="{53D30AC1-E7DE-4ABB-B57C-49AF7F8EE3BA}" srcId="{BB8D8224-ADC8-425D-9442-3B8C61181207}" destId="{93E4AF79-9228-4468-9954-09F3874E0A20}" srcOrd="0" destOrd="0" parTransId="{DCDE21EB-8E45-47EF-9B4E-9B9EF2CDC16D}" sibTransId="{D0B9BB7C-E52B-4448-8443-C02EA7A018EA}"/>
    <dgm:cxn modelId="{37F055D2-C874-4F73-B575-178499BBFB37}" srcId="{BB8D8224-ADC8-425D-9442-3B8C61181207}" destId="{E0E2E630-D3A4-4A9D-8723-8C771A456DC8}" srcOrd="2" destOrd="0" parTransId="{8828F05C-AF29-4C9A-B29A-A89A59E02EED}" sibTransId="{129FCE76-AC6F-4982-A005-BC0BE9AF701C}"/>
    <dgm:cxn modelId="{AE7706E8-0D0A-4D81-9D82-8FB15A1DD898}" type="presOf" srcId="{93E4AF79-9228-4468-9954-09F3874E0A20}" destId="{8523A96C-6756-4AFC-AE15-C8DAE2A0A9E8}" srcOrd="0" destOrd="0" presId="urn:microsoft.com/office/officeart/2005/8/layout/gear1"/>
    <dgm:cxn modelId="{0E3645F8-7F1A-44CE-9526-82C857047CFE}" type="presOf" srcId="{657432A9-65D4-4696-96D8-EFA5E190DCA2}" destId="{CA434AEF-7030-4C21-B82D-84DEDD0B6B28}" srcOrd="0" destOrd="0" presId="urn:microsoft.com/office/officeart/2005/8/layout/gear1"/>
    <dgm:cxn modelId="{D1F7C8FF-A8B6-423A-9AF6-C14195995C54}" srcId="{BB8D8224-ADC8-425D-9442-3B8C61181207}" destId="{657432A9-65D4-4696-96D8-EFA5E190DCA2}" srcOrd="1" destOrd="0" parTransId="{5F636E37-7067-475A-B974-086D485BB45C}" sibTransId="{A61885AA-CF1C-424C-9248-D6543A94785F}"/>
    <dgm:cxn modelId="{40D10AAC-8D29-41CD-B6AA-AFD796AF65A1}" type="presParOf" srcId="{8C749084-E856-45ED-8F32-298917A5B9AD}" destId="{8523A96C-6756-4AFC-AE15-C8DAE2A0A9E8}" srcOrd="0" destOrd="0" presId="urn:microsoft.com/office/officeart/2005/8/layout/gear1"/>
    <dgm:cxn modelId="{A48865AA-42CE-4F36-B654-C757918A1C5A}" type="presParOf" srcId="{8C749084-E856-45ED-8F32-298917A5B9AD}" destId="{F53DF415-A878-4B65-9431-3D475F36A791}" srcOrd="1" destOrd="0" presId="urn:microsoft.com/office/officeart/2005/8/layout/gear1"/>
    <dgm:cxn modelId="{A58206C9-7CEF-48B4-B381-B70505B1B661}" type="presParOf" srcId="{8C749084-E856-45ED-8F32-298917A5B9AD}" destId="{47B671ED-018E-40EA-9579-8161DF823157}" srcOrd="2" destOrd="0" presId="urn:microsoft.com/office/officeart/2005/8/layout/gear1"/>
    <dgm:cxn modelId="{061C920A-5376-4492-A046-80D4F3385072}" type="presParOf" srcId="{8C749084-E856-45ED-8F32-298917A5B9AD}" destId="{CA434AEF-7030-4C21-B82D-84DEDD0B6B28}" srcOrd="3" destOrd="0" presId="urn:microsoft.com/office/officeart/2005/8/layout/gear1"/>
    <dgm:cxn modelId="{D5E7E67A-96E0-40A9-8462-D631C6788561}" type="presParOf" srcId="{8C749084-E856-45ED-8F32-298917A5B9AD}" destId="{540751F9-1913-4D9D-8048-EEE8C8046DD0}" srcOrd="4" destOrd="0" presId="urn:microsoft.com/office/officeart/2005/8/layout/gear1"/>
    <dgm:cxn modelId="{4B5592A9-2FBA-4ABE-9C48-AC2732C6ADC1}" type="presParOf" srcId="{8C749084-E856-45ED-8F32-298917A5B9AD}" destId="{5C5ABF17-C06E-4C6B-88EC-CD8326D36A16}" srcOrd="5" destOrd="0" presId="urn:microsoft.com/office/officeart/2005/8/layout/gear1"/>
    <dgm:cxn modelId="{FDB2D4A6-4538-4A87-BBEB-1033EE62FDB5}" type="presParOf" srcId="{8C749084-E856-45ED-8F32-298917A5B9AD}" destId="{9DFF2A3B-B8F9-4EDB-932F-19D489653CC5}" srcOrd="6" destOrd="0" presId="urn:microsoft.com/office/officeart/2005/8/layout/gear1"/>
    <dgm:cxn modelId="{CF4AA9B2-F9D0-40D2-97E7-173D0E18C8E3}" type="presParOf" srcId="{8C749084-E856-45ED-8F32-298917A5B9AD}" destId="{8B96FDC1-DE4C-4600-BFC3-3FD36B21C2E2}" srcOrd="7" destOrd="0" presId="urn:microsoft.com/office/officeart/2005/8/layout/gear1"/>
    <dgm:cxn modelId="{DA95674C-8895-472E-93E5-A62E3D8BABF1}" type="presParOf" srcId="{8C749084-E856-45ED-8F32-298917A5B9AD}" destId="{15410AD4-7E5A-4109-80DD-1231E5C1C7C0}" srcOrd="8" destOrd="0" presId="urn:microsoft.com/office/officeart/2005/8/layout/gear1"/>
    <dgm:cxn modelId="{56667290-53CB-4B76-8D32-834773F01258}" type="presParOf" srcId="{8C749084-E856-45ED-8F32-298917A5B9AD}" destId="{DC107ECB-DD19-4C5C-93C1-8CECDA87FAE5}" srcOrd="9" destOrd="0" presId="urn:microsoft.com/office/officeart/2005/8/layout/gear1"/>
    <dgm:cxn modelId="{3AF53B75-3312-49D9-AC46-FE0A12CE5ED5}" type="presParOf" srcId="{8C749084-E856-45ED-8F32-298917A5B9AD}" destId="{89FC5950-3EC1-4696-90DB-2E5A122CA3D3}" srcOrd="10" destOrd="0" presId="urn:microsoft.com/office/officeart/2005/8/layout/gear1"/>
    <dgm:cxn modelId="{7C177B03-22D7-464B-9006-874B3DE2399E}" type="presParOf" srcId="{8C749084-E856-45ED-8F32-298917A5B9AD}" destId="{29F49FA3-2245-4E40-84DD-38095013C709}" srcOrd="11" destOrd="0" presId="urn:microsoft.com/office/officeart/2005/8/layout/gear1"/>
    <dgm:cxn modelId="{DE2EA182-4372-4540-84D1-7001346F93BC}" type="presParOf" srcId="{8C749084-E856-45ED-8F32-298917A5B9AD}" destId="{224DCA01-CF0C-4F27-A4C4-5BDDC4161DBD}"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531A680-264E-4198-B065-CFEE47C76FA5}" type="doc">
      <dgm:prSet loTypeId="urn:microsoft.com/office/officeart/2009/3/layout/CircleRelationship" loCatId="relationship" qsTypeId="urn:microsoft.com/office/officeart/2005/8/quickstyle/simple1" qsCatId="simple" csTypeId="urn:microsoft.com/office/officeart/2005/8/colors/colorful5" csCatId="colorful" phldr="1"/>
      <dgm:spPr/>
      <dgm:t>
        <a:bodyPr/>
        <a:lstStyle/>
        <a:p>
          <a:endParaRPr lang="en-SG"/>
        </a:p>
      </dgm:t>
    </dgm:pt>
    <dgm:pt modelId="{7D8A4CF2-8038-4CB1-89A6-82E16F8DF300}">
      <dgm:prSet phldrT="[Text]"/>
      <dgm:spPr/>
      <dgm:t>
        <a:bodyPr/>
        <a:lstStyle/>
        <a:p>
          <a:r>
            <a:rPr lang="en-SG" dirty="0"/>
            <a:t>Sound is not produced </a:t>
          </a:r>
          <a:r>
            <a:rPr lang="en-SG" i="1" dirty="0"/>
            <a:t>because it is impermanent</a:t>
          </a:r>
        </a:p>
      </dgm:t>
    </dgm:pt>
    <dgm:pt modelId="{09B34B31-309C-4283-8E0D-7730410BE6DA}" type="parTrans" cxnId="{004E350B-5EE5-4185-99E5-99254BFFC73E}">
      <dgm:prSet/>
      <dgm:spPr/>
      <dgm:t>
        <a:bodyPr/>
        <a:lstStyle/>
        <a:p>
          <a:endParaRPr lang="en-SG"/>
        </a:p>
      </dgm:t>
    </dgm:pt>
    <dgm:pt modelId="{D06FAD76-7CC5-49DA-9B4B-A5B3CC1C764D}" type="sibTrans" cxnId="{004E350B-5EE5-4185-99E5-99254BFFC73E}">
      <dgm:prSet/>
      <dgm:spPr/>
      <dgm:t>
        <a:bodyPr/>
        <a:lstStyle/>
        <a:p>
          <a:endParaRPr lang="en-SG"/>
        </a:p>
      </dgm:t>
    </dgm:pt>
    <dgm:pt modelId="{B611B31A-1800-4C40-B3BD-26A3AC9E19EE}">
      <dgm:prSet phldrT="[Text]"/>
      <dgm:spPr/>
      <dgm:t>
        <a:bodyPr/>
        <a:lstStyle/>
        <a:p>
          <a:r>
            <a:rPr lang="en-SG" dirty="0"/>
            <a:t>Like the lightning and space</a:t>
          </a:r>
        </a:p>
      </dgm:t>
    </dgm:pt>
    <dgm:pt modelId="{FA7203D2-75D3-47E5-B815-33E0968507EC}" type="parTrans" cxnId="{78A07752-E65F-4351-917F-8E5B2B5713D2}">
      <dgm:prSet/>
      <dgm:spPr/>
      <dgm:t>
        <a:bodyPr/>
        <a:lstStyle/>
        <a:p>
          <a:endParaRPr lang="en-SG"/>
        </a:p>
      </dgm:t>
    </dgm:pt>
    <dgm:pt modelId="{36303B8F-EBE7-4E55-9623-9B4E00DE2952}" type="sibTrans" cxnId="{78A07752-E65F-4351-917F-8E5B2B5713D2}">
      <dgm:prSet/>
      <dgm:spPr/>
      <dgm:t>
        <a:bodyPr/>
        <a:lstStyle/>
        <a:p>
          <a:endParaRPr lang="en-SG"/>
        </a:p>
      </dgm:t>
    </dgm:pt>
    <dgm:pt modelId="{1246CB7A-F586-478D-A443-78A55C7D88A6}">
      <dgm:prSet phldrT="[Text]"/>
      <dgm:spPr/>
      <dgm:t>
        <a:bodyPr/>
        <a:lstStyle/>
        <a:p>
          <a:r>
            <a:rPr lang="en-SG" dirty="0"/>
            <a:t>Unlike a pot</a:t>
          </a:r>
        </a:p>
      </dgm:t>
    </dgm:pt>
    <dgm:pt modelId="{977A2E8C-010A-4E87-A67D-180C3B5C803A}" type="parTrans" cxnId="{9DBE8AB0-00FE-421C-9E2A-507A9C2C9A5E}">
      <dgm:prSet/>
      <dgm:spPr/>
      <dgm:t>
        <a:bodyPr/>
        <a:lstStyle/>
        <a:p>
          <a:endParaRPr lang="en-SG"/>
        </a:p>
      </dgm:t>
    </dgm:pt>
    <dgm:pt modelId="{72BBBF09-4A17-4077-8716-CEFE882043ED}" type="sibTrans" cxnId="{9DBE8AB0-00FE-421C-9E2A-507A9C2C9A5E}">
      <dgm:prSet/>
      <dgm:spPr/>
      <dgm:t>
        <a:bodyPr/>
        <a:lstStyle/>
        <a:p>
          <a:endParaRPr lang="en-SG"/>
        </a:p>
      </dgm:t>
    </dgm:pt>
    <dgm:pt modelId="{5DE88333-BCA7-47E6-BA49-58C081919AC3}" type="pres">
      <dgm:prSet presAssocID="{9531A680-264E-4198-B065-CFEE47C76FA5}" presName="Name0" presStyleCnt="0">
        <dgm:presLayoutVars>
          <dgm:chMax val="1"/>
          <dgm:chPref val="1"/>
        </dgm:presLayoutVars>
      </dgm:prSet>
      <dgm:spPr/>
    </dgm:pt>
    <dgm:pt modelId="{E394B549-D533-4B6A-BAAE-00A2BAB73FAF}" type="pres">
      <dgm:prSet presAssocID="{7D8A4CF2-8038-4CB1-89A6-82E16F8DF300}" presName="Parent" presStyleLbl="node0" presStyleIdx="0" presStyleCnt="1">
        <dgm:presLayoutVars>
          <dgm:chMax val="5"/>
          <dgm:chPref val="5"/>
        </dgm:presLayoutVars>
      </dgm:prSet>
      <dgm:spPr/>
    </dgm:pt>
    <dgm:pt modelId="{1E0F9715-64E0-41FB-AC83-42661D120486}" type="pres">
      <dgm:prSet presAssocID="{7D8A4CF2-8038-4CB1-89A6-82E16F8DF300}" presName="Accent1" presStyleLbl="node1" presStyleIdx="0" presStyleCnt="13"/>
      <dgm:spPr/>
    </dgm:pt>
    <dgm:pt modelId="{86A860D1-CF68-4384-8397-D5D9F46633B6}" type="pres">
      <dgm:prSet presAssocID="{7D8A4CF2-8038-4CB1-89A6-82E16F8DF300}" presName="Accent2" presStyleLbl="node1" presStyleIdx="1" presStyleCnt="13"/>
      <dgm:spPr/>
    </dgm:pt>
    <dgm:pt modelId="{DDFDB003-878D-4AB5-BC4C-A3C3CB2255C8}" type="pres">
      <dgm:prSet presAssocID="{7D8A4CF2-8038-4CB1-89A6-82E16F8DF300}" presName="Accent3" presStyleLbl="node1" presStyleIdx="2" presStyleCnt="13"/>
      <dgm:spPr/>
    </dgm:pt>
    <dgm:pt modelId="{0991723B-17BA-4387-B689-E6DA6755DADA}" type="pres">
      <dgm:prSet presAssocID="{7D8A4CF2-8038-4CB1-89A6-82E16F8DF300}" presName="Accent4" presStyleLbl="node1" presStyleIdx="3" presStyleCnt="13"/>
      <dgm:spPr/>
    </dgm:pt>
    <dgm:pt modelId="{F002D98F-8962-4266-9644-66F584F3D8E6}" type="pres">
      <dgm:prSet presAssocID="{7D8A4CF2-8038-4CB1-89A6-82E16F8DF300}" presName="Accent5" presStyleLbl="node1" presStyleIdx="4" presStyleCnt="13"/>
      <dgm:spPr/>
    </dgm:pt>
    <dgm:pt modelId="{BD2676C6-281C-42C9-ACD2-97B3CAA17EFC}" type="pres">
      <dgm:prSet presAssocID="{7D8A4CF2-8038-4CB1-89A6-82E16F8DF300}" presName="Accent6" presStyleLbl="node1" presStyleIdx="5" presStyleCnt="13"/>
      <dgm:spPr/>
    </dgm:pt>
    <dgm:pt modelId="{3F8BEBAC-5448-4524-86A8-5C256D4692B6}" type="pres">
      <dgm:prSet presAssocID="{B611B31A-1800-4C40-B3BD-26A3AC9E19EE}" presName="Child1" presStyleLbl="node1" presStyleIdx="6" presStyleCnt="13">
        <dgm:presLayoutVars>
          <dgm:chMax val="0"/>
          <dgm:chPref val="0"/>
        </dgm:presLayoutVars>
      </dgm:prSet>
      <dgm:spPr/>
    </dgm:pt>
    <dgm:pt modelId="{3743C8EE-5376-469D-9D35-55FC6F284E88}" type="pres">
      <dgm:prSet presAssocID="{B611B31A-1800-4C40-B3BD-26A3AC9E19EE}" presName="Accent7" presStyleCnt="0"/>
      <dgm:spPr/>
    </dgm:pt>
    <dgm:pt modelId="{EECF2DD0-FDAE-4CD4-8FF2-F043EC9177B9}" type="pres">
      <dgm:prSet presAssocID="{B611B31A-1800-4C40-B3BD-26A3AC9E19EE}" presName="AccentHold1" presStyleLbl="node1" presStyleIdx="7" presStyleCnt="13"/>
      <dgm:spPr/>
    </dgm:pt>
    <dgm:pt modelId="{A3026A13-DBAD-45CF-A669-C07BE02CF87E}" type="pres">
      <dgm:prSet presAssocID="{B611B31A-1800-4C40-B3BD-26A3AC9E19EE}" presName="Accent8" presStyleCnt="0"/>
      <dgm:spPr/>
    </dgm:pt>
    <dgm:pt modelId="{269DC9A3-1D81-40D8-8447-94CD585B0B90}" type="pres">
      <dgm:prSet presAssocID="{B611B31A-1800-4C40-B3BD-26A3AC9E19EE}" presName="AccentHold2" presStyleLbl="node1" presStyleIdx="8" presStyleCnt="13"/>
      <dgm:spPr/>
    </dgm:pt>
    <dgm:pt modelId="{089E3322-2150-47AF-A292-E1E5516540F3}" type="pres">
      <dgm:prSet presAssocID="{1246CB7A-F586-478D-A443-78A55C7D88A6}" presName="Child2" presStyleLbl="node1" presStyleIdx="9" presStyleCnt="13">
        <dgm:presLayoutVars>
          <dgm:chMax val="0"/>
          <dgm:chPref val="0"/>
        </dgm:presLayoutVars>
      </dgm:prSet>
      <dgm:spPr/>
    </dgm:pt>
    <dgm:pt modelId="{EE6E1B02-E6B6-4879-9489-C43005E1E52D}" type="pres">
      <dgm:prSet presAssocID="{1246CB7A-F586-478D-A443-78A55C7D88A6}" presName="Accent9" presStyleCnt="0"/>
      <dgm:spPr/>
    </dgm:pt>
    <dgm:pt modelId="{ACEC34CA-B4DA-4334-B468-E7938056CF8F}" type="pres">
      <dgm:prSet presAssocID="{1246CB7A-F586-478D-A443-78A55C7D88A6}" presName="AccentHold1" presStyleLbl="node1" presStyleIdx="10" presStyleCnt="13"/>
      <dgm:spPr/>
    </dgm:pt>
    <dgm:pt modelId="{CFC2B757-BC2D-43D7-9722-CB8CA69C3985}" type="pres">
      <dgm:prSet presAssocID="{1246CB7A-F586-478D-A443-78A55C7D88A6}" presName="Accent10" presStyleCnt="0"/>
      <dgm:spPr/>
    </dgm:pt>
    <dgm:pt modelId="{92B297C2-27FE-467D-BD12-7C3F08B6C0E5}" type="pres">
      <dgm:prSet presAssocID="{1246CB7A-F586-478D-A443-78A55C7D88A6}" presName="AccentHold2" presStyleLbl="node1" presStyleIdx="11" presStyleCnt="13"/>
      <dgm:spPr/>
    </dgm:pt>
    <dgm:pt modelId="{2349AED0-1FA0-4187-9B72-211D03B5A10F}" type="pres">
      <dgm:prSet presAssocID="{1246CB7A-F586-478D-A443-78A55C7D88A6}" presName="Accent11" presStyleCnt="0"/>
      <dgm:spPr/>
    </dgm:pt>
    <dgm:pt modelId="{9B7EE8E7-66E7-4328-BDFD-44308C221200}" type="pres">
      <dgm:prSet presAssocID="{1246CB7A-F586-478D-A443-78A55C7D88A6}" presName="AccentHold3" presStyleLbl="node1" presStyleIdx="12" presStyleCnt="13"/>
      <dgm:spPr/>
    </dgm:pt>
  </dgm:ptLst>
  <dgm:cxnLst>
    <dgm:cxn modelId="{82FA5E00-BD53-4D86-BFFF-92A98D81B2E1}" type="presOf" srcId="{7D8A4CF2-8038-4CB1-89A6-82E16F8DF300}" destId="{E394B549-D533-4B6A-BAAE-00A2BAB73FAF}" srcOrd="0" destOrd="0" presId="urn:microsoft.com/office/officeart/2009/3/layout/CircleRelationship"/>
    <dgm:cxn modelId="{5425AE00-289E-42A0-84E4-6292E673D993}" type="presOf" srcId="{B611B31A-1800-4C40-B3BD-26A3AC9E19EE}" destId="{3F8BEBAC-5448-4524-86A8-5C256D4692B6}" srcOrd="0" destOrd="0" presId="urn:microsoft.com/office/officeart/2009/3/layout/CircleRelationship"/>
    <dgm:cxn modelId="{004E350B-5EE5-4185-99E5-99254BFFC73E}" srcId="{9531A680-264E-4198-B065-CFEE47C76FA5}" destId="{7D8A4CF2-8038-4CB1-89A6-82E16F8DF300}" srcOrd="0" destOrd="0" parTransId="{09B34B31-309C-4283-8E0D-7730410BE6DA}" sibTransId="{D06FAD76-7CC5-49DA-9B4B-A5B3CC1C764D}"/>
    <dgm:cxn modelId="{78A07752-E65F-4351-917F-8E5B2B5713D2}" srcId="{7D8A4CF2-8038-4CB1-89A6-82E16F8DF300}" destId="{B611B31A-1800-4C40-B3BD-26A3AC9E19EE}" srcOrd="0" destOrd="0" parTransId="{FA7203D2-75D3-47E5-B815-33E0968507EC}" sibTransId="{36303B8F-EBE7-4E55-9623-9B4E00DE2952}"/>
    <dgm:cxn modelId="{3D6AC886-D5F8-4694-8D6C-499FF0551874}" type="presOf" srcId="{1246CB7A-F586-478D-A443-78A55C7D88A6}" destId="{089E3322-2150-47AF-A292-E1E5516540F3}" srcOrd="0" destOrd="0" presId="urn:microsoft.com/office/officeart/2009/3/layout/CircleRelationship"/>
    <dgm:cxn modelId="{9DBE8AB0-00FE-421C-9E2A-507A9C2C9A5E}" srcId="{7D8A4CF2-8038-4CB1-89A6-82E16F8DF300}" destId="{1246CB7A-F586-478D-A443-78A55C7D88A6}" srcOrd="1" destOrd="0" parTransId="{977A2E8C-010A-4E87-A67D-180C3B5C803A}" sibTransId="{72BBBF09-4A17-4077-8716-CEFE882043ED}"/>
    <dgm:cxn modelId="{39A734D9-FA01-4F99-BEA2-52EE695CB149}" type="presOf" srcId="{9531A680-264E-4198-B065-CFEE47C76FA5}" destId="{5DE88333-BCA7-47E6-BA49-58C081919AC3}" srcOrd="0" destOrd="0" presId="urn:microsoft.com/office/officeart/2009/3/layout/CircleRelationship"/>
    <dgm:cxn modelId="{20D80A20-9CB4-44B7-9100-D08C53D18D4F}" type="presParOf" srcId="{5DE88333-BCA7-47E6-BA49-58C081919AC3}" destId="{E394B549-D533-4B6A-BAAE-00A2BAB73FAF}" srcOrd="0" destOrd="0" presId="urn:microsoft.com/office/officeart/2009/3/layout/CircleRelationship"/>
    <dgm:cxn modelId="{E6AE79BE-C033-443B-AFF2-575954370B6F}" type="presParOf" srcId="{5DE88333-BCA7-47E6-BA49-58C081919AC3}" destId="{1E0F9715-64E0-41FB-AC83-42661D120486}" srcOrd="1" destOrd="0" presId="urn:microsoft.com/office/officeart/2009/3/layout/CircleRelationship"/>
    <dgm:cxn modelId="{E6F5C108-C358-4AD5-90AE-DCBF11A6F16C}" type="presParOf" srcId="{5DE88333-BCA7-47E6-BA49-58C081919AC3}" destId="{86A860D1-CF68-4384-8397-D5D9F46633B6}" srcOrd="2" destOrd="0" presId="urn:microsoft.com/office/officeart/2009/3/layout/CircleRelationship"/>
    <dgm:cxn modelId="{79CC4107-5493-4C69-A273-1537AA4AE9C8}" type="presParOf" srcId="{5DE88333-BCA7-47E6-BA49-58C081919AC3}" destId="{DDFDB003-878D-4AB5-BC4C-A3C3CB2255C8}" srcOrd="3" destOrd="0" presId="urn:microsoft.com/office/officeart/2009/3/layout/CircleRelationship"/>
    <dgm:cxn modelId="{C6D9ED8B-75B7-452A-91F8-CBC4F32439D1}" type="presParOf" srcId="{5DE88333-BCA7-47E6-BA49-58C081919AC3}" destId="{0991723B-17BA-4387-B689-E6DA6755DADA}" srcOrd="4" destOrd="0" presId="urn:microsoft.com/office/officeart/2009/3/layout/CircleRelationship"/>
    <dgm:cxn modelId="{EAF44BDD-0BC8-4BE8-81EF-F0E15EEE00BD}" type="presParOf" srcId="{5DE88333-BCA7-47E6-BA49-58C081919AC3}" destId="{F002D98F-8962-4266-9644-66F584F3D8E6}" srcOrd="5" destOrd="0" presId="urn:microsoft.com/office/officeart/2009/3/layout/CircleRelationship"/>
    <dgm:cxn modelId="{AA84C208-D3D5-4972-8AFB-D146EA9778D8}" type="presParOf" srcId="{5DE88333-BCA7-47E6-BA49-58C081919AC3}" destId="{BD2676C6-281C-42C9-ACD2-97B3CAA17EFC}" srcOrd="6" destOrd="0" presId="urn:microsoft.com/office/officeart/2009/3/layout/CircleRelationship"/>
    <dgm:cxn modelId="{D5F3F0D8-BE4F-4848-898A-469CFB61587E}" type="presParOf" srcId="{5DE88333-BCA7-47E6-BA49-58C081919AC3}" destId="{3F8BEBAC-5448-4524-86A8-5C256D4692B6}" srcOrd="7" destOrd="0" presId="urn:microsoft.com/office/officeart/2009/3/layout/CircleRelationship"/>
    <dgm:cxn modelId="{C545A7B3-4E30-460E-A7C5-B811727906A6}" type="presParOf" srcId="{5DE88333-BCA7-47E6-BA49-58C081919AC3}" destId="{3743C8EE-5376-469D-9D35-55FC6F284E88}" srcOrd="8" destOrd="0" presId="urn:microsoft.com/office/officeart/2009/3/layout/CircleRelationship"/>
    <dgm:cxn modelId="{03998A66-2BE1-435C-813A-52B0C5E1D2CB}" type="presParOf" srcId="{3743C8EE-5376-469D-9D35-55FC6F284E88}" destId="{EECF2DD0-FDAE-4CD4-8FF2-F043EC9177B9}" srcOrd="0" destOrd="0" presId="urn:microsoft.com/office/officeart/2009/3/layout/CircleRelationship"/>
    <dgm:cxn modelId="{DEB0A9DD-551A-42E9-B969-884DA2A116C3}" type="presParOf" srcId="{5DE88333-BCA7-47E6-BA49-58C081919AC3}" destId="{A3026A13-DBAD-45CF-A669-C07BE02CF87E}" srcOrd="9" destOrd="0" presId="urn:microsoft.com/office/officeart/2009/3/layout/CircleRelationship"/>
    <dgm:cxn modelId="{374A5177-F726-450D-923B-54E3C2AC19DE}" type="presParOf" srcId="{A3026A13-DBAD-45CF-A669-C07BE02CF87E}" destId="{269DC9A3-1D81-40D8-8447-94CD585B0B90}" srcOrd="0" destOrd="0" presId="urn:microsoft.com/office/officeart/2009/3/layout/CircleRelationship"/>
    <dgm:cxn modelId="{99BB9E9A-B74D-446F-AF72-4DDE215E08DC}" type="presParOf" srcId="{5DE88333-BCA7-47E6-BA49-58C081919AC3}" destId="{089E3322-2150-47AF-A292-E1E5516540F3}" srcOrd="10" destOrd="0" presId="urn:microsoft.com/office/officeart/2009/3/layout/CircleRelationship"/>
    <dgm:cxn modelId="{7AFB5FCE-1120-4B2E-A0A2-B1B86D077172}" type="presParOf" srcId="{5DE88333-BCA7-47E6-BA49-58C081919AC3}" destId="{EE6E1B02-E6B6-4879-9489-C43005E1E52D}" srcOrd="11" destOrd="0" presId="urn:microsoft.com/office/officeart/2009/3/layout/CircleRelationship"/>
    <dgm:cxn modelId="{6A62FC98-B154-497E-871F-33565F825760}" type="presParOf" srcId="{EE6E1B02-E6B6-4879-9489-C43005E1E52D}" destId="{ACEC34CA-B4DA-4334-B468-E7938056CF8F}" srcOrd="0" destOrd="0" presId="urn:microsoft.com/office/officeart/2009/3/layout/CircleRelationship"/>
    <dgm:cxn modelId="{ED99733B-D770-47DE-967B-E531442A5E87}" type="presParOf" srcId="{5DE88333-BCA7-47E6-BA49-58C081919AC3}" destId="{CFC2B757-BC2D-43D7-9722-CB8CA69C3985}" srcOrd="12" destOrd="0" presId="urn:microsoft.com/office/officeart/2009/3/layout/CircleRelationship"/>
    <dgm:cxn modelId="{94D7B2F2-07FE-480F-966A-03E9661AC114}" type="presParOf" srcId="{CFC2B757-BC2D-43D7-9722-CB8CA69C3985}" destId="{92B297C2-27FE-467D-BD12-7C3F08B6C0E5}" srcOrd="0" destOrd="0" presId="urn:microsoft.com/office/officeart/2009/3/layout/CircleRelationship"/>
    <dgm:cxn modelId="{12612DF9-C0C3-414A-A102-4BA050973043}" type="presParOf" srcId="{5DE88333-BCA7-47E6-BA49-58C081919AC3}" destId="{2349AED0-1FA0-4187-9B72-211D03B5A10F}" srcOrd="13" destOrd="0" presId="urn:microsoft.com/office/officeart/2009/3/layout/CircleRelationship"/>
    <dgm:cxn modelId="{0623E2BC-DF09-4A97-B128-DF16FF4F2FC9}" type="presParOf" srcId="{2349AED0-1FA0-4187-9B72-211D03B5A10F}" destId="{9B7EE8E7-66E7-4328-BDFD-44308C221200}"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BACAA4-828E-4A88-8202-0B4578853EF2}">
      <dsp:nvSpPr>
        <dsp:cNvPr id="0" name=""/>
        <dsp:cNvSpPr/>
      </dsp:nvSpPr>
      <dsp:spPr>
        <a:xfrm>
          <a:off x="3725783" y="1958102"/>
          <a:ext cx="2393235" cy="2393235"/>
        </a:xfrm>
        <a:prstGeom prst="gear9">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SG" sz="1700" kern="1200" dirty="0"/>
            <a:t>Trair</a:t>
          </a:r>
          <a:r>
            <a:rPr lang="en-SG" sz="1700" kern="1200" dirty="0">
              <a:latin typeface="Times New Roman" panose="02020603050405020304" pitchFamily="18" charset="0"/>
              <a:cs typeface="Times New Roman" panose="02020603050405020304" pitchFamily="18" charset="0"/>
            </a:rPr>
            <a:t>ū</a:t>
          </a:r>
          <a:r>
            <a:rPr lang="en-SG" sz="1700" kern="1200" dirty="0"/>
            <a:t>pya</a:t>
          </a:r>
        </a:p>
      </dsp:txBody>
      <dsp:txXfrm>
        <a:off x="4206930" y="2518706"/>
        <a:ext cx="1430941" cy="1230172"/>
      </dsp:txXfrm>
    </dsp:sp>
    <dsp:sp modelId="{CCFC339C-978E-46CD-B778-AF977CBE0070}">
      <dsp:nvSpPr>
        <dsp:cNvPr id="0" name=""/>
        <dsp:cNvSpPr/>
      </dsp:nvSpPr>
      <dsp:spPr>
        <a:xfrm>
          <a:off x="2333354" y="1392428"/>
          <a:ext cx="1740535" cy="1740535"/>
        </a:xfrm>
        <a:prstGeom prst="gear6">
          <a:avLst/>
        </a:prstGeom>
        <a:solidFill>
          <a:schemeClr val="accent4">
            <a:hueOff val="-5598875"/>
            <a:satOff val="2630"/>
            <a:lumOff val="98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SG" sz="1700" kern="1200" dirty="0"/>
            <a:t>Vy</a:t>
          </a:r>
          <a:r>
            <a:rPr lang="en-SG" sz="1700" kern="1200" dirty="0">
              <a:latin typeface="Times New Roman" panose="02020603050405020304" pitchFamily="18" charset="0"/>
              <a:cs typeface="Times New Roman" panose="02020603050405020304" pitchFamily="18" charset="0"/>
            </a:rPr>
            <a:t>ā</a:t>
          </a:r>
          <a:r>
            <a:rPr lang="en-SG" sz="1700" kern="1200" dirty="0"/>
            <a:t>pti</a:t>
          </a:r>
        </a:p>
      </dsp:txBody>
      <dsp:txXfrm>
        <a:off x="2771539" y="1833261"/>
        <a:ext cx="864165" cy="858869"/>
      </dsp:txXfrm>
    </dsp:sp>
    <dsp:sp modelId="{0D04C3DF-27FE-4221-9E8A-9D47F9872D7F}">
      <dsp:nvSpPr>
        <dsp:cNvPr id="0" name=""/>
        <dsp:cNvSpPr/>
      </dsp:nvSpPr>
      <dsp:spPr>
        <a:xfrm rot="20700000">
          <a:off x="3308232" y="191636"/>
          <a:ext cx="1705369" cy="1705369"/>
        </a:xfrm>
        <a:prstGeom prst="gear6">
          <a:avLst/>
        </a:prstGeom>
        <a:solidFill>
          <a:schemeClr val="accent4">
            <a:hueOff val="-11197749"/>
            <a:satOff val="5260"/>
            <a:lumOff val="195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SG" sz="1700" kern="1200" dirty="0" err="1"/>
            <a:t>Hetucakra</a:t>
          </a:r>
          <a:endParaRPr lang="en-SG" sz="1700" kern="1200" dirty="0"/>
        </a:p>
      </dsp:txBody>
      <dsp:txXfrm rot="-20700000">
        <a:off x="3682269" y="565673"/>
        <a:ext cx="957294" cy="957294"/>
      </dsp:txXfrm>
    </dsp:sp>
    <dsp:sp modelId="{19EBC89A-FB6D-43C5-B3F6-829CE0ADA7F9}">
      <dsp:nvSpPr>
        <dsp:cNvPr id="0" name=""/>
        <dsp:cNvSpPr/>
      </dsp:nvSpPr>
      <dsp:spPr>
        <a:xfrm>
          <a:off x="3543483" y="1595986"/>
          <a:ext cx="3063341" cy="3063341"/>
        </a:xfrm>
        <a:prstGeom prst="circularArrow">
          <a:avLst>
            <a:gd name="adj1" fmla="val 4687"/>
            <a:gd name="adj2" fmla="val 299029"/>
            <a:gd name="adj3" fmla="val 2519837"/>
            <a:gd name="adj4" fmla="val 15853391"/>
            <a:gd name="adj5" fmla="val 5469"/>
          </a:avLst>
        </a:prstGeom>
        <a:solidFill>
          <a:schemeClr val="accent4">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DA6A7491-4645-431C-8179-339B41B376BA}">
      <dsp:nvSpPr>
        <dsp:cNvPr id="0" name=""/>
        <dsp:cNvSpPr/>
      </dsp:nvSpPr>
      <dsp:spPr>
        <a:xfrm>
          <a:off x="2025109" y="1006639"/>
          <a:ext cx="2225709" cy="2225709"/>
        </a:xfrm>
        <a:prstGeom prst="leftCircularArrow">
          <a:avLst>
            <a:gd name="adj1" fmla="val 6452"/>
            <a:gd name="adj2" fmla="val 429999"/>
            <a:gd name="adj3" fmla="val 10489124"/>
            <a:gd name="adj4" fmla="val 14837806"/>
            <a:gd name="adj5" fmla="val 7527"/>
          </a:avLst>
        </a:prstGeom>
        <a:solidFill>
          <a:schemeClr val="accent4">
            <a:hueOff val="-5598875"/>
            <a:satOff val="2630"/>
            <a:lumOff val="98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FDC1ECCA-7C6C-49C5-9750-6CF55CB4EEDA}">
      <dsp:nvSpPr>
        <dsp:cNvPr id="0" name=""/>
        <dsp:cNvSpPr/>
      </dsp:nvSpPr>
      <dsp:spPr>
        <a:xfrm>
          <a:off x="2913762" y="-182577"/>
          <a:ext cx="2399762" cy="2399762"/>
        </a:xfrm>
        <a:prstGeom prst="circularArrow">
          <a:avLst>
            <a:gd name="adj1" fmla="val 5984"/>
            <a:gd name="adj2" fmla="val 394124"/>
            <a:gd name="adj3" fmla="val 13313824"/>
            <a:gd name="adj4" fmla="val 10508221"/>
            <a:gd name="adj5" fmla="val 6981"/>
          </a:avLst>
        </a:prstGeom>
        <a:solidFill>
          <a:schemeClr val="accent4">
            <a:hueOff val="-11197749"/>
            <a:satOff val="5260"/>
            <a:lumOff val="1959"/>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523331-E616-4546-B6DE-D9D5A16E6674}">
      <dsp:nvSpPr>
        <dsp:cNvPr id="0" name=""/>
        <dsp:cNvSpPr/>
      </dsp:nvSpPr>
      <dsp:spPr>
        <a:xfrm rot="5400000">
          <a:off x="200" y="782846"/>
          <a:ext cx="2606153" cy="2606554"/>
        </a:xfrm>
        <a:prstGeom prst="blockArc">
          <a:avLst>
            <a:gd name="adj1" fmla="val 13500000"/>
            <a:gd name="adj2" fmla="val 18900000"/>
            <a:gd name="adj3" fmla="val 496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863D35-3A06-4E4B-8C8E-0E6541BD0D07}">
      <dsp:nvSpPr>
        <dsp:cNvPr id="0" name=""/>
        <dsp:cNvSpPr/>
      </dsp:nvSpPr>
      <dsp:spPr>
        <a:xfrm rot="16200000">
          <a:off x="2682466" y="782846"/>
          <a:ext cx="2606153" cy="2606554"/>
        </a:xfrm>
        <a:prstGeom prst="blockArc">
          <a:avLst>
            <a:gd name="adj1" fmla="val 13500000"/>
            <a:gd name="adj2" fmla="val 18900000"/>
            <a:gd name="adj3" fmla="val 4960"/>
          </a:avLst>
        </a:prstGeom>
        <a:solidFill>
          <a:schemeClr val="accent4">
            <a:hueOff val="-3732583"/>
            <a:satOff val="1753"/>
            <a:lumOff val="6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6EFFB39-6B38-4E27-956B-8E014A49F1E3}">
      <dsp:nvSpPr>
        <dsp:cNvPr id="0" name=""/>
        <dsp:cNvSpPr/>
      </dsp:nvSpPr>
      <dsp:spPr>
        <a:xfrm>
          <a:off x="2990636" y="3046893"/>
          <a:ext cx="1978773" cy="5213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SG" sz="1400" kern="1200" dirty="0"/>
            <a:t>Sapak</a:t>
          </a:r>
          <a:r>
            <a:rPr lang="en-SG" sz="1400" kern="1200" dirty="0">
              <a:latin typeface="Times New Roman" panose="02020603050405020304" pitchFamily="18" charset="0"/>
              <a:cs typeface="Times New Roman" panose="02020603050405020304" pitchFamily="18" charset="0"/>
            </a:rPr>
            <a:t>ṣ</a:t>
          </a:r>
          <a:r>
            <a:rPr lang="en-SG" sz="1400" kern="1200" dirty="0"/>
            <a:t>a </a:t>
          </a:r>
        </a:p>
      </dsp:txBody>
      <dsp:txXfrm>
        <a:off x="2990636" y="3046893"/>
        <a:ext cx="1978773" cy="521397"/>
      </dsp:txXfrm>
    </dsp:sp>
    <dsp:sp modelId="{31419090-FEE1-4FEB-ACFE-EC28A17B9A7B}">
      <dsp:nvSpPr>
        <dsp:cNvPr id="0" name=""/>
        <dsp:cNvSpPr/>
      </dsp:nvSpPr>
      <dsp:spPr>
        <a:xfrm rot="5400000">
          <a:off x="2598867" y="782846"/>
          <a:ext cx="2606153" cy="2606554"/>
        </a:xfrm>
        <a:prstGeom prst="blockArc">
          <a:avLst>
            <a:gd name="adj1" fmla="val 13500000"/>
            <a:gd name="adj2" fmla="val 18900000"/>
            <a:gd name="adj3" fmla="val 4960"/>
          </a:avLst>
        </a:prstGeom>
        <a:solidFill>
          <a:schemeClr val="accent4">
            <a:hueOff val="-7465166"/>
            <a:satOff val="3507"/>
            <a:lumOff val="13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379700-BB88-4D6C-9309-FD88BB0A2DB6}">
      <dsp:nvSpPr>
        <dsp:cNvPr id="0" name=""/>
        <dsp:cNvSpPr/>
      </dsp:nvSpPr>
      <dsp:spPr>
        <a:xfrm rot="16200000">
          <a:off x="5280345" y="782846"/>
          <a:ext cx="2606153" cy="2606554"/>
        </a:xfrm>
        <a:prstGeom prst="blockArc">
          <a:avLst>
            <a:gd name="adj1" fmla="val 13500000"/>
            <a:gd name="adj2" fmla="val 18900000"/>
            <a:gd name="adj3" fmla="val 4960"/>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7476100-1CC0-4C94-8746-7E8D68686C75}">
      <dsp:nvSpPr>
        <dsp:cNvPr id="0" name=""/>
        <dsp:cNvSpPr/>
      </dsp:nvSpPr>
      <dsp:spPr>
        <a:xfrm>
          <a:off x="5398446" y="3046893"/>
          <a:ext cx="1978773" cy="5213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SG" sz="1400" kern="1200" dirty="0" err="1"/>
            <a:t>Vipak</a:t>
          </a:r>
          <a:r>
            <a:rPr lang="en-SG" sz="1400" kern="1200" dirty="0" err="1">
              <a:latin typeface="Times New Roman" panose="02020603050405020304" pitchFamily="18" charset="0"/>
              <a:cs typeface="Times New Roman" panose="02020603050405020304" pitchFamily="18" charset="0"/>
            </a:rPr>
            <a:t>ṣ</a:t>
          </a:r>
          <a:r>
            <a:rPr lang="en-SG" sz="1400" kern="1200" dirty="0" err="1"/>
            <a:t>a</a:t>
          </a:r>
          <a:r>
            <a:rPr lang="en-SG" sz="1400" kern="1200" dirty="0"/>
            <a:t> </a:t>
          </a:r>
        </a:p>
      </dsp:txBody>
      <dsp:txXfrm>
        <a:off x="5398446" y="3046893"/>
        <a:ext cx="1978773" cy="521397"/>
      </dsp:txXfrm>
    </dsp:sp>
    <dsp:sp modelId="{293EB1A1-E3B5-491E-990E-7F9638FAC769}">
      <dsp:nvSpPr>
        <dsp:cNvPr id="0" name=""/>
        <dsp:cNvSpPr/>
      </dsp:nvSpPr>
      <dsp:spPr>
        <a:xfrm>
          <a:off x="2927054" y="1530863"/>
          <a:ext cx="1194077" cy="1194077"/>
        </a:xfrm>
        <a:prstGeom prst="ellipse">
          <a:avLst/>
        </a:prstGeom>
        <a:solidFill>
          <a:schemeClr val="accent4">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en-SG" sz="1400" kern="1200" dirty="0"/>
            <a:t>Like a pot </a:t>
          </a:r>
        </a:p>
      </dsp:txBody>
      <dsp:txXfrm>
        <a:off x="3093794" y="1671670"/>
        <a:ext cx="688477" cy="912463"/>
      </dsp:txXfrm>
    </dsp:sp>
    <dsp:sp modelId="{701D9BAC-B6F4-4BE9-BAFD-01921D1D8228}">
      <dsp:nvSpPr>
        <dsp:cNvPr id="0" name=""/>
        <dsp:cNvSpPr/>
      </dsp:nvSpPr>
      <dsp:spPr>
        <a:xfrm>
          <a:off x="3787650" y="1530863"/>
          <a:ext cx="1194077" cy="1194077"/>
        </a:xfrm>
        <a:prstGeom prst="ellipse">
          <a:avLst/>
        </a:prstGeom>
        <a:solidFill>
          <a:schemeClr val="accent4">
            <a:alpha val="50000"/>
            <a:hueOff val="-1599678"/>
            <a:satOff val="751"/>
            <a:lumOff val="2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en-SG" sz="1400" kern="1200" dirty="0"/>
            <a:t>Like the lightning</a:t>
          </a:r>
        </a:p>
      </dsp:txBody>
      <dsp:txXfrm>
        <a:off x="4126510" y="1671670"/>
        <a:ext cx="688477" cy="912463"/>
      </dsp:txXfrm>
    </dsp:sp>
    <dsp:sp modelId="{68695C43-840A-43BD-AD7D-2A484358E705}">
      <dsp:nvSpPr>
        <dsp:cNvPr id="0" name=""/>
        <dsp:cNvSpPr/>
      </dsp:nvSpPr>
      <dsp:spPr>
        <a:xfrm>
          <a:off x="751737" y="1178676"/>
          <a:ext cx="825782" cy="825802"/>
        </a:xfrm>
        <a:prstGeom prst="ellipse">
          <a:avLst/>
        </a:prstGeom>
        <a:solidFill>
          <a:schemeClr val="accent4">
            <a:alpha val="50000"/>
            <a:hueOff val="-3199357"/>
            <a:satOff val="1503"/>
            <a:lumOff val="56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SG" sz="1300" kern="1200" dirty="0"/>
            <a:t>Sound</a:t>
          </a:r>
        </a:p>
      </dsp:txBody>
      <dsp:txXfrm>
        <a:off x="872670" y="1299612"/>
        <a:ext cx="583916" cy="583930"/>
      </dsp:txXfrm>
    </dsp:sp>
    <dsp:sp modelId="{EACA6598-FE59-41B4-A6DB-9B12A9242B57}">
      <dsp:nvSpPr>
        <dsp:cNvPr id="0" name=""/>
        <dsp:cNvSpPr/>
      </dsp:nvSpPr>
      <dsp:spPr>
        <a:xfrm>
          <a:off x="447175" y="1869084"/>
          <a:ext cx="405630" cy="405468"/>
        </a:xfrm>
        <a:prstGeom prst="ellipse">
          <a:avLst/>
        </a:prstGeom>
        <a:solidFill>
          <a:schemeClr val="accent4">
            <a:alpha val="50000"/>
            <a:hueOff val="-4799035"/>
            <a:satOff val="2254"/>
            <a:lumOff val="84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FDFDBF5A-3CCB-4F3E-B084-CA1185BA6330}">
      <dsp:nvSpPr>
        <dsp:cNvPr id="0" name=""/>
        <dsp:cNvSpPr/>
      </dsp:nvSpPr>
      <dsp:spPr>
        <a:xfrm>
          <a:off x="1645287" y="1341115"/>
          <a:ext cx="236020" cy="235866"/>
        </a:xfrm>
        <a:prstGeom prst="ellipse">
          <a:avLst/>
        </a:prstGeom>
        <a:solidFill>
          <a:schemeClr val="accent4">
            <a:alpha val="50000"/>
            <a:hueOff val="-6398714"/>
            <a:satOff val="3006"/>
            <a:lumOff val="111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D72DC33C-75ED-4A6F-BA89-0DCB10B6020E}">
      <dsp:nvSpPr>
        <dsp:cNvPr id="0" name=""/>
        <dsp:cNvSpPr/>
      </dsp:nvSpPr>
      <dsp:spPr>
        <a:xfrm>
          <a:off x="1557577" y="1671901"/>
          <a:ext cx="825782" cy="825802"/>
        </a:xfrm>
        <a:prstGeom prst="ellipse">
          <a:avLst/>
        </a:prstGeom>
        <a:solidFill>
          <a:schemeClr val="accent4">
            <a:alpha val="50000"/>
            <a:hueOff val="-7998392"/>
            <a:satOff val="3757"/>
            <a:lumOff val="139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SG" sz="1300" kern="1200" dirty="0"/>
            <a:t>Non-</a:t>
          </a:r>
        </a:p>
        <a:p>
          <a:pPr marL="0" lvl="0" indent="0" algn="ctr" defTabSz="577850">
            <a:lnSpc>
              <a:spcPct val="90000"/>
            </a:lnSpc>
            <a:spcBef>
              <a:spcPct val="0"/>
            </a:spcBef>
            <a:spcAft>
              <a:spcPct val="35000"/>
            </a:spcAft>
            <a:buNone/>
          </a:pPr>
          <a:r>
            <a:rPr lang="en-SG" sz="1300" kern="1200" dirty="0"/>
            <a:t>Eternal</a:t>
          </a:r>
        </a:p>
      </dsp:txBody>
      <dsp:txXfrm>
        <a:off x="1678510" y="1792837"/>
        <a:ext cx="583916" cy="583930"/>
      </dsp:txXfrm>
    </dsp:sp>
    <dsp:sp modelId="{FDD0DDA0-2C8A-470A-9D50-1267088FF0B3}">
      <dsp:nvSpPr>
        <dsp:cNvPr id="0" name=""/>
        <dsp:cNvSpPr/>
      </dsp:nvSpPr>
      <dsp:spPr>
        <a:xfrm>
          <a:off x="1643931" y="2548208"/>
          <a:ext cx="236020" cy="235866"/>
        </a:xfrm>
        <a:prstGeom prst="ellipse">
          <a:avLst/>
        </a:prstGeom>
        <a:solidFill>
          <a:schemeClr val="accent4">
            <a:alpha val="50000"/>
            <a:hueOff val="-9598071"/>
            <a:satOff val="4509"/>
            <a:lumOff val="167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9C4310F8-4A32-42AC-AC08-E3F8CB3E1A2E}">
      <dsp:nvSpPr>
        <dsp:cNvPr id="0" name=""/>
        <dsp:cNvSpPr/>
      </dsp:nvSpPr>
      <dsp:spPr>
        <a:xfrm>
          <a:off x="766452" y="2143814"/>
          <a:ext cx="825782" cy="825802"/>
        </a:xfrm>
        <a:prstGeom prst="ellipse">
          <a:avLst/>
        </a:prstGeom>
        <a:solidFill>
          <a:schemeClr val="accent4">
            <a:alpha val="50000"/>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SG" sz="1300" kern="1200" dirty="0"/>
            <a:t>Effort</a:t>
          </a:r>
        </a:p>
      </dsp:txBody>
      <dsp:txXfrm>
        <a:off x="887385" y="2264750"/>
        <a:ext cx="583916" cy="583930"/>
      </dsp:txXfrm>
    </dsp:sp>
    <dsp:sp modelId="{87584029-DA80-4799-A885-4AFB558971E7}">
      <dsp:nvSpPr>
        <dsp:cNvPr id="0" name=""/>
        <dsp:cNvSpPr/>
      </dsp:nvSpPr>
      <dsp:spPr>
        <a:xfrm>
          <a:off x="5623217" y="1321712"/>
          <a:ext cx="1522133" cy="1521857"/>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SG" sz="1400" kern="1200" dirty="0"/>
            <a:t>Unlike the space/sky</a:t>
          </a:r>
        </a:p>
      </dsp:txBody>
      <dsp:txXfrm>
        <a:off x="5846128" y="1544583"/>
        <a:ext cx="1076311" cy="1076115"/>
      </dsp:txXfrm>
    </dsp:sp>
    <dsp:sp modelId="{D7B2363E-64BE-4E62-BE82-4C0B893DCCEF}">
      <dsp:nvSpPr>
        <dsp:cNvPr id="0" name=""/>
        <dsp:cNvSpPr/>
      </dsp:nvSpPr>
      <dsp:spPr>
        <a:xfrm>
          <a:off x="489764" y="3046893"/>
          <a:ext cx="1978773" cy="5213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SG" sz="1400" kern="1200" dirty="0"/>
            <a:t>Reason (produced by effort)</a:t>
          </a:r>
        </a:p>
      </dsp:txBody>
      <dsp:txXfrm>
        <a:off x="489764" y="3046893"/>
        <a:ext cx="1978773" cy="52139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B28DA2-3DE0-400A-8B9C-0D720E06CCD1}">
      <dsp:nvSpPr>
        <dsp:cNvPr id="0" name=""/>
        <dsp:cNvSpPr/>
      </dsp:nvSpPr>
      <dsp:spPr>
        <a:xfrm>
          <a:off x="2637948" y="54391"/>
          <a:ext cx="2610802" cy="2610802"/>
        </a:xfrm>
        <a:prstGeom prst="ellipse">
          <a:avLst/>
        </a:prstGeom>
        <a:gradFill rotWithShape="0">
          <a:gsLst>
            <a:gs pos="0">
              <a:schemeClr val="accent3">
                <a:shade val="80000"/>
                <a:alpha val="50000"/>
                <a:hueOff val="0"/>
                <a:satOff val="0"/>
                <a:lumOff val="0"/>
                <a:alphaOff val="0"/>
                <a:satMod val="103000"/>
                <a:lumMod val="102000"/>
                <a:tint val="94000"/>
              </a:schemeClr>
            </a:gs>
            <a:gs pos="50000">
              <a:schemeClr val="accent3">
                <a:shade val="80000"/>
                <a:alpha val="50000"/>
                <a:hueOff val="0"/>
                <a:satOff val="0"/>
                <a:lumOff val="0"/>
                <a:alphaOff val="0"/>
                <a:satMod val="110000"/>
                <a:lumMod val="100000"/>
                <a:shade val="100000"/>
              </a:schemeClr>
            </a:gs>
            <a:gs pos="100000">
              <a:schemeClr val="accent3">
                <a:shade val="80000"/>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r>
            <a:rPr lang="en-SG" sz="2100" kern="1200" dirty="0"/>
            <a:t>Sound is permanent </a:t>
          </a:r>
          <a:r>
            <a:rPr lang="en-SG" sz="2100" i="1" kern="1200" dirty="0"/>
            <a:t>because it is incorporeal</a:t>
          </a:r>
        </a:p>
      </dsp:txBody>
      <dsp:txXfrm>
        <a:off x="2986055" y="511282"/>
        <a:ext cx="1914588" cy="1174861"/>
      </dsp:txXfrm>
    </dsp:sp>
    <dsp:sp modelId="{5E65A190-5838-473C-B3E5-46EE68056EA2}">
      <dsp:nvSpPr>
        <dsp:cNvPr id="0" name=""/>
        <dsp:cNvSpPr/>
      </dsp:nvSpPr>
      <dsp:spPr>
        <a:xfrm>
          <a:off x="3580013" y="1686143"/>
          <a:ext cx="2610802" cy="2610802"/>
        </a:xfrm>
        <a:prstGeom prst="ellipse">
          <a:avLst/>
        </a:prstGeom>
        <a:gradFill rotWithShape="0">
          <a:gsLst>
            <a:gs pos="0">
              <a:schemeClr val="accent3">
                <a:shade val="80000"/>
                <a:alpha val="50000"/>
                <a:hueOff val="132645"/>
                <a:satOff val="-4155"/>
                <a:lumOff val="13958"/>
                <a:alphaOff val="0"/>
                <a:satMod val="103000"/>
                <a:lumMod val="102000"/>
                <a:tint val="94000"/>
              </a:schemeClr>
            </a:gs>
            <a:gs pos="50000">
              <a:schemeClr val="accent3">
                <a:shade val="80000"/>
                <a:alpha val="50000"/>
                <a:hueOff val="132645"/>
                <a:satOff val="-4155"/>
                <a:lumOff val="13958"/>
                <a:alphaOff val="0"/>
                <a:satMod val="110000"/>
                <a:lumMod val="100000"/>
                <a:shade val="100000"/>
              </a:schemeClr>
            </a:gs>
            <a:gs pos="100000">
              <a:schemeClr val="accent3">
                <a:shade val="80000"/>
                <a:alpha val="50000"/>
                <a:hueOff val="132645"/>
                <a:satOff val="-4155"/>
                <a:lumOff val="13958"/>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r>
            <a:rPr lang="en-SG" sz="2100" kern="1200" dirty="0"/>
            <a:t>Unlike action and pot</a:t>
          </a:r>
        </a:p>
      </dsp:txBody>
      <dsp:txXfrm>
        <a:off x="4378483" y="2360600"/>
        <a:ext cx="1566481" cy="1435941"/>
      </dsp:txXfrm>
    </dsp:sp>
    <dsp:sp modelId="{0A68BE5A-177A-4A45-BB35-77F9E033F8A1}">
      <dsp:nvSpPr>
        <dsp:cNvPr id="0" name=""/>
        <dsp:cNvSpPr/>
      </dsp:nvSpPr>
      <dsp:spPr>
        <a:xfrm>
          <a:off x="1695883" y="1686143"/>
          <a:ext cx="2610802" cy="2610802"/>
        </a:xfrm>
        <a:prstGeom prst="ellipse">
          <a:avLst/>
        </a:prstGeom>
        <a:gradFill rotWithShape="0">
          <a:gsLst>
            <a:gs pos="0">
              <a:schemeClr val="accent3">
                <a:shade val="80000"/>
                <a:alpha val="50000"/>
                <a:hueOff val="265290"/>
                <a:satOff val="-8310"/>
                <a:lumOff val="27915"/>
                <a:alphaOff val="0"/>
                <a:satMod val="103000"/>
                <a:lumMod val="102000"/>
                <a:tint val="94000"/>
              </a:schemeClr>
            </a:gs>
            <a:gs pos="50000">
              <a:schemeClr val="accent3">
                <a:shade val="80000"/>
                <a:alpha val="50000"/>
                <a:hueOff val="265290"/>
                <a:satOff val="-8310"/>
                <a:lumOff val="27915"/>
                <a:alphaOff val="0"/>
                <a:satMod val="110000"/>
                <a:lumMod val="100000"/>
                <a:shade val="100000"/>
              </a:schemeClr>
            </a:gs>
            <a:gs pos="100000">
              <a:schemeClr val="accent3">
                <a:shade val="80000"/>
                <a:alpha val="50000"/>
                <a:hueOff val="265290"/>
                <a:satOff val="-8310"/>
                <a:lumOff val="27915"/>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r>
            <a:rPr lang="en-SG" sz="2100" kern="1200" dirty="0"/>
            <a:t>Like atom and space</a:t>
          </a:r>
        </a:p>
      </dsp:txBody>
      <dsp:txXfrm>
        <a:off x="1941734" y="2360600"/>
        <a:ext cx="1566481" cy="14359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4E3335-B11D-4AFF-AD41-78520E1EAD86}">
      <dsp:nvSpPr>
        <dsp:cNvPr id="0" name=""/>
        <dsp:cNvSpPr/>
      </dsp:nvSpPr>
      <dsp:spPr>
        <a:xfrm>
          <a:off x="3542372" y="2639"/>
          <a:ext cx="801955" cy="801955"/>
        </a:xfrm>
        <a:prstGeom prst="ellipse">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SG" sz="2400" kern="1200" dirty="0"/>
            <a:t>s+/v+</a:t>
          </a:r>
        </a:p>
      </dsp:txBody>
      <dsp:txXfrm>
        <a:off x="3659816" y="120083"/>
        <a:ext cx="567067" cy="567067"/>
      </dsp:txXfrm>
    </dsp:sp>
    <dsp:sp modelId="{4699B0F2-F419-4CF3-B362-6E98EF62EEA7}">
      <dsp:nvSpPr>
        <dsp:cNvPr id="0" name=""/>
        <dsp:cNvSpPr/>
      </dsp:nvSpPr>
      <dsp:spPr>
        <a:xfrm rot="1200000">
          <a:off x="4396902" y="472178"/>
          <a:ext cx="213266" cy="270660"/>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SG" sz="1100" kern="1200"/>
        </a:p>
      </dsp:txBody>
      <dsp:txXfrm>
        <a:off x="4398831" y="515369"/>
        <a:ext cx="149286" cy="162396"/>
      </dsp:txXfrm>
    </dsp:sp>
    <dsp:sp modelId="{7E2FECDE-F34C-4BD3-A5B1-E5059780B859}">
      <dsp:nvSpPr>
        <dsp:cNvPr id="0" name=""/>
        <dsp:cNvSpPr/>
      </dsp:nvSpPr>
      <dsp:spPr>
        <a:xfrm>
          <a:off x="4674087" y="414550"/>
          <a:ext cx="801955" cy="801955"/>
        </a:xfrm>
        <a:prstGeom prst="ellipse">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SG" sz="2400" kern="1200" dirty="0"/>
            <a:t>s+/v–</a:t>
          </a:r>
        </a:p>
      </dsp:txBody>
      <dsp:txXfrm>
        <a:off x="4791531" y="531994"/>
        <a:ext cx="567067" cy="567067"/>
      </dsp:txXfrm>
    </dsp:sp>
    <dsp:sp modelId="{DB65D90A-BB4F-472C-B7DC-3CD5DAA584DD}">
      <dsp:nvSpPr>
        <dsp:cNvPr id="0" name=""/>
        <dsp:cNvSpPr/>
      </dsp:nvSpPr>
      <dsp:spPr>
        <a:xfrm rot="3600000">
          <a:off x="5266500" y="1196468"/>
          <a:ext cx="213266" cy="270660"/>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SG" sz="1100" kern="1200"/>
        </a:p>
      </dsp:txBody>
      <dsp:txXfrm>
        <a:off x="5282495" y="1222896"/>
        <a:ext cx="149286" cy="162396"/>
      </dsp:txXfrm>
    </dsp:sp>
    <dsp:sp modelId="{7164D5E2-6E02-4970-A20B-B7C360C3B50E}">
      <dsp:nvSpPr>
        <dsp:cNvPr id="0" name=""/>
        <dsp:cNvSpPr/>
      </dsp:nvSpPr>
      <dsp:spPr>
        <a:xfrm>
          <a:off x="5276260" y="1457544"/>
          <a:ext cx="801955" cy="801955"/>
        </a:xfrm>
        <a:prstGeom prst="ellipse">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SG" sz="2300" kern="1200" dirty="0"/>
            <a:t>s+/v</a:t>
          </a:r>
          <a:r>
            <a:rPr lang="en-SG" sz="1800" kern="1200" dirty="0"/>
            <a:t>±</a:t>
          </a:r>
        </a:p>
      </dsp:txBody>
      <dsp:txXfrm>
        <a:off x="5393704" y="1574988"/>
        <a:ext cx="567067" cy="567067"/>
      </dsp:txXfrm>
    </dsp:sp>
    <dsp:sp modelId="{0478393D-A2B6-400E-B7DF-FB4A0112222B}">
      <dsp:nvSpPr>
        <dsp:cNvPr id="0" name=""/>
        <dsp:cNvSpPr/>
      </dsp:nvSpPr>
      <dsp:spPr>
        <a:xfrm rot="6000000">
          <a:off x="5467086" y="2310272"/>
          <a:ext cx="213266" cy="270660"/>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SG" sz="1100" kern="1200"/>
        </a:p>
      </dsp:txBody>
      <dsp:txXfrm rot="10800000">
        <a:off x="5504631" y="2332900"/>
        <a:ext cx="149286" cy="162396"/>
      </dsp:txXfrm>
    </dsp:sp>
    <dsp:sp modelId="{1917B584-EE40-4580-9047-C6773AFB99FF}">
      <dsp:nvSpPr>
        <dsp:cNvPr id="0" name=""/>
        <dsp:cNvSpPr/>
      </dsp:nvSpPr>
      <dsp:spPr>
        <a:xfrm>
          <a:off x="5067127" y="2643593"/>
          <a:ext cx="801955" cy="801955"/>
        </a:xfrm>
        <a:prstGeom prst="ellipse">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SG" sz="2400" kern="1200" dirty="0"/>
            <a:t>s–/v+</a:t>
          </a:r>
        </a:p>
      </dsp:txBody>
      <dsp:txXfrm>
        <a:off x="5184571" y="2761037"/>
        <a:ext cx="567067" cy="567067"/>
      </dsp:txXfrm>
    </dsp:sp>
    <dsp:sp modelId="{E2DFC3CA-0EC4-4970-87AA-5D0AC14DE83B}">
      <dsp:nvSpPr>
        <dsp:cNvPr id="0" name=""/>
        <dsp:cNvSpPr/>
      </dsp:nvSpPr>
      <dsp:spPr>
        <a:xfrm rot="8400000">
          <a:off x="4904804" y="3292431"/>
          <a:ext cx="213266" cy="270660"/>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SG" sz="1100" kern="1200"/>
        </a:p>
      </dsp:txBody>
      <dsp:txXfrm rot="10800000">
        <a:off x="4961300" y="3326000"/>
        <a:ext cx="149286" cy="162396"/>
      </dsp:txXfrm>
    </dsp:sp>
    <dsp:sp modelId="{9615CCEA-B87E-42E5-9CDA-3A975EAF91CB}">
      <dsp:nvSpPr>
        <dsp:cNvPr id="0" name=""/>
        <dsp:cNvSpPr/>
      </dsp:nvSpPr>
      <dsp:spPr>
        <a:xfrm>
          <a:off x="4144545" y="3417732"/>
          <a:ext cx="801955" cy="801955"/>
        </a:xfrm>
        <a:prstGeom prst="ellipse">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SG" sz="2400" kern="1200" dirty="0"/>
            <a:t>s–/v–</a:t>
          </a:r>
        </a:p>
      </dsp:txBody>
      <dsp:txXfrm>
        <a:off x="4261989" y="3535176"/>
        <a:ext cx="567067" cy="567067"/>
      </dsp:txXfrm>
    </dsp:sp>
    <dsp:sp modelId="{2538A88A-3200-4778-AA85-EE6EAE6100A6}">
      <dsp:nvSpPr>
        <dsp:cNvPr id="0" name=""/>
        <dsp:cNvSpPr/>
      </dsp:nvSpPr>
      <dsp:spPr>
        <a:xfrm rot="10800000">
          <a:off x="3842752" y="3683380"/>
          <a:ext cx="213266" cy="270660"/>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SG" sz="1100" kern="1200"/>
        </a:p>
      </dsp:txBody>
      <dsp:txXfrm rot="10800000">
        <a:off x="3906732" y="3737512"/>
        <a:ext cx="149286" cy="162396"/>
      </dsp:txXfrm>
    </dsp:sp>
    <dsp:sp modelId="{7789EA55-3D21-41F7-AC95-8B53B391F720}">
      <dsp:nvSpPr>
        <dsp:cNvPr id="0" name=""/>
        <dsp:cNvSpPr/>
      </dsp:nvSpPr>
      <dsp:spPr>
        <a:xfrm>
          <a:off x="2940199" y="3417732"/>
          <a:ext cx="801955" cy="801955"/>
        </a:xfrm>
        <a:prstGeom prst="ellipse">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SG" sz="2300" kern="1200" dirty="0"/>
            <a:t>s–/v</a:t>
          </a:r>
          <a:r>
            <a:rPr lang="en-SG" sz="2000" kern="1200" dirty="0"/>
            <a:t>±</a:t>
          </a:r>
        </a:p>
      </dsp:txBody>
      <dsp:txXfrm>
        <a:off x="3057643" y="3535176"/>
        <a:ext cx="567067" cy="567067"/>
      </dsp:txXfrm>
    </dsp:sp>
    <dsp:sp modelId="{6508DB27-5E30-4745-B254-E27C3C64E246}">
      <dsp:nvSpPr>
        <dsp:cNvPr id="0" name=""/>
        <dsp:cNvSpPr/>
      </dsp:nvSpPr>
      <dsp:spPr>
        <a:xfrm rot="13200000">
          <a:off x="2777876" y="3300190"/>
          <a:ext cx="213266" cy="270660"/>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SG" sz="1100" kern="1200"/>
        </a:p>
      </dsp:txBody>
      <dsp:txXfrm rot="10800000">
        <a:off x="2834372" y="3374885"/>
        <a:ext cx="149286" cy="162396"/>
      </dsp:txXfrm>
    </dsp:sp>
    <dsp:sp modelId="{B93A67AE-1CFD-40A2-8B9F-B03DE7577E37}">
      <dsp:nvSpPr>
        <dsp:cNvPr id="0" name=""/>
        <dsp:cNvSpPr/>
      </dsp:nvSpPr>
      <dsp:spPr>
        <a:xfrm>
          <a:off x="2017616" y="2643593"/>
          <a:ext cx="801955" cy="801955"/>
        </a:xfrm>
        <a:prstGeom prst="ellipse">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SG" sz="2300" kern="1200" dirty="0"/>
            <a:t>s</a:t>
          </a:r>
          <a:r>
            <a:rPr lang="en-SG" sz="2000" kern="1200" dirty="0"/>
            <a:t>±</a:t>
          </a:r>
          <a:r>
            <a:rPr lang="en-SG" sz="2300" kern="1200" dirty="0"/>
            <a:t>/v+</a:t>
          </a:r>
        </a:p>
      </dsp:txBody>
      <dsp:txXfrm>
        <a:off x="2135060" y="2761037"/>
        <a:ext cx="567067" cy="567067"/>
      </dsp:txXfrm>
    </dsp:sp>
    <dsp:sp modelId="{A5EC5B8A-3F18-4323-881D-9BC284837CD1}">
      <dsp:nvSpPr>
        <dsp:cNvPr id="0" name=""/>
        <dsp:cNvSpPr/>
      </dsp:nvSpPr>
      <dsp:spPr>
        <a:xfrm rot="15600000">
          <a:off x="2208443" y="2322161"/>
          <a:ext cx="213266" cy="270660"/>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SG" sz="1100" kern="1200"/>
        </a:p>
      </dsp:txBody>
      <dsp:txXfrm rot="10800000">
        <a:off x="2245988" y="2407797"/>
        <a:ext cx="149286" cy="162396"/>
      </dsp:txXfrm>
    </dsp:sp>
    <dsp:sp modelId="{DBDD0F83-88A4-4499-8B22-3CF0A46DA94F}">
      <dsp:nvSpPr>
        <dsp:cNvPr id="0" name=""/>
        <dsp:cNvSpPr/>
      </dsp:nvSpPr>
      <dsp:spPr>
        <a:xfrm>
          <a:off x="1808484" y="1457544"/>
          <a:ext cx="801955" cy="801955"/>
        </a:xfrm>
        <a:prstGeom prst="ellipse">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SG" sz="2400" kern="1200" dirty="0"/>
            <a:t>s±/v–</a:t>
          </a:r>
        </a:p>
      </dsp:txBody>
      <dsp:txXfrm>
        <a:off x="1925928" y="1574988"/>
        <a:ext cx="567067" cy="567067"/>
      </dsp:txXfrm>
    </dsp:sp>
    <dsp:sp modelId="{FDDE4CC5-802D-4B3B-B041-E4EF5DEA35AC}">
      <dsp:nvSpPr>
        <dsp:cNvPr id="0" name=""/>
        <dsp:cNvSpPr/>
      </dsp:nvSpPr>
      <dsp:spPr>
        <a:xfrm rot="18000000">
          <a:off x="2400897" y="1206922"/>
          <a:ext cx="213266" cy="270660"/>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SG" sz="1100" kern="1200"/>
        </a:p>
      </dsp:txBody>
      <dsp:txXfrm>
        <a:off x="2416892" y="1288758"/>
        <a:ext cx="149286" cy="162396"/>
      </dsp:txXfrm>
    </dsp:sp>
    <dsp:sp modelId="{B7D49864-219B-4E55-90D7-8A6D59BA4E2A}">
      <dsp:nvSpPr>
        <dsp:cNvPr id="0" name=""/>
        <dsp:cNvSpPr/>
      </dsp:nvSpPr>
      <dsp:spPr>
        <a:xfrm>
          <a:off x="2410657" y="414550"/>
          <a:ext cx="801955" cy="801955"/>
        </a:xfrm>
        <a:prstGeom prst="ellipse">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SG" sz="2300" kern="1200" dirty="0"/>
            <a:t>s</a:t>
          </a:r>
          <a:r>
            <a:rPr lang="en-SG" sz="2000" kern="1200" dirty="0"/>
            <a:t>±</a:t>
          </a:r>
          <a:r>
            <a:rPr lang="en-SG" sz="2300" kern="1200" dirty="0"/>
            <a:t>/v</a:t>
          </a:r>
          <a:r>
            <a:rPr lang="en-SG" sz="2000" kern="1200" dirty="0"/>
            <a:t>±</a:t>
          </a:r>
        </a:p>
      </dsp:txBody>
      <dsp:txXfrm>
        <a:off x="2528101" y="531994"/>
        <a:ext cx="567067" cy="567067"/>
      </dsp:txXfrm>
    </dsp:sp>
    <dsp:sp modelId="{C9E3E4F6-3605-46E5-814F-1A1762FD3339}">
      <dsp:nvSpPr>
        <dsp:cNvPr id="0" name=""/>
        <dsp:cNvSpPr/>
      </dsp:nvSpPr>
      <dsp:spPr>
        <a:xfrm rot="20400000">
          <a:off x="3265187" y="476307"/>
          <a:ext cx="213266" cy="270660"/>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SG" sz="1100" kern="1200"/>
        </a:p>
      </dsp:txBody>
      <dsp:txXfrm>
        <a:off x="3267116" y="541380"/>
        <a:ext cx="149286" cy="1623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5601E2-C182-48AE-8002-880926241438}">
      <dsp:nvSpPr>
        <dsp:cNvPr id="0" name=""/>
        <dsp:cNvSpPr/>
      </dsp:nvSpPr>
      <dsp:spPr>
        <a:xfrm>
          <a:off x="2637948" y="54391"/>
          <a:ext cx="2610802" cy="2610802"/>
        </a:xfrm>
        <a:prstGeom prst="ellipse">
          <a:avLst/>
        </a:prstGeom>
        <a:solidFill>
          <a:schemeClr val="accent5">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r>
            <a:rPr lang="en-SG" sz="2100" kern="1200" dirty="0"/>
            <a:t>Sound is permanent </a:t>
          </a:r>
          <a:r>
            <a:rPr lang="en-SG" sz="2100" i="1" kern="1200" dirty="0"/>
            <a:t>because it is knowable</a:t>
          </a:r>
        </a:p>
      </dsp:txBody>
      <dsp:txXfrm>
        <a:off x="2986055" y="511282"/>
        <a:ext cx="1914588" cy="1174861"/>
      </dsp:txXfrm>
    </dsp:sp>
    <dsp:sp modelId="{758AE282-301B-4697-AE68-AA4EE9835C59}">
      <dsp:nvSpPr>
        <dsp:cNvPr id="0" name=""/>
        <dsp:cNvSpPr/>
      </dsp:nvSpPr>
      <dsp:spPr>
        <a:xfrm>
          <a:off x="3580013" y="1686143"/>
          <a:ext cx="2610802" cy="2610802"/>
        </a:xfrm>
        <a:prstGeom prst="ellipse">
          <a:avLst/>
        </a:prstGeom>
        <a:solidFill>
          <a:schemeClr val="accent5">
            <a:alpha val="50000"/>
            <a:hueOff val="553124"/>
            <a:satOff val="6280"/>
            <a:lumOff val="56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r>
            <a:rPr lang="en-SG" sz="2100" kern="1200" dirty="0"/>
            <a:t>V: such as a pot</a:t>
          </a:r>
        </a:p>
      </dsp:txBody>
      <dsp:txXfrm>
        <a:off x="4378483" y="2360600"/>
        <a:ext cx="1566481" cy="1435941"/>
      </dsp:txXfrm>
    </dsp:sp>
    <dsp:sp modelId="{2918FC74-2706-4B85-B4AA-C57053DEBF27}">
      <dsp:nvSpPr>
        <dsp:cNvPr id="0" name=""/>
        <dsp:cNvSpPr/>
      </dsp:nvSpPr>
      <dsp:spPr>
        <a:xfrm>
          <a:off x="1695883" y="1686143"/>
          <a:ext cx="2610802" cy="2610802"/>
        </a:xfrm>
        <a:prstGeom prst="ellipse">
          <a:avLst/>
        </a:prstGeom>
        <a:solidFill>
          <a:schemeClr val="accent5">
            <a:alpha val="50000"/>
            <a:hueOff val="1106248"/>
            <a:satOff val="12561"/>
            <a:lumOff val="113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r>
            <a:rPr lang="en-SG" sz="2100" kern="1200" dirty="0"/>
            <a:t>S: such as the space/sky</a:t>
          </a:r>
        </a:p>
      </dsp:txBody>
      <dsp:txXfrm>
        <a:off x="1941734" y="2360600"/>
        <a:ext cx="1566481" cy="14359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76FA92-0B79-4291-9EE1-DA9FB3686F31}">
      <dsp:nvSpPr>
        <dsp:cNvPr id="0" name=""/>
        <dsp:cNvSpPr/>
      </dsp:nvSpPr>
      <dsp:spPr>
        <a:xfrm>
          <a:off x="3187000" y="0"/>
          <a:ext cx="2094415" cy="2094734"/>
        </a:xfrm>
        <a:prstGeom prst="circularArrow">
          <a:avLst>
            <a:gd name="adj1" fmla="val 10980"/>
            <a:gd name="adj2" fmla="val 1142322"/>
            <a:gd name="adj3" fmla="val 4500000"/>
            <a:gd name="adj4" fmla="val 10800000"/>
            <a:gd name="adj5" fmla="val 125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99891A-DE7E-47EE-A615-2453CE5DFD98}">
      <dsp:nvSpPr>
        <dsp:cNvPr id="0" name=""/>
        <dsp:cNvSpPr/>
      </dsp:nvSpPr>
      <dsp:spPr>
        <a:xfrm>
          <a:off x="3649935" y="756262"/>
          <a:ext cx="1163826" cy="581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SG" sz="1400" kern="1200" dirty="0"/>
            <a:t>Sound-non-eternal-</a:t>
          </a:r>
          <a:r>
            <a:rPr lang="en-SG" sz="1400" i="1" kern="1200" dirty="0"/>
            <a:t>produced</a:t>
          </a:r>
        </a:p>
      </dsp:txBody>
      <dsp:txXfrm>
        <a:off x="3649935" y="756262"/>
        <a:ext cx="1163826" cy="581773"/>
      </dsp:txXfrm>
    </dsp:sp>
    <dsp:sp modelId="{A941C89C-00F3-47AB-899B-53AEC6E2E457}">
      <dsp:nvSpPr>
        <dsp:cNvPr id="0" name=""/>
        <dsp:cNvSpPr/>
      </dsp:nvSpPr>
      <dsp:spPr>
        <a:xfrm>
          <a:off x="2605284" y="1203580"/>
          <a:ext cx="2094415" cy="2094734"/>
        </a:xfrm>
        <a:prstGeom prst="leftCircularArrow">
          <a:avLst>
            <a:gd name="adj1" fmla="val 10980"/>
            <a:gd name="adj2" fmla="val 1142322"/>
            <a:gd name="adj3" fmla="val 6300000"/>
            <a:gd name="adj4" fmla="val 18900000"/>
            <a:gd name="adj5" fmla="val 12500"/>
          </a:avLst>
        </a:prstGeom>
        <a:solidFill>
          <a:schemeClr val="accent4">
            <a:hueOff val="-5598875"/>
            <a:satOff val="2630"/>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9E0AD4-7E41-4568-BD31-2334B3B11842}">
      <dsp:nvSpPr>
        <dsp:cNvPr id="0" name=""/>
        <dsp:cNvSpPr/>
      </dsp:nvSpPr>
      <dsp:spPr>
        <a:xfrm>
          <a:off x="3070578" y="1966804"/>
          <a:ext cx="1163826" cy="581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SG" sz="1400" kern="1200" dirty="0"/>
            <a:t>S: like a pot </a:t>
          </a:r>
        </a:p>
      </dsp:txBody>
      <dsp:txXfrm>
        <a:off x="3070578" y="1966804"/>
        <a:ext cx="1163826" cy="581773"/>
      </dsp:txXfrm>
    </dsp:sp>
    <dsp:sp modelId="{EB6DAF15-7D2B-4205-B54F-7B32A6F41973}">
      <dsp:nvSpPr>
        <dsp:cNvPr id="0" name=""/>
        <dsp:cNvSpPr/>
      </dsp:nvSpPr>
      <dsp:spPr>
        <a:xfrm>
          <a:off x="3336067" y="2551189"/>
          <a:ext cx="1799427" cy="1800148"/>
        </a:xfrm>
        <a:prstGeom prst="blockArc">
          <a:avLst>
            <a:gd name="adj1" fmla="val 13500000"/>
            <a:gd name="adj2" fmla="val 10800000"/>
            <a:gd name="adj3" fmla="val 12740"/>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DF43BC-F425-45F7-98AF-714FDEC52040}">
      <dsp:nvSpPr>
        <dsp:cNvPr id="0" name=""/>
        <dsp:cNvSpPr/>
      </dsp:nvSpPr>
      <dsp:spPr>
        <a:xfrm>
          <a:off x="3652688" y="3179087"/>
          <a:ext cx="1163826" cy="581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SG" sz="1400" kern="1200" dirty="0"/>
            <a:t>V: unlike the space/sky </a:t>
          </a:r>
        </a:p>
      </dsp:txBody>
      <dsp:txXfrm>
        <a:off x="3652688" y="3179087"/>
        <a:ext cx="1163826" cy="58177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F7B54E-E172-4A8C-82AA-6BA31F23C097}">
      <dsp:nvSpPr>
        <dsp:cNvPr id="0" name=""/>
        <dsp:cNvSpPr/>
      </dsp:nvSpPr>
      <dsp:spPr>
        <a:xfrm>
          <a:off x="1543328" y="0"/>
          <a:ext cx="2336738" cy="2336704"/>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SG" sz="2100" kern="1200" dirty="0"/>
            <a:t>Sound is produced by effort </a:t>
          </a:r>
          <a:r>
            <a:rPr lang="en-SG" sz="2100" i="1" kern="1200" dirty="0"/>
            <a:t>because it is impermanent</a:t>
          </a:r>
        </a:p>
      </dsp:txBody>
      <dsp:txXfrm>
        <a:off x="1885535" y="342202"/>
        <a:ext cx="1652324" cy="1652300"/>
      </dsp:txXfrm>
    </dsp:sp>
    <dsp:sp modelId="{2304DFB0-63DE-475C-992D-73C943E8F292}">
      <dsp:nvSpPr>
        <dsp:cNvPr id="0" name=""/>
        <dsp:cNvSpPr/>
      </dsp:nvSpPr>
      <dsp:spPr>
        <a:xfrm>
          <a:off x="2746068" y="1558452"/>
          <a:ext cx="2336738" cy="2336704"/>
        </a:xfrm>
        <a:prstGeom prst="ellipse">
          <a:avLst/>
        </a:prstGeom>
        <a:solidFill>
          <a:schemeClr val="accent3">
            <a:alpha val="50000"/>
            <a:hueOff val="378640"/>
            <a:satOff val="4952"/>
            <a:lumOff val="-607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SG" sz="2100" kern="1200" dirty="0"/>
            <a:t>Unlike the lightning and the sky</a:t>
          </a:r>
        </a:p>
      </dsp:txBody>
      <dsp:txXfrm>
        <a:off x="3088275" y="1900654"/>
        <a:ext cx="1652324" cy="1652300"/>
      </dsp:txXfrm>
    </dsp:sp>
    <dsp:sp modelId="{A934256B-8525-4903-9D1F-424E0938E8D3}">
      <dsp:nvSpPr>
        <dsp:cNvPr id="0" name=""/>
        <dsp:cNvSpPr/>
      </dsp:nvSpPr>
      <dsp:spPr>
        <a:xfrm>
          <a:off x="3947386" y="0"/>
          <a:ext cx="2336738" cy="2336704"/>
        </a:xfrm>
        <a:prstGeom prst="ellipse">
          <a:avLst/>
        </a:prstGeom>
        <a:solidFill>
          <a:schemeClr val="accent3">
            <a:alpha val="50000"/>
            <a:hueOff val="757279"/>
            <a:satOff val="9903"/>
            <a:lumOff val="-1215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SG" sz="2100" kern="1200" dirty="0"/>
            <a:t>Such as a pot</a:t>
          </a:r>
        </a:p>
      </dsp:txBody>
      <dsp:txXfrm>
        <a:off x="4289593" y="342202"/>
        <a:ext cx="1652324" cy="16523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FFF0F4-95D5-472B-83F9-68BBE46498D5}">
      <dsp:nvSpPr>
        <dsp:cNvPr id="0" name=""/>
        <dsp:cNvSpPr/>
      </dsp:nvSpPr>
      <dsp:spPr>
        <a:xfrm>
          <a:off x="2209994" y="293715"/>
          <a:ext cx="3655123" cy="3655123"/>
        </a:xfrm>
        <a:prstGeom prst="pie">
          <a:avLst>
            <a:gd name="adj1" fmla="val 16200000"/>
            <a:gd name="adj2" fmla="val 180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SG" sz="2100" kern="1200" dirty="0"/>
            <a:t>Like the space/sky</a:t>
          </a:r>
        </a:p>
      </dsp:txBody>
      <dsp:txXfrm>
        <a:off x="4197250" y="968172"/>
        <a:ext cx="1240131" cy="1218374"/>
      </dsp:txXfrm>
    </dsp:sp>
    <dsp:sp modelId="{0D13DDFA-C4D0-41AA-8FF5-0B48FF797672}">
      <dsp:nvSpPr>
        <dsp:cNvPr id="0" name=""/>
        <dsp:cNvSpPr/>
      </dsp:nvSpPr>
      <dsp:spPr>
        <a:xfrm>
          <a:off x="2290013" y="519937"/>
          <a:ext cx="3655123" cy="3655123"/>
        </a:xfrm>
        <a:prstGeom prst="pie">
          <a:avLst>
            <a:gd name="adj1" fmla="val 1800000"/>
            <a:gd name="adj2" fmla="val 9000000"/>
          </a:avLst>
        </a:prstGeom>
        <a:solidFill>
          <a:schemeClr val="accent4">
            <a:hueOff val="-5598875"/>
            <a:satOff val="2630"/>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SG" sz="2100" kern="1200" dirty="0"/>
            <a:t>Unlike a pot</a:t>
          </a:r>
        </a:p>
      </dsp:txBody>
      <dsp:txXfrm>
        <a:off x="3290821" y="2826147"/>
        <a:ext cx="1653508" cy="1131347"/>
      </dsp:txXfrm>
    </dsp:sp>
    <dsp:sp modelId="{DA867BD1-1918-4C75-AB04-8F05C87AB956}">
      <dsp:nvSpPr>
        <dsp:cNvPr id="0" name=""/>
        <dsp:cNvSpPr/>
      </dsp:nvSpPr>
      <dsp:spPr>
        <a:xfrm>
          <a:off x="2021581" y="402498"/>
          <a:ext cx="3655123" cy="3655123"/>
        </a:xfrm>
        <a:prstGeom prst="pie">
          <a:avLst>
            <a:gd name="adj1" fmla="val 9000000"/>
            <a:gd name="adj2" fmla="val 16200000"/>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SG" sz="2100" kern="1200" dirty="0"/>
            <a:t>Sound is permanent </a:t>
          </a:r>
          <a:r>
            <a:rPr lang="en-SG" sz="2100" i="1" kern="1200" dirty="0"/>
            <a:t>because it is produced</a:t>
          </a:r>
        </a:p>
      </dsp:txBody>
      <dsp:txXfrm>
        <a:off x="2413201" y="1120469"/>
        <a:ext cx="1240131" cy="121837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48A26C-BE2D-4E12-9B9B-03672BB8ECD6}">
      <dsp:nvSpPr>
        <dsp:cNvPr id="0" name=""/>
        <dsp:cNvSpPr/>
      </dsp:nvSpPr>
      <dsp:spPr>
        <a:xfrm>
          <a:off x="2209994" y="293715"/>
          <a:ext cx="3655123" cy="3655123"/>
        </a:xfrm>
        <a:prstGeom prst="pie">
          <a:avLst>
            <a:gd name="adj1" fmla="val 16200000"/>
            <a:gd name="adj2" fmla="val 180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SG" sz="2000" kern="1200" dirty="0"/>
            <a:t>Like the space</a:t>
          </a:r>
        </a:p>
      </dsp:txBody>
      <dsp:txXfrm>
        <a:off x="4197250" y="968172"/>
        <a:ext cx="1240131" cy="1218374"/>
      </dsp:txXfrm>
    </dsp:sp>
    <dsp:sp modelId="{E2EBF3D7-FD38-428D-8D91-73AD7CF18239}">
      <dsp:nvSpPr>
        <dsp:cNvPr id="0" name=""/>
        <dsp:cNvSpPr/>
      </dsp:nvSpPr>
      <dsp:spPr>
        <a:xfrm>
          <a:off x="2021581" y="402498"/>
          <a:ext cx="3655123" cy="3655123"/>
        </a:xfrm>
        <a:prstGeom prst="pie">
          <a:avLst>
            <a:gd name="adj1" fmla="val 1800000"/>
            <a:gd name="adj2" fmla="val 9000000"/>
          </a:avLst>
        </a:prstGeom>
        <a:solidFill>
          <a:schemeClr val="accent4">
            <a:hueOff val="-5598875"/>
            <a:satOff val="2630"/>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SG" sz="2000" kern="1200" dirty="0"/>
            <a:t>Unlike a pot</a:t>
          </a:r>
        </a:p>
      </dsp:txBody>
      <dsp:txXfrm>
        <a:off x="3022389" y="2708707"/>
        <a:ext cx="1653508" cy="1131347"/>
      </dsp:txXfrm>
    </dsp:sp>
    <dsp:sp modelId="{105F1D4E-ADB1-446C-B396-F1901A1C9D84}">
      <dsp:nvSpPr>
        <dsp:cNvPr id="0" name=""/>
        <dsp:cNvSpPr/>
      </dsp:nvSpPr>
      <dsp:spPr>
        <a:xfrm>
          <a:off x="2021581" y="402498"/>
          <a:ext cx="3655123" cy="3655123"/>
        </a:xfrm>
        <a:prstGeom prst="pie">
          <a:avLst>
            <a:gd name="adj1" fmla="val 9000000"/>
            <a:gd name="adj2" fmla="val 16200000"/>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SG" sz="2000" kern="1200" dirty="0"/>
            <a:t>Sound is non-eternal </a:t>
          </a:r>
          <a:r>
            <a:rPr lang="en-SG" sz="2000" i="1" kern="1200" dirty="0"/>
            <a:t>due to its audibility</a:t>
          </a:r>
        </a:p>
      </dsp:txBody>
      <dsp:txXfrm>
        <a:off x="2413201" y="1120469"/>
        <a:ext cx="1240131" cy="121837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23A96C-6756-4AFC-AE15-C8DAE2A0A9E8}">
      <dsp:nvSpPr>
        <dsp:cNvPr id="0" name=""/>
        <dsp:cNvSpPr/>
      </dsp:nvSpPr>
      <dsp:spPr>
        <a:xfrm>
          <a:off x="3735169" y="1873622"/>
          <a:ext cx="2289982" cy="2289982"/>
        </a:xfrm>
        <a:prstGeom prst="gear9">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SG" sz="1600" kern="1200" dirty="0"/>
            <a:t>Sound is permanent </a:t>
          </a:r>
          <a:r>
            <a:rPr lang="en-SG" sz="1600" i="1" kern="1200" dirty="0"/>
            <a:t>because it is produced by effort</a:t>
          </a:r>
        </a:p>
      </dsp:txBody>
      <dsp:txXfrm>
        <a:off x="4195557" y="2410039"/>
        <a:ext cx="1369206" cy="1177098"/>
      </dsp:txXfrm>
    </dsp:sp>
    <dsp:sp modelId="{CA434AEF-7030-4C21-B82D-84DEDD0B6B28}">
      <dsp:nvSpPr>
        <dsp:cNvPr id="0" name=""/>
        <dsp:cNvSpPr/>
      </dsp:nvSpPr>
      <dsp:spPr>
        <a:xfrm>
          <a:off x="2402816" y="1332353"/>
          <a:ext cx="1665442" cy="1665442"/>
        </a:xfrm>
        <a:prstGeom prst="gear6">
          <a:avLst/>
        </a:prstGeom>
        <a:solidFill>
          <a:schemeClr val="accent4">
            <a:hueOff val="-5598875"/>
            <a:satOff val="2630"/>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SG" sz="1600" kern="1200" dirty="0"/>
            <a:t>Like space</a:t>
          </a:r>
        </a:p>
      </dsp:txBody>
      <dsp:txXfrm>
        <a:off x="2822096" y="1754167"/>
        <a:ext cx="826882" cy="821814"/>
      </dsp:txXfrm>
    </dsp:sp>
    <dsp:sp modelId="{9DFF2A3B-B8F9-4EDB-932F-19D489653CC5}">
      <dsp:nvSpPr>
        <dsp:cNvPr id="0" name=""/>
        <dsp:cNvSpPr/>
      </dsp:nvSpPr>
      <dsp:spPr>
        <a:xfrm rot="20700000">
          <a:off x="3335633" y="183368"/>
          <a:ext cx="1631793" cy="1631793"/>
        </a:xfrm>
        <a:prstGeom prst="gear6">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SG" sz="1600" kern="1200" dirty="0"/>
            <a:t>Unlike pot and lightning</a:t>
          </a:r>
        </a:p>
      </dsp:txBody>
      <dsp:txXfrm rot="-20700000">
        <a:off x="3693533" y="541268"/>
        <a:ext cx="915993" cy="915993"/>
      </dsp:txXfrm>
    </dsp:sp>
    <dsp:sp modelId="{89FC5950-3EC1-4696-90DB-2E5A122CA3D3}">
      <dsp:nvSpPr>
        <dsp:cNvPr id="0" name=""/>
        <dsp:cNvSpPr/>
      </dsp:nvSpPr>
      <dsp:spPr>
        <a:xfrm>
          <a:off x="3558749" y="1528259"/>
          <a:ext cx="2931177" cy="2931177"/>
        </a:xfrm>
        <a:prstGeom prst="circularArrow">
          <a:avLst>
            <a:gd name="adj1" fmla="val 4687"/>
            <a:gd name="adj2" fmla="val 299029"/>
            <a:gd name="adj3" fmla="val 2515516"/>
            <a:gd name="adj4" fmla="val 15862677"/>
            <a:gd name="adj5" fmla="val 5469"/>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9F49FA3-2245-4E40-84DD-38095013C709}">
      <dsp:nvSpPr>
        <dsp:cNvPr id="0" name=""/>
        <dsp:cNvSpPr/>
      </dsp:nvSpPr>
      <dsp:spPr>
        <a:xfrm>
          <a:off x="2107869" y="963986"/>
          <a:ext cx="2129683" cy="2129683"/>
        </a:xfrm>
        <a:prstGeom prst="leftCircularArrow">
          <a:avLst>
            <a:gd name="adj1" fmla="val 6452"/>
            <a:gd name="adj2" fmla="val 429999"/>
            <a:gd name="adj3" fmla="val 10489124"/>
            <a:gd name="adj4" fmla="val 14837806"/>
            <a:gd name="adj5" fmla="val 7527"/>
          </a:avLst>
        </a:prstGeom>
        <a:solidFill>
          <a:schemeClr val="accent4">
            <a:hueOff val="-5598875"/>
            <a:satOff val="2630"/>
            <a:lumOff val="98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24DCA01-CF0C-4F27-A4C4-5BDDC4161DBD}">
      <dsp:nvSpPr>
        <dsp:cNvPr id="0" name=""/>
        <dsp:cNvSpPr/>
      </dsp:nvSpPr>
      <dsp:spPr>
        <a:xfrm>
          <a:off x="2958183" y="-173923"/>
          <a:ext cx="2296228" cy="2296228"/>
        </a:xfrm>
        <a:prstGeom prst="circularArrow">
          <a:avLst>
            <a:gd name="adj1" fmla="val 5984"/>
            <a:gd name="adj2" fmla="val 394124"/>
            <a:gd name="adj3" fmla="val 13313824"/>
            <a:gd name="adj4" fmla="val 10508221"/>
            <a:gd name="adj5" fmla="val 6981"/>
          </a:avLst>
        </a:prstGeom>
        <a:solidFill>
          <a:schemeClr val="accent4">
            <a:hueOff val="-11197749"/>
            <a:satOff val="5260"/>
            <a:lumOff val="1959"/>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94B549-D533-4B6A-BAAE-00A2BAB73FAF}">
      <dsp:nvSpPr>
        <dsp:cNvPr id="0" name=""/>
        <dsp:cNvSpPr/>
      </dsp:nvSpPr>
      <dsp:spPr>
        <a:xfrm>
          <a:off x="1786179" y="169702"/>
          <a:ext cx="3724825" cy="3724745"/>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SG" sz="1900" kern="1200" dirty="0"/>
            <a:t>Sound is not produced </a:t>
          </a:r>
          <a:r>
            <a:rPr lang="en-SG" sz="1900" i="1" kern="1200" dirty="0"/>
            <a:t>because it is impermanent</a:t>
          </a:r>
        </a:p>
      </dsp:txBody>
      <dsp:txXfrm>
        <a:off x="2331667" y="715178"/>
        <a:ext cx="2633849" cy="2633793"/>
      </dsp:txXfrm>
    </dsp:sp>
    <dsp:sp modelId="{1E0F9715-64E0-41FB-AC83-42661D120486}">
      <dsp:nvSpPr>
        <dsp:cNvPr id="0" name=""/>
        <dsp:cNvSpPr/>
      </dsp:nvSpPr>
      <dsp:spPr>
        <a:xfrm>
          <a:off x="3911484" y="0"/>
          <a:ext cx="414254" cy="414247"/>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A860D1-CF68-4384-8397-D5D9F46633B6}">
      <dsp:nvSpPr>
        <dsp:cNvPr id="0" name=""/>
        <dsp:cNvSpPr/>
      </dsp:nvSpPr>
      <dsp:spPr>
        <a:xfrm>
          <a:off x="2930574" y="3617702"/>
          <a:ext cx="299953" cy="300242"/>
        </a:xfrm>
        <a:prstGeom prst="ellipse">
          <a:avLst/>
        </a:prstGeom>
        <a:solidFill>
          <a:schemeClr val="accent5">
            <a:hueOff val="92187"/>
            <a:satOff val="1047"/>
            <a:lumOff val="94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FDB003-878D-4AB5-BC4C-A3C3CB2255C8}">
      <dsp:nvSpPr>
        <dsp:cNvPr id="0" name=""/>
        <dsp:cNvSpPr/>
      </dsp:nvSpPr>
      <dsp:spPr>
        <a:xfrm>
          <a:off x="5750690" y="1681357"/>
          <a:ext cx="299953" cy="300242"/>
        </a:xfrm>
        <a:prstGeom prst="ellipse">
          <a:avLst/>
        </a:prstGeom>
        <a:solidFill>
          <a:schemeClr val="accent5">
            <a:hueOff val="184375"/>
            <a:satOff val="2093"/>
            <a:lumOff val="189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91723B-17BA-4387-B689-E6DA6755DADA}">
      <dsp:nvSpPr>
        <dsp:cNvPr id="0" name=""/>
        <dsp:cNvSpPr/>
      </dsp:nvSpPr>
      <dsp:spPr>
        <a:xfrm>
          <a:off x="4315347" y="3937090"/>
          <a:ext cx="414254" cy="414247"/>
        </a:xfrm>
        <a:prstGeom prst="ellipse">
          <a:avLst/>
        </a:prstGeom>
        <a:solidFill>
          <a:schemeClr val="accent5">
            <a:hueOff val="276562"/>
            <a:satOff val="3140"/>
            <a:lumOff val="2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02D98F-8962-4266-9644-66F584F3D8E6}">
      <dsp:nvSpPr>
        <dsp:cNvPr id="0" name=""/>
        <dsp:cNvSpPr/>
      </dsp:nvSpPr>
      <dsp:spPr>
        <a:xfrm>
          <a:off x="3015780" y="588736"/>
          <a:ext cx="299953" cy="300242"/>
        </a:xfrm>
        <a:prstGeom prst="ellipse">
          <a:avLst/>
        </a:prstGeom>
        <a:solidFill>
          <a:schemeClr val="accent5">
            <a:hueOff val="368749"/>
            <a:satOff val="4187"/>
            <a:lumOff val="379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2676C6-281C-42C9-ACD2-97B3CAA17EFC}">
      <dsp:nvSpPr>
        <dsp:cNvPr id="0" name=""/>
        <dsp:cNvSpPr/>
      </dsp:nvSpPr>
      <dsp:spPr>
        <a:xfrm>
          <a:off x="2070199" y="2306209"/>
          <a:ext cx="299953" cy="300242"/>
        </a:xfrm>
        <a:prstGeom prst="ellipse">
          <a:avLst/>
        </a:prstGeom>
        <a:solidFill>
          <a:schemeClr val="accent5">
            <a:hueOff val="460937"/>
            <a:satOff val="5234"/>
            <a:lumOff val="47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8BEBAC-5448-4524-86A8-5C256D4692B6}">
      <dsp:nvSpPr>
        <dsp:cNvPr id="0" name=""/>
        <dsp:cNvSpPr/>
      </dsp:nvSpPr>
      <dsp:spPr>
        <a:xfrm>
          <a:off x="622387" y="841983"/>
          <a:ext cx="1514314" cy="1513830"/>
        </a:xfrm>
        <a:prstGeom prst="ellipse">
          <a:avLst/>
        </a:prstGeom>
        <a:solidFill>
          <a:schemeClr val="accent5">
            <a:hueOff val="553124"/>
            <a:satOff val="6280"/>
            <a:lumOff val="56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SG" sz="1900" kern="1200" dirty="0"/>
            <a:t>Like the lightning and space</a:t>
          </a:r>
        </a:p>
      </dsp:txBody>
      <dsp:txXfrm>
        <a:off x="844153" y="1063678"/>
        <a:ext cx="1070782" cy="1070440"/>
      </dsp:txXfrm>
    </dsp:sp>
    <dsp:sp modelId="{EECF2DD0-FDAE-4CD4-8FF2-F043EC9177B9}">
      <dsp:nvSpPr>
        <dsp:cNvPr id="0" name=""/>
        <dsp:cNvSpPr/>
      </dsp:nvSpPr>
      <dsp:spPr>
        <a:xfrm>
          <a:off x="3492380" y="601790"/>
          <a:ext cx="414254" cy="414247"/>
        </a:xfrm>
        <a:prstGeom prst="ellipse">
          <a:avLst/>
        </a:prstGeom>
        <a:solidFill>
          <a:schemeClr val="accent5">
            <a:hueOff val="645311"/>
            <a:satOff val="7327"/>
            <a:lumOff val="663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9DC9A3-1D81-40D8-8447-94CD585B0B90}">
      <dsp:nvSpPr>
        <dsp:cNvPr id="0" name=""/>
        <dsp:cNvSpPr/>
      </dsp:nvSpPr>
      <dsp:spPr>
        <a:xfrm>
          <a:off x="764398" y="2799650"/>
          <a:ext cx="748844" cy="748865"/>
        </a:xfrm>
        <a:prstGeom prst="ellipse">
          <a:avLst/>
        </a:prstGeom>
        <a:solidFill>
          <a:schemeClr val="accent5">
            <a:hueOff val="737499"/>
            <a:satOff val="8374"/>
            <a:lumOff val="75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9E3322-2150-47AF-A292-E1E5516540F3}">
      <dsp:nvSpPr>
        <dsp:cNvPr id="0" name=""/>
        <dsp:cNvSpPr/>
      </dsp:nvSpPr>
      <dsp:spPr>
        <a:xfrm>
          <a:off x="5892700" y="129669"/>
          <a:ext cx="1514314" cy="1513830"/>
        </a:xfrm>
        <a:prstGeom prst="ellipse">
          <a:avLst/>
        </a:prstGeom>
        <a:solidFill>
          <a:schemeClr val="accent5">
            <a:hueOff val="829686"/>
            <a:satOff val="9421"/>
            <a:lumOff val="85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SG" sz="1900" kern="1200" dirty="0"/>
            <a:t>Unlike a pot</a:t>
          </a:r>
        </a:p>
      </dsp:txBody>
      <dsp:txXfrm>
        <a:off x="6114466" y="351364"/>
        <a:ext cx="1070782" cy="1070440"/>
      </dsp:txXfrm>
    </dsp:sp>
    <dsp:sp modelId="{ACEC34CA-B4DA-4334-B468-E7938056CF8F}">
      <dsp:nvSpPr>
        <dsp:cNvPr id="0" name=""/>
        <dsp:cNvSpPr/>
      </dsp:nvSpPr>
      <dsp:spPr>
        <a:xfrm>
          <a:off x="5217286" y="1174861"/>
          <a:ext cx="414254" cy="414247"/>
        </a:xfrm>
        <a:prstGeom prst="ellipse">
          <a:avLst/>
        </a:prstGeom>
        <a:solidFill>
          <a:schemeClr val="accent5">
            <a:hueOff val="921873"/>
            <a:satOff val="10467"/>
            <a:lumOff val="94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2B297C2-27FE-467D-BD12-7C3F08B6C0E5}">
      <dsp:nvSpPr>
        <dsp:cNvPr id="0" name=""/>
        <dsp:cNvSpPr/>
      </dsp:nvSpPr>
      <dsp:spPr>
        <a:xfrm>
          <a:off x="479684" y="3690804"/>
          <a:ext cx="299953" cy="300242"/>
        </a:xfrm>
        <a:prstGeom prst="ellipse">
          <a:avLst/>
        </a:prstGeom>
        <a:solidFill>
          <a:schemeClr val="accent5">
            <a:hueOff val="1014061"/>
            <a:satOff val="11514"/>
            <a:lumOff val="104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7EE8E7-66E7-4328-BDFD-44308C221200}">
      <dsp:nvSpPr>
        <dsp:cNvPr id="0" name=""/>
        <dsp:cNvSpPr/>
      </dsp:nvSpPr>
      <dsp:spPr>
        <a:xfrm>
          <a:off x="3470906" y="3263503"/>
          <a:ext cx="299953" cy="300242"/>
        </a:xfrm>
        <a:prstGeom prst="ellipse">
          <a:avLst/>
        </a:prstGeom>
        <a:solidFill>
          <a:schemeClr val="accent5">
            <a:hueOff val="1106248"/>
            <a:satOff val="12561"/>
            <a:lumOff val="113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9/3/layout/PhasedProcess">
  <dgm:title val=""/>
  <dgm:desc val=""/>
  <dgm:catLst>
    <dgm:cat type="process" pri="12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clrData>
  <dgm:layoutNode name="Name0">
    <dgm:varLst>
      <dgm:chMax val="3"/>
      <dgm:chPref val="3"/>
      <dgm:bulletEnabled val="1"/>
      <dgm:dir/>
      <dgm:animLvl val="lvl"/>
    </dgm:varLst>
    <dgm:shape xmlns:r="http://schemas.openxmlformats.org/officeDocument/2006/relationships" r:blip="">
      <dgm:adjLst/>
    </dgm:shape>
    <dgm:choose name="Name1">
      <dgm:if name="Name2" axis="ch" ptType="node" func="cnt" op="gte" val="3">
        <dgm:alg type="composite">
          <dgm:param type="ar" val="2.8316"/>
        </dgm:alg>
        <dgm:choose name="Name3">
          <dgm:if name="Name4" func="var" arg="dir" op="equ" val="norm">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parentText3"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rightChild" refType="primFontSz" refFor="des" refForName="parentText1" op="lte"/>
              <dgm:constr type="primFontSz" for="des" forName="rightChild" refType="primFontSz" refFor="des" refForName="parentText2" op="lte"/>
              <dgm:constr type="primFontSz" for="des" forName="rightChild"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0567"/>
              <dgm:constr type="t" for="ch" forName="leftComposite" refType="h" fact="0.1159"/>
              <dgm:constr type="w" for="ch" forName="leftComposite" refType="w" fact="0.2455"/>
              <dgm:constr type="h" for="ch" forName="leftComposite" refType="h" fact="0.6953"/>
              <dgm:constr type="l" for="ch" forName="middleComposite" refType="w" fact="0.365"/>
              <dgm:constr type="t" for="ch" forName="middleComposite" refType="h" fact="0.1545"/>
              <dgm:constr type="w" for="ch" forName="middleComposite" refType="w" fact="0.2728"/>
              <dgm:constr type="h" for="ch" forName="middleComposite" refType="h" fact="0.6567"/>
              <dgm:constr type="l" for="ch" forName="arc1" refType="w" fact="0"/>
              <dgm:constr type="t" for="ch" forName="arc1" refType="h" fact="0"/>
              <dgm:constr type="w" for="ch" forName="arc1" refType="w" fact="0.3305"/>
              <dgm:constr type="h" for="ch" forName="arc1" refType="h" fact="0.9357"/>
              <dgm:constr type="l" for="ch" forName="arc2" refType="w" fact="0.3295"/>
              <dgm:constr type="t" for="ch" forName="arc2" refType="h" fact="0"/>
              <dgm:constr type="w" for="ch" forName="arc2" refType="w" fact="0.3305"/>
              <dgm:constr type="h" for="ch" forName="arc2" refType="h" fact="0.9357"/>
              <dgm:constr type="l" for="ch" forName="arc3" refType="w" fact="0.3401"/>
              <dgm:constr type="t" for="ch" forName="arc3" refType="h" fact="0"/>
              <dgm:constr type="w" for="ch" forName="arc3" refType="w" fact="0.3305"/>
              <dgm:constr type="h" for="ch" forName="arc3" refType="h" fact="0.9357"/>
              <dgm:constr type="l" for="ch" forName="arc4" refType="w" fact="0.6695"/>
              <dgm:constr type="t" for="ch" forName="arc4" refType="h" fact="0"/>
              <dgm:constr type="w" for="ch" forName="arc4" refType="w" fact="0.3305"/>
              <dgm:constr type="h" for="ch" forName="arc4" refType="h" fact="0.9357"/>
              <dgm:constr type="l" for="ch" forName="rightChild" refType="w" fact="0.713"/>
              <dgm:constr type="t" for="ch" forName="rightChild" refType="h" fact="0.1934"/>
              <dgm:constr type="w" for="ch" forName="rightChild" refType="w" fact="0.193"/>
              <dgm:constr type="h" for="ch" forName="rightChild" refType="h" fact="0.5464"/>
              <dgm:constr type="l" for="ch" forName="parentText1" refType="w" fact="0.0621"/>
              <dgm:constr type="t" for="ch" forName="parentText1" refType="h" fact="0.8128"/>
              <dgm:constr type="w" for="ch" forName="parentText1" refType="w" fact="0.2509"/>
              <dgm:constr type="h" for="ch" forName="parentText1" refType="h" fact="0.1872"/>
              <dgm:constr type="l" for="ch" forName="parentText2" refType="w" fact="0.3792"/>
              <dgm:constr type="t" for="ch" forName="parentText2" refType="h" fact="0.8128"/>
              <dgm:constr type="w" for="ch" forName="parentText2" refType="w" fact="0.2509"/>
              <dgm:constr type="h" for="ch" forName="parentText2" refType="h" fact="0.1872"/>
              <dgm:constr type="l" for="ch" forName="parentText3" refType="w" fact="0.6845"/>
              <dgm:constr type="t" for="ch" forName="parentText3" refType="h" fact="0.8128"/>
              <dgm:constr type="w" for="ch" forName="parentText3" refType="w" fact="0.2509"/>
              <dgm:constr type="h" for="ch" forName="parentText3" refType="h" fact="0.1872"/>
            </dgm:constrLst>
          </dgm:if>
          <dgm:else name="Name5">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parentText3"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rightChild" refType="primFontSz" refFor="des" refForName="parentText1" op="lte"/>
              <dgm:constr type="primFontSz" for="des" forName="rightChild" refType="primFontSz" refFor="des" refForName="parentText2" op="lte"/>
              <dgm:constr type="primFontSz" for="des" forName="rightChild"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72"/>
              <dgm:constr type="t" for="ch" forName="leftComposite" refType="h" fact="0.1159"/>
              <dgm:constr type="w" for="ch" forName="leftComposite" refType="w" fact="0.2455"/>
              <dgm:constr type="h" for="ch" forName="leftComposite" refType="h" fact="0.6953"/>
              <dgm:constr type="l" for="ch" forName="middleComposite" refType="w" fact="0.365"/>
              <dgm:constr type="t" for="ch" forName="middleComposite" refType="h" fact="0.1545"/>
              <dgm:constr type="w" for="ch" forName="middleComposite" refType="w" fact="0.2728"/>
              <dgm:constr type="h" for="ch" forName="middleComposite" refType="h" fact="0.6567"/>
              <dgm:constr type="l" for="ch" forName="rightChild" refType="w" fact="0.09"/>
              <dgm:constr type="t" for="ch" forName="rightChild" refType="h" fact="0.1934"/>
              <dgm:constr type="w" for="ch" forName="rightChild" refType="w" fact="0.193"/>
              <dgm:constr type="h" for="ch" forName="rightChild" refType="h" fact="0.5464"/>
              <dgm:constr type="l" for="ch" forName="arc1" refType="w" fact="0"/>
              <dgm:constr type="t" for="ch" forName="arc1" refType="h" fact="0"/>
              <dgm:constr type="w" for="ch" forName="arc1" refType="w" fact="0.3305"/>
              <dgm:constr type="h" for="ch" forName="arc1" refType="h" fact="0.9357"/>
              <dgm:constr type="l" for="ch" forName="arc2" refType="w" fact="0.3295"/>
              <dgm:constr type="t" for="ch" forName="arc2" refType="h" fact="0"/>
              <dgm:constr type="w" for="ch" forName="arc2" refType="w" fact="0.3305"/>
              <dgm:constr type="h" for="ch" forName="arc2" refType="h" fact="0.9357"/>
              <dgm:constr type="l" for="ch" forName="arc3" refType="w" fact="0.3401"/>
              <dgm:constr type="t" for="ch" forName="arc3" refType="h" fact="0"/>
              <dgm:constr type="w" for="ch" forName="arc3" refType="w" fact="0.3305"/>
              <dgm:constr type="h" for="ch" forName="arc3" refType="h" fact="0.9357"/>
              <dgm:constr type="l" for="ch" forName="arc4" refType="w" fact="0.6695"/>
              <dgm:constr type="t" for="ch" forName="arc4" refType="h" fact="0"/>
              <dgm:constr type="w" for="ch" forName="arc4" refType="w" fact="0.3305"/>
              <dgm:constr type="h" for="ch" forName="arc4" refType="h" fact="0.9357"/>
              <dgm:constr type="l" for="ch" forName="parentText1" refType="w" fact="0.7"/>
              <dgm:constr type="t" for="ch" forName="parentText1" refType="h" fact="0.8128"/>
              <dgm:constr type="w" for="ch" forName="parentText1" refType="w" fact="0.2509"/>
              <dgm:constr type="h" for="ch" forName="parentText1" refType="h" fact="0.1872"/>
              <dgm:constr type="l" for="ch" forName="parentText2" refType="w" fact="0.3792"/>
              <dgm:constr type="t" for="ch" forName="parentText2" refType="h" fact="0.8128"/>
              <dgm:constr type="w" for="ch" forName="parentText2" refType="w" fact="0.2509"/>
              <dgm:constr type="h" for="ch" forName="parentText2" refType="h" fact="0.1872"/>
              <dgm:constr type="l" for="ch" forName="parentText3" refType="w" fact="0.062"/>
              <dgm:constr type="t" for="ch" forName="parentText3" refType="h" fact="0.8128"/>
              <dgm:constr type="w" for="ch" forName="parentText3" refType="w" fact="0.2509"/>
              <dgm:constr type="h" for="ch" forName="parentText3" refType="h" fact="0.1872"/>
            </dgm:constrLst>
          </dgm:else>
        </dgm:choose>
      </dgm:if>
      <dgm:if name="Name6" axis="ch" ptType="node" func="cnt" op="gte" val="2">
        <dgm:alg type="composite">
          <dgm:param type="ar" val="1.8986"/>
        </dgm:alg>
        <dgm:choose name="Name7">
          <dgm:if name="Name8" func="var" arg="dir" op="equ" val="norm">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0941"/>
              <dgm:constr type="t" for="ch" forName="leftComposite" refType="h" fact="0.1159"/>
              <dgm:constr type="w" for="ch" forName="leftComposite" refType="w" fact="0.3469"/>
              <dgm:constr type="h" for="ch" forName="leftComposite" refType="h" fact="0.6953"/>
              <dgm:constr type="l" for="ch" forName="middleComposite" refType="w" fact="0.5782"/>
              <dgm:constr type="t" for="ch" forName="middleComposite" refType="h" fact="0.1159"/>
              <dgm:constr type="w" for="ch" forName="middleComposite" refType="w" fact="0.3389"/>
              <dgm:constr type="h" for="ch" forName="middleComposite" refType="h" fact="0.6567"/>
              <dgm:constr type="l" for="ch" forName="arc1" refType="w" fact="0"/>
              <dgm:constr type="t" for="ch" forName="arc1" refType="h" fact="0"/>
              <dgm:constr type="w" for="ch" forName="arc1" refType="w" fact="0.4928"/>
              <dgm:constr type="h" for="ch" forName="arc1" refType="h" fact="0.9357"/>
              <dgm:constr type="l" for="ch" forName="arc3" refType="w" fact="0.5072"/>
              <dgm:constr type="t" for="ch" forName="arc3" refType="h" fact="0"/>
              <dgm:constr type="w" for="ch" forName="arc3" refType="w" fact="0.4928"/>
              <dgm:constr type="h" for="ch" forName="arc3" refType="h" fact="0.9357"/>
              <dgm:constr type="l" for="ch" forName="parentText1" refType="w" fact="0.0926"/>
              <dgm:constr type="t" for="ch" forName="parentText1" refType="h" fact="0.8128"/>
              <dgm:constr type="w" for="ch" forName="parentText1" refType="w" fact="0.3742"/>
              <dgm:constr type="h" for="ch" forName="parentText1" refType="h" fact="0.1872"/>
              <dgm:constr type="l" for="ch" forName="parentText2" refType="w" fact="0.5655"/>
              <dgm:constr type="t" for="ch" forName="parentText2" refType="h" fact="0.8128"/>
              <dgm:constr type="w" for="ch" forName="parentText2" refType="w" fact="0.3742"/>
              <dgm:constr type="h" for="ch" forName="parentText2" refType="h" fact="0.1872"/>
            </dgm:constrLst>
          </dgm:if>
          <dgm:else name="Name9">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592"/>
              <dgm:constr type="t" for="ch" forName="leftComposite" refType="h" fact="0.1159"/>
              <dgm:constr type="w" for="ch" forName="leftComposite" refType="w" fact="0.3469"/>
              <dgm:constr type="h" for="ch" forName="leftComposite" refType="h" fact="0.6953"/>
              <dgm:constr type="l" for="ch" forName="middleComposite" refType="w" fact="0.0941"/>
              <dgm:constr type="t" for="ch" forName="middleComposite" refType="h" fact="0.1159"/>
              <dgm:constr type="w" for="ch" forName="middleComposite" refType="w" fact="0.3389"/>
              <dgm:constr type="h" for="ch" forName="middleComposite" refType="h" fact="0.6567"/>
              <dgm:constr type="l" for="ch" forName="arc1" refType="w" fact="0"/>
              <dgm:constr type="t" for="ch" forName="arc1" refType="h" fact="0"/>
              <dgm:constr type="w" for="ch" forName="arc1" refType="w" fact="0.4928"/>
              <dgm:constr type="h" for="ch" forName="arc1" refType="h" fact="0.9357"/>
              <dgm:constr type="l" for="ch" forName="arc3" refType="w" fact="0.5072"/>
              <dgm:constr type="t" for="ch" forName="arc3" refType="h" fact="0"/>
              <dgm:constr type="w" for="ch" forName="arc3" refType="w" fact="0.4928"/>
              <dgm:constr type="h" for="ch" forName="arc3" refType="h" fact="0.9357"/>
              <dgm:constr type="l" for="ch" forName="parentText2" refType="w" fact="0.0926"/>
              <dgm:constr type="t" for="ch" forName="parentText2" refType="h" fact="0.8128"/>
              <dgm:constr type="w" for="ch" forName="parentText2" refType="w" fact="0.3742"/>
              <dgm:constr type="h" for="ch" forName="parentText2" refType="h" fact="0.1872"/>
              <dgm:constr type="l" for="ch" forName="parentText1" refType="w" fact="0.5655"/>
              <dgm:constr type="t" for="ch" forName="parentText1" refType="h" fact="0.8128"/>
              <dgm:constr type="w" for="ch" forName="parentText1" refType="w" fact="0.3742"/>
              <dgm:constr type="h" for="ch" forName="parentText1" refType="h" fact="0.1872"/>
            </dgm:constrLst>
          </dgm:else>
        </dgm:choose>
      </dgm:if>
      <dgm:else name="Name10">
        <dgm:alg type="composite">
          <dgm:param type="ar" val="0.8036"/>
        </dgm:alg>
        <dgm:constrLst>
          <dgm:constr type="primFontSz" for="des" forName="parentText1" val="65"/>
          <dgm:constr type="primFontSz" for="des" forName="childText1_1" val="65"/>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l" for="ch" forName="leftComposite" refType="w" fact="0"/>
          <dgm:constr type="t" for="ch" forName="leftComposite" refType="h" fact="0.1159"/>
          <dgm:constr type="w" for="ch" forName="leftComposite" refType="w"/>
          <dgm:constr type="h" for="ch" forName="leftComposite" refType="h" fact="0.6953"/>
          <dgm:constr type="l" for="ch" forName="parentText1" refType="w" fact="0"/>
          <dgm:constr type="t" for="ch" forName="parentText1" refType="h" fact="0.8128"/>
          <dgm:constr type="w" for="ch" forName="parentText1" refType="w"/>
          <dgm:constr type="h" for="ch" forName="parentText1" refType="h" fact="0.1872"/>
        </dgm:constrLst>
      </dgm:else>
    </dgm:choose>
    <dgm:choose name="Name11">
      <dgm:if name="Name12" axis="ch" ptType="node" func="cnt" op="gte" val="1">
        <dgm:choose name="Name13">
          <dgm:if name="Name14" axis="ch" ptType="node" func="cnt" op="gte" val="2">
            <dgm:layoutNode name="arc1">
              <dgm:alg type="sp"/>
              <dgm:shape xmlns:r="http://schemas.openxmlformats.org/officeDocument/2006/relationships" rot="90" type="blockArc" r:blip="">
                <dgm:adjLst>
                  <dgm:adj idx="1" val="-135"/>
                  <dgm:adj idx="2" val="-45"/>
                  <dgm:adj idx="3" val="0.0496"/>
                </dgm:adjLst>
              </dgm:shape>
              <dgm:presOf/>
            </dgm:layoutNode>
            <dgm:layoutNode name="arc3">
              <dgm:alg type="sp"/>
              <dgm:shape xmlns:r="http://schemas.openxmlformats.org/officeDocument/2006/relationships" rot="270" type="blockArc" r:blip="">
                <dgm:adjLst>
                  <dgm:adj idx="1" val="-135"/>
                  <dgm:adj idx="2" val="-45"/>
                  <dgm:adj idx="3" val="0.0496"/>
                </dgm:adjLst>
              </dgm:shape>
              <dgm:presOf/>
            </dgm:layoutNode>
            <dgm:layoutNode name="parentText2" styleLbl="revTx">
              <dgm:varLst>
                <dgm:chMax val="4"/>
                <dgm:chPref val="3"/>
                <dgm:bulletEnabled val="1"/>
              </dgm:varLst>
              <dgm:alg type="tx"/>
              <dgm:shape xmlns:r="http://schemas.openxmlformats.org/officeDocument/2006/relationships" type="rect" r:blip="">
                <dgm:adjLst/>
              </dgm:shap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5"/>
        </dgm:choose>
        <dgm:choose name="Name16">
          <dgm:if name="Name17" axis="ch" ptType="node" func="cnt" op="gte" val="3">
            <dgm:layoutNode name="arc2">
              <dgm:alg type="sp"/>
              <dgm:shape xmlns:r="http://schemas.openxmlformats.org/officeDocument/2006/relationships" rot="90" type="blockArc" r:blip="">
                <dgm:adjLst>
                  <dgm:adj idx="1" val="-135"/>
                  <dgm:adj idx="2" val="-45"/>
                  <dgm:adj idx="3" val="0.0496"/>
                </dgm:adjLst>
              </dgm:shape>
              <dgm:presOf/>
            </dgm:layoutNode>
            <dgm:layoutNode name="arc4">
              <dgm:alg type="sp"/>
              <dgm:shape xmlns:r="http://schemas.openxmlformats.org/officeDocument/2006/relationships" rot="270" type="blockArc" r:blip="">
                <dgm:adjLst>
                  <dgm:adj idx="1" val="-135"/>
                  <dgm:adj idx="2" val="-45"/>
                  <dgm:adj idx="3" val="0.0496"/>
                </dgm:adjLst>
              </dgm:shape>
              <dgm:presOf/>
            </dgm:layoutNode>
            <dgm:layoutNode name="parentText3" styleLbl="revTx">
              <dgm:varLst>
                <dgm:chMax val="1"/>
                <dgm:chPref val="1"/>
                <dgm:bulletEnabled val="1"/>
              </dgm:varLst>
              <dgm:alg type="tx"/>
              <dgm:shape xmlns:r="http://schemas.openxmlformats.org/officeDocument/2006/relationships" type="rect" r:blip="">
                <dgm:adjLst/>
              </dgm:shape>
              <dgm:presOf axis="ch 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8"/>
        </dgm:choose>
      </dgm:if>
      <dgm:else name="Name19"/>
    </dgm:choose>
    <dgm:layoutNode name="middleComposite">
      <dgm:choose name="Name20">
        <dgm:if name="Name21" axis="ch ch" ptType="node node" st="2 1" cnt="1 0" func="cnt" op="lte" val="1">
          <dgm:alg type="composite">
            <dgm:param type="ar" val="1"/>
          </dgm:alg>
        </dgm:if>
        <dgm:if name="Name22" axis="ch ch" ptType="node node" st="2 1" cnt="1 0" func="cnt" op="equ" val="2">
          <dgm:alg type="composite">
            <dgm:param type="ar" val="1.792"/>
          </dgm:alg>
        </dgm:if>
        <dgm:if name="Name23" axis="ch ch" ptType="node node" st="2 1" cnt="1 0" func="cnt" op="equ" val="3">
          <dgm:alg type="composite">
            <dgm:param type="ar" val="1"/>
          </dgm:alg>
        </dgm:if>
        <dgm:else name="Name24">
          <dgm:alg type="composite">
            <dgm:param type="ar" val="1"/>
          </dgm:alg>
        </dgm:else>
      </dgm:choose>
      <dgm:shape xmlns:r="http://schemas.openxmlformats.org/officeDocument/2006/relationships" r:blip="">
        <dgm:adjLst/>
      </dgm:shape>
      <dgm:presOf/>
      <dgm:choose name="Name25">
        <dgm:if name="Name26" axis="ch ch" ptType="node node" st="2 1" cnt="1 0" func="cnt" op="lte" val="1">
          <dgm:constrLst>
            <dgm:constr type="ctrX" for="ch" forName="circ1" refType="w" fact="0.5"/>
            <dgm:constr type="ctrY" for="ch" forName="circ1" refType="h" fact="0.5"/>
            <dgm:constr type="w" for="ch" forName="circ1" refType="w"/>
            <dgm:constr type="h" for="ch" forName="circ1" refType="h"/>
            <dgm:constr type="l" for="ch" forName="circ1Tx" refType="w" fact="0.2"/>
            <dgm:constr type="t" for="ch" forName="circ1Tx" refType="h" fact="0.1"/>
            <dgm:constr type="w" for="ch" forName="circ1Tx" refType="w" fact="0.6"/>
            <dgm:constr type="h" for="ch" forName="circ1Tx" refType="h" fact="0.8"/>
          </dgm:constrLst>
        </dgm:if>
        <dgm:if name="Name27" axis="ch ch" ptType="node node" st="2 1" cnt="1 0"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Lst>
        </dgm:if>
        <dgm:if name="Name28" axis="ch ch" ptType="node node" st="2 1" cnt="1 0"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Lst>
        </dgm:if>
        <dgm:else name="Name29">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Lst>
        </dgm:else>
      </dgm:choose>
      <dgm:ruleLst/>
      <dgm:forEach name="Name30" axis="ch ch" ptType="node node" st="2 1" cnt="1 1">
        <dgm:layoutNode name="circ1" styleLbl="vennNode1">
          <dgm:alg type="sp"/>
          <dgm:shape xmlns:r="http://schemas.openxmlformats.org/officeDocument/2006/relationships" type="ellipse" r:blip="">
            <dgm:adjLst/>
          </dgm:shape>
          <dgm:presOf axis="desOrSelf" ptType="node"/>
          <dgm:constrLst/>
          <dgm:ruleLst/>
        </dgm:layoutNode>
        <dgm:layoutNode name="circ1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1" axis="ch ch" ptType="node node" st="2 2" cnt="1 1">
        <dgm:layoutNode name="circ2" styleLbl="vennNode1">
          <dgm:alg type="sp"/>
          <dgm:shape xmlns:r="http://schemas.openxmlformats.org/officeDocument/2006/relationships" type="ellipse" r:blip="">
            <dgm:adjLst/>
          </dgm:shape>
          <dgm:presOf axis="desOrSelf" ptType="node"/>
          <dgm:constrLst/>
          <dgm:ruleLst/>
        </dgm:layoutNode>
        <dgm:layoutNode name="circ2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2" axis="ch ch" ptType="node node" st="2 3" cnt="1 1">
        <dgm:layoutNode name="circ3" styleLbl="vennNode1">
          <dgm:alg type="sp"/>
          <dgm:shape xmlns:r="http://schemas.openxmlformats.org/officeDocument/2006/relationships" type="ellipse" r:blip="">
            <dgm:adjLst/>
          </dgm:shape>
          <dgm:presOf axis="desOrSelf" ptType="node"/>
          <dgm:constrLst/>
          <dgm:ruleLst/>
        </dgm:layoutNode>
        <dgm:layoutNode name="circ3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3" axis="ch ch" ptType="node node" st="2 4" cnt="1 1">
        <dgm:layoutNode name="circ4" styleLbl="vennNode1">
          <dgm:alg type="sp"/>
          <dgm:shape xmlns:r="http://schemas.openxmlformats.org/officeDocument/2006/relationships" type="ellipse" r:blip="">
            <dgm:adjLst/>
          </dgm:shape>
          <dgm:presOf axis="desOrSelf" ptType="nod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layoutNode>
    <dgm:layoutNode name="leftComposite">
      <dgm:choose name="Name34">
        <dgm:if name="Name35" axis="ch ch" ptType="node node" st="1 1" cnt="1 0" func="cnt" op="lte" val="1">
          <dgm:alg type="composite">
            <dgm:param type="ar" val="1.3085"/>
          </dgm:alg>
          <dgm:constrLst>
            <dgm:constr type="l" for="ch" forName="childText1_1" refType="w" fact="0.2124"/>
            <dgm:constr type="t" for="ch" forName="childText1_1" refType="h" fact="0"/>
            <dgm:constr type="w" for="ch" forName="childText1_1" refType="w" fact="0.5759"/>
            <dgm:constr type="h" for="ch" forName="childText1_1" refType="h" fact="0.7535"/>
            <dgm:constr type="l" for="ch" forName="ellipse1" refType="w" fact="0"/>
            <dgm:constr type="t" for="ch" forName="ellipse1" refType="h" fact="0.63"/>
            <dgm:constr type="w" for="ch" forName="ellipse1" refType="w" fact="0.2828"/>
            <dgm:constr type="h" for="ch" forName="ellipse1" refType="h" fact="0.37"/>
            <dgm:constr type="l" for="ch" forName="ellipse2" refType="w" fact="0.82"/>
            <dgm:constr type="t" for="ch" forName="ellipse2" refType="h" fact="0.17"/>
            <dgm:constr type="w" for="ch" forName="ellipse2" refType="w" fact="0.1645"/>
            <dgm:constr type="h" for="ch" forName="ellipse2" refType="h" fact="0.2153"/>
          </dgm:constrLst>
        </dgm:if>
        <dgm:if name="Name36" axis="ch ch" ptType="node node" st="1 1" cnt="1 0" func="cnt" op="equ" val="2">
          <dgm:alg type="composite">
            <dgm:param type="ar" val="0.8917"/>
          </dgm:alg>
          <dgm:constrLst>
            <dgm:constr type="l" for="ch" forName="childText1_1" refType="w" fact="0.1864"/>
            <dgm:constr type="t" for="ch" forName="childText1_1" refType="h" fact="0"/>
            <dgm:constr type="w" for="ch" forName="childText1_1" refType="w" fact="0.5055"/>
            <dgm:constr type="h" for="ch" forName="childText1_1" refType="h" fact="0.4507"/>
            <dgm:constr type="l" for="ch" forName="childText1_2" refType="w" fact="0.4945"/>
            <dgm:constr type="t" for="ch" forName="childText1_2" refType="h" fact="0.3929"/>
            <dgm:constr type="w" for="ch" forName="childText1_2" refType="w" fact="0.5055"/>
            <dgm:constr type="h" for="ch" forName="childText1_2" refType="h" fact="0.4507"/>
            <dgm:constr type="l" for="ch" forName="ellipse1" refType="w" fact="0"/>
            <dgm:constr type="t" for="ch" forName="ellipse1" refType="h" fact="0.3768"/>
            <dgm:constr type="w" for="ch" forName="ellipse1" refType="w" fact="0.2482"/>
            <dgm:constr type="h" for="ch" forName="ellipse1" refType="h" fact="0.2213"/>
            <dgm:constr type="l" for="ch" forName="ellipse3" refType="w" fact="0.5474"/>
            <dgm:constr type="t" for="ch" forName="ellipse3" refType="h" fact="0.8712"/>
            <dgm:constr type="w" for="ch" forName="ellipse3" refType="w" fact="0.1444"/>
            <dgm:constr type="h" for="ch" forName="ellipse3" refType="h" fact="0.1288"/>
            <dgm:constr type="l" for="ch" forName="ellipse2" refType="w" fact="0.7333"/>
            <dgm:constr type="t" for="ch" forName="ellipse2" refType="h" fact="0.0887"/>
            <dgm:constr type="w" for="ch" forName="ellipse2" refType="w" fact="0.1444"/>
            <dgm:constr type="h" for="ch" forName="ellipse2" refType="h" fact="0.1288"/>
          </dgm:constrLst>
        </dgm:if>
        <dgm:if name="Name37" axis="ch ch" ptType="node node" st="1 1" cnt="1 0" func="cnt" op="equ" val="3">
          <dgm:alg type="composite">
            <dgm:param type="ar" val="1.0811"/>
          </dgm:alg>
          <dgm:constrLst>
            <dgm:constr type="l" for="ch" forName="childText1_3" refType="w" fact="0.1649"/>
            <dgm:constr type="t" for="ch" forName="childText1_3" refType="h" fact="0.5389"/>
            <dgm:constr type="w" for="ch" forName="childText1_3" refType="w" fact="0.4265"/>
            <dgm:constr type="h" for="ch" forName="childText1_3" refType="h" fact="0.4611"/>
            <dgm:constr type="l" for="ch" forName="childText1_1" refType="w" fact="0.1573"/>
            <dgm:constr type="t" for="ch" forName="childText1_1" refType="h" fact="0"/>
            <dgm:constr type="w" for="ch" forName="childText1_1" refType="w" fact="0.4265"/>
            <dgm:constr type="h" for="ch" forName="childText1_1" refType="h" fact="0.4611"/>
            <dgm:constr type="l" for="ch" forName="childText1_2" refType="w" fact="0.5735"/>
            <dgm:constr type="t" for="ch" forName="childText1_2" refType="h" fact="0.2754"/>
            <dgm:constr type="w" for="ch" forName="childText1_2" refType="w" fact="0.4265"/>
            <dgm:constr type="h" for="ch" forName="childText1_2" refType="h" fact="0.4611"/>
            <dgm:constr type="l" for="ch" forName="ellipse1" refType="w" fact="0"/>
            <dgm:constr type="t" for="ch" forName="ellipse1" refType="h" fact="0.3855"/>
            <dgm:constr type="w" for="ch" forName="ellipse1" refType="w" fact="0.2095"/>
            <dgm:constr type="h" for="ch" forName="ellipse1" refType="h" fact="0.2264"/>
            <dgm:constr type="l" for="ch" forName="ellipse3" refType="w" fact="0.6181"/>
            <dgm:constr type="t" for="ch" forName="ellipse3" refType="h" fact="0.7647"/>
            <dgm:constr type="w" for="ch" forName="ellipse3" refType="w" fact="0.1219"/>
            <dgm:constr type="h" for="ch" forName="ellipse3" refType="h" fact="0.1317"/>
            <dgm:constr type="l" for="ch" forName="ellipse2" refType="w" fact="0.6188"/>
            <dgm:constr type="t" for="ch" forName="ellipse2" refType="h" fact="0.0907"/>
            <dgm:constr type="w" for="ch" forName="ellipse2" refType="w" fact="0.1219"/>
            <dgm:constr type="h" for="ch" forName="ellipse2" refType="h" fact="0.1317"/>
          </dgm:constrLst>
        </dgm:if>
        <dgm:else name="Name38">
          <dgm:alg type="composite">
            <dgm:param type="ar" val="0.9472"/>
          </dgm:alg>
          <dgm:constrLst>
            <dgm:constr type="l" for="ch" forName="childText1_3" refType="w" fact="0"/>
            <dgm:constr type="t" for="ch" forName="childText1_3" refType="h" fact="0.6035"/>
            <dgm:constr type="w" for="ch" forName="childText1_3" refType="w" fact="0.4186"/>
            <dgm:constr type="h" for="ch" forName="childText1_3" refType="h" fact="0.3965"/>
            <dgm:constr type="l" for="ch" forName="childText1_1" refType="w" fact="0.0981"/>
            <dgm:constr type="t" for="ch" forName="childText1_1" refType="h" fact="0"/>
            <dgm:constr type="w" for="ch" forName="childText1_1" refType="w" fact="0.4186"/>
            <dgm:constr type="h" for="ch" forName="childText1_1" refType="h" fact="0.3965"/>
            <dgm:constr type="l" for="ch" forName="childText1_2" refType="w" fact="0.5385"/>
            <dgm:constr type="t" for="ch" forName="childText1_2" refType="h" fact="0.1304"/>
            <dgm:constr type="w" for="ch" forName="childText1_2" refType="w" fact="0.4186"/>
            <dgm:constr type="h" for="ch" forName="childText1_2" refType="h" fact="0.3965"/>
            <dgm:constr type="l" for="ch" forName="ellipse4" refType="w" fact="0.3222"/>
            <dgm:constr type="t" for="ch" forName="ellipse4" refType="h" fact="0.4232"/>
            <dgm:constr type="w" for="ch" forName="ellipse4" refType="w" fact="0.2056"/>
            <dgm:constr type="h" for="ch" forName="ellipse4" refType="h" fact="0.1947"/>
            <dgm:constr type="l" for="ch" forName="ellipse1" refType="w" fact="0.1489"/>
            <dgm:constr type="t" for="ch" forName="ellipse1" refType="h" fact="0.4502"/>
            <dgm:constr type="w" for="ch" forName="ellipse1" refType="w" fact="0.1196"/>
            <dgm:constr type="h" for="ch" forName="ellipse1" refType="h" fact="0.1133"/>
            <dgm:constr type="l" for="ch" forName="ellipse2" refType="w" fact="0.5384"/>
            <dgm:constr type="t" for="ch" forName="ellipse2" refType="h" fact="0.0124"/>
            <dgm:constr type="w" for="ch" forName="ellipse2" refType="w" fact="0.1196"/>
            <dgm:constr type="h" for="ch" forName="ellipse2" refType="h" fact="0.1133"/>
            <dgm:constr type="l" for="ch" forName="childText1_4" refType="w" fact="0.4625"/>
            <dgm:constr type="t" for="ch" forName="childText1_4" refType="h" fact="0.5719"/>
            <dgm:constr type="w" for="ch" forName="childText1_4" refType="w" fact="0.4186"/>
            <dgm:constr type="h" for="ch" forName="childText1_4" refType="h" fact="0.3965"/>
            <dgm:constr type="l" for="ch" forName="ellipse3" refType="w" fact="0.8804"/>
            <dgm:constr type="t" for="ch" forName="ellipse3" refType="h" fact="0.5329"/>
            <dgm:constr type="w" for="ch" forName="ellipse3" refType="w" fact="0.1196"/>
            <dgm:constr type="h" for="ch" forName="ellipse3" refType="h" fact="0.1133"/>
            <dgm:constr type="l" for="ch" forName="ellipse5" refType="w" fact="0.0146"/>
            <dgm:constr type="t" for="ch" forName="ellipse5" refType="h" fact="0.5228"/>
            <dgm:constr type="w" for="ch" forName="ellipse5" refType="w" fact="0.0899"/>
            <dgm:constr type="h" for="ch" forName="ellipse5" refType="h" fact="0.0851"/>
          </dgm:constrLst>
        </dgm:else>
      </dgm:choose>
      <dgm:forEach name="Name39" axis="ch ch" ptType="node node" st="1 1" cnt="1 1">
        <dgm:layoutNode name="childText1_1"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1" styleLbl="vennNode1">
          <dgm:alg type="sp"/>
          <dgm:shape xmlns:r="http://schemas.openxmlformats.org/officeDocument/2006/relationships" type="ellipse" r:blip="">
            <dgm:adjLst/>
          </dgm:shape>
          <dgm:presOf/>
        </dgm:layoutNode>
        <dgm:layoutNode name="ellipse2" styleLbl="vennNode1">
          <dgm:alg type="sp"/>
          <dgm:shape xmlns:r="http://schemas.openxmlformats.org/officeDocument/2006/relationships" type="ellipse" r:blip="">
            <dgm:adjLst/>
          </dgm:shape>
          <dgm:presOf/>
        </dgm:layoutNode>
      </dgm:forEach>
      <dgm:forEach name="Name40" axis="ch ch" ptType="node node" st="1 2" cnt="1 1">
        <dgm:layoutNode name="childText1_2"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3" styleLbl="vennNode1">
          <dgm:alg type="sp"/>
          <dgm:shape xmlns:r="http://schemas.openxmlformats.org/officeDocument/2006/relationships" type="ellipse" r:blip="">
            <dgm:adjLst/>
          </dgm:shape>
          <dgm:presOf/>
        </dgm:layoutNode>
      </dgm:forEach>
      <dgm:forEach name="Name41" axis="ch ch" ptType="node node" st="1 3" cnt="1 1">
        <dgm:layoutNode name="childText1_3"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forEach name="Name42" axis="ch ch" ptType="node node" st="1 4" cnt="1 1">
        <dgm:layoutNode name="childText1_4"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4" styleLbl="vennNode1">
          <dgm:alg type="sp"/>
          <dgm:shape xmlns:r="http://schemas.openxmlformats.org/officeDocument/2006/relationships" type="ellipse" r:blip="">
            <dgm:adjLst/>
          </dgm:shape>
          <dgm:presOf/>
        </dgm:layoutNode>
        <dgm:layoutNode name="ellipse5" styleLbl="vennNode1">
          <dgm:alg type="sp"/>
          <dgm:shape xmlns:r="http://schemas.openxmlformats.org/officeDocument/2006/relationships" type="ellipse" r:blip="">
            <dgm:adjLst/>
          </dgm:shape>
          <dgm:presOf/>
        </dgm:layoutNode>
      </dgm:forEach>
    </dgm:layoutNode>
    <dgm:choose name="Name43">
      <dgm:if name="Name44" axis="ch ch" ptType="node node" st="3 1" cnt="1 0" func="cnt" op="gte" val="1">
        <dgm:layoutNode name="rightChild">
          <dgm:varLst>
            <dgm:chMax val="0"/>
            <dgm:chPref val="0"/>
          </dgm:varLst>
          <dgm:alg type="tx"/>
          <dgm:shape xmlns:r="http://schemas.openxmlformats.org/officeDocument/2006/relationships" type="ellipse" r:blip="">
            <dgm:adjLst/>
          </dgm:shape>
          <dgm:presOf axis="ch des"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5"/>
    </dgm:choose>
    <dgm:layoutNode name="parentText1" styleLbl="revTx">
      <dgm:varLst>
        <dgm:chMax val="4"/>
        <dgm:chPref val="3"/>
        <dgm:bulletEnabled val="1"/>
      </dgm:varLst>
      <dgm:alg type="tx"/>
      <dgm:shape xmlns:r="http://schemas.openxmlformats.org/officeDocument/2006/relationships" type="rect" r:blip="">
        <dgm:adjLst/>
      </dgm:shap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Def>
</file>

<file path=ppt/diagrams/layout1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layout6.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7.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8.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5DFE2EB-2149-40AB-A88D-A03EC7339864}" type="datetimeFigureOut">
              <a:rPr lang="en-SG" smtClean="0"/>
              <a:t>4/11/2020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5C3628FA-8F99-41ED-B714-D127385C97D1}" type="slidenum">
              <a:rPr lang="en-SG" smtClean="0"/>
              <a:t>‹#›</a:t>
            </a:fld>
            <a:endParaRPr lang="en-SG"/>
          </a:p>
        </p:txBody>
      </p:sp>
    </p:spTree>
    <p:extLst>
      <p:ext uri="{BB962C8B-B14F-4D97-AF65-F5344CB8AC3E}">
        <p14:creationId xmlns:p14="http://schemas.microsoft.com/office/powerpoint/2010/main" val="2675072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DFE2EB-2149-40AB-A88D-A03EC7339864}" type="datetimeFigureOut">
              <a:rPr lang="en-SG" smtClean="0"/>
              <a:t>4/11/2020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5C3628FA-8F99-41ED-B714-D127385C97D1}" type="slidenum">
              <a:rPr lang="en-SG" smtClean="0"/>
              <a:t>‹#›</a:t>
            </a:fld>
            <a:endParaRPr lang="en-SG"/>
          </a:p>
        </p:txBody>
      </p:sp>
    </p:spTree>
    <p:extLst>
      <p:ext uri="{BB962C8B-B14F-4D97-AF65-F5344CB8AC3E}">
        <p14:creationId xmlns:p14="http://schemas.microsoft.com/office/powerpoint/2010/main" val="903260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DFE2EB-2149-40AB-A88D-A03EC7339864}" type="datetimeFigureOut">
              <a:rPr lang="en-SG" smtClean="0"/>
              <a:t>4/11/2020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5C3628FA-8F99-41ED-B714-D127385C97D1}" type="slidenum">
              <a:rPr lang="en-SG" smtClean="0"/>
              <a:t>‹#›</a:t>
            </a:fld>
            <a:endParaRPr lang="en-SG"/>
          </a:p>
        </p:txBody>
      </p:sp>
    </p:spTree>
    <p:extLst>
      <p:ext uri="{BB962C8B-B14F-4D97-AF65-F5344CB8AC3E}">
        <p14:creationId xmlns:p14="http://schemas.microsoft.com/office/powerpoint/2010/main" val="2167267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DFE2EB-2149-40AB-A88D-A03EC7339864}" type="datetimeFigureOut">
              <a:rPr lang="en-SG" smtClean="0"/>
              <a:t>4/11/2020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5C3628FA-8F99-41ED-B714-D127385C97D1}" type="slidenum">
              <a:rPr lang="en-SG" smtClean="0"/>
              <a:t>‹#›</a:t>
            </a:fld>
            <a:endParaRPr lang="en-SG"/>
          </a:p>
        </p:txBody>
      </p:sp>
    </p:spTree>
    <p:extLst>
      <p:ext uri="{BB962C8B-B14F-4D97-AF65-F5344CB8AC3E}">
        <p14:creationId xmlns:p14="http://schemas.microsoft.com/office/powerpoint/2010/main" val="340240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DFE2EB-2149-40AB-A88D-A03EC7339864}" type="datetimeFigureOut">
              <a:rPr lang="en-SG" smtClean="0"/>
              <a:t>4/11/2020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5C3628FA-8F99-41ED-B714-D127385C97D1}" type="slidenum">
              <a:rPr lang="en-SG" smtClean="0"/>
              <a:t>‹#›</a:t>
            </a:fld>
            <a:endParaRPr lang="en-SG"/>
          </a:p>
        </p:txBody>
      </p:sp>
    </p:spTree>
    <p:extLst>
      <p:ext uri="{BB962C8B-B14F-4D97-AF65-F5344CB8AC3E}">
        <p14:creationId xmlns:p14="http://schemas.microsoft.com/office/powerpoint/2010/main" val="1855148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DFE2EB-2149-40AB-A88D-A03EC7339864}" type="datetimeFigureOut">
              <a:rPr lang="en-SG" smtClean="0"/>
              <a:t>4/11/2020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5C3628FA-8F99-41ED-B714-D127385C97D1}" type="slidenum">
              <a:rPr lang="en-SG" smtClean="0"/>
              <a:t>‹#›</a:t>
            </a:fld>
            <a:endParaRPr lang="en-SG"/>
          </a:p>
        </p:txBody>
      </p:sp>
    </p:spTree>
    <p:extLst>
      <p:ext uri="{BB962C8B-B14F-4D97-AF65-F5344CB8AC3E}">
        <p14:creationId xmlns:p14="http://schemas.microsoft.com/office/powerpoint/2010/main" val="3162263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DFE2EB-2149-40AB-A88D-A03EC7339864}" type="datetimeFigureOut">
              <a:rPr lang="en-SG" smtClean="0"/>
              <a:t>4/11/2020</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5C3628FA-8F99-41ED-B714-D127385C97D1}" type="slidenum">
              <a:rPr lang="en-SG" smtClean="0"/>
              <a:t>‹#›</a:t>
            </a:fld>
            <a:endParaRPr lang="en-SG"/>
          </a:p>
        </p:txBody>
      </p:sp>
    </p:spTree>
    <p:extLst>
      <p:ext uri="{BB962C8B-B14F-4D97-AF65-F5344CB8AC3E}">
        <p14:creationId xmlns:p14="http://schemas.microsoft.com/office/powerpoint/2010/main" val="173075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DFE2EB-2149-40AB-A88D-A03EC7339864}" type="datetimeFigureOut">
              <a:rPr lang="en-SG" smtClean="0"/>
              <a:t>4/11/2020</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5C3628FA-8F99-41ED-B714-D127385C97D1}" type="slidenum">
              <a:rPr lang="en-SG" smtClean="0"/>
              <a:t>‹#›</a:t>
            </a:fld>
            <a:endParaRPr lang="en-SG"/>
          </a:p>
        </p:txBody>
      </p:sp>
    </p:spTree>
    <p:extLst>
      <p:ext uri="{BB962C8B-B14F-4D97-AF65-F5344CB8AC3E}">
        <p14:creationId xmlns:p14="http://schemas.microsoft.com/office/powerpoint/2010/main" val="3004343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DFE2EB-2149-40AB-A88D-A03EC7339864}" type="datetimeFigureOut">
              <a:rPr lang="en-SG" smtClean="0"/>
              <a:t>4/11/2020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5C3628FA-8F99-41ED-B714-D127385C97D1}" type="slidenum">
              <a:rPr lang="en-SG" smtClean="0"/>
              <a:t>‹#›</a:t>
            </a:fld>
            <a:endParaRPr lang="en-SG"/>
          </a:p>
        </p:txBody>
      </p:sp>
    </p:spTree>
    <p:extLst>
      <p:ext uri="{BB962C8B-B14F-4D97-AF65-F5344CB8AC3E}">
        <p14:creationId xmlns:p14="http://schemas.microsoft.com/office/powerpoint/2010/main" val="152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DFE2EB-2149-40AB-A88D-A03EC7339864}" type="datetimeFigureOut">
              <a:rPr lang="en-SG" smtClean="0"/>
              <a:t>4/11/2020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5C3628FA-8F99-41ED-B714-D127385C97D1}" type="slidenum">
              <a:rPr lang="en-SG" smtClean="0"/>
              <a:t>‹#›</a:t>
            </a:fld>
            <a:endParaRPr lang="en-SG"/>
          </a:p>
        </p:txBody>
      </p:sp>
    </p:spTree>
    <p:extLst>
      <p:ext uri="{BB962C8B-B14F-4D97-AF65-F5344CB8AC3E}">
        <p14:creationId xmlns:p14="http://schemas.microsoft.com/office/powerpoint/2010/main" val="479080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DFE2EB-2149-40AB-A88D-A03EC7339864}" type="datetimeFigureOut">
              <a:rPr lang="en-SG" smtClean="0"/>
              <a:t>4/11/2020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5C3628FA-8F99-41ED-B714-D127385C97D1}" type="slidenum">
              <a:rPr lang="en-SG" smtClean="0"/>
              <a:t>‹#›</a:t>
            </a:fld>
            <a:endParaRPr lang="en-SG"/>
          </a:p>
        </p:txBody>
      </p:sp>
    </p:spTree>
    <p:extLst>
      <p:ext uri="{BB962C8B-B14F-4D97-AF65-F5344CB8AC3E}">
        <p14:creationId xmlns:p14="http://schemas.microsoft.com/office/powerpoint/2010/main" val="3689798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DFE2EB-2149-40AB-A88D-A03EC7339864}" type="datetimeFigureOut">
              <a:rPr lang="en-SG" smtClean="0"/>
              <a:t>4/11/2020</a:t>
            </a:fld>
            <a:endParaRPr lang="en-SG"/>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3628FA-8F99-41ED-B714-D127385C97D1}" type="slidenum">
              <a:rPr lang="en-SG" smtClean="0"/>
              <a:t>‹#›</a:t>
            </a:fld>
            <a:endParaRPr lang="en-SG"/>
          </a:p>
        </p:txBody>
      </p:sp>
    </p:spTree>
    <p:extLst>
      <p:ext uri="{BB962C8B-B14F-4D97-AF65-F5344CB8AC3E}">
        <p14:creationId xmlns:p14="http://schemas.microsoft.com/office/powerpoint/2010/main" val="19852406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chuanqing@bcs.edu.s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96D6FCA-86E4-40E8-8120-EF34FDA10ABF}"/>
              </a:ext>
            </a:extLst>
          </p:cNvPr>
          <p:cNvSpPr>
            <a:spLocks noGrp="1"/>
          </p:cNvSpPr>
          <p:nvPr>
            <p:ph type="title"/>
          </p:nvPr>
        </p:nvSpPr>
        <p:spPr/>
        <p:txBody>
          <a:bodyPr>
            <a:normAutofit/>
          </a:bodyPr>
          <a:lstStyle/>
          <a:p>
            <a:r>
              <a:rPr lang="en-SG" dirty="0"/>
              <a:t>Lecture 11: </a:t>
            </a:r>
            <a:r>
              <a:rPr lang="en-SG" i="1" dirty="0" err="1"/>
              <a:t>Hetucakra</a:t>
            </a:r>
            <a:r>
              <a:rPr lang="en-SG" dirty="0"/>
              <a:t> or </a:t>
            </a:r>
            <a:br>
              <a:rPr lang="en-SG" dirty="0"/>
            </a:br>
            <a:r>
              <a:rPr lang="en-SG" i="1" dirty="0"/>
              <a:t>the Wheel of Reasoning</a:t>
            </a:r>
          </a:p>
        </p:txBody>
      </p:sp>
      <p:sp>
        <p:nvSpPr>
          <p:cNvPr id="5" name="Content Placeholder 4">
            <a:extLst>
              <a:ext uri="{FF2B5EF4-FFF2-40B4-BE49-F238E27FC236}">
                <a16:creationId xmlns:a16="http://schemas.microsoft.com/office/drawing/2014/main" id="{AEE8CEDF-A28D-4FF6-82E0-2F3D12630231}"/>
              </a:ext>
            </a:extLst>
          </p:cNvPr>
          <p:cNvSpPr>
            <a:spLocks noGrp="1"/>
          </p:cNvSpPr>
          <p:nvPr>
            <p:ph idx="1"/>
          </p:nvPr>
        </p:nvSpPr>
        <p:spPr/>
        <p:txBody>
          <a:bodyPr>
            <a:normAutofit fontScale="85000" lnSpcReduction="20000"/>
          </a:bodyPr>
          <a:lstStyle/>
          <a:p>
            <a:r>
              <a:rPr lang="en-SG" dirty="0"/>
              <a:t>In the previous two lectures, we have outlined and discussed some of the most important innovations of logical ideas and theories developed by Dign</a:t>
            </a:r>
            <a:r>
              <a:rPr lang="en-SG" dirty="0">
                <a:latin typeface="Times New Roman" panose="02020603050405020304" pitchFamily="18" charset="0"/>
                <a:cs typeface="Times New Roman" panose="02020603050405020304" pitchFamily="18" charset="0"/>
              </a:rPr>
              <a:t>ā</a:t>
            </a:r>
            <a:r>
              <a:rPr lang="en-SG" dirty="0"/>
              <a:t>ga; basically, the first two theories, i.e., the concepts of </a:t>
            </a:r>
            <a:r>
              <a:rPr lang="en-SG" i="1" dirty="0"/>
              <a:t>vy</a:t>
            </a:r>
            <a:r>
              <a:rPr lang="en-SG" i="1" dirty="0">
                <a:latin typeface="Times New Roman" panose="02020603050405020304" pitchFamily="18" charset="0"/>
                <a:cs typeface="Times New Roman" panose="02020603050405020304" pitchFamily="18" charset="0"/>
              </a:rPr>
              <a:t>ā</a:t>
            </a:r>
            <a:r>
              <a:rPr lang="en-SG" i="1" dirty="0"/>
              <a:t>pti</a:t>
            </a:r>
            <a:r>
              <a:rPr lang="en-SG" dirty="0"/>
              <a:t> and </a:t>
            </a:r>
            <a:r>
              <a:rPr lang="en-SG" i="1" dirty="0" err="1"/>
              <a:t>trair</a:t>
            </a:r>
            <a:r>
              <a:rPr lang="en-SG" i="1" dirty="0" err="1">
                <a:latin typeface="Times New Roman" panose="02020603050405020304" pitchFamily="18" charset="0"/>
                <a:cs typeface="Times New Roman" panose="02020603050405020304" pitchFamily="18" charset="0"/>
              </a:rPr>
              <a:t>ū</a:t>
            </a:r>
            <a:r>
              <a:rPr lang="en-SG" i="1" dirty="0" err="1"/>
              <a:t>pya</a:t>
            </a:r>
            <a:r>
              <a:rPr lang="en-SG" dirty="0"/>
              <a:t> are intended to establish the assured and pervading relationship between the </a:t>
            </a:r>
            <a:r>
              <a:rPr lang="en-SG" i="1" dirty="0"/>
              <a:t>thesis</a:t>
            </a:r>
            <a:r>
              <a:rPr lang="en-SG" dirty="0"/>
              <a:t>, its </a:t>
            </a:r>
            <a:r>
              <a:rPr lang="en-SG" i="1" dirty="0"/>
              <a:t>reason/sign/mark</a:t>
            </a:r>
            <a:r>
              <a:rPr lang="en-SG" dirty="0"/>
              <a:t>, and the corresponding </a:t>
            </a:r>
            <a:r>
              <a:rPr lang="en-SG" i="1" dirty="0"/>
              <a:t>examples</a:t>
            </a:r>
            <a:r>
              <a:rPr lang="en-SG" dirty="0"/>
              <a:t> (similar and dissimilar);</a:t>
            </a:r>
          </a:p>
          <a:p>
            <a:r>
              <a:rPr lang="en-SG" dirty="0"/>
              <a:t>As you can see, in the examples, two are required, one similar example is to support the reason, the other dissimilar one is to exclude the reason or the similarity between reason and the shared property of the subject and the reason;</a:t>
            </a:r>
          </a:p>
          <a:p>
            <a:r>
              <a:rPr lang="en-SG" dirty="0"/>
              <a:t>In this lecture, therefore, we shall discuss the 9 possibilities of the reason and its presence of absence in the examples; at the end of the lecture, you would be informed about the intention of Dign</a:t>
            </a:r>
            <a:r>
              <a:rPr lang="en-SG" dirty="0">
                <a:latin typeface="Times New Roman" panose="02020603050405020304" pitchFamily="18" charset="0"/>
                <a:cs typeface="Times New Roman" panose="02020603050405020304" pitchFamily="18" charset="0"/>
              </a:rPr>
              <a:t>ā</a:t>
            </a:r>
            <a:r>
              <a:rPr lang="en-SG" dirty="0"/>
              <a:t>ga and his theory of </a:t>
            </a:r>
            <a:r>
              <a:rPr lang="en-SG" i="1" dirty="0" err="1"/>
              <a:t>hetucakra</a:t>
            </a:r>
            <a:r>
              <a:rPr lang="en-SG" dirty="0"/>
              <a:t>;</a:t>
            </a:r>
          </a:p>
          <a:p>
            <a:endParaRPr lang="en-SG" dirty="0"/>
          </a:p>
        </p:txBody>
      </p:sp>
    </p:spTree>
    <p:extLst>
      <p:ext uri="{BB962C8B-B14F-4D97-AF65-F5344CB8AC3E}">
        <p14:creationId xmlns:p14="http://schemas.microsoft.com/office/powerpoint/2010/main" val="3225780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BBEC9-73E0-4E8D-9D4C-62DA78BF4E45}"/>
              </a:ext>
            </a:extLst>
          </p:cNvPr>
          <p:cNvSpPr>
            <a:spLocks noGrp="1"/>
          </p:cNvSpPr>
          <p:nvPr>
            <p:ph type="title"/>
          </p:nvPr>
        </p:nvSpPr>
        <p:spPr/>
        <p:txBody>
          <a:bodyPr>
            <a:normAutofit fontScale="90000"/>
          </a:bodyPr>
          <a:lstStyle/>
          <a:p>
            <a:r>
              <a:rPr lang="en-SG" dirty="0">
                <a:latin typeface="+mn-lt"/>
              </a:rPr>
              <a:t>4</a:t>
            </a:r>
            <a:r>
              <a:rPr lang="en-SG" sz="2000" dirty="0">
                <a:latin typeface="+mn-lt"/>
              </a:rPr>
              <a:t>: the </a:t>
            </a:r>
            <a:r>
              <a:rPr lang="en-SG" sz="2000" i="1" dirty="0">
                <a:latin typeface="+mn-lt"/>
              </a:rPr>
              <a:t>sign/reason</a:t>
            </a:r>
            <a:r>
              <a:rPr lang="en-SG" sz="2000" dirty="0">
                <a:latin typeface="+mn-lt"/>
              </a:rPr>
              <a:t> is absent in the </a:t>
            </a:r>
            <a:r>
              <a:rPr lang="en-SG" sz="2000" i="1" dirty="0">
                <a:latin typeface="+mn-lt"/>
              </a:rPr>
              <a:t>sapak</a:t>
            </a:r>
            <a:r>
              <a:rPr lang="en-SG" sz="2000" i="1" dirty="0">
                <a:latin typeface="+mn-lt"/>
                <a:cs typeface="Times New Roman" panose="02020603050405020304" pitchFamily="18" charset="0"/>
              </a:rPr>
              <a:t>ṣa</a:t>
            </a:r>
            <a:r>
              <a:rPr lang="en-SG" sz="2000" dirty="0">
                <a:latin typeface="+mn-lt"/>
                <a:cs typeface="Times New Roman" panose="02020603050405020304" pitchFamily="18" charset="0"/>
              </a:rPr>
              <a:t> and but present in the </a:t>
            </a:r>
            <a:r>
              <a:rPr lang="en-SG" sz="2000" i="1" dirty="0" err="1">
                <a:latin typeface="+mn-lt"/>
                <a:cs typeface="Times New Roman" panose="02020603050405020304" pitchFamily="18" charset="0"/>
              </a:rPr>
              <a:t>vipakṣ</a:t>
            </a:r>
            <a:r>
              <a:rPr lang="en-SG" sz="2000" i="1" dirty="0" err="1">
                <a:latin typeface="+mn-lt"/>
              </a:rPr>
              <a:t>a</a:t>
            </a:r>
            <a:r>
              <a:rPr lang="en-SG" sz="2000" dirty="0">
                <a:latin typeface="+mn-lt"/>
              </a:rPr>
              <a:t>; this is of course the reverse situation of the normal situation we have discussed so far; below example shows that with the </a:t>
            </a:r>
            <a:r>
              <a:rPr lang="en-SG" sz="2000" i="1" dirty="0">
                <a:latin typeface="+mn-lt"/>
              </a:rPr>
              <a:t>reason/sign</a:t>
            </a:r>
            <a:r>
              <a:rPr lang="en-SG" sz="2000" dirty="0">
                <a:latin typeface="+mn-lt"/>
              </a:rPr>
              <a:t> and the </a:t>
            </a:r>
            <a:r>
              <a:rPr lang="en-SG" sz="2000" i="1" dirty="0">
                <a:latin typeface="+mn-lt"/>
              </a:rPr>
              <a:t>corresponding examples</a:t>
            </a:r>
            <a:r>
              <a:rPr lang="en-SG" sz="2000" dirty="0">
                <a:latin typeface="+mn-lt"/>
              </a:rPr>
              <a:t> do not share the required properties, the outcome would be contradictory; </a:t>
            </a:r>
            <a:r>
              <a:rPr lang="en-SG" sz="2000" i="1" dirty="0">
                <a:latin typeface="+mn-lt"/>
              </a:rPr>
              <a:t>sound is permanent</a:t>
            </a:r>
            <a:r>
              <a:rPr lang="en-SG" sz="2000" dirty="0">
                <a:latin typeface="+mn-lt"/>
              </a:rPr>
              <a:t> and the reason </a:t>
            </a:r>
            <a:r>
              <a:rPr lang="en-SG" sz="2000" i="1" dirty="0">
                <a:latin typeface="+mn-lt"/>
              </a:rPr>
              <a:t>it is produced</a:t>
            </a:r>
            <a:r>
              <a:rPr lang="en-SG" sz="2000" dirty="0">
                <a:latin typeface="+mn-lt"/>
              </a:rPr>
              <a:t> cannot be reconciled, so is sky/space; this also results in the irreconcilability of dissimilar example – a pot;</a:t>
            </a:r>
          </a:p>
        </p:txBody>
      </p:sp>
      <p:graphicFrame>
        <p:nvGraphicFramePr>
          <p:cNvPr id="4" name="Content Placeholder 3">
            <a:extLst>
              <a:ext uri="{FF2B5EF4-FFF2-40B4-BE49-F238E27FC236}">
                <a16:creationId xmlns:a16="http://schemas.microsoft.com/office/drawing/2014/main" id="{F53508F8-0F1F-454E-B910-7B8D8F62FCA4}"/>
              </a:ext>
            </a:extLst>
          </p:cNvPr>
          <p:cNvGraphicFramePr>
            <a:graphicFrameLocks noGrp="1"/>
          </p:cNvGraphicFramePr>
          <p:nvPr>
            <p:ph idx="1"/>
            <p:extLst>
              <p:ext uri="{D42A27DB-BD31-4B8C-83A1-F6EECF244321}">
                <p14:modId xmlns:p14="http://schemas.microsoft.com/office/powerpoint/2010/main" val="2240231985"/>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7064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17634-13DA-4A1A-8ADC-210D3679FBCF}"/>
              </a:ext>
            </a:extLst>
          </p:cNvPr>
          <p:cNvSpPr>
            <a:spLocks noGrp="1"/>
          </p:cNvSpPr>
          <p:nvPr>
            <p:ph type="title"/>
          </p:nvPr>
        </p:nvSpPr>
        <p:spPr/>
        <p:txBody>
          <a:bodyPr>
            <a:normAutofit fontScale="90000"/>
          </a:bodyPr>
          <a:lstStyle/>
          <a:p>
            <a:r>
              <a:rPr lang="en-SG" dirty="0">
                <a:latin typeface="+mn-lt"/>
              </a:rPr>
              <a:t>5</a:t>
            </a:r>
            <a:r>
              <a:rPr lang="en-SG" sz="2000" dirty="0">
                <a:latin typeface="+mn-lt"/>
              </a:rPr>
              <a:t>: the </a:t>
            </a:r>
            <a:r>
              <a:rPr lang="en-SG" sz="2000" i="1" dirty="0">
                <a:latin typeface="+mn-lt"/>
              </a:rPr>
              <a:t>sign/reason</a:t>
            </a:r>
            <a:r>
              <a:rPr lang="en-SG" sz="2000" dirty="0">
                <a:latin typeface="+mn-lt"/>
              </a:rPr>
              <a:t> is absent in both the </a:t>
            </a:r>
            <a:r>
              <a:rPr lang="en-SG" sz="2000" i="1" dirty="0">
                <a:latin typeface="+mn-lt"/>
              </a:rPr>
              <a:t>sapak</a:t>
            </a:r>
            <a:r>
              <a:rPr lang="en-SG" sz="2000" i="1" dirty="0">
                <a:latin typeface="+mn-lt"/>
                <a:cs typeface="Times New Roman" panose="02020603050405020304" pitchFamily="18" charset="0"/>
              </a:rPr>
              <a:t>ṣa</a:t>
            </a:r>
            <a:r>
              <a:rPr lang="en-SG" sz="2000" dirty="0">
                <a:latin typeface="+mn-lt"/>
                <a:cs typeface="Times New Roman" panose="02020603050405020304" pitchFamily="18" charset="0"/>
              </a:rPr>
              <a:t> and the </a:t>
            </a:r>
            <a:r>
              <a:rPr lang="en-SG" sz="2000" i="1" dirty="0" err="1">
                <a:latin typeface="+mn-lt"/>
                <a:cs typeface="Times New Roman" panose="02020603050405020304" pitchFamily="18" charset="0"/>
              </a:rPr>
              <a:t>vipakṣ</a:t>
            </a:r>
            <a:r>
              <a:rPr lang="en-SG" sz="2000" i="1" dirty="0" err="1">
                <a:latin typeface="+mn-lt"/>
              </a:rPr>
              <a:t>a</a:t>
            </a:r>
            <a:r>
              <a:rPr lang="en-SG" sz="2000" dirty="0">
                <a:latin typeface="+mn-lt"/>
              </a:rPr>
              <a:t>; in this case, there is a point of irrelevance between the </a:t>
            </a:r>
            <a:r>
              <a:rPr lang="en-SG" sz="2000" i="1" dirty="0">
                <a:latin typeface="+mn-lt"/>
              </a:rPr>
              <a:t>reason</a:t>
            </a:r>
            <a:r>
              <a:rPr lang="en-SG" sz="2000" dirty="0">
                <a:latin typeface="+mn-lt"/>
              </a:rPr>
              <a:t> and the </a:t>
            </a:r>
            <a:r>
              <a:rPr lang="en-SG" sz="2000" i="1" dirty="0">
                <a:latin typeface="+mn-lt"/>
              </a:rPr>
              <a:t>similar example</a:t>
            </a:r>
            <a:r>
              <a:rPr lang="en-SG" sz="2000" dirty="0">
                <a:latin typeface="+mn-lt"/>
              </a:rPr>
              <a:t>; sound, non-eternality and audibility may be true but audibility is not a universal property of non-eternality and sound; and it is rather irrelevant to compare this with space; so here the audibility is to narrow a </a:t>
            </a:r>
            <a:r>
              <a:rPr lang="en-SG" sz="2000" i="1" dirty="0">
                <a:latin typeface="+mn-lt"/>
              </a:rPr>
              <a:t>property</a:t>
            </a:r>
            <a:r>
              <a:rPr lang="en-SG" sz="2000" dirty="0">
                <a:latin typeface="+mn-lt"/>
              </a:rPr>
              <a:t> to guarantee the validity of the inference;</a:t>
            </a:r>
          </a:p>
        </p:txBody>
      </p:sp>
      <p:graphicFrame>
        <p:nvGraphicFramePr>
          <p:cNvPr id="4" name="Content Placeholder 3">
            <a:extLst>
              <a:ext uri="{FF2B5EF4-FFF2-40B4-BE49-F238E27FC236}">
                <a16:creationId xmlns:a16="http://schemas.microsoft.com/office/drawing/2014/main" id="{702CB7BD-2DBB-49CD-8D3E-4608E8FB4764}"/>
              </a:ext>
            </a:extLst>
          </p:cNvPr>
          <p:cNvGraphicFramePr>
            <a:graphicFrameLocks noGrp="1"/>
          </p:cNvGraphicFramePr>
          <p:nvPr>
            <p:ph idx="1"/>
            <p:extLst>
              <p:ext uri="{D42A27DB-BD31-4B8C-83A1-F6EECF244321}">
                <p14:modId xmlns:p14="http://schemas.microsoft.com/office/powerpoint/2010/main" val="3023381400"/>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3505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A16A1-0561-4A79-B86A-57197F838382}"/>
              </a:ext>
            </a:extLst>
          </p:cNvPr>
          <p:cNvSpPr>
            <a:spLocks noGrp="1"/>
          </p:cNvSpPr>
          <p:nvPr>
            <p:ph type="title"/>
          </p:nvPr>
        </p:nvSpPr>
        <p:spPr/>
        <p:txBody>
          <a:bodyPr>
            <a:normAutofit fontScale="90000"/>
          </a:bodyPr>
          <a:lstStyle/>
          <a:p>
            <a:r>
              <a:rPr lang="en-SG" dirty="0">
                <a:latin typeface="+mn-lt"/>
              </a:rPr>
              <a:t>6</a:t>
            </a:r>
            <a:r>
              <a:rPr lang="en-SG" sz="1800" dirty="0">
                <a:latin typeface="+mn-lt"/>
              </a:rPr>
              <a:t>: the </a:t>
            </a:r>
            <a:r>
              <a:rPr lang="en-SG" sz="1800" i="1" dirty="0">
                <a:latin typeface="+mn-lt"/>
              </a:rPr>
              <a:t>sign/reason</a:t>
            </a:r>
            <a:r>
              <a:rPr lang="en-SG" sz="1800" dirty="0">
                <a:latin typeface="+mn-lt"/>
              </a:rPr>
              <a:t> is absent in the </a:t>
            </a:r>
            <a:r>
              <a:rPr lang="en-SG" sz="1800" i="1" dirty="0">
                <a:latin typeface="+mn-lt"/>
              </a:rPr>
              <a:t>sapak</a:t>
            </a:r>
            <a:r>
              <a:rPr lang="en-SG" sz="1800" i="1" dirty="0">
                <a:latin typeface="+mn-lt"/>
                <a:cs typeface="Times New Roman" panose="02020603050405020304" pitchFamily="18" charset="0"/>
              </a:rPr>
              <a:t>ṣa</a:t>
            </a:r>
            <a:r>
              <a:rPr lang="en-SG" sz="1800" dirty="0">
                <a:latin typeface="+mn-lt"/>
                <a:cs typeface="Times New Roman" panose="02020603050405020304" pitchFamily="18" charset="0"/>
              </a:rPr>
              <a:t> and but both present and absent in the </a:t>
            </a:r>
            <a:r>
              <a:rPr lang="en-SG" sz="1800" i="1" dirty="0" err="1">
                <a:latin typeface="+mn-lt"/>
                <a:cs typeface="Times New Roman" panose="02020603050405020304" pitchFamily="18" charset="0"/>
              </a:rPr>
              <a:t>vipakṣ</a:t>
            </a:r>
            <a:r>
              <a:rPr lang="en-SG" sz="1800" i="1" dirty="0" err="1">
                <a:latin typeface="+mn-lt"/>
              </a:rPr>
              <a:t>a</a:t>
            </a:r>
            <a:r>
              <a:rPr lang="en-SG" sz="1800" dirty="0">
                <a:latin typeface="+mn-lt"/>
              </a:rPr>
              <a:t>; here, the </a:t>
            </a:r>
            <a:r>
              <a:rPr lang="en-SG" sz="1800" i="1" dirty="0">
                <a:latin typeface="+mn-lt"/>
              </a:rPr>
              <a:t>reason</a:t>
            </a:r>
            <a:r>
              <a:rPr lang="en-SG" sz="1800" dirty="0">
                <a:latin typeface="+mn-lt"/>
              </a:rPr>
              <a:t> contradicts its thesis by stating that sound is permanent because of being produced by effort; please note here that as we mentioned, this is according to Buddhist theory of dependent co-arising; otherwise it would be different; so in similar example, space is either permanent or not produced by effort; and pot and lightning are produced and not produced by effort; here effort seems to suggests artificial effort, not the natural effort; because lightning may be not produced by human effort but it needs the natural efforts – conditions to be effective;</a:t>
            </a:r>
          </a:p>
        </p:txBody>
      </p:sp>
      <p:graphicFrame>
        <p:nvGraphicFramePr>
          <p:cNvPr id="4" name="Content Placeholder 3">
            <a:extLst>
              <a:ext uri="{FF2B5EF4-FFF2-40B4-BE49-F238E27FC236}">
                <a16:creationId xmlns:a16="http://schemas.microsoft.com/office/drawing/2014/main" id="{B1924A2D-D686-4A2D-A52A-20931C83611B}"/>
              </a:ext>
            </a:extLst>
          </p:cNvPr>
          <p:cNvGraphicFramePr>
            <a:graphicFrameLocks noGrp="1"/>
          </p:cNvGraphicFramePr>
          <p:nvPr>
            <p:ph idx="1"/>
            <p:extLst>
              <p:ext uri="{D42A27DB-BD31-4B8C-83A1-F6EECF244321}">
                <p14:modId xmlns:p14="http://schemas.microsoft.com/office/powerpoint/2010/main" val="2372737323"/>
              </p:ext>
            </p:extLst>
          </p:nvPr>
        </p:nvGraphicFramePr>
        <p:xfrm>
          <a:off x="628650" y="2013357"/>
          <a:ext cx="7886700" cy="41636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4961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A597F-3C79-4122-859D-7BD6B06FCA25}"/>
              </a:ext>
            </a:extLst>
          </p:cNvPr>
          <p:cNvSpPr>
            <a:spLocks noGrp="1"/>
          </p:cNvSpPr>
          <p:nvPr>
            <p:ph type="title"/>
          </p:nvPr>
        </p:nvSpPr>
        <p:spPr/>
        <p:txBody>
          <a:bodyPr>
            <a:normAutofit fontScale="90000"/>
          </a:bodyPr>
          <a:lstStyle/>
          <a:p>
            <a:r>
              <a:rPr lang="en-SG" dirty="0"/>
              <a:t>7</a:t>
            </a:r>
            <a:r>
              <a:rPr lang="en-SG" sz="1800" dirty="0">
                <a:latin typeface="+mn-lt"/>
              </a:rPr>
              <a:t>: the </a:t>
            </a:r>
            <a:r>
              <a:rPr lang="en-SG" sz="1800" i="1" dirty="0">
                <a:latin typeface="+mn-lt"/>
              </a:rPr>
              <a:t>sign/reason</a:t>
            </a:r>
            <a:r>
              <a:rPr lang="en-SG" sz="1800" dirty="0">
                <a:latin typeface="+mn-lt"/>
              </a:rPr>
              <a:t> is both present and absent in the </a:t>
            </a:r>
            <a:r>
              <a:rPr lang="en-SG" sz="1800" i="1" dirty="0">
                <a:latin typeface="+mn-lt"/>
              </a:rPr>
              <a:t>sapak</a:t>
            </a:r>
            <a:r>
              <a:rPr lang="en-SG" sz="1800" i="1" dirty="0">
                <a:latin typeface="+mn-lt"/>
                <a:cs typeface="Times New Roman" panose="02020603050405020304" pitchFamily="18" charset="0"/>
              </a:rPr>
              <a:t>ṣa</a:t>
            </a:r>
            <a:r>
              <a:rPr lang="en-SG" sz="1800" dirty="0">
                <a:latin typeface="+mn-lt"/>
                <a:cs typeface="Times New Roman" panose="02020603050405020304" pitchFamily="18" charset="0"/>
              </a:rPr>
              <a:t> and but present in the </a:t>
            </a:r>
            <a:r>
              <a:rPr lang="en-SG" sz="1800" i="1" dirty="0" err="1">
                <a:latin typeface="+mn-lt"/>
                <a:cs typeface="Times New Roman" panose="02020603050405020304" pitchFamily="18" charset="0"/>
              </a:rPr>
              <a:t>vipakṣ</a:t>
            </a:r>
            <a:r>
              <a:rPr lang="en-SG" sz="1800" i="1" dirty="0" err="1">
                <a:latin typeface="+mn-lt"/>
              </a:rPr>
              <a:t>a</a:t>
            </a:r>
            <a:r>
              <a:rPr lang="en-SG" sz="1800" dirty="0">
                <a:latin typeface="+mn-lt"/>
              </a:rPr>
              <a:t>; here, it is the reverse order of the </a:t>
            </a:r>
            <a:r>
              <a:rPr lang="en-SG" sz="1800" i="1" dirty="0">
                <a:latin typeface="+mn-lt"/>
              </a:rPr>
              <a:t>thesis</a:t>
            </a:r>
            <a:r>
              <a:rPr lang="en-SG" sz="1800" dirty="0">
                <a:latin typeface="+mn-lt"/>
              </a:rPr>
              <a:t> and </a:t>
            </a:r>
            <a:r>
              <a:rPr lang="en-SG" sz="1800" i="1" dirty="0">
                <a:latin typeface="+mn-lt"/>
              </a:rPr>
              <a:t>reason</a:t>
            </a:r>
            <a:r>
              <a:rPr lang="en-SG" sz="1800" dirty="0">
                <a:latin typeface="+mn-lt"/>
              </a:rPr>
              <a:t>; sound it not produced because it is impermanent; so in the similar example, lightning is impermanent &amp; not produced; sky/space is permanent &amp; not produced; on the other hand, pot is produced &amp; it is impermanent;</a:t>
            </a:r>
          </a:p>
        </p:txBody>
      </p:sp>
      <p:graphicFrame>
        <p:nvGraphicFramePr>
          <p:cNvPr id="4" name="Content Placeholder 3">
            <a:extLst>
              <a:ext uri="{FF2B5EF4-FFF2-40B4-BE49-F238E27FC236}">
                <a16:creationId xmlns:a16="http://schemas.microsoft.com/office/drawing/2014/main" id="{2AE6C113-B978-4D9A-BF89-903F093F94D8}"/>
              </a:ext>
            </a:extLst>
          </p:cNvPr>
          <p:cNvGraphicFramePr>
            <a:graphicFrameLocks noGrp="1"/>
          </p:cNvGraphicFramePr>
          <p:nvPr>
            <p:ph idx="1"/>
            <p:extLst>
              <p:ext uri="{D42A27DB-BD31-4B8C-83A1-F6EECF244321}">
                <p14:modId xmlns:p14="http://schemas.microsoft.com/office/powerpoint/2010/main" val="2352148391"/>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0079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45FDA-96F6-431B-951F-7AE239BB5274}"/>
              </a:ext>
            </a:extLst>
          </p:cNvPr>
          <p:cNvSpPr>
            <a:spLocks noGrp="1"/>
          </p:cNvSpPr>
          <p:nvPr>
            <p:ph type="title"/>
          </p:nvPr>
        </p:nvSpPr>
        <p:spPr/>
        <p:txBody>
          <a:bodyPr>
            <a:normAutofit fontScale="90000"/>
          </a:bodyPr>
          <a:lstStyle/>
          <a:p>
            <a:r>
              <a:rPr lang="en-SG" dirty="0">
                <a:latin typeface="+mn-lt"/>
              </a:rPr>
              <a:t>8</a:t>
            </a:r>
            <a:r>
              <a:rPr lang="en-SG" sz="2000" dirty="0">
                <a:latin typeface="+mn-lt"/>
              </a:rPr>
              <a:t>: the </a:t>
            </a:r>
            <a:r>
              <a:rPr lang="en-SG" sz="2000" i="1" dirty="0">
                <a:latin typeface="+mn-lt"/>
              </a:rPr>
              <a:t>sign/reason</a:t>
            </a:r>
            <a:r>
              <a:rPr lang="en-SG" sz="2000" dirty="0">
                <a:latin typeface="+mn-lt"/>
              </a:rPr>
              <a:t> is both present and absent in the </a:t>
            </a:r>
            <a:r>
              <a:rPr lang="en-SG" sz="2000" i="1" dirty="0">
                <a:latin typeface="+mn-lt"/>
              </a:rPr>
              <a:t>sapak</a:t>
            </a:r>
            <a:r>
              <a:rPr lang="en-SG" sz="2000" i="1" dirty="0">
                <a:latin typeface="+mn-lt"/>
                <a:cs typeface="Times New Roman" panose="02020603050405020304" pitchFamily="18" charset="0"/>
              </a:rPr>
              <a:t>ṣa</a:t>
            </a:r>
            <a:r>
              <a:rPr lang="en-SG" sz="2000" dirty="0">
                <a:latin typeface="+mn-lt"/>
                <a:cs typeface="Times New Roman" panose="02020603050405020304" pitchFamily="18" charset="0"/>
              </a:rPr>
              <a:t> and but absent in the </a:t>
            </a:r>
            <a:r>
              <a:rPr lang="en-SG" sz="2000" i="1" dirty="0" err="1">
                <a:latin typeface="+mn-lt"/>
                <a:cs typeface="Times New Roman" panose="02020603050405020304" pitchFamily="18" charset="0"/>
              </a:rPr>
              <a:t>vipakṣ</a:t>
            </a:r>
            <a:r>
              <a:rPr lang="en-SG" sz="2000" i="1" dirty="0" err="1">
                <a:latin typeface="+mn-lt"/>
              </a:rPr>
              <a:t>a</a:t>
            </a:r>
            <a:r>
              <a:rPr lang="en-SG" sz="2000" dirty="0">
                <a:latin typeface="+mn-lt"/>
              </a:rPr>
              <a:t>; sound is impermanent because it is produced; here the </a:t>
            </a:r>
            <a:r>
              <a:rPr lang="en-SG" sz="2000" i="1" dirty="0">
                <a:latin typeface="+mn-lt"/>
              </a:rPr>
              <a:t>reason/sign</a:t>
            </a:r>
            <a:r>
              <a:rPr lang="en-SG" sz="2000" dirty="0">
                <a:latin typeface="+mn-lt"/>
              </a:rPr>
              <a:t> and the examples are almost standard requirements similar to the 2</a:t>
            </a:r>
            <a:r>
              <a:rPr lang="en-SG" sz="2000" baseline="30000" dirty="0">
                <a:latin typeface="+mn-lt"/>
              </a:rPr>
              <a:t>nd</a:t>
            </a:r>
            <a:r>
              <a:rPr lang="en-SG" sz="2000" dirty="0">
                <a:latin typeface="+mn-lt"/>
              </a:rPr>
              <a:t> situation in the </a:t>
            </a:r>
            <a:r>
              <a:rPr lang="en-SG" sz="2000" i="1" dirty="0" err="1">
                <a:latin typeface="+mn-lt"/>
              </a:rPr>
              <a:t>hetucakra</a:t>
            </a:r>
            <a:r>
              <a:rPr lang="en-SG" sz="2000" dirty="0">
                <a:latin typeface="+mn-lt"/>
              </a:rPr>
              <a:t>, except that the </a:t>
            </a:r>
            <a:r>
              <a:rPr lang="en-SG" sz="2000" i="1" dirty="0">
                <a:latin typeface="+mn-lt"/>
              </a:rPr>
              <a:t>sign</a:t>
            </a:r>
            <a:r>
              <a:rPr lang="en-SG" sz="2000" dirty="0">
                <a:latin typeface="+mn-lt"/>
              </a:rPr>
              <a:t> is both present and absent in the similar examples;</a:t>
            </a:r>
          </a:p>
        </p:txBody>
      </p:sp>
      <p:graphicFrame>
        <p:nvGraphicFramePr>
          <p:cNvPr id="4" name="Content Placeholder 3">
            <a:extLst>
              <a:ext uri="{FF2B5EF4-FFF2-40B4-BE49-F238E27FC236}">
                <a16:creationId xmlns:a16="http://schemas.microsoft.com/office/drawing/2014/main" id="{B3CBF75A-E60C-4E67-9822-049840999B5A}"/>
              </a:ext>
            </a:extLst>
          </p:cNvPr>
          <p:cNvGraphicFramePr>
            <a:graphicFrameLocks noGrp="1"/>
          </p:cNvGraphicFramePr>
          <p:nvPr>
            <p:ph idx="1"/>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78457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49874-F110-46C6-A475-F73341A2A763}"/>
              </a:ext>
            </a:extLst>
          </p:cNvPr>
          <p:cNvSpPr>
            <a:spLocks noGrp="1"/>
          </p:cNvSpPr>
          <p:nvPr>
            <p:ph type="title"/>
          </p:nvPr>
        </p:nvSpPr>
        <p:spPr/>
        <p:txBody>
          <a:bodyPr>
            <a:normAutofit fontScale="90000"/>
          </a:bodyPr>
          <a:lstStyle/>
          <a:p>
            <a:r>
              <a:rPr lang="en-SG" dirty="0">
                <a:latin typeface="+mn-lt"/>
              </a:rPr>
              <a:t>9</a:t>
            </a:r>
            <a:r>
              <a:rPr lang="en-SG" sz="2000" dirty="0">
                <a:latin typeface="+mn-lt"/>
              </a:rPr>
              <a:t>: the </a:t>
            </a:r>
            <a:r>
              <a:rPr lang="en-SG" sz="2000" i="1" dirty="0">
                <a:latin typeface="+mn-lt"/>
              </a:rPr>
              <a:t>sign/reason</a:t>
            </a:r>
            <a:r>
              <a:rPr lang="en-SG" sz="2000" dirty="0">
                <a:latin typeface="+mn-lt"/>
              </a:rPr>
              <a:t> is both present and absent in the </a:t>
            </a:r>
            <a:r>
              <a:rPr lang="en-SG" sz="2000" i="1" dirty="0">
                <a:latin typeface="+mn-lt"/>
              </a:rPr>
              <a:t>sapak</a:t>
            </a:r>
            <a:r>
              <a:rPr lang="en-SG" sz="2000" i="1" dirty="0">
                <a:latin typeface="+mn-lt"/>
                <a:cs typeface="Times New Roman" panose="02020603050405020304" pitchFamily="18" charset="0"/>
              </a:rPr>
              <a:t>ṣa</a:t>
            </a:r>
            <a:r>
              <a:rPr lang="en-SG" sz="2000" dirty="0">
                <a:latin typeface="+mn-lt"/>
                <a:cs typeface="Times New Roman" panose="02020603050405020304" pitchFamily="18" charset="0"/>
              </a:rPr>
              <a:t> as well both present and absent in the </a:t>
            </a:r>
            <a:r>
              <a:rPr lang="en-SG" sz="2000" i="1" dirty="0" err="1">
                <a:latin typeface="+mn-lt"/>
                <a:cs typeface="Times New Roman" panose="02020603050405020304" pitchFamily="18" charset="0"/>
              </a:rPr>
              <a:t>vipakṣ</a:t>
            </a:r>
            <a:r>
              <a:rPr lang="en-SG" sz="2000" i="1" dirty="0" err="1">
                <a:latin typeface="+mn-lt"/>
              </a:rPr>
              <a:t>a</a:t>
            </a:r>
            <a:r>
              <a:rPr lang="en-SG" sz="2000" dirty="0">
                <a:latin typeface="+mn-lt"/>
              </a:rPr>
              <a:t>; in this case, sound is permanent because it is incorporeal (non-physical), which is a property to broad to be specified; for instance, while atom is impermanent but corporeal, space is incorporeal but permanent; action and pot can be viewed in a similar manner; the result is then inconclusive;</a:t>
            </a:r>
          </a:p>
        </p:txBody>
      </p:sp>
      <p:graphicFrame>
        <p:nvGraphicFramePr>
          <p:cNvPr id="4" name="Content Placeholder 3">
            <a:extLst>
              <a:ext uri="{FF2B5EF4-FFF2-40B4-BE49-F238E27FC236}">
                <a16:creationId xmlns:a16="http://schemas.microsoft.com/office/drawing/2014/main" id="{263B9CE7-6FB6-4995-9D0D-2957A4CE95F9}"/>
              </a:ext>
            </a:extLst>
          </p:cNvPr>
          <p:cNvGraphicFramePr>
            <a:graphicFrameLocks noGrp="1"/>
          </p:cNvGraphicFramePr>
          <p:nvPr>
            <p:ph idx="1"/>
            <p:extLst>
              <p:ext uri="{D42A27DB-BD31-4B8C-83A1-F6EECF244321}">
                <p14:modId xmlns:p14="http://schemas.microsoft.com/office/powerpoint/2010/main" val="1985124670"/>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51048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A08C7-1BF1-4D46-A23D-E21A989674CB}"/>
              </a:ext>
            </a:extLst>
          </p:cNvPr>
          <p:cNvSpPr>
            <a:spLocks noGrp="1"/>
          </p:cNvSpPr>
          <p:nvPr>
            <p:ph type="title"/>
          </p:nvPr>
        </p:nvSpPr>
        <p:spPr/>
        <p:txBody>
          <a:bodyPr/>
          <a:lstStyle/>
          <a:p>
            <a:r>
              <a:rPr lang="en-SG" dirty="0"/>
              <a:t>Summary and facts-check</a:t>
            </a:r>
          </a:p>
        </p:txBody>
      </p:sp>
      <p:sp>
        <p:nvSpPr>
          <p:cNvPr id="3" name="Content Placeholder 2">
            <a:extLst>
              <a:ext uri="{FF2B5EF4-FFF2-40B4-BE49-F238E27FC236}">
                <a16:creationId xmlns:a16="http://schemas.microsoft.com/office/drawing/2014/main" id="{9FE7DE08-2CEC-471C-93F7-4BF9636B8E1B}"/>
              </a:ext>
            </a:extLst>
          </p:cNvPr>
          <p:cNvSpPr>
            <a:spLocks noGrp="1"/>
          </p:cNvSpPr>
          <p:nvPr>
            <p:ph idx="1"/>
          </p:nvPr>
        </p:nvSpPr>
        <p:spPr/>
        <p:txBody>
          <a:bodyPr>
            <a:normAutofit fontScale="77500" lnSpcReduction="20000"/>
          </a:bodyPr>
          <a:lstStyle/>
          <a:p>
            <a:r>
              <a:rPr lang="en-SG" dirty="0"/>
              <a:t>As you can see from the previous slides, the </a:t>
            </a:r>
            <a:r>
              <a:rPr lang="en-SG" i="1" dirty="0" err="1"/>
              <a:t>hetucakra</a:t>
            </a:r>
            <a:r>
              <a:rPr lang="en-SG" dirty="0"/>
              <a:t> is to outline the possibilities of the reason and its relationship with the thesis as well as the examples; we may ask one question: why </a:t>
            </a:r>
            <a:r>
              <a:rPr lang="en-SG" i="1" dirty="0"/>
              <a:t>reason</a:t>
            </a:r>
            <a:r>
              <a:rPr lang="en-SG" dirty="0"/>
              <a:t> is so important? It is because it is the link, the proof and the </a:t>
            </a:r>
            <a:r>
              <a:rPr lang="en-SG" i="1" dirty="0"/>
              <a:t>sign/mark </a:t>
            </a:r>
            <a:r>
              <a:rPr lang="en-SG" dirty="0"/>
              <a:t>of the whole inference process;</a:t>
            </a:r>
          </a:p>
          <a:p>
            <a:r>
              <a:rPr lang="en-SG" dirty="0"/>
              <a:t>So in the set of 9 possibilities, only the 2</a:t>
            </a:r>
            <a:r>
              <a:rPr lang="en-SG" baseline="30000" dirty="0"/>
              <a:t>nd</a:t>
            </a:r>
            <a:r>
              <a:rPr lang="en-SG" dirty="0"/>
              <a:t> possibility, that is, present in </a:t>
            </a:r>
            <a:r>
              <a:rPr lang="en-SG" i="1" dirty="0" err="1"/>
              <a:t>sapak</a:t>
            </a:r>
            <a:r>
              <a:rPr lang="en-SG" i="1" dirty="0" err="1">
                <a:latin typeface="Times New Roman" panose="02020603050405020304" pitchFamily="18" charset="0"/>
                <a:cs typeface="Times New Roman" panose="02020603050405020304" pitchFamily="18" charset="0"/>
              </a:rPr>
              <a:t>ṣ</a:t>
            </a:r>
            <a:r>
              <a:rPr lang="en-SG" i="1" dirty="0" err="1"/>
              <a:t>a</a:t>
            </a:r>
            <a:r>
              <a:rPr lang="en-SG" dirty="0"/>
              <a:t> and absent in </a:t>
            </a:r>
            <a:r>
              <a:rPr lang="en-SG" i="1" dirty="0" err="1"/>
              <a:t>vipak</a:t>
            </a:r>
            <a:r>
              <a:rPr lang="en-SG" i="1" dirty="0" err="1">
                <a:latin typeface="Times New Roman" panose="02020603050405020304" pitchFamily="18" charset="0"/>
                <a:cs typeface="Times New Roman" panose="02020603050405020304" pitchFamily="18" charset="0"/>
              </a:rPr>
              <a:t>ṣ</a:t>
            </a:r>
            <a:r>
              <a:rPr lang="en-SG" i="1" dirty="0" err="1"/>
              <a:t>a</a:t>
            </a:r>
            <a:r>
              <a:rPr lang="en-SG" dirty="0"/>
              <a:t>, is the standard </a:t>
            </a:r>
            <a:r>
              <a:rPr lang="en-SG" i="1" dirty="0" err="1"/>
              <a:t>trairūpya</a:t>
            </a:r>
            <a:r>
              <a:rPr lang="en-SG" dirty="0"/>
              <a:t>; the 8</a:t>
            </a:r>
            <a:r>
              <a:rPr lang="en-SG" baseline="30000" dirty="0"/>
              <a:t>th</a:t>
            </a:r>
            <a:r>
              <a:rPr lang="en-SG" dirty="0"/>
              <a:t> possibility, that is, both present and absent in the in </a:t>
            </a:r>
            <a:r>
              <a:rPr lang="en-SG" i="1" dirty="0" err="1"/>
              <a:t>sapak</a:t>
            </a:r>
            <a:r>
              <a:rPr lang="en-SG" i="1" dirty="0" err="1">
                <a:latin typeface="Times New Roman" panose="02020603050405020304" pitchFamily="18" charset="0"/>
                <a:cs typeface="Times New Roman" panose="02020603050405020304" pitchFamily="18" charset="0"/>
              </a:rPr>
              <a:t>ṣ</a:t>
            </a:r>
            <a:r>
              <a:rPr lang="en-SG" i="1" dirty="0" err="1"/>
              <a:t>a</a:t>
            </a:r>
            <a:r>
              <a:rPr lang="en-SG" dirty="0"/>
              <a:t> but solely absent in </a:t>
            </a:r>
            <a:r>
              <a:rPr lang="en-SG" i="1" dirty="0" err="1"/>
              <a:t>vipak</a:t>
            </a:r>
            <a:r>
              <a:rPr lang="en-SG" i="1" dirty="0" err="1">
                <a:latin typeface="Times New Roman" panose="02020603050405020304" pitchFamily="18" charset="0"/>
                <a:cs typeface="Times New Roman" panose="02020603050405020304" pitchFamily="18" charset="0"/>
              </a:rPr>
              <a:t>ṣ</a:t>
            </a:r>
            <a:r>
              <a:rPr lang="en-SG" i="1" dirty="0" err="1"/>
              <a:t>a</a:t>
            </a:r>
            <a:r>
              <a:rPr lang="en-SG" dirty="0"/>
              <a:t>, might be valid; but because the lightning may be understood as not produced by (human) effort, if it is used as a similar example, then it is difficult to argue because it should be permanent; if it is understood as impermanent because it is not produced by effort, then it should go to the next category – the dissimilar example; this should be kept in mind when we try to understand the 8</a:t>
            </a:r>
            <a:r>
              <a:rPr lang="en-SG" baseline="30000" dirty="0"/>
              <a:t>th</a:t>
            </a:r>
            <a:r>
              <a:rPr lang="en-SG" dirty="0"/>
              <a:t> possibility;</a:t>
            </a:r>
          </a:p>
          <a:p>
            <a:r>
              <a:rPr lang="en-SG" dirty="0"/>
              <a:t>All right, that would be all for this week; </a:t>
            </a:r>
            <a:r>
              <a:rPr lang="en-SG" i="1" dirty="0"/>
              <a:t>any questions, let me known!</a:t>
            </a:r>
          </a:p>
          <a:p>
            <a:pPr marL="0" indent="0">
              <a:buNone/>
            </a:pPr>
            <a:endParaRPr lang="en-SG" dirty="0"/>
          </a:p>
        </p:txBody>
      </p:sp>
    </p:spTree>
    <p:extLst>
      <p:ext uri="{BB962C8B-B14F-4D97-AF65-F5344CB8AC3E}">
        <p14:creationId xmlns:p14="http://schemas.microsoft.com/office/powerpoint/2010/main" val="467860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049FA-2A6D-4684-85AF-3C284549026E}"/>
              </a:ext>
            </a:extLst>
          </p:cNvPr>
          <p:cNvSpPr>
            <a:spLocks noGrp="1"/>
          </p:cNvSpPr>
          <p:nvPr>
            <p:ph type="title"/>
          </p:nvPr>
        </p:nvSpPr>
        <p:spPr/>
        <p:txBody>
          <a:bodyPr/>
          <a:lstStyle/>
          <a:p>
            <a:r>
              <a:rPr lang="en-SG" dirty="0"/>
              <a:t>Exercises/assignments</a:t>
            </a:r>
          </a:p>
        </p:txBody>
      </p:sp>
      <p:sp>
        <p:nvSpPr>
          <p:cNvPr id="3" name="Content Placeholder 2">
            <a:extLst>
              <a:ext uri="{FF2B5EF4-FFF2-40B4-BE49-F238E27FC236}">
                <a16:creationId xmlns:a16="http://schemas.microsoft.com/office/drawing/2014/main" id="{01A78E43-6D7D-41C5-A794-416A27148944}"/>
              </a:ext>
            </a:extLst>
          </p:cNvPr>
          <p:cNvSpPr>
            <a:spLocks noGrp="1"/>
          </p:cNvSpPr>
          <p:nvPr>
            <p:ph idx="1"/>
          </p:nvPr>
        </p:nvSpPr>
        <p:spPr/>
        <p:txBody>
          <a:bodyPr>
            <a:normAutofit fontScale="92500" lnSpcReduction="10000"/>
          </a:bodyPr>
          <a:lstStyle/>
          <a:p>
            <a:r>
              <a:rPr lang="en-SG" dirty="0"/>
              <a:t>Do the following exercises and submit them via email (</a:t>
            </a:r>
            <a:r>
              <a:rPr lang="en-SG" dirty="0">
                <a:hlinkClick r:id="rId2"/>
              </a:rPr>
              <a:t>chuanqing@bcs.edu.sg</a:t>
            </a:r>
            <a:r>
              <a:rPr lang="en-SG" dirty="0"/>
              <a:t>) to me by 5:00 pm, on 18</a:t>
            </a:r>
            <a:r>
              <a:rPr lang="en-SG" baseline="30000" dirty="0"/>
              <a:t>th</a:t>
            </a:r>
            <a:r>
              <a:rPr lang="en-SG" dirty="0"/>
              <a:t> November (Wednesday); as usual, please send the exercises of the two courses (</a:t>
            </a:r>
            <a:r>
              <a:rPr lang="en-SG" i="1" dirty="0"/>
              <a:t>Buddhism and Economics</a:t>
            </a:r>
            <a:r>
              <a:rPr lang="en-SG" dirty="0"/>
              <a:t> &amp; </a:t>
            </a:r>
            <a:r>
              <a:rPr lang="en-SG" i="1" dirty="0"/>
              <a:t>Introduction to Buddhist Logic</a:t>
            </a:r>
            <a:r>
              <a:rPr lang="en-SG" dirty="0"/>
              <a:t>) together in one </a:t>
            </a:r>
            <a:r>
              <a:rPr lang="en-SG" u="sng" dirty="0"/>
              <a:t>Word doc. file</a:t>
            </a:r>
            <a:r>
              <a:rPr lang="en-SG" dirty="0"/>
              <a:t>;</a:t>
            </a:r>
          </a:p>
          <a:p>
            <a:r>
              <a:rPr lang="en-SG" b="1" i="1" dirty="0"/>
              <a:t>The inference</a:t>
            </a:r>
            <a:r>
              <a:rPr lang="en-SG" dirty="0"/>
              <a:t>:</a:t>
            </a:r>
            <a:r>
              <a:rPr lang="en-SG" b="1" i="1" dirty="0"/>
              <a:t> </a:t>
            </a:r>
            <a:r>
              <a:rPr lang="en-SG" i="1" dirty="0"/>
              <a:t>Diamond is permanent because it is very hard; like a steel rod, but unlike a wooden stick</a:t>
            </a:r>
            <a:r>
              <a:rPr lang="en-SG" dirty="0"/>
              <a:t>; </a:t>
            </a:r>
          </a:p>
          <a:p>
            <a:r>
              <a:rPr lang="en-SG" b="1" i="1" dirty="0"/>
              <a:t>The questions</a:t>
            </a:r>
            <a:r>
              <a:rPr lang="en-SG" dirty="0"/>
              <a:t>: 1, Do you think the above </a:t>
            </a:r>
            <a:r>
              <a:rPr lang="en-SG" i="1" u="sng" dirty="0"/>
              <a:t>inference</a:t>
            </a:r>
            <a:r>
              <a:rPr lang="en-SG" dirty="0"/>
              <a:t> is valid or invalid according to Buddhist theory of conditioned co-origination?</a:t>
            </a:r>
          </a:p>
          <a:p>
            <a:r>
              <a:rPr lang="en-SG" dirty="0"/>
              <a:t>2, Can you identify the </a:t>
            </a:r>
            <a:r>
              <a:rPr lang="en-SG" i="1" dirty="0" err="1"/>
              <a:t>trair</a:t>
            </a:r>
            <a:r>
              <a:rPr lang="en-SG" i="1" dirty="0" err="1">
                <a:latin typeface="Times New Roman" panose="02020603050405020304" pitchFamily="18" charset="0"/>
                <a:cs typeface="Times New Roman" panose="02020603050405020304" pitchFamily="18" charset="0"/>
              </a:rPr>
              <a:t>ū</a:t>
            </a:r>
            <a:r>
              <a:rPr lang="en-SG" i="1" dirty="0" err="1"/>
              <a:t>pya</a:t>
            </a:r>
            <a:r>
              <a:rPr lang="en-SG" dirty="0"/>
              <a:t> in the above </a:t>
            </a:r>
            <a:r>
              <a:rPr lang="en-SG" i="1" u="sng" dirty="0"/>
              <a:t>inference</a:t>
            </a:r>
            <a:r>
              <a:rPr lang="en-SG" dirty="0"/>
              <a:t>?</a:t>
            </a:r>
          </a:p>
        </p:txBody>
      </p:sp>
    </p:spTree>
    <p:extLst>
      <p:ext uri="{BB962C8B-B14F-4D97-AF65-F5344CB8AC3E}">
        <p14:creationId xmlns:p14="http://schemas.microsoft.com/office/powerpoint/2010/main" val="3711469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25084-CD9F-45BB-BB14-065CD50F64F5}"/>
              </a:ext>
            </a:extLst>
          </p:cNvPr>
          <p:cNvSpPr>
            <a:spLocks noGrp="1"/>
          </p:cNvSpPr>
          <p:nvPr>
            <p:ph type="title"/>
          </p:nvPr>
        </p:nvSpPr>
        <p:spPr/>
        <p:txBody>
          <a:bodyPr/>
          <a:lstStyle/>
          <a:p>
            <a:r>
              <a:rPr lang="en-SG" dirty="0"/>
              <a:t>Dign</a:t>
            </a:r>
            <a:r>
              <a:rPr lang="en-SG" dirty="0">
                <a:latin typeface="Times New Roman" panose="02020603050405020304" pitchFamily="18" charset="0"/>
                <a:cs typeface="Times New Roman" panose="02020603050405020304" pitchFamily="18" charset="0"/>
              </a:rPr>
              <a:t>ā</a:t>
            </a:r>
            <a:r>
              <a:rPr lang="en-SG" dirty="0"/>
              <a:t>ga and </a:t>
            </a:r>
            <a:r>
              <a:rPr lang="en-SG" i="1" dirty="0"/>
              <a:t>Hetucakra</a:t>
            </a:r>
            <a:endParaRPr lang="en-SG" dirty="0"/>
          </a:p>
        </p:txBody>
      </p:sp>
      <p:sp>
        <p:nvSpPr>
          <p:cNvPr id="3" name="Content Placeholder 2">
            <a:extLst>
              <a:ext uri="{FF2B5EF4-FFF2-40B4-BE49-F238E27FC236}">
                <a16:creationId xmlns:a16="http://schemas.microsoft.com/office/drawing/2014/main" id="{BF0781A9-9686-4A35-9937-C39149B48EB8}"/>
              </a:ext>
            </a:extLst>
          </p:cNvPr>
          <p:cNvSpPr>
            <a:spLocks noGrp="1"/>
          </p:cNvSpPr>
          <p:nvPr>
            <p:ph idx="1"/>
          </p:nvPr>
        </p:nvSpPr>
        <p:spPr/>
        <p:txBody>
          <a:bodyPr>
            <a:normAutofit fontScale="85000" lnSpcReduction="20000"/>
          </a:bodyPr>
          <a:lstStyle/>
          <a:p>
            <a:r>
              <a:rPr lang="en-SG" dirty="0"/>
              <a:t>When we discussed about the </a:t>
            </a:r>
            <a:r>
              <a:rPr lang="en-SG" i="1" dirty="0" err="1"/>
              <a:t>trairūpya</a:t>
            </a:r>
            <a:r>
              <a:rPr lang="en-SG" dirty="0"/>
              <a:t>, the concept is about the three aspect of the reason; or in other words, it is about the relationship between the subject/thesis/property of the subject and the reason, and then the relationship between the reason and the examples; as we mentioned, the term </a:t>
            </a:r>
            <a:r>
              <a:rPr lang="en-SG" i="1" dirty="0"/>
              <a:t>pak</a:t>
            </a:r>
            <a:r>
              <a:rPr lang="en-SG" i="1" dirty="0">
                <a:cs typeface="Times New Roman" panose="02020603050405020304" pitchFamily="18" charset="0"/>
              </a:rPr>
              <a:t>ṣa</a:t>
            </a:r>
            <a:r>
              <a:rPr lang="en-SG" dirty="0">
                <a:cs typeface="Times New Roman" panose="02020603050405020304" pitchFamily="18" charset="0"/>
              </a:rPr>
              <a:t>, </a:t>
            </a:r>
            <a:r>
              <a:rPr lang="en-SG" i="1" dirty="0">
                <a:cs typeface="Times New Roman" panose="02020603050405020304" pitchFamily="18" charset="0"/>
              </a:rPr>
              <a:t>sādhya </a:t>
            </a:r>
            <a:r>
              <a:rPr lang="en-SG" dirty="0">
                <a:cs typeface="Times New Roman" panose="02020603050405020304" pitchFamily="18" charset="0"/>
              </a:rPr>
              <a:t>(meaning: </a:t>
            </a:r>
            <a:r>
              <a:rPr lang="en-SG" i="1" dirty="0">
                <a:cs typeface="Times New Roman" panose="02020603050405020304" pitchFamily="18" charset="0"/>
              </a:rPr>
              <a:t>sādhyadharma</a:t>
            </a:r>
            <a:r>
              <a:rPr lang="en-SG" dirty="0">
                <a:cs typeface="Times New Roman" panose="02020603050405020304" pitchFamily="18" charset="0"/>
              </a:rPr>
              <a:t>), and </a:t>
            </a:r>
            <a:r>
              <a:rPr lang="en-SG" i="1" dirty="0">
                <a:cs typeface="Times New Roman" panose="02020603050405020304" pitchFamily="18" charset="0"/>
              </a:rPr>
              <a:t>pratijñā</a:t>
            </a:r>
            <a:r>
              <a:rPr lang="en-SG" dirty="0">
                <a:cs typeface="Times New Roman" panose="02020603050405020304" pitchFamily="18" charset="0"/>
              </a:rPr>
              <a:t> should be understood contextually; </a:t>
            </a:r>
          </a:p>
          <a:p>
            <a:r>
              <a:rPr lang="en-SG" dirty="0">
                <a:cs typeface="Times New Roman" panose="02020603050405020304" pitchFamily="18" charset="0"/>
              </a:rPr>
              <a:t>Before we proceed, notice that: [mountain possesses fire = </a:t>
            </a:r>
            <a:r>
              <a:rPr lang="en-SG" i="1" dirty="0">
                <a:cs typeface="Times New Roman" panose="02020603050405020304" pitchFamily="18" charset="0"/>
              </a:rPr>
              <a:t>pratijñā</a:t>
            </a:r>
            <a:r>
              <a:rPr lang="en-SG" dirty="0">
                <a:cs typeface="Times New Roman" panose="02020603050405020304" pitchFamily="18" charset="0"/>
              </a:rPr>
              <a:t>; mountain = </a:t>
            </a:r>
            <a:r>
              <a:rPr lang="en-SG" i="1" dirty="0"/>
              <a:t>pak</a:t>
            </a:r>
            <a:r>
              <a:rPr lang="en-SG" i="1" dirty="0">
                <a:cs typeface="Times New Roman" panose="02020603050405020304" pitchFamily="18" charset="0"/>
              </a:rPr>
              <a:t>ṣa</a:t>
            </a:r>
            <a:r>
              <a:rPr lang="en-SG" dirty="0">
                <a:cs typeface="Times New Roman" panose="02020603050405020304" pitchFamily="18" charset="0"/>
              </a:rPr>
              <a:t>, fire = </a:t>
            </a:r>
            <a:r>
              <a:rPr lang="en-SG" i="1" dirty="0">
                <a:cs typeface="Times New Roman" panose="02020603050405020304" pitchFamily="18" charset="0"/>
              </a:rPr>
              <a:t>sādhya</a:t>
            </a:r>
            <a:r>
              <a:rPr lang="en-SG" dirty="0">
                <a:cs typeface="Times New Roman" panose="02020603050405020304" pitchFamily="18" charset="0"/>
              </a:rPr>
              <a:t>/</a:t>
            </a:r>
            <a:r>
              <a:rPr lang="en-SG" i="1" dirty="0">
                <a:cs typeface="Times New Roman" panose="02020603050405020304" pitchFamily="18" charset="0"/>
              </a:rPr>
              <a:t> sādhyadharma</a:t>
            </a:r>
            <a:r>
              <a:rPr lang="en-SG" dirty="0">
                <a:cs typeface="Times New Roman" panose="02020603050405020304" pitchFamily="18" charset="0"/>
              </a:rPr>
              <a:t>; but notice that both </a:t>
            </a:r>
            <a:r>
              <a:rPr lang="en-SG" i="1" dirty="0"/>
              <a:t>pak</a:t>
            </a:r>
            <a:r>
              <a:rPr lang="en-SG" i="1" dirty="0">
                <a:cs typeface="Times New Roman" panose="02020603050405020304" pitchFamily="18" charset="0"/>
              </a:rPr>
              <a:t>ṣa </a:t>
            </a:r>
            <a:r>
              <a:rPr lang="en-SG" dirty="0">
                <a:cs typeface="Times New Roman" panose="02020603050405020304" pitchFamily="18" charset="0"/>
              </a:rPr>
              <a:t>and </a:t>
            </a:r>
            <a:r>
              <a:rPr lang="en-SG" i="1" dirty="0">
                <a:cs typeface="Times New Roman" panose="02020603050405020304" pitchFamily="18" charset="0"/>
              </a:rPr>
              <a:t>sādhya</a:t>
            </a:r>
            <a:r>
              <a:rPr lang="en-SG" dirty="0">
                <a:cs typeface="Times New Roman" panose="02020603050405020304" pitchFamily="18" charset="0"/>
              </a:rPr>
              <a:t> are known as subjects, but apparently mountain is not the entire subject because here we are talking about </a:t>
            </a:r>
            <a:r>
              <a:rPr lang="en-SG" i="1" dirty="0">
                <a:cs typeface="Times New Roman" panose="02020603050405020304" pitchFamily="18" charset="0"/>
              </a:rPr>
              <a:t>a fire </a:t>
            </a:r>
            <a:r>
              <a:rPr lang="en-SG" dirty="0">
                <a:cs typeface="Times New Roman" panose="02020603050405020304" pitchFamily="18" charset="0"/>
              </a:rPr>
              <a:t>in the mountain or a mountain possesses </a:t>
            </a:r>
            <a:r>
              <a:rPr lang="en-SG" i="1" dirty="0">
                <a:cs typeface="Times New Roman" panose="02020603050405020304" pitchFamily="18" charset="0"/>
              </a:rPr>
              <a:t>a fire</a:t>
            </a:r>
            <a:r>
              <a:rPr lang="en-SG" dirty="0">
                <a:cs typeface="Times New Roman" panose="02020603050405020304" pitchFamily="18" charset="0"/>
              </a:rPr>
              <a:t>; so the subtle difference is that one subject is about mountain and the other one is about the </a:t>
            </a:r>
            <a:r>
              <a:rPr lang="en-SG" i="1" dirty="0">
                <a:cs typeface="Times New Roman" panose="02020603050405020304" pitchFamily="18" charset="0"/>
              </a:rPr>
              <a:t>property</a:t>
            </a:r>
            <a:r>
              <a:rPr lang="en-SG" dirty="0">
                <a:cs typeface="Times New Roman" panose="02020603050405020304" pitchFamily="18" charset="0"/>
              </a:rPr>
              <a:t> of the mountain – mountain possesses </a:t>
            </a:r>
            <a:r>
              <a:rPr lang="en-SG" i="1" dirty="0">
                <a:cs typeface="Times New Roman" panose="02020603050405020304" pitchFamily="18" charset="0"/>
              </a:rPr>
              <a:t>a fire </a:t>
            </a:r>
            <a:r>
              <a:rPr lang="en-SG" dirty="0">
                <a:cs typeface="Times New Roman" panose="02020603050405020304" pitchFamily="18" charset="0"/>
              </a:rPr>
              <a:t>or the </a:t>
            </a:r>
            <a:r>
              <a:rPr lang="en-SG" i="1" dirty="0">
                <a:cs typeface="Times New Roman" panose="02020603050405020304" pitchFamily="18" charset="0"/>
              </a:rPr>
              <a:t>locus of fire</a:t>
            </a:r>
            <a:r>
              <a:rPr lang="en-SG" dirty="0">
                <a:cs typeface="Times New Roman" panose="02020603050405020304" pitchFamily="18" charset="0"/>
              </a:rPr>
              <a:t>, which is located somewhere in the mountain];</a:t>
            </a:r>
            <a:endParaRPr lang="en-SG" dirty="0"/>
          </a:p>
        </p:txBody>
      </p:sp>
    </p:spTree>
    <p:extLst>
      <p:ext uri="{BB962C8B-B14F-4D97-AF65-F5344CB8AC3E}">
        <p14:creationId xmlns:p14="http://schemas.microsoft.com/office/powerpoint/2010/main" val="3331417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8079E-15C1-40EB-A771-F6484C43550B}"/>
              </a:ext>
            </a:extLst>
          </p:cNvPr>
          <p:cNvSpPr>
            <a:spLocks noGrp="1"/>
          </p:cNvSpPr>
          <p:nvPr>
            <p:ph type="title"/>
          </p:nvPr>
        </p:nvSpPr>
        <p:spPr/>
        <p:txBody>
          <a:bodyPr>
            <a:normAutofit fontScale="90000"/>
          </a:bodyPr>
          <a:lstStyle/>
          <a:p>
            <a:r>
              <a:rPr lang="en-SG" i="1" dirty="0"/>
              <a:t>Trair</a:t>
            </a:r>
            <a:r>
              <a:rPr lang="en-SG" i="1" dirty="0">
                <a:latin typeface="Times New Roman" panose="02020603050405020304" pitchFamily="18" charset="0"/>
                <a:cs typeface="Times New Roman" panose="02020603050405020304" pitchFamily="18" charset="0"/>
              </a:rPr>
              <a:t>ū</a:t>
            </a:r>
            <a:r>
              <a:rPr lang="en-SG" i="1" dirty="0"/>
              <a:t>pya, vy</a:t>
            </a:r>
            <a:r>
              <a:rPr lang="en-SG" i="1" dirty="0">
                <a:latin typeface="Times New Roman" panose="02020603050405020304" pitchFamily="18" charset="0"/>
                <a:cs typeface="Times New Roman" panose="02020603050405020304" pitchFamily="18" charset="0"/>
              </a:rPr>
              <a:t>ā</a:t>
            </a:r>
            <a:r>
              <a:rPr lang="en-SG" i="1" dirty="0"/>
              <a:t>pti</a:t>
            </a:r>
            <a:r>
              <a:rPr lang="en-SG" dirty="0"/>
              <a:t> and </a:t>
            </a:r>
            <a:r>
              <a:rPr lang="en-SG" i="1" dirty="0" err="1"/>
              <a:t>hetucakra</a:t>
            </a:r>
            <a:r>
              <a:rPr lang="en-SG" sz="2000" dirty="0"/>
              <a:t>: in the theory of </a:t>
            </a:r>
            <a:r>
              <a:rPr lang="en-SG" sz="2000" i="1" dirty="0" err="1"/>
              <a:t>trair</a:t>
            </a:r>
            <a:r>
              <a:rPr lang="en-SG" sz="2000" i="1" dirty="0" err="1">
                <a:latin typeface="Times New Roman" panose="02020603050405020304" pitchFamily="18" charset="0"/>
                <a:cs typeface="Times New Roman" panose="02020603050405020304" pitchFamily="18" charset="0"/>
              </a:rPr>
              <a:t>ū</a:t>
            </a:r>
            <a:r>
              <a:rPr lang="en-SG" sz="2000" i="1" dirty="0" err="1"/>
              <a:t>pya</a:t>
            </a:r>
            <a:r>
              <a:rPr lang="en-SG" sz="2000" dirty="0"/>
              <a:t>, </a:t>
            </a:r>
            <a:r>
              <a:rPr lang="en-SG" sz="2000" i="1" dirty="0"/>
              <a:t>vy</a:t>
            </a:r>
            <a:r>
              <a:rPr lang="en-SG" sz="2000" i="1" dirty="0">
                <a:latin typeface="Times New Roman" panose="02020603050405020304" pitchFamily="18" charset="0"/>
                <a:cs typeface="Times New Roman" panose="02020603050405020304" pitchFamily="18" charset="0"/>
              </a:rPr>
              <a:t>ā</a:t>
            </a:r>
            <a:r>
              <a:rPr lang="en-SG" sz="2000" i="1" dirty="0"/>
              <a:t>pti</a:t>
            </a:r>
            <a:r>
              <a:rPr lang="en-SG" sz="2000" dirty="0"/>
              <a:t> (</a:t>
            </a:r>
            <a:r>
              <a:rPr lang="en-SG" sz="2000" i="1" dirty="0"/>
              <a:t>thesis and mark/reason</a:t>
            </a:r>
            <a:r>
              <a:rPr lang="en-SG" sz="2000" dirty="0"/>
              <a:t>) and </a:t>
            </a:r>
            <a:r>
              <a:rPr lang="en-SG" sz="2000" i="1" dirty="0" err="1"/>
              <a:t>hetucakra</a:t>
            </a:r>
            <a:r>
              <a:rPr lang="en-SG" sz="2000" i="1" dirty="0"/>
              <a:t> (reason and examples) </a:t>
            </a:r>
            <a:r>
              <a:rPr lang="en-SG" sz="2000" dirty="0"/>
              <a:t>are discussed; then in the </a:t>
            </a:r>
            <a:r>
              <a:rPr lang="en-SG" sz="2000" i="1" dirty="0" err="1"/>
              <a:t>hetucakara</a:t>
            </a:r>
            <a:r>
              <a:rPr lang="en-SG" sz="2000" dirty="0"/>
              <a:t>, the </a:t>
            </a:r>
            <a:r>
              <a:rPr lang="en-SG" sz="2000" i="1" dirty="0"/>
              <a:t>reason</a:t>
            </a:r>
            <a:r>
              <a:rPr lang="en-SG" sz="2000" dirty="0"/>
              <a:t> is explored; by </a:t>
            </a:r>
            <a:r>
              <a:rPr lang="en-SG" sz="2000" i="1" dirty="0"/>
              <a:t>extension and association</a:t>
            </a:r>
            <a:r>
              <a:rPr lang="en-SG" sz="2000" dirty="0"/>
              <a:t>, </a:t>
            </a:r>
            <a:r>
              <a:rPr lang="en-SG" sz="2000" i="1" dirty="0"/>
              <a:t>vy</a:t>
            </a:r>
            <a:r>
              <a:rPr lang="en-SG" sz="2000" i="1" dirty="0">
                <a:latin typeface="Times New Roman" panose="02020603050405020304" pitchFamily="18" charset="0"/>
                <a:cs typeface="Times New Roman" panose="02020603050405020304" pitchFamily="18" charset="0"/>
              </a:rPr>
              <a:t>ā</a:t>
            </a:r>
            <a:r>
              <a:rPr lang="en-SG" sz="2000" i="1" dirty="0"/>
              <a:t>pti</a:t>
            </a:r>
            <a:r>
              <a:rPr lang="en-SG" sz="2000" dirty="0"/>
              <a:t> is also explained; so in the end, the theory of </a:t>
            </a:r>
            <a:r>
              <a:rPr lang="en-SG" sz="2000" i="1" dirty="0" err="1"/>
              <a:t>trair</a:t>
            </a:r>
            <a:r>
              <a:rPr lang="en-SG" sz="2000" i="1" dirty="0" err="1">
                <a:latin typeface="Times New Roman" panose="02020603050405020304" pitchFamily="18" charset="0"/>
                <a:cs typeface="Times New Roman" panose="02020603050405020304" pitchFamily="18" charset="0"/>
              </a:rPr>
              <a:t>ū</a:t>
            </a:r>
            <a:r>
              <a:rPr lang="en-SG" sz="2000" i="1" dirty="0" err="1"/>
              <a:t>pya</a:t>
            </a:r>
            <a:r>
              <a:rPr lang="en-SG" sz="2000" dirty="0"/>
              <a:t> triggers off the motion of the chain gears system – the logical reasoning method and the validity of the inference process;</a:t>
            </a:r>
          </a:p>
        </p:txBody>
      </p:sp>
      <p:graphicFrame>
        <p:nvGraphicFramePr>
          <p:cNvPr id="4" name="Content Placeholder 3">
            <a:extLst>
              <a:ext uri="{FF2B5EF4-FFF2-40B4-BE49-F238E27FC236}">
                <a16:creationId xmlns:a16="http://schemas.microsoft.com/office/drawing/2014/main" id="{61B40EF9-99F1-4986-AA69-B32D50C287B5}"/>
              </a:ext>
            </a:extLst>
          </p:cNvPr>
          <p:cNvGraphicFramePr>
            <a:graphicFrameLocks noGrp="1"/>
          </p:cNvGraphicFramePr>
          <p:nvPr>
            <p:ph idx="1"/>
            <p:extLst>
              <p:ext uri="{D42A27DB-BD31-4B8C-83A1-F6EECF244321}">
                <p14:modId xmlns:p14="http://schemas.microsoft.com/office/powerpoint/2010/main" val="829496503"/>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8530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2D7C0-41C6-4903-9173-09461D57E1BE}"/>
              </a:ext>
            </a:extLst>
          </p:cNvPr>
          <p:cNvSpPr>
            <a:spLocks noGrp="1"/>
          </p:cNvSpPr>
          <p:nvPr>
            <p:ph type="title"/>
          </p:nvPr>
        </p:nvSpPr>
        <p:spPr/>
        <p:txBody>
          <a:bodyPr/>
          <a:lstStyle/>
          <a:p>
            <a:r>
              <a:rPr lang="en-SG" dirty="0"/>
              <a:t>From </a:t>
            </a:r>
            <a:r>
              <a:rPr lang="en-SG" i="1" dirty="0"/>
              <a:t>vy</a:t>
            </a:r>
            <a:r>
              <a:rPr lang="en-SG" i="1" dirty="0">
                <a:latin typeface="Times New Roman" panose="02020603050405020304" pitchFamily="18" charset="0"/>
                <a:cs typeface="Times New Roman" panose="02020603050405020304" pitchFamily="18" charset="0"/>
              </a:rPr>
              <a:t>ā</a:t>
            </a:r>
            <a:r>
              <a:rPr lang="en-SG" i="1" dirty="0"/>
              <a:t>pti</a:t>
            </a:r>
            <a:r>
              <a:rPr lang="en-SG" dirty="0"/>
              <a:t> to </a:t>
            </a:r>
            <a:r>
              <a:rPr lang="en-SG" i="1" dirty="0" err="1"/>
              <a:t>hetucakra</a:t>
            </a:r>
            <a:endParaRPr lang="en-SG" i="1" dirty="0"/>
          </a:p>
        </p:txBody>
      </p:sp>
      <p:sp>
        <p:nvSpPr>
          <p:cNvPr id="3" name="Content Placeholder 2">
            <a:extLst>
              <a:ext uri="{FF2B5EF4-FFF2-40B4-BE49-F238E27FC236}">
                <a16:creationId xmlns:a16="http://schemas.microsoft.com/office/drawing/2014/main" id="{B66ED1EC-2463-479A-B4CD-405993DF8902}"/>
              </a:ext>
            </a:extLst>
          </p:cNvPr>
          <p:cNvSpPr>
            <a:spLocks noGrp="1"/>
          </p:cNvSpPr>
          <p:nvPr>
            <p:ph idx="1"/>
          </p:nvPr>
        </p:nvSpPr>
        <p:spPr/>
        <p:txBody>
          <a:bodyPr>
            <a:normAutofit fontScale="77500" lnSpcReduction="20000"/>
          </a:bodyPr>
          <a:lstStyle/>
          <a:p>
            <a:r>
              <a:rPr lang="en-SG" dirty="0"/>
              <a:t>As we have just discussed, the </a:t>
            </a:r>
            <a:r>
              <a:rPr lang="en-SG" i="1" dirty="0" err="1"/>
              <a:t>trairūpya</a:t>
            </a:r>
            <a:r>
              <a:rPr lang="en-SG" dirty="0"/>
              <a:t> tries to establish two connections: between the </a:t>
            </a:r>
            <a:r>
              <a:rPr lang="en-SG" i="1" dirty="0"/>
              <a:t>thesis/subject</a:t>
            </a:r>
            <a:r>
              <a:rPr lang="en-SG" dirty="0"/>
              <a:t> and the </a:t>
            </a:r>
            <a:r>
              <a:rPr lang="en-SG" i="1" dirty="0"/>
              <a:t>reason</a:t>
            </a:r>
            <a:r>
              <a:rPr lang="en-SG" dirty="0"/>
              <a:t>, and between the </a:t>
            </a:r>
            <a:r>
              <a:rPr lang="en-SG" i="1" dirty="0"/>
              <a:t>reason</a:t>
            </a:r>
            <a:r>
              <a:rPr lang="en-SG" dirty="0"/>
              <a:t> and the </a:t>
            </a:r>
            <a:r>
              <a:rPr lang="en-SG" i="1" dirty="0"/>
              <a:t>examples</a:t>
            </a:r>
            <a:r>
              <a:rPr lang="en-SG" dirty="0"/>
              <a:t>;</a:t>
            </a:r>
          </a:p>
          <a:p>
            <a:r>
              <a:rPr lang="en-SG" dirty="0"/>
              <a:t>With the first connection, the theory of </a:t>
            </a:r>
            <a:r>
              <a:rPr lang="en-SG" i="1" dirty="0"/>
              <a:t>vy</a:t>
            </a:r>
            <a:r>
              <a:rPr lang="en-SG" i="1" dirty="0">
                <a:latin typeface="Times New Roman" panose="02020603050405020304" pitchFamily="18" charset="0"/>
                <a:cs typeface="Times New Roman" panose="02020603050405020304" pitchFamily="18" charset="0"/>
              </a:rPr>
              <a:t>ā</a:t>
            </a:r>
            <a:r>
              <a:rPr lang="en-SG" i="1" dirty="0"/>
              <a:t>pti/pervasion</a:t>
            </a:r>
            <a:r>
              <a:rPr lang="en-SG" dirty="0"/>
              <a:t> or </a:t>
            </a:r>
            <a:r>
              <a:rPr lang="en-SG" i="1" dirty="0"/>
              <a:t>invariable concomitance</a:t>
            </a:r>
            <a:r>
              <a:rPr lang="en-SG" dirty="0"/>
              <a:t> is important; for example, according to the theory of </a:t>
            </a:r>
            <a:r>
              <a:rPr lang="en-SG" i="1" dirty="0"/>
              <a:t>invariable concomitance</a:t>
            </a:r>
            <a:r>
              <a:rPr lang="en-SG" dirty="0"/>
              <a:t>, fire and smoke, or sound, conditionality and impermanence not only connected, but both would exist or occur </a:t>
            </a:r>
            <a:r>
              <a:rPr lang="en-SG" i="1" dirty="0"/>
              <a:t>concomitantly</a:t>
            </a:r>
            <a:r>
              <a:rPr lang="en-SG" dirty="0"/>
              <a:t>; if there is one, there would be the other; so the theory of </a:t>
            </a:r>
            <a:r>
              <a:rPr lang="en-SG" i="1" dirty="0"/>
              <a:t>vy</a:t>
            </a:r>
            <a:r>
              <a:rPr lang="en-SG" i="1" dirty="0">
                <a:latin typeface="Times New Roman" panose="02020603050405020304" pitchFamily="18" charset="0"/>
                <a:cs typeface="Times New Roman" panose="02020603050405020304" pitchFamily="18" charset="0"/>
              </a:rPr>
              <a:t>ā</a:t>
            </a:r>
            <a:r>
              <a:rPr lang="en-SG" i="1" dirty="0"/>
              <a:t>pti </a:t>
            </a:r>
            <a:r>
              <a:rPr lang="en-SG" dirty="0"/>
              <a:t>or </a:t>
            </a:r>
            <a:r>
              <a:rPr lang="en-SG" i="1" dirty="0"/>
              <a:t>invariable concomitance</a:t>
            </a:r>
            <a:r>
              <a:rPr lang="en-SG" dirty="0"/>
              <a:t> tries to guarantee a </a:t>
            </a:r>
            <a:r>
              <a:rPr lang="en-SG" i="1" dirty="0"/>
              <a:t>constant relationship</a:t>
            </a:r>
            <a:r>
              <a:rPr lang="en-SG" dirty="0"/>
              <a:t> between the </a:t>
            </a:r>
            <a:r>
              <a:rPr lang="en-SG" i="1" dirty="0"/>
              <a:t>subject/thesis</a:t>
            </a:r>
            <a:r>
              <a:rPr lang="en-SG" dirty="0"/>
              <a:t> and the </a:t>
            </a:r>
            <a:r>
              <a:rPr lang="en-SG" i="1" dirty="0"/>
              <a:t>reason</a:t>
            </a:r>
            <a:r>
              <a:rPr lang="en-SG" dirty="0"/>
              <a:t>;</a:t>
            </a:r>
          </a:p>
          <a:p>
            <a:r>
              <a:rPr lang="en-SG" dirty="0"/>
              <a:t>Then in the second part of the </a:t>
            </a:r>
            <a:r>
              <a:rPr lang="en-SG" i="1" dirty="0" err="1"/>
              <a:t>trairūpya</a:t>
            </a:r>
            <a:r>
              <a:rPr lang="en-SG" dirty="0"/>
              <a:t>, the theory tries to establish the relationship between the reason and the example by a twofold method – the present and the absent; in a detailed outline, Dign</a:t>
            </a:r>
            <a:r>
              <a:rPr lang="en-SG" dirty="0">
                <a:latin typeface="Times New Roman" panose="02020603050405020304" pitchFamily="18" charset="0"/>
                <a:cs typeface="Times New Roman" panose="02020603050405020304" pitchFamily="18" charset="0"/>
              </a:rPr>
              <a:t>ā</a:t>
            </a:r>
            <a:r>
              <a:rPr lang="en-SG" dirty="0"/>
              <a:t>ga came out 9 situations that the reason-examples relation can be observed, which is collectively known as </a:t>
            </a:r>
            <a:r>
              <a:rPr lang="en-SG" i="1" dirty="0" err="1"/>
              <a:t>hetucakra</a:t>
            </a:r>
            <a:r>
              <a:rPr lang="en-SG" dirty="0"/>
              <a:t>; </a:t>
            </a:r>
          </a:p>
          <a:p>
            <a:endParaRPr lang="en-SG" dirty="0"/>
          </a:p>
        </p:txBody>
      </p:sp>
    </p:spTree>
    <p:extLst>
      <p:ext uri="{BB962C8B-B14F-4D97-AF65-F5344CB8AC3E}">
        <p14:creationId xmlns:p14="http://schemas.microsoft.com/office/powerpoint/2010/main" val="2819311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15797-45AA-4187-88C3-9647CCB865A8}"/>
              </a:ext>
            </a:extLst>
          </p:cNvPr>
          <p:cNvSpPr>
            <a:spLocks noGrp="1"/>
          </p:cNvSpPr>
          <p:nvPr>
            <p:ph type="title"/>
          </p:nvPr>
        </p:nvSpPr>
        <p:spPr/>
        <p:txBody>
          <a:bodyPr>
            <a:normAutofit fontScale="90000"/>
          </a:bodyPr>
          <a:lstStyle/>
          <a:p>
            <a:r>
              <a:rPr lang="en-SG" i="1" dirty="0"/>
              <a:t>Hetucakra</a:t>
            </a:r>
            <a:r>
              <a:rPr lang="en-SG" sz="1800" dirty="0"/>
              <a:t>: this is a important invention of Dign</a:t>
            </a:r>
            <a:r>
              <a:rPr lang="en-SG" sz="1800" dirty="0">
                <a:latin typeface="Times New Roman" panose="02020603050405020304" pitchFamily="18" charset="0"/>
                <a:cs typeface="Times New Roman" panose="02020603050405020304" pitchFamily="18" charset="0"/>
              </a:rPr>
              <a:t>ā</a:t>
            </a:r>
            <a:r>
              <a:rPr lang="en-SG" sz="1800" dirty="0"/>
              <a:t>ga and is generally translated as </a:t>
            </a:r>
            <a:r>
              <a:rPr lang="en-SG" sz="1800" i="1" dirty="0"/>
              <a:t>wheel of reason</a:t>
            </a:r>
            <a:r>
              <a:rPr lang="en-SG" sz="1800" dirty="0"/>
              <a:t>; but as Bimal </a:t>
            </a:r>
            <a:r>
              <a:rPr lang="en-SG" sz="1800" dirty="0" err="1"/>
              <a:t>Matilal</a:t>
            </a:r>
            <a:r>
              <a:rPr lang="en-SG" sz="1800" dirty="0"/>
              <a:t> points out, it means a </a:t>
            </a:r>
            <a:r>
              <a:rPr lang="en-SG" sz="1800" i="1" dirty="0"/>
              <a:t>group</a:t>
            </a:r>
            <a:r>
              <a:rPr lang="en-SG" sz="1800" dirty="0"/>
              <a:t> or a </a:t>
            </a:r>
            <a:r>
              <a:rPr lang="en-SG" sz="1800" i="1" dirty="0"/>
              <a:t>set</a:t>
            </a:r>
            <a:r>
              <a:rPr lang="en-SG" sz="1800" dirty="0"/>
              <a:t> rather than a circular wheel; (1998:106) because although the term refers to the </a:t>
            </a:r>
            <a:r>
              <a:rPr lang="en-SG" sz="1800" i="1" dirty="0"/>
              <a:t>wheel</a:t>
            </a:r>
            <a:r>
              <a:rPr lang="en-SG" sz="1800" dirty="0"/>
              <a:t>, it actually consists of 9 possibilities through which the validity, cogent level and soundness of the logical reasoning can be observed; below, s = </a:t>
            </a:r>
            <a:r>
              <a:rPr lang="en-SG" sz="1800" i="1" dirty="0"/>
              <a:t>sapak</a:t>
            </a:r>
            <a:r>
              <a:rPr lang="en-SG" sz="1800" i="1" dirty="0">
                <a:latin typeface="Times New Roman" panose="02020603050405020304" pitchFamily="18" charset="0"/>
                <a:cs typeface="Times New Roman" panose="02020603050405020304" pitchFamily="18" charset="0"/>
              </a:rPr>
              <a:t>ṣa</a:t>
            </a:r>
            <a:r>
              <a:rPr lang="en-SG" sz="1800" dirty="0">
                <a:latin typeface="Times New Roman" panose="02020603050405020304" pitchFamily="18" charset="0"/>
                <a:cs typeface="Times New Roman" panose="02020603050405020304" pitchFamily="18" charset="0"/>
              </a:rPr>
              <a:t>, v = </a:t>
            </a:r>
            <a:r>
              <a:rPr lang="en-SG" sz="1800" i="1" dirty="0" err="1">
                <a:latin typeface="Times New Roman" panose="02020603050405020304" pitchFamily="18" charset="0"/>
                <a:cs typeface="Times New Roman" panose="02020603050405020304" pitchFamily="18" charset="0"/>
              </a:rPr>
              <a:t>vipakṣ</a:t>
            </a:r>
            <a:r>
              <a:rPr lang="en-SG" sz="1800" i="1" dirty="0" err="1"/>
              <a:t>a</a:t>
            </a:r>
            <a:r>
              <a:rPr lang="en-SG" sz="1800" dirty="0"/>
              <a:t>, + = present/presence, – = absent/absence; ±= both present/presence and absent/absence;</a:t>
            </a:r>
          </a:p>
        </p:txBody>
      </p:sp>
      <p:graphicFrame>
        <p:nvGraphicFramePr>
          <p:cNvPr id="6" name="Content Placeholder 5">
            <a:extLst>
              <a:ext uri="{FF2B5EF4-FFF2-40B4-BE49-F238E27FC236}">
                <a16:creationId xmlns:a16="http://schemas.microsoft.com/office/drawing/2014/main" id="{11AAE49C-563B-4486-8B78-2E1D75D45230}"/>
              </a:ext>
            </a:extLst>
          </p:cNvPr>
          <p:cNvGraphicFramePr>
            <a:graphicFrameLocks noGrp="1"/>
          </p:cNvGraphicFramePr>
          <p:nvPr>
            <p:ph idx="1"/>
            <p:extLst>
              <p:ext uri="{D42A27DB-BD31-4B8C-83A1-F6EECF244321}">
                <p14:modId xmlns:p14="http://schemas.microsoft.com/office/powerpoint/2010/main" val="4212774292"/>
              </p:ext>
            </p:extLst>
          </p:nvPr>
        </p:nvGraphicFramePr>
        <p:xfrm>
          <a:off x="628650" y="1954635"/>
          <a:ext cx="7886700" cy="4222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5481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77C41-49C8-4F51-A882-78CE221A759E}"/>
              </a:ext>
            </a:extLst>
          </p:cNvPr>
          <p:cNvSpPr>
            <a:spLocks noGrp="1"/>
          </p:cNvSpPr>
          <p:nvPr>
            <p:ph type="title"/>
          </p:nvPr>
        </p:nvSpPr>
        <p:spPr/>
        <p:txBody>
          <a:bodyPr>
            <a:normAutofit fontScale="90000"/>
          </a:bodyPr>
          <a:lstStyle/>
          <a:p>
            <a:r>
              <a:rPr lang="en-SG" i="1" dirty="0"/>
              <a:t>Hetucakra</a:t>
            </a:r>
            <a:r>
              <a:rPr lang="en-SG" sz="2000" dirty="0"/>
              <a:t>: below are some explanations of the </a:t>
            </a:r>
            <a:r>
              <a:rPr lang="en-SG" sz="2000" i="1" dirty="0" err="1"/>
              <a:t>hetucakra</a:t>
            </a:r>
            <a:r>
              <a:rPr lang="en-SG" sz="2000" dirty="0"/>
              <a:t>; more detailed analysis would be given in the following slides; and you should also read the treatise and detailed explanatory notes in the document provided to you;</a:t>
            </a:r>
          </a:p>
        </p:txBody>
      </p:sp>
      <p:sp>
        <p:nvSpPr>
          <p:cNvPr id="3" name="Content Placeholder 2">
            <a:extLst>
              <a:ext uri="{FF2B5EF4-FFF2-40B4-BE49-F238E27FC236}">
                <a16:creationId xmlns:a16="http://schemas.microsoft.com/office/drawing/2014/main" id="{522518E0-B3BA-486A-A90D-B46833AC6CA6}"/>
              </a:ext>
            </a:extLst>
          </p:cNvPr>
          <p:cNvSpPr>
            <a:spLocks noGrp="1"/>
          </p:cNvSpPr>
          <p:nvPr>
            <p:ph idx="1"/>
          </p:nvPr>
        </p:nvSpPr>
        <p:spPr/>
        <p:txBody>
          <a:bodyPr>
            <a:normAutofit fontScale="85000" lnSpcReduction="20000"/>
          </a:bodyPr>
          <a:lstStyle/>
          <a:p>
            <a:r>
              <a:rPr lang="en-SG" dirty="0"/>
              <a:t>As we have just mentioned, </a:t>
            </a:r>
            <a:r>
              <a:rPr lang="en-SG" i="1" dirty="0" err="1"/>
              <a:t>hetucakra</a:t>
            </a:r>
            <a:r>
              <a:rPr lang="en-SG" dirty="0"/>
              <a:t> means wheel of reasoning; but in reality, it means a set of 9 possibilities about reason and the two types of examples; </a:t>
            </a:r>
          </a:p>
          <a:p>
            <a:r>
              <a:rPr lang="en-SG" dirty="0"/>
              <a:t>2 types: </a:t>
            </a:r>
            <a:r>
              <a:rPr lang="en-SG" i="1" dirty="0"/>
              <a:t>sapak</a:t>
            </a:r>
            <a:r>
              <a:rPr lang="en-SG" i="1" dirty="0">
                <a:cs typeface="Times New Roman" panose="02020603050405020304" pitchFamily="18" charset="0"/>
              </a:rPr>
              <a:t>ṣa</a:t>
            </a:r>
            <a:r>
              <a:rPr lang="en-SG" dirty="0">
                <a:cs typeface="Times New Roman" panose="02020603050405020304" pitchFamily="18" charset="0"/>
              </a:rPr>
              <a:t> or similar example and </a:t>
            </a:r>
            <a:r>
              <a:rPr lang="en-SG" i="1" dirty="0" err="1">
                <a:cs typeface="Times New Roman" panose="02020603050405020304" pitchFamily="18" charset="0"/>
              </a:rPr>
              <a:t>vipakṣ</a:t>
            </a:r>
            <a:r>
              <a:rPr lang="en-SG" i="1" dirty="0" err="1"/>
              <a:t>a</a:t>
            </a:r>
            <a:r>
              <a:rPr lang="en-SG" dirty="0"/>
              <a:t> or dissimilar example; because these two types of examples need to be discussed with the </a:t>
            </a:r>
            <a:r>
              <a:rPr lang="en-SG" i="1" dirty="0"/>
              <a:t>reason/sign or mark</a:t>
            </a:r>
            <a:r>
              <a:rPr lang="en-SG" dirty="0"/>
              <a:t>, the are 3 elements here: </a:t>
            </a:r>
            <a:r>
              <a:rPr lang="en-SG" i="1" dirty="0" err="1"/>
              <a:t>hetu</a:t>
            </a:r>
            <a:r>
              <a:rPr lang="en-SG" dirty="0"/>
              <a:t>, </a:t>
            </a:r>
            <a:r>
              <a:rPr lang="en-SG" i="1" dirty="0"/>
              <a:t>sapak</a:t>
            </a:r>
            <a:r>
              <a:rPr lang="en-SG" i="1" dirty="0">
                <a:cs typeface="Times New Roman" panose="02020603050405020304" pitchFamily="18" charset="0"/>
              </a:rPr>
              <a:t>ṣa</a:t>
            </a:r>
            <a:r>
              <a:rPr lang="en-SG" dirty="0">
                <a:cs typeface="Times New Roman" panose="02020603050405020304" pitchFamily="18" charset="0"/>
              </a:rPr>
              <a:t> and </a:t>
            </a:r>
            <a:r>
              <a:rPr lang="en-SG" i="1" dirty="0" err="1">
                <a:cs typeface="Times New Roman" panose="02020603050405020304" pitchFamily="18" charset="0"/>
              </a:rPr>
              <a:t>vipakṣ</a:t>
            </a:r>
            <a:r>
              <a:rPr lang="en-SG" i="1" dirty="0" err="1"/>
              <a:t>a</a:t>
            </a:r>
            <a:r>
              <a:rPr lang="en-SG" dirty="0"/>
              <a:t>;</a:t>
            </a:r>
          </a:p>
          <a:p>
            <a:r>
              <a:rPr lang="en-SG" dirty="0"/>
              <a:t>3 possibilities: there would be 3 possibilities in the above 3 elements as </a:t>
            </a:r>
            <a:r>
              <a:rPr lang="en-SG" i="1" dirty="0"/>
              <a:t>presence</a:t>
            </a:r>
            <a:r>
              <a:rPr lang="en-SG" dirty="0"/>
              <a:t>, </a:t>
            </a:r>
            <a:r>
              <a:rPr lang="en-SG" i="1" dirty="0"/>
              <a:t>absence</a:t>
            </a:r>
            <a:r>
              <a:rPr lang="en-SG" dirty="0"/>
              <a:t> and both </a:t>
            </a:r>
            <a:r>
              <a:rPr lang="en-SG" i="1" dirty="0"/>
              <a:t>presence</a:t>
            </a:r>
            <a:r>
              <a:rPr lang="en-SG" dirty="0"/>
              <a:t> and </a:t>
            </a:r>
            <a:r>
              <a:rPr lang="en-SG" i="1" dirty="0"/>
              <a:t>absence</a:t>
            </a:r>
            <a:r>
              <a:rPr lang="en-SG" dirty="0"/>
              <a:t>; so in total, there are 9 possibilities;</a:t>
            </a:r>
          </a:p>
          <a:p>
            <a:r>
              <a:rPr lang="en-SG" dirty="0"/>
              <a:t>Of course Dign</a:t>
            </a:r>
            <a:r>
              <a:rPr lang="en-SG" dirty="0">
                <a:cs typeface="Times New Roman" panose="02020603050405020304" pitchFamily="18" charset="0"/>
              </a:rPr>
              <a:t>ā</a:t>
            </a:r>
            <a:r>
              <a:rPr lang="en-SG" dirty="0"/>
              <a:t>ga was criticized because he failed to consider two other possibilities: </a:t>
            </a:r>
            <a:r>
              <a:rPr lang="en-SG" i="1" dirty="0" err="1"/>
              <a:t>hetu</a:t>
            </a:r>
            <a:r>
              <a:rPr lang="en-SG" dirty="0"/>
              <a:t> is absent in both </a:t>
            </a:r>
            <a:r>
              <a:rPr lang="en-SG" i="1" dirty="0"/>
              <a:t>sapak</a:t>
            </a:r>
            <a:r>
              <a:rPr lang="en-SG" i="1" dirty="0">
                <a:cs typeface="Times New Roman" panose="02020603050405020304" pitchFamily="18" charset="0"/>
              </a:rPr>
              <a:t>ṣa</a:t>
            </a:r>
            <a:r>
              <a:rPr lang="en-SG" dirty="0">
                <a:cs typeface="Times New Roman" panose="02020603050405020304" pitchFamily="18" charset="0"/>
              </a:rPr>
              <a:t> and </a:t>
            </a:r>
            <a:r>
              <a:rPr lang="en-SG" i="1" dirty="0" err="1">
                <a:cs typeface="Times New Roman" panose="02020603050405020304" pitchFamily="18" charset="0"/>
              </a:rPr>
              <a:t>vipakṣ</a:t>
            </a:r>
            <a:r>
              <a:rPr lang="en-SG" i="1" dirty="0" err="1"/>
              <a:t>a</a:t>
            </a:r>
            <a:r>
              <a:rPr lang="en-SG" dirty="0"/>
              <a:t>; (</a:t>
            </a:r>
            <a:r>
              <a:rPr lang="en-SG" dirty="0" err="1"/>
              <a:t>Matilal</a:t>
            </a:r>
            <a:r>
              <a:rPr lang="en-SG" dirty="0"/>
              <a:t>, 1998:9) but that position is less significant than what the </a:t>
            </a:r>
            <a:r>
              <a:rPr lang="en-SG" i="1" dirty="0" err="1"/>
              <a:t>hetucakra</a:t>
            </a:r>
            <a:r>
              <a:rPr lang="en-SG" dirty="0"/>
              <a:t> achieved;</a:t>
            </a:r>
          </a:p>
        </p:txBody>
      </p:sp>
    </p:spTree>
    <p:extLst>
      <p:ext uri="{BB962C8B-B14F-4D97-AF65-F5344CB8AC3E}">
        <p14:creationId xmlns:p14="http://schemas.microsoft.com/office/powerpoint/2010/main" val="2214500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0E718-A7C6-40EA-87B3-679700EEC374}"/>
              </a:ext>
            </a:extLst>
          </p:cNvPr>
          <p:cNvSpPr>
            <a:spLocks noGrp="1"/>
          </p:cNvSpPr>
          <p:nvPr>
            <p:ph type="title"/>
          </p:nvPr>
        </p:nvSpPr>
        <p:spPr/>
        <p:txBody>
          <a:bodyPr>
            <a:normAutofit fontScale="90000"/>
          </a:bodyPr>
          <a:lstStyle/>
          <a:p>
            <a:r>
              <a:rPr lang="en-SG" dirty="0"/>
              <a:t>1</a:t>
            </a:r>
            <a:r>
              <a:rPr lang="en-SG" sz="1800" dirty="0"/>
              <a:t>: the </a:t>
            </a:r>
            <a:r>
              <a:rPr lang="en-SG" sz="1800" i="1" dirty="0"/>
              <a:t>sign/reason</a:t>
            </a:r>
            <a:r>
              <a:rPr lang="en-SG" sz="1800" dirty="0"/>
              <a:t> is present in both </a:t>
            </a:r>
            <a:r>
              <a:rPr lang="en-SG" sz="1800" i="1" dirty="0"/>
              <a:t>sapak</a:t>
            </a:r>
            <a:r>
              <a:rPr lang="en-SG" sz="1800" i="1" dirty="0">
                <a:latin typeface="Times New Roman" panose="02020603050405020304" pitchFamily="18" charset="0"/>
                <a:cs typeface="Times New Roman" panose="02020603050405020304" pitchFamily="18" charset="0"/>
              </a:rPr>
              <a:t>ṣa</a:t>
            </a:r>
            <a:r>
              <a:rPr lang="en-SG" sz="1800" dirty="0">
                <a:latin typeface="Times New Roman" panose="02020603050405020304" pitchFamily="18" charset="0"/>
                <a:cs typeface="Times New Roman" panose="02020603050405020304" pitchFamily="18" charset="0"/>
              </a:rPr>
              <a:t> and </a:t>
            </a:r>
            <a:r>
              <a:rPr lang="en-SG" sz="1800" i="1" dirty="0" err="1">
                <a:latin typeface="Times New Roman" panose="02020603050405020304" pitchFamily="18" charset="0"/>
                <a:cs typeface="Times New Roman" panose="02020603050405020304" pitchFamily="18" charset="0"/>
              </a:rPr>
              <a:t>vipakṣ</a:t>
            </a:r>
            <a:r>
              <a:rPr lang="en-SG" sz="1800" i="1" dirty="0" err="1"/>
              <a:t>a</a:t>
            </a:r>
            <a:r>
              <a:rPr lang="en-SG" sz="1800" dirty="0"/>
              <a:t>; please note first of all, the reason that sound it permanent because it is knowable is too broad to be observed from the two examples; for instance, although sound is permanent because it is knowable such a space, the property of being knowable is too broad because both examples – space and pot are knowable and there is no specific characteristic to be observed as permanent or impermanent;</a:t>
            </a:r>
          </a:p>
        </p:txBody>
      </p:sp>
      <p:graphicFrame>
        <p:nvGraphicFramePr>
          <p:cNvPr id="4" name="Content Placeholder 3">
            <a:extLst>
              <a:ext uri="{FF2B5EF4-FFF2-40B4-BE49-F238E27FC236}">
                <a16:creationId xmlns:a16="http://schemas.microsoft.com/office/drawing/2014/main" id="{3F3F003F-4076-4FFA-81E4-6172D4FCC9D5}"/>
              </a:ext>
            </a:extLst>
          </p:cNvPr>
          <p:cNvGraphicFramePr>
            <a:graphicFrameLocks noGrp="1"/>
          </p:cNvGraphicFramePr>
          <p:nvPr>
            <p:ph idx="1"/>
            <p:extLst>
              <p:ext uri="{D42A27DB-BD31-4B8C-83A1-F6EECF244321}">
                <p14:modId xmlns:p14="http://schemas.microsoft.com/office/powerpoint/2010/main" val="1333050531"/>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6320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A6236-BC84-40A0-86D3-CE5F230C21C8}"/>
              </a:ext>
            </a:extLst>
          </p:cNvPr>
          <p:cNvSpPr>
            <a:spLocks noGrp="1"/>
          </p:cNvSpPr>
          <p:nvPr>
            <p:ph type="title"/>
          </p:nvPr>
        </p:nvSpPr>
        <p:spPr/>
        <p:txBody>
          <a:bodyPr>
            <a:normAutofit fontScale="90000"/>
          </a:bodyPr>
          <a:lstStyle/>
          <a:p>
            <a:r>
              <a:rPr lang="en-SG" dirty="0">
                <a:latin typeface="+mn-lt"/>
              </a:rPr>
              <a:t>2</a:t>
            </a:r>
            <a:r>
              <a:rPr lang="en-SG" sz="1800" dirty="0">
                <a:latin typeface="+mn-lt"/>
              </a:rPr>
              <a:t>: the </a:t>
            </a:r>
            <a:r>
              <a:rPr lang="en-SG" sz="1800" i="1" dirty="0">
                <a:latin typeface="+mn-lt"/>
              </a:rPr>
              <a:t>sign/reason</a:t>
            </a:r>
            <a:r>
              <a:rPr lang="en-SG" sz="1800" dirty="0">
                <a:latin typeface="+mn-lt"/>
              </a:rPr>
              <a:t> is present in the </a:t>
            </a:r>
            <a:r>
              <a:rPr lang="en-SG" sz="1800" i="1" dirty="0">
                <a:latin typeface="+mn-lt"/>
              </a:rPr>
              <a:t>sapak</a:t>
            </a:r>
            <a:r>
              <a:rPr lang="en-SG" sz="1800" i="1" dirty="0">
                <a:latin typeface="+mn-lt"/>
                <a:cs typeface="Times New Roman" panose="02020603050405020304" pitchFamily="18" charset="0"/>
              </a:rPr>
              <a:t>ṣa</a:t>
            </a:r>
            <a:r>
              <a:rPr lang="en-SG" sz="1800" dirty="0">
                <a:latin typeface="+mn-lt"/>
                <a:cs typeface="Times New Roman" panose="02020603050405020304" pitchFamily="18" charset="0"/>
              </a:rPr>
              <a:t> and absent in the </a:t>
            </a:r>
            <a:r>
              <a:rPr lang="en-SG" sz="1800" i="1" dirty="0" err="1">
                <a:latin typeface="+mn-lt"/>
                <a:cs typeface="Times New Roman" panose="02020603050405020304" pitchFamily="18" charset="0"/>
              </a:rPr>
              <a:t>vipakṣ</a:t>
            </a:r>
            <a:r>
              <a:rPr lang="en-SG" sz="1800" i="1" dirty="0" err="1">
                <a:latin typeface="+mn-lt"/>
              </a:rPr>
              <a:t>a</a:t>
            </a:r>
            <a:r>
              <a:rPr lang="en-SG" sz="1800" dirty="0">
                <a:latin typeface="+mn-lt"/>
              </a:rPr>
              <a:t>; as you may notice, this is generally the standard requirements of the </a:t>
            </a:r>
            <a:r>
              <a:rPr lang="en-SG" sz="1800" i="1" dirty="0" err="1">
                <a:latin typeface="+mn-lt"/>
              </a:rPr>
              <a:t>hetu</a:t>
            </a:r>
            <a:r>
              <a:rPr lang="en-SG" sz="1800" dirty="0">
                <a:latin typeface="+mn-lt"/>
              </a:rPr>
              <a:t> and its presence and absence in the examples; here, the reason is specifying the unique property of impermanence – </a:t>
            </a:r>
            <a:r>
              <a:rPr lang="en-SG" sz="1800" i="1" dirty="0">
                <a:latin typeface="+mn-lt"/>
              </a:rPr>
              <a:t>conditioned-ness</a:t>
            </a:r>
            <a:r>
              <a:rPr lang="en-SG" sz="1800" dirty="0">
                <a:latin typeface="+mn-lt"/>
              </a:rPr>
              <a:t>; and by extension, the conditionality of the pot and the consequent impermanent nature are ascertained; the unlikeness of sky, not produced and permanence would accordingly exclude the possibility of not produced-ness and impermanence; so the inference is valid;</a:t>
            </a:r>
          </a:p>
        </p:txBody>
      </p:sp>
      <p:graphicFrame>
        <p:nvGraphicFramePr>
          <p:cNvPr id="4" name="Content Placeholder 3">
            <a:extLst>
              <a:ext uri="{FF2B5EF4-FFF2-40B4-BE49-F238E27FC236}">
                <a16:creationId xmlns:a16="http://schemas.microsoft.com/office/drawing/2014/main" id="{BF160190-12F6-4402-B1AD-5D1C0697AA95}"/>
              </a:ext>
            </a:extLst>
          </p:cNvPr>
          <p:cNvGraphicFramePr>
            <a:graphicFrameLocks noGrp="1"/>
          </p:cNvGraphicFramePr>
          <p:nvPr>
            <p:ph idx="1"/>
            <p:extLst>
              <p:ext uri="{D42A27DB-BD31-4B8C-83A1-F6EECF244321}">
                <p14:modId xmlns:p14="http://schemas.microsoft.com/office/powerpoint/2010/main" val="4166658748"/>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5531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EEFA2-A671-46BF-8CD9-4D06C5B837EA}"/>
              </a:ext>
            </a:extLst>
          </p:cNvPr>
          <p:cNvSpPr>
            <a:spLocks noGrp="1"/>
          </p:cNvSpPr>
          <p:nvPr>
            <p:ph type="title"/>
          </p:nvPr>
        </p:nvSpPr>
        <p:spPr/>
        <p:txBody>
          <a:bodyPr>
            <a:normAutofit fontScale="90000"/>
          </a:bodyPr>
          <a:lstStyle/>
          <a:p>
            <a:r>
              <a:rPr lang="en-SG" dirty="0">
                <a:latin typeface="+mn-lt"/>
              </a:rPr>
              <a:t>3</a:t>
            </a:r>
            <a:r>
              <a:rPr lang="en-SG" sz="1800" dirty="0">
                <a:latin typeface="+mn-lt"/>
              </a:rPr>
              <a:t>: the </a:t>
            </a:r>
            <a:r>
              <a:rPr lang="en-SG" sz="1800" i="1" dirty="0">
                <a:latin typeface="+mn-lt"/>
              </a:rPr>
              <a:t>sign/reason</a:t>
            </a:r>
            <a:r>
              <a:rPr lang="en-SG" sz="1800" dirty="0">
                <a:latin typeface="+mn-lt"/>
              </a:rPr>
              <a:t> is present in the </a:t>
            </a:r>
            <a:r>
              <a:rPr lang="en-SG" sz="1800" i="1" dirty="0" err="1">
                <a:latin typeface="+mn-lt"/>
              </a:rPr>
              <a:t>sapak</a:t>
            </a:r>
            <a:r>
              <a:rPr lang="en-SG" sz="1800" i="1" dirty="0" err="1">
                <a:latin typeface="+mn-lt"/>
                <a:cs typeface="Times New Roman" panose="02020603050405020304" pitchFamily="18" charset="0"/>
              </a:rPr>
              <a:t>ṣa</a:t>
            </a:r>
            <a:r>
              <a:rPr lang="en-SG" sz="1800" dirty="0">
                <a:latin typeface="+mn-lt"/>
                <a:cs typeface="Times New Roman" panose="02020603050405020304" pitchFamily="18" charset="0"/>
              </a:rPr>
              <a:t> </a:t>
            </a:r>
            <a:r>
              <a:rPr lang="en-SG" sz="1800" i="1" dirty="0">
                <a:latin typeface="+mn-lt"/>
                <a:cs typeface="Times New Roman" panose="02020603050405020304" pitchFamily="18" charset="0"/>
              </a:rPr>
              <a:t>but</a:t>
            </a:r>
            <a:r>
              <a:rPr lang="en-SG" sz="1800" dirty="0">
                <a:latin typeface="+mn-lt"/>
                <a:cs typeface="Times New Roman" panose="02020603050405020304" pitchFamily="18" charset="0"/>
              </a:rPr>
              <a:t> both present and absent in the </a:t>
            </a:r>
            <a:r>
              <a:rPr lang="en-SG" sz="1800" i="1" dirty="0" err="1">
                <a:latin typeface="+mn-lt"/>
                <a:cs typeface="Times New Roman" panose="02020603050405020304" pitchFamily="18" charset="0"/>
              </a:rPr>
              <a:t>vipakṣ</a:t>
            </a:r>
            <a:r>
              <a:rPr lang="en-SG" sz="1800" i="1" dirty="0" err="1">
                <a:latin typeface="+mn-lt"/>
              </a:rPr>
              <a:t>a</a:t>
            </a:r>
            <a:r>
              <a:rPr lang="en-SG" sz="1800" dirty="0">
                <a:latin typeface="+mn-lt"/>
              </a:rPr>
              <a:t>; this one is slightly similar with the first situation, where in the dissimilar example, </a:t>
            </a:r>
            <a:r>
              <a:rPr lang="en-SG" sz="1800" i="1" dirty="0">
                <a:latin typeface="+mn-lt"/>
              </a:rPr>
              <a:t>reason/mark</a:t>
            </a:r>
            <a:r>
              <a:rPr lang="en-SG" sz="1800" dirty="0">
                <a:latin typeface="+mn-lt"/>
              </a:rPr>
              <a:t> is both present and absent; because of the uncertainty about absence in the dissimilar example, its function makes the example less clear; </a:t>
            </a:r>
            <a:r>
              <a:rPr lang="en-SG" sz="1800" u="sng" dirty="0">
                <a:latin typeface="+mn-lt"/>
              </a:rPr>
              <a:t>the dissimilar examples</a:t>
            </a:r>
            <a:r>
              <a:rPr lang="en-SG" sz="1800" dirty="0">
                <a:latin typeface="+mn-lt"/>
              </a:rPr>
              <a:t> below show that lightning is impermanent because produced by effort; but the sky is not produced and permanent; with these two broad unlike examples and the opposing properties – permanence and impermanence, the thesis is not well proved;</a:t>
            </a:r>
          </a:p>
        </p:txBody>
      </p:sp>
      <p:graphicFrame>
        <p:nvGraphicFramePr>
          <p:cNvPr id="4" name="Content Placeholder 3">
            <a:extLst>
              <a:ext uri="{FF2B5EF4-FFF2-40B4-BE49-F238E27FC236}">
                <a16:creationId xmlns:a16="http://schemas.microsoft.com/office/drawing/2014/main" id="{E1453C65-366A-4391-A368-7E7414FA20A3}"/>
              </a:ext>
            </a:extLst>
          </p:cNvPr>
          <p:cNvGraphicFramePr>
            <a:graphicFrameLocks noGrp="1"/>
          </p:cNvGraphicFramePr>
          <p:nvPr>
            <p:ph idx="1"/>
            <p:extLst>
              <p:ext uri="{D42A27DB-BD31-4B8C-83A1-F6EECF244321}">
                <p14:modId xmlns:p14="http://schemas.microsoft.com/office/powerpoint/2010/main" val="3506428568"/>
              </p:ext>
            </p:extLst>
          </p:nvPr>
        </p:nvGraphicFramePr>
        <p:xfrm>
          <a:off x="687896" y="2281805"/>
          <a:ext cx="7827453" cy="38951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829398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Custom 7">
      <a:majorFont>
        <a:latin typeface="Goudy Old Style"/>
        <a:ea typeface="新宋体"/>
        <a:cs typeface=""/>
      </a:majorFont>
      <a:minorFont>
        <a:latin typeface="Goudy Old Style"/>
        <a:ea typeface="新宋体"/>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983</TotalTime>
  <Words>2248</Words>
  <Application>Microsoft Office PowerPoint</Application>
  <PresentationFormat>On-screen Show (4:3)</PresentationFormat>
  <Paragraphs>82</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Goudy Old Style</vt:lpstr>
      <vt:lpstr>Times New Roman</vt:lpstr>
      <vt:lpstr>Office Theme</vt:lpstr>
      <vt:lpstr>Lecture 11: Hetucakra or  the Wheel of Reasoning</vt:lpstr>
      <vt:lpstr>Dignāga and Hetucakra</vt:lpstr>
      <vt:lpstr>Trairūpya, vyāpti and hetucakra: in the theory of trairūpya, vyāpti (thesis and mark/reason) and hetucakra (reason and examples) are discussed; then in the hetucakara, the reason is explored; by extension and association, vyāpti is also explained; so in the end, the theory of trairūpya triggers off the motion of the chain gears system – the logical reasoning method and the validity of the inference process;</vt:lpstr>
      <vt:lpstr>From vyāpti to hetucakra</vt:lpstr>
      <vt:lpstr>Hetucakra: this is a important invention of Dignāga and is generally translated as wheel of reason; but as Bimal Matilal points out, it means a group or a set rather than a circular wheel; (1998:106) because although the term refers to the wheel, it actually consists of 9 possibilities through which the validity, cogent level and soundness of the logical reasoning can be observed; below, s = sapakṣa, v = vipakṣa, + = present/presence, – = absent/absence; ±= both present/presence and absent/absence;</vt:lpstr>
      <vt:lpstr>Hetucakra: below are some explanations of the hetucakra; more detailed analysis would be given in the following slides; and you should also read the treatise and detailed explanatory notes in the document provided to you;</vt:lpstr>
      <vt:lpstr>1: the sign/reason is present in both sapakṣa and vipakṣa; please note first of all, the reason that sound it permanent because it is knowable is too broad to be observed from the two examples; for instance, although sound is permanent because it is knowable such a space, the property of being knowable is too broad because both examples – space and pot are knowable and there is no specific characteristic to be observed as permanent or impermanent;</vt:lpstr>
      <vt:lpstr>2: the sign/reason is present in the sapakṣa and absent in the vipakṣa; as you may notice, this is generally the standard requirements of the hetu and its presence and absence in the examples; here, the reason is specifying the unique property of impermanence – conditioned-ness; and by extension, the conditionality of the pot and the consequent impermanent nature are ascertained; the unlikeness of sky, not produced and permanence would accordingly exclude the possibility of not produced-ness and impermanence; so the inference is valid;</vt:lpstr>
      <vt:lpstr>3: the sign/reason is present in the sapakṣa but both present and absent in the vipakṣa; this one is slightly similar with the first situation, where in the dissimilar example, reason/mark is both present and absent; because of the uncertainty about absence in the dissimilar example, its function makes the example less clear; the dissimilar examples below show that lightning is impermanent because produced by effort; but the sky is not produced and permanent; with these two broad unlike examples and the opposing properties – permanence and impermanence, the thesis is not well proved;</vt:lpstr>
      <vt:lpstr>4: the sign/reason is absent in the sapakṣa and but present in the vipakṣa; this is of course the reverse situation of the normal situation we have discussed so far; below example shows that with the reason/sign and the corresponding examples do not share the required properties, the outcome would be contradictory; sound is permanent and the reason it is produced cannot be reconciled, so is sky/space; this also results in the irreconcilability of dissimilar example – a pot;</vt:lpstr>
      <vt:lpstr>5: the sign/reason is absent in both the sapakṣa and the vipakṣa; in this case, there is a point of irrelevance between the reason and the similar example; sound, non-eternality and audibility may be true but audibility is not a universal property of non-eternality and sound; and it is rather irrelevant to compare this with space; so here the audibility is to narrow a property to guarantee the validity of the inference;</vt:lpstr>
      <vt:lpstr>6: the sign/reason is absent in the sapakṣa and but both present and absent in the vipakṣa; here, the reason contradicts its thesis by stating that sound is permanent because of being produced by effort; please note here that as we mentioned, this is according to Buddhist theory of dependent co-arising; otherwise it would be different; so in similar example, space is either permanent or not produced by effort; and pot and lightning are produced and not produced by effort; here effort seems to suggests artificial effort, not the natural effort; because lightning may be not produced by human effort but it needs the natural efforts – conditions to be effective;</vt:lpstr>
      <vt:lpstr>7: the sign/reason is both present and absent in the sapakṣa and but present in the vipakṣa; here, it is the reverse order of the thesis and reason; sound it not produced because it is impermanent; so in the similar example, lightning is impermanent &amp; not produced; sky/space is permanent &amp; not produced; on the other hand, pot is produced &amp; it is impermanent;</vt:lpstr>
      <vt:lpstr>8: the sign/reason is both present and absent in the sapakṣa and but absent in the vipakṣa; sound is impermanent because it is produced; here the reason/sign and the examples are almost standard requirements similar to the 2nd situation in the hetucakra, except that the sign is both present and absent in the similar examples;</vt:lpstr>
      <vt:lpstr>9: the sign/reason is both present and absent in the sapakṣa as well both present and absent in the vipakṣa; in this case, sound is permanent because it is incorporeal (non-physical), which is a property to broad to be specified; for instance, while atom is impermanent but corporeal, space is incorporeal but permanent; action and pot can be viewed in a similar manner; the result is then inconclusive;</vt:lpstr>
      <vt:lpstr>Summary and facts-check</vt:lpstr>
      <vt:lpstr>Exercises/assignments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[BCS Lecturer] Ven Chuan Qing</dc:creator>
  <cp:lastModifiedBy>[BCS Lecturer] Ven Chuan Qing</cp:lastModifiedBy>
  <cp:revision>25</cp:revision>
  <dcterms:created xsi:type="dcterms:W3CDTF">2020-11-02T01:41:42Z</dcterms:created>
  <dcterms:modified xsi:type="dcterms:W3CDTF">2020-11-04T07:59:29Z</dcterms:modified>
</cp:coreProperties>
</file>