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88" r:id="rId4"/>
    <p:sldId id="279" r:id="rId5"/>
    <p:sldId id="289" r:id="rId6"/>
    <p:sldId id="280" r:id="rId7"/>
    <p:sldId id="281" r:id="rId8"/>
    <p:sldId id="282" r:id="rId9"/>
    <p:sldId id="284" r:id="rId10"/>
    <p:sldId id="285" r:id="rId11"/>
    <p:sldId id="283" r:id="rId12"/>
    <p:sldId id="286" r:id="rId13"/>
    <p:sldId id="287" r:id="rId14"/>
    <p:sldId id="290" r:id="rId15"/>
    <p:sldId id="291" r:id="rId16"/>
    <p:sldId id="292" r:id="rId17"/>
    <p:sldId id="293" r:id="rId18"/>
    <p:sldId id="294" r:id="rId19"/>
    <p:sldId id="297" r:id="rId20"/>
    <p:sldId id="298" r:id="rId21"/>
    <p:sldId id="274" r:id="rId22"/>
    <p:sldId id="272" r:id="rId23"/>
    <p:sldId id="275" r:id="rId24"/>
    <p:sldId id="258" r:id="rId25"/>
    <p:sldId id="29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DA8C43-C988-40F7-B317-E433515C352A}" type="doc">
      <dgm:prSet loTypeId="urn:microsoft.com/office/officeart/2008/layout/IncreasingCircleProcess" loCatId="list" qsTypeId="urn:microsoft.com/office/officeart/2005/8/quickstyle/simple1" qsCatId="simple" csTypeId="urn:microsoft.com/office/officeart/2005/8/colors/colorful4" csCatId="colorful" phldr="1"/>
      <dgm:spPr/>
      <dgm:t>
        <a:bodyPr/>
        <a:lstStyle/>
        <a:p>
          <a:endParaRPr lang="en-SG"/>
        </a:p>
      </dgm:t>
    </dgm:pt>
    <dgm:pt modelId="{48E7EE08-6C78-4A7A-B38D-5B1B25D6A28A}">
      <dgm:prSet phldrT="[Text]"/>
      <dgm:spPr/>
      <dgm:t>
        <a:bodyPr/>
        <a:lstStyle/>
        <a:p>
          <a:r>
            <a:rPr lang="en-SG" dirty="0"/>
            <a:t>5-membered</a:t>
          </a:r>
        </a:p>
      </dgm:t>
    </dgm:pt>
    <dgm:pt modelId="{AD8E66A7-F7A1-445B-A709-B15978A4C6C3}" type="parTrans" cxnId="{F1264858-A002-48EF-9BE5-5FA9A471FC6E}">
      <dgm:prSet/>
      <dgm:spPr/>
      <dgm:t>
        <a:bodyPr/>
        <a:lstStyle/>
        <a:p>
          <a:endParaRPr lang="en-SG"/>
        </a:p>
      </dgm:t>
    </dgm:pt>
    <dgm:pt modelId="{89EFD432-B29C-4430-BCEB-3E55E6688218}" type="sibTrans" cxnId="{F1264858-A002-48EF-9BE5-5FA9A471FC6E}">
      <dgm:prSet/>
      <dgm:spPr/>
      <dgm:t>
        <a:bodyPr/>
        <a:lstStyle/>
        <a:p>
          <a:endParaRPr lang="en-SG"/>
        </a:p>
      </dgm:t>
    </dgm:pt>
    <dgm:pt modelId="{2552296D-845D-4E22-9B51-BC867051C5C0}">
      <dgm:prSet phldrT="[Text]"/>
      <dgm:spPr/>
      <dgm:t>
        <a:bodyPr/>
        <a:lstStyle/>
        <a:p>
          <a:r>
            <a:rPr lang="en-SG" dirty="0"/>
            <a:t>This method was invented by the traditional Indian philosophers</a:t>
          </a:r>
        </a:p>
      </dgm:t>
    </dgm:pt>
    <dgm:pt modelId="{A7BEB249-F7C9-4D03-9FF1-2EB33A97A825}" type="parTrans" cxnId="{A8970220-ECF2-43A6-82FE-2FBF7802277B}">
      <dgm:prSet/>
      <dgm:spPr/>
      <dgm:t>
        <a:bodyPr/>
        <a:lstStyle/>
        <a:p>
          <a:endParaRPr lang="en-SG"/>
        </a:p>
      </dgm:t>
    </dgm:pt>
    <dgm:pt modelId="{A04018CB-C2B2-4281-B793-DE1EEAC48CCA}" type="sibTrans" cxnId="{A8970220-ECF2-43A6-82FE-2FBF7802277B}">
      <dgm:prSet/>
      <dgm:spPr/>
      <dgm:t>
        <a:bodyPr/>
        <a:lstStyle/>
        <a:p>
          <a:endParaRPr lang="en-SG"/>
        </a:p>
      </dgm:t>
    </dgm:pt>
    <dgm:pt modelId="{DA6B7817-FBFB-4619-A0A9-A7EA24749B3C}">
      <dgm:prSet phldrT="[Text]"/>
      <dgm:spPr/>
      <dgm:t>
        <a:bodyPr/>
        <a:lstStyle/>
        <a:p>
          <a:r>
            <a:rPr lang="en-SG" dirty="0" err="1"/>
            <a:t>Nyāya</a:t>
          </a:r>
          <a:r>
            <a:rPr lang="en-SG" dirty="0"/>
            <a:t> philosophers</a:t>
          </a:r>
        </a:p>
      </dgm:t>
    </dgm:pt>
    <dgm:pt modelId="{E507F46E-9E48-4EBE-B94F-0E276505E445}" type="parTrans" cxnId="{6696ABDF-00D8-40D1-8831-46A0BB1167D6}">
      <dgm:prSet/>
      <dgm:spPr/>
      <dgm:t>
        <a:bodyPr/>
        <a:lstStyle/>
        <a:p>
          <a:endParaRPr lang="en-SG"/>
        </a:p>
      </dgm:t>
    </dgm:pt>
    <dgm:pt modelId="{961CB65E-033C-40F1-9DAE-00D093C32376}" type="sibTrans" cxnId="{6696ABDF-00D8-40D1-8831-46A0BB1167D6}">
      <dgm:prSet/>
      <dgm:spPr/>
      <dgm:t>
        <a:bodyPr/>
        <a:lstStyle/>
        <a:p>
          <a:endParaRPr lang="en-SG"/>
        </a:p>
      </dgm:t>
    </dgm:pt>
    <dgm:pt modelId="{1FF179C4-BBE0-4693-93E5-8CABD47269A8}">
      <dgm:prSet phldrT="[Text]"/>
      <dgm:spPr/>
      <dgm:t>
        <a:bodyPr/>
        <a:lstStyle/>
        <a:p>
          <a:r>
            <a:rPr lang="en-SG" dirty="0"/>
            <a:t>Introduction to Buddhist tradition</a:t>
          </a:r>
        </a:p>
      </dgm:t>
    </dgm:pt>
    <dgm:pt modelId="{A90976C9-273D-4FF2-84AE-0DEF1BF6E7B2}" type="parTrans" cxnId="{6390795C-ACAB-409C-908C-141155F650AA}">
      <dgm:prSet/>
      <dgm:spPr/>
      <dgm:t>
        <a:bodyPr/>
        <a:lstStyle/>
        <a:p>
          <a:endParaRPr lang="en-SG"/>
        </a:p>
      </dgm:t>
    </dgm:pt>
    <dgm:pt modelId="{61127BFD-D98E-45F6-BE01-6D983C750A0A}" type="sibTrans" cxnId="{6390795C-ACAB-409C-908C-141155F650AA}">
      <dgm:prSet/>
      <dgm:spPr/>
      <dgm:t>
        <a:bodyPr/>
        <a:lstStyle/>
        <a:p>
          <a:endParaRPr lang="en-SG"/>
        </a:p>
      </dgm:t>
    </dgm:pt>
    <dgm:pt modelId="{83597B53-D17A-404A-A352-A3C1C3FFE67A}">
      <dgm:prSet phldrT="[Text]"/>
      <dgm:spPr/>
      <dgm:t>
        <a:bodyPr/>
        <a:lstStyle/>
        <a:p>
          <a:r>
            <a:rPr lang="en-SG" dirty="0"/>
            <a:t>The 5-membered logical method was introduced to Buddhist tradition by </a:t>
          </a:r>
          <a:r>
            <a:rPr lang="en-SG" dirty="0" err="1"/>
            <a:t>Asaṅga</a:t>
          </a:r>
          <a:r>
            <a:rPr lang="en-SG" dirty="0"/>
            <a:t> </a:t>
          </a:r>
        </a:p>
      </dgm:t>
    </dgm:pt>
    <dgm:pt modelId="{804AAF8A-F1C0-4C34-BBAF-821A316E3FC6}" type="parTrans" cxnId="{C07E3A9A-4C6D-45F3-9CB7-27647471E066}">
      <dgm:prSet/>
      <dgm:spPr/>
      <dgm:t>
        <a:bodyPr/>
        <a:lstStyle/>
        <a:p>
          <a:endParaRPr lang="en-SG"/>
        </a:p>
      </dgm:t>
    </dgm:pt>
    <dgm:pt modelId="{55A3A21C-1267-43F0-879B-CE18F9EA30A5}" type="sibTrans" cxnId="{C07E3A9A-4C6D-45F3-9CB7-27647471E066}">
      <dgm:prSet/>
      <dgm:spPr/>
      <dgm:t>
        <a:bodyPr/>
        <a:lstStyle/>
        <a:p>
          <a:endParaRPr lang="en-SG"/>
        </a:p>
      </dgm:t>
    </dgm:pt>
    <dgm:pt modelId="{D5C1350F-2419-4A97-9144-ECAA7BD42C87}">
      <dgm:prSet phldrT="[Text]"/>
      <dgm:spPr/>
      <dgm:t>
        <a:bodyPr/>
        <a:lstStyle/>
        <a:p>
          <a:r>
            <a:rPr lang="en-SG" dirty="0" err="1"/>
            <a:t>Asaṅga</a:t>
          </a:r>
          <a:r>
            <a:rPr lang="en-SG" dirty="0"/>
            <a:t>-transition period</a:t>
          </a:r>
        </a:p>
      </dgm:t>
    </dgm:pt>
    <dgm:pt modelId="{BD3F78B7-F33B-4FFA-A0EE-16F064D06BD0}" type="parTrans" cxnId="{D48DD58E-35F9-49D6-A4FF-A5566698220D}">
      <dgm:prSet/>
      <dgm:spPr/>
      <dgm:t>
        <a:bodyPr/>
        <a:lstStyle/>
        <a:p>
          <a:endParaRPr lang="en-SG"/>
        </a:p>
      </dgm:t>
    </dgm:pt>
    <dgm:pt modelId="{8D21BB92-2ADD-4B94-AC29-34BF0D613304}" type="sibTrans" cxnId="{D48DD58E-35F9-49D6-A4FF-A5566698220D}">
      <dgm:prSet/>
      <dgm:spPr/>
      <dgm:t>
        <a:bodyPr/>
        <a:lstStyle/>
        <a:p>
          <a:endParaRPr lang="en-SG"/>
        </a:p>
      </dgm:t>
    </dgm:pt>
    <dgm:pt modelId="{69FCF2AE-AAC7-4FEA-ABC0-3902F4EB7DA8}">
      <dgm:prSet phldrT="[Text]"/>
      <dgm:spPr/>
      <dgm:t>
        <a:bodyPr/>
        <a:lstStyle/>
        <a:p>
          <a:r>
            <a:rPr lang="en-SG" dirty="0"/>
            <a:t>From 5 to 3 members</a:t>
          </a:r>
        </a:p>
      </dgm:t>
    </dgm:pt>
    <dgm:pt modelId="{CCCE63D9-BE0F-4D55-B06A-BE350A761435}" type="parTrans" cxnId="{A4E8C2D1-6AB5-4F4C-B9C4-97FD54AD4ADA}">
      <dgm:prSet/>
      <dgm:spPr/>
      <dgm:t>
        <a:bodyPr/>
        <a:lstStyle/>
        <a:p>
          <a:endParaRPr lang="en-SG"/>
        </a:p>
      </dgm:t>
    </dgm:pt>
    <dgm:pt modelId="{227902BE-BBDF-4C54-8519-EB8A4FC1E71D}" type="sibTrans" cxnId="{A4E8C2D1-6AB5-4F4C-B9C4-97FD54AD4ADA}">
      <dgm:prSet/>
      <dgm:spPr/>
      <dgm:t>
        <a:bodyPr/>
        <a:lstStyle/>
        <a:p>
          <a:endParaRPr lang="en-SG"/>
        </a:p>
      </dgm:t>
    </dgm:pt>
    <dgm:pt modelId="{3C949DC9-8ECC-49E9-9624-4A32A52F871F}">
      <dgm:prSet phldrT="[Text]"/>
      <dgm:spPr/>
      <dgm:t>
        <a:bodyPr/>
        <a:lstStyle/>
        <a:p>
          <a:r>
            <a:rPr lang="en-SG" dirty="0"/>
            <a:t>2 members were dropped by </a:t>
          </a:r>
          <a:r>
            <a:rPr lang="en-SG" dirty="0" err="1"/>
            <a:t>Vasubandhu</a:t>
          </a:r>
          <a:r>
            <a:rPr lang="en-SG" dirty="0"/>
            <a:t> and 3-membered method was fixed by </a:t>
          </a:r>
          <a:r>
            <a:rPr lang="en-SG" dirty="0" err="1"/>
            <a:t>Dignāga</a:t>
          </a:r>
          <a:endParaRPr lang="en-SG" dirty="0"/>
        </a:p>
      </dgm:t>
    </dgm:pt>
    <dgm:pt modelId="{E5ED33FF-CFB3-4093-8E0A-91ACDC6624DD}" type="parTrans" cxnId="{D3918275-203C-41AD-9926-C0F30F3C6157}">
      <dgm:prSet/>
      <dgm:spPr/>
      <dgm:t>
        <a:bodyPr/>
        <a:lstStyle/>
        <a:p>
          <a:endParaRPr lang="en-SG"/>
        </a:p>
      </dgm:t>
    </dgm:pt>
    <dgm:pt modelId="{FA6F032D-EE78-4817-82EC-23A0F228EB86}" type="sibTrans" cxnId="{D3918275-203C-41AD-9926-C0F30F3C6157}">
      <dgm:prSet/>
      <dgm:spPr/>
      <dgm:t>
        <a:bodyPr/>
        <a:lstStyle/>
        <a:p>
          <a:endParaRPr lang="en-SG"/>
        </a:p>
      </dgm:t>
    </dgm:pt>
    <dgm:pt modelId="{1EE508F8-CBAF-4017-8F66-33C0252017E9}">
      <dgm:prSet phldrT="[Text]"/>
      <dgm:spPr/>
      <dgm:t>
        <a:bodyPr/>
        <a:lstStyle/>
        <a:p>
          <a:r>
            <a:rPr lang="en-SG" dirty="0" err="1"/>
            <a:t>Vasubandhu</a:t>
          </a:r>
          <a:r>
            <a:rPr lang="en-SG" dirty="0"/>
            <a:t> and his pupil </a:t>
          </a:r>
          <a:r>
            <a:rPr lang="en-SG" dirty="0" err="1"/>
            <a:t>Dignāga</a:t>
          </a:r>
          <a:endParaRPr lang="en-SG" dirty="0"/>
        </a:p>
      </dgm:t>
    </dgm:pt>
    <dgm:pt modelId="{8AEA1864-349C-4647-A6C0-F23B2D0D7332}" type="parTrans" cxnId="{EBD9D3F6-5A6D-443E-9D76-1E3CF4D4B9F6}">
      <dgm:prSet/>
      <dgm:spPr/>
      <dgm:t>
        <a:bodyPr/>
        <a:lstStyle/>
        <a:p>
          <a:endParaRPr lang="en-SG"/>
        </a:p>
      </dgm:t>
    </dgm:pt>
    <dgm:pt modelId="{8F5FFA70-8658-45FF-A32C-B81B75456B5D}" type="sibTrans" cxnId="{EBD9D3F6-5A6D-443E-9D76-1E3CF4D4B9F6}">
      <dgm:prSet/>
      <dgm:spPr/>
      <dgm:t>
        <a:bodyPr/>
        <a:lstStyle/>
        <a:p>
          <a:endParaRPr lang="en-SG"/>
        </a:p>
      </dgm:t>
    </dgm:pt>
    <dgm:pt modelId="{AC652187-0FE3-4C8A-9F72-FC9EB0B7EFAD}" type="pres">
      <dgm:prSet presAssocID="{CCDA8C43-C988-40F7-B317-E433515C352A}" presName="Name0" presStyleCnt="0">
        <dgm:presLayoutVars>
          <dgm:chMax val="7"/>
          <dgm:chPref val="7"/>
          <dgm:dir/>
          <dgm:animOne val="branch"/>
          <dgm:animLvl val="lvl"/>
        </dgm:presLayoutVars>
      </dgm:prSet>
      <dgm:spPr/>
    </dgm:pt>
    <dgm:pt modelId="{D0A54664-0E17-4910-87E1-31D05C63DE52}" type="pres">
      <dgm:prSet presAssocID="{48E7EE08-6C78-4A7A-B38D-5B1B25D6A28A}" presName="composite" presStyleCnt="0"/>
      <dgm:spPr/>
    </dgm:pt>
    <dgm:pt modelId="{9739A90C-08C4-49A7-A5C7-E7567CAE430F}" type="pres">
      <dgm:prSet presAssocID="{48E7EE08-6C78-4A7A-B38D-5B1B25D6A28A}" presName="BackAccent" presStyleLbl="bgShp" presStyleIdx="0" presStyleCnt="3"/>
      <dgm:spPr/>
    </dgm:pt>
    <dgm:pt modelId="{C7162F51-2F9A-413F-8CD0-8DFCECA45529}" type="pres">
      <dgm:prSet presAssocID="{48E7EE08-6C78-4A7A-B38D-5B1B25D6A28A}" presName="Accent" presStyleLbl="alignNode1" presStyleIdx="0" presStyleCnt="3"/>
      <dgm:spPr/>
    </dgm:pt>
    <dgm:pt modelId="{969DBB22-EACC-4EAE-8414-0D25343887DF}" type="pres">
      <dgm:prSet presAssocID="{48E7EE08-6C78-4A7A-B38D-5B1B25D6A28A}" presName="Child" presStyleLbl="revTx" presStyleIdx="0" presStyleCnt="6">
        <dgm:presLayoutVars>
          <dgm:chMax val="0"/>
          <dgm:chPref val="0"/>
          <dgm:bulletEnabled val="1"/>
        </dgm:presLayoutVars>
      </dgm:prSet>
      <dgm:spPr/>
    </dgm:pt>
    <dgm:pt modelId="{45AE2552-6D21-4453-9360-9DFB5AB3F3E8}" type="pres">
      <dgm:prSet presAssocID="{48E7EE08-6C78-4A7A-B38D-5B1B25D6A28A}" presName="Parent" presStyleLbl="revTx" presStyleIdx="1" presStyleCnt="6">
        <dgm:presLayoutVars>
          <dgm:chMax val="1"/>
          <dgm:chPref val="1"/>
          <dgm:bulletEnabled val="1"/>
        </dgm:presLayoutVars>
      </dgm:prSet>
      <dgm:spPr/>
    </dgm:pt>
    <dgm:pt modelId="{A1A0645E-77E8-402B-AD23-E3B94A8A0398}" type="pres">
      <dgm:prSet presAssocID="{89EFD432-B29C-4430-BCEB-3E55E6688218}" presName="sibTrans" presStyleCnt="0"/>
      <dgm:spPr/>
    </dgm:pt>
    <dgm:pt modelId="{10D25BF2-7767-4E79-8E28-60B16A5F4269}" type="pres">
      <dgm:prSet presAssocID="{1FF179C4-BBE0-4693-93E5-8CABD47269A8}" presName="composite" presStyleCnt="0"/>
      <dgm:spPr/>
    </dgm:pt>
    <dgm:pt modelId="{7922ADAB-2114-47A6-A5DF-B7D83FC36766}" type="pres">
      <dgm:prSet presAssocID="{1FF179C4-BBE0-4693-93E5-8CABD47269A8}" presName="BackAccent" presStyleLbl="bgShp" presStyleIdx="1" presStyleCnt="3"/>
      <dgm:spPr/>
    </dgm:pt>
    <dgm:pt modelId="{B7A4FCFC-5710-4C7E-8348-43240D76973D}" type="pres">
      <dgm:prSet presAssocID="{1FF179C4-BBE0-4693-93E5-8CABD47269A8}" presName="Accent" presStyleLbl="alignNode1" presStyleIdx="1" presStyleCnt="3"/>
      <dgm:spPr/>
    </dgm:pt>
    <dgm:pt modelId="{37577FF8-D7CD-4020-8504-E3C07697F9A2}" type="pres">
      <dgm:prSet presAssocID="{1FF179C4-BBE0-4693-93E5-8CABD47269A8}" presName="Child" presStyleLbl="revTx" presStyleIdx="2" presStyleCnt="6">
        <dgm:presLayoutVars>
          <dgm:chMax val="0"/>
          <dgm:chPref val="0"/>
          <dgm:bulletEnabled val="1"/>
        </dgm:presLayoutVars>
      </dgm:prSet>
      <dgm:spPr/>
    </dgm:pt>
    <dgm:pt modelId="{A3BF0E80-45A6-4E06-BA3C-CC6C7CE469C7}" type="pres">
      <dgm:prSet presAssocID="{1FF179C4-BBE0-4693-93E5-8CABD47269A8}" presName="Parent" presStyleLbl="revTx" presStyleIdx="3" presStyleCnt="6">
        <dgm:presLayoutVars>
          <dgm:chMax val="1"/>
          <dgm:chPref val="1"/>
          <dgm:bulletEnabled val="1"/>
        </dgm:presLayoutVars>
      </dgm:prSet>
      <dgm:spPr/>
    </dgm:pt>
    <dgm:pt modelId="{892D21A2-BC0B-4957-9EBB-D927396435EA}" type="pres">
      <dgm:prSet presAssocID="{61127BFD-D98E-45F6-BE01-6D983C750A0A}" presName="sibTrans" presStyleCnt="0"/>
      <dgm:spPr/>
    </dgm:pt>
    <dgm:pt modelId="{7B62B8BC-8604-4C10-AF6B-E2B1DB82D791}" type="pres">
      <dgm:prSet presAssocID="{69FCF2AE-AAC7-4FEA-ABC0-3902F4EB7DA8}" presName="composite" presStyleCnt="0"/>
      <dgm:spPr/>
    </dgm:pt>
    <dgm:pt modelId="{CC16B227-F21F-4405-83A4-2CDD19C35957}" type="pres">
      <dgm:prSet presAssocID="{69FCF2AE-AAC7-4FEA-ABC0-3902F4EB7DA8}" presName="BackAccent" presStyleLbl="bgShp" presStyleIdx="2" presStyleCnt="3"/>
      <dgm:spPr/>
    </dgm:pt>
    <dgm:pt modelId="{D48F1C52-7DD9-45BB-815F-A97536347BB2}" type="pres">
      <dgm:prSet presAssocID="{69FCF2AE-AAC7-4FEA-ABC0-3902F4EB7DA8}" presName="Accent" presStyleLbl="alignNode1" presStyleIdx="2" presStyleCnt="3"/>
      <dgm:spPr/>
    </dgm:pt>
    <dgm:pt modelId="{BFFACD99-6E52-4673-B832-6CD55D885B14}" type="pres">
      <dgm:prSet presAssocID="{69FCF2AE-AAC7-4FEA-ABC0-3902F4EB7DA8}" presName="Child" presStyleLbl="revTx" presStyleIdx="4" presStyleCnt="6">
        <dgm:presLayoutVars>
          <dgm:chMax val="0"/>
          <dgm:chPref val="0"/>
          <dgm:bulletEnabled val="1"/>
        </dgm:presLayoutVars>
      </dgm:prSet>
      <dgm:spPr/>
    </dgm:pt>
    <dgm:pt modelId="{D13F722D-8E43-45A2-8C7E-A29750640F27}" type="pres">
      <dgm:prSet presAssocID="{69FCF2AE-AAC7-4FEA-ABC0-3902F4EB7DA8}" presName="Parent" presStyleLbl="revTx" presStyleIdx="5" presStyleCnt="6">
        <dgm:presLayoutVars>
          <dgm:chMax val="1"/>
          <dgm:chPref val="1"/>
          <dgm:bulletEnabled val="1"/>
        </dgm:presLayoutVars>
      </dgm:prSet>
      <dgm:spPr/>
    </dgm:pt>
  </dgm:ptLst>
  <dgm:cxnLst>
    <dgm:cxn modelId="{3483CE0C-D0B1-4234-86A9-0F77CA06FF83}" type="presOf" srcId="{2552296D-845D-4E22-9B51-BC867051C5C0}" destId="{969DBB22-EACC-4EAE-8414-0D25343887DF}" srcOrd="0" destOrd="0" presId="urn:microsoft.com/office/officeart/2008/layout/IncreasingCircleProcess"/>
    <dgm:cxn modelId="{E77D980D-3FB8-4E2B-BCC4-0F10A4E4DFEE}" type="presOf" srcId="{83597B53-D17A-404A-A352-A3C1C3FFE67A}" destId="{37577FF8-D7CD-4020-8504-E3C07697F9A2}" srcOrd="0" destOrd="0" presId="urn:microsoft.com/office/officeart/2008/layout/IncreasingCircleProcess"/>
    <dgm:cxn modelId="{A8970220-ECF2-43A6-82FE-2FBF7802277B}" srcId="{48E7EE08-6C78-4A7A-B38D-5B1B25D6A28A}" destId="{2552296D-845D-4E22-9B51-BC867051C5C0}" srcOrd="0" destOrd="0" parTransId="{A7BEB249-F7C9-4D03-9FF1-2EB33A97A825}" sibTransId="{A04018CB-C2B2-4281-B793-DE1EEAC48CCA}"/>
    <dgm:cxn modelId="{0F9F8523-F92F-4664-AF00-A4114FEF8486}" type="presOf" srcId="{1EE508F8-CBAF-4017-8F66-33C0252017E9}" destId="{BFFACD99-6E52-4673-B832-6CD55D885B14}" srcOrd="0" destOrd="1" presId="urn:microsoft.com/office/officeart/2008/layout/IncreasingCircleProcess"/>
    <dgm:cxn modelId="{6390795C-ACAB-409C-908C-141155F650AA}" srcId="{CCDA8C43-C988-40F7-B317-E433515C352A}" destId="{1FF179C4-BBE0-4693-93E5-8CABD47269A8}" srcOrd="1" destOrd="0" parTransId="{A90976C9-273D-4FF2-84AE-0DEF1BF6E7B2}" sibTransId="{61127BFD-D98E-45F6-BE01-6D983C750A0A}"/>
    <dgm:cxn modelId="{4A7A0044-28D8-4415-865C-E9463244B28A}" type="presOf" srcId="{69FCF2AE-AAC7-4FEA-ABC0-3902F4EB7DA8}" destId="{D13F722D-8E43-45A2-8C7E-A29750640F27}" srcOrd="0" destOrd="0" presId="urn:microsoft.com/office/officeart/2008/layout/IncreasingCircleProcess"/>
    <dgm:cxn modelId="{D3918275-203C-41AD-9926-C0F30F3C6157}" srcId="{69FCF2AE-AAC7-4FEA-ABC0-3902F4EB7DA8}" destId="{3C949DC9-8ECC-49E9-9624-4A32A52F871F}" srcOrd="0" destOrd="0" parTransId="{E5ED33FF-CFB3-4093-8E0A-91ACDC6624DD}" sibTransId="{FA6F032D-EE78-4817-82EC-23A0F228EB86}"/>
    <dgm:cxn modelId="{F1264858-A002-48EF-9BE5-5FA9A471FC6E}" srcId="{CCDA8C43-C988-40F7-B317-E433515C352A}" destId="{48E7EE08-6C78-4A7A-B38D-5B1B25D6A28A}" srcOrd="0" destOrd="0" parTransId="{AD8E66A7-F7A1-445B-A709-B15978A4C6C3}" sibTransId="{89EFD432-B29C-4430-BCEB-3E55E6688218}"/>
    <dgm:cxn modelId="{759EF77C-BE83-48C0-B99A-3718EAFDA0E7}" type="presOf" srcId="{DA6B7817-FBFB-4619-A0A9-A7EA24749B3C}" destId="{969DBB22-EACC-4EAE-8414-0D25343887DF}" srcOrd="0" destOrd="1" presId="urn:microsoft.com/office/officeart/2008/layout/IncreasingCircleProcess"/>
    <dgm:cxn modelId="{79A6BD80-9BDC-4D0B-BD4C-16B9F5C2EF1B}" type="presOf" srcId="{1FF179C4-BBE0-4693-93E5-8CABD47269A8}" destId="{A3BF0E80-45A6-4E06-BA3C-CC6C7CE469C7}" srcOrd="0" destOrd="0" presId="urn:microsoft.com/office/officeart/2008/layout/IncreasingCircleProcess"/>
    <dgm:cxn modelId="{D48DD58E-35F9-49D6-A4FF-A5566698220D}" srcId="{1FF179C4-BBE0-4693-93E5-8CABD47269A8}" destId="{D5C1350F-2419-4A97-9144-ECAA7BD42C87}" srcOrd="1" destOrd="0" parTransId="{BD3F78B7-F33B-4FFA-A0EE-16F064D06BD0}" sibTransId="{8D21BB92-2ADD-4B94-AC29-34BF0D613304}"/>
    <dgm:cxn modelId="{7755E396-C452-4F57-BCA9-F660814847AB}" type="presOf" srcId="{48E7EE08-6C78-4A7A-B38D-5B1B25D6A28A}" destId="{45AE2552-6D21-4453-9360-9DFB5AB3F3E8}" srcOrd="0" destOrd="0" presId="urn:microsoft.com/office/officeart/2008/layout/IncreasingCircleProcess"/>
    <dgm:cxn modelId="{C07E3A9A-4C6D-45F3-9CB7-27647471E066}" srcId="{1FF179C4-BBE0-4693-93E5-8CABD47269A8}" destId="{83597B53-D17A-404A-A352-A3C1C3FFE67A}" srcOrd="0" destOrd="0" parTransId="{804AAF8A-F1C0-4C34-BBAF-821A316E3FC6}" sibTransId="{55A3A21C-1267-43F0-879B-CE18F9EA30A5}"/>
    <dgm:cxn modelId="{EA3B29C7-F50E-475C-860C-CF3B2A17FBDC}" type="presOf" srcId="{CCDA8C43-C988-40F7-B317-E433515C352A}" destId="{AC652187-0FE3-4C8A-9F72-FC9EB0B7EFAD}" srcOrd="0" destOrd="0" presId="urn:microsoft.com/office/officeart/2008/layout/IncreasingCircleProcess"/>
    <dgm:cxn modelId="{5D8726CF-FCDA-4C3A-BD8D-F9B7092B67BC}" type="presOf" srcId="{D5C1350F-2419-4A97-9144-ECAA7BD42C87}" destId="{37577FF8-D7CD-4020-8504-E3C07697F9A2}" srcOrd="0" destOrd="1" presId="urn:microsoft.com/office/officeart/2008/layout/IncreasingCircleProcess"/>
    <dgm:cxn modelId="{A4E8C2D1-6AB5-4F4C-B9C4-97FD54AD4ADA}" srcId="{CCDA8C43-C988-40F7-B317-E433515C352A}" destId="{69FCF2AE-AAC7-4FEA-ABC0-3902F4EB7DA8}" srcOrd="2" destOrd="0" parTransId="{CCCE63D9-BE0F-4D55-B06A-BE350A761435}" sibTransId="{227902BE-BBDF-4C54-8519-EB8A4FC1E71D}"/>
    <dgm:cxn modelId="{6696ABDF-00D8-40D1-8831-46A0BB1167D6}" srcId="{48E7EE08-6C78-4A7A-B38D-5B1B25D6A28A}" destId="{DA6B7817-FBFB-4619-A0A9-A7EA24749B3C}" srcOrd="1" destOrd="0" parTransId="{E507F46E-9E48-4EBE-B94F-0E276505E445}" sibTransId="{961CB65E-033C-40F1-9DAE-00D093C32376}"/>
    <dgm:cxn modelId="{D7E649E6-9065-4AE2-9F7F-66A1FA62CDA3}" type="presOf" srcId="{3C949DC9-8ECC-49E9-9624-4A32A52F871F}" destId="{BFFACD99-6E52-4673-B832-6CD55D885B14}" srcOrd="0" destOrd="0" presId="urn:microsoft.com/office/officeart/2008/layout/IncreasingCircleProcess"/>
    <dgm:cxn modelId="{EBD9D3F6-5A6D-443E-9D76-1E3CF4D4B9F6}" srcId="{69FCF2AE-AAC7-4FEA-ABC0-3902F4EB7DA8}" destId="{1EE508F8-CBAF-4017-8F66-33C0252017E9}" srcOrd="1" destOrd="0" parTransId="{8AEA1864-349C-4647-A6C0-F23B2D0D7332}" sibTransId="{8F5FFA70-8658-45FF-A32C-B81B75456B5D}"/>
    <dgm:cxn modelId="{705A099F-A337-46A6-8DD8-1D6698083F16}" type="presParOf" srcId="{AC652187-0FE3-4C8A-9F72-FC9EB0B7EFAD}" destId="{D0A54664-0E17-4910-87E1-31D05C63DE52}" srcOrd="0" destOrd="0" presId="urn:microsoft.com/office/officeart/2008/layout/IncreasingCircleProcess"/>
    <dgm:cxn modelId="{A7F27228-C312-44EC-9BD4-AFF9CE401214}" type="presParOf" srcId="{D0A54664-0E17-4910-87E1-31D05C63DE52}" destId="{9739A90C-08C4-49A7-A5C7-E7567CAE430F}" srcOrd="0" destOrd="0" presId="urn:microsoft.com/office/officeart/2008/layout/IncreasingCircleProcess"/>
    <dgm:cxn modelId="{8C090084-17C6-4D92-9CA2-3732BCF0B2CB}" type="presParOf" srcId="{D0A54664-0E17-4910-87E1-31D05C63DE52}" destId="{C7162F51-2F9A-413F-8CD0-8DFCECA45529}" srcOrd="1" destOrd="0" presId="urn:microsoft.com/office/officeart/2008/layout/IncreasingCircleProcess"/>
    <dgm:cxn modelId="{E8993E3C-5BC1-40BB-AA8F-B2F124917C4C}" type="presParOf" srcId="{D0A54664-0E17-4910-87E1-31D05C63DE52}" destId="{969DBB22-EACC-4EAE-8414-0D25343887DF}" srcOrd="2" destOrd="0" presId="urn:microsoft.com/office/officeart/2008/layout/IncreasingCircleProcess"/>
    <dgm:cxn modelId="{188DEA9D-01F6-4A87-A936-011F8C49D7D6}" type="presParOf" srcId="{D0A54664-0E17-4910-87E1-31D05C63DE52}" destId="{45AE2552-6D21-4453-9360-9DFB5AB3F3E8}" srcOrd="3" destOrd="0" presId="urn:microsoft.com/office/officeart/2008/layout/IncreasingCircleProcess"/>
    <dgm:cxn modelId="{6EECE050-B3ED-4014-BC9B-48F12C3B5434}" type="presParOf" srcId="{AC652187-0FE3-4C8A-9F72-FC9EB0B7EFAD}" destId="{A1A0645E-77E8-402B-AD23-E3B94A8A0398}" srcOrd="1" destOrd="0" presId="urn:microsoft.com/office/officeart/2008/layout/IncreasingCircleProcess"/>
    <dgm:cxn modelId="{1AA4871B-425F-438D-9E5E-2E4F7651A393}" type="presParOf" srcId="{AC652187-0FE3-4C8A-9F72-FC9EB0B7EFAD}" destId="{10D25BF2-7767-4E79-8E28-60B16A5F4269}" srcOrd="2" destOrd="0" presId="urn:microsoft.com/office/officeart/2008/layout/IncreasingCircleProcess"/>
    <dgm:cxn modelId="{91646415-8857-42FF-91B6-E129FE8D0021}" type="presParOf" srcId="{10D25BF2-7767-4E79-8E28-60B16A5F4269}" destId="{7922ADAB-2114-47A6-A5DF-B7D83FC36766}" srcOrd="0" destOrd="0" presId="urn:microsoft.com/office/officeart/2008/layout/IncreasingCircleProcess"/>
    <dgm:cxn modelId="{8D7E5997-A743-468E-9E40-A1A0A27BDEF3}" type="presParOf" srcId="{10D25BF2-7767-4E79-8E28-60B16A5F4269}" destId="{B7A4FCFC-5710-4C7E-8348-43240D76973D}" srcOrd="1" destOrd="0" presId="urn:microsoft.com/office/officeart/2008/layout/IncreasingCircleProcess"/>
    <dgm:cxn modelId="{8386A12E-9BB1-4178-AF7C-A52A5383E287}" type="presParOf" srcId="{10D25BF2-7767-4E79-8E28-60B16A5F4269}" destId="{37577FF8-D7CD-4020-8504-E3C07697F9A2}" srcOrd="2" destOrd="0" presId="urn:microsoft.com/office/officeart/2008/layout/IncreasingCircleProcess"/>
    <dgm:cxn modelId="{BFC0B753-0042-4166-89A0-6AF8C7CEC3A7}" type="presParOf" srcId="{10D25BF2-7767-4E79-8E28-60B16A5F4269}" destId="{A3BF0E80-45A6-4E06-BA3C-CC6C7CE469C7}" srcOrd="3" destOrd="0" presId="urn:microsoft.com/office/officeart/2008/layout/IncreasingCircleProcess"/>
    <dgm:cxn modelId="{149D611B-D642-4D4F-9282-9E5505697794}" type="presParOf" srcId="{AC652187-0FE3-4C8A-9F72-FC9EB0B7EFAD}" destId="{892D21A2-BC0B-4957-9EBB-D927396435EA}" srcOrd="3" destOrd="0" presId="urn:microsoft.com/office/officeart/2008/layout/IncreasingCircleProcess"/>
    <dgm:cxn modelId="{14ED29D9-FA63-4593-B844-1DDFE3292B6B}" type="presParOf" srcId="{AC652187-0FE3-4C8A-9F72-FC9EB0B7EFAD}" destId="{7B62B8BC-8604-4C10-AF6B-E2B1DB82D791}" srcOrd="4" destOrd="0" presId="urn:microsoft.com/office/officeart/2008/layout/IncreasingCircleProcess"/>
    <dgm:cxn modelId="{EE51A378-8965-4AFF-A835-CB90EF233F18}" type="presParOf" srcId="{7B62B8BC-8604-4C10-AF6B-E2B1DB82D791}" destId="{CC16B227-F21F-4405-83A4-2CDD19C35957}" srcOrd="0" destOrd="0" presId="urn:microsoft.com/office/officeart/2008/layout/IncreasingCircleProcess"/>
    <dgm:cxn modelId="{9E81B9B8-C481-41E9-99AA-A7326252E84C}" type="presParOf" srcId="{7B62B8BC-8604-4C10-AF6B-E2B1DB82D791}" destId="{D48F1C52-7DD9-45BB-815F-A97536347BB2}" srcOrd="1" destOrd="0" presId="urn:microsoft.com/office/officeart/2008/layout/IncreasingCircleProcess"/>
    <dgm:cxn modelId="{F7C886DC-C952-4AEE-9D4C-694E8BB76C70}" type="presParOf" srcId="{7B62B8BC-8604-4C10-AF6B-E2B1DB82D791}" destId="{BFFACD99-6E52-4673-B832-6CD55D885B14}" srcOrd="2" destOrd="0" presId="urn:microsoft.com/office/officeart/2008/layout/IncreasingCircleProcess"/>
    <dgm:cxn modelId="{5CD44B2B-6A08-4514-9259-5199360E8265}" type="presParOf" srcId="{7B62B8BC-8604-4C10-AF6B-E2B1DB82D791}" destId="{D13F722D-8E43-45A2-8C7E-A29750640F27}"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C247A39-C967-4719-995F-B4448679DCA1}" type="doc">
      <dgm:prSet loTypeId="urn:microsoft.com/office/officeart/2008/layout/IncreasingCircleProcess" loCatId="list" qsTypeId="urn:microsoft.com/office/officeart/2005/8/quickstyle/3d5" qsCatId="3D" csTypeId="urn:microsoft.com/office/officeart/2005/8/colors/colorful4" csCatId="colorful" phldr="1"/>
      <dgm:spPr/>
      <dgm:t>
        <a:bodyPr/>
        <a:lstStyle/>
        <a:p>
          <a:endParaRPr lang="en-SG"/>
        </a:p>
      </dgm:t>
    </dgm:pt>
    <dgm:pt modelId="{36D93C82-8687-4A78-B5AE-51B03F4116AD}">
      <dgm:prSet phldrT="[Text]"/>
      <dgm:spPr/>
      <dgm:t>
        <a:bodyPr/>
        <a:lstStyle/>
        <a:p>
          <a:r>
            <a:rPr lang="en-SG" dirty="0"/>
            <a:t>2</a:t>
          </a:r>
          <a:r>
            <a:rPr lang="en-SG" baseline="30000" dirty="0"/>
            <a:t>nd</a:t>
          </a:r>
          <a:r>
            <a:rPr lang="en-SG" dirty="0"/>
            <a:t> condition of the  </a:t>
          </a:r>
          <a:r>
            <a:rPr lang="en-SG" i="1" dirty="0" err="1"/>
            <a:t>trairūpya</a:t>
          </a:r>
          <a:endParaRPr lang="en-SG" i="1" dirty="0"/>
        </a:p>
      </dgm:t>
    </dgm:pt>
    <dgm:pt modelId="{D58881AF-EAE3-4AAC-8923-3861FD3CAE53}" type="parTrans" cxnId="{7D8180D4-5682-4150-9657-4669636FEF15}">
      <dgm:prSet/>
      <dgm:spPr/>
      <dgm:t>
        <a:bodyPr/>
        <a:lstStyle/>
        <a:p>
          <a:endParaRPr lang="en-SG"/>
        </a:p>
      </dgm:t>
    </dgm:pt>
    <dgm:pt modelId="{D66E13A8-C3C2-4548-AAE8-8C4A537C2AAB}" type="sibTrans" cxnId="{7D8180D4-5682-4150-9657-4669636FEF15}">
      <dgm:prSet/>
      <dgm:spPr/>
      <dgm:t>
        <a:bodyPr/>
        <a:lstStyle/>
        <a:p>
          <a:endParaRPr lang="en-SG"/>
        </a:p>
      </dgm:t>
    </dgm:pt>
    <dgm:pt modelId="{FD65B4A6-BEE8-413A-BAFB-B66FD3781867}">
      <dgm:prSet phldrT="[Text]"/>
      <dgm:spPr/>
      <dgm:t>
        <a:bodyPr/>
        <a:lstStyle/>
        <a:p>
          <a:r>
            <a:rPr lang="en-SG" i="1" dirty="0" err="1"/>
            <a:t>Hetu</a:t>
          </a:r>
          <a:r>
            <a:rPr lang="en-SG" i="1" dirty="0"/>
            <a:t>/ reason</a:t>
          </a:r>
          <a:r>
            <a:rPr lang="en-SG" dirty="0"/>
            <a:t> is </a:t>
          </a:r>
          <a:r>
            <a:rPr lang="en-SG" i="1" dirty="0"/>
            <a:t>present</a:t>
          </a:r>
          <a:r>
            <a:rPr lang="en-SG" dirty="0"/>
            <a:t> in the similar example</a:t>
          </a:r>
        </a:p>
      </dgm:t>
    </dgm:pt>
    <dgm:pt modelId="{20B6E76F-5CB2-4630-A24C-96A47EDF19AE}" type="parTrans" cxnId="{C634F610-8382-468C-A200-055D7C97AA15}">
      <dgm:prSet/>
      <dgm:spPr/>
      <dgm:t>
        <a:bodyPr/>
        <a:lstStyle/>
        <a:p>
          <a:endParaRPr lang="en-SG"/>
        </a:p>
      </dgm:t>
    </dgm:pt>
    <dgm:pt modelId="{556DBA6B-2D20-4796-BC55-5C2B195E7F9B}" type="sibTrans" cxnId="{C634F610-8382-468C-A200-055D7C97AA15}">
      <dgm:prSet/>
      <dgm:spPr/>
      <dgm:t>
        <a:bodyPr/>
        <a:lstStyle/>
        <a:p>
          <a:endParaRPr lang="en-SG"/>
        </a:p>
      </dgm:t>
    </dgm:pt>
    <dgm:pt modelId="{6DFBEB9A-06C3-484B-822D-BA569AD55070}">
      <dgm:prSet phldrT="[Text]"/>
      <dgm:spPr/>
      <dgm:t>
        <a:bodyPr/>
        <a:lstStyle/>
        <a:p>
          <a:r>
            <a:rPr lang="en-SG" dirty="0"/>
            <a:t>Example-1</a:t>
          </a:r>
        </a:p>
      </dgm:t>
    </dgm:pt>
    <dgm:pt modelId="{C369AE05-F925-4FCE-8249-9C113860A16B}" type="parTrans" cxnId="{23D41584-B732-44CD-9C5D-CBAE72DF150C}">
      <dgm:prSet/>
      <dgm:spPr/>
      <dgm:t>
        <a:bodyPr/>
        <a:lstStyle/>
        <a:p>
          <a:endParaRPr lang="en-SG"/>
        </a:p>
      </dgm:t>
    </dgm:pt>
    <dgm:pt modelId="{01D34263-C40B-4655-BBD0-9EBF6ED2FA21}" type="sibTrans" cxnId="{23D41584-B732-44CD-9C5D-CBAE72DF150C}">
      <dgm:prSet/>
      <dgm:spPr/>
      <dgm:t>
        <a:bodyPr/>
        <a:lstStyle/>
        <a:p>
          <a:endParaRPr lang="en-SG"/>
        </a:p>
      </dgm:t>
    </dgm:pt>
    <dgm:pt modelId="{5B5F0F61-3267-4AB7-A352-BA635E7FF03E}">
      <dgm:prSet phldrT="[Text]"/>
      <dgm:spPr/>
      <dgm:t>
        <a:bodyPr/>
        <a:lstStyle/>
        <a:p>
          <a:r>
            <a:rPr lang="en-SG" i="1" dirty="0" err="1"/>
            <a:t>Hetu</a:t>
          </a:r>
          <a:r>
            <a:rPr lang="en-SG" dirty="0"/>
            <a:t>: </a:t>
          </a:r>
          <a:r>
            <a:rPr lang="en-SG" i="1" dirty="0"/>
            <a:t>smoke</a:t>
          </a:r>
          <a:r>
            <a:rPr lang="en-SG" dirty="0"/>
            <a:t> as a </a:t>
          </a:r>
          <a:r>
            <a:rPr lang="en-SG" i="1" dirty="0"/>
            <a:t>reason</a:t>
          </a:r>
          <a:r>
            <a:rPr lang="en-SG" dirty="0"/>
            <a:t> &amp; </a:t>
          </a:r>
          <a:r>
            <a:rPr lang="en-SG" i="1" dirty="0"/>
            <a:t>sign</a:t>
          </a:r>
          <a:r>
            <a:rPr lang="en-SG" dirty="0"/>
            <a:t> of </a:t>
          </a:r>
          <a:r>
            <a:rPr lang="en-SG" i="1" u="sng" dirty="0"/>
            <a:t>fire</a:t>
          </a:r>
        </a:p>
      </dgm:t>
    </dgm:pt>
    <dgm:pt modelId="{1ACAB282-B88B-4473-9CD5-319800605BD6}" type="parTrans" cxnId="{F10FDE52-0410-4B3C-974E-6F616BEECEF4}">
      <dgm:prSet/>
      <dgm:spPr/>
      <dgm:t>
        <a:bodyPr/>
        <a:lstStyle/>
        <a:p>
          <a:endParaRPr lang="en-SG"/>
        </a:p>
      </dgm:t>
    </dgm:pt>
    <dgm:pt modelId="{86FD6B47-6D5E-4A8F-BDBF-7CE0491085EB}" type="sibTrans" cxnId="{F10FDE52-0410-4B3C-974E-6F616BEECEF4}">
      <dgm:prSet/>
      <dgm:spPr/>
      <dgm:t>
        <a:bodyPr/>
        <a:lstStyle/>
        <a:p>
          <a:endParaRPr lang="en-SG"/>
        </a:p>
      </dgm:t>
    </dgm:pt>
    <dgm:pt modelId="{94A11097-7887-47B5-B1E7-EC03AA1133C9}">
      <dgm:prSet phldrT="[Text]"/>
      <dgm:spPr/>
      <dgm:t>
        <a:bodyPr/>
        <a:lstStyle/>
        <a:p>
          <a:r>
            <a:rPr lang="en-SG" dirty="0"/>
            <a:t>Like in a kitchen, where both fire and smoke exist together or the existence of fire </a:t>
          </a:r>
          <a:r>
            <a:rPr lang="en-SG" i="1" dirty="0"/>
            <a:t>pervades</a:t>
          </a:r>
          <a:r>
            <a:rPr lang="en-SG" dirty="0"/>
            <a:t> smoke</a:t>
          </a:r>
        </a:p>
      </dgm:t>
    </dgm:pt>
    <dgm:pt modelId="{1CD1F0CD-2440-49A4-923B-19029E90767B}" type="parTrans" cxnId="{ED7FA076-A819-4E93-A47A-8AE8FDBDAD5F}">
      <dgm:prSet/>
      <dgm:spPr/>
      <dgm:t>
        <a:bodyPr/>
        <a:lstStyle/>
        <a:p>
          <a:endParaRPr lang="en-SG"/>
        </a:p>
      </dgm:t>
    </dgm:pt>
    <dgm:pt modelId="{B9A9B85A-FBF0-4A98-83D0-D45F43401C8E}" type="sibTrans" cxnId="{ED7FA076-A819-4E93-A47A-8AE8FDBDAD5F}">
      <dgm:prSet/>
      <dgm:spPr/>
      <dgm:t>
        <a:bodyPr/>
        <a:lstStyle/>
        <a:p>
          <a:endParaRPr lang="en-SG"/>
        </a:p>
      </dgm:t>
    </dgm:pt>
    <dgm:pt modelId="{9F73BFE8-3C71-495A-8C2B-7FFA1285666E}">
      <dgm:prSet/>
      <dgm:spPr/>
      <dgm:t>
        <a:bodyPr/>
        <a:lstStyle/>
        <a:p>
          <a:r>
            <a:rPr lang="en-US" i="1" dirty="0"/>
            <a:t>Sapakṣe </a:t>
          </a:r>
          <a:r>
            <a:rPr lang="en-US" i="1" dirty="0" err="1"/>
            <a:t>sattvam</a:t>
          </a:r>
          <a:endParaRPr lang="en-SG" dirty="0"/>
        </a:p>
      </dgm:t>
    </dgm:pt>
    <dgm:pt modelId="{D07CD551-91A4-4D29-8945-9AA175B18BDD}" type="parTrans" cxnId="{283ABC4C-B732-497C-865A-EDAD4311A5C3}">
      <dgm:prSet/>
      <dgm:spPr/>
      <dgm:t>
        <a:bodyPr/>
        <a:lstStyle/>
        <a:p>
          <a:endParaRPr lang="en-SG"/>
        </a:p>
      </dgm:t>
    </dgm:pt>
    <dgm:pt modelId="{A1CCE79A-4F19-49B8-8E04-E8AB7652F949}" type="sibTrans" cxnId="{283ABC4C-B732-497C-865A-EDAD4311A5C3}">
      <dgm:prSet/>
      <dgm:spPr/>
      <dgm:t>
        <a:bodyPr/>
        <a:lstStyle/>
        <a:p>
          <a:endParaRPr lang="en-SG"/>
        </a:p>
      </dgm:t>
    </dgm:pt>
    <dgm:pt modelId="{32273275-5AC1-4827-92AD-666959835763}" type="pres">
      <dgm:prSet presAssocID="{5C247A39-C967-4719-995F-B4448679DCA1}" presName="Name0" presStyleCnt="0">
        <dgm:presLayoutVars>
          <dgm:chMax val="7"/>
          <dgm:chPref val="7"/>
          <dgm:dir/>
          <dgm:animOne val="branch"/>
          <dgm:animLvl val="lvl"/>
        </dgm:presLayoutVars>
      </dgm:prSet>
      <dgm:spPr/>
    </dgm:pt>
    <dgm:pt modelId="{CDA92451-246D-4A15-A802-33382E43B507}" type="pres">
      <dgm:prSet presAssocID="{36D93C82-8687-4A78-B5AE-51B03F4116AD}" presName="composite" presStyleCnt="0"/>
      <dgm:spPr/>
    </dgm:pt>
    <dgm:pt modelId="{0079F313-CE57-484F-8D62-0990B244AF54}" type="pres">
      <dgm:prSet presAssocID="{36D93C82-8687-4A78-B5AE-51B03F4116AD}" presName="BackAccent" presStyleLbl="bgShp" presStyleIdx="0" presStyleCnt="2"/>
      <dgm:spPr/>
    </dgm:pt>
    <dgm:pt modelId="{0222B6A7-2A14-4289-B7DC-27E8B0F887D3}" type="pres">
      <dgm:prSet presAssocID="{36D93C82-8687-4A78-B5AE-51B03F4116AD}" presName="Accent" presStyleLbl="alignNode1" presStyleIdx="0" presStyleCnt="2"/>
      <dgm:spPr/>
    </dgm:pt>
    <dgm:pt modelId="{38A973D7-C727-4838-A66C-CA3F0FC31598}" type="pres">
      <dgm:prSet presAssocID="{36D93C82-8687-4A78-B5AE-51B03F4116AD}" presName="Child" presStyleLbl="revTx" presStyleIdx="0" presStyleCnt="4">
        <dgm:presLayoutVars>
          <dgm:chMax val="0"/>
          <dgm:chPref val="0"/>
          <dgm:bulletEnabled val="1"/>
        </dgm:presLayoutVars>
      </dgm:prSet>
      <dgm:spPr/>
    </dgm:pt>
    <dgm:pt modelId="{78578184-73EE-4813-BC9C-E9F4F5FD3250}" type="pres">
      <dgm:prSet presAssocID="{36D93C82-8687-4A78-B5AE-51B03F4116AD}" presName="Parent" presStyleLbl="revTx" presStyleIdx="1" presStyleCnt="4">
        <dgm:presLayoutVars>
          <dgm:chMax val="1"/>
          <dgm:chPref val="1"/>
          <dgm:bulletEnabled val="1"/>
        </dgm:presLayoutVars>
      </dgm:prSet>
      <dgm:spPr/>
    </dgm:pt>
    <dgm:pt modelId="{63528394-94DF-470E-B95A-302660339389}" type="pres">
      <dgm:prSet presAssocID="{D66E13A8-C3C2-4548-AAE8-8C4A537C2AAB}" presName="sibTrans" presStyleCnt="0"/>
      <dgm:spPr/>
    </dgm:pt>
    <dgm:pt modelId="{E2EB6E1C-8A2D-4B5C-A00F-C29239DCA348}" type="pres">
      <dgm:prSet presAssocID="{6DFBEB9A-06C3-484B-822D-BA569AD55070}" presName="composite" presStyleCnt="0"/>
      <dgm:spPr/>
    </dgm:pt>
    <dgm:pt modelId="{7BEAD4CC-F70D-4960-A0AA-F1F1660B23CC}" type="pres">
      <dgm:prSet presAssocID="{6DFBEB9A-06C3-484B-822D-BA569AD55070}" presName="BackAccent" presStyleLbl="bgShp" presStyleIdx="1" presStyleCnt="2"/>
      <dgm:spPr/>
    </dgm:pt>
    <dgm:pt modelId="{E44640CE-A70A-4942-BD20-F9F21DC1150A}" type="pres">
      <dgm:prSet presAssocID="{6DFBEB9A-06C3-484B-822D-BA569AD55070}" presName="Accent" presStyleLbl="alignNode1" presStyleIdx="1" presStyleCnt="2"/>
      <dgm:spPr/>
    </dgm:pt>
    <dgm:pt modelId="{A9EACF0B-427B-4E49-9BF2-943DB12047C7}" type="pres">
      <dgm:prSet presAssocID="{6DFBEB9A-06C3-484B-822D-BA569AD55070}" presName="Child" presStyleLbl="revTx" presStyleIdx="2" presStyleCnt="4">
        <dgm:presLayoutVars>
          <dgm:chMax val="0"/>
          <dgm:chPref val="0"/>
          <dgm:bulletEnabled val="1"/>
        </dgm:presLayoutVars>
      </dgm:prSet>
      <dgm:spPr/>
    </dgm:pt>
    <dgm:pt modelId="{3EDB861E-D402-4224-B0A8-4A8292FF8D98}" type="pres">
      <dgm:prSet presAssocID="{6DFBEB9A-06C3-484B-822D-BA569AD55070}" presName="Parent" presStyleLbl="revTx" presStyleIdx="3" presStyleCnt="4">
        <dgm:presLayoutVars>
          <dgm:chMax val="1"/>
          <dgm:chPref val="1"/>
          <dgm:bulletEnabled val="1"/>
        </dgm:presLayoutVars>
      </dgm:prSet>
      <dgm:spPr/>
    </dgm:pt>
  </dgm:ptLst>
  <dgm:cxnLst>
    <dgm:cxn modelId="{C634F610-8382-468C-A200-055D7C97AA15}" srcId="{36D93C82-8687-4A78-B5AE-51B03F4116AD}" destId="{FD65B4A6-BEE8-413A-BAFB-B66FD3781867}" srcOrd="1" destOrd="0" parTransId="{20B6E76F-5CB2-4630-A24C-96A47EDF19AE}" sibTransId="{556DBA6B-2D20-4796-BC55-5C2B195E7F9B}"/>
    <dgm:cxn modelId="{549E8123-05C2-4096-86E1-1182E187CD12}" type="presOf" srcId="{5B5F0F61-3267-4AB7-A352-BA635E7FF03E}" destId="{A9EACF0B-427B-4E49-9BF2-943DB12047C7}" srcOrd="0" destOrd="0" presId="urn:microsoft.com/office/officeart/2008/layout/IncreasingCircleProcess"/>
    <dgm:cxn modelId="{283ABC4C-B732-497C-865A-EDAD4311A5C3}" srcId="{36D93C82-8687-4A78-B5AE-51B03F4116AD}" destId="{9F73BFE8-3C71-495A-8C2B-7FFA1285666E}" srcOrd="0" destOrd="0" parTransId="{D07CD551-91A4-4D29-8945-9AA175B18BDD}" sibTransId="{A1CCE79A-4F19-49B8-8E04-E8AB7652F949}"/>
    <dgm:cxn modelId="{F10FDE52-0410-4B3C-974E-6F616BEECEF4}" srcId="{6DFBEB9A-06C3-484B-822D-BA569AD55070}" destId="{5B5F0F61-3267-4AB7-A352-BA635E7FF03E}" srcOrd="0" destOrd="0" parTransId="{1ACAB282-B88B-4473-9CD5-319800605BD6}" sibTransId="{86FD6B47-6D5E-4A8F-BDBF-7CE0491085EB}"/>
    <dgm:cxn modelId="{ED7FA076-A819-4E93-A47A-8AE8FDBDAD5F}" srcId="{6DFBEB9A-06C3-484B-822D-BA569AD55070}" destId="{94A11097-7887-47B5-B1E7-EC03AA1133C9}" srcOrd="1" destOrd="0" parTransId="{1CD1F0CD-2440-49A4-923B-19029E90767B}" sibTransId="{B9A9B85A-FBF0-4A98-83D0-D45F43401C8E}"/>
    <dgm:cxn modelId="{CCC1C876-8CD4-43FB-B7D5-350FC3A6BEFB}" type="presOf" srcId="{9F73BFE8-3C71-495A-8C2B-7FFA1285666E}" destId="{38A973D7-C727-4838-A66C-CA3F0FC31598}" srcOrd="0" destOrd="0" presId="urn:microsoft.com/office/officeart/2008/layout/IncreasingCircleProcess"/>
    <dgm:cxn modelId="{23D41584-B732-44CD-9C5D-CBAE72DF150C}" srcId="{5C247A39-C967-4719-995F-B4448679DCA1}" destId="{6DFBEB9A-06C3-484B-822D-BA569AD55070}" srcOrd="1" destOrd="0" parTransId="{C369AE05-F925-4FCE-8249-9C113860A16B}" sibTransId="{01D34263-C40B-4655-BBD0-9EBF6ED2FA21}"/>
    <dgm:cxn modelId="{0233028F-190F-4A69-82E4-DA2BEC362B4C}" type="presOf" srcId="{36D93C82-8687-4A78-B5AE-51B03F4116AD}" destId="{78578184-73EE-4813-BC9C-E9F4F5FD3250}" srcOrd="0" destOrd="0" presId="urn:microsoft.com/office/officeart/2008/layout/IncreasingCircleProcess"/>
    <dgm:cxn modelId="{8913E6AA-0E16-4544-9760-182F55634E5D}" type="presOf" srcId="{94A11097-7887-47B5-B1E7-EC03AA1133C9}" destId="{A9EACF0B-427B-4E49-9BF2-943DB12047C7}" srcOrd="0" destOrd="1" presId="urn:microsoft.com/office/officeart/2008/layout/IncreasingCircleProcess"/>
    <dgm:cxn modelId="{7D8180D4-5682-4150-9657-4669636FEF15}" srcId="{5C247A39-C967-4719-995F-B4448679DCA1}" destId="{36D93C82-8687-4A78-B5AE-51B03F4116AD}" srcOrd="0" destOrd="0" parTransId="{D58881AF-EAE3-4AAC-8923-3861FD3CAE53}" sibTransId="{D66E13A8-C3C2-4548-AAE8-8C4A537C2AAB}"/>
    <dgm:cxn modelId="{82A963E5-9985-439E-8A4D-27C4036F7A1A}" type="presOf" srcId="{5C247A39-C967-4719-995F-B4448679DCA1}" destId="{32273275-5AC1-4827-92AD-666959835763}" srcOrd="0" destOrd="0" presId="urn:microsoft.com/office/officeart/2008/layout/IncreasingCircleProcess"/>
    <dgm:cxn modelId="{0E3300EB-1A6B-4220-A47D-109DE85DFE86}" type="presOf" srcId="{FD65B4A6-BEE8-413A-BAFB-B66FD3781867}" destId="{38A973D7-C727-4838-A66C-CA3F0FC31598}" srcOrd="0" destOrd="1" presId="urn:microsoft.com/office/officeart/2008/layout/IncreasingCircleProcess"/>
    <dgm:cxn modelId="{9DD907F3-4C9C-48B3-9C82-95DE09DAB525}" type="presOf" srcId="{6DFBEB9A-06C3-484B-822D-BA569AD55070}" destId="{3EDB861E-D402-4224-B0A8-4A8292FF8D98}" srcOrd="0" destOrd="0" presId="urn:microsoft.com/office/officeart/2008/layout/IncreasingCircleProcess"/>
    <dgm:cxn modelId="{BE01B9E8-2C83-49DE-8217-B0E590EEC2BD}" type="presParOf" srcId="{32273275-5AC1-4827-92AD-666959835763}" destId="{CDA92451-246D-4A15-A802-33382E43B507}" srcOrd="0" destOrd="0" presId="urn:microsoft.com/office/officeart/2008/layout/IncreasingCircleProcess"/>
    <dgm:cxn modelId="{EEB0A103-9FB2-412F-854A-1C97715ECEE3}" type="presParOf" srcId="{CDA92451-246D-4A15-A802-33382E43B507}" destId="{0079F313-CE57-484F-8D62-0990B244AF54}" srcOrd="0" destOrd="0" presId="urn:microsoft.com/office/officeart/2008/layout/IncreasingCircleProcess"/>
    <dgm:cxn modelId="{AC665748-F855-48C8-9E17-BEADE216A548}" type="presParOf" srcId="{CDA92451-246D-4A15-A802-33382E43B507}" destId="{0222B6A7-2A14-4289-B7DC-27E8B0F887D3}" srcOrd="1" destOrd="0" presId="urn:microsoft.com/office/officeart/2008/layout/IncreasingCircleProcess"/>
    <dgm:cxn modelId="{787C01C6-1CEF-43DB-A42E-86DF3FE337EE}" type="presParOf" srcId="{CDA92451-246D-4A15-A802-33382E43B507}" destId="{38A973D7-C727-4838-A66C-CA3F0FC31598}" srcOrd="2" destOrd="0" presId="urn:microsoft.com/office/officeart/2008/layout/IncreasingCircleProcess"/>
    <dgm:cxn modelId="{1A5AC907-574F-4F52-8220-134463BD0BA2}" type="presParOf" srcId="{CDA92451-246D-4A15-A802-33382E43B507}" destId="{78578184-73EE-4813-BC9C-E9F4F5FD3250}" srcOrd="3" destOrd="0" presId="urn:microsoft.com/office/officeart/2008/layout/IncreasingCircleProcess"/>
    <dgm:cxn modelId="{525314CD-5009-4C51-B426-A29C501597E2}" type="presParOf" srcId="{32273275-5AC1-4827-92AD-666959835763}" destId="{63528394-94DF-470E-B95A-302660339389}" srcOrd="1" destOrd="0" presId="urn:microsoft.com/office/officeart/2008/layout/IncreasingCircleProcess"/>
    <dgm:cxn modelId="{F15D943B-EF63-4EC5-8351-C5896E0A7EDE}" type="presParOf" srcId="{32273275-5AC1-4827-92AD-666959835763}" destId="{E2EB6E1C-8A2D-4B5C-A00F-C29239DCA348}" srcOrd="2" destOrd="0" presId="urn:microsoft.com/office/officeart/2008/layout/IncreasingCircleProcess"/>
    <dgm:cxn modelId="{A9AB33F0-C711-4162-B30D-91F2FD3FC780}" type="presParOf" srcId="{E2EB6E1C-8A2D-4B5C-A00F-C29239DCA348}" destId="{7BEAD4CC-F70D-4960-A0AA-F1F1660B23CC}" srcOrd="0" destOrd="0" presId="urn:microsoft.com/office/officeart/2008/layout/IncreasingCircleProcess"/>
    <dgm:cxn modelId="{06120CA6-F3B2-478B-859D-3D090F183D56}" type="presParOf" srcId="{E2EB6E1C-8A2D-4B5C-A00F-C29239DCA348}" destId="{E44640CE-A70A-4942-BD20-F9F21DC1150A}" srcOrd="1" destOrd="0" presId="urn:microsoft.com/office/officeart/2008/layout/IncreasingCircleProcess"/>
    <dgm:cxn modelId="{F26397D6-69FA-4A87-B2BA-BDCB6FF37545}" type="presParOf" srcId="{E2EB6E1C-8A2D-4B5C-A00F-C29239DCA348}" destId="{A9EACF0B-427B-4E49-9BF2-943DB12047C7}" srcOrd="2" destOrd="0" presId="urn:microsoft.com/office/officeart/2008/layout/IncreasingCircleProcess"/>
    <dgm:cxn modelId="{48076EA4-C153-4850-93DF-0840DBF7D0CD}" type="presParOf" srcId="{E2EB6E1C-8A2D-4B5C-A00F-C29239DCA348}" destId="{3EDB861E-D402-4224-B0A8-4A8292FF8D98}"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EADAE77-A438-4EC8-8EA1-BE13BF6C1DAB}" type="doc">
      <dgm:prSet loTypeId="urn:microsoft.com/office/officeart/2005/8/layout/pyramid2" loCatId="list" qsTypeId="urn:microsoft.com/office/officeart/2005/8/quickstyle/simple1" qsCatId="simple" csTypeId="urn:microsoft.com/office/officeart/2005/8/colors/colorful4" csCatId="colorful" phldr="1"/>
      <dgm:spPr/>
      <dgm:t>
        <a:bodyPr/>
        <a:lstStyle/>
        <a:p>
          <a:endParaRPr lang="en-SG"/>
        </a:p>
      </dgm:t>
    </dgm:pt>
    <dgm:pt modelId="{6A4B860C-81AA-42C0-982C-3BA4DB80C735}">
      <dgm:prSet phldrT="[Text]"/>
      <dgm:spPr/>
      <dgm:t>
        <a:bodyPr/>
        <a:lstStyle/>
        <a:p>
          <a:r>
            <a:rPr lang="en-SG" dirty="0"/>
            <a:t>3</a:t>
          </a:r>
          <a:r>
            <a:rPr lang="en-SG" baseline="30000" dirty="0"/>
            <a:t>rd</a:t>
          </a:r>
          <a:r>
            <a:rPr lang="en-SG" dirty="0"/>
            <a:t> condition of the </a:t>
          </a:r>
          <a:r>
            <a:rPr lang="en-SG" i="1" dirty="0" err="1"/>
            <a:t>trairūpya</a:t>
          </a:r>
          <a:endParaRPr lang="en-SG" i="1" dirty="0"/>
        </a:p>
      </dgm:t>
    </dgm:pt>
    <dgm:pt modelId="{4CF06DC0-A8FA-4788-9A6D-345E8B5CD570}" type="parTrans" cxnId="{16D263E8-969E-4729-83E3-AE04F77CE8F2}">
      <dgm:prSet/>
      <dgm:spPr/>
      <dgm:t>
        <a:bodyPr/>
        <a:lstStyle/>
        <a:p>
          <a:endParaRPr lang="en-SG"/>
        </a:p>
      </dgm:t>
    </dgm:pt>
    <dgm:pt modelId="{78773B1D-D0B3-4D8E-8403-AFD00BC09DC8}" type="sibTrans" cxnId="{16D263E8-969E-4729-83E3-AE04F77CE8F2}">
      <dgm:prSet/>
      <dgm:spPr/>
      <dgm:t>
        <a:bodyPr/>
        <a:lstStyle/>
        <a:p>
          <a:endParaRPr lang="en-SG"/>
        </a:p>
      </dgm:t>
    </dgm:pt>
    <dgm:pt modelId="{E29BB82E-4E06-4C9F-AD3E-74C527F02EF6}">
      <dgm:prSet phldrT="[Text]"/>
      <dgm:spPr/>
      <dgm:t>
        <a:bodyPr/>
        <a:lstStyle/>
        <a:p>
          <a:r>
            <a:rPr lang="en-SG" i="1" dirty="0" err="1"/>
            <a:t>Vipak</a:t>
          </a:r>
          <a:r>
            <a:rPr lang="en-SG" i="1" dirty="0" err="1">
              <a:latin typeface="Times New Roman" panose="02020603050405020304" pitchFamily="18" charset="0"/>
              <a:cs typeface="Times New Roman" panose="02020603050405020304" pitchFamily="18" charset="0"/>
            </a:rPr>
            <a:t>ṣ</a:t>
          </a:r>
          <a:r>
            <a:rPr lang="en-SG" i="1" dirty="0" err="1"/>
            <a:t>e</a:t>
          </a:r>
          <a:r>
            <a:rPr lang="en-SG" i="1" dirty="0"/>
            <a:t> </a:t>
          </a:r>
          <a:r>
            <a:rPr lang="en-SG" b="1" i="1" dirty="0"/>
            <a:t>a</a:t>
          </a:r>
          <a:r>
            <a:rPr lang="en-SG" i="1" dirty="0"/>
            <a:t>-</a:t>
          </a:r>
          <a:r>
            <a:rPr lang="en-SG" i="1" dirty="0" err="1"/>
            <a:t>sattvam</a:t>
          </a:r>
          <a:endParaRPr lang="en-SG" i="1" dirty="0"/>
        </a:p>
      </dgm:t>
    </dgm:pt>
    <dgm:pt modelId="{A67BD510-4533-4F37-A5F6-36E00774167E}" type="parTrans" cxnId="{49CD2614-13BB-4579-929E-5EBE218F37CF}">
      <dgm:prSet/>
      <dgm:spPr/>
      <dgm:t>
        <a:bodyPr/>
        <a:lstStyle/>
        <a:p>
          <a:endParaRPr lang="en-SG"/>
        </a:p>
      </dgm:t>
    </dgm:pt>
    <dgm:pt modelId="{AA9E29D8-D02C-4F2B-8253-CF1B19F048D9}" type="sibTrans" cxnId="{49CD2614-13BB-4579-929E-5EBE218F37CF}">
      <dgm:prSet/>
      <dgm:spPr/>
      <dgm:t>
        <a:bodyPr/>
        <a:lstStyle/>
        <a:p>
          <a:endParaRPr lang="en-SG"/>
        </a:p>
      </dgm:t>
    </dgm:pt>
    <dgm:pt modelId="{70D4EC66-1E34-4E82-8A22-31141C2C3C4A}">
      <dgm:prSet phldrT="[Text]"/>
      <dgm:spPr/>
      <dgm:t>
        <a:bodyPr/>
        <a:lstStyle/>
        <a:p>
          <a:r>
            <a:rPr lang="en-SG" i="1" dirty="0"/>
            <a:t>Here/reason</a:t>
          </a:r>
          <a:r>
            <a:rPr lang="en-SG" dirty="0"/>
            <a:t> must be absent from the </a:t>
          </a:r>
          <a:r>
            <a:rPr lang="en-SG" i="1" dirty="0"/>
            <a:t>dissimilar</a:t>
          </a:r>
          <a:r>
            <a:rPr lang="en-SG" dirty="0"/>
            <a:t> example</a:t>
          </a:r>
        </a:p>
      </dgm:t>
    </dgm:pt>
    <dgm:pt modelId="{08AA57A3-4CA6-44C6-B35B-8FF51392AC16}" type="parTrans" cxnId="{B5033897-A0C5-4042-8E0F-3F33017393FD}">
      <dgm:prSet/>
      <dgm:spPr/>
      <dgm:t>
        <a:bodyPr/>
        <a:lstStyle/>
        <a:p>
          <a:endParaRPr lang="en-SG"/>
        </a:p>
      </dgm:t>
    </dgm:pt>
    <dgm:pt modelId="{50646049-4A09-4601-B20E-8B0FA1921516}" type="sibTrans" cxnId="{B5033897-A0C5-4042-8E0F-3F33017393FD}">
      <dgm:prSet/>
      <dgm:spPr/>
      <dgm:t>
        <a:bodyPr/>
        <a:lstStyle/>
        <a:p>
          <a:endParaRPr lang="en-SG"/>
        </a:p>
      </dgm:t>
    </dgm:pt>
    <dgm:pt modelId="{6202E29C-397F-4AA3-BB44-9FDA2335CC34}">
      <dgm:prSet phldrT="[Text]"/>
      <dgm:spPr/>
      <dgm:t>
        <a:bodyPr/>
        <a:lstStyle/>
        <a:p>
          <a:r>
            <a:rPr lang="en-SG" dirty="0"/>
            <a:t>Example-1</a:t>
          </a:r>
        </a:p>
      </dgm:t>
    </dgm:pt>
    <dgm:pt modelId="{C2D6A37E-3466-47EF-9989-1C1A776092F1}" type="parTrans" cxnId="{1078E567-4672-40B0-AC91-17B18CA7E2C3}">
      <dgm:prSet/>
      <dgm:spPr/>
      <dgm:t>
        <a:bodyPr/>
        <a:lstStyle/>
        <a:p>
          <a:endParaRPr lang="en-SG"/>
        </a:p>
      </dgm:t>
    </dgm:pt>
    <dgm:pt modelId="{7303B89B-C085-41D8-A0E4-F93BE8A4D80A}" type="sibTrans" cxnId="{1078E567-4672-40B0-AC91-17B18CA7E2C3}">
      <dgm:prSet/>
      <dgm:spPr/>
      <dgm:t>
        <a:bodyPr/>
        <a:lstStyle/>
        <a:p>
          <a:endParaRPr lang="en-SG"/>
        </a:p>
      </dgm:t>
    </dgm:pt>
    <dgm:pt modelId="{C3D5C9B5-34B2-4E6C-8EEB-F66042C5F70C}">
      <dgm:prSet phldrT="[Text]"/>
      <dgm:spPr/>
      <dgm:t>
        <a:bodyPr/>
        <a:lstStyle/>
        <a:p>
          <a:r>
            <a:rPr lang="en-SG" i="1" dirty="0" err="1"/>
            <a:t>Hetu</a:t>
          </a:r>
          <a:r>
            <a:rPr lang="en-SG" dirty="0"/>
            <a:t>: </a:t>
          </a:r>
          <a:r>
            <a:rPr lang="en-SG" i="1" dirty="0"/>
            <a:t>smoke</a:t>
          </a:r>
          <a:r>
            <a:rPr lang="en-SG" dirty="0"/>
            <a:t> as a </a:t>
          </a:r>
          <a:r>
            <a:rPr lang="en-SG" i="1" dirty="0"/>
            <a:t>reason</a:t>
          </a:r>
          <a:r>
            <a:rPr lang="en-SG" dirty="0"/>
            <a:t> of </a:t>
          </a:r>
          <a:r>
            <a:rPr lang="en-SG" i="1" u="sng" dirty="0"/>
            <a:t>fire</a:t>
          </a:r>
        </a:p>
      </dgm:t>
    </dgm:pt>
    <dgm:pt modelId="{0E293880-0511-4461-90B5-3B7FF4F8671C}" type="parTrans" cxnId="{7757A702-0250-4DB2-8CC4-02641EFED93F}">
      <dgm:prSet/>
      <dgm:spPr/>
      <dgm:t>
        <a:bodyPr/>
        <a:lstStyle/>
        <a:p>
          <a:endParaRPr lang="en-SG"/>
        </a:p>
      </dgm:t>
    </dgm:pt>
    <dgm:pt modelId="{CF411D07-5ED3-4536-B013-11260F51D4E5}" type="sibTrans" cxnId="{7757A702-0250-4DB2-8CC4-02641EFED93F}">
      <dgm:prSet/>
      <dgm:spPr/>
      <dgm:t>
        <a:bodyPr/>
        <a:lstStyle/>
        <a:p>
          <a:endParaRPr lang="en-SG"/>
        </a:p>
      </dgm:t>
    </dgm:pt>
    <dgm:pt modelId="{84809769-0877-4102-A26B-43D13B5251F2}">
      <dgm:prSet phldrT="[Text]"/>
      <dgm:spPr/>
      <dgm:t>
        <a:bodyPr/>
        <a:lstStyle/>
        <a:p>
          <a:r>
            <a:rPr lang="en-SG" i="1" dirty="0"/>
            <a:t>Unlike</a:t>
          </a:r>
          <a:r>
            <a:rPr lang="en-SG" dirty="0"/>
            <a:t> in a lake, where </a:t>
          </a:r>
          <a:r>
            <a:rPr lang="en-SG" i="1" dirty="0"/>
            <a:t>fire</a:t>
          </a:r>
          <a:r>
            <a:rPr lang="en-SG" dirty="0"/>
            <a:t> and </a:t>
          </a:r>
          <a:r>
            <a:rPr lang="en-SG" i="1" dirty="0"/>
            <a:t>smoke</a:t>
          </a:r>
          <a:r>
            <a:rPr lang="en-SG" dirty="0"/>
            <a:t> must be </a:t>
          </a:r>
          <a:r>
            <a:rPr lang="en-SG" i="1" dirty="0"/>
            <a:t>absent</a:t>
          </a:r>
        </a:p>
      </dgm:t>
    </dgm:pt>
    <dgm:pt modelId="{4F8F01B2-5AC2-4C20-A0DB-7B335755DC2C}" type="parTrans" cxnId="{04D9B4FA-3D1E-4C56-A747-AE955736DF1E}">
      <dgm:prSet/>
      <dgm:spPr/>
      <dgm:t>
        <a:bodyPr/>
        <a:lstStyle/>
        <a:p>
          <a:endParaRPr lang="en-SG"/>
        </a:p>
      </dgm:t>
    </dgm:pt>
    <dgm:pt modelId="{EF008BC1-03FE-4815-A23B-56865D24F5F2}" type="sibTrans" cxnId="{04D9B4FA-3D1E-4C56-A747-AE955736DF1E}">
      <dgm:prSet/>
      <dgm:spPr/>
      <dgm:t>
        <a:bodyPr/>
        <a:lstStyle/>
        <a:p>
          <a:endParaRPr lang="en-SG"/>
        </a:p>
      </dgm:t>
    </dgm:pt>
    <dgm:pt modelId="{3D0726C8-009B-453B-8ED0-4D9D6E53B61A}" type="pres">
      <dgm:prSet presAssocID="{6EADAE77-A438-4EC8-8EA1-BE13BF6C1DAB}" presName="compositeShape" presStyleCnt="0">
        <dgm:presLayoutVars>
          <dgm:dir/>
          <dgm:resizeHandles/>
        </dgm:presLayoutVars>
      </dgm:prSet>
      <dgm:spPr/>
    </dgm:pt>
    <dgm:pt modelId="{8BA68720-2487-4B6A-8FD5-2C0BADBF4489}" type="pres">
      <dgm:prSet presAssocID="{6EADAE77-A438-4EC8-8EA1-BE13BF6C1DAB}" presName="pyramid" presStyleLbl="node1" presStyleIdx="0" presStyleCnt="1"/>
      <dgm:spPr/>
    </dgm:pt>
    <dgm:pt modelId="{A9395B8E-A58A-43F9-96B7-2E912A92D806}" type="pres">
      <dgm:prSet presAssocID="{6EADAE77-A438-4EC8-8EA1-BE13BF6C1DAB}" presName="theList" presStyleCnt="0"/>
      <dgm:spPr/>
    </dgm:pt>
    <dgm:pt modelId="{21FE60A9-AFDC-48EE-BF18-EC7A20A8581F}" type="pres">
      <dgm:prSet presAssocID="{6A4B860C-81AA-42C0-982C-3BA4DB80C735}" presName="aNode" presStyleLbl="fgAcc1" presStyleIdx="0" presStyleCnt="2">
        <dgm:presLayoutVars>
          <dgm:bulletEnabled val="1"/>
        </dgm:presLayoutVars>
      </dgm:prSet>
      <dgm:spPr/>
    </dgm:pt>
    <dgm:pt modelId="{95CB5BCD-ABA5-4AB1-BFEB-8F4406D003CF}" type="pres">
      <dgm:prSet presAssocID="{6A4B860C-81AA-42C0-982C-3BA4DB80C735}" presName="aSpace" presStyleCnt="0"/>
      <dgm:spPr/>
    </dgm:pt>
    <dgm:pt modelId="{97F89561-BCE8-4210-BF4D-E0D599F2EE61}" type="pres">
      <dgm:prSet presAssocID="{6202E29C-397F-4AA3-BB44-9FDA2335CC34}" presName="aNode" presStyleLbl="fgAcc1" presStyleIdx="1" presStyleCnt="2">
        <dgm:presLayoutVars>
          <dgm:bulletEnabled val="1"/>
        </dgm:presLayoutVars>
      </dgm:prSet>
      <dgm:spPr/>
    </dgm:pt>
    <dgm:pt modelId="{E596D18C-8917-4B29-A600-8BF828E87896}" type="pres">
      <dgm:prSet presAssocID="{6202E29C-397F-4AA3-BB44-9FDA2335CC34}" presName="aSpace" presStyleCnt="0"/>
      <dgm:spPr/>
    </dgm:pt>
  </dgm:ptLst>
  <dgm:cxnLst>
    <dgm:cxn modelId="{7757A702-0250-4DB2-8CC4-02641EFED93F}" srcId="{6202E29C-397F-4AA3-BB44-9FDA2335CC34}" destId="{C3D5C9B5-34B2-4E6C-8EEB-F66042C5F70C}" srcOrd="0" destOrd="0" parTransId="{0E293880-0511-4461-90B5-3B7FF4F8671C}" sibTransId="{CF411D07-5ED3-4536-B013-11260F51D4E5}"/>
    <dgm:cxn modelId="{49CD2614-13BB-4579-929E-5EBE218F37CF}" srcId="{6A4B860C-81AA-42C0-982C-3BA4DB80C735}" destId="{E29BB82E-4E06-4C9F-AD3E-74C527F02EF6}" srcOrd="0" destOrd="0" parTransId="{A67BD510-4533-4F37-A5F6-36E00774167E}" sibTransId="{AA9E29D8-D02C-4F2B-8253-CF1B19F048D9}"/>
    <dgm:cxn modelId="{1078E567-4672-40B0-AC91-17B18CA7E2C3}" srcId="{6EADAE77-A438-4EC8-8EA1-BE13BF6C1DAB}" destId="{6202E29C-397F-4AA3-BB44-9FDA2335CC34}" srcOrd="1" destOrd="0" parTransId="{C2D6A37E-3466-47EF-9989-1C1A776092F1}" sibTransId="{7303B89B-C085-41D8-A0E4-F93BE8A4D80A}"/>
    <dgm:cxn modelId="{4419144A-57AE-4A49-9766-8F5C9FC86053}" type="presOf" srcId="{E29BB82E-4E06-4C9F-AD3E-74C527F02EF6}" destId="{21FE60A9-AFDC-48EE-BF18-EC7A20A8581F}" srcOrd="0" destOrd="1" presId="urn:microsoft.com/office/officeart/2005/8/layout/pyramid2"/>
    <dgm:cxn modelId="{3952E36E-3A7F-4814-8A4B-C213D05A3910}" type="presOf" srcId="{84809769-0877-4102-A26B-43D13B5251F2}" destId="{97F89561-BCE8-4210-BF4D-E0D599F2EE61}" srcOrd="0" destOrd="2" presId="urn:microsoft.com/office/officeart/2005/8/layout/pyramid2"/>
    <dgm:cxn modelId="{2CA72E71-50E4-41F9-BDD4-7528D34498BF}" type="presOf" srcId="{70D4EC66-1E34-4E82-8A22-31141C2C3C4A}" destId="{21FE60A9-AFDC-48EE-BF18-EC7A20A8581F}" srcOrd="0" destOrd="2" presId="urn:microsoft.com/office/officeart/2005/8/layout/pyramid2"/>
    <dgm:cxn modelId="{3A5DFA8C-74DE-49EF-807C-76717549B041}" type="presOf" srcId="{6A4B860C-81AA-42C0-982C-3BA4DB80C735}" destId="{21FE60A9-AFDC-48EE-BF18-EC7A20A8581F}" srcOrd="0" destOrd="0" presId="urn:microsoft.com/office/officeart/2005/8/layout/pyramid2"/>
    <dgm:cxn modelId="{B5033897-A0C5-4042-8E0F-3F33017393FD}" srcId="{6A4B860C-81AA-42C0-982C-3BA4DB80C735}" destId="{70D4EC66-1E34-4E82-8A22-31141C2C3C4A}" srcOrd="1" destOrd="0" parTransId="{08AA57A3-4CA6-44C6-B35B-8FF51392AC16}" sibTransId="{50646049-4A09-4601-B20E-8B0FA1921516}"/>
    <dgm:cxn modelId="{9BCCB8A2-1A14-45A6-B4A5-C2B2CF634781}" type="presOf" srcId="{6202E29C-397F-4AA3-BB44-9FDA2335CC34}" destId="{97F89561-BCE8-4210-BF4D-E0D599F2EE61}" srcOrd="0" destOrd="0" presId="urn:microsoft.com/office/officeart/2005/8/layout/pyramid2"/>
    <dgm:cxn modelId="{CF7594B8-5AF4-4B03-B0E5-006EA6B5E121}" type="presOf" srcId="{C3D5C9B5-34B2-4E6C-8EEB-F66042C5F70C}" destId="{97F89561-BCE8-4210-BF4D-E0D599F2EE61}" srcOrd="0" destOrd="1" presId="urn:microsoft.com/office/officeart/2005/8/layout/pyramid2"/>
    <dgm:cxn modelId="{F444E1D1-860C-4A37-AA94-1DF6B4AA868D}" type="presOf" srcId="{6EADAE77-A438-4EC8-8EA1-BE13BF6C1DAB}" destId="{3D0726C8-009B-453B-8ED0-4D9D6E53B61A}" srcOrd="0" destOrd="0" presId="urn:microsoft.com/office/officeart/2005/8/layout/pyramid2"/>
    <dgm:cxn modelId="{16D263E8-969E-4729-83E3-AE04F77CE8F2}" srcId="{6EADAE77-A438-4EC8-8EA1-BE13BF6C1DAB}" destId="{6A4B860C-81AA-42C0-982C-3BA4DB80C735}" srcOrd="0" destOrd="0" parTransId="{4CF06DC0-A8FA-4788-9A6D-345E8B5CD570}" sibTransId="{78773B1D-D0B3-4D8E-8403-AFD00BC09DC8}"/>
    <dgm:cxn modelId="{04D9B4FA-3D1E-4C56-A747-AE955736DF1E}" srcId="{6202E29C-397F-4AA3-BB44-9FDA2335CC34}" destId="{84809769-0877-4102-A26B-43D13B5251F2}" srcOrd="1" destOrd="0" parTransId="{4F8F01B2-5AC2-4C20-A0DB-7B335755DC2C}" sibTransId="{EF008BC1-03FE-4815-A23B-56865D24F5F2}"/>
    <dgm:cxn modelId="{0939258F-D046-404E-BAF2-068E86407179}" type="presParOf" srcId="{3D0726C8-009B-453B-8ED0-4D9D6E53B61A}" destId="{8BA68720-2487-4B6A-8FD5-2C0BADBF4489}" srcOrd="0" destOrd="0" presId="urn:microsoft.com/office/officeart/2005/8/layout/pyramid2"/>
    <dgm:cxn modelId="{CF74286E-E79A-46D8-BFA7-6C4153B867B3}" type="presParOf" srcId="{3D0726C8-009B-453B-8ED0-4D9D6E53B61A}" destId="{A9395B8E-A58A-43F9-96B7-2E912A92D806}" srcOrd="1" destOrd="0" presId="urn:microsoft.com/office/officeart/2005/8/layout/pyramid2"/>
    <dgm:cxn modelId="{D7E536D5-46A2-47FC-B3AF-604B1B1B3BA7}" type="presParOf" srcId="{A9395B8E-A58A-43F9-96B7-2E912A92D806}" destId="{21FE60A9-AFDC-48EE-BF18-EC7A20A8581F}" srcOrd="0" destOrd="0" presId="urn:microsoft.com/office/officeart/2005/8/layout/pyramid2"/>
    <dgm:cxn modelId="{4F2A4CFB-AA5E-4EF1-B1FA-4AD966B49B3A}" type="presParOf" srcId="{A9395B8E-A58A-43F9-96B7-2E912A92D806}" destId="{95CB5BCD-ABA5-4AB1-BFEB-8F4406D003CF}" srcOrd="1" destOrd="0" presId="urn:microsoft.com/office/officeart/2005/8/layout/pyramid2"/>
    <dgm:cxn modelId="{052EECAE-9865-4179-9151-0B03054AB51F}" type="presParOf" srcId="{A9395B8E-A58A-43F9-96B7-2E912A92D806}" destId="{97F89561-BCE8-4210-BF4D-E0D599F2EE61}" srcOrd="2" destOrd="0" presId="urn:microsoft.com/office/officeart/2005/8/layout/pyramid2"/>
    <dgm:cxn modelId="{31DEFC93-71D9-4B80-A29B-DF692596BBBF}" type="presParOf" srcId="{A9395B8E-A58A-43F9-96B7-2E912A92D806}" destId="{E596D18C-8917-4B29-A600-8BF828E87896}"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5C46D17-4891-4ACC-BAED-7C11434C175E}" type="doc">
      <dgm:prSet loTypeId="urn:microsoft.com/office/officeart/2005/8/layout/gear1" loCatId="process" qsTypeId="urn:microsoft.com/office/officeart/2005/8/quickstyle/3d5" qsCatId="3D" csTypeId="urn:microsoft.com/office/officeart/2005/8/colors/colorful4" csCatId="colorful" phldr="1"/>
      <dgm:spPr/>
    </dgm:pt>
    <dgm:pt modelId="{521B7FD4-9A2E-49ED-9DE9-40D509A591B2}">
      <dgm:prSet phldrT="[Text]"/>
      <dgm:spPr/>
      <dgm:t>
        <a:bodyPr/>
        <a:lstStyle/>
        <a:p>
          <a:r>
            <a:rPr lang="en-SG" dirty="0"/>
            <a:t>Trair</a:t>
          </a:r>
          <a:r>
            <a:rPr lang="en-SG" dirty="0">
              <a:latin typeface="Times New Roman" panose="02020603050405020304" pitchFamily="18" charset="0"/>
              <a:cs typeface="Times New Roman" panose="02020603050405020304" pitchFamily="18" charset="0"/>
            </a:rPr>
            <a:t>ū</a:t>
          </a:r>
          <a:r>
            <a:rPr lang="en-SG" dirty="0"/>
            <a:t>pya</a:t>
          </a:r>
        </a:p>
      </dgm:t>
    </dgm:pt>
    <dgm:pt modelId="{F6B1E05B-7913-4966-B055-6A6D9B59EC0B}" type="parTrans" cxnId="{73CF91C7-E5CC-43CC-84DF-1B76AC6A8486}">
      <dgm:prSet/>
      <dgm:spPr/>
      <dgm:t>
        <a:bodyPr/>
        <a:lstStyle/>
        <a:p>
          <a:endParaRPr lang="en-SG"/>
        </a:p>
      </dgm:t>
    </dgm:pt>
    <dgm:pt modelId="{6FC450A5-65D4-4408-B8CB-0DDCD00FF523}" type="sibTrans" cxnId="{73CF91C7-E5CC-43CC-84DF-1B76AC6A8486}">
      <dgm:prSet/>
      <dgm:spPr/>
      <dgm:t>
        <a:bodyPr/>
        <a:lstStyle/>
        <a:p>
          <a:endParaRPr lang="en-SG"/>
        </a:p>
      </dgm:t>
    </dgm:pt>
    <dgm:pt modelId="{64C8FD59-3404-4A91-9A05-3A1415FE6388}">
      <dgm:prSet phldrT="[Text]"/>
      <dgm:spPr/>
      <dgm:t>
        <a:bodyPr/>
        <a:lstStyle/>
        <a:p>
          <a:r>
            <a:rPr lang="en-SG" dirty="0"/>
            <a:t>Vy</a:t>
          </a:r>
          <a:r>
            <a:rPr lang="en-SG" dirty="0">
              <a:latin typeface="Times New Roman" panose="02020603050405020304" pitchFamily="18" charset="0"/>
              <a:cs typeface="Times New Roman" panose="02020603050405020304" pitchFamily="18" charset="0"/>
            </a:rPr>
            <a:t>ā</a:t>
          </a:r>
          <a:r>
            <a:rPr lang="en-SG" dirty="0"/>
            <a:t>pti</a:t>
          </a:r>
        </a:p>
      </dgm:t>
    </dgm:pt>
    <dgm:pt modelId="{86E94782-6268-4CAD-AA84-59FA4B2B7C19}" type="parTrans" cxnId="{5E7A7ECB-D4C1-4AC9-A051-2766BC661239}">
      <dgm:prSet/>
      <dgm:spPr/>
      <dgm:t>
        <a:bodyPr/>
        <a:lstStyle/>
        <a:p>
          <a:endParaRPr lang="en-SG"/>
        </a:p>
      </dgm:t>
    </dgm:pt>
    <dgm:pt modelId="{3650B983-73CB-4716-A777-57BF6B1B88D6}" type="sibTrans" cxnId="{5E7A7ECB-D4C1-4AC9-A051-2766BC661239}">
      <dgm:prSet/>
      <dgm:spPr/>
      <dgm:t>
        <a:bodyPr/>
        <a:lstStyle/>
        <a:p>
          <a:endParaRPr lang="en-SG"/>
        </a:p>
      </dgm:t>
    </dgm:pt>
    <dgm:pt modelId="{15670028-C501-497D-AACF-34EA7D866EC3}">
      <dgm:prSet phldrT="[Text]"/>
      <dgm:spPr/>
      <dgm:t>
        <a:bodyPr/>
        <a:lstStyle/>
        <a:p>
          <a:r>
            <a:rPr lang="en-SG" dirty="0" err="1"/>
            <a:t>Hetucakra</a:t>
          </a:r>
          <a:endParaRPr lang="en-SG" dirty="0"/>
        </a:p>
      </dgm:t>
    </dgm:pt>
    <dgm:pt modelId="{71A0F05B-C4BB-4398-9A6B-96FE6DD22496}" type="parTrans" cxnId="{C6AF8A1A-C634-4EF1-9B3F-CA2D2F1D78C5}">
      <dgm:prSet/>
      <dgm:spPr/>
      <dgm:t>
        <a:bodyPr/>
        <a:lstStyle/>
        <a:p>
          <a:endParaRPr lang="en-SG"/>
        </a:p>
      </dgm:t>
    </dgm:pt>
    <dgm:pt modelId="{1CA9EB2F-C2D5-4D91-823D-77EECAAC9A59}" type="sibTrans" cxnId="{C6AF8A1A-C634-4EF1-9B3F-CA2D2F1D78C5}">
      <dgm:prSet/>
      <dgm:spPr/>
      <dgm:t>
        <a:bodyPr/>
        <a:lstStyle/>
        <a:p>
          <a:endParaRPr lang="en-SG"/>
        </a:p>
      </dgm:t>
    </dgm:pt>
    <dgm:pt modelId="{AC379284-BCA9-438E-8C4D-A4E67C9E398D}" type="pres">
      <dgm:prSet presAssocID="{15C46D17-4891-4ACC-BAED-7C11434C175E}" presName="composite" presStyleCnt="0">
        <dgm:presLayoutVars>
          <dgm:chMax val="3"/>
          <dgm:animLvl val="lvl"/>
          <dgm:resizeHandles val="exact"/>
        </dgm:presLayoutVars>
      </dgm:prSet>
      <dgm:spPr/>
    </dgm:pt>
    <dgm:pt modelId="{84BACAA4-828E-4A88-8202-0B4578853EF2}" type="pres">
      <dgm:prSet presAssocID="{521B7FD4-9A2E-49ED-9DE9-40D509A591B2}" presName="gear1" presStyleLbl="node1" presStyleIdx="0" presStyleCnt="3">
        <dgm:presLayoutVars>
          <dgm:chMax val="1"/>
          <dgm:bulletEnabled val="1"/>
        </dgm:presLayoutVars>
      </dgm:prSet>
      <dgm:spPr/>
    </dgm:pt>
    <dgm:pt modelId="{48A9684A-2FE4-4F97-9DBA-FD85DDC72806}" type="pres">
      <dgm:prSet presAssocID="{521B7FD4-9A2E-49ED-9DE9-40D509A591B2}" presName="gear1srcNode" presStyleLbl="node1" presStyleIdx="0" presStyleCnt="3"/>
      <dgm:spPr/>
    </dgm:pt>
    <dgm:pt modelId="{45776384-F69C-4836-A86E-02B84D1FC6B9}" type="pres">
      <dgm:prSet presAssocID="{521B7FD4-9A2E-49ED-9DE9-40D509A591B2}" presName="gear1dstNode" presStyleLbl="node1" presStyleIdx="0" presStyleCnt="3"/>
      <dgm:spPr/>
    </dgm:pt>
    <dgm:pt modelId="{CCFC339C-978E-46CD-B778-AF977CBE0070}" type="pres">
      <dgm:prSet presAssocID="{64C8FD59-3404-4A91-9A05-3A1415FE6388}" presName="gear2" presStyleLbl="node1" presStyleIdx="1" presStyleCnt="3">
        <dgm:presLayoutVars>
          <dgm:chMax val="1"/>
          <dgm:bulletEnabled val="1"/>
        </dgm:presLayoutVars>
      </dgm:prSet>
      <dgm:spPr/>
    </dgm:pt>
    <dgm:pt modelId="{144567DB-F5E3-4776-92C7-C47D733D9AFF}" type="pres">
      <dgm:prSet presAssocID="{64C8FD59-3404-4A91-9A05-3A1415FE6388}" presName="gear2srcNode" presStyleLbl="node1" presStyleIdx="1" presStyleCnt="3"/>
      <dgm:spPr/>
    </dgm:pt>
    <dgm:pt modelId="{69963427-4424-4976-883D-A76C34E673D5}" type="pres">
      <dgm:prSet presAssocID="{64C8FD59-3404-4A91-9A05-3A1415FE6388}" presName="gear2dstNode" presStyleLbl="node1" presStyleIdx="1" presStyleCnt="3"/>
      <dgm:spPr/>
    </dgm:pt>
    <dgm:pt modelId="{0D04C3DF-27FE-4221-9E8A-9D47F9872D7F}" type="pres">
      <dgm:prSet presAssocID="{15670028-C501-497D-AACF-34EA7D866EC3}" presName="gear3" presStyleLbl="node1" presStyleIdx="2" presStyleCnt="3"/>
      <dgm:spPr/>
    </dgm:pt>
    <dgm:pt modelId="{5B6DAEFD-C620-4547-A643-825DC9D5B675}" type="pres">
      <dgm:prSet presAssocID="{15670028-C501-497D-AACF-34EA7D866EC3}" presName="gear3tx" presStyleLbl="node1" presStyleIdx="2" presStyleCnt="3">
        <dgm:presLayoutVars>
          <dgm:chMax val="1"/>
          <dgm:bulletEnabled val="1"/>
        </dgm:presLayoutVars>
      </dgm:prSet>
      <dgm:spPr/>
    </dgm:pt>
    <dgm:pt modelId="{BC4D4406-AE34-491C-81C9-45019C5E4239}" type="pres">
      <dgm:prSet presAssocID="{15670028-C501-497D-AACF-34EA7D866EC3}" presName="gear3srcNode" presStyleLbl="node1" presStyleIdx="2" presStyleCnt="3"/>
      <dgm:spPr/>
    </dgm:pt>
    <dgm:pt modelId="{0E68FDB6-A291-4698-8AAD-1AC9162B6205}" type="pres">
      <dgm:prSet presAssocID="{15670028-C501-497D-AACF-34EA7D866EC3}" presName="gear3dstNode" presStyleLbl="node1" presStyleIdx="2" presStyleCnt="3"/>
      <dgm:spPr/>
    </dgm:pt>
    <dgm:pt modelId="{19EBC89A-FB6D-43C5-B3F6-829CE0ADA7F9}" type="pres">
      <dgm:prSet presAssocID="{6FC450A5-65D4-4408-B8CB-0DDCD00FF523}" presName="connector1" presStyleLbl="sibTrans2D1" presStyleIdx="0" presStyleCnt="3"/>
      <dgm:spPr/>
    </dgm:pt>
    <dgm:pt modelId="{DA6A7491-4645-431C-8179-339B41B376BA}" type="pres">
      <dgm:prSet presAssocID="{3650B983-73CB-4716-A777-57BF6B1B88D6}" presName="connector2" presStyleLbl="sibTrans2D1" presStyleIdx="1" presStyleCnt="3"/>
      <dgm:spPr/>
    </dgm:pt>
    <dgm:pt modelId="{FDC1ECCA-7C6C-49C5-9750-6CF55CB4EEDA}" type="pres">
      <dgm:prSet presAssocID="{1CA9EB2F-C2D5-4D91-823D-77EECAAC9A59}" presName="connector3" presStyleLbl="sibTrans2D1" presStyleIdx="2" presStyleCnt="3"/>
      <dgm:spPr/>
    </dgm:pt>
  </dgm:ptLst>
  <dgm:cxnLst>
    <dgm:cxn modelId="{E95A9C05-BFEB-40C7-8A94-F554E0FE257A}" type="presOf" srcId="{521B7FD4-9A2E-49ED-9DE9-40D509A591B2}" destId="{84BACAA4-828E-4A88-8202-0B4578853EF2}" srcOrd="0" destOrd="0" presId="urn:microsoft.com/office/officeart/2005/8/layout/gear1"/>
    <dgm:cxn modelId="{983B1018-B9DD-411C-A8B2-CF2196A56B4A}" type="presOf" srcId="{3650B983-73CB-4716-A777-57BF6B1B88D6}" destId="{DA6A7491-4645-431C-8179-339B41B376BA}" srcOrd="0" destOrd="0" presId="urn:microsoft.com/office/officeart/2005/8/layout/gear1"/>
    <dgm:cxn modelId="{C6AF8A1A-C634-4EF1-9B3F-CA2D2F1D78C5}" srcId="{15C46D17-4891-4ACC-BAED-7C11434C175E}" destId="{15670028-C501-497D-AACF-34EA7D866EC3}" srcOrd="2" destOrd="0" parTransId="{71A0F05B-C4BB-4398-9A6B-96FE6DD22496}" sibTransId="{1CA9EB2F-C2D5-4D91-823D-77EECAAC9A59}"/>
    <dgm:cxn modelId="{2FA23432-463B-48EB-8583-D71C65774E94}" type="presOf" srcId="{521B7FD4-9A2E-49ED-9DE9-40D509A591B2}" destId="{48A9684A-2FE4-4F97-9DBA-FD85DDC72806}" srcOrd="1" destOrd="0" presId="urn:microsoft.com/office/officeart/2005/8/layout/gear1"/>
    <dgm:cxn modelId="{84C88740-7F00-4474-87DB-245A3309DC8B}" type="presOf" srcId="{15670028-C501-497D-AACF-34EA7D866EC3}" destId="{0E68FDB6-A291-4698-8AAD-1AC9162B6205}" srcOrd="3" destOrd="0" presId="urn:microsoft.com/office/officeart/2005/8/layout/gear1"/>
    <dgm:cxn modelId="{8E819345-C08F-4568-B7B0-53986251C1D9}" type="presOf" srcId="{64C8FD59-3404-4A91-9A05-3A1415FE6388}" destId="{CCFC339C-978E-46CD-B778-AF977CBE0070}" srcOrd="0" destOrd="0" presId="urn:microsoft.com/office/officeart/2005/8/layout/gear1"/>
    <dgm:cxn modelId="{B1FC9F88-1358-4690-9075-4C6B815A4E91}" type="presOf" srcId="{15670028-C501-497D-AACF-34EA7D866EC3}" destId="{0D04C3DF-27FE-4221-9E8A-9D47F9872D7F}" srcOrd="0" destOrd="0" presId="urn:microsoft.com/office/officeart/2005/8/layout/gear1"/>
    <dgm:cxn modelId="{E96BD2AC-1920-42A3-B791-63F6C5C023EF}" type="presOf" srcId="{15670028-C501-497D-AACF-34EA7D866EC3}" destId="{BC4D4406-AE34-491C-81C9-45019C5E4239}" srcOrd="2" destOrd="0" presId="urn:microsoft.com/office/officeart/2005/8/layout/gear1"/>
    <dgm:cxn modelId="{BFB283B8-DE0C-4982-AAD2-5CEE819D55A2}" type="presOf" srcId="{64C8FD59-3404-4A91-9A05-3A1415FE6388}" destId="{69963427-4424-4976-883D-A76C34E673D5}" srcOrd="2" destOrd="0" presId="urn:microsoft.com/office/officeart/2005/8/layout/gear1"/>
    <dgm:cxn modelId="{75B7DFC1-93C9-4747-9BF7-E374E1BF0770}" type="presOf" srcId="{15C46D17-4891-4ACC-BAED-7C11434C175E}" destId="{AC379284-BCA9-438E-8C4D-A4E67C9E398D}" srcOrd="0" destOrd="0" presId="urn:microsoft.com/office/officeart/2005/8/layout/gear1"/>
    <dgm:cxn modelId="{459E5FC3-40FF-4653-841B-68F282122F2D}" type="presOf" srcId="{1CA9EB2F-C2D5-4D91-823D-77EECAAC9A59}" destId="{FDC1ECCA-7C6C-49C5-9750-6CF55CB4EEDA}" srcOrd="0" destOrd="0" presId="urn:microsoft.com/office/officeart/2005/8/layout/gear1"/>
    <dgm:cxn modelId="{353A43C3-E00A-4215-9A41-89D0074A4404}" type="presOf" srcId="{15670028-C501-497D-AACF-34EA7D866EC3}" destId="{5B6DAEFD-C620-4547-A643-825DC9D5B675}" srcOrd="1" destOrd="0" presId="urn:microsoft.com/office/officeart/2005/8/layout/gear1"/>
    <dgm:cxn modelId="{73CF91C7-E5CC-43CC-84DF-1B76AC6A8486}" srcId="{15C46D17-4891-4ACC-BAED-7C11434C175E}" destId="{521B7FD4-9A2E-49ED-9DE9-40D509A591B2}" srcOrd="0" destOrd="0" parTransId="{F6B1E05B-7913-4966-B055-6A6D9B59EC0B}" sibTransId="{6FC450A5-65D4-4408-B8CB-0DDCD00FF523}"/>
    <dgm:cxn modelId="{F4B829C9-B551-4070-BB15-611388389B84}" type="presOf" srcId="{64C8FD59-3404-4A91-9A05-3A1415FE6388}" destId="{144567DB-F5E3-4776-92C7-C47D733D9AFF}" srcOrd="1" destOrd="0" presId="urn:microsoft.com/office/officeart/2005/8/layout/gear1"/>
    <dgm:cxn modelId="{5E7A7ECB-D4C1-4AC9-A051-2766BC661239}" srcId="{15C46D17-4891-4ACC-BAED-7C11434C175E}" destId="{64C8FD59-3404-4A91-9A05-3A1415FE6388}" srcOrd="1" destOrd="0" parTransId="{86E94782-6268-4CAD-AA84-59FA4B2B7C19}" sibTransId="{3650B983-73CB-4716-A777-57BF6B1B88D6}"/>
    <dgm:cxn modelId="{FBB424D6-376B-4710-90BD-57EB7E6C8B58}" type="presOf" srcId="{6FC450A5-65D4-4408-B8CB-0DDCD00FF523}" destId="{19EBC89A-FB6D-43C5-B3F6-829CE0ADA7F9}" srcOrd="0" destOrd="0" presId="urn:microsoft.com/office/officeart/2005/8/layout/gear1"/>
    <dgm:cxn modelId="{E97AC3EC-B7D8-4035-B626-EF4C83346E11}" type="presOf" srcId="{521B7FD4-9A2E-49ED-9DE9-40D509A591B2}" destId="{45776384-F69C-4836-A86E-02B84D1FC6B9}" srcOrd="2" destOrd="0" presId="urn:microsoft.com/office/officeart/2005/8/layout/gear1"/>
    <dgm:cxn modelId="{75B68A55-F2E9-47C7-9417-7989D00469AA}" type="presParOf" srcId="{AC379284-BCA9-438E-8C4D-A4E67C9E398D}" destId="{84BACAA4-828E-4A88-8202-0B4578853EF2}" srcOrd="0" destOrd="0" presId="urn:microsoft.com/office/officeart/2005/8/layout/gear1"/>
    <dgm:cxn modelId="{22A8C7C2-9BF9-4056-85AF-A4630B04ECC4}" type="presParOf" srcId="{AC379284-BCA9-438E-8C4D-A4E67C9E398D}" destId="{48A9684A-2FE4-4F97-9DBA-FD85DDC72806}" srcOrd="1" destOrd="0" presId="urn:microsoft.com/office/officeart/2005/8/layout/gear1"/>
    <dgm:cxn modelId="{4B045991-2864-4DDC-B663-EEDF7876BA79}" type="presParOf" srcId="{AC379284-BCA9-438E-8C4D-A4E67C9E398D}" destId="{45776384-F69C-4836-A86E-02B84D1FC6B9}" srcOrd="2" destOrd="0" presId="urn:microsoft.com/office/officeart/2005/8/layout/gear1"/>
    <dgm:cxn modelId="{123F89BE-5E69-4EEC-A2D8-49EBA62EABBB}" type="presParOf" srcId="{AC379284-BCA9-438E-8C4D-A4E67C9E398D}" destId="{CCFC339C-978E-46CD-B778-AF977CBE0070}" srcOrd="3" destOrd="0" presId="urn:microsoft.com/office/officeart/2005/8/layout/gear1"/>
    <dgm:cxn modelId="{9FBFDA1E-45FE-4865-92B8-40BC44B0357B}" type="presParOf" srcId="{AC379284-BCA9-438E-8C4D-A4E67C9E398D}" destId="{144567DB-F5E3-4776-92C7-C47D733D9AFF}" srcOrd="4" destOrd="0" presId="urn:microsoft.com/office/officeart/2005/8/layout/gear1"/>
    <dgm:cxn modelId="{BD3D6988-2BD4-4E5C-B0CD-659E2543537E}" type="presParOf" srcId="{AC379284-BCA9-438E-8C4D-A4E67C9E398D}" destId="{69963427-4424-4976-883D-A76C34E673D5}" srcOrd="5" destOrd="0" presId="urn:microsoft.com/office/officeart/2005/8/layout/gear1"/>
    <dgm:cxn modelId="{E416819F-F2C8-4AD8-A7DE-CD6947FE6B07}" type="presParOf" srcId="{AC379284-BCA9-438E-8C4D-A4E67C9E398D}" destId="{0D04C3DF-27FE-4221-9E8A-9D47F9872D7F}" srcOrd="6" destOrd="0" presId="urn:microsoft.com/office/officeart/2005/8/layout/gear1"/>
    <dgm:cxn modelId="{03925027-14FF-4030-BA02-8070E1DF87F0}" type="presParOf" srcId="{AC379284-BCA9-438E-8C4D-A4E67C9E398D}" destId="{5B6DAEFD-C620-4547-A643-825DC9D5B675}" srcOrd="7" destOrd="0" presId="urn:microsoft.com/office/officeart/2005/8/layout/gear1"/>
    <dgm:cxn modelId="{8D130584-0276-4A88-9E00-56819627DD1C}" type="presParOf" srcId="{AC379284-BCA9-438E-8C4D-A4E67C9E398D}" destId="{BC4D4406-AE34-491C-81C9-45019C5E4239}" srcOrd="8" destOrd="0" presId="urn:microsoft.com/office/officeart/2005/8/layout/gear1"/>
    <dgm:cxn modelId="{3597DDBC-987B-4178-A414-9CA325896E9D}" type="presParOf" srcId="{AC379284-BCA9-438E-8C4D-A4E67C9E398D}" destId="{0E68FDB6-A291-4698-8AAD-1AC9162B6205}" srcOrd="9" destOrd="0" presId="urn:microsoft.com/office/officeart/2005/8/layout/gear1"/>
    <dgm:cxn modelId="{89AB7837-C030-48CD-9607-7717B8A88541}" type="presParOf" srcId="{AC379284-BCA9-438E-8C4D-A4E67C9E398D}" destId="{19EBC89A-FB6D-43C5-B3F6-829CE0ADA7F9}" srcOrd="10" destOrd="0" presId="urn:microsoft.com/office/officeart/2005/8/layout/gear1"/>
    <dgm:cxn modelId="{6FA60252-2987-47FF-B2A7-0ECA7303A602}" type="presParOf" srcId="{AC379284-BCA9-438E-8C4D-A4E67C9E398D}" destId="{DA6A7491-4645-431C-8179-339B41B376BA}" srcOrd="11" destOrd="0" presId="urn:microsoft.com/office/officeart/2005/8/layout/gear1"/>
    <dgm:cxn modelId="{C0CE1AA4-5875-4638-A452-7D05DB2336B7}" type="presParOf" srcId="{AC379284-BCA9-438E-8C4D-A4E67C9E398D}" destId="{FDC1ECCA-7C6C-49C5-9750-6CF55CB4EEDA}"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2A7C358-1003-4AB2-B899-E748709E63E8}" type="doc">
      <dgm:prSet loTypeId="urn:microsoft.com/office/officeart/2005/8/layout/cycle1" loCatId="cycle" qsTypeId="urn:microsoft.com/office/officeart/2005/8/quickstyle/simple4" qsCatId="simple" csTypeId="urn:microsoft.com/office/officeart/2005/8/colors/accent4_3" csCatId="accent4" phldr="1"/>
      <dgm:spPr/>
      <dgm:t>
        <a:bodyPr/>
        <a:lstStyle/>
        <a:p>
          <a:endParaRPr lang="en-SG"/>
        </a:p>
      </dgm:t>
    </dgm:pt>
    <dgm:pt modelId="{0D83C586-0BE7-44F5-80D8-AA6B17C55A5D}">
      <dgm:prSet phldrT="[Text]" custT="1"/>
      <dgm:spPr/>
      <dgm:t>
        <a:bodyPr/>
        <a:lstStyle/>
        <a:p>
          <a:r>
            <a:rPr lang="en-SG" sz="2400" dirty="0"/>
            <a:t>s+/v+</a:t>
          </a:r>
        </a:p>
      </dgm:t>
    </dgm:pt>
    <dgm:pt modelId="{65FB6E3A-A5F1-442F-A5D2-1B5C5ED76E8A}" type="parTrans" cxnId="{8912E5A2-271D-4AC6-A8D7-531B2E02AF72}">
      <dgm:prSet/>
      <dgm:spPr/>
      <dgm:t>
        <a:bodyPr/>
        <a:lstStyle/>
        <a:p>
          <a:endParaRPr lang="en-SG"/>
        </a:p>
      </dgm:t>
    </dgm:pt>
    <dgm:pt modelId="{6900C58A-638A-48B0-90A4-A15223F339A5}" type="sibTrans" cxnId="{8912E5A2-271D-4AC6-A8D7-531B2E02AF72}">
      <dgm:prSet/>
      <dgm:spPr/>
      <dgm:t>
        <a:bodyPr/>
        <a:lstStyle/>
        <a:p>
          <a:endParaRPr lang="en-SG"/>
        </a:p>
      </dgm:t>
    </dgm:pt>
    <dgm:pt modelId="{DF241918-64ED-42B5-9D97-D0E973003F0D}">
      <dgm:prSet phldrT="[Text]" custT="1"/>
      <dgm:spPr/>
      <dgm:t>
        <a:bodyPr/>
        <a:lstStyle/>
        <a:p>
          <a:r>
            <a:rPr lang="en-SG" sz="2300" dirty="0"/>
            <a:t>s–/v</a:t>
          </a:r>
          <a:r>
            <a:rPr lang="en-SG" sz="2000" dirty="0"/>
            <a:t>±</a:t>
          </a:r>
        </a:p>
      </dgm:t>
    </dgm:pt>
    <dgm:pt modelId="{5967E742-B8E6-47FE-8D76-EC782EC13883}" type="parTrans" cxnId="{99BFFBE4-860F-49E7-AC00-1047065AEEBF}">
      <dgm:prSet/>
      <dgm:spPr/>
      <dgm:t>
        <a:bodyPr/>
        <a:lstStyle/>
        <a:p>
          <a:endParaRPr lang="en-SG"/>
        </a:p>
      </dgm:t>
    </dgm:pt>
    <dgm:pt modelId="{42665937-A225-4C09-BE85-08DE30B73CC3}" type="sibTrans" cxnId="{99BFFBE4-860F-49E7-AC00-1047065AEEBF}">
      <dgm:prSet/>
      <dgm:spPr/>
      <dgm:t>
        <a:bodyPr/>
        <a:lstStyle/>
        <a:p>
          <a:endParaRPr lang="en-SG"/>
        </a:p>
      </dgm:t>
    </dgm:pt>
    <dgm:pt modelId="{D06642C8-9EDF-40AC-A23A-A33FC0C93CF2}">
      <dgm:prSet phldrT="[Text]" custT="1"/>
      <dgm:spPr/>
      <dgm:t>
        <a:bodyPr/>
        <a:lstStyle/>
        <a:p>
          <a:r>
            <a:rPr lang="en-SG" sz="2300" dirty="0"/>
            <a:t>s</a:t>
          </a:r>
          <a:r>
            <a:rPr lang="en-SG" sz="2000" dirty="0"/>
            <a:t>±</a:t>
          </a:r>
          <a:r>
            <a:rPr lang="en-SG" sz="2300" dirty="0"/>
            <a:t>/v+</a:t>
          </a:r>
        </a:p>
      </dgm:t>
    </dgm:pt>
    <dgm:pt modelId="{E089FF19-705B-4022-A488-C57DFC831046}" type="parTrans" cxnId="{4303DBC9-31C9-4823-93B1-7EE62F602FEE}">
      <dgm:prSet/>
      <dgm:spPr/>
      <dgm:t>
        <a:bodyPr/>
        <a:lstStyle/>
        <a:p>
          <a:endParaRPr lang="en-SG"/>
        </a:p>
      </dgm:t>
    </dgm:pt>
    <dgm:pt modelId="{4B5C16B6-B89D-4C23-85F0-AC1FA73D5238}" type="sibTrans" cxnId="{4303DBC9-31C9-4823-93B1-7EE62F602FEE}">
      <dgm:prSet/>
      <dgm:spPr/>
      <dgm:t>
        <a:bodyPr/>
        <a:lstStyle/>
        <a:p>
          <a:endParaRPr lang="en-SG"/>
        </a:p>
      </dgm:t>
    </dgm:pt>
    <dgm:pt modelId="{36627CB4-E280-4895-AFF5-18CC6DF66222}">
      <dgm:prSet phldrT="[Text]" custT="1"/>
      <dgm:spPr/>
      <dgm:t>
        <a:bodyPr/>
        <a:lstStyle/>
        <a:p>
          <a:r>
            <a:rPr lang="en-SG" sz="2400" b="1" i="0" u="none" dirty="0">
              <a:solidFill>
                <a:srgbClr val="FF0000"/>
              </a:solidFill>
            </a:rPr>
            <a:t>s±/v–</a:t>
          </a:r>
        </a:p>
      </dgm:t>
    </dgm:pt>
    <dgm:pt modelId="{08F92B09-A190-426D-9306-C3882D07887F}" type="parTrans" cxnId="{65FA1F50-C72F-479B-84EB-E82DFCF56544}">
      <dgm:prSet/>
      <dgm:spPr/>
      <dgm:t>
        <a:bodyPr/>
        <a:lstStyle/>
        <a:p>
          <a:endParaRPr lang="en-SG"/>
        </a:p>
      </dgm:t>
    </dgm:pt>
    <dgm:pt modelId="{CF96C959-95E7-45DB-BC53-29B74BDB9FCA}" type="sibTrans" cxnId="{65FA1F50-C72F-479B-84EB-E82DFCF56544}">
      <dgm:prSet/>
      <dgm:spPr/>
      <dgm:t>
        <a:bodyPr/>
        <a:lstStyle/>
        <a:p>
          <a:endParaRPr lang="en-SG"/>
        </a:p>
      </dgm:t>
    </dgm:pt>
    <dgm:pt modelId="{C7D8800F-C6A7-48DE-A680-8EFDD63972A0}">
      <dgm:prSet phldrT="[Text]" custT="1"/>
      <dgm:spPr/>
      <dgm:t>
        <a:bodyPr/>
        <a:lstStyle/>
        <a:p>
          <a:r>
            <a:rPr lang="en-SG" sz="2300" dirty="0"/>
            <a:t>s</a:t>
          </a:r>
          <a:r>
            <a:rPr lang="en-SG" sz="2000" dirty="0"/>
            <a:t>±</a:t>
          </a:r>
          <a:r>
            <a:rPr lang="en-SG" sz="2300" dirty="0"/>
            <a:t>/v</a:t>
          </a:r>
          <a:r>
            <a:rPr lang="en-SG" sz="2000" dirty="0"/>
            <a:t>±</a:t>
          </a:r>
        </a:p>
      </dgm:t>
    </dgm:pt>
    <dgm:pt modelId="{C5ECEC67-87B6-488C-8570-B19A4A7DEE4F}" type="parTrans" cxnId="{6724CAC8-89A1-418D-B010-8D11BA474CCE}">
      <dgm:prSet/>
      <dgm:spPr/>
      <dgm:t>
        <a:bodyPr/>
        <a:lstStyle/>
        <a:p>
          <a:endParaRPr lang="en-SG"/>
        </a:p>
      </dgm:t>
    </dgm:pt>
    <dgm:pt modelId="{38469B30-D16B-414E-990A-DE7519B05A85}" type="sibTrans" cxnId="{6724CAC8-89A1-418D-B010-8D11BA474CCE}">
      <dgm:prSet/>
      <dgm:spPr/>
      <dgm:t>
        <a:bodyPr/>
        <a:lstStyle/>
        <a:p>
          <a:endParaRPr lang="en-SG"/>
        </a:p>
      </dgm:t>
    </dgm:pt>
    <dgm:pt modelId="{26CE1338-D0C4-4A0D-A2B5-00FE39382024}">
      <dgm:prSet custT="1"/>
      <dgm:spPr/>
      <dgm:t>
        <a:bodyPr/>
        <a:lstStyle/>
        <a:p>
          <a:r>
            <a:rPr lang="en-SG" sz="2400" b="1" i="0" u="none" dirty="0">
              <a:solidFill>
                <a:srgbClr val="FF0000"/>
              </a:solidFill>
            </a:rPr>
            <a:t>s+/ v–</a:t>
          </a:r>
        </a:p>
      </dgm:t>
    </dgm:pt>
    <dgm:pt modelId="{411D5912-2ED4-4FBE-AEBA-AC1BF0E383AE}" type="parTrans" cxnId="{FCA555F1-3846-417F-8363-D6DDA27FDDF6}">
      <dgm:prSet/>
      <dgm:spPr/>
      <dgm:t>
        <a:bodyPr/>
        <a:lstStyle/>
        <a:p>
          <a:endParaRPr lang="en-SG"/>
        </a:p>
      </dgm:t>
    </dgm:pt>
    <dgm:pt modelId="{9803C458-1763-4914-A9C2-E0779C1874B5}" type="sibTrans" cxnId="{FCA555F1-3846-417F-8363-D6DDA27FDDF6}">
      <dgm:prSet/>
      <dgm:spPr/>
      <dgm:t>
        <a:bodyPr/>
        <a:lstStyle/>
        <a:p>
          <a:endParaRPr lang="en-SG"/>
        </a:p>
      </dgm:t>
    </dgm:pt>
    <dgm:pt modelId="{E0C88451-39BA-408B-8CB1-0C7C2D408A40}">
      <dgm:prSet custT="1"/>
      <dgm:spPr/>
      <dgm:t>
        <a:bodyPr/>
        <a:lstStyle/>
        <a:p>
          <a:r>
            <a:rPr lang="en-SG" sz="2400" dirty="0"/>
            <a:t>s–/v–</a:t>
          </a:r>
        </a:p>
      </dgm:t>
    </dgm:pt>
    <dgm:pt modelId="{A901ECD8-C7B3-4DDE-A13B-CFBD8FDB38D1}" type="parTrans" cxnId="{706B3815-8DCF-4F66-93AD-95365EDA1D57}">
      <dgm:prSet/>
      <dgm:spPr/>
      <dgm:t>
        <a:bodyPr/>
        <a:lstStyle/>
        <a:p>
          <a:endParaRPr lang="en-SG"/>
        </a:p>
      </dgm:t>
    </dgm:pt>
    <dgm:pt modelId="{3D29265B-6081-491A-8D7A-161217F0C630}" type="sibTrans" cxnId="{706B3815-8DCF-4F66-93AD-95365EDA1D57}">
      <dgm:prSet/>
      <dgm:spPr/>
      <dgm:t>
        <a:bodyPr/>
        <a:lstStyle/>
        <a:p>
          <a:endParaRPr lang="en-SG"/>
        </a:p>
      </dgm:t>
    </dgm:pt>
    <dgm:pt modelId="{F2A7F04F-792C-41BC-A326-2F74CB7DF05D}">
      <dgm:prSet custT="1"/>
      <dgm:spPr/>
      <dgm:t>
        <a:bodyPr/>
        <a:lstStyle/>
        <a:p>
          <a:r>
            <a:rPr lang="en-SG" sz="2300" dirty="0"/>
            <a:t>s+/v</a:t>
          </a:r>
          <a:r>
            <a:rPr lang="en-SG" sz="1800" dirty="0"/>
            <a:t>±</a:t>
          </a:r>
        </a:p>
      </dgm:t>
    </dgm:pt>
    <dgm:pt modelId="{39D74225-264F-4854-818D-2386CF43FD23}" type="parTrans" cxnId="{B23DFA25-DEB1-495A-996D-5FBE9E14B17E}">
      <dgm:prSet/>
      <dgm:spPr/>
      <dgm:t>
        <a:bodyPr/>
        <a:lstStyle/>
        <a:p>
          <a:endParaRPr lang="en-SG"/>
        </a:p>
      </dgm:t>
    </dgm:pt>
    <dgm:pt modelId="{96E9EB2A-B2F3-4DAA-BFE9-D2B102ABBEEB}" type="sibTrans" cxnId="{B23DFA25-DEB1-495A-996D-5FBE9E14B17E}">
      <dgm:prSet/>
      <dgm:spPr/>
      <dgm:t>
        <a:bodyPr/>
        <a:lstStyle/>
        <a:p>
          <a:endParaRPr lang="en-SG"/>
        </a:p>
      </dgm:t>
    </dgm:pt>
    <dgm:pt modelId="{18666CA9-8AA3-4E5A-8FFC-F3630F7BFEE9}">
      <dgm:prSet custT="1"/>
      <dgm:spPr/>
      <dgm:t>
        <a:bodyPr/>
        <a:lstStyle/>
        <a:p>
          <a:r>
            <a:rPr lang="en-SG" sz="2400" dirty="0"/>
            <a:t>s–/v+</a:t>
          </a:r>
        </a:p>
      </dgm:t>
    </dgm:pt>
    <dgm:pt modelId="{E315E5E5-2968-4F62-828D-BC33387F1A38}" type="parTrans" cxnId="{837B1B3E-6F52-4173-B8E3-53F9C79A5250}">
      <dgm:prSet/>
      <dgm:spPr/>
      <dgm:t>
        <a:bodyPr/>
        <a:lstStyle/>
        <a:p>
          <a:endParaRPr lang="en-SG"/>
        </a:p>
      </dgm:t>
    </dgm:pt>
    <dgm:pt modelId="{EBCB7079-4A72-46DE-A3F5-B4B6499F592E}" type="sibTrans" cxnId="{837B1B3E-6F52-4173-B8E3-53F9C79A5250}">
      <dgm:prSet/>
      <dgm:spPr/>
      <dgm:t>
        <a:bodyPr/>
        <a:lstStyle/>
        <a:p>
          <a:endParaRPr lang="en-SG"/>
        </a:p>
      </dgm:t>
    </dgm:pt>
    <dgm:pt modelId="{88D26B87-4AB3-4035-B7F7-FE2E77E02B63}" type="pres">
      <dgm:prSet presAssocID="{02A7C358-1003-4AB2-B899-E748709E63E8}" presName="cycle" presStyleCnt="0">
        <dgm:presLayoutVars>
          <dgm:dir/>
          <dgm:resizeHandles val="exact"/>
        </dgm:presLayoutVars>
      </dgm:prSet>
      <dgm:spPr/>
    </dgm:pt>
    <dgm:pt modelId="{68F4B010-1906-447B-ABB3-E0B9EB58B066}" type="pres">
      <dgm:prSet presAssocID="{0D83C586-0BE7-44F5-80D8-AA6B17C55A5D}" presName="dummy" presStyleCnt="0"/>
      <dgm:spPr/>
    </dgm:pt>
    <dgm:pt modelId="{375A3AED-5EEB-4B20-8F27-F64A8FB59F30}" type="pres">
      <dgm:prSet presAssocID="{0D83C586-0BE7-44F5-80D8-AA6B17C55A5D}" presName="node" presStyleLbl="revTx" presStyleIdx="0" presStyleCnt="9">
        <dgm:presLayoutVars>
          <dgm:bulletEnabled val="1"/>
        </dgm:presLayoutVars>
      </dgm:prSet>
      <dgm:spPr/>
    </dgm:pt>
    <dgm:pt modelId="{7B12C3BD-A8DE-40C5-8283-1976F8B5DEF9}" type="pres">
      <dgm:prSet presAssocID="{6900C58A-638A-48B0-90A4-A15223F339A5}" presName="sibTrans" presStyleLbl="node1" presStyleIdx="0" presStyleCnt="9"/>
      <dgm:spPr/>
    </dgm:pt>
    <dgm:pt modelId="{66B3A0B5-1E03-4A4B-9F66-AF0EAFC43669}" type="pres">
      <dgm:prSet presAssocID="{26CE1338-D0C4-4A0D-A2B5-00FE39382024}" presName="dummy" presStyleCnt="0"/>
      <dgm:spPr/>
    </dgm:pt>
    <dgm:pt modelId="{DA9448ED-E0AE-40BF-9300-82DAC4794A26}" type="pres">
      <dgm:prSet presAssocID="{26CE1338-D0C4-4A0D-A2B5-00FE39382024}" presName="node" presStyleLbl="revTx" presStyleIdx="1" presStyleCnt="9">
        <dgm:presLayoutVars>
          <dgm:bulletEnabled val="1"/>
        </dgm:presLayoutVars>
      </dgm:prSet>
      <dgm:spPr/>
    </dgm:pt>
    <dgm:pt modelId="{DA916563-DFA9-4AB7-AC24-ECF0E1EDB1C9}" type="pres">
      <dgm:prSet presAssocID="{9803C458-1763-4914-A9C2-E0779C1874B5}" presName="sibTrans" presStyleLbl="node1" presStyleIdx="1" presStyleCnt="9"/>
      <dgm:spPr/>
    </dgm:pt>
    <dgm:pt modelId="{04493035-67E7-468C-9D13-5539A6FB76BD}" type="pres">
      <dgm:prSet presAssocID="{F2A7F04F-792C-41BC-A326-2F74CB7DF05D}" presName="dummy" presStyleCnt="0"/>
      <dgm:spPr/>
    </dgm:pt>
    <dgm:pt modelId="{AB7D9EEE-89F1-4C16-96C4-73B97D0DBA88}" type="pres">
      <dgm:prSet presAssocID="{F2A7F04F-792C-41BC-A326-2F74CB7DF05D}" presName="node" presStyleLbl="revTx" presStyleIdx="2" presStyleCnt="9">
        <dgm:presLayoutVars>
          <dgm:bulletEnabled val="1"/>
        </dgm:presLayoutVars>
      </dgm:prSet>
      <dgm:spPr/>
    </dgm:pt>
    <dgm:pt modelId="{D4F61EF4-6FD4-4050-AE67-587012AA74D7}" type="pres">
      <dgm:prSet presAssocID="{96E9EB2A-B2F3-4DAA-BFE9-D2B102ABBEEB}" presName="sibTrans" presStyleLbl="node1" presStyleIdx="2" presStyleCnt="9"/>
      <dgm:spPr/>
    </dgm:pt>
    <dgm:pt modelId="{EA7A9061-4824-477E-8A50-F50C72B37F1F}" type="pres">
      <dgm:prSet presAssocID="{18666CA9-8AA3-4E5A-8FFC-F3630F7BFEE9}" presName="dummy" presStyleCnt="0"/>
      <dgm:spPr/>
    </dgm:pt>
    <dgm:pt modelId="{9CC6A67D-9AA0-44F4-BE7B-C98840AF0A8A}" type="pres">
      <dgm:prSet presAssocID="{18666CA9-8AA3-4E5A-8FFC-F3630F7BFEE9}" presName="node" presStyleLbl="revTx" presStyleIdx="3" presStyleCnt="9">
        <dgm:presLayoutVars>
          <dgm:bulletEnabled val="1"/>
        </dgm:presLayoutVars>
      </dgm:prSet>
      <dgm:spPr/>
    </dgm:pt>
    <dgm:pt modelId="{5D71F6BB-CEBA-4144-9F97-A1E096543CEA}" type="pres">
      <dgm:prSet presAssocID="{EBCB7079-4A72-46DE-A3F5-B4B6499F592E}" presName="sibTrans" presStyleLbl="node1" presStyleIdx="3" presStyleCnt="9"/>
      <dgm:spPr/>
    </dgm:pt>
    <dgm:pt modelId="{28DB303A-1124-4B3B-AEA9-A2F42DB435E2}" type="pres">
      <dgm:prSet presAssocID="{E0C88451-39BA-408B-8CB1-0C7C2D408A40}" presName="dummy" presStyleCnt="0"/>
      <dgm:spPr/>
    </dgm:pt>
    <dgm:pt modelId="{6F751A13-2E39-4C61-86F4-B537B8DF281E}" type="pres">
      <dgm:prSet presAssocID="{E0C88451-39BA-408B-8CB1-0C7C2D408A40}" presName="node" presStyleLbl="revTx" presStyleIdx="4" presStyleCnt="9">
        <dgm:presLayoutVars>
          <dgm:bulletEnabled val="1"/>
        </dgm:presLayoutVars>
      </dgm:prSet>
      <dgm:spPr/>
    </dgm:pt>
    <dgm:pt modelId="{A8167718-1B90-418C-8325-AF249AECF78E}" type="pres">
      <dgm:prSet presAssocID="{3D29265B-6081-491A-8D7A-161217F0C630}" presName="sibTrans" presStyleLbl="node1" presStyleIdx="4" presStyleCnt="9"/>
      <dgm:spPr/>
    </dgm:pt>
    <dgm:pt modelId="{0BBFF13D-0798-41E2-83F9-60B742FE2AC6}" type="pres">
      <dgm:prSet presAssocID="{DF241918-64ED-42B5-9D97-D0E973003F0D}" presName="dummy" presStyleCnt="0"/>
      <dgm:spPr/>
    </dgm:pt>
    <dgm:pt modelId="{185FCA63-4572-49EF-A009-DD1DC2F15BF0}" type="pres">
      <dgm:prSet presAssocID="{DF241918-64ED-42B5-9D97-D0E973003F0D}" presName="node" presStyleLbl="revTx" presStyleIdx="5" presStyleCnt="9">
        <dgm:presLayoutVars>
          <dgm:bulletEnabled val="1"/>
        </dgm:presLayoutVars>
      </dgm:prSet>
      <dgm:spPr/>
    </dgm:pt>
    <dgm:pt modelId="{2D87055D-23E4-4C55-B5DE-350C78A3C2AF}" type="pres">
      <dgm:prSet presAssocID="{42665937-A225-4C09-BE85-08DE30B73CC3}" presName="sibTrans" presStyleLbl="node1" presStyleIdx="5" presStyleCnt="9"/>
      <dgm:spPr/>
    </dgm:pt>
    <dgm:pt modelId="{7A3E4D9C-8855-4A39-BF33-66DC90DB78C2}" type="pres">
      <dgm:prSet presAssocID="{D06642C8-9EDF-40AC-A23A-A33FC0C93CF2}" presName="dummy" presStyleCnt="0"/>
      <dgm:spPr/>
    </dgm:pt>
    <dgm:pt modelId="{16DBF2B3-CBDD-432C-84E4-AB73A3D2466A}" type="pres">
      <dgm:prSet presAssocID="{D06642C8-9EDF-40AC-A23A-A33FC0C93CF2}" presName="node" presStyleLbl="revTx" presStyleIdx="6" presStyleCnt="9">
        <dgm:presLayoutVars>
          <dgm:bulletEnabled val="1"/>
        </dgm:presLayoutVars>
      </dgm:prSet>
      <dgm:spPr/>
    </dgm:pt>
    <dgm:pt modelId="{742E8793-0E4E-42E6-B5F7-2E08B2906695}" type="pres">
      <dgm:prSet presAssocID="{4B5C16B6-B89D-4C23-85F0-AC1FA73D5238}" presName="sibTrans" presStyleLbl="node1" presStyleIdx="6" presStyleCnt="9"/>
      <dgm:spPr/>
    </dgm:pt>
    <dgm:pt modelId="{4ADC670C-BC79-450A-91ED-4828E7E24055}" type="pres">
      <dgm:prSet presAssocID="{36627CB4-E280-4895-AFF5-18CC6DF66222}" presName="dummy" presStyleCnt="0"/>
      <dgm:spPr/>
    </dgm:pt>
    <dgm:pt modelId="{266622D9-CB7C-4F77-8123-321FA9EF34FF}" type="pres">
      <dgm:prSet presAssocID="{36627CB4-E280-4895-AFF5-18CC6DF66222}" presName="node" presStyleLbl="revTx" presStyleIdx="7" presStyleCnt="9">
        <dgm:presLayoutVars>
          <dgm:bulletEnabled val="1"/>
        </dgm:presLayoutVars>
      </dgm:prSet>
      <dgm:spPr/>
    </dgm:pt>
    <dgm:pt modelId="{929987B4-C55F-47B4-8BED-28EAEEC33E2D}" type="pres">
      <dgm:prSet presAssocID="{CF96C959-95E7-45DB-BC53-29B74BDB9FCA}" presName="sibTrans" presStyleLbl="node1" presStyleIdx="7" presStyleCnt="9"/>
      <dgm:spPr/>
    </dgm:pt>
    <dgm:pt modelId="{22E64943-B5CF-4240-9B31-8282D256B489}" type="pres">
      <dgm:prSet presAssocID="{C7D8800F-C6A7-48DE-A680-8EFDD63972A0}" presName="dummy" presStyleCnt="0"/>
      <dgm:spPr/>
    </dgm:pt>
    <dgm:pt modelId="{B7744815-BBE0-4CF6-A84D-4B5F34F50B19}" type="pres">
      <dgm:prSet presAssocID="{C7D8800F-C6A7-48DE-A680-8EFDD63972A0}" presName="node" presStyleLbl="revTx" presStyleIdx="8" presStyleCnt="9">
        <dgm:presLayoutVars>
          <dgm:bulletEnabled val="1"/>
        </dgm:presLayoutVars>
      </dgm:prSet>
      <dgm:spPr/>
    </dgm:pt>
    <dgm:pt modelId="{028E27D6-BEEB-4FB6-920E-CEA8958B2C77}" type="pres">
      <dgm:prSet presAssocID="{38469B30-D16B-414E-990A-DE7519B05A85}" presName="sibTrans" presStyleLbl="node1" presStyleIdx="8" presStyleCnt="9"/>
      <dgm:spPr/>
    </dgm:pt>
  </dgm:ptLst>
  <dgm:cxnLst>
    <dgm:cxn modelId="{DF58BE00-6D69-4C94-9F66-CF7CE4810D03}" type="presOf" srcId="{18666CA9-8AA3-4E5A-8FFC-F3630F7BFEE9}" destId="{9CC6A67D-9AA0-44F4-BE7B-C98840AF0A8A}" srcOrd="0" destOrd="0" presId="urn:microsoft.com/office/officeart/2005/8/layout/cycle1"/>
    <dgm:cxn modelId="{8518930A-A19E-44CE-A076-010A14CEEDF1}" type="presOf" srcId="{CF96C959-95E7-45DB-BC53-29B74BDB9FCA}" destId="{929987B4-C55F-47B4-8BED-28EAEEC33E2D}" srcOrd="0" destOrd="0" presId="urn:microsoft.com/office/officeart/2005/8/layout/cycle1"/>
    <dgm:cxn modelId="{19D5930F-EFCA-47BC-B976-0E997EBC3AEF}" type="presOf" srcId="{6900C58A-638A-48B0-90A4-A15223F339A5}" destId="{7B12C3BD-A8DE-40C5-8283-1976F8B5DEF9}" srcOrd="0" destOrd="0" presId="urn:microsoft.com/office/officeart/2005/8/layout/cycle1"/>
    <dgm:cxn modelId="{706B3815-8DCF-4F66-93AD-95365EDA1D57}" srcId="{02A7C358-1003-4AB2-B899-E748709E63E8}" destId="{E0C88451-39BA-408B-8CB1-0C7C2D408A40}" srcOrd="4" destOrd="0" parTransId="{A901ECD8-C7B3-4DDE-A13B-CFBD8FDB38D1}" sibTransId="{3D29265B-6081-491A-8D7A-161217F0C630}"/>
    <dgm:cxn modelId="{7384A716-365E-4196-9607-4E7E2FF7F053}" type="presOf" srcId="{F2A7F04F-792C-41BC-A326-2F74CB7DF05D}" destId="{AB7D9EEE-89F1-4C16-96C4-73B97D0DBA88}" srcOrd="0" destOrd="0" presId="urn:microsoft.com/office/officeart/2005/8/layout/cycle1"/>
    <dgm:cxn modelId="{B23DFA25-DEB1-495A-996D-5FBE9E14B17E}" srcId="{02A7C358-1003-4AB2-B899-E748709E63E8}" destId="{F2A7F04F-792C-41BC-A326-2F74CB7DF05D}" srcOrd="2" destOrd="0" parTransId="{39D74225-264F-4854-818D-2386CF43FD23}" sibTransId="{96E9EB2A-B2F3-4DAA-BFE9-D2B102ABBEEB}"/>
    <dgm:cxn modelId="{6B44342A-8A49-4752-88CE-B841EA69C0AC}" type="presOf" srcId="{0D83C586-0BE7-44F5-80D8-AA6B17C55A5D}" destId="{375A3AED-5EEB-4B20-8F27-F64A8FB59F30}" srcOrd="0" destOrd="0" presId="urn:microsoft.com/office/officeart/2005/8/layout/cycle1"/>
    <dgm:cxn modelId="{6E1F1830-A3AF-4152-B9B5-41BF1204BFC5}" type="presOf" srcId="{38469B30-D16B-414E-990A-DE7519B05A85}" destId="{028E27D6-BEEB-4FB6-920E-CEA8958B2C77}" srcOrd="0" destOrd="0" presId="urn:microsoft.com/office/officeart/2005/8/layout/cycle1"/>
    <dgm:cxn modelId="{8FC3913A-5678-4F70-BE10-B81E0BE52D27}" type="presOf" srcId="{9803C458-1763-4914-A9C2-E0779C1874B5}" destId="{DA916563-DFA9-4AB7-AC24-ECF0E1EDB1C9}" srcOrd="0" destOrd="0" presId="urn:microsoft.com/office/officeart/2005/8/layout/cycle1"/>
    <dgm:cxn modelId="{837B1B3E-6F52-4173-B8E3-53F9C79A5250}" srcId="{02A7C358-1003-4AB2-B899-E748709E63E8}" destId="{18666CA9-8AA3-4E5A-8FFC-F3630F7BFEE9}" srcOrd="3" destOrd="0" parTransId="{E315E5E5-2968-4F62-828D-BC33387F1A38}" sibTransId="{EBCB7079-4A72-46DE-A3F5-B4B6499F592E}"/>
    <dgm:cxn modelId="{0F9E0C6C-B6A0-4A5E-A3EA-7A704840F247}" type="presOf" srcId="{96E9EB2A-B2F3-4DAA-BFE9-D2B102ABBEEB}" destId="{D4F61EF4-6FD4-4050-AE67-587012AA74D7}" srcOrd="0" destOrd="0" presId="urn:microsoft.com/office/officeart/2005/8/layout/cycle1"/>
    <dgm:cxn modelId="{65FA1F50-C72F-479B-84EB-E82DFCF56544}" srcId="{02A7C358-1003-4AB2-B899-E748709E63E8}" destId="{36627CB4-E280-4895-AFF5-18CC6DF66222}" srcOrd="7" destOrd="0" parTransId="{08F92B09-A190-426D-9306-C3882D07887F}" sibTransId="{CF96C959-95E7-45DB-BC53-29B74BDB9FCA}"/>
    <dgm:cxn modelId="{99F69F81-E3A5-4948-A68E-C5FF9AFDBB84}" type="presOf" srcId="{DF241918-64ED-42B5-9D97-D0E973003F0D}" destId="{185FCA63-4572-49EF-A009-DD1DC2F15BF0}" srcOrd="0" destOrd="0" presId="urn:microsoft.com/office/officeart/2005/8/layout/cycle1"/>
    <dgm:cxn modelId="{0BD57686-BECC-4B7B-AD94-8635BEFF3CCC}" type="presOf" srcId="{3D29265B-6081-491A-8D7A-161217F0C630}" destId="{A8167718-1B90-418C-8325-AF249AECF78E}" srcOrd="0" destOrd="0" presId="urn:microsoft.com/office/officeart/2005/8/layout/cycle1"/>
    <dgm:cxn modelId="{D64DB894-E089-4BF1-914F-C1CCF959E594}" type="presOf" srcId="{26CE1338-D0C4-4A0D-A2B5-00FE39382024}" destId="{DA9448ED-E0AE-40BF-9300-82DAC4794A26}" srcOrd="0" destOrd="0" presId="urn:microsoft.com/office/officeart/2005/8/layout/cycle1"/>
    <dgm:cxn modelId="{0BE68D9D-D957-4855-9AC5-B8DC90A8F4A2}" type="presOf" srcId="{EBCB7079-4A72-46DE-A3F5-B4B6499F592E}" destId="{5D71F6BB-CEBA-4144-9F97-A1E096543CEA}" srcOrd="0" destOrd="0" presId="urn:microsoft.com/office/officeart/2005/8/layout/cycle1"/>
    <dgm:cxn modelId="{8912E5A2-271D-4AC6-A8D7-531B2E02AF72}" srcId="{02A7C358-1003-4AB2-B899-E748709E63E8}" destId="{0D83C586-0BE7-44F5-80D8-AA6B17C55A5D}" srcOrd="0" destOrd="0" parTransId="{65FB6E3A-A5F1-442F-A5D2-1B5C5ED76E8A}" sibTransId="{6900C58A-638A-48B0-90A4-A15223F339A5}"/>
    <dgm:cxn modelId="{D720A5BD-DECB-4D68-BBA2-3AD826A3E7E2}" type="presOf" srcId="{02A7C358-1003-4AB2-B899-E748709E63E8}" destId="{88D26B87-4AB3-4035-B7F7-FE2E77E02B63}" srcOrd="0" destOrd="0" presId="urn:microsoft.com/office/officeart/2005/8/layout/cycle1"/>
    <dgm:cxn modelId="{6A55E6C6-2C9B-4D00-BFB2-8CF5A10BF26B}" type="presOf" srcId="{42665937-A225-4C09-BE85-08DE30B73CC3}" destId="{2D87055D-23E4-4C55-B5DE-350C78A3C2AF}" srcOrd="0" destOrd="0" presId="urn:microsoft.com/office/officeart/2005/8/layout/cycle1"/>
    <dgm:cxn modelId="{6724CAC8-89A1-418D-B010-8D11BA474CCE}" srcId="{02A7C358-1003-4AB2-B899-E748709E63E8}" destId="{C7D8800F-C6A7-48DE-A680-8EFDD63972A0}" srcOrd="8" destOrd="0" parTransId="{C5ECEC67-87B6-488C-8570-B19A4A7DEE4F}" sibTransId="{38469B30-D16B-414E-990A-DE7519B05A85}"/>
    <dgm:cxn modelId="{4303DBC9-31C9-4823-93B1-7EE62F602FEE}" srcId="{02A7C358-1003-4AB2-B899-E748709E63E8}" destId="{D06642C8-9EDF-40AC-A23A-A33FC0C93CF2}" srcOrd="6" destOrd="0" parTransId="{E089FF19-705B-4022-A488-C57DFC831046}" sibTransId="{4B5C16B6-B89D-4C23-85F0-AC1FA73D5238}"/>
    <dgm:cxn modelId="{B06EF6D7-F4AE-4562-9CD7-413E9410EC18}" type="presOf" srcId="{4B5C16B6-B89D-4C23-85F0-AC1FA73D5238}" destId="{742E8793-0E4E-42E6-B5F7-2E08B2906695}" srcOrd="0" destOrd="0" presId="urn:microsoft.com/office/officeart/2005/8/layout/cycle1"/>
    <dgm:cxn modelId="{99BFFBE4-860F-49E7-AC00-1047065AEEBF}" srcId="{02A7C358-1003-4AB2-B899-E748709E63E8}" destId="{DF241918-64ED-42B5-9D97-D0E973003F0D}" srcOrd="5" destOrd="0" parTransId="{5967E742-B8E6-47FE-8D76-EC782EC13883}" sibTransId="{42665937-A225-4C09-BE85-08DE30B73CC3}"/>
    <dgm:cxn modelId="{684EE5EA-7FF7-4F49-B310-FD13DBBA14F9}" type="presOf" srcId="{D06642C8-9EDF-40AC-A23A-A33FC0C93CF2}" destId="{16DBF2B3-CBDD-432C-84E4-AB73A3D2466A}" srcOrd="0" destOrd="0" presId="urn:microsoft.com/office/officeart/2005/8/layout/cycle1"/>
    <dgm:cxn modelId="{1CB36BEE-AB0D-47AC-85B7-E7B3F3EABAFD}" type="presOf" srcId="{36627CB4-E280-4895-AFF5-18CC6DF66222}" destId="{266622D9-CB7C-4F77-8123-321FA9EF34FF}" srcOrd="0" destOrd="0" presId="urn:microsoft.com/office/officeart/2005/8/layout/cycle1"/>
    <dgm:cxn modelId="{FCA555F1-3846-417F-8363-D6DDA27FDDF6}" srcId="{02A7C358-1003-4AB2-B899-E748709E63E8}" destId="{26CE1338-D0C4-4A0D-A2B5-00FE39382024}" srcOrd="1" destOrd="0" parTransId="{411D5912-2ED4-4FBE-AEBA-AC1BF0E383AE}" sibTransId="{9803C458-1763-4914-A9C2-E0779C1874B5}"/>
    <dgm:cxn modelId="{20BF42F2-9F6A-49D6-A2C6-97F133CCC672}" type="presOf" srcId="{C7D8800F-C6A7-48DE-A680-8EFDD63972A0}" destId="{B7744815-BBE0-4CF6-A84D-4B5F34F50B19}" srcOrd="0" destOrd="0" presId="urn:microsoft.com/office/officeart/2005/8/layout/cycle1"/>
    <dgm:cxn modelId="{34E742F8-F858-40D5-86ED-B1DAA6386D07}" type="presOf" srcId="{E0C88451-39BA-408B-8CB1-0C7C2D408A40}" destId="{6F751A13-2E39-4C61-86F4-B537B8DF281E}" srcOrd="0" destOrd="0" presId="urn:microsoft.com/office/officeart/2005/8/layout/cycle1"/>
    <dgm:cxn modelId="{F523F5D5-1C44-4B1D-B447-289713288590}" type="presParOf" srcId="{88D26B87-4AB3-4035-B7F7-FE2E77E02B63}" destId="{68F4B010-1906-447B-ABB3-E0B9EB58B066}" srcOrd="0" destOrd="0" presId="urn:microsoft.com/office/officeart/2005/8/layout/cycle1"/>
    <dgm:cxn modelId="{471C8221-BC9F-4DFA-841F-39B2A5B7F76E}" type="presParOf" srcId="{88D26B87-4AB3-4035-B7F7-FE2E77E02B63}" destId="{375A3AED-5EEB-4B20-8F27-F64A8FB59F30}" srcOrd="1" destOrd="0" presId="urn:microsoft.com/office/officeart/2005/8/layout/cycle1"/>
    <dgm:cxn modelId="{E8C5137B-006A-4842-B70B-09BF021DF160}" type="presParOf" srcId="{88D26B87-4AB3-4035-B7F7-FE2E77E02B63}" destId="{7B12C3BD-A8DE-40C5-8283-1976F8B5DEF9}" srcOrd="2" destOrd="0" presId="urn:microsoft.com/office/officeart/2005/8/layout/cycle1"/>
    <dgm:cxn modelId="{9DFCA53F-880D-4EE7-ADC4-1B44C7BA0481}" type="presParOf" srcId="{88D26B87-4AB3-4035-B7F7-FE2E77E02B63}" destId="{66B3A0B5-1E03-4A4B-9F66-AF0EAFC43669}" srcOrd="3" destOrd="0" presId="urn:microsoft.com/office/officeart/2005/8/layout/cycle1"/>
    <dgm:cxn modelId="{D374349F-4FBB-4107-8B13-61359FED36D1}" type="presParOf" srcId="{88D26B87-4AB3-4035-B7F7-FE2E77E02B63}" destId="{DA9448ED-E0AE-40BF-9300-82DAC4794A26}" srcOrd="4" destOrd="0" presId="urn:microsoft.com/office/officeart/2005/8/layout/cycle1"/>
    <dgm:cxn modelId="{5DA87CF6-35A0-4354-8F3A-8FAEDF95DA84}" type="presParOf" srcId="{88D26B87-4AB3-4035-B7F7-FE2E77E02B63}" destId="{DA916563-DFA9-4AB7-AC24-ECF0E1EDB1C9}" srcOrd="5" destOrd="0" presId="urn:microsoft.com/office/officeart/2005/8/layout/cycle1"/>
    <dgm:cxn modelId="{45046328-AC42-4B39-942F-ABA01392AED5}" type="presParOf" srcId="{88D26B87-4AB3-4035-B7F7-FE2E77E02B63}" destId="{04493035-67E7-468C-9D13-5539A6FB76BD}" srcOrd="6" destOrd="0" presId="urn:microsoft.com/office/officeart/2005/8/layout/cycle1"/>
    <dgm:cxn modelId="{6B6803B6-6116-48E5-B486-7FF129FDB841}" type="presParOf" srcId="{88D26B87-4AB3-4035-B7F7-FE2E77E02B63}" destId="{AB7D9EEE-89F1-4C16-96C4-73B97D0DBA88}" srcOrd="7" destOrd="0" presId="urn:microsoft.com/office/officeart/2005/8/layout/cycle1"/>
    <dgm:cxn modelId="{7573B117-B404-4DAC-9926-F7B20F90BE9A}" type="presParOf" srcId="{88D26B87-4AB3-4035-B7F7-FE2E77E02B63}" destId="{D4F61EF4-6FD4-4050-AE67-587012AA74D7}" srcOrd="8" destOrd="0" presId="urn:microsoft.com/office/officeart/2005/8/layout/cycle1"/>
    <dgm:cxn modelId="{E4CB08A9-ACC7-4BF4-945B-8B34E4C6531A}" type="presParOf" srcId="{88D26B87-4AB3-4035-B7F7-FE2E77E02B63}" destId="{EA7A9061-4824-477E-8A50-F50C72B37F1F}" srcOrd="9" destOrd="0" presId="urn:microsoft.com/office/officeart/2005/8/layout/cycle1"/>
    <dgm:cxn modelId="{C4BFD55A-2D5E-47B8-BEC7-0EDFB48151BB}" type="presParOf" srcId="{88D26B87-4AB3-4035-B7F7-FE2E77E02B63}" destId="{9CC6A67D-9AA0-44F4-BE7B-C98840AF0A8A}" srcOrd="10" destOrd="0" presId="urn:microsoft.com/office/officeart/2005/8/layout/cycle1"/>
    <dgm:cxn modelId="{B9EA6438-3041-4BCD-BFEC-A6C581F5FB3E}" type="presParOf" srcId="{88D26B87-4AB3-4035-B7F7-FE2E77E02B63}" destId="{5D71F6BB-CEBA-4144-9F97-A1E096543CEA}" srcOrd="11" destOrd="0" presId="urn:microsoft.com/office/officeart/2005/8/layout/cycle1"/>
    <dgm:cxn modelId="{23EA3BA4-FD0F-462E-B07E-F8F9E1BD6F79}" type="presParOf" srcId="{88D26B87-4AB3-4035-B7F7-FE2E77E02B63}" destId="{28DB303A-1124-4B3B-AEA9-A2F42DB435E2}" srcOrd="12" destOrd="0" presId="urn:microsoft.com/office/officeart/2005/8/layout/cycle1"/>
    <dgm:cxn modelId="{AA3CEAFA-ED50-4286-8E31-74A6A9646CCC}" type="presParOf" srcId="{88D26B87-4AB3-4035-B7F7-FE2E77E02B63}" destId="{6F751A13-2E39-4C61-86F4-B537B8DF281E}" srcOrd="13" destOrd="0" presId="urn:microsoft.com/office/officeart/2005/8/layout/cycle1"/>
    <dgm:cxn modelId="{EBA92DA0-5769-467E-9E12-4410FF4311E0}" type="presParOf" srcId="{88D26B87-4AB3-4035-B7F7-FE2E77E02B63}" destId="{A8167718-1B90-418C-8325-AF249AECF78E}" srcOrd="14" destOrd="0" presId="urn:microsoft.com/office/officeart/2005/8/layout/cycle1"/>
    <dgm:cxn modelId="{7484E6EC-9B0F-475F-B598-492E51328D79}" type="presParOf" srcId="{88D26B87-4AB3-4035-B7F7-FE2E77E02B63}" destId="{0BBFF13D-0798-41E2-83F9-60B742FE2AC6}" srcOrd="15" destOrd="0" presId="urn:microsoft.com/office/officeart/2005/8/layout/cycle1"/>
    <dgm:cxn modelId="{6D4B9916-DE84-4EFA-BA06-52D17328527A}" type="presParOf" srcId="{88D26B87-4AB3-4035-B7F7-FE2E77E02B63}" destId="{185FCA63-4572-49EF-A009-DD1DC2F15BF0}" srcOrd="16" destOrd="0" presId="urn:microsoft.com/office/officeart/2005/8/layout/cycle1"/>
    <dgm:cxn modelId="{A79B7DAB-19FF-4D94-9537-D7E5D789320F}" type="presParOf" srcId="{88D26B87-4AB3-4035-B7F7-FE2E77E02B63}" destId="{2D87055D-23E4-4C55-B5DE-350C78A3C2AF}" srcOrd="17" destOrd="0" presId="urn:microsoft.com/office/officeart/2005/8/layout/cycle1"/>
    <dgm:cxn modelId="{47292192-82FD-459F-B892-943B55634E11}" type="presParOf" srcId="{88D26B87-4AB3-4035-B7F7-FE2E77E02B63}" destId="{7A3E4D9C-8855-4A39-BF33-66DC90DB78C2}" srcOrd="18" destOrd="0" presId="urn:microsoft.com/office/officeart/2005/8/layout/cycle1"/>
    <dgm:cxn modelId="{8223E21A-B8FE-4B8F-9544-54ACCEB8A298}" type="presParOf" srcId="{88D26B87-4AB3-4035-B7F7-FE2E77E02B63}" destId="{16DBF2B3-CBDD-432C-84E4-AB73A3D2466A}" srcOrd="19" destOrd="0" presId="urn:microsoft.com/office/officeart/2005/8/layout/cycle1"/>
    <dgm:cxn modelId="{7F7BD19F-0634-4C0C-9DF9-022F3B7456FC}" type="presParOf" srcId="{88D26B87-4AB3-4035-B7F7-FE2E77E02B63}" destId="{742E8793-0E4E-42E6-B5F7-2E08B2906695}" srcOrd="20" destOrd="0" presId="urn:microsoft.com/office/officeart/2005/8/layout/cycle1"/>
    <dgm:cxn modelId="{583F4688-A846-4F58-A411-C21532FB4968}" type="presParOf" srcId="{88D26B87-4AB3-4035-B7F7-FE2E77E02B63}" destId="{4ADC670C-BC79-450A-91ED-4828E7E24055}" srcOrd="21" destOrd="0" presId="urn:microsoft.com/office/officeart/2005/8/layout/cycle1"/>
    <dgm:cxn modelId="{DD22C934-87B2-4B7F-AF72-F822BC997936}" type="presParOf" srcId="{88D26B87-4AB3-4035-B7F7-FE2E77E02B63}" destId="{266622D9-CB7C-4F77-8123-321FA9EF34FF}" srcOrd="22" destOrd="0" presId="urn:microsoft.com/office/officeart/2005/8/layout/cycle1"/>
    <dgm:cxn modelId="{6EAC2D07-E63E-460D-897D-1CCD93906D24}" type="presParOf" srcId="{88D26B87-4AB3-4035-B7F7-FE2E77E02B63}" destId="{929987B4-C55F-47B4-8BED-28EAEEC33E2D}" srcOrd="23" destOrd="0" presId="urn:microsoft.com/office/officeart/2005/8/layout/cycle1"/>
    <dgm:cxn modelId="{8D17AAC0-4EAB-49FA-BC35-01928A188787}" type="presParOf" srcId="{88D26B87-4AB3-4035-B7F7-FE2E77E02B63}" destId="{22E64943-B5CF-4240-9B31-8282D256B489}" srcOrd="24" destOrd="0" presId="urn:microsoft.com/office/officeart/2005/8/layout/cycle1"/>
    <dgm:cxn modelId="{FEA43AF7-AE76-459E-A9F7-6979F52EFDC0}" type="presParOf" srcId="{88D26B87-4AB3-4035-B7F7-FE2E77E02B63}" destId="{B7744815-BBE0-4CF6-A84D-4B5F34F50B19}" srcOrd="25" destOrd="0" presId="urn:microsoft.com/office/officeart/2005/8/layout/cycle1"/>
    <dgm:cxn modelId="{F73B6F78-AFAF-4AB4-BD7F-2BFC17C62958}" type="presParOf" srcId="{88D26B87-4AB3-4035-B7F7-FE2E77E02B63}" destId="{028E27D6-BEEB-4FB6-920E-CEA8958B2C77}" srcOrd="26"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418664-6B72-4E81-B1F1-05AE4EF25795}" type="doc">
      <dgm:prSet loTypeId="urn:microsoft.com/office/officeart/2009/3/layout/IncreasingArrowsProcess" loCatId="process" qsTypeId="urn:microsoft.com/office/officeart/2005/8/quickstyle/simple1" qsCatId="simple" csTypeId="urn:microsoft.com/office/officeart/2005/8/colors/colorful4" csCatId="colorful" phldr="1"/>
      <dgm:spPr/>
      <dgm:t>
        <a:bodyPr/>
        <a:lstStyle/>
        <a:p>
          <a:endParaRPr lang="en-SG"/>
        </a:p>
      </dgm:t>
    </dgm:pt>
    <dgm:pt modelId="{401F65F6-E87D-497E-9AE8-13E2ABE83C5A}">
      <dgm:prSet phldrT="[Text]"/>
      <dgm:spPr/>
      <dgm:t>
        <a:bodyPr/>
        <a:lstStyle/>
        <a:p>
          <a:r>
            <a:rPr lang="en-US" dirty="0"/>
            <a:t>Thesis: both terms are used</a:t>
          </a:r>
          <a:endParaRPr lang="en-SG" dirty="0"/>
        </a:p>
      </dgm:t>
    </dgm:pt>
    <dgm:pt modelId="{408A7763-BDD3-4D14-BBF7-3CCDAAF3FFAA}" type="parTrans" cxnId="{9B059CD3-5DA2-40F4-9059-3BA1C3C83A5B}">
      <dgm:prSet/>
      <dgm:spPr/>
      <dgm:t>
        <a:bodyPr/>
        <a:lstStyle/>
        <a:p>
          <a:endParaRPr lang="en-SG"/>
        </a:p>
      </dgm:t>
    </dgm:pt>
    <dgm:pt modelId="{5CDDE634-E0DD-44D8-A2FA-0F4A1C15F1D9}" type="sibTrans" cxnId="{9B059CD3-5DA2-40F4-9059-3BA1C3C83A5B}">
      <dgm:prSet/>
      <dgm:spPr/>
      <dgm:t>
        <a:bodyPr/>
        <a:lstStyle/>
        <a:p>
          <a:endParaRPr lang="en-SG"/>
        </a:p>
      </dgm:t>
    </dgm:pt>
    <dgm:pt modelId="{52C945F0-0E38-424A-8BFF-780A45F79F9E}">
      <dgm:prSet phldrT="[Text]"/>
      <dgm:spPr/>
      <dgm:t>
        <a:bodyPr/>
        <a:lstStyle/>
        <a:p>
          <a:r>
            <a:rPr lang="en-US" b="0" i="1" dirty="0"/>
            <a:t>Pratijñā</a:t>
          </a:r>
          <a:r>
            <a:rPr lang="en-US" b="0" i="0" dirty="0"/>
            <a:t>/thesis</a:t>
          </a:r>
          <a:endParaRPr lang="en-SG" b="0" i="0" dirty="0"/>
        </a:p>
      </dgm:t>
    </dgm:pt>
    <dgm:pt modelId="{4CADCDC9-D330-45D3-9524-36A27F1E835D}" type="parTrans" cxnId="{5BDFB5F8-A4BE-47C6-8AB8-095ACE15875D}">
      <dgm:prSet/>
      <dgm:spPr/>
      <dgm:t>
        <a:bodyPr/>
        <a:lstStyle/>
        <a:p>
          <a:endParaRPr lang="en-SG"/>
        </a:p>
      </dgm:t>
    </dgm:pt>
    <dgm:pt modelId="{B46E724E-59D3-4E4E-B941-46D587701C21}" type="sibTrans" cxnId="{5BDFB5F8-A4BE-47C6-8AB8-095ACE15875D}">
      <dgm:prSet/>
      <dgm:spPr/>
      <dgm:t>
        <a:bodyPr/>
        <a:lstStyle/>
        <a:p>
          <a:endParaRPr lang="en-SG"/>
        </a:p>
      </dgm:t>
    </dgm:pt>
    <dgm:pt modelId="{FD4E548C-56A2-47CE-B0B4-AF332BF72543}">
      <dgm:prSet phldrT="[Text]"/>
      <dgm:spPr/>
      <dgm:t>
        <a:bodyPr/>
        <a:lstStyle/>
        <a:p>
          <a:r>
            <a:rPr lang="en-US" i="1" dirty="0"/>
            <a:t>Pak</a:t>
          </a:r>
          <a:r>
            <a:rPr lang="en-US" i="1" dirty="0">
              <a:latin typeface="Times New Roman" panose="02020603050405020304" pitchFamily="18" charset="0"/>
              <a:cs typeface="Times New Roman" panose="02020603050405020304" pitchFamily="18" charset="0"/>
            </a:rPr>
            <a:t>ṣ</a:t>
          </a:r>
          <a:r>
            <a:rPr lang="en-US" i="1" dirty="0"/>
            <a:t>a</a:t>
          </a:r>
          <a:r>
            <a:rPr lang="en-US" dirty="0"/>
            <a:t>/subject of the thesis or the entire thesis</a:t>
          </a:r>
          <a:endParaRPr lang="en-SG" dirty="0"/>
        </a:p>
      </dgm:t>
    </dgm:pt>
    <dgm:pt modelId="{19A1A9D8-0791-48F1-8FCF-3D63BE39D37D}" type="parTrans" cxnId="{540FB681-5001-485B-855E-2265940FB0AA}">
      <dgm:prSet/>
      <dgm:spPr/>
      <dgm:t>
        <a:bodyPr/>
        <a:lstStyle/>
        <a:p>
          <a:endParaRPr lang="en-SG"/>
        </a:p>
      </dgm:t>
    </dgm:pt>
    <dgm:pt modelId="{D33BCF02-FFB5-4611-9263-81D52DAC2888}" type="sibTrans" cxnId="{540FB681-5001-485B-855E-2265940FB0AA}">
      <dgm:prSet/>
      <dgm:spPr/>
      <dgm:t>
        <a:bodyPr/>
        <a:lstStyle/>
        <a:p>
          <a:endParaRPr lang="en-SG"/>
        </a:p>
      </dgm:t>
    </dgm:pt>
    <dgm:pt modelId="{9E36CF92-D2B3-4D52-929F-A99F1C748731}">
      <dgm:prSet phldrT="[Text]"/>
      <dgm:spPr/>
      <dgm:t>
        <a:bodyPr/>
        <a:lstStyle/>
        <a:p>
          <a:r>
            <a:rPr lang="en-US" dirty="0"/>
            <a:t>Reason: both terms are used</a:t>
          </a:r>
          <a:endParaRPr lang="en-SG" dirty="0"/>
        </a:p>
      </dgm:t>
    </dgm:pt>
    <dgm:pt modelId="{6CCDB294-8A30-4714-A93F-57E1F8849F05}" type="parTrans" cxnId="{78439E32-D9CC-45E9-8C53-2BAE4A79D575}">
      <dgm:prSet/>
      <dgm:spPr/>
      <dgm:t>
        <a:bodyPr/>
        <a:lstStyle/>
        <a:p>
          <a:endParaRPr lang="en-SG"/>
        </a:p>
      </dgm:t>
    </dgm:pt>
    <dgm:pt modelId="{F437E2E6-4E95-46C6-8D7A-5CFF8ECE4F81}" type="sibTrans" cxnId="{78439E32-D9CC-45E9-8C53-2BAE4A79D575}">
      <dgm:prSet/>
      <dgm:spPr/>
      <dgm:t>
        <a:bodyPr/>
        <a:lstStyle/>
        <a:p>
          <a:endParaRPr lang="en-SG"/>
        </a:p>
      </dgm:t>
    </dgm:pt>
    <dgm:pt modelId="{349F4297-1AAB-4F92-A132-E83691091CFD}">
      <dgm:prSet phldrT="[Text]"/>
      <dgm:spPr/>
      <dgm:t>
        <a:bodyPr/>
        <a:lstStyle/>
        <a:p>
          <a:r>
            <a:rPr lang="en-US" i="1" dirty="0"/>
            <a:t>Hetu</a:t>
          </a:r>
          <a:r>
            <a:rPr lang="en-US" dirty="0"/>
            <a:t>/reason</a:t>
          </a:r>
          <a:endParaRPr lang="en-SG" dirty="0"/>
        </a:p>
      </dgm:t>
    </dgm:pt>
    <dgm:pt modelId="{314CD10B-18DB-4C7F-991E-F2EAFB66BC13}" type="parTrans" cxnId="{FFC81C84-3B84-40BE-801D-1ABDA753DDB4}">
      <dgm:prSet/>
      <dgm:spPr/>
      <dgm:t>
        <a:bodyPr/>
        <a:lstStyle/>
        <a:p>
          <a:endParaRPr lang="en-SG"/>
        </a:p>
      </dgm:t>
    </dgm:pt>
    <dgm:pt modelId="{9BA02A2E-0120-4C51-A487-4C84821DC63E}" type="sibTrans" cxnId="{FFC81C84-3B84-40BE-801D-1ABDA753DDB4}">
      <dgm:prSet/>
      <dgm:spPr/>
      <dgm:t>
        <a:bodyPr/>
        <a:lstStyle/>
        <a:p>
          <a:endParaRPr lang="en-SG"/>
        </a:p>
      </dgm:t>
    </dgm:pt>
    <dgm:pt modelId="{146C2B9E-387A-4F9E-9A33-D18FACB2D744}">
      <dgm:prSet phldrT="[Text]"/>
      <dgm:spPr/>
      <dgm:t>
        <a:bodyPr/>
        <a:lstStyle/>
        <a:p>
          <a:r>
            <a:rPr lang="en-US" i="1" dirty="0" err="1"/>
            <a:t>Liṅga</a:t>
          </a:r>
          <a:r>
            <a:rPr lang="en-US" dirty="0"/>
            <a:t>/sign or mark, i.e. smoke is sign of fire; produced-ness is a sign of conditioned</a:t>
          </a:r>
          <a:endParaRPr lang="en-SG" dirty="0"/>
        </a:p>
      </dgm:t>
    </dgm:pt>
    <dgm:pt modelId="{2487C8B4-701F-4648-89AD-AD3BCF232E31}" type="parTrans" cxnId="{9BB62FB3-D9D8-4524-8439-55054BF484E4}">
      <dgm:prSet/>
      <dgm:spPr/>
      <dgm:t>
        <a:bodyPr/>
        <a:lstStyle/>
        <a:p>
          <a:endParaRPr lang="en-SG"/>
        </a:p>
      </dgm:t>
    </dgm:pt>
    <dgm:pt modelId="{B0D917AA-5AA7-4FD7-9836-3C5E2CE8FF29}" type="sibTrans" cxnId="{9BB62FB3-D9D8-4524-8439-55054BF484E4}">
      <dgm:prSet/>
      <dgm:spPr/>
      <dgm:t>
        <a:bodyPr/>
        <a:lstStyle/>
        <a:p>
          <a:endParaRPr lang="en-SG"/>
        </a:p>
      </dgm:t>
    </dgm:pt>
    <dgm:pt modelId="{5CDF2105-B4DC-48A6-A1B9-40E815B87F31}">
      <dgm:prSet phldrT="[Text]"/>
      <dgm:spPr/>
      <dgm:t>
        <a:bodyPr/>
        <a:lstStyle/>
        <a:p>
          <a:r>
            <a:rPr lang="en-US" dirty="0"/>
            <a:t>Examples</a:t>
          </a:r>
          <a:endParaRPr lang="en-SG" dirty="0"/>
        </a:p>
      </dgm:t>
    </dgm:pt>
    <dgm:pt modelId="{F10D783A-1F63-44F6-A62C-086287C6CF82}" type="parTrans" cxnId="{80EFF4D4-FF1B-4684-9EC7-6D9473A5EA69}">
      <dgm:prSet/>
      <dgm:spPr/>
      <dgm:t>
        <a:bodyPr/>
        <a:lstStyle/>
        <a:p>
          <a:endParaRPr lang="en-SG"/>
        </a:p>
      </dgm:t>
    </dgm:pt>
    <dgm:pt modelId="{DEDAFB53-CD46-460A-AAE2-5AD49D6689FD}" type="sibTrans" cxnId="{80EFF4D4-FF1B-4684-9EC7-6D9473A5EA69}">
      <dgm:prSet/>
      <dgm:spPr/>
      <dgm:t>
        <a:bodyPr/>
        <a:lstStyle/>
        <a:p>
          <a:endParaRPr lang="en-SG"/>
        </a:p>
      </dgm:t>
    </dgm:pt>
    <dgm:pt modelId="{D71E78D6-F63D-4051-B1C2-F887D1B4BA5D}">
      <dgm:prSet phldrT="[Text]"/>
      <dgm:spPr/>
      <dgm:t>
        <a:bodyPr/>
        <a:lstStyle/>
        <a:p>
          <a:r>
            <a:rPr lang="en-US" i="1" dirty="0"/>
            <a:t>Sapak</a:t>
          </a:r>
          <a:r>
            <a:rPr lang="en-US" i="1" dirty="0">
              <a:latin typeface="Times New Roman" panose="02020603050405020304" pitchFamily="18" charset="0"/>
              <a:cs typeface="Times New Roman" panose="02020603050405020304" pitchFamily="18" charset="0"/>
            </a:rPr>
            <a:t>ṣ</a:t>
          </a:r>
          <a:r>
            <a:rPr lang="en-US" i="1" dirty="0"/>
            <a:t>a</a:t>
          </a:r>
          <a:r>
            <a:rPr lang="en-US" dirty="0"/>
            <a:t>/supporting example</a:t>
          </a:r>
          <a:endParaRPr lang="en-SG" dirty="0"/>
        </a:p>
      </dgm:t>
    </dgm:pt>
    <dgm:pt modelId="{95F44457-D28C-4A60-8E8B-29931A819545}" type="parTrans" cxnId="{1088BF8E-0F0D-470D-8135-E806C5E5F9E2}">
      <dgm:prSet/>
      <dgm:spPr/>
      <dgm:t>
        <a:bodyPr/>
        <a:lstStyle/>
        <a:p>
          <a:endParaRPr lang="en-SG"/>
        </a:p>
      </dgm:t>
    </dgm:pt>
    <dgm:pt modelId="{01F060D0-91A7-45EC-995E-5529722B6883}" type="sibTrans" cxnId="{1088BF8E-0F0D-470D-8135-E806C5E5F9E2}">
      <dgm:prSet/>
      <dgm:spPr/>
      <dgm:t>
        <a:bodyPr/>
        <a:lstStyle/>
        <a:p>
          <a:endParaRPr lang="en-SG"/>
        </a:p>
      </dgm:t>
    </dgm:pt>
    <dgm:pt modelId="{767B03B7-83B3-4CB2-9A3B-2408D0BB8110}">
      <dgm:prSet phldrT="[Text]"/>
      <dgm:spPr/>
      <dgm:t>
        <a:bodyPr/>
        <a:lstStyle/>
        <a:p>
          <a:r>
            <a:rPr lang="en-US" i="1" dirty="0"/>
            <a:t>Vipak</a:t>
          </a:r>
          <a:r>
            <a:rPr lang="en-US" i="1" dirty="0">
              <a:latin typeface="Times New Roman" panose="02020603050405020304" pitchFamily="18" charset="0"/>
              <a:cs typeface="Times New Roman" panose="02020603050405020304" pitchFamily="18" charset="0"/>
            </a:rPr>
            <a:t>ṣ</a:t>
          </a:r>
          <a:r>
            <a:rPr lang="en-US" i="1" dirty="0"/>
            <a:t>a</a:t>
          </a:r>
          <a:r>
            <a:rPr lang="en-US" dirty="0"/>
            <a:t>/exclusion example</a:t>
          </a:r>
          <a:endParaRPr lang="en-SG" dirty="0"/>
        </a:p>
      </dgm:t>
    </dgm:pt>
    <dgm:pt modelId="{37EBBCF3-8D09-4412-B501-CD6C67E8A6CF}" type="parTrans" cxnId="{B9E0EE63-DDAF-41E7-BAB4-9AD7A7B25D52}">
      <dgm:prSet/>
      <dgm:spPr/>
      <dgm:t>
        <a:bodyPr/>
        <a:lstStyle/>
        <a:p>
          <a:endParaRPr lang="en-SG"/>
        </a:p>
      </dgm:t>
    </dgm:pt>
    <dgm:pt modelId="{67145817-71FE-4266-BBD8-8FD88B92748B}" type="sibTrans" cxnId="{B9E0EE63-DDAF-41E7-BAB4-9AD7A7B25D52}">
      <dgm:prSet/>
      <dgm:spPr/>
      <dgm:t>
        <a:bodyPr/>
        <a:lstStyle/>
        <a:p>
          <a:endParaRPr lang="en-SG"/>
        </a:p>
      </dgm:t>
    </dgm:pt>
    <dgm:pt modelId="{DF815A98-BE5E-4D56-9825-28947445D457}" type="pres">
      <dgm:prSet presAssocID="{A8418664-6B72-4E81-B1F1-05AE4EF25795}" presName="Name0" presStyleCnt="0">
        <dgm:presLayoutVars>
          <dgm:chMax val="5"/>
          <dgm:chPref val="5"/>
          <dgm:dir/>
          <dgm:animLvl val="lvl"/>
        </dgm:presLayoutVars>
      </dgm:prSet>
      <dgm:spPr/>
    </dgm:pt>
    <dgm:pt modelId="{FCE8EFDD-8134-4ECE-84FF-FBCD1E39DAC9}" type="pres">
      <dgm:prSet presAssocID="{401F65F6-E87D-497E-9AE8-13E2ABE83C5A}" presName="parentText1" presStyleLbl="node1" presStyleIdx="0" presStyleCnt="3">
        <dgm:presLayoutVars>
          <dgm:chMax/>
          <dgm:chPref val="3"/>
          <dgm:bulletEnabled val="1"/>
        </dgm:presLayoutVars>
      </dgm:prSet>
      <dgm:spPr/>
    </dgm:pt>
    <dgm:pt modelId="{04881735-046E-45AE-8D55-FC82A5DA7EB2}" type="pres">
      <dgm:prSet presAssocID="{401F65F6-E87D-497E-9AE8-13E2ABE83C5A}" presName="childText1" presStyleLbl="solidAlignAcc1" presStyleIdx="0" presStyleCnt="3">
        <dgm:presLayoutVars>
          <dgm:chMax val="0"/>
          <dgm:chPref val="0"/>
          <dgm:bulletEnabled val="1"/>
        </dgm:presLayoutVars>
      </dgm:prSet>
      <dgm:spPr/>
    </dgm:pt>
    <dgm:pt modelId="{9DC47FCE-1DCB-4AAD-95F4-5B6E1262BA64}" type="pres">
      <dgm:prSet presAssocID="{9E36CF92-D2B3-4D52-929F-A99F1C748731}" presName="parentText2" presStyleLbl="node1" presStyleIdx="1" presStyleCnt="3">
        <dgm:presLayoutVars>
          <dgm:chMax/>
          <dgm:chPref val="3"/>
          <dgm:bulletEnabled val="1"/>
        </dgm:presLayoutVars>
      </dgm:prSet>
      <dgm:spPr/>
    </dgm:pt>
    <dgm:pt modelId="{9100ABD3-9FC0-437D-8F23-A001A3DCB19D}" type="pres">
      <dgm:prSet presAssocID="{9E36CF92-D2B3-4D52-929F-A99F1C748731}" presName="childText2" presStyleLbl="solidAlignAcc1" presStyleIdx="1" presStyleCnt="3">
        <dgm:presLayoutVars>
          <dgm:chMax val="0"/>
          <dgm:chPref val="0"/>
          <dgm:bulletEnabled val="1"/>
        </dgm:presLayoutVars>
      </dgm:prSet>
      <dgm:spPr/>
    </dgm:pt>
    <dgm:pt modelId="{154509E8-5368-4D0D-9DC5-868E43CF4EE0}" type="pres">
      <dgm:prSet presAssocID="{5CDF2105-B4DC-48A6-A1B9-40E815B87F31}" presName="parentText3" presStyleLbl="node1" presStyleIdx="2" presStyleCnt="3">
        <dgm:presLayoutVars>
          <dgm:chMax/>
          <dgm:chPref val="3"/>
          <dgm:bulletEnabled val="1"/>
        </dgm:presLayoutVars>
      </dgm:prSet>
      <dgm:spPr/>
    </dgm:pt>
    <dgm:pt modelId="{A27D5AC0-5E80-4CFF-B458-F6B144488B06}" type="pres">
      <dgm:prSet presAssocID="{5CDF2105-B4DC-48A6-A1B9-40E815B87F31}" presName="childText3" presStyleLbl="solidAlignAcc1" presStyleIdx="2" presStyleCnt="3">
        <dgm:presLayoutVars>
          <dgm:chMax val="0"/>
          <dgm:chPref val="0"/>
          <dgm:bulletEnabled val="1"/>
        </dgm:presLayoutVars>
      </dgm:prSet>
      <dgm:spPr/>
    </dgm:pt>
  </dgm:ptLst>
  <dgm:cxnLst>
    <dgm:cxn modelId="{641B4708-2CA4-4CAF-BED9-DAF637B79417}" type="presOf" srcId="{401F65F6-E87D-497E-9AE8-13E2ABE83C5A}" destId="{FCE8EFDD-8134-4ECE-84FF-FBCD1E39DAC9}" srcOrd="0" destOrd="0" presId="urn:microsoft.com/office/officeart/2009/3/layout/IncreasingArrowsProcess"/>
    <dgm:cxn modelId="{01F6141A-D277-4D44-AE8E-312A7BDA0159}" type="presOf" srcId="{52C945F0-0E38-424A-8BFF-780A45F79F9E}" destId="{04881735-046E-45AE-8D55-FC82A5DA7EB2}" srcOrd="0" destOrd="0" presId="urn:microsoft.com/office/officeart/2009/3/layout/IncreasingArrowsProcess"/>
    <dgm:cxn modelId="{78439E32-D9CC-45E9-8C53-2BAE4A79D575}" srcId="{A8418664-6B72-4E81-B1F1-05AE4EF25795}" destId="{9E36CF92-D2B3-4D52-929F-A99F1C748731}" srcOrd="1" destOrd="0" parTransId="{6CCDB294-8A30-4714-A93F-57E1F8849F05}" sibTransId="{F437E2E6-4E95-46C6-8D7A-5CFF8ECE4F81}"/>
    <dgm:cxn modelId="{8BE58638-A079-4698-BE83-60DBCC14B8AD}" type="presOf" srcId="{FD4E548C-56A2-47CE-B0B4-AF332BF72543}" destId="{04881735-046E-45AE-8D55-FC82A5DA7EB2}" srcOrd="0" destOrd="1" presId="urn:microsoft.com/office/officeart/2009/3/layout/IncreasingArrowsProcess"/>
    <dgm:cxn modelId="{8801FA3A-EFA7-4F06-BA91-2B96A2921F05}" type="presOf" srcId="{D71E78D6-F63D-4051-B1C2-F887D1B4BA5D}" destId="{A27D5AC0-5E80-4CFF-B458-F6B144488B06}" srcOrd="0" destOrd="0" presId="urn:microsoft.com/office/officeart/2009/3/layout/IncreasingArrowsProcess"/>
    <dgm:cxn modelId="{B9E0EE63-DDAF-41E7-BAB4-9AD7A7B25D52}" srcId="{5CDF2105-B4DC-48A6-A1B9-40E815B87F31}" destId="{767B03B7-83B3-4CB2-9A3B-2408D0BB8110}" srcOrd="1" destOrd="0" parTransId="{37EBBCF3-8D09-4412-B501-CD6C67E8A6CF}" sibTransId="{67145817-71FE-4266-BBD8-8FD88B92748B}"/>
    <dgm:cxn modelId="{AAD4E144-21E9-4A72-ABE1-F33608F6F2C8}" type="presOf" srcId="{A8418664-6B72-4E81-B1F1-05AE4EF25795}" destId="{DF815A98-BE5E-4D56-9825-28947445D457}" srcOrd="0" destOrd="0" presId="urn:microsoft.com/office/officeart/2009/3/layout/IncreasingArrowsProcess"/>
    <dgm:cxn modelId="{204F136E-F088-4D5B-86FA-2AE9BC365E7F}" type="presOf" srcId="{146C2B9E-387A-4F9E-9A33-D18FACB2D744}" destId="{9100ABD3-9FC0-437D-8F23-A001A3DCB19D}" srcOrd="0" destOrd="1" presId="urn:microsoft.com/office/officeart/2009/3/layout/IncreasingArrowsProcess"/>
    <dgm:cxn modelId="{16682F6E-370D-46EB-8FD5-CBB7A41AAD48}" type="presOf" srcId="{349F4297-1AAB-4F92-A132-E83691091CFD}" destId="{9100ABD3-9FC0-437D-8F23-A001A3DCB19D}" srcOrd="0" destOrd="0" presId="urn:microsoft.com/office/officeart/2009/3/layout/IncreasingArrowsProcess"/>
    <dgm:cxn modelId="{2904FC6E-7D43-46BD-8BBC-884C2B3D507F}" type="presOf" srcId="{9E36CF92-D2B3-4D52-929F-A99F1C748731}" destId="{9DC47FCE-1DCB-4AAD-95F4-5B6E1262BA64}" srcOrd="0" destOrd="0" presId="urn:microsoft.com/office/officeart/2009/3/layout/IncreasingArrowsProcess"/>
    <dgm:cxn modelId="{931FB471-F381-4C91-B79F-367C8A681A74}" type="presOf" srcId="{5CDF2105-B4DC-48A6-A1B9-40E815B87F31}" destId="{154509E8-5368-4D0D-9DC5-868E43CF4EE0}" srcOrd="0" destOrd="0" presId="urn:microsoft.com/office/officeart/2009/3/layout/IncreasingArrowsProcess"/>
    <dgm:cxn modelId="{540FB681-5001-485B-855E-2265940FB0AA}" srcId="{401F65F6-E87D-497E-9AE8-13E2ABE83C5A}" destId="{FD4E548C-56A2-47CE-B0B4-AF332BF72543}" srcOrd="1" destOrd="0" parTransId="{19A1A9D8-0791-48F1-8FCF-3D63BE39D37D}" sibTransId="{D33BCF02-FFB5-4611-9263-81D52DAC2888}"/>
    <dgm:cxn modelId="{FFC81C84-3B84-40BE-801D-1ABDA753DDB4}" srcId="{9E36CF92-D2B3-4D52-929F-A99F1C748731}" destId="{349F4297-1AAB-4F92-A132-E83691091CFD}" srcOrd="0" destOrd="0" parTransId="{314CD10B-18DB-4C7F-991E-F2EAFB66BC13}" sibTransId="{9BA02A2E-0120-4C51-A487-4C84821DC63E}"/>
    <dgm:cxn modelId="{1088BF8E-0F0D-470D-8135-E806C5E5F9E2}" srcId="{5CDF2105-B4DC-48A6-A1B9-40E815B87F31}" destId="{D71E78D6-F63D-4051-B1C2-F887D1B4BA5D}" srcOrd="0" destOrd="0" parTransId="{95F44457-D28C-4A60-8E8B-29931A819545}" sibTransId="{01F060D0-91A7-45EC-995E-5529722B6883}"/>
    <dgm:cxn modelId="{9BB62FB3-D9D8-4524-8439-55054BF484E4}" srcId="{9E36CF92-D2B3-4D52-929F-A99F1C748731}" destId="{146C2B9E-387A-4F9E-9A33-D18FACB2D744}" srcOrd="1" destOrd="0" parTransId="{2487C8B4-701F-4648-89AD-AD3BCF232E31}" sibTransId="{B0D917AA-5AA7-4FD7-9836-3C5E2CE8FF29}"/>
    <dgm:cxn modelId="{9B059CD3-5DA2-40F4-9059-3BA1C3C83A5B}" srcId="{A8418664-6B72-4E81-B1F1-05AE4EF25795}" destId="{401F65F6-E87D-497E-9AE8-13E2ABE83C5A}" srcOrd="0" destOrd="0" parTransId="{408A7763-BDD3-4D14-BBF7-3CCDAAF3FFAA}" sibTransId="{5CDDE634-E0DD-44D8-A2FA-0F4A1C15F1D9}"/>
    <dgm:cxn modelId="{80EFF4D4-FF1B-4684-9EC7-6D9473A5EA69}" srcId="{A8418664-6B72-4E81-B1F1-05AE4EF25795}" destId="{5CDF2105-B4DC-48A6-A1B9-40E815B87F31}" srcOrd="2" destOrd="0" parTransId="{F10D783A-1F63-44F6-A62C-086287C6CF82}" sibTransId="{DEDAFB53-CD46-460A-AAE2-5AD49D6689FD}"/>
    <dgm:cxn modelId="{85D064EF-67EB-4AFC-88FF-BC55DB9B86CA}" type="presOf" srcId="{767B03B7-83B3-4CB2-9A3B-2408D0BB8110}" destId="{A27D5AC0-5E80-4CFF-B458-F6B144488B06}" srcOrd="0" destOrd="1" presId="urn:microsoft.com/office/officeart/2009/3/layout/IncreasingArrowsProcess"/>
    <dgm:cxn modelId="{5BDFB5F8-A4BE-47C6-8AB8-095ACE15875D}" srcId="{401F65F6-E87D-497E-9AE8-13E2ABE83C5A}" destId="{52C945F0-0E38-424A-8BFF-780A45F79F9E}" srcOrd="0" destOrd="0" parTransId="{4CADCDC9-D330-45D3-9524-36A27F1E835D}" sibTransId="{B46E724E-59D3-4E4E-B941-46D587701C21}"/>
    <dgm:cxn modelId="{0F9C0A9D-9027-462D-BB19-45904FEA9326}" type="presParOf" srcId="{DF815A98-BE5E-4D56-9825-28947445D457}" destId="{FCE8EFDD-8134-4ECE-84FF-FBCD1E39DAC9}" srcOrd="0" destOrd="0" presId="urn:microsoft.com/office/officeart/2009/3/layout/IncreasingArrowsProcess"/>
    <dgm:cxn modelId="{7FE4209C-212B-453F-99DE-5AAC50A07561}" type="presParOf" srcId="{DF815A98-BE5E-4D56-9825-28947445D457}" destId="{04881735-046E-45AE-8D55-FC82A5DA7EB2}" srcOrd="1" destOrd="0" presId="urn:microsoft.com/office/officeart/2009/3/layout/IncreasingArrowsProcess"/>
    <dgm:cxn modelId="{29A037D5-D72B-436A-BFA7-4CDEA5CDD108}" type="presParOf" srcId="{DF815A98-BE5E-4D56-9825-28947445D457}" destId="{9DC47FCE-1DCB-4AAD-95F4-5B6E1262BA64}" srcOrd="2" destOrd="0" presId="urn:microsoft.com/office/officeart/2009/3/layout/IncreasingArrowsProcess"/>
    <dgm:cxn modelId="{738D2A79-8ED0-4B5C-8115-0FB0A7B43F56}" type="presParOf" srcId="{DF815A98-BE5E-4D56-9825-28947445D457}" destId="{9100ABD3-9FC0-437D-8F23-A001A3DCB19D}" srcOrd="3" destOrd="0" presId="urn:microsoft.com/office/officeart/2009/3/layout/IncreasingArrowsProcess"/>
    <dgm:cxn modelId="{F8C7C023-1786-41EF-B6A2-CFB368505AA9}" type="presParOf" srcId="{DF815A98-BE5E-4D56-9825-28947445D457}" destId="{154509E8-5368-4D0D-9DC5-868E43CF4EE0}" srcOrd="4" destOrd="0" presId="urn:microsoft.com/office/officeart/2009/3/layout/IncreasingArrowsProcess"/>
    <dgm:cxn modelId="{A40BDFB6-0F13-485D-AF04-EB00A94670D3}" type="presParOf" srcId="{DF815A98-BE5E-4D56-9825-28947445D457}" destId="{A27D5AC0-5E80-4CFF-B458-F6B144488B06}"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E9886E-D3C5-48CC-85C8-44E84D8C69B7}" type="doc">
      <dgm:prSet loTypeId="urn:microsoft.com/office/officeart/2008/layout/LinedList" loCatId="list" qsTypeId="urn:microsoft.com/office/officeart/2005/8/quickstyle/simple1" qsCatId="simple" csTypeId="urn:microsoft.com/office/officeart/2005/8/colors/colorful4" csCatId="colorful" phldr="1"/>
      <dgm:spPr/>
      <dgm:t>
        <a:bodyPr/>
        <a:lstStyle/>
        <a:p>
          <a:endParaRPr lang="en-SG"/>
        </a:p>
      </dgm:t>
    </dgm:pt>
    <dgm:pt modelId="{A477C192-4530-4584-A73B-A2D75B60CE96}">
      <dgm:prSet phldrT="[Text]"/>
      <dgm:spPr/>
      <dgm:t>
        <a:bodyPr/>
        <a:lstStyle/>
        <a:p>
          <a:r>
            <a:rPr lang="en-US" dirty="0"/>
            <a:t>Thesis/</a:t>
          </a:r>
          <a:r>
            <a:rPr lang="en-US" i="1" dirty="0"/>
            <a:t>pratij</a:t>
          </a:r>
          <a:r>
            <a:rPr lang="en-US" b="0" i="1" dirty="0"/>
            <a:t>ñā</a:t>
          </a:r>
          <a:endParaRPr lang="en-SG" i="1" dirty="0"/>
        </a:p>
      </dgm:t>
    </dgm:pt>
    <dgm:pt modelId="{57DA62B2-BB61-4765-801A-3E219D0516BD}" type="parTrans" cxnId="{ACB695AD-379E-45EB-9F6D-0E9AE0D2E5BA}">
      <dgm:prSet/>
      <dgm:spPr/>
      <dgm:t>
        <a:bodyPr/>
        <a:lstStyle/>
        <a:p>
          <a:endParaRPr lang="en-SG"/>
        </a:p>
      </dgm:t>
    </dgm:pt>
    <dgm:pt modelId="{920F03D6-1573-48C5-9BB2-B7F6B6E54B7B}" type="sibTrans" cxnId="{ACB695AD-379E-45EB-9F6D-0E9AE0D2E5BA}">
      <dgm:prSet/>
      <dgm:spPr/>
      <dgm:t>
        <a:bodyPr/>
        <a:lstStyle/>
        <a:p>
          <a:endParaRPr lang="en-SG"/>
        </a:p>
      </dgm:t>
    </dgm:pt>
    <dgm:pt modelId="{DE42789B-8065-4D7E-AE40-6D8ECD43C27D}">
      <dgm:prSet phldrT="[Text]"/>
      <dgm:spPr/>
      <dgm:t>
        <a:bodyPr/>
        <a:lstStyle/>
        <a:p>
          <a:r>
            <a:rPr lang="en-US" dirty="0"/>
            <a:t>Mountain possesses fire/there is a fire in the mountain</a:t>
          </a:r>
          <a:endParaRPr lang="en-SG" dirty="0"/>
        </a:p>
      </dgm:t>
    </dgm:pt>
    <dgm:pt modelId="{4F1A4F0C-C960-4185-97F7-7837F90E81FD}" type="parTrans" cxnId="{BF4A8A99-9306-4B72-99B3-FCDE38607071}">
      <dgm:prSet/>
      <dgm:spPr/>
      <dgm:t>
        <a:bodyPr/>
        <a:lstStyle/>
        <a:p>
          <a:endParaRPr lang="en-SG"/>
        </a:p>
      </dgm:t>
    </dgm:pt>
    <dgm:pt modelId="{537FF844-8B02-41B8-A715-BC7EFBCE90D1}" type="sibTrans" cxnId="{BF4A8A99-9306-4B72-99B3-FCDE38607071}">
      <dgm:prSet/>
      <dgm:spPr/>
      <dgm:t>
        <a:bodyPr/>
        <a:lstStyle/>
        <a:p>
          <a:endParaRPr lang="en-SG"/>
        </a:p>
      </dgm:t>
    </dgm:pt>
    <dgm:pt modelId="{72C286D1-1B0D-48CA-B0BE-C9FD623F6139}">
      <dgm:prSet phldrT="[Text]"/>
      <dgm:spPr/>
      <dgm:t>
        <a:bodyPr/>
        <a:lstStyle/>
        <a:p>
          <a:r>
            <a:rPr lang="en-US" dirty="0"/>
            <a:t>Reason/sign/mark</a:t>
          </a:r>
          <a:endParaRPr lang="en-SG" dirty="0"/>
        </a:p>
      </dgm:t>
    </dgm:pt>
    <dgm:pt modelId="{DEC26055-10AF-4D2E-BEC0-FDC5B19FEB06}" type="parTrans" cxnId="{042E85AE-92C0-4D94-94D9-811AE30C0164}">
      <dgm:prSet/>
      <dgm:spPr/>
      <dgm:t>
        <a:bodyPr/>
        <a:lstStyle/>
        <a:p>
          <a:endParaRPr lang="en-SG"/>
        </a:p>
      </dgm:t>
    </dgm:pt>
    <dgm:pt modelId="{72AA9833-E5B1-4CE6-82B0-BAF87858FC47}" type="sibTrans" cxnId="{042E85AE-92C0-4D94-94D9-811AE30C0164}">
      <dgm:prSet/>
      <dgm:spPr/>
      <dgm:t>
        <a:bodyPr/>
        <a:lstStyle/>
        <a:p>
          <a:endParaRPr lang="en-SG"/>
        </a:p>
      </dgm:t>
    </dgm:pt>
    <dgm:pt modelId="{B785A1A1-194A-485E-AE51-E7C5F3526052}">
      <dgm:prSet phldrT="[Text]"/>
      <dgm:spPr/>
      <dgm:t>
        <a:bodyPr/>
        <a:lstStyle/>
        <a:p>
          <a:r>
            <a:rPr lang="en-US" dirty="0"/>
            <a:t>Reason: smoke</a:t>
          </a:r>
          <a:endParaRPr lang="en-SG" dirty="0"/>
        </a:p>
      </dgm:t>
    </dgm:pt>
    <dgm:pt modelId="{C027DF57-3A1F-4D99-977A-AF35F92B45F3}" type="parTrans" cxnId="{ED8B6C5E-31BA-4777-89B9-C574FC2F73C6}">
      <dgm:prSet/>
      <dgm:spPr/>
      <dgm:t>
        <a:bodyPr/>
        <a:lstStyle/>
        <a:p>
          <a:endParaRPr lang="en-SG"/>
        </a:p>
      </dgm:t>
    </dgm:pt>
    <dgm:pt modelId="{926B7EF1-B2F1-4DDF-AF5B-CED52FA18E0B}" type="sibTrans" cxnId="{ED8B6C5E-31BA-4777-89B9-C574FC2F73C6}">
      <dgm:prSet/>
      <dgm:spPr/>
      <dgm:t>
        <a:bodyPr/>
        <a:lstStyle/>
        <a:p>
          <a:endParaRPr lang="en-SG"/>
        </a:p>
      </dgm:t>
    </dgm:pt>
    <dgm:pt modelId="{ECD61570-31A0-4258-8154-D998AEF35204}">
      <dgm:prSet phldrT="[Text]"/>
      <dgm:spPr/>
      <dgm:t>
        <a:bodyPr/>
        <a:lstStyle/>
        <a:p>
          <a:r>
            <a:rPr lang="en-US" dirty="0"/>
            <a:t>Sign/mark: smoke</a:t>
          </a:r>
          <a:endParaRPr lang="en-SG" dirty="0"/>
        </a:p>
      </dgm:t>
    </dgm:pt>
    <dgm:pt modelId="{F17402FD-AA7E-448D-980F-0B32BB2D33B3}" type="parTrans" cxnId="{D3B9D32E-5DC8-49F1-98B4-4F60AFD93F02}">
      <dgm:prSet/>
      <dgm:spPr/>
      <dgm:t>
        <a:bodyPr/>
        <a:lstStyle/>
        <a:p>
          <a:endParaRPr lang="en-SG"/>
        </a:p>
      </dgm:t>
    </dgm:pt>
    <dgm:pt modelId="{CD7B4F43-3B5E-420F-BB39-A6E6C10498C2}" type="sibTrans" cxnId="{D3B9D32E-5DC8-49F1-98B4-4F60AFD93F02}">
      <dgm:prSet/>
      <dgm:spPr/>
      <dgm:t>
        <a:bodyPr/>
        <a:lstStyle/>
        <a:p>
          <a:endParaRPr lang="en-SG"/>
        </a:p>
      </dgm:t>
    </dgm:pt>
    <dgm:pt modelId="{DF00FF6D-72BA-49F2-9539-ECD3F370BC6E}">
      <dgm:prSet phldrT="[Text]"/>
      <dgm:spPr/>
      <dgm:t>
        <a:bodyPr/>
        <a:lstStyle/>
        <a:p>
          <a:r>
            <a:rPr lang="en-US" dirty="0"/>
            <a:t>Examples</a:t>
          </a:r>
          <a:endParaRPr lang="en-SG" dirty="0"/>
        </a:p>
      </dgm:t>
    </dgm:pt>
    <dgm:pt modelId="{B3AAFC7D-CCAC-44B6-993A-438719BFAE85}" type="parTrans" cxnId="{EE581FF8-FA50-453F-87A9-9A68AEB92C52}">
      <dgm:prSet/>
      <dgm:spPr/>
      <dgm:t>
        <a:bodyPr/>
        <a:lstStyle/>
        <a:p>
          <a:endParaRPr lang="en-SG"/>
        </a:p>
      </dgm:t>
    </dgm:pt>
    <dgm:pt modelId="{8E28BA99-0F5B-43DB-A525-9B1CD252A5A8}" type="sibTrans" cxnId="{EE581FF8-FA50-453F-87A9-9A68AEB92C52}">
      <dgm:prSet/>
      <dgm:spPr/>
      <dgm:t>
        <a:bodyPr/>
        <a:lstStyle/>
        <a:p>
          <a:endParaRPr lang="en-SG"/>
        </a:p>
      </dgm:t>
    </dgm:pt>
    <dgm:pt modelId="{2A2A7FF1-F061-4648-8FCC-B4F2783CF461}">
      <dgm:prSet phldrT="[Text]"/>
      <dgm:spPr/>
      <dgm:t>
        <a:bodyPr/>
        <a:lstStyle/>
        <a:p>
          <a:r>
            <a:rPr lang="en-US" i="1" dirty="0"/>
            <a:t>Sapak</a:t>
          </a:r>
          <a:r>
            <a:rPr lang="en-US" i="1" dirty="0">
              <a:latin typeface="Times New Roman" panose="02020603050405020304" pitchFamily="18" charset="0"/>
              <a:cs typeface="Times New Roman" panose="02020603050405020304" pitchFamily="18" charset="0"/>
            </a:rPr>
            <a:t>ṣ</a:t>
          </a:r>
          <a:r>
            <a:rPr lang="en-US" i="1" dirty="0"/>
            <a:t>a</a:t>
          </a:r>
          <a:r>
            <a:rPr lang="en-US" dirty="0"/>
            <a:t>: kitchen</a:t>
          </a:r>
          <a:endParaRPr lang="en-SG" dirty="0"/>
        </a:p>
      </dgm:t>
    </dgm:pt>
    <dgm:pt modelId="{0F127ECD-C5AF-4B9B-9928-1EE676D1588E}" type="parTrans" cxnId="{3A4089AB-DB73-441A-8C4E-3580EB2A4C3F}">
      <dgm:prSet/>
      <dgm:spPr/>
      <dgm:t>
        <a:bodyPr/>
        <a:lstStyle/>
        <a:p>
          <a:endParaRPr lang="en-SG"/>
        </a:p>
      </dgm:t>
    </dgm:pt>
    <dgm:pt modelId="{4938BC04-05F2-4FC5-AD9E-CA8679F1D0AD}" type="sibTrans" cxnId="{3A4089AB-DB73-441A-8C4E-3580EB2A4C3F}">
      <dgm:prSet/>
      <dgm:spPr/>
      <dgm:t>
        <a:bodyPr/>
        <a:lstStyle/>
        <a:p>
          <a:endParaRPr lang="en-SG"/>
        </a:p>
      </dgm:t>
    </dgm:pt>
    <dgm:pt modelId="{F1B73891-DAAD-4D0B-A860-4B5477AB9183}">
      <dgm:prSet phldrT="[Text]"/>
      <dgm:spPr/>
      <dgm:t>
        <a:bodyPr/>
        <a:lstStyle/>
        <a:p>
          <a:r>
            <a:rPr lang="en-US" i="1" dirty="0"/>
            <a:t>Vipak</a:t>
          </a:r>
          <a:r>
            <a:rPr lang="en-US" i="1" dirty="0">
              <a:latin typeface="Times New Roman" panose="02020603050405020304" pitchFamily="18" charset="0"/>
              <a:cs typeface="Times New Roman" panose="02020603050405020304" pitchFamily="18" charset="0"/>
            </a:rPr>
            <a:t>ṣ</a:t>
          </a:r>
          <a:r>
            <a:rPr lang="en-US" i="1" dirty="0"/>
            <a:t>a</a:t>
          </a:r>
          <a:r>
            <a:rPr lang="en-US" dirty="0"/>
            <a:t>: lake</a:t>
          </a:r>
          <a:endParaRPr lang="en-SG" dirty="0"/>
        </a:p>
      </dgm:t>
    </dgm:pt>
    <dgm:pt modelId="{34AB4F6B-FE0E-426F-A9A5-3F65336368CD}" type="parTrans" cxnId="{7F33A5DB-C036-416A-960E-38CBFA06F708}">
      <dgm:prSet/>
      <dgm:spPr/>
      <dgm:t>
        <a:bodyPr/>
        <a:lstStyle/>
        <a:p>
          <a:endParaRPr lang="en-SG"/>
        </a:p>
      </dgm:t>
    </dgm:pt>
    <dgm:pt modelId="{56031D18-66CF-442F-BC57-69DA3C3393F9}" type="sibTrans" cxnId="{7F33A5DB-C036-416A-960E-38CBFA06F708}">
      <dgm:prSet/>
      <dgm:spPr/>
      <dgm:t>
        <a:bodyPr/>
        <a:lstStyle/>
        <a:p>
          <a:endParaRPr lang="en-SG"/>
        </a:p>
      </dgm:t>
    </dgm:pt>
    <dgm:pt modelId="{6F4EC0BE-DF71-42F0-BE40-477DE582E416}" type="pres">
      <dgm:prSet presAssocID="{35E9886E-D3C5-48CC-85C8-44E84D8C69B7}" presName="vert0" presStyleCnt="0">
        <dgm:presLayoutVars>
          <dgm:dir/>
          <dgm:animOne val="branch"/>
          <dgm:animLvl val="lvl"/>
        </dgm:presLayoutVars>
      </dgm:prSet>
      <dgm:spPr/>
    </dgm:pt>
    <dgm:pt modelId="{3DCD84BA-A700-4C4B-9286-0BF5D8B68A14}" type="pres">
      <dgm:prSet presAssocID="{A477C192-4530-4584-A73B-A2D75B60CE96}" presName="thickLine" presStyleLbl="alignNode1" presStyleIdx="0" presStyleCnt="3"/>
      <dgm:spPr/>
    </dgm:pt>
    <dgm:pt modelId="{C9DD0347-A242-4300-A33F-C30E8E710E70}" type="pres">
      <dgm:prSet presAssocID="{A477C192-4530-4584-A73B-A2D75B60CE96}" presName="horz1" presStyleCnt="0"/>
      <dgm:spPr/>
    </dgm:pt>
    <dgm:pt modelId="{B6531366-6917-4CFC-AF0E-6E1790C4EC49}" type="pres">
      <dgm:prSet presAssocID="{A477C192-4530-4584-A73B-A2D75B60CE96}" presName="tx1" presStyleLbl="revTx" presStyleIdx="0" presStyleCnt="8"/>
      <dgm:spPr/>
    </dgm:pt>
    <dgm:pt modelId="{03E87442-8A81-49FA-992B-6B0D3EC9F46F}" type="pres">
      <dgm:prSet presAssocID="{A477C192-4530-4584-A73B-A2D75B60CE96}" presName="vert1" presStyleCnt="0"/>
      <dgm:spPr/>
    </dgm:pt>
    <dgm:pt modelId="{56B29C5C-4C22-4556-B3C1-B3844DD6902A}" type="pres">
      <dgm:prSet presAssocID="{DE42789B-8065-4D7E-AE40-6D8ECD43C27D}" presName="vertSpace2a" presStyleCnt="0"/>
      <dgm:spPr/>
    </dgm:pt>
    <dgm:pt modelId="{DB81296B-F994-49A4-9633-2447604F6F6D}" type="pres">
      <dgm:prSet presAssocID="{DE42789B-8065-4D7E-AE40-6D8ECD43C27D}" presName="horz2" presStyleCnt="0"/>
      <dgm:spPr/>
    </dgm:pt>
    <dgm:pt modelId="{05577C57-BF30-42E3-9F3E-0976D8D00687}" type="pres">
      <dgm:prSet presAssocID="{DE42789B-8065-4D7E-AE40-6D8ECD43C27D}" presName="horzSpace2" presStyleCnt="0"/>
      <dgm:spPr/>
    </dgm:pt>
    <dgm:pt modelId="{EEC2194E-2E77-4399-95E4-4961167F517B}" type="pres">
      <dgm:prSet presAssocID="{DE42789B-8065-4D7E-AE40-6D8ECD43C27D}" presName="tx2" presStyleLbl="revTx" presStyleIdx="1" presStyleCnt="8"/>
      <dgm:spPr/>
    </dgm:pt>
    <dgm:pt modelId="{3A42DA90-D1D9-445A-82A6-9BB074446C8C}" type="pres">
      <dgm:prSet presAssocID="{DE42789B-8065-4D7E-AE40-6D8ECD43C27D}" presName="vert2" presStyleCnt="0"/>
      <dgm:spPr/>
    </dgm:pt>
    <dgm:pt modelId="{9B76269C-54C9-412F-8007-BA3BB2F3B887}" type="pres">
      <dgm:prSet presAssocID="{DE42789B-8065-4D7E-AE40-6D8ECD43C27D}" presName="thinLine2b" presStyleLbl="callout" presStyleIdx="0" presStyleCnt="5"/>
      <dgm:spPr/>
    </dgm:pt>
    <dgm:pt modelId="{55CF643C-9B84-484F-AB36-C464E72A9628}" type="pres">
      <dgm:prSet presAssocID="{DE42789B-8065-4D7E-AE40-6D8ECD43C27D}" presName="vertSpace2b" presStyleCnt="0"/>
      <dgm:spPr/>
    </dgm:pt>
    <dgm:pt modelId="{BCDE4173-2546-473E-AA2A-E430D7820BF1}" type="pres">
      <dgm:prSet presAssocID="{72C286D1-1B0D-48CA-B0BE-C9FD623F6139}" presName="thickLine" presStyleLbl="alignNode1" presStyleIdx="1" presStyleCnt="3"/>
      <dgm:spPr/>
    </dgm:pt>
    <dgm:pt modelId="{FF17CD96-0BCE-4FE9-9324-60B40CE7EA05}" type="pres">
      <dgm:prSet presAssocID="{72C286D1-1B0D-48CA-B0BE-C9FD623F6139}" presName="horz1" presStyleCnt="0"/>
      <dgm:spPr/>
    </dgm:pt>
    <dgm:pt modelId="{812435E3-7EFB-4202-B9CC-3879CDE36482}" type="pres">
      <dgm:prSet presAssocID="{72C286D1-1B0D-48CA-B0BE-C9FD623F6139}" presName="tx1" presStyleLbl="revTx" presStyleIdx="2" presStyleCnt="8"/>
      <dgm:spPr/>
    </dgm:pt>
    <dgm:pt modelId="{2F54F02B-112A-45C3-AC3E-1171A595D821}" type="pres">
      <dgm:prSet presAssocID="{72C286D1-1B0D-48CA-B0BE-C9FD623F6139}" presName="vert1" presStyleCnt="0"/>
      <dgm:spPr/>
    </dgm:pt>
    <dgm:pt modelId="{ABCA71FF-1CC9-4CAC-8560-CE612210D466}" type="pres">
      <dgm:prSet presAssocID="{B785A1A1-194A-485E-AE51-E7C5F3526052}" presName="vertSpace2a" presStyleCnt="0"/>
      <dgm:spPr/>
    </dgm:pt>
    <dgm:pt modelId="{A52DBCCB-8273-4FBD-88DE-5D441EE48D22}" type="pres">
      <dgm:prSet presAssocID="{B785A1A1-194A-485E-AE51-E7C5F3526052}" presName="horz2" presStyleCnt="0"/>
      <dgm:spPr/>
    </dgm:pt>
    <dgm:pt modelId="{2F2B0463-E782-4CCE-A04D-55556F9DB785}" type="pres">
      <dgm:prSet presAssocID="{B785A1A1-194A-485E-AE51-E7C5F3526052}" presName="horzSpace2" presStyleCnt="0"/>
      <dgm:spPr/>
    </dgm:pt>
    <dgm:pt modelId="{A05C3960-DFFF-4A21-ADEA-FE1A2D08ECCE}" type="pres">
      <dgm:prSet presAssocID="{B785A1A1-194A-485E-AE51-E7C5F3526052}" presName="tx2" presStyleLbl="revTx" presStyleIdx="3" presStyleCnt="8"/>
      <dgm:spPr/>
    </dgm:pt>
    <dgm:pt modelId="{82D39302-FF87-41F2-909B-7284501CD9BE}" type="pres">
      <dgm:prSet presAssocID="{B785A1A1-194A-485E-AE51-E7C5F3526052}" presName="vert2" presStyleCnt="0"/>
      <dgm:spPr/>
    </dgm:pt>
    <dgm:pt modelId="{E4A926BD-5922-452C-A248-8AEB58A8404D}" type="pres">
      <dgm:prSet presAssocID="{B785A1A1-194A-485E-AE51-E7C5F3526052}" presName="thinLine2b" presStyleLbl="callout" presStyleIdx="1" presStyleCnt="5"/>
      <dgm:spPr/>
    </dgm:pt>
    <dgm:pt modelId="{18B1DB4A-20A3-437A-BEE5-A87178CA434F}" type="pres">
      <dgm:prSet presAssocID="{B785A1A1-194A-485E-AE51-E7C5F3526052}" presName="vertSpace2b" presStyleCnt="0"/>
      <dgm:spPr/>
    </dgm:pt>
    <dgm:pt modelId="{9DEA6F4F-7408-4D36-96CD-2ED50DF138C9}" type="pres">
      <dgm:prSet presAssocID="{ECD61570-31A0-4258-8154-D998AEF35204}" presName="horz2" presStyleCnt="0"/>
      <dgm:spPr/>
    </dgm:pt>
    <dgm:pt modelId="{AB509A0A-DFFC-465F-B23E-06977656EA55}" type="pres">
      <dgm:prSet presAssocID="{ECD61570-31A0-4258-8154-D998AEF35204}" presName="horzSpace2" presStyleCnt="0"/>
      <dgm:spPr/>
    </dgm:pt>
    <dgm:pt modelId="{9AEDC5EB-C3E5-4EBD-BC0B-6E8ADB6D86A1}" type="pres">
      <dgm:prSet presAssocID="{ECD61570-31A0-4258-8154-D998AEF35204}" presName="tx2" presStyleLbl="revTx" presStyleIdx="4" presStyleCnt="8"/>
      <dgm:spPr/>
    </dgm:pt>
    <dgm:pt modelId="{E3E21CCF-4570-4052-9301-6E28E770630E}" type="pres">
      <dgm:prSet presAssocID="{ECD61570-31A0-4258-8154-D998AEF35204}" presName="vert2" presStyleCnt="0"/>
      <dgm:spPr/>
    </dgm:pt>
    <dgm:pt modelId="{D5BD0C0F-B66F-4F35-986B-5C0C5AB2D35A}" type="pres">
      <dgm:prSet presAssocID="{ECD61570-31A0-4258-8154-D998AEF35204}" presName="thinLine2b" presStyleLbl="callout" presStyleIdx="2" presStyleCnt="5"/>
      <dgm:spPr/>
    </dgm:pt>
    <dgm:pt modelId="{A0201353-4EAD-428A-9C4A-91D100E8691C}" type="pres">
      <dgm:prSet presAssocID="{ECD61570-31A0-4258-8154-D998AEF35204}" presName="vertSpace2b" presStyleCnt="0"/>
      <dgm:spPr/>
    </dgm:pt>
    <dgm:pt modelId="{501C4403-D072-4C93-81C8-B9B003D27A3A}" type="pres">
      <dgm:prSet presAssocID="{DF00FF6D-72BA-49F2-9539-ECD3F370BC6E}" presName="thickLine" presStyleLbl="alignNode1" presStyleIdx="2" presStyleCnt="3"/>
      <dgm:spPr/>
    </dgm:pt>
    <dgm:pt modelId="{2FFA7B0B-08C0-4029-BF3E-ADD330F5B621}" type="pres">
      <dgm:prSet presAssocID="{DF00FF6D-72BA-49F2-9539-ECD3F370BC6E}" presName="horz1" presStyleCnt="0"/>
      <dgm:spPr/>
    </dgm:pt>
    <dgm:pt modelId="{51B37422-A1F7-46E6-A857-A2EBD29335AD}" type="pres">
      <dgm:prSet presAssocID="{DF00FF6D-72BA-49F2-9539-ECD3F370BC6E}" presName="tx1" presStyleLbl="revTx" presStyleIdx="5" presStyleCnt="8"/>
      <dgm:spPr/>
    </dgm:pt>
    <dgm:pt modelId="{3C7AD3B2-E691-44BC-9FD6-0BDF51882FDF}" type="pres">
      <dgm:prSet presAssocID="{DF00FF6D-72BA-49F2-9539-ECD3F370BC6E}" presName="vert1" presStyleCnt="0"/>
      <dgm:spPr/>
    </dgm:pt>
    <dgm:pt modelId="{E6A8F3C8-4E52-49DC-A83C-C0B1CCFD5282}" type="pres">
      <dgm:prSet presAssocID="{2A2A7FF1-F061-4648-8FCC-B4F2783CF461}" presName="vertSpace2a" presStyleCnt="0"/>
      <dgm:spPr/>
    </dgm:pt>
    <dgm:pt modelId="{B562457D-4795-4578-A857-DB2EA8FE5B23}" type="pres">
      <dgm:prSet presAssocID="{2A2A7FF1-F061-4648-8FCC-B4F2783CF461}" presName="horz2" presStyleCnt="0"/>
      <dgm:spPr/>
    </dgm:pt>
    <dgm:pt modelId="{714E2989-0ABD-4D5B-BA7F-70645ECFACA5}" type="pres">
      <dgm:prSet presAssocID="{2A2A7FF1-F061-4648-8FCC-B4F2783CF461}" presName="horzSpace2" presStyleCnt="0"/>
      <dgm:spPr/>
    </dgm:pt>
    <dgm:pt modelId="{B725CCA2-18F6-473C-AD9F-5E1982091FFF}" type="pres">
      <dgm:prSet presAssocID="{2A2A7FF1-F061-4648-8FCC-B4F2783CF461}" presName="tx2" presStyleLbl="revTx" presStyleIdx="6" presStyleCnt="8"/>
      <dgm:spPr/>
    </dgm:pt>
    <dgm:pt modelId="{EF198E59-65D4-41FE-A209-0E2D0E5C5BB2}" type="pres">
      <dgm:prSet presAssocID="{2A2A7FF1-F061-4648-8FCC-B4F2783CF461}" presName="vert2" presStyleCnt="0"/>
      <dgm:spPr/>
    </dgm:pt>
    <dgm:pt modelId="{5BBE039D-E563-486D-8D88-39BBAA99B78F}" type="pres">
      <dgm:prSet presAssocID="{2A2A7FF1-F061-4648-8FCC-B4F2783CF461}" presName="thinLine2b" presStyleLbl="callout" presStyleIdx="3" presStyleCnt="5"/>
      <dgm:spPr/>
    </dgm:pt>
    <dgm:pt modelId="{4EAB8078-C760-4225-BFDE-79A2474E13A5}" type="pres">
      <dgm:prSet presAssocID="{2A2A7FF1-F061-4648-8FCC-B4F2783CF461}" presName="vertSpace2b" presStyleCnt="0"/>
      <dgm:spPr/>
    </dgm:pt>
    <dgm:pt modelId="{FEB33B69-AC86-4DE0-8F10-E723BDD29C6E}" type="pres">
      <dgm:prSet presAssocID="{F1B73891-DAAD-4D0B-A860-4B5477AB9183}" presName="horz2" presStyleCnt="0"/>
      <dgm:spPr/>
    </dgm:pt>
    <dgm:pt modelId="{24B6065E-CD59-44EE-8B69-A7B368C4B99B}" type="pres">
      <dgm:prSet presAssocID="{F1B73891-DAAD-4D0B-A860-4B5477AB9183}" presName="horzSpace2" presStyleCnt="0"/>
      <dgm:spPr/>
    </dgm:pt>
    <dgm:pt modelId="{9907A5E8-6A3C-4FEF-9224-AFE5C80028AA}" type="pres">
      <dgm:prSet presAssocID="{F1B73891-DAAD-4D0B-A860-4B5477AB9183}" presName="tx2" presStyleLbl="revTx" presStyleIdx="7" presStyleCnt="8"/>
      <dgm:spPr/>
    </dgm:pt>
    <dgm:pt modelId="{F1E2D7F6-B788-4301-B85A-398C13408DCD}" type="pres">
      <dgm:prSet presAssocID="{F1B73891-DAAD-4D0B-A860-4B5477AB9183}" presName="vert2" presStyleCnt="0"/>
      <dgm:spPr/>
    </dgm:pt>
    <dgm:pt modelId="{C630EA06-9524-4CDD-A717-E2E7BA5213F2}" type="pres">
      <dgm:prSet presAssocID="{F1B73891-DAAD-4D0B-A860-4B5477AB9183}" presName="thinLine2b" presStyleLbl="callout" presStyleIdx="4" presStyleCnt="5"/>
      <dgm:spPr/>
    </dgm:pt>
    <dgm:pt modelId="{5B80EAF2-1351-4844-985B-B65738D989C3}" type="pres">
      <dgm:prSet presAssocID="{F1B73891-DAAD-4D0B-A860-4B5477AB9183}" presName="vertSpace2b" presStyleCnt="0"/>
      <dgm:spPr/>
    </dgm:pt>
  </dgm:ptLst>
  <dgm:cxnLst>
    <dgm:cxn modelId="{D3B9D32E-5DC8-49F1-98B4-4F60AFD93F02}" srcId="{72C286D1-1B0D-48CA-B0BE-C9FD623F6139}" destId="{ECD61570-31A0-4258-8154-D998AEF35204}" srcOrd="1" destOrd="0" parTransId="{F17402FD-AA7E-448D-980F-0B32BB2D33B3}" sibTransId="{CD7B4F43-3B5E-420F-BB39-A6E6C10498C2}"/>
    <dgm:cxn modelId="{7911612F-149A-43D0-B580-9BE35B4227F0}" type="presOf" srcId="{F1B73891-DAAD-4D0B-A860-4B5477AB9183}" destId="{9907A5E8-6A3C-4FEF-9224-AFE5C80028AA}" srcOrd="0" destOrd="0" presId="urn:microsoft.com/office/officeart/2008/layout/LinedList"/>
    <dgm:cxn modelId="{ED8B6C5E-31BA-4777-89B9-C574FC2F73C6}" srcId="{72C286D1-1B0D-48CA-B0BE-C9FD623F6139}" destId="{B785A1A1-194A-485E-AE51-E7C5F3526052}" srcOrd="0" destOrd="0" parTransId="{C027DF57-3A1F-4D99-977A-AF35F92B45F3}" sibTransId="{926B7EF1-B2F1-4DDF-AF5B-CED52FA18E0B}"/>
    <dgm:cxn modelId="{7D3A494A-3F88-4E97-858F-9A4471736930}" type="presOf" srcId="{35E9886E-D3C5-48CC-85C8-44E84D8C69B7}" destId="{6F4EC0BE-DF71-42F0-BE40-477DE582E416}" srcOrd="0" destOrd="0" presId="urn:microsoft.com/office/officeart/2008/layout/LinedList"/>
    <dgm:cxn modelId="{2C198C5A-8F6E-41BC-B1B7-0CF647758E63}" type="presOf" srcId="{DE42789B-8065-4D7E-AE40-6D8ECD43C27D}" destId="{EEC2194E-2E77-4399-95E4-4961167F517B}" srcOrd="0" destOrd="0" presId="urn:microsoft.com/office/officeart/2008/layout/LinedList"/>
    <dgm:cxn modelId="{78555286-F572-47C6-9D1D-C3D0AC8BF11D}" type="presOf" srcId="{72C286D1-1B0D-48CA-B0BE-C9FD623F6139}" destId="{812435E3-7EFB-4202-B9CC-3879CDE36482}" srcOrd="0" destOrd="0" presId="urn:microsoft.com/office/officeart/2008/layout/LinedList"/>
    <dgm:cxn modelId="{232EFA94-9240-4222-BD10-24A29BAEB554}" type="presOf" srcId="{ECD61570-31A0-4258-8154-D998AEF35204}" destId="{9AEDC5EB-C3E5-4EBD-BC0B-6E8ADB6D86A1}" srcOrd="0" destOrd="0" presId="urn:microsoft.com/office/officeart/2008/layout/LinedList"/>
    <dgm:cxn modelId="{BF4A8A99-9306-4B72-99B3-FCDE38607071}" srcId="{A477C192-4530-4584-A73B-A2D75B60CE96}" destId="{DE42789B-8065-4D7E-AE40-6D8ECD43C27D}" srcOrd="0" destOrd="0" parTransId="{4F1A4F0C-C960-4185-97F7-7837F90E81FD}" sibTransId="{537FF844-8B02-41B8-A715-BC7EFBCE90D1}"/>
    <dgm:cxn modelId="{3A4089AB-DB73-441A-8C4E-3580EB2A4C3F}" srcId="{DF00FF6D-72BA-49F2-9539-ECD3F370BC6E}" destId="{2A2A7FF1-F061-4648-8FCC-B4F2783CF461}" srcOrd="0" destOrd="0" parTransId="{0F127ECD-C5AF-4B9B-9928-1EE676D1588E}" sibTransId="{4938BC04-05F2-4FC5-AD9E-CA8679F1D0AD}"/>
    <dgm:cxn modelId="{ACB695AD-379E-45EB-9F6D-0E9AE0D2E5BA}" srcId="{35E9886E-D3C5-48CC-85C8-44E84D8C69B7}" destId="{A477C192-4530-4584-A73B-A2D75B60CE96}" srcOrd="0" destOrd="0" parTransId="{57DA62B2-BB61-4765-801A-3E219D0516BD}" sibTransId="{920F03D6-1573-48C5-9BB2-B7F6B6E54B7B}"/>
    <dgm:cxn modelId="{042E85AE-92C0-4D94-94D9-811AE30C0164}" srcId="{35E9886E-D3C5-48CC-85C8-44E84D8C69B7}" destId="{72C286D1-1B0D-48CA-B0BE-C9FD623F6139}" srcOrd="1" destOrd="0" parTransId="{DEC26055-10AF-4D2E-BEC0-FDC5B19FEB06}" sibTransId="{72AA9833-E5B1-4CE6-82B0-BAF87858FC47}"/>
    <dgm:cxn modelId="{B65B15AF-5F83-4F42-B27F-F41097721F48}" type="presOf" srcId="{DF00FF6D-72BA-49F2-9539-ECD3F370BC6E}" destId="{51B37422-A1F7-46E6-A857-A2EBD29335AD}" srcOrd="0" destOrd="0" presId="urn:microsoft.com/office/officeart/2008/layout/LinedList"/>
    <dgm:cxn modelId="{2DCADCC8-2447-409B-87EC-A7A5B7F170AC}" type="presOf" srcId="{A477C192-4530-4584-A73B-A2D75B60CE96}" destId="{B6531366-6917-4CFC-AF0E-6E1790C4EC49}" srcOrd="0" destOrd="0" presId="urn:microsoft.com/office/officeart/2008/layout/LinedList"/>
    <dgm:cxn modelId="{7F33A5DB-C036-416A-960E-38CBFA06F708}" srcId="{DF00FF6D-72BA-49F2-9539-ECD3F370BC6E}" destId="{F1B73891-DAAD-4D0B-A860-4B5477AB9183}" srcOrd="1" destOrd="0" parTransId="{34AB4F6B-FE0E-426F-A9A5-3F65336368CD}" sibTransId="{56031D18-66CF-442F-BC57-69DA3C3393F9}"/>
    <dgm:cxn modelId="{7E4141DC-5066-474B-9803-37D395610A70}" type="presOf" srcId="{2A2A7FF1-F061-4648-8FCC-B4F2783CF461}" destId="{B725CCA2-18F6-473C-AD9F-5E1982091FFF}" srcOrd="0" destOrd="0" presId="urn:microsoft.com/office/officeart/2008/layout/LinedList"/>
    <dgm:cxn modelId="{B832B3E0-1527-4D46-A91B-06BAE7D0AAEA}" type="presOf" srcId="{B785A1A1-194A-485E-AE51-E7C5F3526052}" destId="{A05C3960-DFFF-4A21-ADEA-FE1A2D08ECCE}" srcOrd="0" destOrd="0" presId="urn:microsoft.com/office/officeart/2008/layout/LinedList"/>
    <dgm:cxn modelId="{EE581FF8-FA50-453F-87A9-9A68AEB92C52}" srcId="{35E9886E-D3C5-48CC-85C8-44E84D8C69B7}" destId="{DF00FF6D-72BA-49F2-9539-ECD3F370BC6E}" srcOrd="2" destOrd="0" parTransId="{B3AAFC7D-CCAC-44B6-993A-438719BFAE85}" sibTransId="{8E28BA99-0F5B-43DB-A525-9B1CD252A5A8}"/>
    <dgm:cxn modelId="{FDD19CA1-5F42-48DC-A607-7C34D040BC2C}" type="presParOf" srcId="{6F4EC0BE-DF71-42F0-BE40-477DE582E416}" destId="{3DCD84BA-A700-4C4B-9286-0BF5D8B68A14}" srcOrd="0" destOrd="0" presId="urn:microsoft.com/office/officeart/2008/layout/LinedList"/>
    <dgm:cxn modelId="{87888B2C-0CC7-4B87-9A2E-575109BCE4FC}" type="presParOf" srcId="{6F4EC0BE-DF71-42F0-BE40-477DE582E416}" destId="{C9DD0347-A242-4300-A33F-C30E8E710E70}" srcOrd="1" destOrd="0" presId="urn:microsoft.com/office/officeart/2008/layout/LinedList"/>
    <dgm:cxn modelId="{8BBB0F05-1664-4B44-BFF0-FDBA91FB22E1}" type="presParOf" srcId="{C9DD0347-A242-4300-A33F-C30E8E710E70}" destId="{B6531366-6917-4CFC-AF0E-6E1790C4EC49}" srcOrd="0" destOrd="0" presId="urn:microsoft.com/office/officeart/2008/layout/LinedList"/>
    <dgm:cxn modelId="{91F05AEA-55F3-4E84-B949-F9132DE9846C}" type="presParOf" srcId="{C9DD0347-A242-4300-A33F-C30E8E710E70}" destId="{03E87442-8A81-49FA-992B-6B0D3EC9F46F}" srcOrd="1" destOrd="0" presId="urn:microsoft.com/office/officeart/2008/layout/LinedList"/>
    <dgm:cxn modelId="{BEA954CC-22CF-4988-88B3-5175A55CA97F}" type="presParOf" srcId="{03E87442-8A81-49FA-992B-6B0D3EC9F46F}" destId="{56B29C5C-4C22-4556-B3C1-B3844DD6902A}" srcOrd="0" destOrd="0" presId="urn:microsoft.com/office/officeart/2008/layout/LinedList"/>
    <dgm:cxn modelId="{9D465006-DE5F-43C8-96B7-9E36FEF0F0C7}" type="presParOf" srcId="{03E87442-8A81-49FA-992B-6B0D3EC9F46F}" destId="{DB81296B-F994-49A4-9633-2447604F6F6D}" srcOrd="1" destOrd="0" presId="urn:microsoft.com/office/officeart/2008/layout/LinedList"/>
    <dgm:cxn modelId="{6F6A080D-2E1F-47C6-B0A6-34D68ED4915A}" type="presParOf" srcId="{DB81296B-F994-49A4-9633-2447604F6F6D}" destId="{05577C57-BF30-42E3-9F3E-0976D8D00687}" srcOrd="0" destOrd="0" presId="urn:microsoft.com/office/officeart/2008/layout/LinedList"/>
    <dgm:cxn modelId="{A29542EF-1C52-4FB3-BDBF-F43DE01D1063}" type="presParOf" srcId="{DB81296B-F994-49A4-9633-2447604F6F6D}" destId="{EEC2194E-2E77-4399-95E4-4961167F517B}" srcOrd="1" destOrd="0" presId="urn:microsoft.com/office/officeart/2008/layout/LinedList"/>
    <dgm:cxn modelId="{25FD8E70-6FE0-4ECC-892D-FD93270A6353}" type="presParOf" srcId="{DB81296B-F994-49A4-9633-2447604F6F6D}" destId="{3A42DA90-D1D9-445A-82A6-9BB074446C8C}" srcOrd="2" destOrd="0" presId="urn:microsoft.com/office/officeart/2008/layout/LinedList"/>
    <dgm:cxn modelId="{B127E4D6-E253-4E0C-B711-5E2969B152C3}" type="presParOf" srcId="{03E87442-8A81-49FA-992B-6B0D3EC9F46F}" destId="{9B76269C-54C9-412F-8007-BA3BB2F3B887}" srcOrd="2" destOrd="0" presId="urn:microsoft.com/office/officeart/2008/layout/LinedList"/>
    <dgm:cxn modelId="{19D454F7-51F2-49DA-AF93-90EAADD076B6}" type="presParOf" srcId="{03E87442-8A81-49FA-992B-6B0D3EC9F46F}" destId="{55CF643C-9B84-484F-AB36-C464E72A9628}" srcOrd="3" destOrd="0" presId="urn:microsoft.com/office/officeart/2008/layout/LinedList"/>
    <dgm:cxn modelId="{4C2F1B70-5C5A-44DE-A54C-21F634D2CBEE}" type="presParOf" srcId="{6F4EC0BE-DF71-42F0-BE40-477DE582E416}" destId="{BCDE4173-2546-473E-AA2A-E430D7820BF1}" srcOrd="2" destOrd="0" presId="urn:microsoft.com/office/officeart/2008/layout/LinedList"/>
    <dgm:cxn modelId="{4A134E0D-9D80-4E32-B0EA-BB3EAA779AA1}" type="presParOf" srcId="{6F4EC0BE-DF71-42F0-BE40-477DE582E416}" destId="{FF17CD96-0BCE-4FE9-9324-60B40CE7EA05}" srcOrd="3" destOrd="0" presId="urn:microsoft.com/office/officeart/2008/layout/LinedList"/>
    <dgm:cxn modelId="{2A017DAC-D2EC-4BDD-BF77-8972BB0117C0}" type="presParOf" srcId="{FF17CD96-0BCE-4FE9-9324-60B40CE7EA05}" destId="{812435E3-7EFB-4202-B9CC-3879CDE36482}" srcOrd="0" destOrd="0" presId="urn:microsoft.com/office/officeart/2008/layout/LinedList"/>
    <dgm:cxn modelId="{262C2108-0BDF-40C9-BCA8-D211A8F031C3}" type="presParOf" srcId="{FF17CD96-0BCE-4FE9-9324-60B40CE7EA05}" destId="{2F54F02B-112A-45C3-AC3E-1171A595D821}" srcOrd="1" destOrd="0" presId="urn:microsoft.com/office/officeart/2008/layout/LinedList"/>
    <dgm:cxn modelId="{413ECAF6-9B42-415A-9524-48CE868D8B82}" type="presParOf" srcId="{2F54F02B-112A-45C3-AC3E-1171A595D821}" destId="{ABCA71FF-1CC9-4CAC-8560-CE612210D466}" srcOrd="0" destOrd="0" presId="urn:microsoft.com/office/officeart/2008/layout/LinedList"/>
    <dgm:cxn modelId="{07EEBD3D-D700-4E17-A35A-8F6451815E98}" type="presParOf" srcId="{2F54F02B-112A-45C3-AC3E-1171A595D821}" destId="{A52DBCCB-8273-4FBD-88DE-5D441EE48D22}" srcOrd="1" destOrd="0" presId="urn:microsoft.com/office/officeart/2008/layout/LinedList"/>
    <dgm:cxn modelId="{D19750C5-A685-45B2-98C6-391977EE0F14}" type="presParOf" srcId="{A52DBCCB-8273-4FBD-88DE-5D441EE48D22}" destId="{2F2B0463-E782-4CCE-A04D-55556F9DB785}" srcOrd="0" destOrd="0" presId="urn:microsoft.com/office/officeart/2008/layout/LinedList"/>
    <dgm:cxn modelId="{C26AA6BD-9B1B-4C48-9269-B80A97845A3B}" type="presParOf" srcId="{A52DBCCB-8273-4FBD-88DE-5D441EE48D22}" destId="{A05C3960-DFFF-4A21-ADEA-FE1A2D08ECCE}" srcOrd="1" destOrd="0" presId="urn:microsoft.com/office/officeart/2008/layout/LinedList"/>
    <dgm:cxn modelId="{366675A3-5761-477A-ABC0-F8B38280E4AE}" type="presParOf" srcId="{A52DBCCB-8273-4FBD-88DE-5D441EE48D22}" destId="{82D39302-FF87-41F2-909B-7284501CD9BE}" srcOrd="2" destOrd="0" presId="urn:microsoft.com/office/officeart/2008/layout/LinedList"/>
    <dgm:cxn modelId="{5824E29C-D767-4B5B-987C-3038D210A515}" type="presParOf" srcId="{2F54F02B-112A-45C3-AC3E-1171A595D821}" destId="{E4A926BD-5922-452C-A248-8AEB58A8404D}" srcOrd="2" destOrd="0" presId="urn:microsoft.com/office/officeart/2008/layout/LinedList"/>
    <dgm:cxn modelId="{4489D20A-94A9-49E9-8725-2D4E81E3C8B2}" type="presParOf" srcId="{2F54F02B-112A-45C3-AC3E-1171A595D821}" destId="{18B1DB4A-20A3-437A-BEE5-A87178CA434F}" srcOrd="3" destOrd="0" presId="urn:microsoft.com/office/officeart/2008/layout/LinedList"/>
    <dgm:cxn modelId="{933D0A22-64C6-4F17-998D-2F86F6FA9E5D}" type="presParOf" srcId="{2F54F02B-112A-45C3-AC3E-1171A595D821}" destId="{9DEA6F4F-7408-4D36-96CD-2ED50DF138C9}" srcOrd="4" destOrd="0" presId="urn:microsoft.com/office/officeart/2008/layout/LinedList"/>
    <dgm:cxn modelId="{E27D0333-F69E-4C28-B393-4F6C1C5CB8E8}" type="presParOf" srcId="{9DEA6F4F-7408-4D36-96CD-2ED50DF138C9}" destId="{AB509A0A-DFFC-465F-B23E-06977656EA55}" srcOrd="0" destOrd="0" presId="urn:microsoft.com/office/officeart/2008/layout/LinedList"/>
    <dgm:cxn modelId="{978F9C57-0A52-4DA5-BF5E-B7CFAEE4BA57}" type="presParOf" srcId="{9DEA6F4F-7408-4D36-96CD-2ED50DF138C9}" destId="{9AEDC5EB-C3E5-4EBD-BC0B-6E8ADB6D86A1}" srcOrd="1" destOrd="0" presId="urn:microsoft.com/office/officeart/2008/layout/LinedList"/>
    <dgm:cxn modelId="{89CE51E5-C02D-4038-968B-4029C4E52F3C}" type="presParOf" srcId="{9DEA6F4F-7408-4D36-96CD-2ED50DF138C9}" destId="{E3E21CCF-4570-4052-9301-6E28E770630E}" srcOrd="2" destOrd="0" presId="urn:microsoft.com/office/officeart/2008/layout/LinedList"/>
    <dgm:cxn modelId="{5C31238D-C0A6-4F62-AEEE-6CF562DEC618}" type="presParOf" srcId="{2F54F02B-112A-45C3-AC3E-1171A595D821}" destId="{D5BD0C0F-B66F-4F35-986B-5C0C5AB2D35A}" srcOrd="5" destOrd="0" presId="urn:microsoft.com/office/officeart/2008/layout/LinedList"/>
    <dgm:cxn modelId="{C16FAD26-9444-4192-A068-304BAAB5F1E0}" type="presParOf" srcId="{2F54F02B-112A-45C3-AC3E-1171A595D821}" destId="{A0201353-4EAD-428A-9C4A-91D100E8691C}" srcOrd="6" destOrd="0" presId="urn:microsoft.com/office/officeart/2008/layout/LinedList"/>
    <dgm:cxn modelId="{18361538-08FF-44BB-AA71-C272EEA4E4C5}" type="presParOf" srcId="{6F4EC0BE-DF71-42F0-BE40-477DE582E416}" destId="{501C4403-D072-4C93-81C8-B9B003D27A3A}" srcOrd="4" destOrd="0" presId="urn:microsoft.com/office/officeart/2008/layout/LinedList"/>
    <dgm:cxn modelId="{61F3E297-BB64-4C78-A152-D71EEF1B792D}" type="presParOf" srcId="{6F4EC0BE-DF71-42F0-BE40-477DE582E416}" destId="{2FFA7B0B-08C0-4029-BF3E-ADD330F5B621}" srcOrd="5" destOrd="0" presId="urn:microsoft.com/office/officeart/2008/layout/LinedList"/>
    <dgm:cxn modelId="{F13133AC-6D1C-4D9D-A3D9-EDDDD1195BCA}" type="presParOf" srcId="{2FFA7B0B-08C0-4029-BF3E-ADD330F5B621}" destId="{51B37422-A1F7-46E6-A857-A2EBD29335AD}" srcOrd="0" destOrd="0" presId="urn:microsoft.com/office/officeart/2008/layout/LinedList"/>
    <dgm:cxn modelId="{B58FC65D-85C7-477D-B165-01B2B3A82322}" type="presParOf" srcId="{2FFA7B0B-08C0-4029-BF3E-ADD330F5B621}" destId="{3C7AD3B2-E691-44BC-9FD6-0BDF51882FDF}" srcOrd="1" destOrd="0" presId="urn:microsoft.com/office/officeart/2008/layout/LinedList"/>
    <dgm:cxn modelId="{56DEAD90-4BEA-426C-965C-0ACC34EDF897}" type="presParOf" srcId="{3C7AD3B2-E691-44BC-9FD6-0BDF51882FDF}" destId="{E6A8F3C8-4E52-49DC-A83C-C0B1CCFD5282}" srcOrd="0" destOrd="0" presId="urn:microsoft.com/office/officeart/2008/layout/LinedList"/>
    <dgm:cxn modelId="{87F90B10-0CC7-4050-A679-369DE7CFC5CA}" type="presParOf" srcId="{3C7AD3B2-E691-44BC-9FD6-0BDF51882FDF}" destId="{B562457D-4795-4578-A857-DB2EA8FE5B23}" srcOrd="1" destOrd="0" presId="urn:microsoft.com/office/officeart/2008/layout/LinedList"/>
    <dgm:cxn modelId="{3AAD1F37-3FC3-423B-8F2A-5FC9D28E0C75}" type="presParOf" srcId="{B562457D-4795-4578-A857-DB2EA8FE5B23}" destId="{714E2989-0ABD-4D5B-BA7F-70645ECFACA5}" srcOrd="0" destOrd="0" presId="urn:microsoft.com/office/officeart/2008/layout/LinedList"/>
    <dgm:cxn modelId="{0D984DF8-E402-49C3-8FD7-A67D16AFC98A}" type="presParOf" srcId="{B562457D-4795-4578-A857-DB2EA8FE5B23}" destId="{B725CCA2-18F6-473C-AD9F-5E1982091FFF}" srcOrd="1" destOrd="0" presId="urn:microsoft.com/office/officeart/2008/layout/LinedList"/>
    <dgm:cxn modelId="{8A3605E6-18B5-45D5-9294-CB647ECE4F84}" type="presParOf" srcId="{B562457D-4795-4578-A857-DB2EA8FE5B23}" destId="{EF198E59-65D4-41FE-A209-0E2D0E5C5BB2}" srcOrd="2" destOrd="0" presId="urn:microsoft.com/office/officeart/2008/layout/LinedList"/>
    <dgm:cxn modelId="{E4876FD7-6C7E-4A88-9EC9-C8D25D3DF311}" type="presParOf" srcId="{3C7AD3B2-E691-44BC-9FD6-0BDF51882FDF}" destId="{5BBE039D-E563-486D-8D88-39BBAA99B78F}" srcOrd="2" destOrd="0" presId="urn:microsoft.com/office/officeart/2008/layout/LinedList"/>
    <dgm:cxn modelId="{7D8A4D90-D3BB-49EC-8757-955D8FCD30E9}" type="presParOf" srcId="{3C7AD3B2-E691-44BC-9FD6-0BDF51882FDF}" destId="{4EAB8078-C760-4225-BFDE-79A2474E13A5}" srcOrd="3" destOrd="0" presId="urn:microsoft.com/office/officeart/2008/layout/LinedList"/>
    <dgm:cxn modelId="{427BA319-1097-4313-B70D-9843D75E7523}" type="presParOf" srcId="{3C7AD3B2-E691-44BC-9FD6-0BDF51882FDF}" destId="{FEB33B69-AC86-4DE0-8F10-E723BDD29C6E}" srcOrd="4" destOrd="0" presId="urn:microsoft.com/office/officeart/2008/layout/LinedList"/>
    <dgm:cxn modelId="{C9F3D9C2-EB32-43D2-AD0D-D0E48D9311B5}" type="presParOf" srcId="{FEB33B69-AC86-4DE0-8F10-E723BDD29C6E}" destId="{24B6065E-CD59-44EE-8B69-A7B368C4B99B}" srcOrd="0" destOrd="0" presId="urn:microsoft.com/office/officeart/2008/layout/LinedList"/>
    <dgm:cxn modelId="{25AAFA6E-F435-48B3-B833-3DB95FD83901}" type="presParOf" srcId="{FEB33B69-AC86-4DE0-8F10-E723BDD29C6E}" destId="{9907A5E8-6A3C-4FEF-9224-AFE5C80028AA}" srcOrd="1" destOrd="0" presId="urn:microsoft.com/office/officeart/2008/layout/LinedList"/>
    <dgm:cxn modelId="{8907BEAC-3EC8-42DF-B5FC-9A34023C09A8}" type="presParOf" srcId="{FEB33B69-AC86-4DE0-8F10-E723BDD29C6E}" destId="{F1E2D7F6-B788-4301-B85A-398C13408DCD}" srcOrd="2" destOrd="0" presId="urn:microsoft.com/office/officeart/2008/layout/LinedList"/>
    <dgm:cxn modelId="{7D6F9620-B92C-41BB-B2E6-57A3AD4FA12B}" type="presParOf" srcId="{3C7AD3B2-E691-44BC-9FD6-0BDF51882FDF}" destId="{C630EA06-9524-4CDD-A717-E2E7BA5213F2}" srcOrd="5" destOrd="0" presId="urn:microsoft.com/office/officeart/2008/layout/LinedList"/>
    <dgm:cxn modelId="{C351E209-1BBD-4B0D-837C-7EE25D122711}" type="presParOf" srcId="{3C7AD3B2-E691-44BC-9FD6-0BDF51882FDF}" destId="{5B80EAF2-1351-4844-985B-B65738D989C3}"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A1D88FC-25DE-4C95-AB0C-FCA03981ADF1}" type="doc">
      <dgm:prSet loTypeId="urn:microsoft.com/office/officeart/2008/layout/VerticalAccentList" loCatId="list" qsTypeId="urn:microsoft.com/office/officeart/2005/8/quickstyle/simple1" qsCatId="simple" csTypeId="urn:microsoft.com/office/officeart/2005/8/colors/colorful1" csCatId="colorful" phldr="1"/>
      <dgm:spPr/>
      <dgm:t>
        <a:bodyPr/>
        <a:lstStyle/>
        <a:p>
          <a:endParaRPr lang="en-SG"/>
        </a:p>
      </dgm:t>
    </dgm:pt>
    <dgm:pt modelId="{F9BC315C-602F-4918-A444-1FF2766D451F}">
      <dgm:prSet phldrT="[Text]"/>
      <dgm:spPr/>
      <dgm:t>
        <a:bodyPr/>
        <a:lstStyle/>
        <a:p>
          <a:r>
            <a:rPr lang="en-US" dirty="0"/>
            <a:t>Thesis/</a:t>
          </a:r>
          <a:r>
            <a:rPr lang="en-US" i="1" dirty="0"/>
            <a:t>pratij</a:t>
          </a:r>
          <a:r>
            <a:rPr lang="en-US" b="0" i="1" dirty="0"/>
            <a:t>ñā</a:t>
          </a:r>
          <a:endParaRPr lang="en-SG" dirty="0"/>
        </a:p>
      </dgm:t>
    </dgm:pt>
    <dgm:pt modelId="{B1172B5A-3DC0-413A-8644-179539D91EC8}" type="parTrans" cxnId="{276158E8-C07A-4F18-9784-D65CC29C4731}">
      <dgm:prSet/>
      <dgm:spPr/>
      <dgm:t>
        <a:bodyPr/>
        <a:lstStyle/>
        <a:p>
          <a:endParaRPr lang="en-SG"/>
        </a:p>
      </dgm:t>
    </dgm:pt>
    <dgm:pt modelId="{66CDCF14-C060-414B-AE62-3D6F28D7ED7F}" type="sibTrans" cxnId="{276158E8-C07A-4F18-9784-D65CC29C4731}">
      <dgm:prSet/>
      <dgm:spPr/>
      <dgm:t>
        <a:bodyPr/>
        <a:lstStyle/>
        <a:p>
          <a:endParaRPr lang="en-SG"/>
        </a:p>
      </dgm:t>
    </dgm:pt>
    <dgm:pt modelId="{1D415004-F50C-45DF-9DA9-E9F411393306}">
      <dgm:prSet phldrT="[Text]"/>
      <dgm:spPr/>
      <dgm:t>
        <a:bodyPr/>
        <a:lstStyle/>
        <a:p>
          <a:r>
            <a:rPr lang="en-US" dirty="0"/>
            <a:t>Sound is impermanent</a:t>
          </a:r>
          <a:endParaRPr lang="en-SG" dirty="0"/>
        </a:p>
      </dgm:t>
    </dgm:pt>
    <dgm:pt modelId="{9AAAAADA-A32C-4E95-99C2-0FCB0772E8A3}" type="parTrans" cxnId="{858E0C40-3AB9-4C22-8F94-2875774A29C3}">
      <dgm:prSet/>
      <dgm:spPr/>
      <dgm:t>
        <a:bodyPr/>
        <a:lstStyle/>
        <a:p>
          <a:endParaRPr lang="en-SG"/>
        </a:p>
      </dgm:t>
    </dgm:pt>
    <dgm:pt modelId="{6B8EBD98-61BF-439B-88BA-C6B12EC76429}" type="sibTrans" cxnId="{858E0C40-3AB9-4C22-8F94-2875774A29C3}">
      <dgm:prSet/>
      <dgm:spPr/>
      <dgm:t>
        <a:bodyPr/>
        <a:lstStyle/>
        <a:p>
          <a:endParaRPr lang="en-SG"/>
        </a:p>
      </dgm:t>
    </dgm:pt>
    <dgm:pt modelId="{8F1BC799-F506-43BA-9F1D-39D4A1D739C0}">
      <dgm:prSet phldrT="[Text]"/>
      <dgm:spPr/>
      <dgm:t>
        <a:bodyPr/>
        <a:lstStyle/>
        <a:p>
          <a:r>
            <a:rPr lang="en-US" dirty="0"/>
            <a:t>Reason/sign/mark</a:t>
          </a:r>
          <a:endParaRPr lang="en-SG" dirty="0"/>
        </a:p>
      </dgm:t>
    </dgm:pt>
    <dgm:pt modelId="{D439A1F8-CA98-436F-B3E5-8625378EE62E}" type="parTrans" cxnId="{B6EC1A33-EBC3-431B-9FB3-7CACE86C649B}">
      <dgm:prSet/>
      <dgm:spPr/>
      <dgm:t>
        <a:bodyPr/>
        <a:lstStyle/>
        <a:p>
          <a:endParaRPr lang="en-SG"/>
        </a:p>
      </dgm:t>
    </dgm:pt>
    <dgm:pt modelId="{AEF7F5B0-1A85-4E4C-887B-52717C3C0CC0}" type="sibTrans" cxnId="{B6EC1A33-EBC3-431B-9FB3-7CACE86C649B}">
      <dgm:prSet/>
      <dgm:spPr/>
      <dgm:t>
        <a:bodyPr/>
        <a:lstStyle/>
        <a:p>
          <a:endParaRPr lang="en-SG"/>
        </a:p>
      </dgm:t>
    </dgm:pt>
    <dgm:pt modelId="{DF30D5ED-5636-4ED5-B5B2-59341DCC6B7C}">
      <dgm:prSet phldrT="[Text]"/>
      <dgm:spPr/>
      <dgm:t>
        <a:bodyPr/>
        <a:lstStyle/>
        <a:p>
          <a:r>
            <a:rPr lang="en-US" dirty="0"/>
            <a:t>Reason: because it is produced</a:t>
          </a:r>
          <a:endParaRPr lang="en-SG" dirty="0"/>
        </a:p>
      </dgm:t>
    </dgm:pt>
    <dgm:pt modelId="{0AF6139B-1FA2-4C0D-8048-DB59E142C2FB}" type="parTrans" cxnId="{EDE25909-2CFA-4014-AD2B-8B0EA9DD704F}">
      <dgm:prSet/>
      <dgm:spPr/>
      <dgm:t>
        <a:bodyPr/>
        <a:lstStyle/>
        <a:p>
          <a:endParaRPr lang="en-SG"/>
        </a:p>
      </dgm:t>
    </dgm:pt>
    <dgm:pt modelId="{65B41DEC-5A54-468A-AB68-BF4BFA260C66}" type="sibTrans" cxnId="{EDE25909-2CFA-4014-AD2B-8B0EA9DD704F}">
      <dgm:prSet/>
      <dgm:spPr/>
      <dgm:t>
        <a:bodyPr/>
        <a:lstStyle/>
        <a:p>
          <a:endParaRPr lang="en-SG"/>
        </a:p>
      </dgm:t>
    </dgm:pt>
    <dgm:pt modelId="{E24DFEC3-FE15-44CE-ABF5-3D8D23A84DFD}">
      <dgm:prSet phldrT="[Text]"/>
      <dgm:spPr/>
      <dgm:t>
        <a:bodyPr/>
        <a:lstStyle/>
        <a:p>
          <a:r>
            <a:rPr lang="en-US" dirty="0"/>
            <a:t>Sign/mark: produced-ness/conditioned</a:t>
          </a:r>
          <a:endParaRPr lang="en-SG" dirty="0"/>
        </a:p>
      </dgm:t>
    </dgm:pt>
    <dgm:pt modelId="{205834AA-E60F-4D21-8C9C-868F239DCDBC}" type="parTrans" cxnId="{316F5488-CB49-4493-B7C2-3A6BA3D498AE}">
      <dgm:prSet/>
      <dgm:spPr/>
      <dgm:t>
        <a:bodyPr/>
        <a:lstStyle/>
        <a:p>
          <a:endParaRPr lang="en-SG"/>
        </a:p>
      </dgm:t>
    </dgm:pt>
    <dgm:pt modelId="{6D3BBA7F-23AB-46F8-99EF-FA256F5B366E}" type="sibTrans" cxnId="{316F5488-CB49-4493-B7C2-3A6BA3D498AE}">
      <dgm:prSet/>
      <dgm:spPr/>
      <dgm:t>
        <a:bodyPr/>
        <a:lstStyle/>
        <a:p>
          <a:endParaRPr lang="en-SG"/>
        </a:p>
      </dgm:t>
    </dgm:pt>
    <dgm:pt modelId="{B58F0EB5-68F9-418B-BEE5-ACB1022B548C}">
      <dgm:prSet phldrT="[Text]"/>
      <dgm:spPr/>
      <dgm:t>
        <a:bodyPr/>
        <a:lstStyle/>
        <a:p>
          <a:r>
            <a:rPr lang="en-US" dirty="0"/>
            <a:t>Example</a:t>
          </a:r>
          <a:endParaRPr lang="en-SG" dirty="0"/>
        </a:p>
      </dgm:t>
    </dgm:pt>
    <dgm:pt modelId="{BD531F7C-8467-4500-B4B7-0E26FFBD911D}" type="parTrans" cxnId="{FCC5EA2E-7E61-4D84-BCEF-B5A731F385AE}">
      <dgm:prSet/>
      <dgm:spPr/>
      <dgm:t>
        <a:bodyPr/>
        <a:lstStyle/>
        <a:p>
          <a:endParaRPr lang="en-SG"/>
        </a:p>
      </dgm:t>
    </dgm:pt>
    <dgm:pt modelId="{D0C97874-5BBC-44B5-B98B-AA9F1C67B960}" type="sibTrans" cxnId="{FCC5EA2E-7E61-4D84-BCEF-B5A731F385AE}">
      <dgm:prSet/>
      <dgm:spPr/>
      <dgm:t>
        <a:bodyPr/>
        <a:lstStyle/>
        <a:p>
          <a:endParaRPr lang="en-SG"/>
        </a:p>
      </dgm:t>
    </dgm:pt>
    <dgm:pt modelId="{A59FB2B6-7096-4430-997C-28D373E9B3E7}">
      <dgm:prSet phldrT="[Text]"/>
      <dgm:spPr/>
      <dgm:t>
        <a:bodyPr/>
        <a:lstStyle/>
        <a:p>
          <a:r>
            <a:rPr lang="en-US" i="1" dirty="0"/>
            <a:t>Sapak</a:t>
          </a:r>
          <a:r>
            <a:rPr lang="en-US" i="1" dirty="0">
              <a:latin typeface="Times New Roman" panose="02020603050405020304" pitchFamily="18" charset="0"/>
              <a:cs typeface="Times New Roman" panose="02020603050405020304" pitchFamily="18" charset="0"/>
            </a:rPr>
            <a:t>ṣ</a:t>
          </a:r>
          <a:r>
            <a:rPr lang="en-US" i="1" dirty="0"/>
            <a:t>a</a:t>
          </a:r>
          <a:r>
            <a:rPr lang="en-US" dirty="0"/>
            <a:t>: a pot</a:t>
          </a:r>
          <a:endParaRPr lang="en-SG" dirty="0"/>
        </a:p>
      </dgm:t>
    </dgm:pt>
    <dgm:pt modelId="{B83DC4AD-333F-4C6B-8F0C-A299C426DFBB}" type="parTrans" cxnId="{129AB593-A7D0-4E24-BFF1-459C494B39DD}">
      <dgm:prSet/>
      <dgm:spPr/>
      <dgm:t>
        <a:bodyPr/>
        <a:lstStyle/>
        <a:p>
          <a:endParaRPr lang="en-SG"/>
        </a:p>
      </dgm:t>
    </dgm:pt>
    <dgm:pt modelId="{CDC4639B-1B5B-454D-903F-19E29E2786AA}" type="sibTrans" cxnId="{129AB593-A7D0-4E24-BFF1-459C494B39DD}">
      <dgm:prSet/>
      <dgm:spPr/>
      <dgm:t>
        <a:bodyPr/>
        <a:lstStyle/>
        <a:p>
          <a:endParaRPr lang="en-SG"/>
        </a:p>
      </dgm:t>
    </dgm:pt>
    <dgm:pt modelId="{97113C4F-81FE-4612-8124-49A0A0BC0930}">
      <dgm:prSet/>
      <dgm:spPr/>
      <dgm:t>
        <a:bodyPr/>
        <a:lstStyle/>
        <a:p>
          <a:r>
            <a:rPr lang="en-US" i="1" dirty="0"/>
            <a:t>Vipak</a:t>
          </a:r>
          <a:r>
            <a:rPr lang="en-US" i="1" dirty="0">
              <a:latin typeface="Times New Roman" panose="02020603050405020304" pitchFamily="18" charset="0"/>
              <a:cs typeface="Times New Roman" panose="02020603050405020304" pitchFamily="18" charset="0"/>
            </a:rPr>
            <a:t>ṣ</a:t>
          </a:r>
          <a:r>
            <a:rPr lang="en-US" i="1" dirty="0"/>
            <a:t>a</a:t>
          </a:r>
          <a:r>
            <a:rPr lang="en-US" dirty="0"/>
            <a:t>: sky</a:t>
          </a:r>
          <a:endParaRPr lang="en-SG" dirty="0"/>
        </a:p>
      </dgm:t>
    </dgm:pt>
    <dgm:pt modelId="{B754BC14-FCD4-4EB2-A235-D9877B20A0D0}" type="parTrans" cxnId="{89DD85DB-270B-4134-9301-CC6802637128}">
      <dgm:prSet/>
      <dgm:spPr/>
      <dgm:t>
        <a:bodyPr/>
        <a:lstStyle/>
        <a:p>
          <a:endParaRPr lang="en-SG"/>
        </a:p>
      </dgm:t>
    </dgm:pt>
    <dgm:pt modelId="{55B43E90-F3CD-4741-88F1-B2A5BE087D96}" type="sibTrans" cxnId="{89DD85DB-270B-4134-9301-CC6802637128}">
      <dgm:prSet/>
      <dgm:spPr/>
      <dgm:t>
        <a:bodyPr/>
        <a:lstStyle/>
        <a:p>
          <a:endParaRPr lang="en-SG"/>
        </a:p>
      </dgm:t>
    </dgm:pt>
    <dgm:pt modelId="{A21840D7-8C36-4A4D-8F3C-22FB02617884}" type="pres">
      <dgm:prSet presAssocID="{6A1D88FC-25DE-4C95-AB0C-FCA03981ADF1}" presName="Name0" presStyleCnt="0">
        <dgm:presLayoutVars>
          <dgm:chMax/>
          <dgm:chPref/>
          <dgm:dir/>
        </dgm:presLayoutVars>
      </dgm:prSet>
      <dgm:spPr/>
    </dgm:pt>
    <dgm:pt modelId="{9A21F014-0035-4650-A75A-786A12024F11}" type="pres">
      <dgm:prSet presAssocID="{F9BC315C-602F-4918-A444-1FF2766D451F}" presName="parenttextcomposite" presStyleCnt="0"/>
      <dgm:spPr/>
    </dgm:pt>
    <dgm:pt modelId="{90015626-6F17-46FC-96B2-2AD7D6A8E93A}" type="pres">
      <dgm:prSet presAssocID="{F9BC315C-602F-4918-A444-1FF2766D451F}" presName="parenttext" presStyleLbl="revTx" presStyleIdx="0" presStyleCnt="3">
        <dgm:presLayoutVars>
          <dgm:chMax/>
          <dgm:chPref val="2"/>
          <dgm:bulletEnabled val="1"/>
        </dgm:presLayoutVars>
      </dgm:prSet>
      <dgm:spPr/>
    </dgm:pt>
    <dgm:pt modelId="{A3D3D2F5-8246-419B-BF80-50CF3148B706}" type="pres">
      <dgm:prSet presAssocID="{F9BC315C-602F-4918-A444-1FF2766D451F}" presName="composite" presStyleCnt="0"/>
      <dgm:spPr/>
    </dgm:pt>
    <dgm:pt modelId="{06557320-E2C2-4022-9D16-A1DB0A23FD21}" type="pres">
      <dgm:prSet presAssocID="{F9BC315C-602F-4918-A444-1FF2766D451F}" presName="chevron1" presStyleLbl="alignNode1" presStyleIdx="0" presStyleCnt="21"/>
      <dgm:spPr/>
    </dgm:pt>
    <dgm:pt modelId="{692BACD5-0952-44AF-AF4F-FAF2AF9ED975}" type="pres">
      <dgm:prSet presAssocID="{F9BC315C-602F-4918-A444-1FF2766D451F}" presName="chevron2" presStyleLbl="alignNode1" presStyleIdx="1" presStyleCnt="21"/>
      <dgm:spPr/>
    </dgm:pt>
    <dgm:pt modelId="{B805585C-EA7B-4795-9CB2-723FB53E5030}" type="pres">
      <dgm:prSet presAssocID="{F9BC315C-602F-4918-A444-1FF2766D451F}" presName="chevron3" presStyleLbl="alignNode1" presStyleIdx="2" presStyleCnt="21"/>
      <dgm:spPr/>
    </dgm:pt>
    <dgm:pt modelId="{2462CC08-7D9F-4BF7-A037-320CAA9EB2B7}" type="pres">
      <dgm:prSet presAssocID="{F9BC315C-602F-4918-A444-1FF2766D451F}" presName="chevron4" presStyleLbl="alignNode1" presStyleIdx="3" presStyleCnt="21"/>
      <dgm:spPr/>
    </dgm:pt>
    <dgm:pt modelId="{18ED83C0-324E-48D4-96D4-72587855763C}" type="pres">
      <dgm:prSet presAssocID="{F9BC315C-602F-4918-A444-1FF2766D451F}" presName="chevron5" presStyleLbl="alignNode1" presStyleIdx="4" presStyleCnt="21"/>
      <dgm:spPr/>
    </dgm:pt>
    <dgm:pt modelId="{3D37B7F6-F457-48B6-A56E-2FAD3674379A}" type="pres">
      <dgm:prSet presAssocID="{F9BC315C-602F-4918-A444-1FF2766D451F}" presName="chevron6" presStyleLbl="alignNode1" presStyleIdx="5" presStyleCnt="21"/>
      <dgm:spPr/>
    </dgm:pt>
    <dgm:pt modelId="{BB8536BF-25EC-412E-8765-85BA7BC9464B}" type="pres">
      <dgm:prSet presAssocID="{F9BC315C-602F-4918-A444-1FF2766D451F}" presName="chevron7" presStyleLbl="alignNode1" presStyleIdx="6" presStyleCnt="21"/>
      <dgm:spPr/>
    </dgm:pt>
    <dgm:pt modelId="{F182F183-3D1D-4117-A07D-961CABA2804F}" type="pres">
      <dgm:prSet presAssocID="{F9BC315C-602F-4918-A444-1FF2766D451F}" presName="childtext" presStyleLbl="solidFgAcc1" presStyleIdx="0" presStyleCnt="3">
        <dgm:presLayoutVars>
          <dgm:chMax/>
          <dgm:chPref val="0"/>
          <dgm:bulletEnabled val="1"/>
        </dgm:presLayoutVars>
      </dgm:prSet>
      <dgm:spPr/>
    </dgm:pt>
    <dgm:pt modelId="{5A04F93F-2909-4394-85B3-2E516C251C92}" type="pres">
      <dgm:prSet presAssocID="{66CDCF14-C060-414B-AE62-3D6F28D7ED7F}" presName="sibTrans" presStyleCnt="0"/>
      <dgm:spPr/>
    </dgm:pt>
    <dgm:pt modelId="{EDD47BC0-8BD6-4C5A-99C9-46D662222A66}" type="pres">
      <dgm:prSet presAssocID="{8F1BC799-F506-43BA-9F1D-39D4A1D739C0}" presName="parenttextcomposite" presStyleCnt="0"/>
      <dgm:spPr/>
    </dgm:pt>
    <dgm:pt modelId="{3F409AC4-C2B4-4782-B6B2-03D96CFF293B}" type="pres">
      <dgm:prSet presAssocID="{8F1BC799-F506-43BA-9F1D-39D4A1D739C0}" presName="parenttext" presStyleLbl="revTx" presStyleIdx="1" presStyleCnt="3">
        <dgm:presLayoutVars>
          <dgm:chMax/>
          <dgm:chPref val="2"/>
          <dgm:bulletEnabled val="1"/>
        </dgm:presLayoutVars>
      </dgm:prSet>
      <dgm:spPr/>
    </dgm:pt>
    <dgm:pt modelId="{EDEC14DF-C293-483C-BB42-78E091404155}" type="pres">
      <dgm:prSet presAssocID="{8F1BC799-F506-43BA-9F1D-39D4A1D739C0}" presName="composite" presStyleCnt="0"/>
      <dgm:spPr/>
    </dgm:pt>
    <dgm:pt modelId="{37741ADC-8DC1-4969-A69E-C1C47F8A32DB}" type="pres">
      <dgm:prSet presAssocID="{8F1BC799-F506-43BA-9F1D-39D4A1D739C0}" presName="chevron1" presStyleLbl="alignNode1" presStyleIdx="7" presStyleCnt="21"/>
      <dgm:spPr/>
    </dgm:pt>
    <dgm:pt modelId="{EBF60CF0-7586-4983-B447-0080D96B6D73}" type="pres">
      <dgm:prSet presAssocID="{8F1BC799-F506-43BA-9F1D-39D4A1D739C0}" presName="chevron2" presStyleLbl="alignNode1" presStyleIdx="8" presStyleCnt="21"/>
      <dgm:spPr/>
    </dgm:pt>
    <dgm:pt modelId="{37135011-BF25-4956-9371-08601080CDB4}" type="pres">
      <dgm:prSet presAssocID="{8F1BC799-F506-43BA-9F1D-39D4A1D739C0}" presName="chevron3" presStyleLbl="alignNode1" presStyleIdx="9" presStyleCnt="21"/>
      <dgm:spPr/>
    </dgm:pt>
    <dgm:pt modelId="{372116B2-5BBE-4D50-BC02-E91AA480B392}" type="pres">
      <dgm:prSet presAssocID="{8F1BC799-F506-43BA-9F1D-39D4A1D739C0}" presName="chevron4" presStyleLbl="alignNode1" presStyleIdx="10" presStyleCnt="21"/>
      <dgm:spPr/>
    </dgm:pt>
    <dgm:pt modelId="{190C704D-115B-4AE2-A46C-1B273212A3E6}" type="pres">
      <dgm:prSet presAssocID="{8F1BC799-F506-43BA-9F1D-39D4A1D739C0}" presName="chevron5" presStyleLbl="alignNode1" presStyleIdx="11" presStyleCnt="21"/>
      <dgm:spPr/>
    </dgm:pt>
    <dgm:pt modelId="{32627A7E-DCF7-4D51-8071-6B33762A955A}" type="pres">
      <dgm:prSet presAssocID="{8F1BC799-F506-43BA-9F1D-39D4A1D739C0}" presName="chevron6" presStyleLbl="alignNode1" presStyleIdx="12" presStyleCnt="21"/>
      <dgm:spPr/>
    </dgm:pt>
    <dgm:pt modelId="{2EA5A3E2-9DB9-4042-887E-0B7071CF23F6}" type="pres">
      <dgm:prSet presAssocID="{8F1BC799-F506-43BA-9F1D-39D4A1D739C0}" presName="chevron7" presStyleLbl="alignNode1" presStyleIdx="13" presStyleCnt="21"/>
      <dgm:spPr/>
    </dgm:pt>
    <dgm:pt modelId="{2057D592-9A9C-4FB3-8276-580E4090C0E8}" type="pres">
      <dgm:prSet presAssocID="{8F1BC799-F506-43BA-9F1D-39D4A1D739C0}" presName="childtext" presStyleLbl="solidFgAcc1" presStyleIdx="1" presStyleCnt="3">
        <dgm:presLayoutVars>
          <dgm:chMax/>
          <dgm:chPref val="0"/>
          <dgm:bulletEnabled val="1"/>
        </dgm:presLayoutVars>
      </dgm:prSet>
      <dgm:spPr/>
    </dgm:pt>
    <dgm:pt modelId="{FCEBC5EC-88D0-4E8C-AA7D-B5DCD7B98737}" type="pres">
      <dgm:prSet presAssocID="{AEF7F5B0-1A85-4E4C-887B-52717C3C0CC0}" presName="sibTrans" presStyleCnt="0"/>
      <dgm:spPr/>
    </dgm:pt>
    <dgm:pt modelId="{99B4296D-280F-4C2A-BC3F-D9D2A3C3FB8A}" type="pres">
      <dgm:prSet presAssocID="{B58F0EB5-68F9-418B-BEE5-ACB1022B548C}" presName="parenttextcomposite" presStyleCnt="0"/>
      <dgm:spPr/>
    </dgm:pt>
    <dgm:pt modelId="{D8C2CD41-BE76-458B-8ABA-0ADB2615D295}" type="pres">
      <dgm:prSet presAssocID="{B58F0EB5-68F9-418B-BEE5-ACB1022B548C}" presName="parenttext" presStyleLbl="revTx" presStyleIdx="2" presStyleCnt="3">
        <dgm:presLayoutVars>
          <dgm:chMax/>
          <dgm:chPref val="2"/>
          <dgm:bulletEnabled val="1"/>
        </dgm:presLayoutVars>
      </dgm:prSet>
      <dgm:spPr/>
    </dgm:pt>
    <dgm:pt modelId="{3D067EDF-4525-4A0A-9878-26EFCF579A21}" type="pres">
      <dgm:prSet presAssocID="{B58F0EB5-68F9-418B-BEE5-ACB1022B548C}" presName="composite" presStyleCnt="0"/>
      <dgm:spPr/>
    </dgm:pt>
    <dgm:pt modelId="{D18E6662-6241-4E8D-B975-88D76933DA67}" type="pres">
      <dgm:prSet presAssocID="{B58F0EB5-68F9-418B-BEE5-ACB1022B548C}" presName="chevron1" presStyleLbl="alignNode1" presStyleIdx="14" presStyleCnt="21"/>
      <dgm:spPr/>
    </dgm:pt>
    <dgm:pt modelId="{31C59F05-69AE-4246-A71A-CFA4687C9E6C}" type="pres">
      <dgm:prSet presAssocID="{B58F0EB5-68F9-418B-BEE5-ACB1022B548C}" presName="chevron2" presStyleLbl="alignNode1" presStyleIdx="15" presStyleCnt="21"/>
      <dgm:spPr/>
    </dgm:pt>
    <dgm:pt modelId="{DB1FEB23-0E0F-4346-BE93-1E0A6E2302C4}" type="pres">
      <dgm:prSet presAssocID="{B58F0EB5-68F9-418B-BEE5-ACB1022B548C}" presName="chevron3" presStyleLbl="alignNode1" presStyleIdx="16" presStyleCnt="21"/>
      <dgm:spPr/>
    </dgm:pt>
    <dgm:pt modelId="{E94AB711-0BC0-41E0-91D6-B95DAEBDB10D}" type="pres">
      <dgm:prSet presAssocID="{B58F0EB5-68F9-418B-BEE5-ACB1022B548C}" presName="chevron4" presStyleLbl="alignNode1" presStyleIdx="17" presStyleCnt="21"/>
      <dgm:spPr/>
    </dgm:pt>
    <dgm:pt modelId="{2098943C-8C0A-4EFE-9680-4556CF83B409}" type="pres">
      <dgm:prSet presAssocID="{B58F0EB5-68F9-418B-BEE5-ACB1022B548C}" presName="chevron5" presStyleLbl="alignNode1" presStyleIdx="18" presStyleCnt="21"/>
      <dgm:spPr/>
    </dgm:pt>
    <dgm:pt modelId="{C9CF2527-5084-4CF1-8F4F-38578D90D2E6}" type="pres">
      <dgm:prSet presAssocID="{B58F0EB5-68F9-418B-BEE5-ACB1022B548C}" presName="chevron6" presStyleLbl="alignNode1" presStyleIdx="19" presStyleCnt="21"/>
      <dgm:spPr/>
    </dgm:pt>
    <dgm:pt modelId="{43F3C48B-0304-452E-B376-23983F5D9E55}" type="pres">
      <dgm:prSet presAssocID="{B58F0EB5-68F9-418B-BEE5-ACB1022B548C}" presName="chevron7" presStyleLbl="alignNode1" presStyleIdx="20" presStyleCnt="21"/>
      <dgm:spPr/>
    </dgm:pt>
    <dgm:pt modelId="{EE196BDC-9294-4387-9777-B8A8C6117014}" type="pres">
      <dgm:prSet presAssocID="{B58F0EB5-68F9-418B-BEE5-ACB1022B548C}" presName="childtext" presStyleLbl="solidFgAcc1" presStyleIdx="2" presStyleCnt="3">
        <dgm:presLayoutVars>
          <dgm:chMax/>
          <dgm:chPref val="0"/>
          <dgm:bulletEnabled val="1"/>
        </dgm:presLayoutVars>
      </dgm:prSet>
      <dgm:spPr/>
    </dgm:pt>
  </dgm:ptLst>
  <dgm:cxnLst>
    <dgm:cxn modelId="{A762C601-8654-4276-8174-476E1C766494}" type="presOf" srcId="{8F1BC799-F506-43BA-9F1D-39D4A1D739C0}" destId="{3F409AC4-C2B4-4782-B6B2-03D96CFF293B}" srcOrd="0" destOrd="0" presId="urn:microsoft.com/office/officeart/2008/layout/VerticalAccentList"/>
    <dgm:cxn modelId="{EDE25909-2CFA-4014-AD2B-8B0EA9DD704F}" srcId="{8F1BC799-F506-43BA-9F1D-39D4A1D739C0}" destId="{DF30D5ED-5636-4ED5-B5B2-59341DCC6B7C}" srcOrd="0" destOrd="0" parTransId="{0AF6139B-1FA2-4C0D-8048-DB59E142C2FB}" sibTransId="{65B41DEC-5A54-468A-AB68-BF4BFA260C66}"/>
    <dgm:cxn modelId="{FA534B0D-6734-411D-B65C-F2CB8E0F256A}" type="presOf" srcId="{E24DFEC3-FE15-44CE-ABF5-3D8D23A84DFD}" destId="{2057D592-9A9C-4FB3-8276-580E4090C0E8}" srcOrd="0" destOrd="1" presId="urn:microsoft.com/office/officeart/2008/layout/VerticalAccentList"/>
    <dgm:cxn modelId="{C217D520-7777-47A0-B3C8-2A0C511CE151}" type="presOf" srcId="{DF30D5ED-5636-4ED5-B5B2-59341DCC6B7C}" destId="{2057D592-9A9C-4FB3-8276-580E4090C0E8}" srcOrd="0" destOrd="0" presId="urn:microsoft.com/office/officeart/2008/layout/VerticalAccentList"/>
    <dgm:cxn modelId="{FCC5EA2E-7E61-4D84-BCEF-B5A731F385AE}" srcId="{6A1D88FC-25DE-4C95-AB0C-FCA03981ADF1}" destId="{B58F0EB5-68F9-418B-BEE5-ACB1022B548C}" srcOrd="2" destOrd="0" parTransId="{BD531F7C-8467-4500-B4B7-0E26FFBD911D}" sibTransId="{D0C97874-5BBC-44B5-B98B-AA9F1C67B960}"/>
    <dgm:cxn modelId="{B6EC1A33-EBC3-431B-9FB3-7CACE86C649B}" srcId="{6A1D88FC-25DE-4C95-AB0C-FCA03981ADF1}" destId="{8F1BC799-F506-43BA-9F1D-39D4A1D739C0}" srcOrd="1" destOrd="0" parTransId="{D439A1F8-CA98-436F-B3E5-8625378EE62E}" sibTransId="{AEF7F5B0-1A85-4E4C-887B-52717C3C0CC0}"/>
    <dgm:cxn modelId="{858E0C40-3AB9-4C22-8F94-2875774A29C3}" srcId="{F9BC315C-602F-4918-A444-1FF2766D451F}" destId="{1D415004-F50C-45DF-9DA9-E9F411393306}" srcOrd="0" destOrd="0" parTransId="{9AAAAADA-A32C-4E95-99C2-0FCB0772E8A3}" sibTransId="{6B8EBD98-61BF-439B-88BA-C6B12EC76429}"/>
    <dgm:cxn modelId="{B78BDB7A-2A18-4530-97EA-3C58DFEBEE05}" type="presOf" srcId="{6A1D88FC-25DE-4C95-AB0C-FCA03981ADF1}" destId="{A21840D7-8C36-4A4D-8F3C-22FB02617884}" srcOrd="0" destOrd="0" presId="urn:microsoft.com/office/officeart/2008/layout/VerticalAccentList"/>
    <dgm:cxn modelId="{316F5488-CB49-4493-B7C2-3A6BA3D498AE}" srcId="{8F1BC799-F506-43BA-9F1D-39D4A1D739C0}" destId="{E24DFEC3-FE15-44CE-ABF5-3D8D23A84DFD}" srcOrd="1" destOrd="0" parTransId="{205834AA-E60F-4D21-8C9C-868F239DCDBC}" sibTransId="{6D3BBA7F-23AB-46F8-99EF-FA256F5B366E}"/>
    <dgm:cxn modelId="{129AB593-A7D0-4E24-BFF1-459C494B39DD}" srcId="{B58F0EB5-68F9-418B-BEE5-ACB1022B548C}" destId="{A59FB2B6-7096-4430-997C-28D373E9B3E7}" srcOrd="0" destOrd="0" parTransId="{B83DC4AD-333F-4C6B-8F0C-A299C426DFBB}" sibTransId="{CDC4639B-1B5B-454D-903F-19E29E2786AA}"/>
    <dgm:cxn modelId="{48EEF594-25A7-455C-99B2-C8916876A84A}" type="presOf" srcId="{B58F0EB5-68F9-418B-BEE5-ACB1022B548C}" destId="{D8C2CD41-BE76-458B-8ABA-0ADB2615D295}" srcOrd="0" destOrd="0" presId="urn:microsoft.com/office/officeart/2008/layout/VerticalAccentList"/>
    <dgm:cxn modelId="{9BB7ACA2-C544-45C7-AFFF-BFB57914284A}" type="presOf" srcId="{97113C4F-81FE-4612-8124-49A0A0BC0930}" destId="{EE196BDC-9294-4387-9777-B8A8C6117014}" srcOrd="0" destOrd="1" presId="urn:microsoft.com/office/officeart/2008/layout/VerticalAccentList"/>
    <dgm:cxn modelId="{DEBDC6C2-DD77-4FE5-AB14-9F695E3DBE40}" type="presOf" srcId="{1D415004-F50C-45DF-9DA9-E9F411393306}" destId="{F182F183-3D1D-4117-A07D-961CABA2804F}" srcOrd="0" destOrd="0" presId="urn:microsoft.com/office/officeart/2008/layout/VerticalAccentList"/>
    <dgm:cxn modelId="{89DD85DB-270B-4134-9301-CC6802637128}" srcId="{B58F0EB5-68F9-418B-BEE5-ACB1022B548C}" destId="{97113C4F-81FE-4612-8124-49A0A0BC0930}" srcOrd="1" destOrd="0" parTransId="{B754BC14-FCD4-4EB2-A235-D9877B20A0D0}" sibTransId="{55B43E90-F3CD-4741-88F1-B2A5BE087D96}"/>
    <dgm:cxn modelId="{276158E8-C07A-4F18-9784-D65CC29C4731}" srcId="{6A1D88FC-25DE-4C95-AB0C-FCA03981ADF1}" destId="{F9BC315C-602F-4918-A444-1FF2766D451F}" srcOrd="0" destOrd="0" parTransId="{B1172B5A-3DC0-413A-8644-179539D91EC8}" sibTransId="{66CDCF14-C060-414B-AE62-3D6F28D7ED7F}"/>
    <dgm:cxn modelId="{A56B14ED-66AB-46CD-8732-A4542F49D523}" type="presOf" srcId="{A59FB2B6-7096-4430-997C-28D373E9B3E7}" destId="{EE196BDC-9294-4387-9777-B8A8C6117014}" srcOrd="0" destOrd="0" presId="urn:microsoft.com/office/officeart/2008/layout/VerticalAccentList"/>
    <dgm:cxn modelId="{68C341F4-F9C4-4666-9020-8A41DBD08CAB}" type="presOf" srcId="{F9BC315C-602F-4918-A444-1FF2766D451F}" destId="{90015626-6F17-46FC-96B2-2AD7D6A8E93A}" srcOrd="0" destOrd="0" presId="urn:microsoft.com/office/officeart/2008/layout/VerticalAccentList"/>
    <dgm:cxn modelId="{E34CDA69-8154-4CF3-BF0F-C2A3E790E04D}" type="presParOf" srcId="{A21840D7-8C36-4A4D-8F3C-22FB02617884}" destId="{9A21F014-0035-4650-A75A-786A12024F11}" srcOrd="0" destOrd="0" presId="urn:microsoft.com/office/officeart/2008/layout/VerticalAccentList"/>
    <dgm:cxn modelId="{6F487D91-B6E9-40F5-88DA-FC7192474AE4}" type="presParOf" srcId="{9A21F014-0035-4650-A75A-786A12024F11}" destId="{90015626-6F17-46FC-96B2-2AD7D6A8E93A}" srcOrd="0" destOrd="0" presId="urn:microsoft.com/office/officeart/2008/layout/VerticalAccentList"/>
    <dgm:cxn modelId="{8D9317E3-AF7F-40A9-8FF0-742738333DC3}" type="presParOf" srcId="{A21840D7-8C36-4A4D-8F3C-22FB02617884}" destId="{A3D3D2F5-8246-419B-BF80-50CF3148B706}" srcOrd="1" destOrd="0" presId="urn:microsoft.com/office/officeart/2008/layout/VerticalAccentList"/>
    <dgm:cxn modelId="{772133BD-9D2B-4ED9-89A1-79EEA6130986}" type="presParOf" srcId="{A3D3D2F5-8246-419B-BF80-50CF3148B706}" destId="{06557320-E2C2-4022-9D16-A1DB0A23FD21}" srcOrd="0" destOrd="0" presId="urn:microsoft.com/office/officeart/2008/layout/VerticalAccentList"/>
    <dgm:cxn modelId="{37118EBA-0B01-4B79-9B97-0212EB7212EF}" type="presParOf" srcId="{A3D3D2F5-8246-419B-BF80-50CF3148B706}" destId="{692BACD5-0952-44AF-AF4F-FAF2AF9ED975}" srcOrd="1" destOrd="0" presId="urn:microsoft.com/office/officeart/2008/layout/VerticalAccentList"/>
    <dgm:cxn modelId="{BF45EEFF-B8F4-489B-BE79-32FEA1415C64}" type="presParOf" srcId="{A3D3D2F5-8246-419B-BF80-50CF3148B706}" destId="{B805585C-EA7B-4795-9CB2-723FB53E5030}" srcOrd="2" destOrd="0" presId="urn:microsoft.com/office/officeart/2008/layout/VerticalAccentList"/>
    <dgm:cxn modelId="{F2F35A52-F6DF-4F6F-A8F7-801AA34630FB}" type="presParOf" srcId="{A3D3D2F5-8246-419B-BF80-50CF3148B706}" destId="{2462CC08-7D9F-4BF7-A037-320CAA9EB2B7}" srcOrd="3" destOrd="0" presId="urn:microsoft.com/office/officeart/2008/layout/VerticalAccentList"/>
    <dgm:cxn modelId="{BB983B81-FA3F-4460-8C62-10932EBB1C27}" type="presParOf" srcId="{A3D3D2F5-8246-419B-BF80-50CF3148B706}" destId="{18ED83C0-324E-48D4-96D4-72587855763C}" srcOrd="4" destOrd="0" presId="urn:microsoft.com/office/officeart/2008/layout/VerticalAccentList"/>
    <dgm:cxn modelId="{60A51720-EC1D-4D56-A01D-BAF3A9194D3C}" type="presParOf" srcId="{A3D3D2F5-8246-419B-BF80-50CF3148B706}" destId="{3D37B7F6-F457-48B6-A56E-2FAD3674379A}" srcOrd="5" destOrd="0" presId="urn:microsoft.com/office/officeart/2008/layout/VerticalAccentList"/>
    <dgm:cxn modelId="{6C1B8959-320B-4F1E-9839-D53DBC558FE1}" type="presParOf" srcId="{A3D3D2F5-8246-419B-BF80-50CF3148B706}" destId="{BB8536BF-25EC-412E-8765-85BA7BC9464B}" srcOrd="6" destOrd="0" presId="urn:microsoft.com/office/officeart/2008/layout/VerticalAccentList"/>
    <dgm:cxn modelId="{C72FC589-81EA-4F5E-ADCB-BCDB47E7C58B}" type="presParOf" srcId="{A3D3D2F5-8246-419B-BF80-50CF3148B706}" destId="{F182F183-3D1D-4117-A07D-961CABA2804F}" srcOrd="7" destOrd="0" presId="urn:microsoft.com/office/officeart/2008/layout/VerticalAccentList"/>
    <dgm:cxn modelId="{948F2DB8-EE90-4F85-B250-410E1E26D3AD}" type="presParOf" srcId="{A21840D7-8C36-4A4D-8F3C-22FB02617884}" destId="{5A04F93F-2909-4394-85B3-2E516C251C92}" srcOrd="2" destOrd="0" presId="urn:microsoft.com/office/officeart/2008/layout/VerticalAccentList"/>
    <dgm:cxn modelId="{F4242A9E-084C-43A0-8355-72E24564319F}" type="presParOf" srcId="{A21840D7-8C36-4A4D-8F3C-22FB02617884}" destId="{EDD47BC0-8BD6-4C5A-99C9-46D662222A66}" srcOrd="3" destOrd="0" presId="urn:microsoft.com/office/officeart/2008/layout/VerticalAccentList"/>
    <dgm:cxn modelId="{2F1335C9-5C29-4A5E-B440-D9509EBDD6A6}" type="presParOf" srcId="{EDD47BC0-8BD6-4C5A-99C9-46D662222A66}" destId="{3F409AC4-C2B4-4782-B6B2-03D96CFF293B}" srcOrd="0" destOrd="0" presId="urn:microsoft.com/office/officeart/2008/layout/VerticalAccentList"/>
    <dgm:cxn modelId="{B117BE8D-57BE-493B-B209-1B42CBF1D194}" type="presParOf" srcId="{A21840D7-8C36-4A4D-8F3C-22FB02617884}" destId="{EDEC14DF-C293-483C-BB42-78E091404155}" srcOrd="4" destOrd="0" presId="urn:microsoft.com/office/officeart/2008/layout/VerticalAccentList"/>
    <dgm:cxn modelId="{27D9D7B9-AF28-43C5-9207-89A0B2E600E3}" type="presParOf" srcId="{EDEC14DF-C293-483C-BB42-78E091404155}" destId="{37741ADC-8DC1-4969-A69E-C1C47F8A32DB}" srcOrd="0" destOrd="0" presId="urn:microsoft.com/office/officeart/2008/layout/VerticalAccentList"/>
    <dgm:cxn modelId="{543DFD09-8553-4FB5-8FD3-263CCE5BD309}" type="presParOf" srcId="{EDEC14DF-C293-483C-BB42-78E091404155}" destId="{EBF60CF0-7586-4983-B447-0080D96B6D73}" srcOrd="1" destOrd="0" presId="urn:microsoft.com/office/officeart/2008/layout/VerticalAccentList"/>
    <dgm:cxn modelId="{5AF9188D-606B-458D-881E-48377363C827}" type="presParOf" srcId="{EDEC14DF-C293-483C-BB42-78E091404155}" destId="{37135011-BF25-4956-9371-08601080CDB4}" srcOrd="2" destOrd="0" presId="urn:microsoft.com/office/officeart/2008/layout/VerticalAccentList"/>
    <dgm:cxn modelId="{0B800A5E-6787-4ACA-AD64-06C96EFC7B9C}" type="presParOf" srcId="{EDEC14DF-C293-483C-BB42-78E091404155}" destId="{372116B2-5BBE-4D50-BC02-E91AA480B392}" srcOrd="3" destOrd="0" presId="urn:microsoft.com/office/officeart/2008/layout/VerticalAccentList"/>
    <dgm:cxn modelId="{D72BF48E-71AE-400E-930D-562DB9A70144}" type="presParOf" srcId="{EDEC14DF-C293-483C-BB42-78E091404155}" destId="{190C704D-115B-4AE2-A46C-1B273212A3E6}" srcOrd="4" destOrd="0" presId="urn:microsoft.com/office/officeart/2008/layout/VerticalAccentList"/>
    <dgm:cxn modelId="{974D198F-9F6E-42A0-8D72-849D7B63299B}" type="presParOf" srcId="{EDEC14DF-C293-483C-BB42-78E091404155}" destId="{32627A7E-DCF7-4D51-8071-6B33762A955A}" srcOrd="5" destOrd="0" presId="urn:microsoft.com/office/officeart/2008/layout/VerticalAccentList"/>
    <dgm:cxn modelId="{8A878F4B-E327-4E42-8E61-A5B9F01C903F}" type="presParOf" srcId="{EDEC14DF-C293-483C-BB42-78E091404155}" destId="{2EA5A3E2-9DB9-4042-887E-0B7071CF23F6}" srcOrd="6" destOrd="0" presId="urn:microsoft.com/office/officeart/2008/layout/VerticalAccentList"/>
    <dgm:cxn modelId="{A46F1E84-6572-444E-9BD5-AA7C9AD9587B}" type="presParOf" srcId="{EDEC14DF-C293-483C-BB42-78E091404155}" destId="{2057D592-9A9C-4FB3-8276-580E4090C0E8}" srcOrd="7" destOrd="0" presId="urn:microsoft.com/office/officeart/2008/layout/VerticalAccentList"/>
    <dgm:cxn modelId="{6B7BEEBA-EAD7-4830-BD16-118166C0D92A}" type="presParOf" srcId="{A21840D7-8C36-4A4D-8F3C-22FB02617884}" destId="{FCEBC5EC-88D0-4E8C-AA7D-B5DCD7B98737}" srcOrd="5" destOrd="0" presId="urn:microsoft.com/office/officeart/2008/layout/VerticalAccentList"/>
    <dgm:cxn modelId="{8B11620D-72B1-4C07-AAF2-2281D08EBE81}" type="presParOf" srcId="{A21840D7-8C36-4A4D-8F3C-22FB02617884}" destId="{99B4296D-280F-4C2A-BC3F-D9D2A3C3FB8A}" srcOrd="6" destOrd="0" presId="urn:microsoft.com/office/officeart/2008/layout/VerticalAccentList"/>
    <dgm:cxn modelId="{97C1D11F-44B1-41CF-B2A9-912756E5D0C3}" type="presParOf" srcId="{99B4296D-280F-4C2A-BC3F-D9D2A3C3FB8A}" destId="{D8C2CD41-BE76-458B-8ABA-0ADB2615D295}" srcOrd="0" destOrd="0" presId="urn:microsoft.com/office/officeart/2008/layout/VerticalAccentList"/>
    <dgm:cxn modelId="{3C5DBEA0-7F98-46DA-AC5D-F8BCB2994BD4}" type="presParOf" srcId="{A21840D7-8C36-4A4D-8F3C-22FB02617884}" destId="{3D067EDF-4525-4A0A-9878-26EFCF579A21}" srcOrd="7" destOrd="0" presId="urn:microsoft.com/office/officeart/2008/layout/VerticalAccentList"/>
    <dgm:cxn modelId="{F73E496E-6F4D-4351-BA46-1CA8944BB168}" type="presParOf" srcId="{3D067EDF-4525-4A0A-9878-26EFCF579A21}" destId="{D18E6662-6241-4E8D-B975-88D76933DA67}" srcOrd="0" destOrd="0" presId="urn:microsoft.com/office/officeart/2008/layout/VerticalAccentList"/>
    <dgm:cxn modelId="{4755A53D-456D-4BCC-AB04-B11C430481AB}" type="presParOf" srcId="{3D067EDF-4525-4A0A-9878-26EFCF579A21}" destId="{31C59F05-69AE-4246-A71A-CFA4687C9E6C}" srcOrd="1" destOrd="0" presId="urn:microsoft.com/office/officeart/2008/layout/VerticalAccentList"/>
    <dgm:cxn modelId="{9EF2BAFE-2375-483E-B2F2-6E3665681BEA}" type="presParOf" srcId="{3D067EDF-4525-4A0A-9878-26EFCF579A21}" destId="{DB1FEB23-0E0F-4346-BE93-1E0A6E2302C4}" srcOrd="2" destOrd="0" presId="urn:microsoft.com/office/officeart/2008/layout/VerticalAccentList"/>
    <dgm:cxn modelId="{95D07E61-36EC-4293-BF98-06F74FC0B37B}" type="presParOf" srcId="{3D067EDF-4525-4A0A-9878-26EFCF579A21}" destId="{E94AB711-0BC0-41E0-91D6-B95DAEBDB10D}" srcOrd="3" destOrd="0" presId="urn:microsoft.com/office/officeart/2008/layout/VerticalAccentList"/>
    <dgm:cxn modelId="{F9C42197-8A66-43D2-895F-2A86DE3777F7}" type="presParOf" srcId="{3D067EDF-4525-4A0A-9878-26EFCF579A21}" destId="{2098943C-8C0A-4EFE-9680-4556CF83B409}" srcOrd="4" destOrd="0" presId="urn:microsoft.com/office/officeart/2008/layout/VerticalAccentList"/>
    <dgm:cxn modelId="{1FA5C05C-47EB-46DB-B586-3CCA8EB3012C}" type="presParOf" srcId="{3D067EDF-4525-4A0A-9878-26EFCF579A21}" destId="{C9CF2527-5084-4CF1-8F4F-38578D90D2E6}" srcOrd="5" destOrd="0" presId="urn:microsoft.com/office/officeart/2008/layout/VerticalAccentList"/>
    <dgm:cxn modelId="{11CD5A6E-E02B-4392-A717-527406F77D0E}" type="presParOf" srcId="{3D067EDF-4525-4A0A-9878-26EFCF579A21}" destId="{43F3C48B-0304-452E-B376-23983F5D9E55}" srcOrd="6" destOrd="0" presId="urn:microsoft.com/office/officeart/2008/layout/VerticalAccentList"/>
    <dgm:cxn modelId="{C84FA385-2E20-4FF4-94C8-84BBBB84FC08}" type="presParOf" srcId="{3D067EDF-4525-4A0A-9878-26EFCF579A21}" destId="{EE196BDC-9294-4387-9777-B8A8C6117014}"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FE6522B-C9B5-47A0-8CD4-89F4DB557316}" type="doc">
      <dgm:prSet loTypeId="urn:microsoft.com/office/officeart/2011/layout/CircleProcess" loCatId="process" qsTypeId="urn:microsoft.com/office/officeart/2005/8/quickstyle/3d5" qsCatId="3D" csTypeId="urn:microsoft.com/office/officeart/2005/8/colors/colorful4" csCatId="colorful" phldr="1"/>
      <dgm:spPr/>
      <dgm:t>
        <a:bodyPr/>
        <a:lstStyle/>
        <a:p>
          <a:endParaRPr lang="en-SG"/>
        </a:p>
      </dgm:t>
    </dgm:pt>
    <dgm:pt modelId="{DB80F222-6142-498C-B4F9-704D3B290731}">
      <dgm:prSet phldrT="[Text]"/>
      <dgm:spPr/>
      <dgm:t>
        <a:bodyPr/>
        <a:lstStyle/>
        <a:p>
          <a:r>
            <a:rPr lang="en-US" i="1" dirty="0"/>
            <a:t>Pak</a:t>
          </a:r>
          <a:r>
            <a:rPr lang="en-US" i="1" dirty="0">
              <a:latin typeface="Times New Roman" panose="02020603050405020304" pitchFamily="18" charset="0"/>
              <a:cs typeface="Times New Roman" panose="02020603050405020304" pitchFamily="18" charset="0"/>
            </a:rPr>
            <a:t>ṣ</a:t>
          </a:r>
          <a:r>
            <a:rPr lang="en-US" i="1" dirty="0"/>
            <a:t>a</a:t>
          </a:r>
          <a:r>
            <a:rPr lang="en-US" dirty="0"/>
            <a:t>/subject</a:t>
          </a:r>
          <a:endParaRPr lang="en-SG" dirty="0"/>
        </a:p>
      </dgm:t>
    </dgm:pt>
    <dgm:pt modelId="{649EDDB1-BFFD-4D9E-A134-A8100806BA3F}" type="parTrans" cxnId="{C1A810E7-26C4-4635-853F-B9A12E2A5336}">
      <dgm:prSet/>
      <dgm:spPr/>
      <dgm:t>
        <a:bodyPr/>
        <a:lstStyle/>
        <a:p>
          <a:endParaRPr lang="en-SG"/>
        </a:p>
      </dgm:t>
    </dgm:pt>
    <dgm:pt modelId="{CA592C36-94A0-43F5-90EC-0C67D4C1FBA6}" type="sibTrans" cxnId="{C1A810E7-26C4-4635-853F-B9A12E2A5336}">
      <dgm:prSet/>
      <dgm:spPr/>
      <dgm:t>
        <a:bodyPr/>
        <a:lstStyle/>
        <a:p>
          <a:endParaRPr lang="en-SG"/>
        </a:p>
      </dgm:t>
    </dgm:pt>
    <dgm:pt modelId="{E850742E-14FD-45F5-BF55-A3583277070D}">
      <dgm:prSet phldrT="[Text]"/>
      <dgm:spPr/>
      <dgm:t>
        <a:bodyPr/>
        <a:lstStyle/>
        <a:p>
          <a:r>
            <a:rPr lang="en-US" dirty="0"/>
            <a:t>Mountain possess fire or</a:t>
          </a:r>
          <a:endParaRPr lang="en-SG" dirty="0"/>
        </a:p>
      </dgm:t>
    </dgm:pt>
    <dgm:pt modelId="{B15171B3-1E3F-4C72-85AC-56A62B7F7FC8}" type="parTrans" cxnId="{8C4E13D6-701E-4B4E-BEDE-0C586246BE3D}">
      <dgm:prSet/>
      <dgm:spPr/>
      <dgm:t>
        <a:bodyPr/>
        <a:lstStyle/>
        <a:p>
          <a:endParaRPr lang="en-SG"/>
        </a:p>
      </dgm:t>
    </dgm:pt>
    <dgm:pt modelId="{6308FF06-5650-4C3B-98DC-B09907C5BE8D}" type="sibTrans" cxnId="{8C4E13D6-701E-4B4E-BEDE-0C586246BE3D}">
      <dgm:prSet/>
      <dgm:spPr/>
      <dgm:t>
        <a:bodyPr/>
        <a:lstStyle/>
        <a:p>
          <a:endParaRPr lang="en-SG"/>
        </a:p>
      </dgm:t>
    </dgm:pt>
    <dgm:pt modelId="{F37DF66E-25B4-428C-9FC7-752E685E599A}">
      <dgm:prSet phldrT="[Text]"/>
      <dgm:spPr/>
      <dgm:t>
        <a:bodyPr/>
        <a:lstStyle/>
        <a:p>
          <a:r>
            <a:rPr lang="en-US" dirty="0"/>
            <a:t>*Mountain is on fire</a:t>
          </a:r>
          <a:endParaRPr lang="en-SG" dirty="0"/>
        </a:p>
      </dgm:t>
    </dgm:pt>
    <dgm:pt modelId="{D9F69AA2-3B2C-4214-AD32-DD0CBECBE3AC}" type="parTrans" cxnId="{38B0232B-4D0C-4035-B6AC-061789D0E60D}">
      <dgm:prSet/>
      <dgm:spPr/>
      <dgm:t>
        <a:bodyPr/>
        <a:lstStyle/>
        <a:p>
          <a:endParaRPr lang="en-SG"/>
        </a:p>
      </dgm:t>
    </dgm:pt>
    <dgm:pt modelId="{474FC320-71B3-4434-9A7B-113A522FE99A}" type="sibTrans" cxnId="{38B0232B-4D0C-4035-B6AC-061789D0E60D}">
      <dgm:prSet/>
      <dgm:spPr/>
      <dgm:t>
        <a:bodyPr/>
        <a:lstStyle/>
        <a:p>
          <a:endParaRPr lang="en-SG"/>
        </a:p>
      </dgm:t>
    </dgm:pt>
    <dgm:pt modelId="{42CCE5F1-E0DF-48A5-B6A8-483EA3FBEFC4}">
      <dgm:prSet phldrT="[Text]"/>
      <dgm:spPr/>
      <dgm:t>
        <a:bodyPr/>
        <a:lstStyle/>
        <a:p>
          <a:r>
            <a:rPr lang="en-US" dirty="0"/>
            <a:t>Reason/sign</a:t>
          </a:r>
          <a:endParaRPr lang="en-SG" dirty="0"/>
        </a:p>
      </dgm:t>
    </dgm:pt>
    <dgm:pt modelId="{A23E30A1-5D42-477E-84A9-3CBC78DE0081}" type="parTrans" cxnId="{3F2070AF-D206-4697-B7FA-C9763DD52F53}">
      <dgm:prSet/>
      <dgm:spPr/>
      <dgm:t>
        <a:bodyPr/>
        <a:lstStyle/>
        <a:p>
          <a:endParaRPr lang="en-SG"/>
        </a:p>
      </dgm:t>
    </dgm:pt>
    <dgm:pt modelId="{6AF35172-0A85-4622-A0DE-86D8C8700E95}" type="sibTrans" cxnId="{3F2070AF-D206-4697-B7FA-C9763DD52F53}">
      <dgm:prSet/>
      <dgm:spPr/>
      <dgm:t>
        <a:bodyPr/>
        <a:lstStyle/>
        <a:p>
          <a:endParaRPr lang="en-SG"/>
        </a:p>
      </dgm:t>
    </dgm:pt>
    <dgm:pt modelId="{CEC4E721-1BEE-4B29-A2D7-84D3BF98185B}">
      <dgm:prSet phldrT="[Text]"/>
      <dgm:spPr/>
      <dgm:t>
        <a:bodyPr/>
        <a:lstStyle/>
        <a:p>
          <a:r>
            <a:rPr lang="en-US" dirty="0"/>
            <a:t>Reason: smoke</a:t>
          </a:r>
          <a:endParaRPr lang="en-SG" dirty="0"/>
        </a:p>
      </dgm:t>
    </dgm:pt>
    <dgm:pt modelId="{F2C4599A-C015-486C-BF38-69AFB4760816}" type="parTrans" cxnId="{2CBF2528-F97E-4277-91DF-A6838AD4794D}">
      <dgm:prSet/>
      <dgm:spPr/>
      <dgm:t>
        <a:bodyPr/>
        <a:lstStyle/>
        <a:p>
          <a:endParaRPr lang="en-SG"/>
        </a:p>
      </dgm:t>
    </dgm:pt>
    <dgm:pt modelId="{664368E1-4851-4390-8D2E-880A9D6B6B5B}" type="sibTrans" cxnId="{2CBF2528-F97E-4277-91DF-A6838AD4794D}">
      <dgm:prSet/>
      <dgm:spPr/>
      <dgm:t>
        <a:bodyPr/>
        <a:lstStyle/>
        <a:p>
          <a:endParaRPr lang="en-SG"/>
        </a:p>
      </dgm:t>
    </dgm:pt>
    <dgm:pt modelId="{3ABDB461-FC04-406C-962E-BC5787573201}">
      <dgm:prSet phldrT="[Text]"/>
      <dgm:spPr/>
      <dgm:t>
        <a:bodyPr/>
        <a:lstStyle/>
        <a:p>
          <a:r>
            <a:rPr lang="en-US" dirty="0"/>
            <a:t>Sign/mark: smoke</a:t>
          </a:r>
          <a:endParaRPr lang="en-SG" dirty="0"/>
        </a:p>
      </dgm:t>
    </dgm:pt>
    <dgm:pt modelId="{C2270F66-F71A-4571-BD3C-BEE6C6D01562}" type="parTrans" cxnId="{B9DF6516-B1CC-4FBD-B4F5-A9BD2B92380B}">
      <dgm:prSet/>
      <dgm:spPr/>
      <dgm:t>
        <a:bodyPr/>
        <a:lstStyle/>
        <a:p>
          <a:endParaRPr lang="en-SG"/>
        </a:p>
      </dgm:t>
    </dgm:pt>
    <dgm:pt modelId="{C4029B0B-FBFA-40B5-9B46-1E7003FC6B28}" type="sibTrans" cxnId="{B9DF6516-B1CC-4FBD-B4F5-A9BD2B92380B}">
      <dgm:prSet/>
      <dgm:spPr/>
      <dgm:t>
        <a:bodyPr/>
        <a:lstStyle/>
        <a:p>
          <a:endParaRPr lang="en-SG"/>
        </a:p>
      </dgm:t>
    </dgm:pt>
    <dgm:pt modelId="{E7109534-5362-4ECB-B059-0A509A989D99}">
      <dgm:prSet phldrT="[Text]"/>
      <dgm:spPr/>
      <dgm:t>
        <a:bodyPr/>
        <a:lstStyle/>
        <a:p>
          <a:r>
            <a:rPr lang="en-US" dirty="0"/>
            <a:t>Example</a:t>
          </a:r>
          <a:endParaRPr lang="en-SG" dirty="0"/>
        </a:p>
      </dgm:t>
    </dgm:pt>
    <dgm:pt modelId="{57846DFA-ED93-4120-85DF-EBBA37C54FB7}" type="parTrans" cxnId="{66B895FD-94CE-4181-BC19-3FC4AA95EAC2}">
      <dgm:prSet/>
      <dgm:spPr/>
      <dgm:t>
        <a:bodyPr/>
        <a:lstStyle/>
        <a:p>
          <a:endParaRPr lang="en-SG"/>
        </a:p>
      </dgm:t>
    </dgm:pt>
    <dgm:pt modelId="{B3E908F5-3D5D-4E59-851C-4711335747CA}" type="sibTrans" cxnId="{66B895FD-94CE-4181-BC19-3FC4AA95EAC2}">
      <dgm:prSet/>
      <dgm:spPr/>
      <dgm:t>
        <a:bodyPr/>
        <a:lstStyle/>
        <a:p>
          <a:endParaRPr lang="en-SG"/>
        </a:p>
      </dgm:t>
    </dgm:pt>
    <dgm:pt modelId="{6D91767E-6CA2-439D-830F-181A787AC0C4}">
      <dgm:prSet phldrT="[Text]"/>
      <dgm:spPr/>
      <dgm:t>
        <a:bodyPr/>
        <a:lstStyle/>
        <a:p>
          <a:r>
            <a:rPr lang="en-US" dirty="0" err="1"/>
            <a:t>Sapak</a:t>
          </a:r>
          <a:r>
            <a:rPr lang="en-US" dirty="0" err="1">
              <a:latin typeface="Times New Roman" panose="02020603050405020304" pitchFamily="18" charset="0"/>
              <a:cs typeface="Times New Roman" panose="02020603050405020304" pitchFamily="18" charset="0"/>
            </a:rPr>
            <a:t>ṣ</a:t>
          </a:r>
          <a:r>
            <a:rPr lang="en-US" dirty="0" err="1"/>
            <a:t>a</a:t>
          </a:r>
          <a:r>
            <a:rPr lang="en-US" dirty="0"/>
            <a:t>: kitchen</a:t>
          </a:r>
          <a:endParaRPr lang="en-SG" dirty="0"/>
        </a:p>
      </dgm:t>
    </dgm:pt>
    <dgm:pt modelId="{1C16523F-48EF-4E5D-8460-EFE633F5E39F}" type="parTrans" cxnId="{94B36BBC-371F-4E85-89CB-F8949970300C}">
      <dgm:prSet/>
      <dgm:spPr/>
      <dgm:t>
        <a:bodyPr/>
        <a:lstStyle/>
        <a:p>
          <a:endParaRPr lang="en-SG"/>
        </a:p>
      </dgm:t>
    </dgm:pt>
    <dgm:pt modelId="{C888C017-EB00-4E85-A5AB-7E791A8AA01F}" type="sibTrans" cxnId="{94B36BBC-371F-4E85-89CB-F8949970300C}">
      <dgm:prSet/>
      <dgm:spPr/>
      <dgm:t>
        <a:bodyPr/>
        <a:lstStyle/>
        <a:p>
          <a:endParaRPr lang="en-SG"/>
        </a:p>
      </dgm:t>
    </dgm:pt>
    <dgm:pt modelId="{7AAC3B9B-AA4F-488A-A7D4-0C057E2106F8}">
      <dgm:prSet/>
      <dgm:spPr/>
      <dgm:t>
        <a:bodyPr/>
        <a:lstStyle/>
        <a:p>
          <a:r>
            <a:rPr lang="en-US" dirty="0"/>
            <a:t>Vipak</a:t>
          </a:r>
          <a:r>
            <a:rPr lang="en-US" dirty="0">
              <a:latin typeface="Times New Roman" panose="02020603050405020304" pitchFamily="18" charset="0"/>
              <a:cs typeface="Times New Roman" panose="02020603050405020304" pitchFamily="18" charset="0"/>
            </a:rPr>
            <a:t>ṣ</a:t>
          </a:r>
          <a:r>
            <a:rPr lang="en-US" dirty="0"/>
            <a:t>a: lake</a:t>
          </a:r>
          <a:endParaRPr lang="en-SG" dirty="0"/>
        </a:p>
      </dgm:t>
    </dgm:pt>
    <dgm:pt modelId="{BABFFFF2-C3E6-490F-80D3-4CC8E1F38B66}" type="parTrans" cxnId="{EC40062C-B06A-41A9-ADB3-9946568E3824}">
      <dgm:prSet/>
      <dgm:spPr/>
      <dgm:t>
        <a:bodyPr/>
        <a:lstStyle/>
        <a:p>
          <a:endParaRPr lang="en-SG"/>
        </a:p>
      </dgm:t>
    </dgm:pt>
    <dgm:pt modelId="{0B94EDD1-EE08-4539-820C-3ED40FEC5455}" type="sibTrans" cxnId="{EC40062C-B06A-41A9-ADB3-9946568E3824}">
      <dgm:prSet/>
      <dgm:spPr/>
      <dgm:t>
        <a:bodyPr/>
        <a:lstStyle/>
        <a:p>
          <a:endParaRPr lang="en-SG"/>
        </a:p>
      </dgm:t>
    </dgm:pt>
    <dgm:pt modelId="{6B42455A-4461-4237-AA46-23BAA226BF9F}" type="pres">
      <dgm:prSet presAssocID="{AFE6522B-C9B5-47A0-8CD4-89F4DB557316}" presName="Name0" presStyleCnt="0">
        <dgm:presLayoutVars>
          <dgm:chMax val="11"/>
          <dgm:chPref val="11"/>
          <dgm:dir/>
          <dgm:resizeHandles/>
        </dgm:presLayoutVars>
      </dgm:prSet>
      <dgm:spPr/>
    </dgm:pt>
    <dgm:pt modelId="{907A9C09-AF64-4A7D-AE4E-8AEE28FF9CA5}" type="pres">
      <dgm:prSet presAssocID="{E7109534-5362-4ECB-B059-0A509A989D99}" presName="Accent3" presStyleCnt="0"/>
      <dgm:spPr/>
    </dgm:pt>
    <dgm:pt modelId="{5B66220F-32C9-44AD-B07A-1E2B9C11825E}" type="pres">
      <dgm:prSet presAssocID="{E7109534-5362-4ECB-B059-0A509A989D99}" presName="Accent" presStyleLbl="node1" presStyleIdx="0" presStyleCnt="3"/>
      <dgm:spPr/>
    </dgm:pt>
    <dgm:pt modelId="{8B799B4F-57E0-4ECD-B564-C8495BA9C6A2}" type="pres">
      <dgm:prSet presAssocID="{E7109534-5362-4ECB-B059-0A509A989D99}" presName="ParentBackground3" presStyleCnt="0"/>
      <dgm:spPr/>
    </dgm:pt>
    <dgm:pt modelId="{CC6552DC-2293-4945-B27F-252DC9553257}" type="pres">
      <dgm:prSet presAssocID="{E7109534-5362-4ECB-B059-0A509A989D99}" presName="ParentBackground" presStyleLbl="fgAcc1" presStyleIdx="0" presStyleCnt="3"/>
      <dgm:spPr/>
    </dgm:pt>
    <dgm:pt modelId="{C33F7E1C-607C-4A85-8B5C-D61ED1CEF662}" type="pres">
      <dgm:prSet presAssocID="{E7109534-5362-4ECB-B059-0A509A989D99}" presName="Child3" presStyleLbl="revTx" presStyleIdx="0" presStyleCnt="3">
        <dgm:presLayoutVars>
          <dgm:chMax val="0"/>
          <dgm:chPref val="0"/>
          <dgm:bulletEnabled val="1"/>
        </dgm:presLayoutVars>
      </dgm:prSet>
      <dgm:spPr/>
    </dgm:pt>
    <dgm:pt modelId="{D1FC0C23-64BC-483B-AE10-56BC27693EE7}" type="pres">
      <dgm:prSet presAssocID="{E7109534-5362-4ECB-B059-0A509A989D99}" presName="Parent3" presStyleLbl="revTx" presStyleIdx="0" presStyleCnt="3">
        <dgm:presLayoutVars>
          <dgm:chMax val="1"/>
          <dgm:chPref val="1"/>
          <dgm:bulletEnabled val="1"/>
        </dgm:presLayoutVars>
      </dgm:prSet>
      <dgm:spPr/>
    </dgm:pt>
    <dgm:pt modelId="{C7A386C8-5A1C-49A7-9012-44485B198B8D}" type="pres">
      <dgm:prSet presAssocID="{42CCE5F1-E0DF-48A5-B6A8-483EA3FBEFC4}" presName="Accent2" presStyleCnt="0"/>
      <dgm:spPr/>
    </dgm:pt>
    <dgm:pt modelId="{59A2BFDE-BAD5-4B5C-8C81-3F6717CD41BE}" type="pres">
      <dgm:prSet presAssocID="{42CCE5F1-E0DF-48A5-B6A8-483EA3FBEFC4}" presName="Accent" presStyleLbl="node1" presStyleIdx="1" presStyleCnt="3"/>
      <dgm:spPr/>
    </dgm:pt>
    <dgm:pt modelId="{8206FFAD-8379-455E-AF6A-8ABE9C147F31}" type="pres">
      <dgm:prSet presAssocID="{42CCE5F1-E0DF-48A5-B6A8-483EA3FBEFC4}" presName="ParentBackground2" presStyleCnt="0"/>
      <dgm:spPr/>
    </dgm:pt>
    <dgm:pt modelId="{2A7BC284-8766-43DA-9CBB-13D50DB0C876}" type="pres">
      <dgm:prSet presAssocID="{42CCE5F1-E0DF-48A5-B6A8-483EA3FBEFC4}" presName="ParentBackground" presStyleLbl="fgAcc1" presStyleIdx="1" presStyleCnt="3"/>
      <dgm:spPr/>
    </dgm:pt>
    <dgm:pt modelId="{EEBB8DEE-B2EC-4B49-B7D9-B311A383DAA6}" type="pres">
      <dgm:prSet presAssocID="{42CCE5F1-E0DF-48A5-B6A8-483EA3FBEFC4}" presName="Child2" presStyleLbl="revTx" presStyleIdx="1" presStyleCnt="3">
        <dgm:presLayoutVars>
          <dgm:chMax val="0"/>
          <dgm:chPref val="0"/>
          <dgm:bulletEnabled val="1"/>
        </dgm:presLayoutVars>
      </dgm:prSet>
      <dgm:spPr/>
    </dgm:pt>
    <dgm:pt modelId="{A703CF85-A235-4FD0-B83F-27D967F5E66B}" type="pres">
      <dgm:prSet presAssocID="{42CCE5F1-E0DF-48A5-B6A8-483EA3FBEFC4}" presName="Parent2" presStyleLbl="revTx" presStyleIdx="1" presStyleCnt="3">
        <dgm:presLayoutVars>
          <dgm:chMax val="1"/>
          <dgm:chPref val="1"/>
          <dgm:bulletEnabled val="1"/>
        </dgm:presLayoutVars>
      </dgm:prSet>
      <dgm:spPr/>
    </dgm:pt>
    <dgm:pt modelId="{1DBE698C-64F1-4E82-B3C1-DC076F503F02}" type="pres">
      <dgm:prSet presAssocID="{DB80F222-6142-498C-B4F9-704D3B290731}" presName="Accent1" presStyleCnt="0"/>
      <dgm:spPr/>
    </dgm:pt>
    <dgm:pt modelId="{1582CF63-ADE3-4561-A793-528E77FB9A95}" type="pres">
      <dgm:prSet presAssocID="{DB80F222-6142-498C-B4F9-704D3B290731}" presName="Accent" presStyleLbl="node1" presStyleIdx="2" presStyleCnt="3"/>
      <dgm:spPr/>
    </dgm:pt>
    <dgm:pt modelId="{BD15C3F7-D778-45F4-AFB5-6DF152AB3DA9}" type="pres">
      <dgm:prSet presAssocID="{DB80F222-6142-498C-B4F9-704D3B290731}" presName="ParentBackground1" presStyleCnt="0"/>
      <dgm:spPr/>
    </dgm:pt>
    <dgm:pt modelId="{33ECF50F-E609-4FD3-9724-55D7F7EEC150}" type="pres">
      <dgm:prSet presAssocID="{DB80F222-6142-498C-B4F9-704D3B290731}" presName="ParentBackground" presStyleLbl="fgAcc1" presStyleIdx="2" presStyleCnt="3"/>
      <dgm:spPr/>
    </dgm:pt>
    <dgm:pt modelId="{7A78E288-5DDB-4ABA-936B-C93A6FA6CE94}" type="pres">
      <dgm:prSet presAssocID="{DB80F222-6142-498C-B4F9-704D3B290731}" presName="Child1" presStyleLbl="revTx" presStyleIdx="2" presStyleCnt="3">
        <dgm:presLayoutVars>
          <dgm:chMax val="0"/>
          <dgm:chPref val="0"/>
          <dgm:bulletEnabled val="1"/>
        </dgm:presLayoutVars>
      </dgm:prSet>
      <dgm:spPr/>
    </dgm:pt>
    <dgm:pt modelId="{8B693E1E-E0D0-45DB-8104-0A8EC51AF596}" type="pres">
      <dgm:prSet presAssocID="{DB80F222-6142-498C-B4F9-704D3B290731}" presName="Parent1" presStyleLbl="revTx" presStyleIdx="2" presStyleCnt="3">
        <dgm:presLayoutVars>
          <dgm:chMax val="1"/>
          <dgm:chPref val="1"/>
          <dgm:bulletEnabled val="1"/>
        </dgm:presLayoutVars>
      </dgm:prSet>
      <dgm:spPr/>
    </dgm:pt>
  </dgm:ptLst>
  <dgm:cxnLst>
    <dgm:cxn modelId="{7A6C3102-A735-4739-BF31-F8C7999A0080}" type="presOf" srcId="{CEC4E721-1BEE-4B29-A2D7-84D3BF98185B}" destId="{EEBB8DEE-B2EC-4B49-B7D9-B311A383DAA6}" srcOrd="0" destOrd="0" presId="urn:microsoft.com/office/officeart/2011/layout/CircleProcess"/>
    <dgm:cxn modelId="{10C93209-6D56-4961-82A9-0E4B4AD768A6}" type="presOf" srcId="{E7109534-5362-4ECB-B059-0A509A989D99}" destId="{D1FC0C23-64BC-483B-AE10-56BC27693EE7}" srcOrd="1" destOrd="0" presId="urn:microsoft.com/office/officeart/2011/layout/CircleProcess"/>
    <dgm:cxn modelId="{43C5B30A-5887-4EA8-8411-B69E6238FE62}" type="presOf" srcId="{3ABDB461-FC04-406C-962E-BC5787573201}" destId="{EEBB8DEE-B2EC-4B49-B7D9-B311A383DAA6}" srcOrd="0" destOrd="1" presId="urn:microsoft.com/office/officeart/2011/layout/CircleProcess"/>
    <dgm:cxn modelId="{5816F810-4181-4618-8541-A6F147B3988D}" type="presOf" srcId="{42CCE5F1-E0DF-48A5-B6A8-483EA3FBEFC4}" destId="{A703CF85-A235-4FD0-B83F-27D967F5E66B}" srcOrd="1" destOrd="0" presId="urn:microsoft.com/office/officeart/2011/layout/CircleProcess"/>
    <dgm:cxn modelId="{B9DF6516-B1CC-4FBD-B4F5-A9BD2B92380B}" srcId="{42CCE5F1-E0DF-48A5-B6A8-483EA3FBEFC4}" destId="{3ABDB461-FC04-406C-962E-BC5787573201}" srcOrd="1" destOrd="0" parTransId="{C2270F66-F71A-4571-BD3C-BEE6C6D01562}" sibTransId="{C4029B0B-FBFA-40B5-9B46-1E7003FC6B28}"/>
    <dgm:cxn modelId="{83B64926-F069-41A8-AA0C-57DAB9C7A3A8}" type="presOf" srcId="{6D91767E-6CA2-439D-830F-181A787AC0C4}" destId="{C33F7E1C-607C-4A85-8B5C-D61ED1CEF662}" srcOrd="0" destOrd="0" presId="urn:microsoft.com/office/officeart/2011/layout/CircleProcess"/>
    <dgm:cxn modelId="{2CBF2528-F97E-4277-91DF-A6838AD4794D}" srcId="{42CCE5F1-E0DF-48A5-B6A8-483EA3FBEFC4}" destId="{CEC4E721-1BEE-4B29-A2D7-84D3BF98185B}" srcOrd="0" destOrd="0" parTransId="{F2C4599A-C015-486C-BF38-69AFB4760816}" sibTransId="{664368E1-4851-4390-8D2E-880A9D6B6B5B}"/>
    <dgm:cxn modelId="{38B0232B-4D0C-4035-B6AC-061789D0E60D}" srcId="{DB80F222-6142-498C-B4F9-704D3B290731}" destId="{F37DF66E-25B4-428C-9FC7-752E685E599A}" srcOrd="1" destOrd="0" parTransId="{D9F69AA2-3B2C-4214-AD32-DD0CBECBE3AC}" sibTransId="{474FC320-71B3-4434-9A7B-113A522FE99A}"/>
    <dgm:cxn modelId="{EC40062C-B06A-41A9-ADB3-9946568E3824}" srcId="{E7109534-5362-4ECB-B059-0A509A989D99}" destId="{7AAC3B9B-AA4F-488A-A7D4-0C057E2106F8}" srcOrd="1" destOrd="0" parTransId="{BABFFFF2-C3E6-490F-80D3-4CC8E1F38B66}" sibTransId="{0B94EDD1-EE08-4539-820C-3ED40FEC5455}"/>
    <dgm:cxn modelId="{3E6EC335-E232-4E66-A64B-F0E06B8B5CDE}" type="presOf" srcId="{E7109534-5362-4ECB-B059-0A509A989D99}" destId="{CC6552DC-2293-4945-B27F-252DC9553257}" srcOrd="0" destOrd="0" presId="urn:microsoft.com/office/officeart/2011/layout/CircleProcess"/>
    <dgm:cxn modelId="{1925F590-F3D4-4933-9D9D-451774F8BFB6}" type="presOf" srcId="{DB80F222-6142-498C-B4F9-704D3B290731}" destId="{8B693E1E-E0D0-45DB-8104-0A8EC51AF596}" srcOrd="1" destOrd="0" presId="urn:microsoft.com/office/officeart/2011/layout/CircleProcess"/>
    <dgm:cxn modelId="{84FBB2A9-6217-4A8A-BD68-D4B098745525}" type="presOf" srcId="{E850742E-14FD-45F5-BF55-A3583277070D}" destId="{7A78E288-5DDB-4ABA-936B-C93A6FA6CE94}" srcOrd="0" destOrd="0" presId="urn:microsoft.com/office/officeart/2011/layout/CircleProcess"/>
    <dgm:cxn modelId="{3F2070AF-D206-4697-B7FA-C9763DD52F53}" srcId="{AFE6522B-C9B5-47A0-8CD4-89F4DB557316}" destId="{42CCE5F1-E0DF-48A5-B6A8-483EA3FBEFC4}" srcOrd="1" destOrd="0" parTransId="{A23E30A1-5D42-477E-84A9-3CBC78DE0081}" sibTransId="{6AF35172-0A85-4622-A0DE-86D8C8700E95}"/>
    <dgm:cxn modelId="{94B36BBC-371F-4E85-89CB-F8949970300C}" srcId="{E7109534-5362-4ECB-B059-0A509A989D99}" destId="{6D91767E-6CA2-439D-830F-181A787AC0C4}" srcOrd="0" destOrd="0" parTransId="{1C16523F-48EF-4E5D-8460-EFE633F5E39F}" sibTransId="{C888C017-EB00-4E85-A5AB-7E791A8AA01F}"/>
    <dgm:cxn modelId="{E98DA9BE-60E3-47D9-BDFB-2037B4335442}" type="presOf" srcId="{42CCE5F1-E0DF-48A5-B6A8-483EA3FBEFC4}" destId="{2A7BC284-8766-43DA-9CBB-13D50DB0C876}" srcOrd="0" destOrd="0" presId="urn:microsoft.com/office/officeart/2011/layout/CircleProcess"/>
    <dgm:cxn modelId="{93B2AABF-63CB-42BA-9A21-95474955757F}" type="presOf" srcId="{7AAC3B9B-AA4F-488A-A7D4-0C057E2106F8}" destId="{C33F7E1C-607C-4A85-8B5C-D61ED1CEF662}" srcOrd="0" destOrd="1" presId="urn:microsoft.com/office/officeart/2011/layout/CircleProcess"/>
    <dgm:cxn modelId="{23B58DCE-440E-4220-8353-38CA5C7ED36F}" type="presOf" srcId="{DB80F222-6142-498C-B4F9-704D3B290731}" destId="{33ECF50F-E609-4FD3-9724-55D7F7EEC150}" srcOrd="0" destOrd="0" presId="urn:microsoft.com/office/officeart/2011/layout/CircleProcess"/>
    <dgm:cxn modelId="{8C4E13D6-701E-4B4E-BEDE-0C586246BE3D}" srcId="{DB80F222-6142-498C-B4F9-704D3B290731}" destId="{E850742E-14FD-45F5-BF55-A3583277070D}" srcOrd="0" destOrd="0" parTransId="{B15171B3-1E3F-4C72-85AC-56A62B7F7FC8}" sibTransId="{6308FF06-5650-4C3B-98DC-B09907C5BE8D}"/>
    <dgm:cxn modelId="{8B0246E2-6C9A-4505-872C-47099EA0EA4B}" type="presOf" srcId="{AFE6522B-C9B5-47A0-8CD4-89F4DB557316}" destId="{6B42455A-4461-4237-AA46-23BAA226BF9F}" srcOrd="0" destOrd="0" presId="urn:microsoft.com/office/officeart/2011/layout/CircleProcess"/>
    <dgm:cxn modelId="{FB4534E6-B293-4B36-B984-CC5EA1408F49}" type="presOf" srcId="{F37DF66E-25B4-428C-9FC7-752E685E599A}" destId="{7A78E288-5DDB-4ABA-936B-C93A6FA6CE94}" srcOrd="0" destOrd="1" presId="urn:microsoft.com/office/officeart/2011/layout/CircleProcess"/>
    <dgm:cxn modelId="{C1A810E7-26C4-4635-853F-B9A12E2A5336}" srcId="{AFE6522B-C9B5-47A0-8CD4-89F4DB557316}" destId="{DB80F222-6142-498C-B4F9-704D3B290731}" srcOrd="0" destOrd="0" parTransId="{649EDDB1-BFFD-4D9E-A134-A8100806BA3F}" sibTransId="{CA592C36-94A0-43F5-90EC-0C67D4C1FBA6}"/>
    <dgm:cxn modelId="{66B895FD-94CE-4181-BC19-3FC4AA95EAC2}" srcId="{AFE6522B-C9B5-47A0-8CD4-89F4DB557316}" destId="{E7109534-5362-4ECB-B059-0A509A989D99}" srcOrd="2" destOrd="0" parTransId="{57846DFA-ED93-4120-85DF-EBBA37C54FB7}" sibTransId="{B3E908F5-3D5D-4E59-851C-4711335747CA}"/>
    <dgm:cxn modelId="{067F6A6C-9054-46B2-9CFE-704C32CA07DD}" type="presParOf" srcId="{6B42455A-4461-4237-AA46-23BAA226BF9F}" destId="{907A9C09-AF64-4A7D-AE4E-8AEE28FF9CA5}" srcOrd="0" destOrd="0" presId="urn:microsoft.com/office/officeart/2011/layout/CircleProcess"/>
    <dgm:cxn modelId="{3113EBC9-9000-4E74-A28A-CD0181D5B407}" type="presParOf" srcId="{907A9C09-AF64-4A7D-AE4E-8AEE28FF9CA5}" destId="{5B66220F-32C9-44AD-B07A-1E2B9C11825E}" srcOrd="0" destOrd="0" presId="urn:microsoft.com/office/officeart/2011/layout/CircleProcess"/>
    <dgm:cxn modelId="{64123518-2532-4B57-9CFD-15F254F13253}" type="presParOf" srcId="{6B42455A-4461-4237-AA46-23BAA226BF9F}" destId="{8B799B4F-57E0-4ECD-B564-C8495BA9C6A2}" srcOrd="1" destOrd="0" presId="urn:microsoft.com/office/officeart/2011/layout/CircleProcess"/>
    <dgm:cxn modelId="{49091FBC-16CE-44CB-9D37-80103F1C5791}" type="presParOf" srcId="{8B799B4F-57E0-4ECD-B564-C8495BA9C6A2}" destId="{CC6552DC-2293-4945-B27F-252DC9553257}" srcOrd="0" destOrd="0" presId="urn:microsoft.com/office/officeart/2011/layout/CircleProcess"/>
    <dgm:cxn modelId="{5BBF3E16-B1C6-4ED8-9D57-FB1211DD1835}" type="presParOf" srcId="{6B42455A-4461-4237-AA46-23BAA226BF9F}" destId="{C33F7E1C-607C-4A85-8B5C-D61ED1CEF662}" srcOrd="2" destOrd="0" presId="urn:microsoft.com/office/officeart/2011/layout/CircleProcess"/>
    <dgm:cxn modelId="{EEC650DA-5314-4066-BE2D-FCDA7E73FE13}" type="presParOf" srcId="{6B42455A-4461-4237-AA46-23BAA226BF9F}" destId="{D1FC0C23-64BC-483B-AE10-56BC27693EE7}" srcOrd="3" destOrd="0" presId="urn:microsoft.com/office/officeart/2011/layout/CircleProcess"/>
    <dgm:cxn modelId="{BCA6A0C3-CB12-424B-9D9F-E0A872F9F12A}" type="presParOf" srcId="{6B42455A-4461-4237-AA46-23BAA226BF9F}" destId="{C7A386C8-5A1C-49A7-9012-44485B198B8D}" srcOrd="4" destOrd="0" presId="urn:microsoft.com/office/officeart/2011/layout/CircleProcess"/>
    <dgm:cxn modelId="{F1C3F58B-AD26-46A7-A394-1C6C1A907E37}" type="presParOf" srcId="{C7A386C8-5A1C-49A7-9012-44485B198B8D}" destId="{59A2BFDE-BAD5-4B5C-8C81-3F6717CD41BE}" srcOrd="0" destOrd="0" presId="urn:microsoft.com/office/officeart/2011/layout/CircleProcess"/>
    <dgm:cxn modelId="{D5CCE85C-2C4B-411B-8B78-5F85396807AE}" type="presParOf" srcId="{6B42455A-4461-4237-AA46-23BAA226BF9F}" destId="{8206FFAD-8379-455E-AF6A-8ABE9C147F31}" srcOrd="5" destOrd="0" presId="urn:microsoft.com/office/officeart/2011/layout/CircleProcess"/>
    <dgm:cxn modelId="{EF51C77A-0222-456F-AD72-12B2F54E5424}" type="presParOf" srcId="{8206FFAD-8379-455E-AF6A-8ABE9C147F31}" destId="{2A7BC284-8766-43DA-9CBB-13D50DB0C876}" srcOrd="0" destOrd="0" presId="urn:microsoft.com/office/officeart/2011/layout/CircleProcess"/>
    <dgm:cxn modelId="{DFF4F39D-A251-4577-B357-B28E73EE6FD4}" type="presParOf" srcId="{6B42455A-4461-4237-AA46-23BAA226BF9F}" destId="{EEBB8DEE-B2EC-4B49-B7D9-B311A383DAA6}" srcOrd="6" destOrd="0" presId="urn:microsoft.com/office/officeart/2011/layout/CircleProcess"/>
    <dgm:cxn modelId="{78CABEBD-4E74-4BF6-9C56-F8F990DBE8FF}" type="presParOf" srcId="{6B42455A-4461-4237-AA46-23BAA226BF9F}" destId="{A703CF85-A235-4FD0-B83F-27D967F5E66B}" srcOrd="7" destOrd="0" presId="urn:microsoft.com/office/officeart/2011/layout/CircleProcess"/>
    <dgm:cxn modelId="{A8356453-C82E-4054-92E6-904433ED9999}" type="presParOf" srcId="{6B42455A-4461-4237-AA46-23BAA226BF9F}" destId="{1DBE698C-64F1-4E82-B3C1-DC076F503F02}" srcOrd="8" destOrd="0" presId="urn:microsoft.com/office/officeart/2011/layout/CircleProcess"/>
    <dgm:cxn modelId="{F7D091E8-4287-449A-B1B4-F79D9271920A}" type="presParOf" srcId="{1DBE698C-64F1-4E82-B3C1-DC076F503F02}" destId="{1582CF63-ADE3-4561-A793-528E77FB9A95}" srcOrd="0" destOrd="0" presId="urn:microsoft.com/office/officeart/2011/layout/CircleProcess"/>
    <dgm:cxn modelId="{CF052500-DAA5-41B0-8179-30F0A8550601}" type="presParOf" srcId="{6B42455A-4461-4237-AA46-23BAA226BF9F}" destId="{BD15C3F7-D778-45F4-AFB5-6DF152AB3DA9}" srcOrd="9" destOrd="0" presId="urn:microsoft.com/office/officeart/2011/layout/CircleProcess"/>
    <dgm:cxn modelId="{808BD104-4AAC-457F-B779-56C42F41F631}" type="presParOf" srcId="{BD15C3F7-D778-45F4-AFB5-6DF152AB3DA9}" destId="{33ECF50F-E609-4FD3-9724-55D7F7EEC150}" srcOrd="0" destOrd="0" presId="urn:microsoft.com/office/officeart/2011/layout/CircleProcess"/>
    <dgm:cxn modelId="{3C6DA12D-2261-4DC1-A678-E23F848977C9}" type="presParOf" srcId="{6B42455A-4461-4237-AA46-23BAA226BF9F}" destId="{7A78E288-5DDB-4ABA-936B-C93A6FA6CE94}" srcOrd="10" destOrd="0" presId="urn:microsoft.com/office/officeart/2011/layout/CircleProcess"/>
    <dgm:cxn modelId="{102E2CCD-989D-49E3-8F84-F5A2D58FF622}" type="presParOf" srcId="{6B42455A-4461-4237-AA46-23BAA226BF9F}" destId="{8B693E1E-E0D0-45DB-8104-0A8EC51AF596}" srcOrd="11"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09C25B5-37B3-4EF9-9D1D-BB16E929205C}" type="doc">
      <dgm:prSet loTypeId="urn:microsoft.com/office/officeart/2008/layout/LinedList" loCatId="list" qsTypeId="urn:microsoft.com/office/officeart/2005/8/quickstyle/simple1" qsCatId="simple" csTypeId="urn:microsoft.com/office/officeart/2005/8/colors/colorful4" csCatId="colorful" phldr="1"/>
      <dgm:spPr/>
      <dgm:t>
        <a:bodyPr/>
        <a:lstStyle/>
        <a:p>
          <a:endParaRPr lang="en-SG"/>
        </a:p>
      </dgm:t>
    </dgm:pt>
    <dgm:pt modelId="{AE62FBE3-A621-422C-BF66-612726367D54}">
      <dgm:prSet phldrT="[Text]"/>
      <dgm:spPr/>
      <dgm:t>
        <a:bodyPr/>
        <a:lstStyle/>
        <a:p>
          <a:r>
            <a:rPr lang="en-US" i="1" dirty="0"/>
            <a:t>Pak</a:t>
          </a:r>
          <a:r>
            <a:rPr lang="en-US" i="1" dirty="0">
              <a:latin typeface="Times New Roman" panose="02020603050405020304" pitchFamily="18" charset="0"/>
              <a:cs typeface="Times New Roman" panose="02020603050405020304" pitchFamily="18" charset="0"/>
            </a:rPr>
            <a:t>ṣ</a:t>
          </a:r>
          <a:r>
            <a:rPr lang="en-US" i="1" dirty="0"/>
            <a:t>a</a:t>
          </a:r>
          <a:r>
            <a:rPr lang="en-US" dirty="0"/>
            <a:t>/subject</a:t>
          </a:r>
          <a:endParaRPr lang="en-SG" dirty="0"/>
        </a:p>
      </dgm:t>
    </dgm:pt>
    <dgm:pt modelId="{D4457920-5FD2-4B68-8EA6-F6BA8CC79644}" type="parTrans" cxnId="{0DFAC3B7-69A7-4434-835E-55B05BB692D3}">
      <dgm:prSet/>
      <dgm:spPr/>
      <dgm:t>
        <a:bodyPr/>
        <a:lstStyle/>
        <a:p>
          <a:endParaRPr lang="en-SG"/>
        </a:p>
      </dgm:t>
    </dgm:pt>
    <dgm:pt modelId="{C1A3F703-F47B-4301-B096-13DD9A6428B5}" type="sibTrans" cxnId="{0DFAC3B7-69A7-4434-835E-55B05BB692D3}">
      <dgm:prSet/>
      <dgm:spPr/>
      <dgm:t>
        <a:bodyPr/>
        <a:lstStyle/>
        <a:p>
          <a:endParaRPr lang="en-SG"/>
        </a:p>
      </dgm:t>
    </dgm:pt>
    <dgm:pt modelId="{A248EB35-85AC-44EE-B932-FF3B77F510C8}">
      <dgm:prSet phldrT="[Text]"/>
      <dgm:spPr/>
      <dgm:t>
        <a:bodyPr/>
        <a:lstStyle/>
        <a:p>
          <a:r>
            <a:rPr lang="en-US" dirty="0"/>
            <a:t>Sound and its impermanent nature</a:t>
          </a:r>
          <a:endParaRPr lang="en-SG" dirty="0"/>
        </a:p>
      </dgm:t>
    </dgm:pt>
    <dgm:pt modelId="{5FA9CD2F-AD3D-4E01-9BB9-3B4AA03461C4}" type="parTrans" cxnId="{25A8D507-FD74-42B0-A244-5BCEA721EF4B}">
      <dgm:prSet/>
      <dgm:spPr/>
      <dgm:t>
        <a:bodyPr/>
        <a:lstStyle/>
        <a:p>
          <a:endParaRPr lang="en-SG"/>
        </a:p>
      </dgm:t>
    </dgm:pt>
    <dgm:pt modelId="{902EC7D4-85FD-4064-8FF2-013ACF1DD69C}" type="sibTrans" cxnId="{25A8D507-FD74-42B0-A244-5BCEA721EF4B}">
      <dgm:prSet/>
      <dgm:spPr/>
      <dgm:t>
        <a:bodyPr/>
        <a:lstStyle/>
        <a:p>
          <a:endParaRPr lang="en-SG"/>
        </a:p>
      </dgm:t>
    </dgm:pt>
    <dgm:pt modelId="{562A8693-8354-4E45-A796-DE52317F445D}">
      <dgm:prSet phldrT="[Text]"/>
      <dgm:spPr/>
      <dgm:t>
        <a:bodyPr/>
        <a:lstStyle/>
        <a:p>
          <a:r>
            <a:rPr lang="en-US" dirty="0"/>
            <a:t>Reason/sign</a:t>
          </a:r>
          <a:endParaRPr lang="en-SG" dirty="0"/>
        </a:p>
      </dgm:t>
    </dgm:pt>
    <dgm:pt modelId="{A5A5B021-2576-468E-86A7-27A6B90D0ED2}" type="parTrans" cxnId="{D14F85CA-A1E1-42D0-BDDE-4C98E1DBCEDC}">
      <dgm:prSet/>
      <dgm:spPr/>
      <dgm:t>
        <a:bodyPr/>
        <a:lstStyle/>
        <a:p>
          <a:endParaRPr lang="en-SG"/>
        </a:p>
      </dgm:t>
    </dgm:pt>
    <dgm:pt modelId="{12C5D3E6-B82C-44F2-85ED-89034273138E}" type="sibTrans" cxnId="{D14F85CA-A1E1-42D0-BDDE-4C98E1DBCEDC}">
      <dgm:prSet/>
      <dgm:spPr/>
      <dgm:t>
        <a:bodyPr/>
        <a:lstStyle/>
        <a:p>
          <a:endParaRPr lang="en-SG"/>
        </a:p>
      </dgm:t>
    </dgm:pt>
    <dgm:pt modelId="{4E92DBE9-2766-4ACD-A6A2-9C0F09D757C0}">
      <dgm:prSet phldrT="[Text]"/>
      <dgm:spPr/>
      <dgm:t>
        <a:bodyPr/>
        <a:lstStyle/>
        <a:p>
          <a:r>
            <a:rPr lang="en-US" u="sng" dirty="0"/>
            <a:t>Reason</a:t>
          </a:r>
          <a:r>
            <a:rPr lang="en-US" dirty="0"/>
            <a:t>: produced</a:t>
          </a:r>
        </a:p>
        <a:p>
          <a:r>
            <a:rPr lang="en-US" u="sng" dirty="0"/>
            <a:t>Sign/mark</a:t>
          </a:r>
          <a:r>
            <a:rPr lang="en-US" dirty="0"/>
            <a:t>: produced-ness/conditioned</a:t>
          </a:r>
          <a:endParaRPr lang="en-SG" dirty="0"/>
        </a:p>
      </dgm:t>
    </dgm:pt>
    <dgm:pt modelId="{F4665919-5E6B-480D-B53B-86C598C7805D}" type="parTrans" cxnId="{5CF673D4-0024-4658-926F-693EEB9DA9A1}">
      <dgm:prSet/>
      <dgm:spPr/>
      <dgm:t>
        <a:bodyPr/>
        <a:lstStyle/>
        <a:p>
          <a:endParaRPr lang="en-SG"/>
        </a:p>
      </dgm:t>
    </dgm:pt>
    <dgm:pt modelId="{E5FF8B1D-42A1-4239-8F1F-9C0A26E19B3D}" type="sibTrans" cxnId="{5CF673D4-0024-4658-926F-693EEB9DA9A1}">
      <dgm:prSet/>
      <dgm:spPr/>
      <dgm:t>
        <a:bodyPr/>
        <a:lstStyle/>
        <a:p>
          <a:endParaRPr lang="en-SG"/>
        </a:p>
      </dgm:t>
    </dgm:pt>
    <dgm:pt modelId="{EC13DD3F-6452-4A59-A4BB-57AF17445833}">
      <dgm:prSet phldrT="[Text]"/>
      <dgm:spPr/>
      <dgm:t>
        <a:bodyPr/>
        <a:lstStyle/>
        <a:p>
          <a:r>
            <a:rPr lang="en-US" dirty="0"/>
            <a:t>Examples</a:t>
          </a:r>
          <a:endParaRPr lang="en-SG" dirty="0"/>
        </a:p>
      </dgm:t>
    </dgm:pt>
    <dgm:pt modelId="{4A3528E3-2131-40D9-86B6-8093896B0B2C}" type="parTrans" cxnId="{47A05C0D-302A-40E6-9384-EFB7E0BE5E32}">
      <dgm:prSet/>
      <dgm:spPr/>
      <dgm:t>
        <a:bodyPr/>
        <a:lstStyle/>
        <a:p>
          <a:endParaRPr lang="en-SG"/>
        </a:p>
      </dgm:t>
    </dgm:pt>
    <dgm:pt modelId="{D6AFA039-1810-42EB-8AE5-3548330F5284}" type="sibTrans" cxnId="{47A05C0D-302A-40E6-9384-EFB7E0BE5E32}">
      <dgm:prSet/>
      <dgm:spPr/>
      <dgm:t>
        <a:bodyPr/>
        <a:lstStyle/>
        <a:p>
          <a:endParaRPr lang="en-SG"/>
        </a:p>
      </dgm:t>
    </dgm:pt>
    <dgm:pt modelId="{48CFAEA8-2D47-4B9D-9F11-7EC48FFE6055}">
      <dgm:prSet phldrT="[Text]"/>
      <dgm:spPr/>
      <dgm:t>
        <a:bodyPr/>
        <a:lstStyle/>
        <a:p>
          <a:r>
            <a:rPr lang="en-US" i="1" u="sng" dirty="0"/>
            <a:t>Sapak</a:t>
          </a:r>
          <a:r>
            <a:rPr lang="en-US" i="1" u="sng" dirty="0">
              <a:latin typeface="Times New Roman" panose="02020603050405020304" pitchFamily="18" charset="0"/>
              <a:cs typeface="Times New Roman" panose="02020603050405020304" pitchFamily="18" charset="0"/>
            </a:rPr>
            <a:t>ṣ</a:t>
          </a:r>
          <a:r>
            <a:rPr lang="en-US" i="1" u="sng" dirty="0"/>
            <a:t>a</a:t>
          </a:r>
          <a:r>
            <a:rPr lang="en-US" dirty="0"/>
            <a:t>: like a pot, which is produced</a:t>
          </a:r>
        </a:p>
        <a:p>
          <a:r>
            <a:rPr lang="en-US" i="1" u="sng" dirty="0"/>
            <a:t>Vipak</a:t>
          </a:r>
          <a:r>
            <a:rPr lang="en-US" i="1" u="sng" dirty="0">
              <a:latin typeface="Times New Roman" panose="02020603050405020304" pitchFamily="18" charset="0"/>
              <a:cs typeface="Times New Roman" panose="02020603050405020304" pitchFamily="18" charset="0"/>
            </a:rPr>
            <a:t>ṣ</a:t>
          </a:r>
          <a:r>
            <a:rPr lang="en-US" i="1" u="sng" dirty="0"/>
            <a:t>a</a:t>
          </a:r>
          <a:r>
            <a:rPr lang="en-US" dirty="0"/>
            <a:t>: unlike the sky, which is not produced (according to Buddhist doctrine)</a:t>
          </a:r>
          <a:endParaRPr lang="en-SG" dirty="0"/>
        </a:p>
      </dgm:t>
    </dgm:pt>
    <dgm:pt modelId="{48D901A0-A366-4261-8C3F-1A68E721C010}" type="parTrans" cxnId="{CC09A22E-FC48-4341-A2D8-5E339275A02F}">
      <dgm:prSet/>
      <dgm:spPr/>
      <dgm:t>
        <a:bodyPr/>
        <a:lstStyle/>
        <a:p>
          <a:endParaRPr lang="en-SG"/>
        </a:p>
      </dgm:t>
    </dgm:pt>
    <dgm:pt modelId="{63911C5B-2603-4336-BDC1-91C2F6315E6D}" type="sibTrans" cxnId="{CC09A22E-FC48-4341-A2D8-5E339275A02F}">
      <dgm:prSet/>
      <dgm:spPr/>
      <dgm:t>
        <a:bodyPr/>
        <a:lstStyle/>
        <a:p>
          <a:endParaRPr lang="en-SG"/>
        </a:p>
      </dgm:t>
    </dgm:pt>
    <dgm:pt modelId="{5DC24C1B-CF2F-42C1-B1C7-3119ABCA224A}" type="pres">
      <dgm:prSet presAssocID="{609C25B5-37B3-4EF9-9D1D-BB16E929205C}" presName="vert0" presStyleCnt="0">
        <dgm:presLayoutVars>
          <dgm:dir/>
          <dgm:animOne val="branch"/>
          <dgm:animLvl val="lvl"/>
        </dgm:presLayoutVars>
      </dgm:prSet>
      <dgm:spPr/>
    </dgm:pt>
    <dgm:pt modelId="{081F9D04-70B9-4269-B2AC-537C986DD3AF}" type="pres">
      <dgm:prSet presAssocID="{AE62FBE3-A621-422C-BF66-612726367D54}" presName="thickLine" presStyleLbl="alignNode1" presStyleIdx="0" presStyleCnt="3"/>
      <dgm:spPr/>
    </dgm:pt>
    <dgm:pt modelId="{B53D2AF5-6C76-4AE1-82F5-5A301907C768}" type="pres">
      <dgm:prSet presAssocID="{AE62FBE3-A621-422C-BF66-612726367D54}" presName="horz1" presStyleCnt="0"/>
      <dgm:spPr/>
    </dgm:pt>
    <dgm:pt modelId="{3E621CF0-3C25-48B0-84CF-09E5D9E35679}" type="pres">
      <dgm:prSet presAssocID="{AE62FBE3-A621-422C-BF66-612726367D54}" presName="tx1" presStyleLbl="revTx" presStyleIdx="0" presStyleCnt="6"/>
      <dgm:spPr/>
    </dgm:pt>
    <dgm:pt modelId="{57FDA224-7F7C-4378-8E5F-085BE39B6189}" type="pres">
      <dgm:prSet presAssocID="{AE62FBE3-A621-422C-BF66-612726367D54}" presName="vert1" presStyleCnt="0"/>
      <dgm:spPr/>
    </dgm:pt>
    <dgm:pt modelId="{3064FFEC-6130-4972-8CA1-151629E5170D}" type="pres">
      <dgm:prSet presAssocID="{A248EB35-85AC-44EE-B932-FF3B77F510C8}" presName="vertSpace2a" presStyleCnt="0"/>
      <dgm:spPr/>
    </dgm:pt>
    <dgm:pt modelId="{09C13145-E386-4204-830E-2028FC23A650}" type="pres">
      <dgm:prSet presAssocID="{A248EB35-85AC-44EE-B932-FF3B77F510C8}" presName="horz2" presStyleCnt="0"/>
      <dgm:spPr/>
    </dgm:pt>
    <dgm:pt modelId="{121EDF5A-D9F1-43ED-B381-029E1CD3263F}" type="pres">
      <dgm:prSet presAssocID="{A248EB35-85AC-44EE-B932-FF3B77F510C8}" presName="horzSpace2" presStyleCnt="0"/>
      <dgm:spPr/>
    </dgm:pt>
    <dgm:pt modelId="{1A2B3D3E-1A04-44D7-B9C2-0DD3CDD292B7}" type="pres">
      <dgm:prSet presAssocID="{A248EB35-85AC-44EE-B932-FF3B77F510C8}" presName="tx2" presStyleLbl="revTx" presStyleIdx="1" presStyleCnt="6"/>
      <dgm:spPr/>
    </dgm:pt>
    <dgm:pt modelId="{0248C417-AD0B-40D5-B9FB-E525E777F475}" type="pres">
      <dgm:prSet presAssocID="{A248EB35-85AC-44EE-B932-FF3B77F510C8}" presName="vert2" presStyleCnt="0"/>
      <dgm:spPr/>
    </dgm:pt>
    <dgm:pt modelId="{C99CE925-B0E4-4F81-9DE2-EACE7291F1FD}" type="pres">
      <dgm:prSet presAssocID="{A248EB35-85AC-44EE-B932-FF3B77F510C8}" presName="thinLine2b" presStyleLbl="callout" presStyleIdx="0" presStyleCnt="3"/>
      <dgm:spPr/>
    </dgm:pt>
    <dgm:pt modelId="{206B376D-8F35-4F3E-B1A8-EE733A09BFD5}" type="pres">
      <dgm:prSet presAssocID="{A248EB35-85AC-44EE-B932-FF3B77F510C8}" presName="vertSpace2b" presStyleCnt="0"/>
      <dgm:spPr/>
    </dgm:pt>
    <dgm:pt modelId="{8D850D4C-F678-42A5-907F-D281B6F8B53C}" type="pres">
      <dgm:prSet presAssocID="{562A8693-8354-4E45-A796-DE52317F445D}" presName="thickLine" presStyleLbl="alignNode1" presStyleIdx="1" presStyleCnt="3"/>
      <dgm:spPr/>
    </dgm:pt>
    <dgm:pt modelId="{09BEBDC2-3FFA-4770-AE7E-76AE54C267BA}" type="pres">
      <dgm:prSet presAssocID="{562A8693-8354-4E45-A796-DE52317F445D}" presName="horz1" presStyleCnt="0"/>
      <dgm:spPr/>
    </dgm:pt>
    <dgm:pt modelId="{CEFB0F8C-9888-48A9-BD0F-AC1AA3ECEF01}" type="pres">
      <dgm:prSet presAssocID="{562A8693-8354-4E45-A796-DE52317F445D}" presName="tx1" presStyleLbl="revTx" presStyleIdx="2" presStyleCnt="6"/>
      <dgm:spPr/>
    </dgm:pt>
    <dgm:pt modelId="{FB1119F7-D59E-489F-9028-D427E790B1EA}" type="pres">
      <dgm:prSet presAssocID="{562A8693-8354-4E45-A796-DE52317F445D}" presName="vert1" presStyleCnt="0"/>
      <dgm:spPr/>
    </dgm:pt>
    <dgm:pt modelId="{5ECBF432-7C1B-4914-822B-25C9EB7877A3}" type="pres">
      <dgm:prSet presAssocID="{4E92DBE9-2766-4ACD-A6A2-9C0F09D757C0}" presName="vertSpace2a" presStyleCnt="0"/>
      <dgm:spPr/>
    </dgm:pt>
    <dgm:pt modelId="{D248FEFF-CAB2-4E1E-A8F1-6E8DF630E8B1}" type="pres">
      <dgm:prSet presAssocID="{4E92DBE9-2766-4ACD-A6A2-9C0F09D757C0}" presName="horz2" presStyleCnt="0"/>
      <dgm:spPr/>
    </dgm:pt>
    <dgm:pt modelId="{E36990C1-AAAB-4930-8E38-B7F443C783ED}" type="pres">
      <dgm:prSet presAssocID="{4E92DBE9-2766-4ACD-A6A2-9C0F09D757C0}" presName="horzSpace2" presStyleCnt="0"/>
      <dgm:spPr/>
    </dgm:pt>
    <dgm:pt modelId="{BFB42576-ECBD-4F18-AABF-AF13C0F17CD4}" type="pres">
      <dgm:prSet presAssocID="{4E92DBE9-2766-4ACD-A6A2-9C0F09D757C0}" presName="tx2" presStyleLbl="revTx" presStyleIdx="3" presStyleCnt="6"/>
      <dgm:spPr/>
    </dgm:pt>
    <dgm:pt modelId="{74901C61-7590-42ED-8D19-3B90ECE598D2}" type="pres">
      <dgm:prSet presAssocID="{4E92DBE9-2766-4ACD-A6A2-9C0F09D757C0}" presName="vert2" presStyleCnt="0"/>
      <dgm:spPr/>
    </dgm:pt>
    <dgm:pt modelId="{6FE548E5-3005-4101-A814-3BB5E9E77AD8}" type="pres">
      <dgm:prSet presAssocID="{4E92DBE9-2766-4ACD-A6A2-9C0F09D757C0}" presName="thinLine2b" presStyleLbl="callout" presStyleIdx="1" presStyleCnt="3"/>
      <dgm:spPr/>
    </dgm:pt>
    <dgm:pt modelId="{7CC45B68-5EF5-4276-A44D-2692524F2C1C}" type="pres">
      <dgm:prSet presAssocID="{4E92DBE9-2766-4ACD-A6A2-9C0F09D757C0}" presName="vertSpace2b" presStyleCnt="0"/>
      <dgm:spPr/>
    </dgm:pt>
    <dgm:pt modelId="{ECD794EE-12B2-4012-BCAD-648634EDD4C3}" type="pres">
      <dgm:prSet presAssocID="{EC13DD3F-6452-4A59-A4BB-57AF17445833}" presName="thickLine" presStyleLbl="alignNode1" presStyleIdx="2" presStyleCnt="3"/>
      <dgm:spPr/>
    </dgm:pt>
    <dgm:pt modelId="{AA2AAFE4-27B4-45D0-94AC-BB9C0439741D}" type="pres">
      <dgm:prSet presAssocID="{EC13DD3F-6452-4A59-A4BB-57AF17445833}" presName="horz1" presStyleCnt="0"/>
      <dgm:spPr/>
    </dgm:pt>
    <dgm:pt modelId="{CE357A03-A59D-4ABF-AFDA-A169B577A795}" type="pres">
      <dgm:prSet presAssocID="{EC13DD3F-6452-4A59-A4BB-57AF17445833}" presName="tx1" presStyleLbl="revTx" presStyleIdx="4" presStyleCnt="6"/>
      <dgm:spPr/>
    </dgm:pt>
    <dgm:pt modelId="{511E5213-7D69-40D3-8CA9-B219CD744800}" type="pres">
      <dgm:prSet presAssocID="{EC13DD3F-6452-4A59-A4BB-57AF17445833}" presName="vert1" presStyleCnt="0"/>
      <dgm:spPr/>
    </dgm:pt>
    <dgm:pt modelId="{D52CA0C8-554A-4B04-A0C2-1A6BAB612443}" type="pres">
      <dgm:prSet presAssocID="{48CFAEA8-2D47-4B9D-9F11-7EC48FFE6055}" presName="vertSpace2a" presStyleCnt="0"/>
      <dgm:spPr/>
    </dgm:pt>
    <dgm:pt modelId="{3E8CFC8F-F96D-4416-8C4F-287E01A54622}" type="pres">
      <dgm:prSet presAssocID="{48CFAEA8-2D47-4B9D-9F11-7EC48FFE6055}" presName="horz2" presStyleCnt="0"/>
      <dgm:spPr/>
    </dgm:pt>
    <dgm:pt modelId="{F6C340EC-341D-4B43-B46D-B6CB9DD5F6D0}" type="pres">
      <dgm:prSet presAssocID="{48CFAEA8-2D47-4B9D-9F11-7EC48FFE6055}" presName="horzSpace2" presStyleCnt="0"/>
      <dgm:spPr/>
    </dgm:pt>
    <dgm:pt modelId="{23C9BA7A-0C3C-4F17-9141-6E3DCC5E0ADA}" type="pres">
      <dgm:prSet presAssocID="{48CFAEA8-2D47-4B9D-9F11-7EC48FFE6055}" presName="tx2" presStyleLbl="revTx" presStyleIdx="5" presStyleCnt="6"/>
      <dgm:spPr/>
    </dgm:pt>
    <dgm:pt modelId="{B04E42F7-EAE2-4F4D-9F60-BA8A5F21E9AF}" type="pres">
      <dgm:prSet presAssocID="{48CFAEA8-2D47-4B9D-9F11-7EC48FFE6055}" presName="vert2" presStyleCnt="0"/>
      <dgm:spPr/>
    </dgm:pt>
    <dgm:pt modelId="{442839B1-0A0B-4DE7-B161-3BDEFDAAA793}" type="pres">
      <dgm:prSet presAssocID="{48CFAEA8-2D47-4B9D-9F11-7EC48FFE6055}" presName="thinLine2b" presStyleLbl="callout" presStyleIdx="2" presStyleCnt="3"/>
      <dgm:spPr/>
    </dgm:pt>
    <dgm:pt modelId="{362D4830-C721-47FD-8277-65B0550C8BA6}" type="pres">
      <dgm:prSet presAssocID="{48CFAEA8-2D47-4B9D-9F11-7EC48FFE6055}" presName="vertSpace2b" presStyleCnt="0"/>
      <dgm:spPr/>
    </dgm:pt>
  </dgm:ptLst>
  <dgm:cxnLst>
    <dgm:cxn modelId="{25A8D507-FD74-42B0-A244-5BCEA721EF4B}" srcId="{AE62FBE3-A621-422C-BF66-612726367D54}" destId="{A248EB35-85AC-44EE-B932-FF3B77F510C8}" srcOrd="0" destOrd="0" parTransId="{5FA9CD2F-AD3D-4E01-9BB9-3B4AA03461C4}" sibTransId="{902EC7D4-85FD-4064-8FF2-013ACF1DD69C}"/>
    <dgm:cxn modelId="{47A05C0D-302A-40E6-9384-EFB7E0BE5E32}" srcId="{609C25B5-37B3-4EF9-9D1D-BB16E929205C}" destId="{EC13DD3F-6452-4A59-A4BB-57AF17445833}" srcOrd="2" destOrd="0" parTransId="{4A3528E3-2131-40D9-86B6-8093896B0B2C}" sibTransId="{D6AFA039-1810-42EB-8AE5-3548330F5284}"/>
    <dgm:cxn modelId="{78840B12-FF8B-4081-BAC3-EDD3C0E65E01}" type="presOf" srcId="{48CFAEA8-2D47-4B9D-9F11-7EC48FFE6055}" destId="{23C9BA7A-0C3C-4F17-9141-6E3DCC5E0ADA}" srcOrd="0" destOrd="0" presId="urn:microsoft.com/office/officeart/2008/layout/LinedList"/>
    <dgm:cxn modelId="{A58E6A2A-16C4-4594-9487-9F726A44DA26}" type="presOf" srcId="{4E92DBE9-2766-4ACD-A6A2-9C0F09D757C0}" destId="{BFB42576-ECBD-4F18-AABF-AF13C0F17CD4}" srcOrd="0" destOrd="0" presId="urn:microsoft.com/office/officeart/2008/layout/LinedList"/>
    <dgm:cxn modelId="{CC09A22E-FC48-4341-A2D8-5E339275A02F}" srcId="{EC13DD3F-6452-4A59-A4BB-57AF17445833}" destId="{48CFAEA8-2D47-4B9D-9F11-7EC48FFE6055}" srcOrd="0" destOrd="0" parTransId="{48D901A0-A366-4261-8C3F-1A68E721C010}" sibTransId="{63911C5B-2603-4336-BDC1-91C2F6315E6D}"/>
    <dgm:cxn modelId="{6F3E9052-6FF5-45A0-8848-5EF2508878DE}" type="presOf" srcId="{609C25B5-37B3-4EF9-9D1D-BB16E929205C}" destId="{5DC24C1B-CF2F-42C1-B1C7-3119ABCA224A}" srcOrd="0" destOrd="0" presId="urn:microsoft.com/office/officeart/2008/layout/LinedList"/>
    <dgm:cxn modelId="{0DFAC3B7-69A7-4434-835E-55B05BB692D3}" srcId="{609C25B5-37B3-4EF9-9D1D-BB16E929205C}" destId="{AE62FBE3-A621-422C-BF66-612726367D54}" srcOrd="0" destOrd="0" parTransId="{D4457920-5FD2-4B68-8EA6-F6BA8CC79644}" sibTransId="{C1A3F703-F47B-4301-B096-13DD9A6428B5}"/>
    <dgm:cxn modelId="{E48C5FC8-7E11-4F5D-BCB3-FEE5D84CEC6F}" type="presOf" srcId="{562A8693-8354-4E45-A796-DE52317F445D}" destId="{CEFB0F8C-9888-48A9-BD0F-AC1AA3ECEF01}" srcOrd="0" destOrd="0" presId="urn:microsoft.com/office/officeart/2008/layout/LinedList"/>
    <dgm:cxn modelId="{D14F85CA-A1E1-42D0-BDDE-4C98E1DBCEDC}" srcId="{609C25B5-37B3-4EF9-9D1D-BB16E929205C}" destId="{562A8693-8354-4E45-A796-DE52317F445D}" srcOrd="1" destOrd="0" parTransId="{A5A5B021-2576-468E-86A7-27A6B90D0ED2}" sibTransId="{12C5D3E6-B82C-44F2-85ED-89034273138E}"/>
    <dgm:cxn modelId="{779224CF-0002-4372-989F-79E54169D543}" type="presOf" srcId="{EC13DD3F-6452-4A59-A4BB-57AF17445833}" destId="{CE357A03-A59D-4ABF-AFDA-A169B577A795}" srcOrd="0" destOrd="0" presId="urn:microsoft.com/office/officeart/2008/layout/LinedList"/>
    <dgm:cxn modelId="{5CF673D4-0024-4658-926F-693EEB9DA9A1}" srcId="{562A8693-8354-4E45-A796-DE52317F445D}" destId="{4E92DBE9-2766-4ACD-A6A2-9C0F09D757C0}" srcOrd="0" destOrd="0" parTransId="{F4665919-5E6B-480D-B53B-86C598C7805D}" sibTransId="{E5FF8B1D-42A1-4239-8F1F-9C0A26E19B3D}"/>
    <dgm:cxn modelId="{9C1F64F1-6D14-47AE-B8A7-7AFFDC13B59C}" type="presOf" srcId="{AE62FBE3-A621-422C-BF66-612726367D54}" destId="{3E621CF0-3C25-48B0-84CF-09E5D9E35679}" srcOrd="0" destOrd="0" presId="urn:microsoft.com/office/officeart/2008/layout/LinedList"/>
    <dgm:cxn modelId="{158E57F9-0ADC-4BB1-B116-4713591268C0}" type="presOf" srcId="{A248EB35-85AC-44EE-B932-FF3B77F510C8}" destId="{1A2B3D3E-1A04-44D7-B9C2-0DD3CDD292B7}" srcOrd="0" destOrd="0" presId="urn:microsoft.com/office/officeart/2008/layout/LinedList"/>
    <dgm:cxn modelId="{CB12E075-18DF-4ECE-9FA0-B344B2F83294}" type="presParOf" srcId="{5DC24C1B-CF2F-42C1-B1C7-3119ABCA224A}" destId="{081F9D04-70B9-4269-B2AC-537C986DD3AF}" srcOrd="0" destOrd="0" presId="urn:microsoft.com/office/officeart/2008/layout/LinedList"/>
    <dgm:cxn modelId="{BE5C7100-A356-43B1-B94B-1913589C4686}" type="presParOf" srcId="{5DC24C1B-CF2F-42C1-B1C7-3119ABCA224A}" destId="{B53D2AF5-6C76-4AE1-82F5-5A301907C768}" srcOrd="1" destOrd="0" presId="urn:microsoft.com/office/officeart/2008/layout/LinedList"/>
    <dgm:cxn modelId="{D896EBF1-F67B-4320-B849-6AC9F50FCA9A}" type="presParOf" srcId="{B53D2AF5-6C76-4AE1-82F5-5A301907C768}" destId="{3E621CF0-3C25-48B0-84CF-09E5D9E35679}" srcOrd="0" destOrd="0" presId="urn:microsoft.com/office/officeart/2008/layout/LinedList"/>
    <dgm:cxn modelId="{935E0B18-D320-4EB1-AC3B-C760B7A87380}" type="presParOf" srcId="{B53D2AF5-6C76-4AE1-82F5-5A301907C768}" destId="{57FDA224-7F7C-4378-8E5F-085BE39B6189}" srcOrd="1" destOrd="0" presId="urn:microsoft.com/office/officeart/2008/layout/LinedList"/>
    <dgm:cxn modelId="{5AAD9386-8A00-40E5-989B-D177C03B09EC}" type="presParOf" srcId="{57FDA224-7F7C-4378-8E5F-085BE39B6189}" destId="{3064FFEC-6130-4972-8CA1-151629E5170D}" srcOrd="0" destOrd="0" presId="urn:microsoft.com/office/officeart/2008/layout/LinedList"/>
    <dgm:cxn modelId="{09780029-F4A6-46BA-9B6A-F9C09417A3D0}" type="presParOf" srcId="{57FDA224-7F7C-4378-8E5F-085BE39B6189}" destId="{09C13145-E386-4204-830E-2028FC23A650}" srcOrd="1" destOrd="0" presId="urn:microsoft.com/office/officeart/2008/layout/LinedList"/>
    <dgm:cxn modelId="{3D3A9165-3925-4C9F-85F0-EDE284BA3291}" type="presParOf" srcId="{09C13145-E386-4204-830E-2028FC23A650}" destId="{121EDF5A-D9F1-43ED-B381-029E1CD3263F}" srcOrd="0" destOrd="0" presId="urn:microsoft.com/office/officeart/2008/layout/LinedList"/>
    <dgm:cxn modelId="{4C1AC021-12CE-4146-9D34-7A635080E364}" type="presParOf" srcId="{09C13145-E386-4204-830E-2028FC23A650}" destId="{1A2B3D3E-1A04-44D7-B9C2-0DD3CDD292B7}" srcOrd="1" destOrd="0" presId="urn:microsoft.com/office/officeart/2008/layout/LinedList"/>
    <dgm:cxn modelId="{5560C7E1-B5B8-486B-9918-675EB0E33811}" type="presParOf" srcId="{09C13145-E386-4204-830E-2028FC23A650}" destId="{0248C417-AD0B-40D5-B9FB-E525E777F475}" srcOrd="2" destOrd="0" presId="urn:microsoft.com/office/officeart/2008/layout/LinedList"/>
    <dgm:cxn modelId="{9A27A54A-AE52-4F84-9731-712096C6FA27}" type="presParOf" srcId="{57FDA224-7F7C-4378-8E5F-085BE39B6189}" destId="{C99CE925-B0E4-4F81-9DE2-EACE7291F1FD}" srcOrd="2" destOrd="0" presId="urn:microsoft.com/office/officeart/2008/layout/LinedList"/>
    <dgm:cxn modelId="{283DD002-C0D8-496E-A7CF-DF1265C8C4B0}" type="presParOf" srcId="{57FDA224-7F7C-4378-8E5F-085BE39B6189}" destId="{206B376D-8F35-4F3E-B1A8-EE733A09BFD5}" srcOrd="3" destOrd="0" presId="urn:microsoft.com/office/officeart/2008/layout/LinedList"/>
    <dgm:cxn modelId="{BEFEC68B-8604-4EDD-BF8D-4E9830F7D957}" type="presParOf" srcId="{5DC24C1B-CF2F-42C1-B1C7-3119ABCA224A}" destId="{8D850D4C-F678-42A5-907F-D281B6F8B53C}" srcOrd="2" destOrd="0" presId="urn:microsoft.com/office/officeart/2008/layout/LinedList"/>
    <dgm:cxn modelId="{12029AA9-C259-4AEB-B456-F3E7893FE8C7}" type="presParOf" srcId="{5DC24C1B-CF2F-42C1-B1C7-3119ABCA224A}" destId="{09BEBDC2-3FFA-4770-AE7E-76AE54C267BA}" srcOrd="3" destOrd="0" presId="urn:microsoft.com/office/officeart/2008/layout/LinedList"/>
    <dgm:cxn modelId="{8DCB13C5-8258-4A73-BD3B-5FE3AD006A8A}" type="presParOf" srcId="{09BEBDC2-3FFA-4770-AE7E-76AE54C267BA}" destId="{CEFB0F8C-9888-48A9-BD0F-AC1AA3ECEF01}" srcOrd="0" destOrd="0" presId="urn:microsoft.com/office/officeart/2008/layout/LinedList"/>
    <dgm:cxn modelId="{A8DA6691-5A57-48E5-911C-887B5B3698B0}" type="presParOf" srcId="{09BEBDC2-3FFA-4770-AE7E-76AE54C267BA}" destId="{FB1119F7-D59E-489F-9028-D427E790B1EA}" srcOrd="1" destOrd="0" presId="urn:microsoft.com/office/officeart/2008/layout/LinedList"/>
    <dgm:cxn modelId="{2DDC4670-1C25-468E-A84A-7F0585893675}" type="presParOf" srcId="{FB1119F7-D59E-489F-9028-D427E790B1EA}" destId="{5ECBF432-7C1B-4914-822B-25C9EB7877A3}" srcOrd="0" destOrd="0" presId="urn:microsoft.com/office/officeart/2008/layout/LinedList"/>
    <dgm:cxn modelId="{1C4C6F00-AF9C-4C9D-AE26-EA677F5DF4F1}" type="presParOf" srcId="{FB1119F7-D59E-489F-9028-D427E790B1EA}" destId="{D248FEFF-CAB2-4E1E-A8F1-6E8DF630E8B1}" srcOrd="1" destOrd="0" presId="urn:microsoft.com/office/officeart/2008/layout/LinedList"/>
    <dgm:cxn modelId="{CD07FC50-A19C-4373-AD65-9F5C761120BA}" type="presParOf" srcId="{D248FEFF-CAB2-4E1E-A8F1-6E8DF630E8B1}" destId="{E36990C1-AAAB-4930-8E38-B7F443C783ED}" srcOrd="0" destOrd="0" presId="urn:microsoft.com/office/officeart/2008/layout/LinedList"/>
    <dgm:cxn modelId="{29927734-2D9D-4E72-8115-E2D79E219075}" type="presParOf" srcId="{D248FEFF-CAB2-4E1E-A8F1-6E8DF630E8B1}" destId="{BFB42576-ECBD-4F18-AABF-AF13C0F17CD4}" srcOrd="1" destOrd="0" presId="urn:microsoft.com/office/officeart/2008/layout/LinedList"/>
    <dgm:cxn modelId="{555B3C2A-9328-4F67-9CEF-FC1D9D0CCFAB}" type="presParOf" srcId="{D248FEFF-CAB2-4E1E-A8F1-6E8DF630E8B1}" destId="{74901C61-7590-42ED-8D19-3B90ECE598D2}" srcOrd="2" destOrd="0" presId="urn:microsoft.com/office/officeart/2008/layout/LinedList"/>
    <dgm:cxn modelId="{9A71C6EB-9ED8-493E-8C4E-00DF16EA5F02}" type="presParOf" srcId="{FB1119F7-D59E-489F-9028-D427E790B1EA}" destId="{6FE548E5-3005-4101-A814-3BB5E9E77AD8}" srcOrd="2" destOrd="0" presId="urn:microsoft.com/office/officeart/2008/layout/LinedList"/>
    <dgm:cxn modelId="{CDF980D0-2AAB-4515-9354-5E42EE4B5F04}" type="presParOf" srcId="{FB1119F7-D59E-489F-9028-D427E790B1EA}" destId="{7CC45B68-5EF5-4276-A44D-2692524F2C1C}" srcOrd="3" destOrd="0" presId="urn:microsoft.com/office/officeart/2008/layout/LinedList"/>
    <dgm:cxn modelId="{F02432D5-78F3-48F8-93FE-9D23048E81A5}" type="presParOf" srcId="{5DC24C1B-CF2F-42C1-B1C7-3119ABCA224A}" destId="{ECD794EE-12B2-4012-BCAD-648634EDD4C3}" srcOrd="4" destOrd="0" presId="urn:microsoft.com/office/officeart/2008/layout/LinedList"/>
    <dgm:cxn modelId="{3D58C5BD-3409-4066-9836-0AD00C1F5934}" type="presParOf" srcId="{5DC24C1B-CF2F-42C1-B1C7-3119ABCA224A}" destId="{AA2AAFE4-27B4-45D0-94AC-BB9C0439741D}" srcOrd="5" destOrd="0" presId="urn:microsoft.com/office/officeart/2008/layout/LinedList"/>
    <dgm:cxn modelId="{EA393B14-9658-4E9F-8BD6-C712EBD5E543}" type="presParOf" srcId="{AA2AAFE4-27B4-45D0-94AC-BB9C0439741D}" destId="{CE357A03-A59D-4ABF-AFDA-A169B577A795}" srcOrd="0" destOrd="0" presId="urn:microsoft.com/office/officeart/2008/layout/LinedList"/>
    <dgm:cxn modelId="{7915276B-626B-4D5F-A219-9DA1B5B7F962}" type="presParOf" srcId="{AA2AAFE4-27B4-45D0-94AC-BB9C0439741D}" destId="{511E5213-7D69-40D3-8CA9-B219CD744800}" srcOrd="1" destOrd="0" presId="urn:microsoft.com/office/officeart/2008/layout/LinedList"/>
    <dgm:cxn modelId="{F10E4AB3-4DF2-4A0C-81F5-F361836F7B96}" type="presParOf" srcId="{511E5213-7D69-40D3-8CA9-B219CD744800}" destId="{D52CA0C8-554A-4B04-A0C2-1A6BAB612443}" srcOrd="0" destOrd="0" presId="urn:microsoft.com/office/officeart/2008/layout/LinedList"/>
    <dgm:cxn modelId="{18257C12-5FE0-42AF-BC76-82C7C51437D5}" type="presParOf" srcId="{511E5213-7D69-40D3-8CA9-B219CD744800}" destId="{3E8CFC8F-F96D-4416-8C4F-287E01A54622}" srcOrd="1" destOrd="0" presId="urn:microsoft.com/office/officeart/2008/layout/LinedList"/>
    <dgm:cxn modelId="{B0D0A82E-4E42-45B4-9815-888AF4975950}" type="presParOf" srcId="{3E8CFC8F-F96D-4416-8C4F-287E01A54622}" destId="{F6C340EC-341D-4B43-B46D-B6CB9DD5F6D0}" srcOrd="0" destOrd="0" presId="urn:microsoft.com/office/officeart/2008/layout/LinedList"/>
    <dgm:cxn modelId="{27CF6730-0A91-477A-BD12-18CC6246501D}" type="presParOf" srcId="{3E8CFC8F-F96D-4416-8C4F-287E01A54622}" destId="{23C9BA7A-0C3C-4F17-9141-6E3DCC5E0ADA}" srcOrd="1" destOrd="0" presId="urn:microsoft.com/office/officeart/2008/layout/LinedList"/>
    <dgm:cxn modelId="{7D71D4B1-33EE-44C1-A1F9-AE79DA28715E}" type="presParOf" srcId="{3E8CFC8F-F96D-4416-8C4F-287E01A54622}" destId="{B04E42F7-EAE2-4F4D-9F60-BA8A5F21E9AF}" srcOrd="2" destOrd="0" presId="urn:microsoft.com/office/officeart/2008/layout/LinedList"/>
    <dgm:cxn modelId="{9F780D22-EBC3-4E66-BCD1-5C6F7AB83998}" type="presParOf" srcId="{511E5213-7D69-40D3-8CA9-B219CD744800}" destId="{442839B1-0A0B-4DE7-B161-3BDEFDAAA793}" srcOrd="2" destOrd="0" presId="urn:microsoft.com/office/officeart/2008/layout/LinedList"/>
    <dgm:cxn modelId="{C79B8B2B-898D-4353-979D-44610A388EC1}" type="presParOf" srcId="{511E5213-7D69-40D3-8CA9-B219CD744800}" destId="{362D4830-C721-47FD-8277-65B0550C8BA6}"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89258B6-3B43-490C-8B32-863A6AEB4A7B}" type="doc">
      <dgm:prSet loTypeId="urn:microsoft.com/office/officeart/2011/layout/HexagonRadial" loCatId="cycle" qsTypeId="urn:microsoft.com/office/officeart/2005/8/quickstyle/3d5" qsCatId="3D" csTypeId="urn:microsoft.com/office/officeart/2005/8/colors/colorful4" csCatId="colorful" phldr="1"/>
      <dgm:spPr/>
      <dgm:t>
        <a:bodyPr/>
        <a:lstStyle/>
        <a:p>
          <a:endParaRPr lang="en-SG"/>
        </a:p>
      </dgm:t>
    </dgm:pt>
    <dgm:pt modelId="{A47E1B05-2E1A-483B-954F-37886CDD2E8F}">
      <dgm:prSet phldrT="[Text]"/>
      <dgm:spPr/>
      <dgm:t>
        <a:bodyPr/>
        <a:lstStyle/>
        <a:p>
          <a:r>
            <a:rPr lang="en-US" dirty="0"/>
            <a:t>Buddhist logic</a:t>
          </a:r>
          <a:endParaRPr lang="en-SG" dirty="0"/>
        </a:p>
      </dgm:t>
    </dgm:pt>
    <dgm:pt modelId="{CF5EB627-D7F0-4D6A-864D-3FAEFA701D57}" type="parTrans" cxnId="{1E7314D0-36F8-495A-BCDA-69C90E36D4D3}">
      <dgm:prSet/>
      <dgm:spPr/>
      <dgm:t>
        <a:bodyPr/>
        <a:lstStyle/>
        <a:p>
          <a:endParaRPr lang="en-SG"/>
        </a:p>
      </dgm:t>
    </dgm:pt>
    <dgm:pt modelId="{873DEF0C-7B70-4329-B591-09BC23A9FE14}" type="sibTrans" cxnId="{1E7314D0-36F8-495A-BCDA-69C90E36D4D3}">
      <dgm:prSet/>
      <dgm:spPr/>
      <dgm:t>
        <a:bodyPr/>
        <a:lstStyle/>
        <a:p>
          <a:endParaRPr lang="en-SG"/>
        </a:p>
      </dgm:t>
    </dgm:pt>
    <dgm:pt modelId="{1BEE4E84-9430-4B25-9B22-71C9DA110B13}">
      <dgm:prSet phldrT="[Text]"/>
      <dgm:spPr/>
      <dgm:t>
        <a:bodyPr/>
        <a:lstStyle/>
        <a:p>
          <a:r>
            <a:rPr lang="en-US" i="1" dirty="0" err="1"/>
            <a:t>Trairūpya</a:t>
          </a:r>
          <a:endParaRPr lang="en-SG" i="1" dirty="0"/>
        </a:p>
      </dgm:t>
    </dgm:pt>
    <dgm:pt modelId="{D5313627-201F-4E05-9E83-427B26042286}" type="parTrans" cxnId="{29AAE72C-A57A-4608-B9B0-502E8850D923}">
      <dgm:prSet/>
      <dgm:spPr/>
      <dgm:t>
        <a:bodyPr/>
        <a:lstStyle/>
        <a:p>
          <a:endParaRPr lang="en-SG"/>
        </a:p>
      </dgm:t>
    </dgm:pt>
    <dgm:pt modelId="{81FBB128-F3CF-402D-A2DD-305BB36C63C7}" type="sibTrans" cxnId="{29AAE72C-A57A-4608-B9B0-502E8850D923}">
      <dgm:prSet/>
      <dgm:spPr/>
      <dgm:t>
        <a:bodyPr/>
        <a:lstStyle/>
        <a:p>
          <a:endParaRPr lang="en-SG"/>
        </a:p>
      </dgm:t>
    </dgm:pt>
    <dgm:pt modelId="{948B462C-999D-476E-8E55-EF1C9DC36529}">
      <dgm:prSet phldrT="[Text]"/>
      <dgm:spPr/>
      <dgm:t>
        <a:bodyPr/>
        <a:lstStyle/>
        <a:p>
          <a:r>
            <a:rPr lang="en-US" i="1" dirty="0" err="1"/>
            <a:t>Vy</a:t>
          </a:r>
          <a:r>
            <a:rPr lang="en-US" i="1" dirty="0" err="1">
              <a:latin typeface="Times New Roman" panose="02020603050405020304" pitchFamily="18" charset="0"/>
              <a:cs typeface="Times New Roman" panose="02020603050405020304" pitchFamily="18" charset="0"/>
            </a:rPr>
            <a:t>ā</a:t>
          </a:r>
          <a:r>
            <a:rPr lang="en-US" i="1" dirty="0" err="1"/>
            <a:t>pti</a:t>
          </a:r>
          <a:endParaRPr lang="en-SG" i="1" dirty="0"/>
        </a:p>
      </dgm:t>
    </dgm:pt>
    <dgm:pt modelId="{0C56B4BF-BEED-43F6-98A3-3BADB7127ACA}" type="parTrans" cxnId="{9C6C708F-1691-47D8-877D-720503DBF1BE}">
      <dgm:prSet/>
      <dgm:spPr/>
      <dgm:t>
        <a:bodyPr/>
        <a:lstStyle/>
        <a:p>
          <a:endParaRPr lang="en-SG"/>
        </a:p>
      </dgm:t>
    </dgm:pt>
    <dgm:pt modelId="{7F0BEEC2-09FE-4127-8ADA-FFB70F388B9D}" type="sibTrans" cxnId="{9C6C708F-1691-47D8-877D-720503DBF1BE}">
      <dgm:prSet/>
      <dgm:spPr/>
      <dgm:t>
        <a:bodyPr/>
        <a:lstStyle/>
        <a:p>
          <a:endParaRPr lang="en-SG"/>
        </a:p>
      </dgm:t>
    </dgm:pt>
    <dgm:pt modelId="{D359A029-F824-47E3-AD1C-F2E15DF5A3E3}">
      <dgm:prSet phldrT="[Text]"/>
      <dgm:spPr/>
      <dgm:t>
        <a:bodyPr/>
        <a:lstStyle/>
        <a:p>
          <a:r>
            <a:rPr lang="en-SG" i="1" dirty="0" err="1"/>
            <a:t>Sapak</a:t>
          </a:r>
          <a:r>
            <a:rPr lang="en-SG" i="1" dirty="0" err="1">
              <a:latin typeface="Times New Roman" panose="02020603050405020304" pitchFamily="18" charset="0"/>
              <a:cs typeface="Times New Roman" panose="02020603050405020304" pitchFamily="18" charset="0"/>
            </a:rPr>
            <a:t>ṣ</a:t>
          </a:r>
          <a:r>
            <a:rPr lang="en-SG" i="1" dirty="0" err="1"/>
            <a:t>a</a:t>
          </a:r>
          <a:endParaRPr lang="en-SG" i="1" dirty="0"/>
        </a:p>
      </dgm:t>
    </dgm:pt>
    <dgm:pt modelId="{C1FDE742-EC03-42BE-B512-8C43356EB1E0}" type="parTrans" cxnId="{16693C56-ECCE-4BAC-BFE2-054E232930F1}">
      <dgm:prSet/>
      <dgm:spPr/>
      <dgm:t>
        <a:bodyPr/>
        <a:lstStyle/>
        <a:p>
          <a:endParaRPr lang="en-SG"/>
        </a:p>
      </dgm:t>
    </dgm:pt>
    <dgm:pt modelId="{2BCA740B-ACF2-41E5-971E-A26DE46939B9}" type="sibTrans" cxnId="{16693C56-ECCE-4BAC-BFE2-054E232930F1}">
      <dgm:prSet/>
      <dgm:spPr/>
      <dgm:t>
        <a:bodyPr/>
        <a:lstStyle/>
        <a:p>
          <a:endParaRPr lang="en-SG"/>
        </a:p>
      </dgm:t>
    </dgm:pt>
    <dgm:pt modelId="{43E52E94-12CD-4125-BD55-E89E979FC31D}">
      <dgm:prSet phldrT="[Text]"/>
      <dgm:spPr/>
      <dgm:t>
        <a:bodyPr/>
        <a:lstStyle/>
        <a:p>
          <a:r>
            <a:rPr lang="en-US" dirty="0"/>
            <a:t>Vipak</a:t>
          </a:r>
          <a:r>
            <a:rPr lang="en-US" dirty="0">
              <a:latin typeface="Times New Roman" panose="02020603050405020304" pitchFamily="18" charset="0"/>
              <a:cs typeface="Times New Roman" panose="02020603050405020304" pitchFamily="18" charset="0"/>
            </a:rPr>
            <a:t>ṣ</a:t>
          </a:r>
          <a:r>
            <a:rPr lang="en-US" dirty="0"/>
            <a:t>a</a:t>
          </a:r>
          <a:endParaRPr lang="en-SG" dirty="0"/>
        </a:p>
      </dgm:t>
    </dgm:pt>
    <dgm:pt modelId="{139B453C-EAD1-4284-8677-8857670FA19D}" type="parTrans" cxnId="{89C55C6E-6AF8-4A67-988D-EB26131CA284}">
      <dgm:prSet/>
      <dgm:spPr/>
      <dgm:t>
        <a:bodyPr/>
        <a:lstStyle/>
        <a:p>
          <a:endParaRPr lang="en-SG"/>
        </a:p>
      </dgm:t>
    </dgm:pt>
    <dgm:pt modelId="{C2048376-C69B-4EDC-B72B-D84A3D70C9CA}" type="sibTrans" cxnId="{89C55C6E-6AF8-4A67-988D-EB26131CA284}">
      <dgm:prSet/>
      <dgm:spPr/>
      <dgm:t>
        <a:bodyPr/>
        <a:lstStyle/>
        <a:p>
          <a:endParaRPr lang="en-SG"/>
        </a:p>
      </dgm:t>
    </dgm:pt>
    <dgm:pt modelId="{C49B8F7B-09E3-4820-B1BB-F50D66D0E61C}" type="pres">
      <dgm:prSet presAssocID="{D89258B6-3B43-490C-8B32-863A6AEB4A7B}" presName="Name0" presStyleCnt="0">
        <dgm:presLayoutVars>
          <dgm:chMax val="1"/>
          <dgm:chPref val="1"/>
          <dgm:dir/>
          <dgm:animOne val="branch"/>
          <dgm:animLvl val="lvl"/>
        </dgm:presLayoutVars>
      </dgm:prSet>
      <dgm:spPr/>
    </dgm:pt>
    <dgm:pt modelId="{30894C75-B030-4AD6-8119-4A3A5312EC1F}" type="pres">
      <dgm:prSet presAssocID="{A47E1B05-2E1A-483B-954F-37886CDD2E8F}" presName="Parent" presStyleLbl="node0" presStyleIdx="0" presStyleCnt="1">
        <dgm:presLayoutVars>
          <dgm:chMax val="6"/>
          <dgm:chPref val="6"/>
        </dgm:presLayoutVars>
      </dgm:prSet>
      <dgm:spPr/>
    </dgm:pt>
    <dgm:pt modelId="{04698026-0679-4897-B35C-8C8A19E33C44}" type="pres">
      <dgm:prSet presAssocID="{1BEE4E84-9430-4B25-9B22-71C9DA110B13}" presName="Accent1" presStyleCnt="0"/>
      <dgm:spPr/>
    </dgm:pt>
    <dgm:pt modelId="{907145B6-07E4-4D34-9BF1-A87F61821ADE}" type="pres">
      <dgm:prSet presAssocID="{1BEE4E84-9430-4B25-9B22-71C9DA110B13}" presName="Accent" presStyleLbl="bgShp" presStyleIdx="0" presStyleCnt="4"/>
      <dgm:spPr/>
    </dgm:pt>
    <dgm:pt modelId="{A806BBB5-AD79-46CA-B9A4-E84F58FB5F33}" type="pres">
      <dgm:prSet presAssocID="{1BEE4E84-9430-4B25-9B22-71C9DA110B13}" presName="Child1" presStyleLbl="node1" presStyleIdx="0" presStyleCnt="4">
        <dgm:presLayoutVars>
          <dgm:chMax val="0"/>
          <dgm:chPref val="0"/>
          <dgm:bulletEnabled val="1"/>
        </dgm:presLayoutVars>
      </dgm:prSet>
      <dgm:spPr/>
    </dgm:pt>
    <dgm:pt modelId="{7CB59FFF-5E79-467A-8EC6-38A262D85040}" type="pres">
      <dgm:prSet presAssocID="{948B462C-999D-476E-8E55-EF1C9DC36529}" presName="Accent2" presStyleCnt="0"/>
      <dgm:spPr/>
    </dgm:pt>
    <dgm:pt modelId="{182CBE62-3732-4A6D-A137-B06FBE91B08D}" type="pres">
      <dgm:prSet presAssocID="{948B462C-999D-476E-8E55-EF1C9DC36529}" presName="Accent" presStyleLbl="bgShp" presStyleIdx="1" presStyleCnt="4"/>
      <dgm:spPr/>
    </dgm:pt>
    <dgm:pt modelId="{0BFC45AC-ADF1-4212-B1CA-4A70882E4E0D}" type="pres">
      <dgm:prSet presAssocID="{948B462C-999D-476E-8E55-EF1C9DC36529}" presName="Child2" presStyleLbl="node1" presStyleIdx="1" presStyleCnt="4">
        <dgm:presLayoutVars>
          <dgm:chMax val="0"/>
          <dgm:chPref val="0"/>
          <dgm:bulletEnabled val="1"/>
        </dgm:presLayoutVars>
      </dgm:prSet>
      <dgm:spPr/>
    </dgm:pt>
    <dgm:pt modelId="{38F20C9B-3105-411B-824C-202DCB876024}" type="pres">
      <dgm:prSet presAssocID="{D359A029-F824-47E3-AD1C-F2E15DF5A3E3}" presName="Accent3" presStyleCnt="0"/>
      <dgm:spPr/>
    </dgm:pt>
    <dgm:pt modelId="{A494285D-2320-4D6E-B737-478199D6E517}" type="pres">
      <dgm:prSet presAssocID="{D359A029-F824-47E3-AD1C-F2E15DF5A3E3}" presName="Accent" presStyleLbl="bgShp" presStyleIdx="2" presStyleCnt="4"/>
      <dgm:spPr/>
    </dgm:pt>
    <dgm:pt modelId="{7F0F77D9-AABA-4375-97AA-E4B8A0AC86FC}" type="pres">
      <dgm:prSet presAssocID="{D359A029-F824-47E3-AD1C-F2E15DF5A3E3}" presName="Child3" presStyleLbl="node1" presStyleIdx="2" presStyleCnt="4">
        <dgm:presLayoutVars>
          <dgm:chMax val="0"/>
          <dgm:chPref val="0"/>
          <dgm:bulletEnabled val="1"/>
        </dgm:presLayoutVars>
      </dgm:prSet>
      <dgm:spPr/>
    </dgm:pt>
    <dgm:pt modelId="{FA0C9925-DD30-4FDE-AB95-40847B59A038}" type="pres">
      <dgm:prSet presAssocID="{43E52E94-12CD-4125-BD55-E89E979FC31D}" presName="Accent4" presStyleCnt="0"/>
      <dgm:spPr/>
    </dgm:pt>
    <dgm:pt modelId="{6A43A9C4-3BDB-49F6-8F4B-985F347323EA}" type="pres">
      <dgm:prSet presAssocID="{43E52E94-12CD-4125-BD55-E89E979FC31D}" presName="Accent" presStyleLbl="bgShp" presStyleIdx="3" presStyleCnt="4"/>
      <dgm:spPr/>
    </dgm:pt>
    <dgm:pt modelId="{F2661458-A517-43B8-ADC6-20151DC04449}" type="pres">
      <dgm:prSet presAssocID="{43E52E94-12CD-4125-BD55-E89E979FC31D}" presName="Child4" presStyleLbl="node1" presStyleIdx="3" presStyleCnt="4">
        <dgm:presLayoutVars>
          <dgm:chMax val="0"/>
          <dgm:chPref val="0"/>
          <dgm:bulletEnabled val="1"/>
        </dgm:presLayoutVars>
      </dgm:prSet>
      <dgm:spPr/>
    </dgm:pt>
  </dgm:ptLst>
  <dgm:cxnLst>
    <dgm:cxn modelId="{BB30B824-B1D6-45EB-A018-42A39629E257}" type="presOf" srcId="{D89258B6-3B43-490C-8B32-863A6AEB4A7B}" destId="{C49B8F7B-09E3-4820-B1BB-F50D66D0E61C}" srcOrd="0" destOrd="0" presId="urn:microsoft.com/office/officeart/2011/layout/HexagonRadial"/>
    <dgm:cxn modelId="{29AAE72C-A57A-4608-B9B0-502E8850D923}" srcId="{A47E1B05-2E1A-483B-954F-37886CDD2E8F}" destId="{1BEE4E84-9430-4B25-9B22-71C9DA110B13}" srcOrd="0" destOrd="0" parTransId="{D5313627-201F-4E05-9E83-427B26042286}" sibTransId="{81FBB128-F3CF-402D-A2DD-305BB36C63C7}"/>
    <dgm:cxn modelId="{89C55C6E-6AF8-4A67-988D-EB26131CA284}" srcId="{A47E1B05-2E1A-483B-954F-37886CDD2E8F}" destId="{43E52E94-12CD-4125-BD55-E89E979FC31D}" srcOrd="3" destOrd="0" parTransId="{139B453C-EAD1-4284-8677-8857670FA19D}" sibTransId="{C2048376-C69B-4EDC-B72B-D84A3D70C9CA}"/>
    <dgm:cxn modelId="{6B24EA70-9C1E-4E02-8C51-3E7DBD6195E2}" type="presOf" srcId="{948B462C-999D-476E-8E55-EF1C9DC36529}" destId="{0BFC45AC-ADF1-4212-B1CA-4A70882E4E0D}" srcOrd="0" destOrd="0" presId="urn:microsoft.com/office/officeart/2011/layout/HexagonRadial"/>
    <dgm:cxn modelId="{450B6254-F8A9-411D-AFE0-13648F15084D}" type="presOf" srcId="{43E52E94-12CD-4125-BD55-E89E979FC31D}" destId="{F2661458-A517-43B8-ADC6-20151DC04449}" srcOrd="0" destOrd="0" presId="urn:microsoft.com/office/officeart/2011/layout/HexagonRadial"/>
    <dgm:cxn modelId="{16693C56-ECCE-4BAC-BFE2-054E232930F1}" srcId="{A47E1B05-2E1A-483B-954F-37886CDD2E8F}" destId="{D359A029-F824-47E3-AD1C-F2E15DF5A3E3}" srcOrd="2" destOrd="0" parTransId="{C1FDE742-EC03-42BE-B512-8C43356EB1E0}" sibTransId="{2BCA740B-ACF2-41E5-971E-A26DE46939B9}"/>
    <dgm:cxn modelId="{A0E5DD83-6DFE-4DF5-AAEC-C4925AE138B5}" type="presOf" srcId="{1BEE4E84-9430-4B25-9B22-71C9DA110B13}" destId="{A806BBB5-AD79-46CA-B9A4-E84F58FB5F33}" srcOrd="0" destOrd="0" presId="urn:microsoft.com/office/officeart/2011/layout/HexagonRadial"/>
    <dgm:cxn modelId="{9C6C708F-1691-47D8-877D-720503DBF1BE}" srcId="{A47E1B05-2E1A-483B-954F-37886CDD2E8F}" destId="{948B462C-999D-476E-8E55-EF1C9DC36529}" srcOrd="1" destOrd="0" parTransId="{0C56B4BF-BEED-43F6-98A3-3BADB7127ACA}" sibTransId="{7F0BEEC2-09FE-4127-8ADA-FFB70F388B9D}"/>
    <dgm:cxn modelId="{0E09ED93-86C7-463A-8FE1-7363F07904B9}" type="presOf" srcId="{A47E1B05-2E1A-483B-954F-37886CDD2E8F}" destId="{30894C75-B030-4AD6-8119-4A3A5312EC1F}" srcOrd="0" destOrd="0" presId="urn:microsoft.com/office/officeart/2011/layout/HexagonRadial"/>
    <dgm:cxn modelId="{7BE0E595-1051-4376-B4D1-50683E0AE577}" type="presOf" srcId="{D359A029-F824-47E3-AD1C-F2E15DF5A3E3}" destId="{7F0F77D9-AABA-4375-97AA-E4B8A0AC86FC}" srcOrd="0" destOrd="0" presId="urn:microsoft.com/office/officeart/2011/layout/HexagonRadial"/>
    <dgm:cxn modelId="{1E7314D0-36F8-495A-BCDA-69C90E36D4D3}" srcId="{D89258B6-3B43-490C-8B32-863A6AEB4A7B}" destId="{A47E1B05-2E1A-483B-954F-37886CDD2E8F}" srcOrd="0" destOrd="0" parTransId="{CF5EB627-D7F0-4D6A-864D-3FAEFA701D57}" sibTransId="{873DEF0C-7B70-4329-B591-09BC23A9FE14}"/>
    <dgm:cxn modelId="{321EE20B-CDA1-4405-8E4A-7EF4E953E392}" type="presParOf" srcId="{C49B8F7B-09E3-4820-B1BB-F50D66D0E61C}" destId="{30894C75-B030-4AD6-8119-4A3A5312EC1F}" srcOrd="0" destOrd="0" presId="urn:microsoft.com/office/officeart/2011/layout/HexagonRadial"/>
    <dgm:cxn modelId="{72241F95-6576-42CF-96B7-D47EA895C703}" type="presParOf" srcId="{C49B8F7B-09E3-4820-B1BB-F50D66D0E61C}" destId="{04698026-0679-4897-B35C-8C8A19E33C44}" srcOrd="1" destOrd="0" presId="urn:microsoft.com/office/officeart/2011/layout/HexagonRadial"/>
    <dgm:cxn modelId="{87C14E00-F776-439A-8904-0F3C25FA6FB6}" type="presParOf" srcId="{04698026-0679-4897-B35C-8C8A19E33C44}" destId="{907145B6-07E4-4D34-9BF1-A87F61821ADE}" srcOrd="0" destOrd="0" presId="urn:microsoft.com/office/officeart/2011/layout/HexagonRadial"/>
    <dgm:cxn modelId="{9082A86F-2968-4206-8A30-9AAD59A62A6F}" type="presParOf" srcId="{C49B8F7B-09E3-4820-B1BB-F50D66D0E61C}" destId="{A806BBB5-AD79-46CA-B9A4-E84F58FB5F33}" srcOrd="2" destOrd="0" presId="urn:microsoft.com/office/officeart/2011/layout/HexagonRadial"/>
    <dgm:cxn modelId="{9CDFA68E-858B-41E7-A324-8276DFF30A48}" type="presParOf" srcId="{C49B8F7B-09E3-4820-B1BB-F50D66D0E61C}" destId="{7CB59FFF-5E79-467A-8EC6-38A262D85040}" srcOrd="3" destOrd="0" presId="urn:microsoft.com/office/officeart/2011/layout/HexagonRadial"/>
    <dgm:cxn modelId="{BD0CAFDE-8C6B-4C51-8A19-DFA289591B55}" type="presParOf" srcId="{7CB59FFF-5E79-467A-8EC6-38A262D85040}" destId="{182CBE62-3732-4A6D-A137-B06FBE91B08D}" srcOrd="0" destOrd="0" presId="urn:microsoft.com/office/officeart/2011/layout/HexagonRadial"/>
    <dgm:cxn modelId="{3A0C49CA-E2A3-4C0E-8734-C9492AB33947}" type="presParOf" srcId="{C49B8F7B-09E3-4820-B1BB-F50D66D0E61C}" destId="{0BFC45AC-ADF1-4212-B1CA-4A70882E4E0D}" srcOrd="4" destOrd="0" presId="urn:microsoft.com/office/officeart/2011/layout/HexagonRadial"/>
    <dgm:cxn modelId="{C7A60834-C896-42F5-AA6C-23EAD9B2132F}" type="presParOf" srcId="{C49B8F7B-09E3-4820-B1BB-F50D66D0E61C}" destId="{38F20C9B-3105-411B-824C-202DCB876024}" srcOrd="5" destOrd="0" presId="urn:microsoft.com/office/officeart/2011/layout/HexagonRadial"/>
    <dgm:cxn modelId="{06660840-03DF-48EC-96D9-35AA9629F8BF}" type="presParOf" srcId="{38F20C9B-3105-411B-824C-202DCB876024}" destId="{A494285D-2320-4D6E-B737-478199D6E517}" srcOrd="0" destOrd="0" presId="urn:microsoft.com/office/officeart/2011/layout/HexagonRadial"/>
    <dgm:cxn modelId="{E6BF6FB3-BD2F-4DD1-A1F6-E25D1C219482}" type="presParOf" srcId="{C49B8F7B-09E3-4820-B1BB-F50D66D0E61C}" destId="{7F0F77D9-AABA-4375-97AA-E4B8A0AC86FC}" srcOrd="6" destOrd="0" presId="urn:microsoft.com/office/officeart/2011/layout/HexagonRadial"/>
    <dgm:cxn modelId="{9D0F1479-E9A2-46E3-AC01-BE8D04EF4B65}" type="presParOf" srcId="{C49B8F7B-09E3-4820-B1BB-F50D66D0E61C}" destId="{FA0C9925-DD30-4FDE-AB95-40847B59A038}" srcOrd="7" destOrd="0" presId="urn:microsoft.com/office/officeart/2011/layout/HexagonRadial"/>
    <dgm:cxn modelId="{D941AF27-284A-4863-BD4D-DCC7D10A3B0D}" type="presParOf" srcId="{FA0C9925-DD30-4FDE-AB95-40847B59A038}" destId="{6A43A9C4-3BDB-49F6-8F4B-985F347323EA}" srcOrd="0" destOrd="0" presId="urn:microsoft.com/office/officeart/2011/layout/HexagonRadial"/>
    <dgm:cxn modelId="{9F8E2111-81E0-49B3-A683-6590A665D84E}" type="presParOf" srcId="{C49B8F7B-09E3-4820-B1BB-F50D66D0E61C}" destId="{F2661458-A517-43B8-ADC6-20151DC04449}" srcOrd="8"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F417612-73F5-4A31-9C30-07416AFF5C7A}" type="doc">
      <dgm:prSet loTypeId="urn:microsoft.com/office/officeart/2005/8/layout/cycle1" loCatId="cycle" qsTypeId="urn:microsoft.com/office/officeart/2005/8/quickstyle/simple5" qsCatId="simple" csTypeId="urn:microsoft.com/office/officeart/2005/8/colors/colorful1" csCatId="colorful" phldr="1"/>
      <dgm:spPr/>
      <dgm:t>
        <a:bodyPr/>
        <a:lstStyle/>
        <a:p>
          <a:endParaRPr lang="en-SG"/>
        </a:p>
      </dgm:t>
    </dgm:pt>
    <dgm:pt modelId="{1F13F05F-AEAA-48F2-978C-E70EF9A614E4}">
      <dgm:prSet phldrT="[Text]"/>
      <dgm:spPr/>
      <dgm:t>
        <a:bodyPr/>
        <a:lstStyle/>
        <a:p>
          <a:r>
            <a:rPr lang="en-US" i="1" dirty="0"/>
            <a:t>Pak</a:t>
          </a:r>
          <a:r>
            <a:rPr lang="en-US" i="1" dirty="0">
              <a:latin typeface="Times New Roman" panose="02020603050405020304" pitchFamily="18" charset="0"/>
              <a:cs typeface="Times New Roman" panose="02020603050405020304" pitchFamily="18" charset="0"/>
            </a:rPr>
            <a:t>ṣ</a:t>
          </a:r>
          <a:r>
            <a:rPr lang="en-US" i="1" dirty="0"/>
            <a:t>a</a:t>
          </a:r>
          <a:r>
            <a:rPr lang="en-US" dirty="0"/>
            <a:t>: mountain possesses fire</a:t>
          </a:r>
          <a:endParaRPr lang="en-SG" dirty="0"/>
        </a:p>
      </dgm:t>
    </dgm:pt>
    <dgm:pt modelId="{A903B780-2CC3-4948-A859-92C557B12340}" type="parTrans" cxnId="{A5A2568B-D184-49A9-8BB3-BC448E5A9BFB}">
      <dgm:prSet/>
      <dgm:spPr/>
      <dgm:t>
        <a:bodyPr/>
        <a:lstStyle/>
        <a:p>
          <a:endParaRPr lang="en-SG"/>
        </a:p>
      </dgm:t>
    </dgm:pt>
    <dgm:pt modelId="{865917DA-50F4-4925-8020-4AFFC7E3AC29}" type="sibTrans" cxnId="{A5A2568B-D184-49A9-8BB3-BC448E5A9BFB}">
      <dgm:prSet/>
      <dgm:spPr/>
      <dgm:t>
        <a:bodyPr/>
        <a:lstStyle/>
        <a:p>
          <a:endParaRPr lang="en-SG"/>
        </a:p>
      </dgm:t>
    </dgm:pt>
    <dgm:pt modelId="{BA36DB17-1796-4A57-B0C2-804A25D8AEFF}">
      <dgm:prSet phldrT="[Text]"/>
      <dgm:spPr/>
      <dgm:t>
        <a:bodyPr/>
        <a:lstStyle/>
        <a:p>
          <a:r>
            <a:rPr lang="en-US" i="1" dirty="0"/>
            <a:t>Sapak</a:t>
          </a:r>
          <a:r>
            <a:rPr lang="en-US" i="1" dirty="0">
              <a:latin typeface="Times New Roman" panose="02020603050405020304" pitchFamily="18" charset="0"/>
              <a:cs typeface="Times New Roman" panose="02020603050405020304" pitchFamily="18" charset="0"/>
            </a:rPr>
            <a:t>ṣ</a:t>
          </a:r>
          <a:r>
            <a:rPr lang="en-US" i="1" dirty="0"/>
            <a:t>a</a:t>
          </a:r>
          <a:r>
            <a:rPr lang="en-US" dirty="0"/>
            <a:t>: like in a kitchen, there are smoke and fire</a:t>
          </a:r>
          <a:endParaRPr lang="en-SG" dirty="0"/>
        </a:p>
      </dgm:t>
    </dgm:pt>
    <dgm:pt modelId="{7C702AF4-2E21-4293-955E-6FC72EC7BF96}" type="parTrans" cxnId="{DB350264-6E62-4861-AD4D-759F62993C9B}">
      <dgm:prSet/>
      <dgm:spPr/>
      <dgm:t>
        <a:bodyPr/>
        <a:lstStyle/>
        <a:p>
          <a:endParaRPr lang="en-SG"/>
        </a:p>
      </dgm:t>
    </dgm:pt>
    <dgm:pt modelId="{B8218B5F-C18D-4822-84D2-924BEBFCB7B6}" type="sibTrans" cxnId="{DB350264-6E62-4861-AD4D-759F62993C9B}">
      <dgm:prSet/>
      <dgm:spPr/>
      <dgm:t>
        <a:bodyPr/>
        <a:lstStyle/>
        <a:p>
          <a:endParaRPr lang="en-SG"/>
        </a:p>
      </dgm:t>
    </dgm:pt>
    <dgm:pt modelId="{71B07F8D-413B-4D68-89C9-BCF45182B539}">
      <dgm:prSet phldrT="[Text]"/>
      <dgm:spPr/>
      <dgm:t>
        <a:bodyPr/>
        <a:lstStyle/>
        <a:p>
          <a:r>
            <a:rPr lang="en-US" i="1" dirty="0"/>
            <a:t>Vipak</a:t>
          </a:r>
          <a:r>
            <a:rPr lang="en-US" i="1" dirty="0">
              <a:latin typeface="Times New Roman" panose="02020603050405020304" pitchFamily="18" charset="0"/>
              <a:cs typeface="Times New Roman" panose="02020603050405020304" pitchFamily="18" charset="0"/>
            </a:rPr>
            <a:t>ṣ</a:t>
          </a:r>
          <a:r>
            <a:rPr lang="en-US" i="1" dirty="0"/>
            <a:t>a</a:t>
          </a:r>
          <a:r>
            <a:rPr lang="en-US" dirty="0"/>
            <a:t>: unlike in a lake, neither fire nor smoke</a:t>
          </a:r>
          <a:endParaRPr lang="en-SG" dirty="0"/>
        </a:p>
      </dgm:t>
    </dgm:pt>
    <dgm:pt modelId="{063E3AA8-0B1A-45C2-AF52-7D67B4CDCB8D}" type="parTrans" cxnId="{9B2940B4-6BA9-4616-8F5B-1C8AB2B1AB21}">
      <dgm:prSet/>
      <dgm:spPr/>
      <dgm:t>
        <a:bodyPr/>
        <a:lstStyle/>
        <a:p>
          <a:endParaRPr lang="en-SG"/>
        </a:p>
      </dgm:t>
    </dgm:pt>
    <dgm:pt modelId="{3C5470D1-A0C1-490F-ABA5-CA6C4F25F238}" type="sibTrans" cxnId="{9B2940B4-6BA9-4616-8F5B-1C8AB2B1AB21}">
      <dgm:prSet/>
      <dgm:spPr/>
      <dgm:t>
        <a:bodyPr/>
        <a:lstStyle/>
        <a:p>
          <a:endParaRPr lang="en-SG"/>
        </a:p>
      </dgm:t>
    </dgm:pt>
    <dgm:pt modelId="{A2051626-EA4D-49DB-8A42-0854F7C5A017}">
      <dgm:prSet phldrT="[Text]"/>
      <dgm:spPr/>
      <dgm:t>
        <a:bodyPr/>
        <a:lstStyle/>
        <a:p>
          <a:r>
            <a:rPr lang="en-US" i="1" dirty="0"/>
            <a:t>Hetu/</a:t>
          </a:r>
          <a:r>
            <a:rPr lang="en-US" i="1" dirty="0" err="1"/>
            <a:t>liṅga</a:t>
          </a:r>
          <a:r>
            <a:rPr lang="en-US" dirty="0"/>
            <a:t>: because of smoke is seen</a:t>
          </a:r>
          <a:endParaRPr lang="en-SG" dirty="0"/>
        </a:p>
      </dgm:t>
    </dgm:pt>
    <dgm:pt modelId="{C2994687-36BF-4419-93F2-14225153AA53}" type="parTrans" cxnId="{10BD2D3E-2ADA-421A-98C6-B77E5BB66368}">
      <dgm:prSet/>
      <dgm:spPr/>
      <dgm:t>
        <a:bodyPr/>
        <a:lstStyle/>
        <a:p>
          <a:endParaRPr lang="en-SG"/>
        </a:p>
      </dgm:t>
    </dgm:pt>
    <dgm:pt modelId="{72AE0C84-A6A7-4940-8A98-7D3F852A2C0C}" type="sibTrans" cxnId="{10BD2D3E-2ADA-421A-98C6-B77E5BB66368}">
      <dgm:prSet/>
      <dgm:spPr/>
      <dgm:t>
        <a:bodyPr/>
        <a:lstStyle/>
        <a:p>
          <a:endParaRPr lang="en-SG"/>
        </a:p>
      </dgm:t>
    </dgm:pt>
    <dgm:pt modelId="{E4E3404C-4B3F-4DD2-B557-15143DF38C67}">
      <dgm:prSet phldrT="[Text]"/>
      <dgm:spPr/>
      <dgm:t>
        <a:bodyPr/>
        <a:lstStyle/>
        <a:p>
          <a:r>
            <a:rPr lang="en-US" i="1" dirty="0"/>
            <a:t>Invariable concomitance</a:t>
          </a:r>
          <a:r>
            <a:rPr lang="en-US" dirty="0"/>
            <a:t>: when fire occurs, smoke follows</a:t>
          </a:r>
          <a:endParaRPr lang="en-SG" dirty="0"/>
        </a:p>
      </dgm:t>
    </dgm:pt>
    <dgm:pt modelId="{8E672FF1-7DC8-4FF9-8D73-90CFD9E64484}" type="parTrans" cxnId="{C5B67E25-FCD5-430A-B47A-1796CA44A6B7}">
      <dgm:prSet/>
      <dgm:spPr/>
      <dgm:t>
        <a:bodyPr/>
        <a:lstStyle/>
        <a:p>
          <a:endParaRPr lang="en-SG"/>
        </a:p>
      </dgm:t>
    </dgm:pt>
    <dgm:pt modelId="{9B4240DE-FC96-4EB2-86B4-D3DE774B8B7E}" type="sibTrans" cxnId="{C5B67E25-FCD5-430A-B47A-1796CA44A6B7}">
      <dgm:prSet/>
      <dgm:spPr/>
      <dgm:t>
        <a:bodyPr/>
        <a:lstStyle/>
        <a:p>
          <a:endParaRPr lang="en-SG"/>
        </a:p>
      </dgm:t>
    </dgm:pt>
    <dgm:pt modelId="{2794EB2A-FF54-42AC-A80D-FD21C4CF4D28}" type="pres">
      <dgm:prSet presAssocID="{7F417612-73F5-4A31-9C30-07416AFF5C7A}" presName="cycle" presStyleCnt="0">
        <dgm:presLayoutVars>
          <dgm:dir/>
          <dgm:resizeHandles val="exact"/>
        </dgm:presLayoutVars>
      </dgm:prSet>
      <dgm:spPr/>
    </dgm:pt>
    <dgm:pt modelId="{5988D319-0FC2-4F0E-B065-FAD6613FE1BF}" type="pres">
      <dgm:prSet presAssocID="{1F13F05F-AEAA-48F2-978C-E70EF9A614E4}" presName="dummy" presStyleCnt="0"/>
      <dgm:spPr/>
    </dgm:pt>
    <dgm:pt modelId="{C34B4D21-D785-44A1-AF5B-B88FA229E9A5}" type="pres">
      <dgm:prSet presAssocID="{1F13F05F-AEAA-48F2-978C-E70EF9A614E4}" presName="node" presStyleLbl="revTx" presStyleIdx="0" presStyleCnt="5">
        <dgm:presLayoutVars>
          <dgm:bulletEnabled val="1"/>
        </dgm:presLayoutVars>
      </dgm:prSet>
      <dgm:spPr/>
    </dgm:pt>
    <dgm:pt modelId="{27B95C2F-7215-4992-B52F-C1697882CB88}" type="pres">
      <dgm:prSet presAssocID="{865917DA-50F4-4925-8020-4AFFC7E3AC29}" presName="sibTrans" presStyleLbl="node1" presStyleIdx="0" presStyleCnt="5"/>
      <dgm:spPr/>
    </dgm:pt>
    <dgm:pt modelId="{23274009-8FBD-4551-B1F0-E11414F4EA66}" type="pres">
      <dgm:prSet presAssocID="{BA36DB17-1796-4A57-B0C2-804A25D8AEFF}" presName="dummy" presStyleCnt="0"/>
      <dgm:spPr/>
    </dgm:pt>
    <dgm:pt modelId="{444EE48E-D4EF-4E74-9265-E5B70078D44C}" type="pres">
      <dgm:prSet presAssocID="{BA36DB17-1796-4A57-B0C2-804A25D8AEFF}" presName="node" presStyleLbl="revTx" presStyleIdx="1" presStyleCnt="5">
        <dgm:presLayoutVars>
          <dgm:bulletEnabled val="1"/>
        </dgm:presLayoutVars>
      </dgm:prSet>
      <dgm:spPr/>
    </dgm:pt>
    <dgm:pt modelId="{27AB6545-C3BB-415E-931C-EDEAF5CD2923}" type="pres">
      <dgm:prSet presAssocID="{B8218B5F-C18D-4822-84D2-924BEBFCB7B6}" presName="sibTrans" presStyleLbl="node1" presStyleIdx="1" presStyleCnt="5"/>
      <dgm:spPr/>
    </dgm:pt>
    <dgm:pt modelId="{D530CA81-A8BD-44C8-8D43-C4FE4FDA1CD6}" type="pres">
      <dgm:prSet presAssocID="{71B07F8D-413B-4D68-89C9-BCF45182B539}" presName="dummy" presStyleCnt="0"/>
      <dgm:spPr/>
    </dgm:pt>
    <dgm:pt modelId="{57DAA584-C4B8-45C5-925D-D4A9D785079B}" type="pres">
      <dgm:prSet presAssocID="{71B07F8D-413B-4D68-89C9-BCF45182B539}" presName="node" presStyleLbl="revTx" presStyleIdx="2" presStyleCnt="5">
        <dgm:presLayoutVars>
          <dgm:bulletEnabled val="1"/>
        </dgm:presLayoutVars>
      </dgm:prSet>
      <dgm:spPr/>
    </dgm:pt>
    <dgm:pt modelId="{A4149CF6-6A53-437A-BF4C-10E3B4A300AB}" type="pres">
      <dgm:prSet presAssocID="{3C5470D1-A0C1-490F-ABA5-CA6C4F25F238}" presName="sibTrans" presStyleLbl="node1" presStyleIdx="2" presStyleCnt="5"/>
      <dgm:spPr/>
    </dgm:pt>
    <dgm:pt modelId="{DADF89FF-63FF-46EE-BBB4-625B748CBDE3}" type="pres">
      <dgm:prSet presAssocID="{A2051626-EA4D-49DB-8A42-0854F7C5A017}" presName="dummy" presStyleCnt="0"/>
      <dgm:spPr/>
    </dgm:pt>
    <dgm:pt modelId="{010290FA-CBF3-4702-9207-A5144F98027E}" type="pres">
      <dgm:prSet presAssocID="{A2051626-EA4D-49DB-8A42-0854F7C5A017}" presName="node" presStyleLbl="revTx" presStyleIdx="3" presStyleCnt="5">
        <dgm:presLayoutVars>
          <dgm:bulletEnabled val="1"/>
        </dgm:presLayoutVars>
      </dgm:prSet>
      <dgm:spPr/>
    </dgm:pt>
    <dgm:pt modelId="{40D5CBE5-E121-43CE-9BCE-1A921395D7D4}" type="pres">
      <dgm:prSet presAssocID="{72AE0C84-A6A7-4940-8A98-7D3F852A2C0C}" presName="sibTrans" presStyleLbl="node1" presStyleIdx="3" presStyleCnt="5"/>
      <dgm:spPr/>
    </dgm:pt>
    <dgm:pt modelId="{AE1EE9BE-50A6-4767-BFDB-676BF8D0AB26}" type="pres">
      <dgm:prSet presAssocID="{E4E3404C-4B3F-4DD2-B557-15143DF38C67}" presName="dummy" presStyleCnt="0"/>
      <dgm:spPr/>
    </dgm:pt>
    <dgm:pt modelId="{F235BEE5-21A0-421D-897F-7F8FA9B21AB6}" type="pres">
      <dgm:prSet presAssocID="{E4E3404C-4B3F-4DD2-B557-15143DF38C67}" presName="node" presStyleLbl="revTx" presStyleIdx="4" presStyleCnt="5">
        <dgm:presLayoutVars>
          <dgm:bulletEnabled val="1"/>
        </dgm:presLayoutVars>
      </dgm:prSet>
      <dgm:spPr/>
    </dgm:pt>
    <dgm:pt modelId="{EF43A090-3D18-452B-8D53-18AF6BACA155}" type="pres">
      <dgm:prSet presAssocID="{9B4240DE-FC96-4EB2-86B4-D3DE774B8B7E}" presName="sibTrans" presStyleLbl="node1" presStyleIdx="4" presStyleCnt="5"/>
      <dgm:spPr/>
    </dgm:pt>
  </dgm:ptLst>
  <dgm:cxnLst>
    <dgm:cxn modelId="{2710E610-B7D3-4F56-9029-DB3D296B7BD9}" type="presOf" srcId="{7F417612-73F5-4A31-9C30-07416AFF5C7A}" destId="{2794EB2A-FF54-42AC-A80D-FD21C4CF4D28}" srcOrd="0" destOrd="0" presId="urn:microsoft.com/office/officeart/2005/8/layout/cycle1"/>
    <dgm:cxn modelId="{C5B67E25-FCD5-430A-B47A-1796CA44A6B7}" srcId="{7F417612-73F5-4A31-9C30-07416AFF5C7A}" destId="{E4E3404C-4B3F-4DD2-B557-15143DF38C67}" srcOrd="4" destOrd="0" parTransId="{8E672FF1-7DC8-4FF9-8D73-90CFD9E64484}" sibTransId="{9B4240DE-FC96-4EB2-86B4-D3DE774B8B7E}"/>
    <dgm:cxn modelId="{25330C31-3542-4963-BEFF-5D765822C706}" type="presOf" srcId="{865917DA-50F4-4925-8020-4AFFC7E3AC29}" destId="{27B95C2F-7215-4992-B52F-C1697882CB88}" srcOrd="0" destOrd="0" presId="urn:microsoft.com/office/officeart/2005/8/layout/cycle1"/>
    <dgm:cxn modelId="{1A96C734-C18D-4EBB-B6EA-F888F0529F85}" type="presOf" srcId="{A2051626-EA4D-49DB-8A42-0854F7C5A017}" destId="{010290FA-CBF3-4702-9207-A5144F98027E}" srcOrd="0" destOrd="0" presId="urn:microsoft.com/office/officeart/2005/8/layout/cycle1"/>
    <dgm:cxn modelId="{BBA5FC3D-DD87-43DD-BB10-7A574EA5208D}" type="presOf" srcId="{72AE0C84-A6A7-4940-8A98-7D3F852A2C0C}" destId="{40D5CBE5-E121-43CE-9BCE-1A921395D7D4}" srcOrd="0" destOrd="0" presId="urn:microsoft.com/office/officeart/2005/8/layout/cycle1"/>
    <dgm:cxn modelId="{10BD2D3E-2ADA-421A-98C6-B77E5BB66368}" srcId="{7F417612-73F5-4A31-9C30-07416AFF5C7A}" destId="{A2051626-EA4D-49DB-8A42-0854F7C5A017}" srcOrd="3" destOrd="0" parTransId="{C2994687-36BF-4419-93F2-14225153AA53}" sibTransId="{72AE0C84-A6A7-4940-8A98-7D3F852A2C0C}"/>
    <dgm:cxn modelId="{C67DAB5C-55AD-40DC-B519-5D08F14764E4}" type="presOf" srcId="{BA36DB17-1796-4A57-B0C2-804A25D8AEFF}" destId="{444EE48E-D4EF-4E74-9265-E5B70078D44C}" srcOrd="0" destOrd="0" presId="urn:microsoft.com/office/officeart/2005/8/layout/cycle1"/>
    <dgm:cxn modelId="{DB350264-6E62-4861-AD4D-759F62993C9B}" srcId="{7F417612-73F5-4A31-9C30-07416AFF5C7A}" destId="{BA36DB17-1796-4A57-B0C2-804A25D8AEFF}" srcOrd="1" destOrd="0" parTransId="{7C702AF4-2E21-4293-955E-6FC72EC7BF96}" sibTransId="{B8218B5F-C18D-4822-84D2-924BEBFCB7B6}"/>
    <dgm:cxn modelId="{EAB75354-61F7-4312-9F8D-024EA0957F25}" type="presOf" srcId="{9B4240DE-FC96-4EB2-86B4-D3DE774B8B7E}" destId="{EF43A090-3D18-452B-8D53-18AF6BACA155}" srcOrd="0" destOrd="0" presId="urn:microsoft.com/office/officeart/2005/8/layout/cycle1"/>
    <dgm:cxn modelId="{C16B3B58-6937-4FDE-9739-0F0935BF2D6E}" type="presOf" srcId="{1F13F05F-AEAA-48F2-978C-E70EF9A614E4}" destId="{C34B4D21-D785-44A1-AF5B-B88FA229E9A5}" srcOrd="0" destOrd="0" presId="urn:microsoft.com/office/officeart/2005/8/layout/cycle1"/>
    <dgm:cxn modelId="{7B509159-C8CE-4328-83FB-E2F2219B3E16}" type="presOf" srcId="{71B07F8D-413B-4D68-89C9-BCF45182B539}" destId="{57DAA584-C4B8-45C5-925D-D4A9D785079B}" srcOrd="0" destOrd="0" presId="urn:microsoft.com/office/officeart/2005/8/layout/cycle1"/>
    <dgm:cxn modelId="{A5A2568B-D184-49A9-8BB3-BC448E5A9BFB}" srcId="{7F417612-73F5-4A31-9C30-07416AFF5C7A}" destId="{1F13F05F-AEAA-48F2-978C-E70EF9A614E4}" srcOrd="0" destOrd="0" parTransId="{A903B780-2CC3-4948-A859-92C557B12340}" sibTransId="{865917DA-50F4-4925-8020-4AFFC7E3AC29}"/>
    <dgm:cxn modelId="{EF678B92-AE3C-4109-895D-651C2A0EBF9C}" type="presOf" srcId="{3C5470D1-A0C1-490F-ABA5-CA6C4F25F238}" destId="{A4149CF6-6A53-437A-BF4C-10E3B4A300AB}" srcOrd="0" destOrd="0" presId="urn:microsoft.com/office/officeart/2005/8/layout/cycle1"/>
    <dgm:cxn modelId="{C17B26A1-3704-4A15-958E-013F2A52E232}" type="presOf" srcId="{B8218B5F-C18D-4822-84D2-924BEBFCB7B6}" destId="{27AB6545-C3BB-415E-931C-EDEAF5CD2923}" srcOrd="0" destOrd="0" presId="urn:microsoft.com/office/officeart/2005/8/layout/cycle1"/>
    <dgm:cxn modelId="{9B2940B4-6BA9-4616-8F5B-1C8AB2B1AB21}" srcId="{7F417612-73F5-4A31-9C30-07416AFF5C7A}" destId="{71B07F8D-413B-4D68-89C9-BCF45182B539}" srcOrd="2" destOrd="0" parTransId="{063E3AA8-0B1A-45C2-AF52-7D67B4CDCB8D}" sibTransId="{3C5470D1-A0C1-490F-ABA5-CA6C4F25F238}"/>
    <dgm:cxn modelId="{993743B9-EA47-4EFE-B9D0-659A1450EABF}" type="presOf" srcId="{E4E3404C-4B3F-4DD2-B557-15143DF38C67}" destId="{F235BEE5-21A0-421D-897F-7F8FA9B21AB6}" srcOrd="0" destOrd="0" presId="urn:microsoft.com/office/officeart/2005/8/layout/cycle1"/>
    <dgm:cxn modelId="{8C55920B-7FE9-47BE-8342-0AF246CEC051}" type="presParOf" srcId="{2794EB2A-FF54-42AC-A80D-FD21C4CF4D28}" destId="{5988D319-0FC2-4F0E-B065-FAD6613FE1BF}" srcOrd="0" destOrd="0" presId="urn:microsoft.com/office/officeart/2005/8/layout/cycle1"/>
    <dgm:cxn modelId="{1EC9F595-8270-4657-A6F7-FBDD6173AAAC}" type="presParOf" srcId="{2794EB2A-FF54-42AC-A80D-FD21C4CF4D28}" destId="{C34B4D21-D785-44A1-AF5B-B88FA229E9A5}" srcOrd="1" destOrd="0" presId="urn:microsoft.com/office/officeart/2005/8/layout/cycle1"/>
    <dgm:cxn modelId="{27FA9E7F-49A4-4A22-8CD9-2B92B55CF6CE}" type="presParOf" srcId="{2794EB2A-FF54-42AC-A80D-FD21C4CF4D28}" destId="{27B95C2F-7215-4992-B52F-C1697882CB88}" srcOrd="2" destOrd="0" presId="urn:microsoft.com/office/officeart/2005/8/layout/cycle1"/>
    <dgm:cxn modelId="{138376B6-7E50-4FCD-B7E2-894F41CBA802}" type="presParOf" srcId="{2794EB2A-FF54-42AC-A80D-FD21C4CF4D28}" destId="{23274009-8FBD-4551-B1F0-E11414F4EA66}" srcOrd="3" destOrd="0" presId="urn:microsoft.com/office/officeart/2005/8/layout/cycle1"/>
    <dgm:cxn modelId="{98F8FF74-BA46-4171-BDF9-5C9CD8DE1F76}" type="presParOf" srcId="{2794EB2A-FF54-42AC-A80D-FD21C4CF4D28}" destId="{444EE48E-D4EF-4E74-9265-E5B70078D44C}" srcOrd="4" destOrd="0" presId="urn:microsoft.com/office/officeart/2005/8/layout/cycle1"/>
    <dgm:cxn modelId="{9C8A28B3-6CC2-4027-B315-BD8F8FB72DB4}" type="presParOf" srcId="{2794EB2A-FF54-42AC-A80D-FD21C4CF4D28}" destId="{27AB6545-C3BB-415E-931C-EDEAF5CD2923}" srcOrd="5" destOrd="0" presId="urn:microsoft.com/office/officeart/2005/8/layout/cycle1"/>
    <dgm:cxn modelId="{EB351A63-7C2B-4BB9-8C70-F50BF6FB78A2}" type="presParOf" srcId="{2794EB2A-FF54-42AC-A80D-FD21C4CF4D28}" destId="{D530CA81-A8BD-44C8-8D43-C4FE4FDA1CD6}" srcOrd="6" destOrd="0" presId="urn:microsoft.com/office/officeart/2005/8/layout/cycle1"/>
    <dgm:cxn modelId="{59630377-5D29-4621-9B5E-66A0FA9E796E}" type="presParOf" srcId="{2794EB2A-FF54-42AC-A80D-FD21C4CF4D28}" destId="{57DAA584-C4B8-45C5-925D-D4A9D785079B}" srcOrd="7" destOrd="0" presId="urn:microsoft.com/office/officeart/2005/8/layout/cycle1"/>
    <dgm:cxn modelId="{058FB09B-7C53-48C8-AACE-944DA8CB9471}" type="presParOf" srcId="{2794EB2A-FF54-42AC-A80D-FD21C4CF4D28}" destId="{A4149CF6-6A53-437A-BF4C-10E3B4A300AB}" srcOrd="8" destOrd="0" presId="urn:microsoft.com/office/officeart/2005/8/layout/cycle1"/>
    <dgm:cxn modelId="{EC59787F-3A38-4B6C-BA45-BC8DA3EA468D}" type="presParOf" srcId="{2794EB2A-FF54-42AC-A80D-FD21C4CF4D28}" destId="{DADF89FF-63FF-46EE-BBB4-625B748CBDE3}" srcOrd="9" destOrd="0" presId="urn:microsoft.com/office/officeart/2005/8/layout/cycle1"/>
    <dgm:cxn modelId="{CFC4DC11-23AC-4170-8A83-6E7D10F43704}" type="presParOf" srcId="{2794EB2A-FF54-42AC-A80D-FD21C4CF4D28}" destId="{010290FA-CBF3-4702-9207-A5144F98027E}" srcOrd="10" destOrd="0" presId="urn:microsoft.com/office/officeart/2005/8/layout/cycle1"/>
    <dgm:cxn modelId="{F1E8F5EA-BF6C-4E4B-AF38-CB2B8B3BDED5}" type="presParOf" srcId="{2794EB2A-FF54-42AC-A80D-FD21C4CF4D28}" destId="{40D5CBE5-E121-43CE-9BCE-1A921395D7D4}" srcOrd="11" destOrd="0" presId="urn:microsoft.com/office/officeart/2005/8/layout/cycle1"/>
    <dgm:cxn modelId="{A27ED91B-CD4F-4355-BBD8-B1BD54F16EC3}" type="presParOf" srcId="{2794EB2A-FF54-42AC-A80D-FD21C4CF4D28}" destId="{AE1EE9BE-50A6-4767-BFDB-676BF8D0AB26}" srcOrd="12" destOrd="0" presId="urn:microsoft.com/office/officeart/2005/8/layout/cycle1"/>
    <dgm:cxn modelId="{68F8A3D4-7DA2-4706-96BB-B92D8F26EB5B}" type="presParOf" srcId="{2794EB2A-FF54-42AC-A80D-FD21C4CF4D28}" destId="{F235BEE5-21A0-421D-897F-7F8FA9B21AB6}" srcOrd="13" destOrd="0" presId="urn:microsoft.com/office/officeart/2005/8/layout/cycle1"/>
    <dgm:cxn modelId="{8D993C44-8E87-4862-8FEF-BA2A931E22F6}" type="presParOf" srcId="{2794EB2A-FF54-42AC-A80D-FD21C4CF4D28}" destId="{EF43A090-3D18-452B-8D53-18AF6BACA155}"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3C691FE-DB5B-4BCA-96AC-34D728C9CBE1}" type="doc">
      <dgm:prSet loTypeId="urn:microsoft.com/office/officeart/2005/8/layout/gear1" loCatId="process" qsTypeId="urn:microsoft.com/office/officeart/2005/8/quickstyle/simple2" qsCatId="simple" csTypeId="urn:microsoft.com/office/officeart/2005/8/colors/accent0_2" csCatId="mainScheme" phldr="1"/>
      <dgm:spPr/>
    </dgm:pt>
    <dgm:pt modelId="{F7DACF50-2F27-4621-91FF-3D3F2D4E3CB0}">
      <dgm:prSet phldrT="[Text]"/>
      <dgm:spPr/>
      <dgm:t>
        <a:bodyPr/>
        <a:lstStyle/>
        <a:p>
          <a:r>
            <a:rPr lang="en-US" i="1" dirty="0"/>
            <a:t>Vy</a:t>
          </a:r>
          <a:r>
            <a:rPr lang="en-US" i="1" dirty="0">
              <a:latin typeface="Times New Roman" panose="02020603050405020304" pitchFamily="18" charset="0"/>
              <a:cs typeface="Times New Roman" panose="02020603050405020304" pitchFamily="18" charset="0"/>
            </a:rPr>
            <a:t>ā</a:t>
          </a:r>
          <a:r>
            <a:rPr lang="en-US" i="1" dirty="0"/>
            <a:t>pti</a:t>
          </a:r>
          <a:endParaRPr lang="en-SG" i="1" dirty="0"/>
        </a:p>
      </dgm:t>
    </dgm:pt>
    <dgm:pt modelId="{E1B8ACB4-2EAC-4F57-A233-CD2A419DB3DB}" type="parTrans" cxnId="{E70EF0C0-9B48-4564-9913-A96ADA756632}">
      <dgm:prSet/>
      <dgm:spPr/>
      <dgm:t>
        <a:bodyPr/>
        <a:lstStyle/>
        <a:p>
          <a:endParaRPr lang="en-SG"/>
        </a:p>
      </dgm:t>
    </dgm:pt>
    <dgm:pt modelId="{C60DC265-F5EF-4E4D-814E-8A7DF0DD8157}" type="sibTrans" cxnId="{E70EF0C0-9B48-4564-9913-A96ADA756632}">
      <dgm:prSet/>
      <dgm:spPr/>
      <dgm:t>
        <a:bodyPr/>
        <a:lstStyle/>
        <a:p>
          <a:endParaRPr lang="en-SG"/>
        </a:p>
      </dgm:t>
    </dgm:pt>
    <dgm:pt modelId="{E8631BA1-0411-4963-8AAD-3DCF467A2D58}">
      <dgm:prSet phldrT="[Text]"/>
      <dgm:spPr/>
      <dgm:t>
        <a:bodyPr/>
        <a:lstStyle/>
        <a:p>
          <a:r>
            <a:rPr lang="en-US" i="1" dirty="0" err="1"/>
            <a:t>Vy</a:t>
          </a:r>
          <a:r>
            <a:rPr lang="en-US" i="1" dirty="0" err="1">
              <a:latin typeface="Times New Roman" panose="02020603050405020304" pitchFamily="18" charset="0"/>
              <a:cs typeface="Times New Roman" panose="02020603050405020304" pitchFamily="18" charset="0"/>
            </a:rPr>
            <a:t>āpya</a:t>
          </a:r>
          <a:endParaRPr lang="en-SG" i="1" dirty="0"/>
        </a:p>
      </dgm:t>
    </dgm:pt>
    <dgm:pt modelId="{3142CDD0-0F1D-4732-9095-66B918A99A71}" type="parTrans" cxnId="{7051C39A-05DF-4A99-A229-C9756BD1EECD}">
      <dgm:prSet/>
      <dgm:spPr/>
      <dgm:t>
        <a:bodyPr/>
        <a:lstStyle/>
        <a:p>
          <a:endParaRPr lang="en-SG"/>
        </a:p>
      </dgm:t>
    </dgm:pt>
    <dgm:pt modelId="{96B7FC95-09DC-45D5-8875-3BC6675630B0}" type="sibTrans" cxnId="{7051C39A-05DF-4A99-A229-C9756BD1EECD}">
      <dgm:prSet/>
      <dgm:spPr/>
      <dgm:t>
        <a:bodyPr/>
        <a:lstStyle/>
        <a:p>
          <a:endParaRPr lang="en-SG"/>
        </a:p>
      </dgm:t>
    </dgm:pt>
    <dgm:pt modelId="{FA78E731-B6C1-4832-AF8D-A4A168F54C03}">
      <dgm:prSet phldrT="[Text]"/>
      <dgm:spPr/>
      <dgm:t>
        <a:bodyPr/>
        <a:lstStyle/>
        <a:p>
          <a:r>
            <a:rPr lang="en-US" i="1" dirty="0"/>
            <a:t>Vy</a:t>
          </a:r>
          <a:r>
            <a:rPr lang="en-US" i="1" dirty="0">
              <a:latin typeface="Times New Roman" panose="02020603050405020304" pitchFamily="18" charset="0"/>
              <a:cs typeface="Times New Roman" panose="02020603050405020304" pitchFamily="18" charset="0"/>
            </a:rPr>
            <a:t>āpaka</a:t>
          </a:r>
          <a:endParaRPr lang="en-SG" i="1" dirty="0"/>
        </a:p>
      </dgm:t>
    </dgm:pt>
    <dgm:pt modelId="{DDE1B041-9FDE-4321-8F71-985B15EFDCA4}" type="parTrans" cxnId="{0AA9AAA7-8789-430F-B1F7-D76688BF09F6}">
      <dgm:prSet/>
      <dgm:spPr/>
      <dgm:t>
        <a:bodyPr/>
        <a:lstStyle/>
        <a:p>
          <a:endParaRPr lang="en-SG"/>
        </a:p>
      </dgm:t>
    </dgm:pt>
    <dgm:pt modelId="{51319265-DF24-4DE1-8522-11DCCF09C182}" type="sibTrans" cxnId="{0AA9AAA7-8789-430F-B1F7-D76688BF09F6}">
      <dgm:prSet/>
      <dgm:spPr/>
      <dgm:t>
        <a:bodyPr/>
        <a:lstStyle/>
        <a:p>
          <a:endParaRPr lang="en-SG"/>
        </a:p>
      </dgm:t>
    </dgm:pt>
    <dgm:pt modelId="{EEBFA2CA-9CFD-4BA0-A518-D5BFFFC930B6}" type="pres">
      <dgm:prSet presAssocID="{53C691FE-DB5B-4BCA-96AC-34D728C9CBE1}" presName="composite" presStyleCnt="0">
        <dgm:presLayoutVars>
          <dgm:chMax val="3"/>
          <dgm:animLvl val="lvl"/>
          <dgm:resizeHandles val="exact"/>
        </dgm:presLayoutVars>
      </dgm:prSet>
      <dgm:spPr/>
    </dgm:pt>
    <dgm:pt modelId="{421ADE07-2A0B-4A58-9C3D-9265F92C9FCF}" type="pres">
      <dgm:prSet presAssocID="{F7DACF50-2F27-4621-91FF-3D3F2D4E3CB0}" presName="gear1" presStyleLbl="node1" presStyleIdx="0" presStyleCnt="3">
        <dgm:presLayoutVars>
          <dgm:chMax val="1"/>
          <dgm:bulletEnabled val="1"/>
        </dgm:presLayoutVars>
      </dgm:prSet>
      <dgm:spPr/>
    </dgm:pt>
    <dgm:pt modelId="{D19A4808-5B46-47E1-BA74-ADB8AA13251E}" type="pres">
      <dgm:prSet presAssocID="{F7DACF50-2F27-4621-91FF-3D3F2D4E3CB0}" presName="gear1srcNode" presStyleLbl="node1" presStyleIdx="0" presStyleCnt="3"/>
      <dgm:spPr/>
    </dgm:pt>
    <dgm:pt modelId="{C873E825-6360-4B9B-B014-9A0636CB3F2C}" type="pres">
      <dgm:prSet presAssocID="{F7DACF50-2F27-4621-91FF-3D3F2D4E3CB0}" presName="gear1dstNode" presStyleLbl="node1" presStyleIdx="0" presStyleCnt="3"/>
      <dgm:spPr/>
    </dgm:pt>
    <dgm:pt modelId="{39938159-8E17-4AD2-AC25-AEDE18D29BE6}" type="pres">
      <dgm:prSet presAssocID="{E8631BA1-0411-4963-8AAD-3DCF467A2D58}" presName="gear2" presStyleLbl="node1" presStyleIdx="1" presStyleCnt="3">
        <dgm:presLayoutVars>
          <dgm:chMax val="1"/>
          <dgm:bulletEnabled val="1"/>
        </dgm:presLayoutVars>
      </dgm:prSet>
      <dgm:spPr/>
    </dgm:pt>
    <dgm:pt modelId="{E7E30FAB-05D8-44C2-A2D5-85F8E52684A9}" type="pres">
      <dgm:prSet presAssocID="{E8631BA1-0411-4963-8AAD-3DCF467A2D58}" presName="gear2srcNode" presStyleLbl="node1" presStyleIdx="1" presStyleCnt="3"/>
      <dgm:spPr/>
    </dgm:pt>
    <dgm:pt modelId="{70B88D74-2961-4EE8-B74E-81C2F219B7E4}" type="pres">
      <dgm:prSet presAssocID="{E8631BA1-0411-4963-8AAD-3DCF467A2D58}" presName="gear2dstNode" presStyleLbl="node1" presStyleIdx="1" presStyleCnt="3"/>
      <dgm:spPr/>
    </dgm:pt>
    <dgm:pt modelId="{0959B5CC-E24F-4601-A8D0-57454B6663D3}" type="pres">
      <dgm:prSet presAssocID="{FA78E731-B6C1-4832-AF8D-A4A168F54C03}" presName="gear3" presStyleLbl="node1" presStyleIdx="2" presStyleCnt="3"/>
      <dgm:spPr/>
    </dgm:pt>
    <dgm:pt modelId="{831F9EFA-336C-4749-BD36-8C69951F4834}" type="pres">
      <dgm:prSet presAssocID="{FA78E731-B6C1-4832-AF8D-A4A168F54C03}" presName="gear3tx" presStyleLbl="node1" presStyleIdx="2" presStyleCnt="3">
        <dgm:presLayoutVars>
          <dgm:chMax val="1"/>
          <dgm:bulletEnabled val="1"/>
        </dgm:presLayoutVars>
      </dgm:prSet>
      <dgm:spPr/>
    </dgm:pt>
    <dgm:pt modelId="{A9FCE921-750C-496B-9B2D-15B8CE0642A0}" type="pres">
      <dgm:prSet presAssocID="{FA78E731-B6C1-4832-AF8D-A4A168F54C03}" presName="gear3srcNode" presStyleLbl="node1" presStyleIdx="2" presStyleCnt="3"/>
      <dgm:spPr/>
    </dgm:pt>
    <dgm:pt modelId="{FAFA3BA0-C96A-409E-AD04-1D8CEEA85AB1}" type="pres">
      <dgm:prSet presAssocID="{FA78E731-B6C1-4832-AF8D-A4A168F54C03}" presName="gear3dstNode" presStyleLbl="node1" presStyleIdx="2" presStyleCnt="3"/>
      <dgm:spPr/>
    </dgm:pt>
    <dgm:pt modelId="{BE044CEB-6B55-4D6F-B40D-EC9A632C196B}" type="pres">
      <dgm:prSet presAssocID="{C60DC265-F5EF-4E4D-814E-8A7DF0DD8157}" presName="connector1" presStyleLbl="sibTrans2D1" presStyleIdx="0" presStyleCnt="3"/>
      <dgm:spPr/>
    </dgm:pt>
    <dgm:pt modelId="{B4657E05-DF83-4B0D-898F-6E598774069E}" type="pres">
      <dgm:prSet presAssocID="{96B7FC95-09DC-45D5-8875-3BC6675630B0}" presName="connector2" presStyleLbl="sibTrans2D1" presStyleIdx="1" presStyleCnt="3"/>
      <dgm:spPr/>
    </dgm:pt>
    <dgm:pt modelId="{033175CE-4C3C-4AD1-BD54-BA79E1FC804D}" type="pres">
      <dgm:prSet presAssocID="{51319265-DF24-4DE1-8522-11DCCF09C182}" presName="connector3" presStyleLbl="sibTrans2D1" presStyleIdx="2" presStyleCnt="3"/>
      <dgm:spPr/>
    </dgm:pt>
  </dgm:ptLst>
  <dgm:cxnLst>
    <dgm:cxn modelId="{E9F1E201-668A-44E7-867A-E349E9D7BB69}" type="presOf" srcId="{F7DACF50-2F27-4621-91FF-3D3F2D4E3CB0}" destId="{C873E825-6360-4B9B-B014-9A0636CB3F2C}" srcOrd="2" destOrd="0" presId="urn:microsoft.com/office/officeart/2005/8/layout/gear1"/>
    <dgm:cxn modelId="{2538DC08-5F5D-441F-909C-0643B17A726B}" type="presOf" srcId="{FA78E731-B6C1-4832-AF8D-A4A168F54C03}" destId="{FAFA3BA0-C96A-409E-AD04-1D8CEEA85AB1}" srcOrd="3" destOrd="0" presId="urn:microsoft.com/office/officeart/2005/8/layout/gear1"/>
    <dgm:cxn modelId="{FD4B5D0C-56D8-4A4A-8BCF-AACFCDAE90EB}" type="presOf" srcId="{F7DACF50-2F27-4621-91FF-3D3F2D4E3CB0}" destId="{D19A4808-5B46-47E1-BA74-ADB8AA13251E}" srcOrd="1" destOrd="0" presId="urn:microsoft.com/office/officeart/2005/8/layout/gear1"/>
    <dgm:cxn modelId="{89B6BC2E-0708-4070-B956-6C5C3F3FE718}" type="presOf" srcId="{E8631BA1-0411-4963-8AAD-3DCF467A2D58}" destId="{39938159-8E17-4AD2-AC25-AEDE18D29BE6}" srcOrd="0" destOrd="0" presId="urn:microsoft.com/office/officeart/2005/8/layout/gear1"/>
    <dgm:cxn modelId="{2559904A-69F3-48F0-8DBB-61646D506E19}" type="presOf" srcId="{F7DACF50-2F27-4621-91FF-3D3F2D4E3CB0}" destId="{421ADE07-2A0B-4A58-9C3D-9265F92C9FCF}" srcOrd="0" destOrd="0" presId="urn:microsoft.com/office/officeart/2005/8/layout/gear1"/>
    <dgm:cxn modelId="{FF328D76-1E0E-4BC4-9D7E-851188FA7AB7}" type="presOf" srcId="{FA78E731-B6C1-4832-AF8D-A4A168F54C03}" destId="{A9FCE921-750C-496B-9B2D-15B8CE0642A0}" srcOrd="2" destOrd="0" presId="urn:microsoft.com/office/officeart/2005/8/layout/gear1"/>
    <dgm:cxn modelId="{23249358-A4AD-43D4-8A20-E91693E4BE86}" type="presOf" srcId="{96B7FC95-09DC-45D5-8875-3BC6675630B0}" destId="{B4657E05-DF83-4B0D-898F-6E598774069E}" srcOrd="0" destOrd="0" presId="urn:microsoft.com/office/officeart/2005/8/layout/gear1"/>
    <dgm:cxn modelId="{24920C91-9298-4EBE-898E-E746B0314BA4}" type="presOf" srcId="{51319265-DF24-4DE1-8522-11DCCF09C182}" destId="{033175CE-4C3C-4AD1-BD54-BA79E1FC804D}" srcOrd="0" destOrd="0" presId="urn:microsoft.com/office/officeart/2005/8/layout/gear1"/>
    <dgm:cxn modelId="{7051C39A-05DF-4A99-A229-C9756BD1EECD}" srcId="{53C691FE-DB5B-4BCA-96AC-34D728C9CBE1}" destId="{E8631BA1-0411-4963-8AAD-3DCF467A2D58}" srcOrd="1" destOrd="0" parTransId="{3142CDD0-0F1D-4732-9095-66B918A99A71}" sibTransId="{96B7FC95-09DC-45D5-8875-3BC6675630B0}"/>
    <dgm:cxn modelId="{714B7DA2-252D-4543-B0AB-0CEAFB75961D}" type="presOf" srcId="{53C691FE-DB5B-4BCA-96AC-34D728C9CBE1}" destId="{EEBFA2CA-9CFD-4BA0-A518-D5BFFFC930B6}" srcOrd="0" destOrd="0" presId="urn:microsoft.com/office/officeart/2005/8/layout/gear1"/>
    <dgm:cxn modelId="{0AA9AAA7-8789-430F-B1F7-D76688BF09F6}" srcId="{53C691FE-DB5B-4BCA-96AC-34D728C9CBE1}" destId="{FA78E731-B6C1-4832-AF8D-A4A168F54C03}" srcOrd="2" destOrd="0" parTransId="{DDE1B041-9FDE-4321-8F71-985B15EFDCA4}" sibTransId="{51319265-DF24-4DE1-8522-11DCCF09C182}"/>
    <dgm:cxn modelId="{AA8654B0-6E02-4E47-B4DD-A9CFF22CFBBC}" type="presOf" srcId="{E8631BA1-0411-4963-8AAD-3DCF467A2D58}" destId="{E7E30FAB-05D8-44C2-A2D5-85F8E52684A9}" srcOrd="1" destOrd="0" presId="urn:microsoft.com/office/officeart/2005/8/layout/gear1"/>
    <dgm:cxn modelId="{E70EF0C0-9B48-4564-9913-A96ADA756632}" srcId="{53C691FE-DB5B-4BCA-96AC-34D728C9CBE1}" destId="{F7DACF50-2F27-4621-91FF-3D3F2D4E3CB0}" srcOrd="0" destOrd="0" parTransId="{E1B8ACB4-2EAC-4F57-A233-CD2A419DB3DB}" sibTransId="{C60DC265-F5EF-4E4D-814E-8A7DF0DD8157}"/>
    <dgm:cxn modelId="{525DC5D3-735A-40D2-9B06-AE36F1230D42}" type="presOf" srcId="{FA78E731-B6C1-4832-AF8D-A4A168F54C03}" destId="{831F9EFA-336C-4749-BD36-8C69951F4834}" srcOrd="1" destOrd="0" presId="urn:microsoft.com/office/officeart/2005/8/layout/gear1"/>
    <dgm:cxn modelId="{0024C2D5-495F-414F-BED6-CDC40C3DB19D}" type="presOf" srcId="{FA78E731-B6C1-4832-AF8D-A4A168F54C03}" destId="{0959B5CC-E24F-4601-A8D0-57454B6663D3}" srcOrd="0" destOrd="0" presId="urn:microsoft.com/office/officeart/2005/8/layout/gear1"/>
    <dgm:cxn modelId="{62C2CEF0-3F63-43A8-87F7-6C2518F95856}" type="presOf" srcId="{C60DC265-F5EF-4E4D-814E-8A7DF0DD8157}" destId="{BE044CEB-6B55-4D6F-B40D-EC9A632C196B}" srcOrd="0" destOrd="0" presId="urn:microsoft.com/office/officeart/2005/8/layout/gear1"/>
    <dgm:cxn modelId="{CDC2B9FD-7CEC-4476-83CA-8E54D46A9436}" type="presOf" srcId="{E8631BA1-0411-4963-8AAD-3DCF467A2D58}" destId="{70B88D74-2961-4EE8-B74E-81C2F219B7E4}" srcOrd="2" destOrd="0" presId="urn:microsoft.com/office/officeart/2005/8/layout/gear1"/>
    <dgm:cxn modelId="{E9DA5E14-DAD4-4B35-845C-51571860E8A3}" type="presParOf" srcId="{EEBFA2CA-9CFD-4BA0-A518-D5BFFFC930B6}" destId="{421ADE07-2A0B-4A58-9C3D-9265F92C9FCF}" srcOrd="0" destOrd="0" presId="urn:microsoft.com/office/officeart/2005/8/layout/gear1"/>
    <dgm:cxn modelId="{35B2331F-914B-4442-8B35-3F12904D699B}" type="presParOf" srcId="{EEBFA2CA-9CFD-4BA0-A518-D5BFFFC930B6}" destId="{D19A4808-5B46-47E1-BA74-ADB8AA13251E}" srcOrd="1" destOrd="0" presId="urn:microsoft.com/office/officeart/2005/8/layout/gear1"/>
    <dgm:cxn modelId="{96EBE1EE-DD10-46A4-8556-351D226BDA0C}" type="presParOf" srcId="{EEBFA2CA-9CFD-4BA0-A518-D5BFFFC930B6}" destId="{C873E825-6360-4B9B-B014-9A0636CB3F2C}" srcOrd="2" destOrd="0" presId="urn:microsoft.com/office/officeart/2005/8/layout/gear1"/>
    <dgm:cxn modelId="{AA8B8950-7810-4A0B-BD5E-763B83FE00BF}" type="presParOf" srcId="{EEBFA2CA-9CFD-4BA0-A518-D5BFFFC930B6}" destId="{39938159-8E17-4AD2-AC25-AEDE18D29BE6}" srcOrd="3" destOrd="0" presId="urn:microsoft.com/office/officeart/2005/8/layout/gear1"/>
    <dgm:cxn modelId="{0473DE05-E601-4EEE-AD13-6EDA93093E65}" type="presParOf" srcId="{EEBFA2CA-9CFD-4BA0-A518-D5BFFFC930B6}" destId="{E7E30FAB-05D8-44C2-A2D5-85F8E52684A9}" srcOrd="4" destOrd="0" presId="urn:microsoft.com/office/officeart/2005/8/layout/gear1"/>
    <dgm:cxn modelId="{9B5970CC-B542-41A6-833F-6F2667B117BB}" type="presParOf" srcId="{EEBFA2CA-9CFD-4BA0-A518-D5BFFFC930B6}" destId="{70B88D74-2961-4EE8-B74E-81C2F219B7E4}" srcOrd="5" destOrd="0" presId="urn:microsoft.com/office/officeart/2005/8/layout/gear1"/>
    <dgm:cxn modelId="{D97A6237-213B-4E83-A727-2AA9D097A2B7}" type="presParOf" srcId="{EEBFA2CA-9CFD-4BA0-A518-D5BFFFC930B6}" destId="{0959B5CC-E24F-4601-A8D0-57454B6663D3}" srcOrd="6" destOrd="0" presId="urn:microsoft.com/office/officeart/2005/8/layout/gear1"/>
    <dgm:cxn modelId="{6EFBBF37-0346-4208-9401-8395C0EDA46E}" type="presParOf" srcId="{EEBFA2CA-9CFD-4BA0-A518-D5BFFFC930B6}" destId="{831F9EFA-336C-4749-BD36-8C69951F4834}" srcOrd="7" destOrd="0" presId="urn:microsoft.com/office/officeart/2005/8/layout/gear1"/>
    <dgm:cxn modelId="{30BBF16B-646F-41E2-862E-545AC2E7C7CC}" type="presParOf" srcId="{EEBFA2CA-9CFD-4BA0-A518-D5BFFFC930B6}" destId="{A9FCE921-750C-496B-9B2D-15B8CE0642A0}" srcOrd="8" destOrd="0" presId="urn:microsoft.com/office/officeart/2005/8/layout/gear1"/>
    <dgm:cxn modelId="{735EF783-B74B-44D8-8B50-2D2A1F517FEC}" type="presParOf" srcId="{EEBFA2CA-9CFD-4BA0-A518-D5BFFFC930B6}" destId="{FAFA3BA0-C96A-409E-AD04-1D8CEEA85AB1}" srcOrd="9" destOrd="0" presId="urn:microsoft.com/office/officeart/2005/8/layout/gear1"/>
    <dgm:cxn modelId="{A512FC94-DD79-4409-A346-AD4F42D7C34C}" type="presParOf" srcId="{EEBFA2CA-9CFD-4BA0-A518-D5BFFFC930B6}" destId="{BE044CEB-6B55-4D6F-B40D-EC9A632C196B}" srcOrd="10" destOrd="0" presId="urn:microsoft.com/office/officeart/2005/8/layout/gear1"/>
    <dgm:cxn modelId="{069E5230-9AB4-44A3-88DC-FB37D7986887}" type="presParOf" srcId="{EEBFA2CA-9CFD-4BA0-A518-D5BFFFC930B6}" destId="{B4657E05-DF83-4B0D-898F-6E598774069E}" srcOrd="11" destOrd="0" presId="urn:microsoft.com/office/officeart/2005/8/layout/gear1"/>
    <dgm:cxn modelId="{5F7718F2-EB65-4858-B6A4-96F92EBB4EE1}" type="presParOf" srcId="{EEBFA2CA-9CFD-4BA0-A518-D5BFFFC930B6}" destId="{033175CE-4C3C-4AD1-BD54-BA79E1FC804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39A90C-08C4-49A7-A5C7-E7567CAE430F}">
      <dsp:nvSpPr>
        <dsp:cNvPr id="0" name=""/>
        <dsp:cNvSpPr/>
      </dsp:nvSpPr>
      <dsp:spPr>
        <a:xfrm>
          <a:off x="1464" y="0"/>
          <a:ext cx="604470" cy="604470"/>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162F51-2F9A-413F-8CD0-8DFCECA45529}">
      <dsp:nvSpPr>
        <dsp:cNvPr id="0" name=""/>
        <dsp:cNvSpPr/>
      </dsp:nvSpPr>
      <dsp:spPr>
        <a:xfrm>
          <a:off x="61911" y="60447"/>
          <a:ext cx="483576" cy="483576"/>
        </a:xfrm>
        <a:prstGeom prst="chord">
          <a:avLst>
            <a:gd name="adj1" fmla="val 1168272"/>
            <a:gd name="adj2" fmla="val 9631728"/>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9DBB22-EACC-4EAE-8414-0D25343887DF}">
      <dsp:nvSpPr>
        <dsp:cNvPr id="0" name=""/>
        <dsp:cNvSpPr/>
      </dsp:nvSpPr>
      <dsp:spPr>
        <a:xfrm>
          <a:off x="731866" y="604470"/>
          <a:ext cx="1788225" cy="2543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800100">
            <a:lnSpc>
              <a:spcPct val="90000"/>
            </a:lnSpc>
            <a:spcBef>
              <a:spcPct val="0"/>
            </a:spcBef>
            <a:spcAft>
              <a:spcPct val="35000"/>
            </a:spcAft>
            <a:buNone/>
          </a:pPr>
          <a:r>
            <a:rPr lang="en-SG" sz="1800" kern="1200" dirty="0"/>
            <a:t>This method was invented by the traditional Indian philosophers</a:t>
          </a:r>
        </a:p>
        <a:p>
          <a:pPr marL="0" lvl="0" indent="0" algn="l" defTabSz="800100">
            <a:lnSpc>
              <a:spcPct val="90000"/>
            </a:lnSpc>
            <a:spcBef>
              <a:spcPct val="0"/>
            </a:spcBef>
            <a:spcAft>
              <a:spcPct val="35000"/>
            </a:spcAft>
            <a:buNone/>
          </a:pPr>
          <a:r>
            <a:rPr lang="en-SG" sz="1800" kern="1200" dirty="0" err="1"/>
            <a:t>Nyāya</a:t>
          </a:r>
          <a:r>
            <a:rPr lang="en-SG" sz="1800" kern="1200" dirty="0"/>
            <a:t> philosophers</a:t>
          </a:r>
        </a:p>
      </dsp:txBody>
      <dsp:txXfrm>
        <a:off x="731866" y="604470"/>
        <a:ext cx="1788225" cy="2543813"/>
      </dsp:txXfrm>
    </dsp:sp>
    <dsp:sp modelId="{45AE2552-6D21-4453-9360-9DFB5AB3F3E8}">
      <dsp:nvSpPr>
        <dsp:cNvPr id="0" name=""/>
        <dsp:cNvSpPr/>
      </dsp:nvSpPr>
      <dsp:spPr>
        <a:xfrm>
          <a:off x="731866" y="0"/>
          <a:ext cx="1788225" cy="604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90000"/>
            </a:lnSpc>
            <a:spcBef>
              <a:spcPct val="0"/>
            </a:spcBef>
            <a:spcAft>
              <a:spcPct val="35000"/>
            </a:spcAft>
            <a:buNone/>
          </a:pPr>
          <a:r>
            <a:rPr lang="en-SG" sz="1800" kern="1200" dirty="0"/>
            <a:t>5-membered</a:t>
          </a:r>
        </a:p>
      </dsp:txBody>
      <dsp:txXfrm>
        <a:off x="731866" y="0"/>
        <a:ext cx="1788225" cy="604470"/>
      </dsp:txXfrm>
    </dsp:sp>
    <dsp:sp modelId="{7922ADAB-2114-47A6-A5DF-B7D83FC36766}">
      <dsp:nvSpPr>
        <dsp:cNvPr id="0" name=""/>
        <dsp:cNvSpPr/>
      </dsp:nvSpPr>
      <dsp:spPr>
        <a:xfrm>
          <a:off x="2646023" y="0"/>
          <a:ext cx="604470" cy="604470"/>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A4FCFC-5710-4C7E-8348-43240D76973D}">
      <dsp:nvSpPr>
        <dsp:cNvPr id="0" name=""/>
        <dsp:cNvSpPr/>
      </dsp:nvSpPr>
      <dsp:spPr>
        <a:xfrm>
          <a:off x="2706470" y="60447"/>
          <a:ext cx="483576" cy="483576"/>
        </a:xfrm>
        <a:prstGeom prst="chord">
          <a:avLst>
            <a:gd name="adj1" fmla="val 20431728"/>
            <a:gd name="adj2" fmla="val 11968272"/>
          </a:avLst>
        </a:prstGeom>
        <a:solidFill>
          <a:schemeClr val="accent4">
            <a:hueOff val="-5598875"/>
            <a:satOff val="2630"/>
            <a:lumOff val="980"/>
            <a:alphaOff val="0"/>
          </a:schemeClr>
        </a:solidFill>
        <a:ln w="12700" cap="flat" cmpd="sng" algn="ctr">
          <a:solidFill>
            <a:schemeClr val="accent4">
              <a:hueOff val="-5598875"/>
              <a:satOff val="2630"/>
              <a:lumOff val="98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577FF8-D7CD-4020-8504-E3C07697F9A2}">
      <dsp:nvSpPr>
        <dsp:cNvPr id="0" name=""/>
        <dsp:cNvSpPr/>
      </dsp:nvSpPr>
      <dsp:spPr>
        <a:xfrm>
          <a:off x="3376425" y="604470"/>
          <a:ext cx="1788225" cy="2543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800100">
            <a:lnSpc>
              <a:spcPct val="90000"/>
            </a:lnSpc>
            <a:spcBef>
              <a:spcPct val="0"/>
            </a:spcBef>
            <a:spcAft>
              <a:spcPct val="35000"/>
            </a:spcAft>
            <a:buNone/>
          </a:pPr>
          <a:r>
            <a:rPr lang="en-SG" sz="1800" kern="1200" dirty="0"/>
            <a:t>The 5-membered logical method was introduced to Buddhist tradition by </a:t>
          </a:r>
          <a:r>
            <a:rPr lang="en-SG" sz="1800" kern="1200" dirty="0" err="1"/>
            <a:t>Asaṅga</a:t>
          </a:r>
          <a:r>
            <a:rPr lang="en-SG" sz="1800" kern="1200" dirty="0"/>
            <a:t> </a:t>
          </a:r>
        </a:p>
        <a:p>
          <a:pPr marL="0" lvl="0" indent="0" algn="l" defTabSz="800100">
            <a:lnSpc>
              <a:spcPct val="90000"/>
            </a:lnSpc>
            <a:spcBef>
              <a:spcPct val="0"/>
            </a:spcBef>
            <a:spcAft>
              <a:spcPct val="35000"/>
            </a:spcAft>
            <a:buNone/>
          </a:pPr>
          <a:r>
            <a:rPr lang="en-SG" sz="1800" kern="1200" dirty="0" err="1"/>
            <a:t>Asaṅga</a:t>
          </a:r>
          <a:r>
            <a:rPr lang="en-SG" sz="1800" kern="1200" dirty="0"/>
            <a:t>-transition period</a:t>
          </a:r>
        </a:p>
      </dsp:txBody>
      <dsp:txXfrm>
        <a:off x="3376425" y="604470"/>
        <a:ext cx="1788225" cy="2543813"/>
      </dsp:txXfrm>
    </dsp:sp>
    <dsp:sp modelId="{A3BF0E80-45A6-4E06-BA3C-CC6C7CE469C7}">
      <dsp:nvSpPr>
        <dsp:cNvPr id="0" name=""/>
        <dsp:cNvSpPr/>
      </dsp:nvSpPr>
      <dsp:spPr>
        <a:xfrm>
          <a:off x="3376425" y="0"/>
          <a:ext cx="1788225" cy="604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90000"/>
            </a:lnSpc>
            <a:spcBef>
              <a:spcPct val="0"/>
            </a:spcBef>
            <a:spcAft>
              <a:spcPct val="35000"/>
            </a:spcAft>
            <a:buNone/>
          </a:pPr>
          <a:r>
            <a:rPr lang="en-SG" sz="1800" kern="1200" dirty="0"/>
            <a:t>Introduction to Buddhist tradition</a:t>
          </a:r>
        </a:p>
      </dsp:txBody>
      <dsp:txXfrm>
        <a:off x="3376425" y="0"/>
        <a:ext cx="1788225" cy="604470"/>
      </dsp:txXfrm>
    </dsp:sp>
    <dsp:sp modelId="{CC16B227-F21F-4405-83A4-2CDD19C35957}">
      <dsp:nvSpPr>
        <dsp:cNvPr id="0" name=""/>
        <dsp:cNvSpPr/>
      </dsp:nvSpPr>
      <dsp:spPr>
        <a:xfrm>
          <a:off x="5290582" y="0"/>
          <a:ext cx="604470" cy="604470"/>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8F1C52-7DD9-45BB-815F-A97536347BB2}">
      <dsp:nvSpPr>
        <dsp:cNvPr id="0" name=""/>
        <dsp:cNvSpPr/>
      </dsp:nvSpPr>
      <dsp:spPr>
        <a:xfrm>
          <a:off x="5351029" y="60447"/>
          <a:ext cx="483576" cy="483576"/>
        </a:xfrm>
        <a:prstGeom prst="chord">
          <a:avLst>
            <a:gd name="adj1" fmla="val 16200000"/>
            <a:gd name="adj2" fmla="val 16200000"/>
          </a:avLst>
        </a:prstGeom>
        <a:solidFill>
          <a:schemeClr val="accent4">
            <a:hueOff val="-11197749"/>
            <a:satOff val="5260"/>
            <a:lumOff val="1959"/>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FACD99-6E52-4673-B832-6CD55D885B14}">
      <dsp:nvSpPr>
        <dsp:cNvPr id="0" name=""/>
        <dsp:cNvSpPr/>
      </dsp:nvSpPr>
      <dsp:spPr>
        <a:xfrm>
          <a:off x="6020984" y="604470"/>
          <a:ext cx="1788225" cy="2543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800100">
            <a:lnSpc>
              <a:spcPct val="90000"/>
            </a:lnSpc>
            <a:spcBef>
              <a:spcPct val="0"/>
            </a:spcBef>
            <a:spcAft>
              <a:spcPct val="35000"/>
            </a:spcAft>
            <a:buNone/>
          </a:pPr>
          <a:r>
            <a:rPr lang="en-SG" sz="1800" kern="1200" dirty="0"/>
            <a:t>2 members were dropped by </a:t>
          </a:r>
          <a:r>
            <a:rPr lang="en-SG" sz="1800" kern="1200" dirty="0" err="1"/>
            <a:t>Vasubandhu</a:t>
          </a:r>
          <a:r>
            <a:rPr lang="en-SG" sz="1800" kern="1200" dirty="0"/>
            <a:t> and 3-membered method was fixed by </a:t>
          </a:r>
          <a:r>
            <a:rPr lang="en-SG" sz="1800" kern="1200" dirty="0" err="1"/>
            <a:t>Dignāga</a:t>
          </a:r>
          <a:endParaRPr lang="en-SG" sz="1800" kern="1200" dirty="0"/>
        </a:p>
        <a:p>
          <a:pPr marL="0" lvl="0" indent="0" algn="l" defTabSz="800100">
            <a:lnSpc>
              <a:spcPct val="90000"/>
            </a:lnSpc>
            <a:spcBef>
              <a:spcPct val="0"/>
            </a:spcBef>
            <a:spcAft>
              <a:spcPct val="35000"/>
            </a:spcAft>
            <a:buNone/>
          </a:pPr>
          <a:r>
            <a:rPr lang="en-SG" sz="1800" kern="1200" dirty="0" err="1"/>
            <a:t>Vasubandhu</a:t>
          </a:r>
          <a:r>
            <a:rPr lang="en-SG" sz="1800" kern="1200" dirty="0"/>
            <a:t> and his pupil </a:t>
          </a:r>
          <a:r>
            <a:rPr lang="en-SG" sz="1800" kern="1200" dirty="0" err="1"/>
            <a:t>Dignāga</a:t>
          </a:r>
          <a:endParaRPr lang="en-SG" sz="1800" kern="1200" dirty="0"/>
        </a:p>
      </dsp:txBody>
      <dsp:txXfrm>
        <a:off x="6020984" y="604470"/>
        <a:ext cx="1788225" cy="2543813"/>
      </dsp:txXfrm>
    </dsp:sp>
    <dsp:sp modelId="{D13F722D-8E43-45A2-8C7E-A29750640F27}">
      <dsp:nvSpPr>
        <dsp:cNvPr id="0" name=""/>
        <dsp:cNvSpPr/>
      </dsp:nvSpPr>
      <dsp:spPr>
        <a:xfrm>
          <a:off x="6020984" y="0"/>
          <a:ext cx="1788225" cy="604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90000"/>
            </a:lnSpc>
            <a:spcBef>
              <a:spcPct val="0"/>
            </a:spcBef>
            <a:spcAft>
              <a:spcPct val="35000"/>
            </a:spcAft>
            <a:buNone/>
          </a:pPr>
          <a:r>
            <a:rPr lang="en-SG" sz="1800" kern="1200" dirty="0"/>
            <a:t>From 5 to 3 members</a:t>
          </a:r>
        </a:p>
      </dsp:txBody>
      <dsp:txXfrm>
        <a:off x="6020984" y="0"/>
        <a:ext cx="1788225" cy="6044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79F313-CE57-484F-8D62-0990B244AF54}">
      <dsp:nvSpPr>
        <dsp:cNvPr id="0" name=""/>
        <dsp:cNvSpPr/>
      </dsp:nvSpPr>
      <dsp:spPr>
        <a:xfrm>
          <a:off x="852505" y="0"/>
          <a:ext cx="723709" cy="723709"/>
        </a:xfrm>
        <a:prstGeom prst="ellipse">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0222B6A7-2A14-4289-B7DC-27E8B0F887D3}">
      <dsp:nvSpPr>
        <dsp:cNvPr id="0" name=""/>
        <dsp:cNvSpPr/>
      </dsp:nvSpPr>
      <dsp:spPr>
        <a:xfrm>
          <a:off x="924876" y="72370"/>
          <a:ext cx="578967" cy="578967"/>
        </a:xfrm>
        <a:prstGeom prst="chord">
          <a:avLst>
            <a:gd name="adj1" fmla="val 0"/>
            <a:gd name="adj2" fmla="val 10800000"/>
          </a:avLst>
        </a:prstGeom>
        <a:solidFill>
          <a:schemeClr val="accent4">
            <a:hueOff val="0"/>
            <a:satOff val="0"/>
            <a:lumOff val="0"/>
            <a:alphaOff val="0"/>
          </a:schemeClr>
        </a:solidFill>
        <a:ln w="6350" cap="flat" cmpd="sng" algn="ctr">
          <a:solidFill>
            <a:schemeClr val="accent4">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38A973D7-C727-4838-A66C-CA3F0FC31598}">
      <dsp:nvSpPr>
        <dsp:cNvPr id="0" name=""/>
        <dsp:cNvSpPr/>
      </dsp:nvSpPr>
      <dsp:spPr>
        <a:xfrm>
          <a:off x="1726988" y="723709"/>
          <a:ext cx="2140974" cy="3045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933450">
            <a:lnSpc>
              <a:spcPct val="90000"/>
            </a:lnSpc>
            <a:spcBef>
              <a:spcPct val="0"/>
            </a:spcBef>
            <a:spcAft>
              <a:spcPct val="35000"/>
            </a:spcAft>
            <a:buNone/>
          </a:pPr>
          <a:r>
            <a:rPr lang="en-US" sz="2100" i="1" kern="1200" dirty="0"/>
            <a:t>Sapakṣe </a:t>
          </a:r>
          <a:r>
            <a:rPr lang="en-US" sz="2100" i="1" kern="1200" dirty="0" err="1"/>
            <a:t>sattvam</a:t>
          </a:r>
          <a:endParaRPr lang="en-SG" sz="2100" kern="1200" dirty="0"/>
        </a:p>
        <a:p>
          <a:pPr marL="0" lvl="0" indent="0" algn="l" defTabSz="933450">
            <a:lnSpc>
              <a:spcPct val="90000"/>
            </a:lnSpc>
            <a:spcBef>
              <a:spcPct val="0"/>
            </a:spcBef>
            <a:spcAft>
              <a:spcPct val="35000"/>
            </a:spcAft>
            <a:buNone/>
          </a:pPr>
          <a:r>
            <a:rPr lang="en-SG" sz="2100" i="1" kern="1200" dirty="0" err="1"/>
            <a:t>Hetu</a:t>
          </a:r>
          <a:r>
            <a:rPr lang="en-SG" sz="2100" i="1" kern="1200" dirty="0"/>
            <a:t>/ reason</a:t>
          </a:r>
          <a:r>
            <a:rPr lang="en-SG" sz="2100" kern="1200" dirty="0"/>
            <a:t> is </a:t>
          </a:r>
          <a:r>
            <a:rPr lang="en-SG" sz="2100" i="1" kern="1200" dirty="0"/>
            <a:t>present</a:t>
          </a:r>
          <a:r>
            <a:rPr lang="en-SG" sz="2100" kern="1200" dirty="0"/>
            <a:t> in the similar example</a:t>
          </a:r>
        </a:p>
      </dsp:txBody>
      <dsp:txXfrm>
        <a:off x="1726988" y="723709"/>
        <a:ext cx="2140974" cy="3045612"/>
      </dsp:txXfrm>
    </dsp:sp>
    <dsp:sp modelId="{78578184-73EE-4813-BC9C-E9F4F5FD3250}">
      <dsp:nvSpPr>
        <dsp:cNvPr id="0" name=""/>
        <dsp:cNvSpPr/>
      </dsp:nvSpPr>
      <dsp:spPr>
        <a:xfrm>
          <a:off x="1726988" y="0"/>
          <a:ext cx="2140974" cy="723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marL="0" lvl="0" indent="0" algn="l" defTabSz="933450">
            <a:lnSpc>
              <a:spcPct val="90000"/>
            </a:lnSpc>
            <a:spcBef>
              <a:spcPct val="0"/>
            </a:spcBef>
            <a:spcAft>
              <a:spcPct val="35000"/>
            </a:spcAft>
            <a:buNone/>
          </a:pPr>
          <a:r>
            <a:rPr lang="en-SG" sz="2100" kern="1200" dirty="0"/>
            <a:t>2</a:t>
          </a:r>
          <a:r>
            <a:rPr lang="en-SG" sz="2100" kern="1200" baseline="30000" dirty="0"/>
            <a:t>nd</a:t>
          </a:r>
          <a:r>
            <a:rPr lang="en-SG" sz="2100" kern="1200" dirty="0"/>
            <a:t> condition of the  </a:t>
          </a:r>
          <a:r>
            <a:rPr lang="en-SG" sz="2100" i="1" kern="1200" dirty="0" err="1"/>
            <a:t>trairūpya</a:t>
          </a:r>
          <a:endParaRPr lang="en-SG" sz="2100" i="1" kern="1200" dirty="0"/>
        </a:p>
      </dsp:txBody>
      <dsp:txXfrm>
        <a:off x="1726988" y="0"/>
        <a:ext cx="2140974" cy="723709"/>
      </dsp:txXfrm>
    </dsp:sp>
    <dsp:sp modelId="{7BEAD4CC-F70D-4960-A0AA-F1F1660B23CC}">
      <dsp:nvSpPr>
        <dsp:cNvPr id="0" name=""/>
        <dsp:cNvSpPr/>
      </dsp:nvSpPr>
      <dsp:spPr>
        <a:xfrm>
          <a:off x="4018736" y="0"/>
          <a:ext cx="723709" cy="723709"/>
        </a:xfrm>
        <a:prstGeom prst="ellipse">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E44640CE-A70A-4942-BD20-F9F21DC1150A}">
      <dsp:nvSpPr>
        <dsp:cNvPr id="0" name=""/>
        <dsp:cNvSpPr/>
      </dsp:nvSpPr>
      <dsp:spPr>
        <a:xfrm>
          <a:off x="4091107" y="72370"/>
          <a:ext cx="578967" cy="578967"/>
        </a:xfrm>
        <a:prstGeom prst="chord">
          <a:avLst>
            <a:gd name="adj1" fmla="val 16200000"/>
            <a:gd name="adj2" fmla="val 16200000"/>
          </a:avLst>
        </a:prstGeom>
        <a:solidFill>
          <a:schemeClr val="accent4">
            <a:hueOff val="-11197749"/>
            <a:satOff val="5260"/>
            <a:lumOff val="1959"/>
            <a:alphaOff val="0"/>
          </a:schemeClr>
        </a:solidFill>
        <a:ln w="6350" cap="flat" cmpd="sng" algn="ctr">
          <a:solidFill>
            <a:schemeClr val="accent4">
              <a:hueOff val="-11197749"/>
              <a:satOff val="5260"/>
              <a:lumOff val="1959"/>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A9EACF0B-427B-4E49-9BF2-943DB12047C7}">
      <dsp:nvSpPr>
        <dsp:cNvPr id="0" name=""/>
        <dsp:cNvSpPr/>
      </dsp:nvSpPr>
      <dsp:spPr>
        <a:xfrm>
          <a:off x="4893219" y="723709"/>
          <a:ext cx="2140974" cy="3045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933450">
            <a:lnSpc>
              <a:spcPct val="90000"/>
            </a:lnSpc>
            <a:spcBef>
              <a:spcPct val="0"/>
            </a:spcBef>
            <a:spcAft>
              <a:spcPct val="35000"/>
            </a:spcAft>
            <a:buNone/>
          </a:pPr>
          <a:r>
            <a:rPr lang="en-SG" sz="2100" i="1" kern="1200" dirty="0" err="1"/>
            <a:t>Hetu</a:t>
          </a:r>
          <a:r>
            <a:rPr lang="en-SG" sz="2100" kern="1200" dirty="0"/>
            <a:t>: </a:t>
          </a:r>
          <a:r>
            <a:rPr lang="en-SG" sz="2100" i="1" kern="1200" dirty="0"/>
            <a:t>smoke</a:t>
          </a:r>
          <a:r>
            <a:rPr lang="en-SG" sz="2100" kern="1200" dirty="0"/>
            <a:t> as a </a:t>
          </a:r>
          <a:r>
            <a:rPr lang="en-SG" sz="2100" i="1" kern="1200" dirty="0"/>
            <a:t>reason</a:t>
          </a:r>
          <a:r>
            <a:rPr lang="en-SG" sz="2100" kern="1200" dirty="0"/>
            <a:t> &amp; </a:t>
          </a:r>
          <a:r>
            <a:rPr lang="en-SG" sz="2100" i="1" kern="1200" dirty="0"/>
            <a:t>sign</a:t>
          </a:r>
          <a:r>
            <a:rPr lang="en-SG" sz="2100" kern="1200" dirty="0"/>
            <a:t> of </a:t>
          </a:r>
          <a:r>
            <a:rPr lang="en-SG" sz="2100" i="1" u="sng" kern="1200" dirty="0"/>
            <a:t>fire</a:t>
          </a:r>
        </a:p>
        <a:p>
          <a:pPr marL="0" lvl="0" indent="0" algn="l" defTabSz="933450">
            <a:lnSpc>
              <a:spcPct val="90000"/>
            </a:lnSpc>
            <a:spcBef>
              <a:spcPct val="0"/>
            </a:spcBef>
            <a:spcAft>
              <a:spcPct val="35000"/>
            </a:spcAft>
            <a:buNone/>
          </a:pPr>
          <a:r>
            <a:rPr lang="en-SG" sz="2100" kern="1200" dirty="0"/>
            <a:t>Like in a kitchen, where both fire and smoke exist together or the existence of fire </a:t>
          </a:r>
          <a:r>
            <a:rPr lang="en-SG" sz="2100" i="1" kern="1200" dirty="0"/>
            <a:t>pervades</a:t>
          </a:r>
          <a:r>
            <a:rPr lang="en-SG" sz="2100" kern="1200" dirty="0"/>
            <a:t> smoke</a:t>
          </a:r>
        </a:p>
      </dsp:txBody>
      <dsp:txXfrm>
        <a:off x="4893219" y="723709"/>
        <a:ext cx="2140974" cy="3045612"/>
      </dsp:txXfrm>
    </dsp:sp>
    <dsp:sp modelId="{3EDB861E-D402-4224-B0A8-4A8292FF8D98}">
      <dsp:nvSpPr>
        <dsp:cNvPr id="0" name=""/>
        <dsp:cNvSpPr/>
      </dsp:nvSpPr>
      <dsp:spPr>
        <a:xfrm>
          <a:off x="4893219" y="0"/>
          <a:ext cx="2140974" cy="723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marL="0" lvl="0" indent="0" algn="l" defTabSz="933450">
            <a:lnSpc>
              <a:spcPct val="90000"/>
            </a:lnSpc>
            <a:spcBef>
              <a:spcPct val="0"/>
            </a:spcBef>
            <a:spcAft>
              <a:spcPct val="35000"/>
            </a:spcAft>
            <a:buNone/>
          </a:pPr>
          <a:r>
            <a:rPr lang="en-SG" sz="2100" kern="1200" dirty="0"/>
            <a:t>Example-1</a:t>
          </a:r>
        </a:p>
      </dsp:txBody>
      <dsp:txXfrm>
        <a:off x="4893219" y="0"/>
        <a:ext cx="2140974" cy="72370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A68720-2487-4B6A-8FD5-2C0BADBF4489}">
      <dsp:nvSpPr>
        <dsp:cNvPr id="0" name=""/>
        <dsp:cNvSpPr/>
      </dsp:nvSpPr>
      <dsp:spPr>
        <a:xfrm>
          <a:off x="1441330" y="0"/>
          <a:ext cx="4351338" cy="4351338"/>
        </a:xfrm>
        <a:prstGeom prst="triangl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FE60A9-AFDC-48EE-BF18-EC7A20A8581F}">
      <dsp:nvSpPr>
        <dsp:cNvPr id="0" name=""/>
        <dsp:cNvSpPr/>
      </dsp:nvSpPr>
      <dsp:spPr>
        <a:xfrm>
          <a:off x="3616999" y="435558"/>
          <a:ext cx="2828369" cy="1546764"/>
        </a:xfrm>
        <a:prstGeom prst="round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SG" sz="1800" kern="1200" dirty="0"/>
            <a:t>3</a:t>
          </a:r>
          <a:r>
            <a:rPr lang="en-SG" sz="1800" kern="1200" baseline="30000" dirty="0"/>
            <a:t>rd</a:t>
          </a:r>
          <a:r>
            <a:rPr lang="en-SG" sz="1800" kern="1200" dirty="0"/>
            <a:t> condition of the </a:t>
          </a:r>
          <a:r>
            <a:rPr lang="en-SG" sz="1800" i="1" kern="1200" dirty="0" err="1"/>
            <a:t>trairūpya</a:t>
          </a:r>
          <a:endParaRPr lang="en-SG" sz="1800" i="1" kern="1200" dirty="0"/>
        </a:p>
        <a:p>
          <a:pPr marL="114300" lvl="1" indent="-114300" algn="l" defTabSz="622300">
            <a:lnSpc>
              <a:spcPct val="90000"/>
            </a:lnSpc>
            <a:spcBef>
              <a:spcPct val="0"/>
            </a:spcBef>
            <a:spcAft>
              <a:spcPct val="15000"/>
            </a:spcAft>
            <a:buChar char="•"/>
          </a:pPr>
          <a:r>
            <a:rPr lang="en-SG" sz="1400" i="1" kern="1200" dirty="0" err="1"/>
            <a:t>Vipak</a:t>
          </a:r>
          <a:r>
            <a:rPr lang="en-SG" sz="1400" i="1" kern="1200" dirty="0" err="1">
              <a:latin typeface="Times New Roman" panose="02020603050405020304" pitchFamily="18" charset="0"/>
              <a:cs typeface="Times New Roman" panose="02020603050405020304" pitchFamily="18" charset="0"/>
            </a:rPr>
            <a:t>ṣ</a:t>
          </a:r>
          <a:r>
            <a:rPr lang="en-SG" sz="1400" i="1" kern="1200" dirty="0" err="1"/>
            <a:t>e</a:t>
          </a:r>
          <a:r>
            <a:rPr lang="en-SG" sz="1400" i="1" kern="1200" dirty="0"/>
            <a:t> </a:t>
          </a:r>
          <a:r>
            <a:rPr lang="en-SG" sz="1400" b="1" i="1" kern="1200" dirty="0"/>
            <a:t>a</a:t>
          </a:r>
          <a:r>
            <a:rPr lang="en-SG" sz="1400" i="1" kern="1200" dirty="0"/>
            <a:t>-</a:t>
          </a:r>
          <a:r>
            <a:rPr lang="en-SG" sz="1400" i="1" kern="1200" dirty="0" err="1"/>
            <a:t>sattvam</a:t>
          </a:r>
          <a:endParaRPr lang="en-SG" sz="1400" i="1" kern="1200" dirty="0"/>
        </a:p>
        <a:p>
          <a:pPr marL="114300" lvl="1" indent="-114300" algn="l" defTabSz="622300">
            <a:lnSpc>
              <a:spcPct val="90000"/>
            </a:lnSpc>
            <a:spcBef>
              <a:spcPct val="0"/>
            </a:spcBef>
            <a:spcAft>
              <a:spcPct val="15000"/>
            </a:spcAft>
            <a:buChar char="•"/>
          </a:pPr>
          <a:r>
            <a:rPr lang="en-SG" sz="1400" i="1" kern="1200" dirty="0"/>
            <a:t>Here/reason</a:t>
          </a:r>
          <a:r>
            <a:rPr lang="en-SG" sz="1400" kern="1200" dirty="0"/>
            <a:t> must be absent from the </a:t>
          </a:r>
          <a:r>
            <a:rPr lang="en-SG" sz="1400" i="1" kern="1200" dirty="0"/>
            <a:t>dissimilar</a:t>
          </a:r>
          <a:r>
            <a:rPr lang="en-SG" sz="1400" kern="1200" dirty="0"/>
            <a:t> example</a:t>
          </a:r>
        </a:p>
      </dsp:txBody>
      <dsp:txXfrm>
        <a:off x="3692506" y="511065"/>
        <a:ext cx="2677355" cy="1395750"/>
      </dsp:txXfrm>
    </dsp:sp>
    <dsp:sp modelId="{97F89561-BCE8-4210-BF4D-E0D599F2EE61}">
      <dsp:nvSpPr>
        <dsp:cNvPr id="0" name=""/>
        <dsp:cNvSpPr/>
      </dsp:nvSpPr>
      <dsp:spPr>
        <a:xfrm>
          <a:off x="3616999" y="2175669"/>
          <a:ext cx="2828369" cy="1546764"/>
        </a:xfrm>
        <a:prstGeom prst="roundRect">
          <a:avLst/>
        </a:prstGeom>
        <a:solidFill>
          <a:schemeClr val="lt1">
            <a:alpha val="90000"/>
            <a:hueOff val="0"/>
            <a:satOff val="0"/>
            <a:lumOff val="0"/>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SG" sz="1800" kern="1200" dirty="0"/>
            <a:t>Example-1</a:t>
          </a:r>
        </a:p>
        <a:p>
          <a:pPr marL="114300" lvl="1" indent="-114300" algn="l" defTabSz="622300">
            <a:lnSpc>
              <a:spcPct val="90000"/>
            </a:lnSpc>
            <a:spcBef>
              <a:spcPct val="0"/>
            </a:spcBef>
            <a:spcAft>
              <a:spcPct val="15000"/>
            </a:spcAft>
            <a:buChar char="•"/>
          </a:pPr>
          <a:r>
            <a:rPr lang="en-SG" sz="1400" i="1" kern="1200" dirty="0" err="1"/>
            <a:t>Hetu</a:t>
          </a:r>
          <a:r>
            <a:rPr lang="en-SG" sz="1400" kern="1200" dirty="0"/>
            <a:t>: </a:t>
          </a:r>
          <a:r>
            <a:rPr lang="en-SG" sz="1400" i="1" kern="1200" dirty="0"/>
            <a:t>smoke</a:t>
          </a:r>
          <a:r>
            <a:rPr lang="en-SG" sz="1400" kern="1200" dirty="0"/>
            <a:t> as a </a:t>
          </a:r>
          <a:r>
            <a:rPr lang="en-SG" sz="1400" i="1" kern="1200" dirty="0"/>
            <a:t>reason</a:t>
          </a:r>
          <a:r>
            <a:rPr lang="en-SG" sz="1400" kern="1200" dirty="0"/>
            <a:t> of </a:t>
          </a:r>
          <a:r>
            <a:rPr lang="en-SG" sz="1400" i="1" u="sng" kern="1200" dirty="0"/>
            <a:t>fire</a:t>
          </a:r>
        </a:p>
        <a:p>
          <a:pPr marL="114300" lvl="1" indent="-114300" algn="l" defTabSz="622300">
            <a:lnSpc>
              <a:spcPct val="90000"/>
            </a:lnSpc>
            <a:spcBef>
              <a:spcPct val="0"/>
            </a:spcBef>
            <a:spcAft>
              <a:spcPct val="15000"/>
            </a:spcAft>
            <a:buChar char="•"/>
          </a:pPr>
          <a:r>
            <a:rPr lang="en-SG" sz="1400" i="1" kern="1200" dirty="0"/>
            <a:t>Unlike</a:t>
          </a:r>
          <a:r>
            <a:rPr lang="en-SG" sz="1400" kern="1200" dirty="0"/>
            <a:t> in a lake, where </a:t>
          </a:r>
          <a:r>
            <a:rPr lang="en-SG" sz="1400" i="1" kern="1200" dirty="0"/>
            <a:t>fire</a:t>
          </a:r>
          <a:r>
            <a:rPr lang="en-SG" sz="1400" kern="1200" dirty="0"/>
            <a:t> and </a:t>
          </a:r>
          <a:r>
            <a:rPr lang="en-SG" sz="1400" i="1" kern="1200" dirty="0"/>
            <a:t>smoke</a:t>
          </a:r>
          <a:r>
            <a:rPr lang="en-SG" sz="1400" kern="1200" dirty="0"/>
            <a:t> must be </a:t>
          </a:r>
          <a:r>
            <a:rPr lang="en-SG" sz="1400" i="1" kern="1200" dirty="0"/>
            <a:t>absent</a:t>
          </a:r>
        </a:p>
      </dsp:txBody>
      <dsp:txXfrm>
        <a:off x="3692506" y="2251176"/>
        <a:ext cx="2677355" cy="139575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BACAA4-828E-4A88-8202-0B4578853EF2}">
      <dsp:nvSpPr>
        <dsp:cNvPr id="0" name=""/>
        <dsp:cNvSpPr/>
      </dsp:nvSpPr>
      <dsp:spPr>
        <a:xfrm>
          <a:off x="3725783" y="1958102"/>
          <a:ext cx="2393235" cy="2393235"/>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kern="1200" dirty="0"/>
            <a:t>Trair</a:t>
          </a:r>
          <a:r>
            <a:rPr lang="en-SG" sz="1700" kern="1200" dirty="0">
              <a:latin typeface="Times New Roman" panose="02020603050405020304" pitchFamily="18" charset="0"/>
              <a:cs typeface="Times New Roman" panose="02020603050405020304" pitchFamily="18" charset="0"/>
            </a:rPr>
            <a:t>ū</a:t>
          </a:r>
          <a:r>
            <a:rPr lang="en-SG" sz="1700" kern="1200" dirty="0"/>
            <a:t>pya</a:t>
          </a:r>
        </a:p>
      </dsp:txBody>
      <dsp:txXfrm>
        <a:off x="4206930" y="2518706"/>
        <a:ext cx="1430941" cy="1230172"/>
      </dsp:txXfrm>
    </dsp:sp>
    <dsp:sp modelId="{CCFC339C-978E-46CD-B778-AF977CBE0070}">
      <dsp:nvSpPr>
        <dsp:cNvPr id="0" name=""/>
        <dsp:cNvSpPr/>
      </dsp:nvSpPr>
      <dsp:spPr>
        <a:xfrm>
          <a:off x="2333354" y="1392428"/>
          <a:ext cx="1740535" cy="1740535"/>
        </a:xfrm>
        <a:prstGeom prst="gear6">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kern="1200" dirty="0"/>
            <a:t>Vy</a:t>
          </a:r>
          <a:r>
            <a:rPr lang="en-SG" sz="1700" kern="1200" dirty="0">
              <a:latin typeface="Times New Roman" panose="02020603050405020304" pitchFamily="18" charset="0"/>
              <a:cs typeface="Times New Roman" panose="02020603050405020304" pitchFamily="18" charset="0"/>
            </a:rPr>
            <a:t>ā</a:t>
          </a:r>
          <a:r>
            <a:rPr lang="en-SG" sz="1700" kern="1200" dirty="0"/>
            <a:t>pti</a:t>
          </a:r>
        </a:p>
      </dsp:txBody>
      <dsp:txXfrm>
        <a:off x="2771539" y="1833261"/>
        <a:ext cx="864165" cy="858869"/>
      </dsp:txXfrm>
    </dsp:sp>
    <dsp:sp modelId="{0D04C3DF-27FE-4221-9E8A-9D47F9872D7F}">
      <dsp:nvSpPr>
        <dsp:cNvPr id="0" name=""/>
        <dsp:cNvSpPr/>
      </dsp:nvSpPr>
      <dsp:spPr>
        <a:xfrm rot="20700000">
          <a:off x="3308232" y="191636"/>
          <a:ext cx="1705369" cy="1705369"/>
        </a:xfrm>
        <a:prstGeom prst="gear6">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kern="1200" dirty="0" err="1"/>
            <a:t>Hetucakra</a:t>
          </a:r>
          <a:endParaRPr lang="en-SG" sz="1700" kern="1200" dirty="0"/>
        </a:p>
      </dsp:txBody>
      <dsp:txXfrm rot="-20700000">
        <a:off x="3682269" y="565673"/>
        <a:ext cx="957294" cy="957294"/>
      </dsp:txXfrm>
    </dsp:sp>
    <dsp:sp modelId="{19EBC89A-FB6D-43C5-B3F6-829CE0ADA7F9}">
      <dsp:nvSpPr>
        <dsp:cNvPr id="0" name=""/>
        <dsp:cNvSpPr/>
      </dsp:nvSpPr>
      <dsp:spPr>
        <a:xfrm>
          <a:off x="3543483" y="1595986"/>
          <a:ext cx="3063341" cy="3063341"/>
        </a:xfrm>
        <a:prstGeom prst="circularArrow">
          <a:avLst>
            <a:gd name="adj1" fmla="val 4687"/>
            <a:gd name="adj2" fmla="val 299029"/>
            <a:gd name="adj3" fmla="val 2519837"/>
            <a:gd name="adj4" fmla="val 15853391"/>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A6A7491-4645-431C-8179-339B41B376BA}">
      <dsp:nvSpPr>
        <dsp:cNvPr id="0" name=""/>
        <dsp:cNvSpPr/>
      </dsp:nvSpPr>
      <dsp:spPr>
        <a:xfrm>
          <a:off x="2025109" y="1006639"/>
          <a:ext cx="2225709" cy="2225709"/>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DC1ECCA-7C6C-49C5-9750-6CF55CB4EEDA}">
      <dsp:nvSpPr>
        <dsp:cNvPr id="0" name=""/>
        <dsp:cNvSpPr/>
      </dsp:nvSpPr>
      <dsp:spPr>
        <a:xfrm>
          <a:off x="2913762" y="-182577"/>
          <a:ext cx="2399762" cy="2399762"/>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5A3AED-5EEB-4B20-8F27-F64A8FB59F30}">
      <dsp:nvSpPr>
        <dsp:cNvPr id="0" name=""/>
        <dsp:cNvSpPr/>
      </dsp:nvSpPr>
      <dsp:spPr>
        <a:xfrm>
          <a:off x="4281075" y="1376"/>
          <a:ext cx="600744" cy="600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kern="1200" dirty="0"/>
            <a:t>s+/v+</a:t>
          </a:r>
        </a:p>
      </dsp:txBody>
      <dsp:txXfrm>
        <a:off x="4281075" y="1376"/>
        <a:ext cx="600744" cy="600744"/>
      </dsp:txXfrm>
    </dsp:sp>
    <dsp:sp modelId="{7B12C3BD-A8DE-40C5-8283-1976F8B5DEF9}">
      <dsp:nvSpPr>
        <dsp:cNvPr id="0" name=""/>
        <dsp:cNvSpPr/>
      </dsp:nvSpPr>
      <dsp:spPr>
        <a:xfrm>
          <a:off x="1950770" y="62327"/>
          <a:ext cx="3985159" cy="3985159"/>
        </a:xfrm>
        <a:prstGeom prst="circularArrow">
          <a:avLst>
            <a:gd name="adj1" fmla="val 2940"/>
            <a:gd name="adj2" fmla="val 179900"/>
            <a:gd name="adj3" fmla="val 18937531"/>
            <a:gd name="adj4" fmla="val 18011999"/>
            <a:gd name="adj5" fmla="val 3429"/>
          </a:avLst>
        </a:prstGeom>
        <a:gradFill rotWithShape="0">
          <a:gsLst>
            <a:gs pos="0">
              <a:schemeClr val="accent4">
                <a:shade val="80000"/>
                <a:hueOff val="0"/>
                <a:satOff val="0"/>
                <a:lumOff val="0"/>
                <a:alphaOff val="0"/>
                <a:satMod val="103000"/>
                <a:lumMod val="102000"/>
                <a:tint val="94000"/>
              </a:schemeClr>
            </a:gs>
            <a:gs pos="50000">
              <a:schemeClr val="accent4">
                <a:shade val="80000"/>
                <a:hueOff val="0"/>
                <a:satOff val="0"/>
                <a:lumOff val="0"/>
                <a:alphaOff val="0"/>
                <a:satMod val="110000"/>
                <a:lumMod val="100000"/>
                <a:shade val="100000"/>
              </a:schemeClr>
            </a:gs>
            <a:gs pos="100000">
              <a:schemeClr val="accent4">
                <a:shade val="8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A9448ED-E0AE-40BF-9300-82DAC4794A26}">
      <dsp:nvSpPr>
        <dsp:cNvPr id="0" name=""/>
        <dsp:cNvSpPr/>
      </dsp:nvSpPr>
      <dsp:spPr>
        <a:xfrm>
          <a:off x="5258697" y="821698"/>
          <a:ext cx="600744" cy="600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b="1" i="0" u="none" kern="1200" dirty="0">
              <a:solidFill>
                <a:srgbClr val="FF0000"/>
              </a:solidFill>
            </a:rPr>
            <a:t>s+/ v–</a:t>
          </a:r>
        </a:p>
      </dsp:txBody>
      <dsp:txXfrm>
        <a:off x="5258697" y="821698"/>
        <a:ext cx="600744" cy="600744"/>
      </dsp:txXfrm>
    </dsp:sp>
    <dsp:sp modelId="{DA916563-DFA9-4AB7-AC24-ECF0E1EDB1C9}">
      <dsp:nvSpPr>
        <dsp:cNvPr id="0" name=""/>
        <dsp:cNvSpPr/>
      </dsp:nvSpPr>
      <dsp:spPr>
        <a:xfrm>
          <a:off x="1950770" y="62327"/>
          <a:ext cx="3985159" cy="3985159"/>
        </a:xfrm>
        <a:prstGeom prst="circularArrow">
          <a:avLst>
            <a:gd name="adj1" fmla="val 2940"/>
            <a:gd name="adj2" fmla="val 179900"/>
            <a:gd name="adj3" fmla="val 21463584"/>
            <a:gd name="adj4" fmla="val 20411041"/>
            <a:gd name="adj5" fmla="val 3429"/>
          </a:avLst>
        </a:prstGeom>
        <a:gradFill rotWithShape="0">
          <a:gsLst>
            <a:gs pos="0">
              <a:schemeClr val="accent4">
                <a:shade val="80000"/>
                <a:hueOff val="71981"/>
                <a:satOff val="-5097"/>
                <a:lumOff val="4238"/>
                <a:alphaOff val="0"/>
                <a:satMod val="103000"/>
                <a:lumMod val="102000"/>
                <a:tint val="94000"/>
              </a:schemeClr>
            </a:gs>
            <a:gs pos="50000">
              <a:schemeClr val="accent4">
                <a:shade val="80000"/>
                <a:hueOff val="71981"/>
                <a:satOff val="-5097"/>
                <a:lumOff val="4238"/>
                <a:alphaOff val="0"/>
                <a:satMod val="110000"/>
                <a:lumMod val="100000"/>
                <a:shade val="100000"/>
              </a:schemeClr>
            </a:gs>
            <a:gs pos="100000">
              <a:schemeClr val="accent4">
                <a:shade val="80000"/>
                <a:hueOff val="71981"/>
                <a:satOff val="-5097"/>
                <a:lumOff val="423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B7D9EEE-89F1-4C16-96C4-73B97D0DBA88}">
      <dsp:nvSpPr>
        <dsp:cNvPr id="0" name=""/>
        <dsp:cNvSpPr/>
      </dsp:nvSpPr>
      <dsp:spPr>
        <a:xfrm>
          <a:off x="5480306" y="2078505"/>
          <a:ext cx="600744" cy="600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s+/v</a:t>
          </a:r>
          <a:r>
            <a:rPr lang="en-SG" sz="1800" kern="1200" dirty="0"/>
            <a:t>±</a:t>
          </a:r>
        </a:p>
      </dsp:txBody>
      <dsp:txXfrm>
        <a:off x="5480306" y="2078505"/>
        <a:ext cx="600744" cy="600744"/>
      </dsp:txXfrm>
    </dsp:sp>
    <dsp:sp modelId="{D4F61EF4-6FD4-4050-AE67-587012AA74D7}">
      <dsp:nvSpPr>
        <dsp:cNvPr id="0" name=""/>
        <dsp:cNvSpPr/>
      </dsp:nvSpPr>
      <dsp:spPr>
        <a:xfrm>
          <a:off x="1950770" y="62327"/>
          <a:ext cx="3985159" cy="3985159"/>
        </a:xfrm>
        <a:prstGeom prst="circularArrow">
          <a:avLst>
            <a:gd name="adj1" fmla="val 2940"/>
            <a:gd name="adj2" fmla="val 179900"/>
            <a:gd name="adj3" fmla="val 2054024"/>
            <a:gd name="adj4" fmla="val 1173067"/>
            <a:gd name="adj5" fmla="val 3429"/>
          </a:avLst>
        </a:prstGeom>
        <a:gradFill rotWithShape="0">
          <a:gsLst>
            <a:gs pos="0">
              <a:schemeClr val="accent4">
                <a:shade val="80000"/>
                <a:hueOff val="143961"/>
                <a:satOff val="-10194"/>
                <a:lumOff val="8475"/>
                <a:alphaOff val="0"/>
                <a:satMod val="103000"/>
                <a:lumMod val="102000"/>
                <a:tint val="94000"/>
              </a:schemeClr>
            </a:gs>
            <a:gs pos="50000">
              <a:schemeClr val="accent4">
                <a:shade val="80000"/>
                <a:hueOff val="143961"/>
                <a:satOff val="-10194"/>
                <a:lumOff val="8475"/>
                <a:alphaOff val="0"/>
                <a:satMod val="110000"/>
                <a:lumMod val="100000"/>
                <a:shade val="100000"/>
              </a:schemeClr>
            </a:gs>
            <a:gs pos="100000">
              <a:schemeClr val="accent4">
                <a:shade val="80000"/>
                <a:hueOff val="143961"/>
                <a:satOff val="-10194"/>
                <a:lumOff val="847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CC6A67D-9AA0-44F4-BE7B-C98840AF0A8A}">
      <dsp:nvSpPr>
        <dsp:cNvPr id="0" name=""/>
        <dsp:cNvSpPr/>
      </dsp:nvSpPr>
      <dsp:spPr>
        <a:xfrm>
          <a:off x="4842208" y="3183722"/>
          <a:ext cx="600744" cy="600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kern="1200" dirty="0"/>
            <a:t>s–/v+</a:t>
          </a:r>
        </a:p>
      </dsp:txBody>
      <dsp:txXfrm>
        <a:off x="4842208" y="3183722"/>
        <a:ext cx="600744" cy="600744"/>
      </dsp:txXfrm>
    </dsp:sp>
    <dsp:sp modelId="{5D71F6BB-CEBA-4144-9F97-A1E096543CEA}">
      <dsp:nvSpPr>
        <dsp:cNvPr id="0" name=""/>
        <dsp:cNvSpPr/>
      </dsp:nvSpPr>
      <dsp:spPr>
        <a:xfrm>
          <a:off x="1950770" y="62327"/>
          <a:ext cx="3985159" cy="3985159"/>
        </a:xfrm>
        <a:prstGeom prst="circularArrow">
          <a:avLst>
            <a:gd name="adj1" fmla="val 2940"/>
            <a:gd name="adj2" fmla="val 179900"/>
            <a:gd name="adj3" fmla="val 4664205"/>
            <a:gd name="adj4" fmla="val 3671865"/>
            <a:gd name="adj5" fmla="val 3429"/>
          </a:avLst>
        </a:prstGeom>
        <a:gradFill rotWithShape="0">
          <a:gsLst>
            <a:gs pos="0">
              <a:schemeClr val="accent4">
                <a:shade val="80000"/>
                <a:hueOff val="215942"/>
                <a:satOff val="-15291"/>
                <a:lumOff val="12713"/>
                <a:alphaOff val="0"/>
                <a:satMod val="103000"/>
                <a:lumMod val="102000"/>
                <a:tint val="94000"/>
              </a:schemeClr>
            </a:gs>
            <a:gs pos="50000">
              <a:schemeClr val="accent4">
                <a:shade val="80000"/>
                <a:hueOff val="215942"/>
                <a:satOff val="-15291"/>
                <a:lumOff val="12713"/>
                <a:alphaOff val="0"/>
                <a:satMod val="110000"/>
                <a:lumMod val="100000"/>
                <a:shade val="100000"/>
              </a:schemeClr>
            </a:gs>
            <a:gs pos="100000">
              <a:schemeClr val="accent4">
                <a:shade val="80000"/>
                <a:hueOff val="215942"/>
                <a:satOff val="-15291"/>
                <a:lumOff val="1271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F751A13-2E39-4C61-86F4-B537B8DF281E}">
      <dsp:nvSpPr>
        <dsp:cNvPr id="0" name=""/>
        <dsp:cNvSpPr/>
      </dsp:nvSpPr>
      <dsp:spPr>
        <a:xfrm>
          <a:off x="3642977" y="3620207"/>
          <a:ext cx="600744" cy="600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kern="1200" dirty="0"/>
            <a:t>s–/v–</a:t>
          </a:r>
        </a:p>
      </dsp:txBody>
      <dsp:txXfrm>
        <a:off x="3642977" y="3620207"/>
        <a:ext cx="600744" cy="600744"/>
      </dsp:txXfrm>
    </dsp:sp>
    <dsp:sp modelId="{A8167718-1B90-418C-8325-AF249AECF78E}">
      <dsp:nvSpPr>
        <dsp:cNvPr id="0" name=""/>
        <dsp:cNvSpPr/>
      </dsp:nvSpPr>
      <dsp:spPr>
        <a:xfrm>
          <a:off x="1950770" y="62327"/>
          <a:ext cx="3985159" cy="3985159"/>
        </a:xfrm>
        <a:prstGeom prst="circularArrow">
          <a:avLst>
            <a:gd name="adj1" fmla="val 2940"/>
            <a:gd name="adj2" fmla="val 179900"/>
            <a:gd name="adj3" fmla="val 6948235"/>
            <a:gd name="adj4" fmla="val 5955895"/>
            <a:gd name="adj5" fmla="val 3429"/>
          </a:avLst>
        </a:prstGeom>
        <a:gradFill rotWithShape="0">
          <a:gsLst>
            <a:gs pos="0">
              <a:schemeClr val="accent4">
                <a:shade val="80000"/>
                <a:hueOff val="287922"/>
                <a:satOff val="-20388"/>
                <a:lumOff val="16951"/>
                <a:alphaOff val="0"/>
                <a:satMod val="103000"/>
                <a:lumMod val="102000"/>
                <a:tint val="94000"/>
              </a:schemeClr>
            </a:gs>
            <a:gs pos="50000">
              <a:schemeClr val="accent4">
                <a:shade val="80000"/>
                <a:hueOff val="287922"/>
                <a:satOff val="-20388"/>
                <a:lumOff val="16951"/>
                <a:alphaOff val="0"/>
                <a:satMod val="110000"/>
                <a:lumMod val="100000"/>
                <a:shade val="100000"/>
              </a:schemeClr>
            </a:gs>
            <a:gs pos="100000">
              <a:schemeClr val="accent4">
                <a:shade val="80000"/>
                <a:hueOff val="287922"/>
                <a:satOff val="-20388"/>
                <a:lumOff val="1695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85FCA63-4572-49EF-A009-DD1DC2F15BF0}">
      <dsp:nvSpPr>
        <dsp:cNvPr id="0" name=""/>
        <dsp:cNvSpPr/>
      </dsp:nvSpPr>
      <dsp:spPr>
        <a:xfrm>
          <a:off x="2443746" y="3183722"/>
          <a:ext cx="600744" cy="600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s–/v</a:t>
          </a:r>
          <a:r>
            <a:rPr lang="en-SG" sz="2000" kern="1200" dirty="0"/>
            <a:t>±</a:t>
          </a:r>
        </a:p>
      </dsp:txBody>
      <dsp:txXfrm>
        <a:off x="2443746" y="3183722"/>
        <a:ext cx="600744" cy="600744"/>
      </dsp:txXfrm>
    </dsp:sp>
    <dsp:sp modelId="{2D87055D-23E4-4C55-B5DE-350C78A3C2AF}">
      <dsp:nvSpPr>
        <dsp:cNvPr id="0" name=""/>
        <dsp:cNvSpPr/>
      </dsp:nvSpPr>
      <dsp:spPr>
        <a:xfrm>
          <a:off x="1950770" y="62327"/>
          <a:ext cx="3985159" cy="3985159"/>
        </a:xfrm>
        <a:prstGeom prst="circularArrow">
          <a:avLst>
            <a:gd name="adj1" fmla="val 2940"/>
            <a:gd name="adj2" fmla="val 179900"/>
            <a:gd name="adj3" fmla="val 9447033"/>
            <a:gd name="adj4" fmla="val 8566075"/>
            <a:gd name="adj5" fmla="val 3429"/>
          </a:avLst>
        </a:prstGeom>
        <a:gradFill rotWithShape="0">
          <a:gsLst>
            <a:gs pos="0">
              <a:schemeClr val="accent4">
                <a:shade val="80000"/>
                <a:hueOff val="359903"/>
                <a:satOff val="-25484"/>
                <a:lumOff val="21188"/>
                <a:alphaOff val="0"/>
                <a:satMod val="103000"/>
                <a:lumMod val="102000"/>
                <a:tint val="94000"/>
              </a:schemeClr>
            </a:gs>
            <a:gs pos="50000">
              <a:schemeClr val="accent4">
                <a:shade val="80000"/>
                <a:hueOff val="359903"/>
                <a:satOff val="-25484"/>
                <a:lumOff val="21188"/>
                <a:alphaOff val="0"/>
                <a:satMod val="110000"/>
                <a:lumMod val="100000"/>
                <a:shade val="100000"/>
              </a:schemeClr>
            </a:gs>
            <a:gs pos="100000">
              <a:schemeClr val="accent4">
                <a:shade val="80000"/>
                <a:hueOff val="359903"/>
                <a:satOff val="-25484"/>
                <a:lumOff val="2118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6DBF2B3-CBDD-432C-84E4-AB73A3D2466A}">
      <dsp:nvSpPr>
        <dsp:cNvPr id="0" name=""/>
        <dsp:cNvSpPr/>
      </dsp:nvSpPr>
      <dsp:spPr>
        <a:xfrm>
          <a:off x="1805648" y="2078505"/>
          <a:ext cx="600744" cy="600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s</a:t>
          </a:r>
          <a:r>
            <a:rPr lang="en-SG" sz="2000" kern="1200" dirty="0"/>
            <a:t>±</a:t>
          </a:r>
          <a:r>
            <a:rPr lang="en-SG" sz="2300" kern="1200" dirty="0"/>
            <a:t>/v+</a:t>
          </a:r>
        </a:p>
      </dsp:txBody>
      <dsp:txXfrm>
        <a:off x="1805648" y="2078505"/>
        <a:ext cx="600744" cy="600744"/>
      </dsp:txXfrm>
    </dsp:sp>
    <dsp:sp modelId="{742E8793-0E4E-42E6-B5F7-2E08B2906695}">
      <dsp:nvSpPr>
        <dsp:cNvPr id="0" name=""/>
        <dsp:cNvSpPr/>
      </dsp:nvSpPr>
      <dsp:spPr>
        <a:xfrm>
          <a:off x="1950770" y="62327"/>
          <a:ext cx="3985159" cy="3985159"/>
        </a:xfrm>
        <a:prstGeom prst="circularArrow">
          <a:avLst>
            <a:gd name="adj1" fmla="val 2940"/>
            <a:gd name="adj2" fmla="val 179900"/>
            <a:gd name="adj3" fmla="val 11809059"/>
            <a:gd name="adj4" fmla="val 10756516"/>
            <a:gd name="adj5" fmla="val 3429"/>
          </a:avLst>
        </a:prstGeom>
        <a:gradFill rotWithShape="0">
          <a:gsLst>
            <a:gs pos="0">
              <a:schemeClr val="accent4">
                <a:shade val="80000"/>
                <a:hueOff val="431884"/>
                <a:satOff val="-30581"/>
                <a:lumOff val="25426"/>
                <a:alphaOff val="0"/>
                <a:satMod val="103000"/>
                <a:lumMod val="102000"/>
                <a:tint val="94000"/>
              </a:schemeClr>
            </a:gs>
            <a:gs pos="50000">
              <a:schemeClr val="accent4">
                <a:shade val="80000"/>
                <a:hueOff val="431884"/>
                <a:satOff val="-30581"/>
                <a:lumOff val="25426"/>
                <a:alphaOff val="0"/>
                <a:satMod val="110000"/>
                <a:lumMod val="100000"/>
                <a:shade val="100000"/>
              </a:schemeClr>
            </a:gs>
            <a:gs pos="100000">
              <a:schemeClr val="accent4">
                <a:shade val="80000"/>
                <a:hueOff val="431884"/>
                <a:satOff val="-30581"/>
                <a:lumOff val="2542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66622D9-CB7C-4F77-8123-321FA9EF34FF}">
      <dsp:nvSpPr>
        <dsp:cNvPr id="0" name=""/>
        <dsp:cNvSpPr/>
      </dsp:nvSpPr>
      <dsp:spPr>
        <a:xfrm>
          <a:off x="2027257" y="821698"/>
          <a:ext cx="600744" cy="600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b="1" i="0" u="none" kern="1200" dirty="0">
              <a:solidFill>
                <a:srgbClr val="FF0000"/>
              </a:solidFill>
            </a:rPr>
            <a:t>s±/v–</a:t>
          </a:r>
        </a:p>
      </dsp:txBody>
      <dsp:txXfrm>
        <a:off x="2027257" y="821698"/>
        <a:ext cx="600744" cy="600744"/>
      </dsp:txXfrm>
    </dsp:sp>
    <dsp:sp modelId="{929987B4-C55F-47B4-8BED-28EAEEC33E2D}">
      <dsp:nvSpPr>
        <dsp:cNvPr id="0" name=""/>
        <dsp:cNvSpPr/>
      </dsp:nvSpPr>
      <dsp:spPr>
        <a:xfrm>
          <a:off x="1950770" y="62327"/>
          <a:ext cx="3985159" cy="3985159"/>
        </a:xfrm>
        <a:prstGeom prst="circularArrow">
          <a:avLst>
            <a:gd name="adj1" fmla="val 2940"/>
            <a:gd name="adj2" fmla="val 179900"/>
            <a:gd name="adj3" fmla="val 14208101"/>
            <a:gd name="adj4" fmla="val 13282569"/>
            <a:gd name="adj5" fmla="val 3429"/>
          </a:avLst>
        </a:prstGeom>
        <a:gradFill rotWithShape="0">
          <a:gsLst>
            <a:gs pos="0">
              <a:schemeClr val="accent4">
                <a:shade val="80000"/>
                <a:hueOff val="503864"/>
                <a:satOff val="-35678"/>
                <a:lumOff val="29663"/>
                <a:alphaOff val="0"/>
                <a:satMod val="103000"/>
                <a:lumMod val="102000"/>
                <a:tint val="94000"/>
              </a:schemeClr>
            </a:gs>
            <a:gs pos="50000">
              <a:schemeClr val="accent4">
                <a:shade val="80000"/>
                <a:hueOff val="503864"/>
                <a:satOff val="-35678"/>
                <a:lumOff val="29663"/>
                <a:alphaOff val="0"/>
                <a:satMod val="110000"/>
                <a:lumMod val="100000"/>
                <a:shade val="100000"/>
              </a:schemeClr>
            </a:gs>
            <a:gs pos="100000">
              <a:schemeClr val="accent4">
                <a:shade val="80000"/>
                <a:hueOff val="503864"/>
                <a:satOff val="-35678"/>
                <a:lumOff val="2966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7744815-BBE0-4CF6-A84D-4B5F34F50B19}">
      <dsp:nvSpPr>
        <dsp:cNvPr id="0" name=""/>
        <dsp:cNvSpPr/>
      </dsp:nvSpPr>
      <dsp:spPr>
        <a:xfrm>
          <a:off x="3004880" y="1376"/>
          <a:ext cx="600744" cy="600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s</a:t>
          </a:r>
          <a:r>
            <a:rPr lang="en-SG" sz="2000" kern="1200" dirty="0"/>
            <a:t>±</a:t>
          </a:r>
          <a:r>
            <a:rPr lang="en-SG" sz="2300" kern="1200" dirty="0"/>
            <a:t>/v</a:t>
          </a:r>
          <a:r>
            <a:rPr lang="en-SG" sz="2000" kern="1200" dirty="0"/>
            <a:t>±</a:t>
          </a:r>
        </a:p>
      </dsp:txBody>
      <dsp:txXfrm>
        <a:off x="3004880" y="1376"/>
        <a:ext cx="600744" cy="600744"/>
      </dsp:txXfrm>
    </dsp:sp>
    <dsp:sp modelId="{028E27D6-BEEB-4FB6-920E-CEA8958B2C77}">
      <dsp:nvSpPr>
        <dsp:cNvPr id="0" name=""/>
        <dsp:cNvSpPr/>
      </dsp:nvSpPr>
      <dsp:spPr>
        <a:xfrm>
          <a:off x="1950770" y="62327"/>
          <a:ext cx="3985159" cy="3985159"/>
        </a:xfrm>
        <a:prstGeom prst="circularArrow">
          <a:avLst>
            <a:gd name="adj1" fmla="val 2940"/>
            <a:gd name="adj2" fmla="val 179900"/>
            <a:gd name="adj3" fmla="val 16645853"/>
            <a:gd name="adj4" fmla="val 15574247"/>
            <a:gd name="adj5" fmla="val 3429"/>
          </a:avLst>
        </a:prstGeom>
        <a:gradFill rotWithShape="0">
          <a:gsLst>
            <a:gs pos="0">
              <a:schemeClr val="accent4">
                <a:shade val="80000"/>
                <a:hueOff val="575845"/>
                <a:satOff val="-40775"/>
                <a:lumOff val="33901"/>
                <a:alphaOff val="0"/>
                <a:satMod val="103000"/>
                <a:lumMod val="102000"/>
                <a:tint val="94000"/>
              </a:schemeClr>
            </a:gs>
            <a:gs pos="50000">
              <a:schemeClr val="accent4">
                <a:shade val="80000"/>
                <a:hueOff val="575845"/>
                <a:satOff val="-40775"/>
                <a:lumOff val="33901"/>
                <a:alphaOff val="0"/>
                <a:satMod val="110000"/>
                <a:lumMod val="100000"/>
                <a:shade val="100000"/>
              </a:schemeClr>
            </a:gs>
            <a:gs pos="100000">
              <a:schemeClr val="accent4">
                <a:shade val="80000"/>
                <a:hueOff val="575845"/>
                <a:satOff val="-40775"/>
                <a:lumOff val="3390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8EFDD-8134-4ECE-84FF-FBCD1E39DAC9}">
      <dsp:nvSpPr>
        <dsp:cNvPr id="0" name=""/>
        <dsp:cNvSpPr/>
      </dsp:nvSpPr>
      <dsp:spPr>
        <a:xfrm>
          <a:off x="0" y="149160"/>
          <a:ext cx="7886700" cy="1148604"/>
        </a:xfrm>
        <a:prstGeom prst="rightArrow">
          <a:avLst>
            <a:gd name="adj1" fmla="val 50000"/>
            <a:gd name="adj2" fmla="val 5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182341" numCol="1" spcCol="1270" anchor="ctr" anchorCtr="0">
          <a:noAutofit/>
        </a:bodyPr>
        <a:lstStyle/>
        <a:p>
          <a:pPr marL="0" lvl="0" indent="0" algn="l" defTabSz="977900">
            <a:lnSpc>
              <a:spcPct val="90000"/>
            </a:lnSpc>
            <a:spcBef>
              <a:spcPct val="0"/>
            </a:spcBef>
            <a:spcAft>
              <a:spcPct val="35000"/>
            </a:spcAft>
            <a:buNone/>
          </a:pPr>
          <a:r>
            <a:rPr lang="en-US" sz="2200" kern="1200" dirty="0"/>
            <a:t>Thesis: both terms are used</a:t>
          </a:r>
          <a:endParaRPr lang="en-SG" sz="2200" kern="1200" dirty="0"/>
        </a:p>
      </dsp:txBody>
      <dsp:txXfrm>
        <a:off x="0" y="436311"/>
        <a:ext cx="7599549" cy="574302"/>
      </dsp:txXfrm>
    </dsp:sp>
    <dsp:sp modelId="{04881735-046E-45AE-8D55-FC82A5DA7EB2}">
      <dsp:nvSpPr>
        <dsp:cNvPr id="0" name=""/>
        <dsp:cNvSpPr/>
      </dsp:nvSpPr>
      <dsp:spPr>
        <a:xfrm>
          <a:off x="0" y="1034900"/>
          <a:ext cx="2429103" cy="2212634"/>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0" i="1" kern="1200" dirty="0"/>
            <a:t>Pratijñā</a:t>
          </a:r>
          <a:r>
            <a:rPr lang="en-US" sz="2200" b="0" i="0" kern="1200" dirty="0"/>
            <a:t>/thesis</a:t>
          </a:r>
          <a:endParaRPr lang="en-SG" sz="2200" b="0" i="0" kern="1200" dirty="0"/>
        </a:p>
        <a:p>
          <a:pPr marL="0" lvl="0" indent="0" algn="l" defTabSz="977900">
            <a:lnSpc>
              <a:spcPct val="90000"/>
            </a:lnSpc>
            <a:spcBef>
              <a:spcPct val="0"/>
            </a:spcBef>
            <a:spcAft>
              <a:spcPct val="35000"/>
            </a:spcAft>
            <a:buNone/>
          </a:pPr>
          <a:r>
            <a:rPr lang="en-US" sz="2200" i="1" kern="1200" dirty="0"/>
            <a:t>Pak</a:t>
          </a:r>
          <a:r>
            <a:rPr lang="en-US" sz="2200" i="1" kern="1200" dirty="0">
              <a:latin typeface="Times New Roman" panose="02020603050405020304" pitchFamily="18" charset="0"/>
              <a:cs typeface="Times New Roman" panose="02020603050405020304" pitchFamily="18" charset="0"/>
            </a:rPr>
            <a:t>ṣ</a:t>
          </a:r>
          <a:r>
            <a:rPr lang="en-US" sz="2200" i="1" kern="1200" dirty="0"/>
            <a:t>a</a:t>
          </a:r>
          <a:r>
            <a:rPr lang="en-US" sz="2200" kern="1200" dirty="0"/>
            <a:t>/subject of the thesis or the entire thesis</a:t>
          </a:r>
          <a:endParaRPr lang="en-SG" sz="2200" kern="1200" dirty="0"/>
        </a:p>
      </dsp:txBody>
      <dsp:txXfrm>
        <a:off x="0" y="1034900"/>
        <a:ext cx="2429103" cy="2212634"/>
      </dsp:txXfrm>
    </dsp:sp>
    <dsp:sp modelId="{9DC47FCE-1DCB-4AAD-95F4-5B6E1262BA64}">
      <dsp:nvSpPr>
        <dsp:cNvPr id="0" name=""/>
        <dsp:cNvSpPr/>
      </dsp:nvSpPr>
      <dsp:spPr>
        <a:xfrm>
          <a:off x="2429103" y="532028"/>
          <a:ext cx="5457596" cy="1148604"/>
        </a:xfrm>
        <a:prstGeom prst="rightArrow">
          <a:avLst>
            <a:gd name="adj1" fmla="val 50000"/>
            <a:gd name="adj2" fmla="val 500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182341" numCol="1" spcCol="1270" anchor="ctr" anchorCtr="0">
          <a:noAutofit/>
        </a:bodyPr>
        <a:lstStyle/>
        <a:p>
          <a:pPr marL="0" lvl="0" indent="0" algn="l" defTabSz="977900">
            <a:lnSpc>
              <a:spcPct val="90000"/>
            </a:lnSpc>
            <a:spcBef>
              <a:spcPct val="0"/>
            </a:spcBef>
            <a:spcAft>
              <a:spcPct val="35000"/>
            </a:spcAft>
            <a:buNone/>
          </a:pPr>
          <a:r>
            <a:rPr lang="en-US" sz="2200" kern="1200" dirty="0"/>
            <a:t>Reason: both terms are used</a:t>
          </a:r>
          <a:endParaRPr lang="en-SG" sz="2200" kern="1200" dirty="0"/>
        </a:p>
      </dsp:txBody>
      <dsp:txXfrm>
        <a:off x="2429103" y="819179"/>
        <a:ext cx="5170445" cy="574302"/>
      </dsp:txXfrm>
    </dsp:sp>
    <dsp:sp modelId="{9100ABD3-9FC0-437D-8F23-A001A3DCB19D}">
      <dsp:nvSpPr>
        <dsp:cNvPr id="0" name=""/>
        <dsp:cNvSpPr/>
      </dsp:nvSpPr>
      <dsp:spPr>
        <a:xfrm>
          <a:off x="2429103" y="1417768"/>
          <a:ext cx="2429103" cy="2212634"/>
        </a:xfrm>
        <a:prstGeom prst="rect">
          <a:avLst/>
        </a:prstGeom>
        <a:solidFill>
          <a:schemeClr val="lt1">
            <a:hueOff val="0"/>
            <a:satOff val="0"/>
            <a:lumOff val="0"/>
            <a:alphaOff val="0"/>
          </a:schemeClr>
        </a:solidFill>
        <a:ln w="12700" cap="flat" cmpd="sng" algn="ctr">
          <a:solidFill>
            <a:schemeClr val="accent4">
              <a:hueOff val="-5598875"/>
              <a:satOff val="2630"/>
              <a:lumOff val="98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i="1" kern="1200" dirty="0"/>
            <a:t>Hetu</a:t>
          </a:r>
          <a:r>
            <a:rPr lang="en-US" sz="2200" kern="1200" dirty="0"/>
            <a:t>/reason</a:t>
          </a:r>
          <a:endParaRPr lang="en-SG" sz="2200" kern="1200" dirty="0"/>
        </a:p>
        <a:p>
          <a:pPr marL="0" lvl="0" indent="0" algn="l" defTabSz="977900">
            <a:lnSpc>
              <a:spcPct val="90000"/>
            </a:lnSpc>
            <a:spcBef>
              <a:spcPct val="0"/>
            </a:spcBef>
            <a:spcAft>
              <a:spcPct val="35000"/>
            </a:spcAft>
            <a:buNone/>
          </a:pPr>
          <a:r>
            <a:rPr lang="en-US" sz="2200" i="1" kern="1200" dirty="0" err="1"/>
            <a:t>Liṅga</a:t>
          </a:r>
          <a:r>
            <a:rPr lang="en-US" sz="2200" kern="1200" dirty="0"/>
            <a:t>/sign or mark, i.e. smoke is sign of fire; produced-ness is a sign of conditioned</a:t>
          </a:r>
          <a:endParaRPr lang="en-SG" sz="2200" kern="1200" dirty="0"/>
        </a:p>
      </dsp:txBody>
      <dsp:txXfrm>
        <a:off x="2429103" y="1417768"/>
        <a:ext cx="2429103" cy="2212634"/>
      </dsp:txXfrm>
    </dsp:sp>
    <dsp:sp modelId="{154509E8-5368-4D0D-9DC5-868E43CF4EE0}">
      <dsp:nvSpPr>
        <dsp:cNvPr id="0" name=""/>
        <dsp:cNvSpPr/>
      </dsp:nvSpPr>
      <dsp:spPr>
        <a:xfrm>
          <a:off x="4858207" y="914896"/>
          <a:ext cx="3028492" cy="1148604"/>
        </a:xfrm>
        <a:prstGeom prst="rightArrow">
          <a:avLst>
            <a:gd name="adj1" fmla="val 50000"/>
            <a:gd name="adj2" fmla="val 5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182341" numCol="1" spcCol="1270" anchor="ctr" anchorCtr="0">
          <a:noAutofit/>
        </a:bodyPr>
        <a:lstStyle/>
        <a:p>
          <a:pPr marL="0" lvl="0" indent="0" algn="l" defTabSz="977900">
            <a:lnSpc>
              <a:spcPct val="90000"/>
            </a:lnSpc>
            <a:spcBef>
              <a:spcPct val="0"/>
            </a:spcBef>
            <a:spcAft>
              <a:spcPct val="35000"/>
            </a:spcAft>
            <a:buNone/>
          </a:pPr>
          <a:r>
            <a:rPr lang="en-US" sz="2200" kern="1200" dirty="0"/>
            <a:t>Examples</a:t>
          </a:r>
          <a:endParaRPr lang="en-SG" sz="2200" kern="1200" dirty="0"/>
        </a:p>
      </dsp:txBody>
      <dsp:txXfrm>
        <a:off x="4858207" y="1202047"/>
        <a:ext cx="2741341" cy="574302"/>
      </dsp:txXfrm>
    </dsp:sp>
    <dsp:sp modelId="{A27D5AC0-5E80-4CFF-B458-F6B144488B06}">
      <dsp:nvSpPr>
        <dsp:cNvPr id="0" name=""/>
        <dsp:cNvSpPr/>
      </dsp:nvSpPr>
      <dsp:spPr>
        <a:xfrm>
          <a:off x="4858207" y="1800636"/>
          <a:ext cx="2429103" cy="2180252"/>
        </a:xfrm>
        <a:prstGeom prst="rect">
          <a:avLst/>
        </a:prstGeom>
        <a:solidFill>
          <a:schemeClr val="lt1">
            <a:hueOff val="0"/>
            <a:satOff val="0"/>
            <a:lumOff val="0"/>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i="1" kern="1200" dirty="0"/>
            <a:t>Sapak</a:t>
          </a:r>
          <a:r>
            <a:rPr lang="en-US" sz="2200" i="1" kern="1200" dirty="0">
              <a:latin typeface="Times New Roman" panose="02020603050405020304" pitchFamily="18" charset="0"/>
              <a:cs typeface="Times New Roman" panose="02020603050405020304" pitchFamily="18" charset="0"/>
            </a:rPr>
            <a:t>ṣ</a:t>
          </a:r>
          <a:r>
            <a:rPr lang="en-US" sz="2200" i="1" kern="1200" dirty="0"/>
            <a:t>a</a:t>
          </a:r>
          <a:r>
            <a:rPr lang="en-US" sz="2200" kern="1200" dirty="0"/>
            <a:t>/supporting example</a:t>
          </a:r>
          <a:endParaRPr lang="en-SG" sz="2200" kern="1200" dirty="0"/>
        </a:p>
        <a:p>
          <a:pPr marL="0" lvl="0" indent="0" algn="l" defTabSz="977900">
            <a:lnSpc>
              <a:spcPct val="90000"/>
            </a:lnSpc>
            <a:spcBef>
              <a:spcPct val="0"/>
            </a:spcBef>
            <a:spcAft>
              <a:spcPct val="35000"/>
            </a:spcAft>
            <a:buNone/>
          </a:pPr>
          <a:r>
            <a:rPr lang="en-US" sz="2200" i="1" kern="1200" dirty="0"/>
            <a:t>Vipak</a:t>
          </a:r>
          <a:r>
            <a:rPr lang="en-US" sz="2200" i="1" kern="1200" dirty="0">
              <a:latin typeface="Times New Roman" panose="02020603050405020304" pitchFamily="18" charset="0"/>
              <a:cs typeface="Times New Roman" panose="02020603050405020304" pitchFamily="18" charset="0"/>
            </a:rPr>
            <a:t>ṣ</a:t>
          </a:r>
          <a:r>
            <a:rPr lang="en-US" sz="2200" i="1" kern="1200" dirty="0"/>
            <a:t>a</a:t>
          </a:r>
          <a:r>
            <a:rPr lang="en-US" sz="2200" kern="1200" dirty="0"/>
            <a:t>/exclusion example</a:t>
          </a:r>
          <a:endParaRPr lang="en-SG" sz="2200" kern="1200" dirty="0"/>
        </a:p>
      </dsp:txBody>
      <dsp:txXfrm>
        <a:off x="4858207" y="1800636"/>
        <a:ext cx="2429103" cy="21802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CD84BA-A700-4C4B-9286-0BF5D8B68A14}">
      <dsp:nvSpPr>
        <dsp:cNvPr id="0" name=""/>
        <dsp:cNvSpPr/>
      </dsp:nvSpPr>
      <dsp:spPr>
        <a:xfrm>
          <a:off x="0" y="2124"/>
          <a:ext cx="78867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531366-6917-4CFC-AF0E-6E1790C4EC49}">
      <dsp:nvSpPr>
        <dsp:cNvPr id="0" name=""/>
        <dsp:cNvSpPr/>
      </dsp:nvSpPr>
      <dsp:spPr>
        <a:xfrm>
          <a:off x="0" y="2124"/>
          <a:ext cx="157734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Thesis/</a:t>
          </a:r>
          <a:r>
            <a:rPr lang="en-US" sz="1500" i="1" kern="1200" dirty="0"/>
            <a:t>pratij</a:t>
          </a:r>
          <a:r>
            <a:rPr lang="en-US" sz="1500" b="0" i="1" kern="1200" dirty="0"/>
            <a:t>ñā</a:t>
          </a:r>
          <a:endParaRPr lang="en-SG" sz="1500" i="1" kern="1200" dirty="0"/>
        </a:p>
      </dsp:txBody>
      <dsp:txXfrm>
        <a:off x="0" y="2124"/>
        <a:ext cx="1577340" cy="1449029"/>
      </dsp:txXfrm>
    </dsp:sp>
    <dsp:sp modelId="{EEC2194E-2E77-4399-95E4-4961167F517B}">
      <dsp:nvSpPr>
        <dsp:cNvPr id="0" name=""/>
        <dsp:cNvSpPr/>
      </dsp:nvSpPr>
      <dsp:spPr>
        <a:xfrm>
          <a:off x="1695640" y="67925"/>
          <a:ext cx="6191059" cy="131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t>Mountain possesses fire/there is a fire in the mountain</a:t>
          </a:r>
          <a:endParaRPr lang="en-SG" sz="3000" kern="1200" dirty="0"/>
        </a:p>
      </dsp:txBody>
      <dsp:txXfrm>
        <a:off x="1695640" y="67925"/>
        <a:ext cx="6191059" cy="1316013"/>
      </dsp:txXfrm>
    </dsp:sp>
    <dsp:sp modelId="{9B76269C-54C9-412F-8007-BA3BB2F3B887}">
      <dsp:nvSpPr>
        <dsp:cNvPr id="0" name=""/>
        <dsp:cNvSpPr/>
      </dsp:nvSpPr>
      <dsp:spPr>
        <a:xfrm>
          <a:off x="1577340" y="1383938"/>
          <a:ext cx="6309360" cy="0"/>
        </a:xfrm>
        <a:prstGeom prst="line">
          <a:avLst/>
        </a:prstGeom>
        <a:solidFill>
          <a:schemeClr val="accent4">
            <a:hueOff val="0"/>
            <a:satOff val="0"/>
            <a:lumOff val="0"/>
            <a:alphaOff val="0"/>
          </a:schemeClr>
        </a:solidFill>
        <a:ln w="12700" cap="flat" cmpd="sng" algn="ctr">
          <a:solidFill>
            <a:schemeClr val="accent4">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DE4173-2546-473E-AA2A-E430D7820BF1}">
      <dsp:nvSpPr>
        <dsp:cNvPr id="0" name=""/>
        <dsp:cNvSpPr/>
      </dsp:nvSpPr>
      <dsp:spPr>
        <a:xfrm>
          <a:off x="0" y="1451154"/>
          <a:ext cx="7886700" cy="0"/>
        </a:xfrm>
        <a:prstGeom prst="line">
          <a:avLst/>
        </a:prstGeom>
        <a:solidFill>
          <a:schemeClr val="accent4">
            <a:hueOff val="-5598875"/>
            <a:satOff val="2630"/>
            <a:lumOff val="980"/>
            <a:alphaOff val="0"/>
          </a:schemeClr>
        </a:solidFill>
        <a:ln w="12700" cap="flat" cmpd="sng" algn="ctr">
          <a:solidFill>
            <a:schemeClr val="accent4">
              <a:hueOff val="-5598875"/>
              <a:satOff val="2630"/>
              <a:lumOff val="98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2435E3-7EFB-4202-B9CC-3879CDE36482}">
      <dsp:nvSpPr>
        <dsp:cNvPr id="0" name=""/>
        <dsp:cNvSpPr/>
      </dsp:nvSpPr>
      <dsp:spPr>
        <a:xfrm>
          <a:off x="0" y="1451154"/>
          <a:ext cx="157734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Reason/sign/mark</a:t>
          </a:r>
          <a:endParaRPr lang="en-SG" sz="1500" kern="1200" dirty="0"/>
        </a:p>
      </dsp:txBody>
      <dsp:txXfrm>
        <a:off x="0" y="1451154"/>
        <a:ext cx="1577340" cy="1449029"/>
      </dsp:txXfrm>
    </dsp:sp>
    <dsp:sp modelId="{A05C3960-DFFF-4A21-ADEA-FE1A2D08ECCE}">
      <dsp:nvSpPr>
        <dsp:cNvPr id="0" name=""/>
        <dsp:cNvSpPr/>
      </dsp:nvSpPr>
      <dsp:spPr>
        <a:xfrm>
          <a:off x="1695640" y="1484832"/>
          <a:ext cx="6191059" cy="673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t>Reason: smoke</a:t>
          </a:r>
          <a:endParaRPr lang="en-SG" sz="3000" kern="1200" dirty="0"/>
        </a:p>
      </dsp:txBody>
      <dsp:txXfrm>
        <a:off x="1695640" y="1484832"/>
        <a:ext cx="6191059" cy="673572"/>
      </dsp:txXfrm>
    </dsp:sp>
    <dsp:sp modelId="{E4A926BD-5922-452C-A248-8AEB58A8404D}">
      <dsp:nvSpPr>
        <dsp:cNvPr id="0" name=""/>
        <dsp:cNvSpPr/>
      </dsp:nvSpPr>
      <dsp:spPr>
        <a:xfrm>
          <a:off x="1577340" y="2158405"/>
          <a:ext cx="6309360" cy="0"/>
        </a:xfrm>
        <a:prstGeom prst="line">
          <a:avLst/>
        </a:prstGeom>
        <a:solidFill>
          <a:schemeClr val="accent4">
            <a:hueOff val="0"/>
            <a:satOff val="0"/>
            <a:lumOff val="0"/>
            <a:alphaOff val="0"/>
          </a:schemeClr>
        </a:solidFill>
        <a:ln w="12700" cap="flat" cmpd="sng" algn="ctr">
          <a:solidFill>
            <a:schemeClr val="accent4">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EDC5EB-C3E5-4EBD-BC0B-6E8ADB6D86A1}">
      <dsp:nvSpPr>
        <dsp:cNvPr id="0" name=""/>
        <dsp:cNvSpPr/>
      </dsp:nvSpPr>
      <dsp:spPr>
        <a:xfrm>
          <a:off x="1695640" y="2192083"/>
          <a:ext cx="6191059" cy="673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t>Sign/mark: smoke</a:t>
          </a:r>
          <a:endParaRPr lang="en-SG" sz="3000" kern="1200" dirty="0"/>
        </a:p>
      </dsp:txBody>
      <dsp:txXfrm>
        <a:off x="1695640" y="2192083"/>
        <a:ext cx="6191059" cy="673572"/>
      </dsp:txXfrm>
    </dsp:sp>
    <dsp:sp modelId="{D5BD0C0F-B66F-4F35-986B-5C0C5AB2D35A}">
      <dsp:nvSpPr>
        <dsp:cNvPr id="0" name=""/>
        <dsp:cNvSpPr/>
      </dsp:nvSpPr>
      <dsp:spPr>
        <a:xfrm>
          <a:off x="1577340" y="2865656"/>
          <a:ext cx="6309360" cy="0"/>
        </a:xfrm>
        <a:prstGeom prst="line">
          <a:avLst/>
        </a:prstGeom>
        <a:solidFill>
          <a:schemeClr val="accent4">
            <a:hueOff val="0"/>
            <a:satOff val="0"/>
            <a:lumOff val="0"/>
            <a:alphaOff val="0"/>
          </a:schemeClr>
        </a:solidFill>
        <a:ln w="12700" cap="flat" cmpd="sng" algn="ctr">
          <a:solidFill>
            <a:schemeClr val="accent4">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1C4403-D072-4C93-81C8-B9B003D27A3A}">
      <dsp:nvSpPr>
        <dsp:cNvPr id="0" name=""/>
        <dsp:cNvSpPr/>
      </dsp:nvSpPr>
      <dsp:spPr>
        <a:xfrm>
          <a:off x="0" y="2900183"/>
          <a:ext cx="7886700" cy="0"/>
        </a:xfrm>
        <a:prstGeom prst="line">
          <a:avLst/>
        </a:prstGeom>
        <a:solidFill>
          <a:schemeClr val="accent4">
            <a:hueOff val="-11197749"/>
            <a:satOff val="5260"/>
            <a:lumOff val="1959"/>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B37422-A1F7-46E6-A857-A2EBD29335AD}">
      <dsp:nvSpPr>
        <dsp:cNvPr id="0" name=""/>
        <dsp:cNvSpPr/>
      </dsp:nvSpPr>
      <dsp:spPr>
        <a:xfrm>
          <a:off x="0" y="2900183"/>
          <a:ext cx="157734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Examples</a:t>
          </a:r>
          <a:endParaRPr lang="en-SG" sz="1500" kern="1200" dirty="0"/>
        </a:p>
      </dsp:txBody>
      <dsp:txXfrm>
        <a:off x="0" y="2900183"/>
        <a:ext cx="1577340" cy="1449029"/>
      </dsp:txXfrm>
    </dsp:sp>
    <dsp:sp modelId="{B725CCA2-18F6-473C-AD9F-5E1982091FFF}">
      <dsp:nvSpPr>
        <dsp:cNvPr id="0" name=""/>
        <dsp:cNvSpPr/>
      </dsp:nvSpPr>
      <dsp:spPr>
        <a:xfrm>
          <a:off x="1695640" y="2933862"/>
          <a:ext cx="6191059" cy="673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i="1" kern="1200" dirty="0"/>
            <a:t>Sapak</a:t>
          </a:r>
          <a:r>
            <a:rPr lang="en-US" sz="3000" i="1" kern="1200" dirty="0">
              <a:latin typeface="Times New Roman" panose="02020603050405020304" pitchFamily="18" charset="0"/>
              <a:cs typeface="Times New Roman" panose="02020603050405020304" pitchFamily="18" charset="0"/>
            </a:rPr>
            <a:t>ṣ</a:t>
          </a:r>
          <a:r>
            <a:rPr lang="en-US" sz="3000" i="1" kern="1200" dirty="0"/>
            <a:t>a</a:t>
          </a:r>
          <a:r>
            <a:rPr lang="en-US" sz="3000" kern="1200" dirty="0"/>
            <a:t>: kitchen</a:t>
          </a:r>
          <a:endParaRPr lang="en-SG" sz="3000" kern="1200" dirty="0"/>
        </a:p>
      </dsp:txBody>
      <dsp:txXfrm>
        <a:off x="1695640" y="2933862"/>
        <a:ext cx="6191059" cy="673572"/>
      </dsp:txXfrm>
    </dsp:sp>
    <dsp:sp modelId="{5BBE039D-E563-486D-8D88-39BBAA99B78F}">
      <dsp:nvSpPr>
        <dsp:cNvPr id="0" name=""/>
        <dsp:cNvSpPr/>
      </dsp:nvSpPr>
      <dsp:spPr>
        <a:xfrm>
          <a:off x="1577340" y="3607434"/>
          <a:ext cx="6309360" cy="0"/>
        </a:xfrm>
        <a:prstGeom prst="line">
          <a:avLst/>
        </a:prstGeom>
        <a:solidFill>
          <a:schemeClr val="accent4">
            <a:hueOff val="0"/>
            <a:satOff val="0"/>
            <a:lumOff val="0"/>
            <a:alphaOff val="0"/>
          </a:schemeClr>
        </a:solidFill>
        <a:ln w="12700" cap="flat" cmpd="sng" algn="ctr">
          <a:solidFill>
            <a:schemeClr val="accent4">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07A5E8-6A3C-4FEF-9224-AFE5C80028AA}">
      <dsp:nvSpPr>
        <dsp:cNvPr id="0" name=""/>
        <dsp:cNvSpPr/>
      </dsp:nvSpPr>
      <dsp:spPr>
        <a:xfrm>
          <a:off x="1695640" y="3641113"/>
          <a:ext cx="6191059" cy="673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i="1" kern="1200" dirty="0"/>
            <a:t>Vipak</a:t>
          </a:r>
          <a:r>
            <a:rPr lang="en-US" sz="3000" i="1" kern="1200" dirty="0">
              <a:latin typeface="Times New Roman" panose="02020603050405020304" pitchFamily="18" charset="0"/>
              <a:cs typeface="Times New Roman" panose="02020603050405020304" pitchFamily="18" charset="0"/>
            </a:rPr>
            <a:t>ṣ</a:t>
          </a:r>
          <a:r>
            <a:rPr lang="en-US" sz="3000" i="1" kern="1200" dirty="0"/>
            <a:t>a</a:t>
          </a:r>
          <a:r>
            <a:rPr lang="en-US" sz="3000" kern="1200" dirty="0"/>
            <a:t>: lake</a:t>
          </a:r>
          <a:endParaRPr lang="en-SG" sz="3000" kern="1200" dirty="0"/>
        </a:p>
      </dsp:txBody>
      <dsp:txXfrm>
        <a:off x="1695640" y="3641113"/>
        <a:ext cx="6191059" cy="673572"/>
      </dsp:txXfrm>
    </dsp:sp>
    <dsp:sp modelId="{C630EA06-9524-4CDD-A717-E2E7BA5213F2}">
      <dsp:nvSpPr>
        <dsp:cNvPr id="0" name=""/>
        <dsp:cNvSpPr/>
      </dsp:nvSpPr>
      <dsp:spPr>
        <a:xfrm>
          <a:off x="1577340" y="4314685"/>
          <a:ext cx="6309360" cy="0"/>
        </a:xfrm>
        <a:prstGeom prst="line">
          <a:avLst/>
        </a:prstGeom>
        <a:solidFill>
          <a:schemeClr val="accent4">
            <a:hueOff val="0"/>
            <a:satOff val="0"/>
            <a:lumOff val="0"/>
            <a:alphaOff val="0"/>
          </a:schemeClr>
        </a:solidFill>
        <a:ln w="12700" cap="flat" cmpd="sng" algn="ctr">
          <a:solidFill>
            <a:schemeClr val="accent4">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15626-6F17-46FC-96B2-2AD7D6A8E93A}">
      <dsp:nvSpPr>
        <dsp:cNvPr id="0" name=""/>
        <dsp:cNvSpPr/>
      </dsp:nvSpPr>
      <dsp:spPr>
        <a:xfrm>
          <a:off x="1194379" y="289"/>
          <a:ext cx="5101709" cy="463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marL="0" lvl="0" indent="0" algn="l" defTabSz="933450">
            <a:lnSpc>
              <a:spcPct val="90000"/>
            </a:lnSpc>
            <a:spcBef>
              <a:spcPct val="0"/>
            </a:spcBef>
            <a:spcAft>
              <a:spcPct val="35000"/>
            </a:spcAft>
            <a:buNone/>
          </a:pPr>
          <a:r>
            <a:rPr lang="en-US" sz="2100" kern="1200" dirty="0"/>
            <a:t>Thesis/</a:t>
          </a:r>
          <a:r>
            <a:rPr lang="en-US" sz="2100" i="1" kern="1200" dirty="0"/>
            <a:t>pratij</a:t>
          </a:r>
          <a:r>
            <a:rPr lang="en-US" sz="2100" b="0" i="1" kern="1200" dirty="0"/>
            <a:t>ñā</a:t>
          </a:r>
          <a:endParaRPr lang="en-SG" sz="2100" kern="1200" dirty="0"/>
        </a:p>
      </dsp:txBody>
      <dsp:txXfrm>
        <a:off x="1194379" y="289"/>
        <a:ext cx="5101709" cy="463791"/>
      </dsp:txXfrm>
    </dsp:sp>
    <dsp:sp modelId="{06557320-E2C2-4022-9D16-A1DB0A23FD21}">
      <dsp:nvSpPr>
        <dsp:cNvPr id="0" name=""/>
        <dsp:cNvSpPr/>
      </dsp:nvSpPr>
      <dsp:spPr>
        <a:xfrm>
          <a:off x="1194379" y="464081"/>
          <a:ext cx="1193799" cy="944760"/>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2BACD5-0952-44AF-AF4F-FAF2AF9ED975}">
      <dsp:nvSpPr>
        <dsp:cNvPr id="0" name=""/>
        <dsp:cNvSpPr/>
      </dsp:nvSpPr>
      <dsp:spPr>
        <a:xfrm>
          <a:off x="1911452" y="464081"/>
          <a:ext cx="1193799" cy="944760"/>
        </a:xfrm>
        <a:prstGeom prst="chevron">
          <a:avLst>
            <a:gd name="adj" fmla="val 706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05585C-EA7B-4795-9CB2-723FB53E5030}">
      <dsp:nvSpPr>
        <dsp:cNvPr id="0" name=""/>
        <dsp:cNvSpPr/>
      </dsp:nvSpPr>
      <dsp:spPr>
        <a:xfrm>
          <a:off x="2629093" y="464081"/>
          <a:ext cx="1193799" cy="944760"/>
        </a:xfrm>
        <a:prstGeom prst="chevron">
          <a:avLst>
            <a:gd name="adj" fmla="val 706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62CC08-7D9F-4BF7-A037-320CAA9EB2B7}">
      <dsp:nvSpPr>
        <dsp:cNvPr id="0" name=""/>
        <dsp:cNvSpPr/>
      </dsp:nvSpPr>
      <dsp:spPr>
        <a:xfrm>
          <a:off x="3346166" y="464081"/>
          <a:ext cx="1193799" cy="944760"/>
        </a:xfrm>
        <a:prstGeom prst="chevron">
          <a:avLst>
            <a:gd name="adj" fmla="val 706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ED83C0-324E-48D4-96D4-72587855763C}">
      <dsp:nvSpPr>
        <dsp:cNvPr id="0" name=""/>
        <dsp:cNvSpPr/>
      </dsp:nvSpPr>
      <dsp:spPr>
        <a:xfrm>
          <a:off x="4063807" y="464081"/>
          <a:ext cx="1193799" cy="944760"/>
        </a:xfrm>
        <a:prstGeom prst="chevron">
          <a:avLst>
            <a:gd name="adj" fmla="val 706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37B7F6-F457-48B6-A56E-2FAD3674379A}">
      <dsp:nvSpPr>
        <dsp:cNvPr id="0" name=""/>
        <dsp:cNvSpPr/>
      </dsp:nvSpPr>
      <dsp:spPr>
        <a:xfrm>
          <a:off x="4780880" y="464081"/>
          <a:ext cx="1193799" cy="944760"/>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8536BF-25EC-412E-8765-85BA7BC9464B}">
      <dsp:nvSpPr>
        <dsp:cNvPr id="0" name=""/>
        <dsp:cNvSpPr/>
      </dsp:nvSpPr>
      <dsp:spPr>
        <a:xfrm>
          <a:off x="5498520" y="464081"/>
          <a:ext cx="1193799" cy="944760"/>
        </a:xfrm>
        <a:prstGeom prst="chevron">
          <a:avLst>
            <a:gd name="adj" fmla="val 706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82F183-3D1D-4117-A07D-961CABA2804F}">
      <dsp:nvSpPr>
        <dsp:cNvPr id="0" name=""/>
        <dsp:cNvSpPr/>
      </dsp:nvSpPr>
      <dsp:spPr>
        <a:xfrm>
          <a:off x="1194379" y="558557"/>
          <a:ext cx="5168031" cy="755808"/>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260"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Sound is impermanent</a:t>
          </a:r>
          <a:endParaRPr lang="en-SG" sz="1900" kern="1200" dirty="0"/>
        </a:p>
      </dsp:txBody>
      <dsp:txXfrm>
        <a:off x="1194379" y="558557"/>
        <a:ext cx="5168031" cy="755808"/>
      </dsp:txXfrm>
    </dsp:sp>
    <dsp:sp modelId="{3F409AC4-C2B4-4782-B6B2-03D96CFF293B}">
      <dsp:nvSpPr>
        <dsp:cNvPr id="0" name=""/>
        <dsp:cNvSpPr/>
      </dsp:nvSpPr>
      <dsp:spPr>
        <a:xfrm>
          <a:off x="1194379" y="1471392"/>
          <a:ext cx="5101709" cy="463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marL="0" lvl="0" indent="0" algn="l" defTabSz="933450">
            <a:lnSpc>
              <a:spcPct val="90000"/>
            </a:lnSpc>
            <a:spcBef>
              <a:spcPct val="0"/>
            </a:spcBef>
            <a:spcAft>
              <a:spcPct val="35000"/>
            </a:spcAft>
            <a:buNone/>
          </a:pPr>
          <a:r>
            <a:rPr lang="en-US" sz="2100" kern="1200" dirty="0"/>
            <a:t>Reason/sign/mark</a:t>
          </a:r>
          <a:endParaRPr lang="en-SG" sz="2100" kern="1200" dirty="0"/>
        </a:p>
      </dsp:txBody>
      <dsp:txXfrm>
        <a:off x="1194379" y="1471392"/>
        <a:ext cx="5101709" cy="463791"/>
      </dsp:txXfrm>
    </dsp:sp>
    <dsp:sp modelId="{37741ADC-8DC1-4969-A69E-C1C47F8A32DB}">
      <dsp:nvSpPr>
        <dsp:cNvPr id="0" name=""/>
        <dsp:cNvSpPr/>
      </dsp:nvSpPr>
      <dsp:spPr>
        <a:xfrm>
          <a:off x="1194379" y="1935184"/>
          <a:ext cx="1193799" cy="944760"/>
        </a:xfrm>
        <a:prstGeom prst="chevron">
          <a:avLst>
            <a:gd name="adj" fmla="val 706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F60CF0-7586-4983-B447-0080D96B6D73}">
      <dsp:nvSpPr>
        <dsp:cNvPr id="0" name=""/>
        <dsp:cNvSpPr/>
      </dsp:nvSpPr>
      <dsp:spPr>
        <a:xfrm>
          <a:off x="1911452" y="1935184"/>
          <a:ext cx="1193799" cy="944760"/>
        </a:xfrm>
        <a:prstGeom prst="chevron">
          <a:avLst>
            <a:gd name="adj" fmla="val 706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135011-BF25-4956-9371-08601080CDB4}">
      <dsp:nvSpPr>
        <dsp:cNvPr id="0" name=""/>
        <dsp:cNvSpPr/>
      </dsp:nvSpPr>
      <dsp:spPr>
        <a:xfrm>
          <a:off x="2629093" y="1935184"/>
          <a:ext cx="1193799" cy="944760"/>
        </a:xfrm>
        <a:prstGeom prst="chevron">
          <a:avLst>
            <a:gd name="adj" fmla="val 706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2116B2-5BBE-4D50-BC02-E91AA480B392}">
      <dsp:nvSpPr>
        <dsp:cNvPr id="0" name=""/>
        <dsp:cNvSpPr/>
      </dsp:nvSpPr>
      <dsp:spPr>
        <a:xfrm>
          <a:off x="3346166" y="1935184"/>
          <a:ext cx="1193799" cy="944760"/>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0C704D-115B-4AE2-A46C-1B273212A3E6}">
      <dsp:nvSpPr>
        <dsp:cNvPr id="0" name=""/>
        <dsp:cNvSpPr/>
      </dsp:nvSpPr>
      <dsp:spPr>
        <a:xfrm>
          <a:off x="4063807" y="1935184"/>
          <a:ext cx="1193799" cy="944760"/>
        </a:xfrm>
        <a:prstGeom prst="chevron">
          <a:avLst>
            <a:gd name="adj" fmla="val 706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627A7E-DCF7-4D51-8071-6B33762A955A}">
      <dsp:nvSpPr>
        <dsp:cNvPr id="0" name=""/>
        <dsp:cNvSpPr/>
      </dsp:nvSpPr>
      <dsp:spPr>
        <a:xfrm>
          <a:off x="4780880" y="1935184"/>
          <a:ext cx="1193799" cy="944760"/>
        </a:xfrm>
        <a:prstGeom prst="chevron">
          <a:avLst>
            <a:gd name="adj" fmla="val 706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A5A3E2-9DB9-4042-887E-0B7071CF23F6}">
      <dsp:nvSpPr>
        <dsp:cNvPr id="0" name=""/>
        <dsp:cNvSpPr/>
      </dsp:nvSpPr>
      <dsp:spPr>
        <a:xfrm>
          <a:off x="5498520" y="1935184"/>
          <a:ext cx="1193799" cy="944760"/>
        </a:xfrm>
        <a:prstGeom prst="chevron">
          <a:avLst>
            <a:gd name="adj" fmla="val 706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57D592-9A9C-4FB3-8276-580E4090C0E8}">
      <dsp:nvSpPr>
        <dsp:cNvPr id="0" name=""/>
        <dsp:cNvSpPr/>
      </dsp:nvSpPr>
      <dsp:spPr>
        <a:xfrm>
          <a:off x="1194379" y="2029660"/>
          <a:ext cx="5168031" cy="755808"/>
        </a:xfrm>
        <a:prstGeom prst="re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260"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Reason: because it is produced</a:t>
          </a:r>
          <a:endParaRPr lang="en-SG" sz="1900" kern="1200" dirty="0"/>
        </a:p>
        <a:p>
          <a:pPr marL="0" lvl="0" indent="0" algn="l" defTabSz="844550">
            <a:lnSpc>
              <a:spcPct val="90000"/>
            </a:lnSpc>
            <a:spcBef>
              <a:spcPct val="0"/>
            </a:spcBef>
            <a:spcAft>
              <a:spcPct val="35000"/>
            </a:spcAft>
            <a:buNone/>
          </a:pPr>
          <a:r>
            <a:rPr lang="en-US" sz="1900" kern="1200" dirty="0"/>
            <a:t>Sign/mark: produced-ness/conditioned</a:t>
          </a:r>
          <a:endParaRPr lang="en-SG" sz="1900" kern="1200" dirty="0"/>
        </a:p>
      </dsp:txBody>
      <dsp:txXfrm>
        <a:off x="1194379" y="2029660"/>
        <a:ext cx="5168031" cy="755808"/>
      </dsp:txXfrm>
    </dsp:sp>
    <dsp:sp modelId="{D8C2CD41-BE76-458B-8ABA-0ADB2615D295}">
      <dsp:nvSpPr>
        <dsp:cNvPr id="0" name=""/>
        <dsp:cNvSpPr/>
      </dsp:nvSpPr>
      <dsp:spPr>
        <a:xfrm>
          <a:off x="1194379" y="2942495"/>
          <a:ext cx="5101709" cy="463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marL="0" lvl="0" indent="0" algn="l" defTabSz="933450">
            <a:lnSpc>
              <a:spcPct val="90000"/>
            </a:lnSpc>
            <a:spcBef>
              <a:spcPct val="0"/>
            </a:spcBef>
            <a:spcAft>
              <a:spcPct val="35000"/>
            </a:spcAft>
            <a:buNone/>
          </a:pPr>
          <a:r>
            <a:rPr lang="en-US" sz="2100" kern="1200" dirty="0"/>
            <a:t>Example</a:t>
          </a:r>
          <a:endParaRPr lang="en-SG" sz="2100" kern="1200" dirty="0"/>
        </a:p>
      </dsp:txBody>
      <dsp:txXfrm>
        <a:off x="1194379" y="2942495"/>
        <a:ext cx="5101709" cy="463791"/>
      </dsp:txXfrm>
    </dsp:sp>
    <dsp:sp modelId="{D18E6662-6241-4E8D-B975-88D76933DA67}">
      <dsp:nvSpPr>
        <dsp:cNvPr id="0" name=""/>
        <dsp:cNvSpPr/>
      </dsp:nvSpPr>
      <dsp:spPr>
        <a:xfrm>
          <a:off x="1194379" y="3406287"/>
          <a:ext cx="1193799" cy="944760"/>
        </a:xfrm>
        <a:prstGeom prst="chevron">
          <a:avLst>
            <a:gd name="adj" fmla="val 706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C59F05-69AE-4246-A71A-CFA4687C9E6C}">
      <dsp:nvSpPr>
        <dsp:cNvPr id="0" name=""/>
        <dsp:cNvSpPr/>
      </dsp:nvSpPr>
      <dsp:spPr>
        <a:xfrm>
          <a:off x="1911452" y="3406287"/>
          <a:ext cx="1193799" cy="944760"/>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1FEB23-0E0F-4346-BE93-1E0A6E2302C4}">
      <dsp:nvSpPr>
        <dsp:cNvPr id="0" name=""/>
        <dsp:cNvSpPr/>
      </dsp:nvSpPr>
      <dsp:spPr>
        <a:xfrm>
          <a:off x="2629093" y="3406287"/>
          <a:ext cx="1193799" cy="944760"/>
        </a:xfrm>
        <a:prstGeom prst="chevron">
          <a:avLst>
            <a:gd name="adj" fmla="val 706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4AB711-0BC0-41E0-91D6-B95DAEBDB10D}">
      <dsp:nvSpPr>
        <dsp:cNvPr id="0" name=""/>
        <dsp:cNvSpPr/>
      </dsp:nvSpPr>
      <dsp:spPr>
        <a:xfrm>
          <a:off x="3346166" y="3406287"/>
          <a:ext cx="1193799" cy="944760"/>
        </a:xfrm>
        <a:prstGeom prst="chevron">
          <a:avLst>
            <a:gd name="adj" fmla="val 706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98943C-8C0A-4EFE-9680-4556CF83B409}">
      <dsp:nvSpPr>
        <dsp:cNvPr id="0" name=""/>
        <dsp:cNvSpPr/>
      </dsp:nvSpPr>
      <dsp:spPr>
        <a:xfrm>
          <a:off x="4063807" y="3406287"/>
          <a:ext cx="1193799" cy="944760"/>
        </a:xfrm>
        <a:prstGeom prst="chevron">
          <a:avLst>
            <a:gd name="adj" fmla="val 706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CF2527-5084-4CF1-8F4F-38578D90D2E6}">
      <dsp:nvSpPr>
        <dsp:cNvPr id="0" name=""/>
        <dsp:cNvSpPr/>
      </dsp:nvSpPr>
      <dsp:spPr>
        <a:xfrm>
          <a:off x="4780880" y="3406287"/>
          <a:ext cx="1193799" cy="944760"/>
        </a:xfrm>
        <a:prstGeom prst="chevron">
          <a:avLst>
            <a:gd name="adj" fmla="val 706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F3C48B-0304-452E-B376-23983F5D9E55}">
      <dsp:nvSpPr>
        <dsp:cNvPr id="0" name=""/>
        <dsp:cNvSpPr/>
      </dsp:nvSpPr>
      <dsp:spPr>
        <a:xfrm>
          <a:off x="5498520" y="3406287"/>
          <a:ext cx="1193799" cy="944760"/>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196BDC-9294-4387-9777-B8A8C6117014}">
      <dsp:nvSpPr>
        <dsp:cNvPr id="0" name=""/>
        <dsp:cNvSpPr/>
      </dsp:nvSpPr>
      <dsp:spPr>
        <a:xfrm>
          <a:off x="1194379" y="3500763"/>
          <a:ext cx="5168031" cy="755808"/>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260" tIns="48260" rIns="48260" bIns="48260" numCol="1" spcCol="1270" anchor="ctr" anchorCtr="0">
          <a:noAutofit/>
        </a:bodyPr>
        <a:lstStyle/>
        <a:p>
          <a:pPr marL="0" lvl="0" indent="0" algn="l" defTabSz="844550">
            <a:lnSpc>
              <a:spcPct val="90000"/>
            </a:lnSpc>
            <a:spcBef>
              <a:spcPct val="0"/>
            </a:spcBef>
            <a:spcAft>
              <a:spcPct val="35000"/>
            </a:spcAft>
            <a:buNone/>
          </a:pPr>
          <a:r>
            <a:rPr lang="en-US" sz="1900" i="1" kern="1200" dirty="0"/>
            <a:t>Sapak</a:t>
          </a:r>
          <a:r>
            <a:rPr lang="en-US" sz="1900" i="1" kern="1200" dirty="0">
              <a:latin typeface="Times New Roman" panose="02020603050405020304" pitchFamily="18" charset="0"/>
              <a:cs typeface="Times New Roman" panose="02020603050405020304" pitchFamily="18" charset="0"/>
            </a:rPr>
            <a:t>ṣ</a:t>
          </a:r>
          <a:r>
            <a:rPr lang="en-US" sz="1900" i="1" kern="1200" dirty="0"/>
            <a:t>a</a:t>
          </a:r>
          <a:r>
            <a:rPr lang="en-US" sz="1900" kern="1200" dirty="0"/>
            <a:t>: a pot</a:t>
          </a:r>
          <a:endParaRPr lang="en-SG" sz="1900" kern="1200" dirty="0"/>
        </a:p>
        <a:p>
          <a:pPr marL="0" lvl="0" indent="0" algn="l" defTabSz="844550">
            <a:lnSpc>
              <a:spcPct val="90000"/>
            </a:lnSpc>
            <a:spcBef>
              <a:spcPct val="0"/>
            </a:spcBef>
            <a:spcAft>
              <a:spcPct val="35000"/>
            </a:spcAft>
            <a:buNone/>
          </a:pPr>
          <a:r>
            <a:rPr lang="en-US" sz="1900" i="1" kern="1200" dirty="0"/>
            <a:t>Vipak</a:t>
          </a:r>
          <a:r>
            <a:rPr lang="en-US" sz="1900" i="1" kern="1200" dirty="0">
              <a:latin typeface="Times New Roman" panose="02020603050405020304" pitchFamily="18" charset="0"/>
              <a:cs typeface="Times New Roman" panose="02020603050405020304" pitchFamily="18" charset="0"/>
            </a:rPr>
            <a:t>ṣ</a:t>
          </a:r>
          <a:r>
            <a:rPr lang="en-US" sz="1900" i="1" kern="1200" dirty="0"/>
            <a:t>a</a:t>
          </a:r>
          <a:r>
            <a:rPr lang="en-US" sz="1900" kern="1200" dirty="0"/>
            <a:t>: sky</a:t>
          </a:r>
          <a:endParaRPr lang="en-SG" sz="1900" kern="1200" dirty="0"/>
        </a:p>
      </dsp:txBody>
      <dsp:txXfrm>
        <a:off x="1194379" y="3500763"/>
        <a:ext cx="5168031" cy="7558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6220F-32C9-44AD-B07A-1E2B9C11825E}">
      <dsp:nvSpPr>
        <dsp:cNvPr id="0" name=""/>
        <dsp:cNvSpPr/>
      </dsp:nvSpPr>
      <dsp:spPr>
        <a:xfrm>
          <a:off x="5424934" y="507132"/>
          <a:ext cx="2328691" cy="2329122"/>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CC6552DC-2293-4945-B27F-252DC9553257}">
      <dsp:nvSpPr>
        <dsp:cNvPr id="0" name=""/>
        <dsp:cNvSpPr/>
      </dsp:nvSpPr>
      <dsp:spPr>
        <a:xfrm>
          <a:off x="5502254" y="584783"/>
          <a:ext cx="2174051" cy="2173820"/>
        </a:xfrm>
        <a:prstGeom prst="ellips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Example</a:t>
          </a:r>
          <a:endParaRPr lang="en-SG" sz="2100" kern="1200" dirty="0"/>
        </a:p>
      </dsp:txBody>
      <dsp:txXfrm>
        <a:off x="5813049" y="895387"/>
        <a:ext cx="1552461" cy="1552612"/>
      </dsp:txXfrm>
    </dsp:sp>
    <dsp:sp modelId="{C33F7E1C-607C-4A85-8B5C-D61ED1CEF662}">
      <dsp:nvSpPr>
        <dsp:cNvPr id="0" name=""/>
        <dsp:cNvSpPr/>
      </dsp:nvSpPr>
      <dsp:spPr>
        <a:xfrm>
          <a:off x="5502254" y="2879166"/>
          <a:ext cx="2174051" cy="12767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171450" lvl="1" indent="-171450" algn="l" defTabSz="711200">
            <a:lnSpc>
              <a:spcPct val="90000"/>
            </a:lnSpc>
            <a:spcBef>
              <a:spcPct val="0"/>
            </a:spcBef>
            <a:spcAft>
              <a:spcPct val="15000"/>
            </a:spcAft>
            <a:buChar char="•"/>
          </a:pPr>
          <a:r>
            <a:rPr lang="en-US" sz="1600" kern="1200" dirty="0" err="1"/>
            <a:t>Sapak</a:t>
          </a:r>
          <a:r>
            <a:rPr lang="en-US" sz="1600" kern="1200" dirty="0" err="1">
              <a:latin typeface="Times New Roman" panose="02020603050405020304" pitchFamily="18" charset="0"/>
              <a:cs typeface="Times New Roman" panose="02020603050405020304" pitchFamily="18" charset="0"/>
            </a:rPr>
            <a:t>ṣ</a:t>
          </a:r>
          <a:r>
            <a:rPr lang="en-US" sz="1600" kern="1200" dirty="0" err="1"/>
            <a:t>a</a:t>
          </a:r>
          <a:r>
            <a:rPr lang="en-US" sz="1600" kern="1200" dirty="0"/>
            <a:t>: kitchen</a:t>
          </a:r>
          <a:endParaRPr lang="en-SG" sz="1600" kern="1200" dirty="0"/>
        </a:p>
        <a:p>
          <a:pPr marL="171450" lvl="1" indent="-171450" algn="l" defTabSz="711200">
            <a:lnSpc>
              <a:spcPct val="90000"/>
            </a:lnSpc>
            <a:spcBef>
              <a:spcPct val="0"/>
            </a:spcBef>
            <a:spcAft>
              <a:spcPct val="15000"/>
            </a:spcAft>
            <a:buChar char="•"/>
          </a:pPr>
          <a:r>
            <a:rPr lang="en-US" sz="1600" kern="1200" dirty="0"/>
            <a:t>Vipak</a:t>
          </a:r>
          <a:r>
            <a:rPr lang="en-US" sz="1600" kern="1200" dirty="0">
              <a:latin typeface="Times New Roman" panose="02020603050405020304" pitchFamily="18" charset="0"/>
              <a:cs typeface="Times New Roman" panose="02020603050405020304" pitchFamily="18" charset="0"/>
            </a:rPr>
            <a:t>ṣ</a:t>
          </a:r>
          <a:r>
            <a:rPr lang="en-US" sz="1600" kern="1200" dirty="0"/>
            <a:t>a: lake</a:t>
          </a:r>
          <a:endParaRPr lang="en-SG" sz="1600" kern="1200" dirty="0"/>
        </a:p>
      </dsp:txBody>
      <dsp:txXfrm>
        <a:off x="5502254" y="2879166"/>
        <a:ext cx="2174051" cy="1276746"/>
      </dsp:txXfrm>
    </dsp:sp>
    <dsp:sp modelId="{59A2BFDE-BAD5-4B5C-8C81-3F6717CD41BE}">
      <dsp:nvSpPr>
        <dsp:cNvPr id="0" name=""/>
        <dsp:cNvSpPr/>
      </dsp:nvSpPr>
      <dsp:spPr>
        <a:xfrm rot="2700000">
          <a:off x="3020969" y="509947"/>
          <a:ext cx="2323082" cy="2323082"/>
        </a:xfrm>
        <a:prstGeom prst="teardrop">
          <a:avLst>
            <a:gd name="adj" fmla="val 100000"/>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A7BC284-8766-43DA-9CBB-13D50DB0C876}">
      <dsp:nvSpPr>
        <dsp:cNvPr id="0" name=""/>
        <dsp:cNvSpPr/>
      </dsp:nvSpPr>
      <dsp:spPr>
        <a:xfrm>
          <a:off x="3095484" y="584783"/>
          <a:ext cx="2174051" cy="2173820"/>
        </a:xfrm>
        <a:prstGeom prst="ellipse">
          <a:avLst/>
        </a:prstGeom>
        <a:solidFill>
          <a:schemeClr val="lt1">
            <a:alpha val="90000"/>
            <a:hueOff val="0"/>
            <a:satOff val="0"/>
            <a:lumOff val="0"/>
            <a:alphaOff val="0"/>
          </a:schemeClr>
        </a:solidFill>
        <a:ln w="6350" cap="flat" cmpd="sng" algn="ctr">
          <a:solidFill>
            <a:schemeClr val="accent4">
              <a:hueOff val="-5598875"/>
              <a:satOff val="2630"/>
              <a:lumOff val="980"/>
              <a:alphaOff val="0"/>
            </a:schemeClr>
          </a:solidFill>
          <a:prstDash val="solid"/>
          <a:miter lim="800000"/>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Reason/sign</a:t>
          </a:r>
          <a:endParaRPr lang="en-SG" sz="2100" kern="1200" dirty="0"/>
        </a:p>
      </dsp:txBody>
      <dsp:txXfrm>
        <a:off x="3406280" y="895387"/>
        <a:ext cx="1552461" cy="1552612"/>
      </dsp:txXfrm>
    </dsp:sp>
    <dsp:sp modelId="{EEBB8DEE-B2EC-4B49-B7D9-B311A383DAA6}">
      <dsp:nvSpPr>
        <dsp:cNvPr id="0" name=""/>
        <dsp:cNvSpPr/>
      </dsp:nvSpPr>
      <dsp:spPr>
        <a:xfrm>
          <a:off x="3095484" y="2879166"/>
          <a:ext cx="2174051" cy="12767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Reason: smoke</a:t>
          </a:r>
          <a:endParaRPr lang="en-SG" sz="1600" kern="1200" dirty="0"/>
        </a:p>
        <a:p>
          <a:pPr marL="171450" lvl="1" indent="-171450" algn="l" defTabSz="711200">
            <a:lnSpc>
              <a:spcPct val="90000"/>
            </a:lnSpc>
            <a:spcBef>
              <a:spcPct val="0"/>
            </a:spcBef>
            <a:spcAft>
              <a:spcPct val="15000"/>
            </a:spcAft>
            <a:buChar char="•"/>
          </a:pPr>
          <a:r>
            <a:rPr lang="en-US" sz="1600" kern="1200" dirty="0"/>
            <a:t>Sign/mark: smoke</a:t>
          </a:r>
          <a:endParaRPr lang="en-SG" sz="1600" kern="1200" dirty="0"/>
        </a:p>
      </dsp:txBody>
      <dsp:txXfrm>
        <a:off x="3095484" y="2879166"/>
        <a:ext cx="2174051" cy="1276746"/>
      </dsp:txXfrm>
    </dsp:sp>
    <dsp:sp modelId="{1582CF63-ADE3-4561-A793-528E77FB9A95}">
      <dsp:nvSpPr>
        <dsp:cNvPr id="0" name=""/>
        <dsp:cNvSpPr/>
      </dsp:nvSpPr>
      <dsp:spPr>
        <a:xfrm rot="2700000">
          <a:off x="614200" y="509947"/>
          <a:ext cx="2323082" cy="2323082"/>
        </a:xfrm>
        <a:prstGeom prst="teardrop">
          <a:avLst>
            <a:gd name="adj" fmla="val 100000"/>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33ECF50F-E609-4FD3-9724-55D7F7EEC150}">
      <dsp:nvSpPr>
        <dsp:cNvPr id="0" name=""/>
        <dsp:cNvSpPr/>
      </dsp:nvSpPr>
      <dsp:spPr>
        <a:xfrm>
          <a:off x="688715" y="584783"/>
          <a:ext cx="2174051" cy="2173820"/>
        </a:xfrm>
        <a:prstGeom prst="ellipse">
          <a:avLst/>
        </a:prstGeom>
        <a:solidFill>
          <a:schemeClr val="lt1">
            <a:alpha val="90000"/>
            <a:hueOff val="0"/>
            <a:satOff val="0"/>
            <a:lumOff val="0"/>
            <a:alphaOff val="0"/>
          </a:schemeClr>
        </a:solidFill>
        <a:ln w="6350" cap="flat" cmpd="sng" algn="ctr">
          <a:solidFill>
            <a:schemeClr val="accent4">
              <a:hueOff val="-11197749"/>
              <a:satOff val="5260"/>
              <a:lumOff val="1959"/>
              <a:alphaOff val="0"/>
            </a:schemeClr>
          </a:solidFill>
          <a:prstDash val="solid"/>
          <a:miter lim="800000"/>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i="1" kern="1200" dirty="0"/>
            <a:t>Pak</a:t>
          </a:r>
          <a:r>
            <a:rPr lang="en-US" sz="2100" i="1" kern="1200" dirty="0">
              <a:latin typeface="Times New Roman" panose="02020603050405020304" pitchFamily="18" charset="0"/>
              <a:cs typeface="Times New Roman" panose="02020603050405020304" pitchFamily="18" charset="0"/>
            </a:rPr>
            <a:t>ṣ</a:t>
          </a:r>
          <a:r>
            <a:rPr lang="en-US" sz="2100" i="1" kern="1200" dirty="0"/>
            <a:t>a</a:t>
          </a:r>
          <a:r>
            <a:rPr lang="en-US" sz="2100" kern="1200" dirty="0"/>
            <a:t>/subject</a:t>
          </a:r>
          <a:endParaRPr lang="en-SG" sz="2100" kern="1200" dirty="0"/>
        </a:p>
      </dsp:txBody>
      <dsp:txXfrm>
        <a:off x="999510" y="895387"/>
        <a:ext cx="1552461" cy="1552612"/>
      </dsp:txXfrm>
    </dsp:sp>
    <dsp:sp modelId="{7A78E288-5DDB-4ABA-936B-C93A6FA6CE94}">
      <dsp:nvSpPr>
        <dsp:cNvPr id="0" name=""/>
        <dsp:cNvSpPr/>
      </dsp:nvSpPr>
      <dsp:spPr>
        <a:xfrm>
          <a:off x="688715" y="2879166"/>
          <a:ext cx="2174051" cy="12767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Mountain possess fire or</a:t>
          </a:r>
          <a:endParaRPr lang="en-SG" sz="1600" kern="1200" dirty="0"/>
        </a:p>
        <a:p>
          <a:pPr marL="171450" lvl="1" indent="-171450" algn="l" defTabSz="711200">
            <a:lnSpc>
              <a:spcPct val="90000"/>
            </a:lnSpc>
            <a:spcBef>
              <a:spcPct val="0"/>
            </a:spcBef>
            <a:spcAft>
              <a:spcPct val="15000"/>
            </a:spcAft>
            <a:buChar char="•"/>
          </a:pPr>
          <a:r>
            <a:rPr lang="en-US" sz="1600" kern="1200" dirty="0"/>
            <a:t>*Mountain is on fire</a:t>
          </a:r>
          <a:endParaRPr lang="en-SG" sz="1600" kern="1200" dirty="0"/>
        </a:p>
      </dsp:txBody>
      <dsp:txXfrm>
        <a:off x="688715" y="2879166"/>
        <a:ext cx="2174051" cy="12767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1F9D04-70B9-4269-B2AC-537C986DD3AF}">
      <dsp:nvSpPr>
        <dsp:cNvPr id="0" name=""/>
        <dsp:cNvSpPr/>
      </dsp:nvSpPr>
      <dsp:spPr>
        <a:xfrm>
          <a:off x="0" y="2124"/>
          <a:ext cx="78867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621CF0-3C25-48B0-84CF-09E5D9E35679}">
      <dsp:nvSpPr>
        <dsp:cNvPr id="0" name=""/>
        <dsp:cNvSpPr/>
      </dsp:nvSpPr>
      <dsp:spPr>
        <a:xfrm>
          <a:off x="0" y="2124"/>
          <a:ext cx="157734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i="1" kern="1200" dirty="0"/>
            <a:t>Pak</a:t>
          </a:r>
          <a:r>
            <a:rPr lang="en-US" sz="2000" i="1" kern="1200" dirty="0">
              <a:latin typeface="Times New Roman" panose="02020603050405020304" pitchFamily="18" charset="0"/>
              <a:cs typeface="Times New Roman" panose="02020603050405020304" pitchFamily="18" charset="0"/>
            </a:rPr>
            <a:t>ṣ</a:t>
          </a:r>
          <a:r>
            <a:rPr lang="en-US" sz="2000" i="1" kern="1200" dirty="0"/>
            <a:t>a</a:t>
          </a:r>
          <a:r>
            <a:rPr lang="en-US" sz="2000" kern="1200" dirty="0"/>
            <a:t>/subject</a:t>
          </a:r>
          <a:endParaRPr lang="en-SG" sz="2000" kern="1200" dirty="0"/>
        </a:p>
      </dsp:txBody>
      <dsp:txXfrm>
        <a:off x="0" y="2124"/>
        <a:ext cx="1577340" cy="1449029"/>
      </dsp:txXfrm>
    </dsp:sp>
    <dsp:sp modelId="{1A2B3D3E-1A04-44D7-B9C2-0DD3CDD292B7}">
      <dsp:nvSpPr>
        <dsp:cNvPr id="0" name=""/>
        <dsp:cNvSpPr/>
      </dsp:nvSpPr>
      <dsp:spPr>
        <a:xfrm>
          <a:off x="1695640" y="67925"/>
          <a:ext cx="6191059" cy="131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Sound and its impermanent nature</a:t>
          </a:r>
          <a:endParaRPr lang="en-SG" sz="2300" kern="1200" dirty="0"/>
        </a:p>
      </dsp:txBody>
      <dsp:txXfrm>
        <a:off x="1695640" y="67925"/>
        <a:ext cx="6191059" cy="1316013"/>
      </dsp:txXfrm>
    </dsp:sp>
    <dsp:sp modelId="{C99CE925-B0E4-4F81-9DE2-EACE7291F1FD}">
      <dsp:nvSpPr>
        <dsp:cNvPr id="0" name=""/>
        <dsp:cNvSpPr/>
      </dsp:nvSpPr>
      <dsp:spPr>
        <a:xfrm>
          <a:off x="1577340" y="1383938"/>
          <a:ext cx="6309360" cy="0"/>
        </a:xfrm>
        <a:prstGeom prst="line">
          <a:avLst/>
        </a:prstGeom>
        <a:solidFill>
          <a:schemeClr val="accent4">
            <a:hueOff val="0"/>
            <a:satOff val="0"/>
            <a:lumOff val="0"/>
            <a:alphaOff val="0"/>
          </a:schemeClr>
        </a:solidFill>
        <a:ln w="12700" cap="flat" cmpd="sng" algn="ctr">
          <a:solidFill>
            <a:schemeClr val="accent4">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D850D4C-F678-42A5-907F-D281B6F8B53C}">
      <dsp:nvSpPr>
        <dsp:cNvPr id="0" name=""/>
        <dsp:cNvSpPr/>
      </dsp:nvSpPr>
      <dsp:spPr>
        <a:xfrm>
          <a:off x="0" y="1451154"/>
          <a:ext cx="7886700" cy="0"/>
        </a:xfrm>
        <a:prstGeom prst="line">
          <a:avLst/>
        </a:prstGeom>
        <a:solidFill>
          <a:schemeClr val="accent4">
            <a:hueOff val="-5598875"/>
            <a:satOff val="2630"/>
            <a:lumOff val="980"/>
            <a:alphaOff val="0"/>
          </a:schemeClr>
        </a:solidFill>
        <a:ln w="12700" cap="flat" cmpd="sng" algn="ctr">
          <a:solidFill>
            <a:schemeClr val="accent4">
              <a:hueOff val="-5598875"/>
              <a:satOff val="2630"/>
              <a:lumOff val="98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FB0F8C-9888-48A9-BD0F-AC1AA3ECEF01}">
      <dsp:nvSpPr>
        <dsp:cNvPr id="0" name=""/>
        <dsp:cNvSpPr/>
      </dsp:nvSpPr>
      <dsp:spPr>
        <a:xfrm>
          <a:off x="0" y="1451154"/>
          <a:ext cx="157734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Reason/sign</a:t>
          </a:r>
          <a:endParaRPr lang="en-SG" sz="2000" kern="1200" dirty="0"/>
        </a:p>
      </dsp:txBody>
      <dsp:txXfrm>
        <a:off x="0" y="1451154"/>
        <a:ext cx="1577340" cy="1449029"/>
      </dsp:txXfrm>
    </dsp:sp>
    <dsp:sp modelId="{BFB42576-ECBD-4F18-AABF-AF13C0F17CD4}">
      <dsp:nvSpPr>
        <dsp:cNvPr id="0" name=""/>
        <dsp:cNvSpPr/>
      </dsp:nvSpPr>
      <dsp:spPr>
        <a:xfrm>
          <a:off x="1695640" y="1516954"/>
          <a:ext cx="6191059" cy="131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u="sng" kern="1200" dirty="0"/>
            <a:t>Reason</a:t>
          </a:r>
          <a:r>
            <a:rPr lang="en-US" sz="2300" kern="1200" dirty="0"/>
            <a:t>: produced</a:t>
          </a:r>
        </a:p>
        <a:p>
          <a:pPr marL="0" lvl="0" indent="0" algn="l" defTabSz="1022350">
            <a:lnSpc>
              <a:spcPct val="90000"/>
            </a:lnSpc>
            <a:spcBef>
              <a:spcPct val="0"/>
            </a:spcBef>
            <a:spcAft>
              <a:spcPct val="35000"/>
            </a:spcAft>
            <a:buNone/>
          </a:pPr>
          <a:r>
            <a:rPr lang="en-US" sz="2300" u="sng" kern="1200" dirty="0"/>
            <a:t>Sign/mark</a:t>
          </a:r>
          <a:r>
            <a:rPr lang="en-US" sz="2300" kern="1200" dirty="0"/>
            <a:t>: produced-ness/conditioned</a:t>
          </a:r>
          <a:endParaRPr lang="en-SG" sz="2300" kern="1200" dirty="0"/>
        </a:p>
      </dsp:txBody>
      <dsp:txXfrm>
        <a:off x="1695640" y="1516954"/>
        <a:ext cx="6191059" cy="1316013"/>
      </dsp:txXfrm>
    </dsp:sp>
    <dsp:sp modelId="{6FE548E5-3005-4101-A814-3BB5E9E77AD8}">
      <dsp:nvSpPr>
        <dsp:cNvPr id="0" name=""/>
        <dsp:cNvSpPr/>
      </dsp:nvSpPr>
      <dsp:spPr>
        <a:xfrm>
          <a:off x="1577340" y="2832968"/>
          <a:ext cx="6309360" cy="0"/>
        </a:xfrm>
        <a:prstGeom prst="line">
          <a:avLst/>
        </a:prstGeom>
        <a:solidFill>
          <a:schemeClr val="accent4">
            <a:hueOff val="0"/>
            <a:satOff val="0"/>
            <a:lumOff val="0"/>
            <a:alphaOff val="0"/>
          </a:schemeClr>
        </a:solidFill>
        <a:ln w="12700" cap="flat" cmpd="sng" algn="ctr">
          <a:solidFill>
            <a:schemeClr val="accent4">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D794EE-12B2-4012-BCAD-648634EDD4C3}">
      <dsp:nvSpPr>
        <dsp:cNvPr id="0" name=""/>
        <dsp:cNvSpPr/>
      </dsp:nvSpPr>
      <dsp:spPr>
        <a:xfrm>
          <a:off x="0" y="2900183"/>
          <a:ext cx="7886700" cy="0"/>
        </a:xfrm>
        <a:prstGeom prst="line">
          <a:avLst/>
        </a:prstGeom>
        <a:solidFill>
          <a:schemeClr val="accent4">
            <a:hueOff val="-11197749"/>
            <a:satOff val="5260"/>
            <a:lumOff val="1959"/>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357A03-A59D-4ABF-AFDA-A169B577A795}">
      <dsp:nvSpPr>
        <dsp:cNvPr id="0" name=""/>
        <dsp:cNvSpPr/>
      </dsp:nvSpPr>
      <dsp:spPr>
        <a:xfrm>
          <a:off x="0" y="2900183"/>
          <a:ext cx="157734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Examples</a:t>
          </a:r>
          <a:endParaRPr lang="en-SG" sz="2000" kern="1200" dirty="0"/>
        </a:p>
      </dsp:txBody>
      <dsp:txXfrm>
        <a:off x="0" y="2900183"/>
        <a:ext cx="1577340" cy="1449029"/>
      </dsp:txXfrm>
    </dsp:sp>
    <dsp:sp modelId="{23C9BA7A-0C3C-4F17-9141-6E3DCC5E0ADA}">
      <dsp:nvSpPr>
        <dsp:cNvPr id="0" name=""/>
        <dsp:cNvSpPr/>
      </dsp:nvSpPr>
      <dsp:spPr>
        <a:xfrm>
          <a:off x="1695640" y="2965984"/>
          <a:ext cx="6191059" cy="131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i="1" u="sng" kern="1200" dirty="0"/>
            <a:t>Sapak</a:t>
          </a:r>
          <a:r>
            <a:rPr lang="en-US" sz="2300" i="1" u="sng" kern="1200" dirty="0">
              <a:latin typeface="Times New Roman" panose="02020603050405020304" pitchFamily="18" charset="0"/>
              <a:cs typeface="Times New Roman" panose="02020603050405020304" pitchFamily="18" charset="0"/>
            </a:rPr>
            <a:t>ṣ</a:t>
          </a:r>
          <a:r>
            <a:rPr lang="en-US" sz="2300" i="1" u="sng" kern="1200" dirty="0"/>
            <a:t>a</a:t>
          </a:r>
          <a:r>
            <a:rPr lang="en-US" sz="2300" kern="1200" dirty="0"/>
            <a:t>: like a pot, which is produced</a:t>
          </a:r>
        </a:p>
        <a:p>
          <a:pPr marL="0" lvl="0" indent="0" algn="l" defTabSz="1022350">
            <a:lnSpc>
              <a:spcPct val="90000"/>
            </a:lnSpc>
            <a:spcBef>
              <a:spcPct val="0"/>
            </a:spcBef>
            <a:spcAft>
              <a:spcPct val="35000"/>
            </a:spcAft>
            <a:buNone/>
          </a:pPr>
          <a:r>
            <a:rPr lang="en-US" sz="2300" i="1" u="sng" kern="1200" dirty="0"/>
            <a:t>Vipak</a:t>
          </a:r>
          <a:r>
            <a:rPr lang="en-US" sz="2300" i="1" u="sng" kern="1200" dirty="0">
              <a:latin typeface="Times New Roman" panose="02020603050405020304" pitchFamily="18" charset="0"/>
              <a:cs typeface="Times New Roman" panose="02020603050405020304" pitchFamily="18" charset="0"/>
            </a:rPr>
            <a:t>ṣ</a:t>
          </a:r>
          <a:r>
            <a:rPr lang="en-US" sz="2300" i="1" u="sng" kern="1200" dirty="0"/>
            <a:t>a</a:t>
          </a:r>
          <a:r>
            <a:rPr lang="en-US" sz="2300" kern="1200" dirty="0"/>
            <a:t>: unlike the sky, which is not produced (according to Buddhist doctrine)</a:t>
          </a:r>
          <a:endParaRPr lang="en-SG" sz="2300" kern="1200" dirty="0"/>
        </a:p>
      </dsp:txBody>
      <dsp:txXfrm>
        <a:off x="1695640" y="2965984"/>
        <a:ext cx="6191059" cy="1316013"/>
      </dsp:txXfrm>
    </dsp:sp>
    <dsp:sp modelId="{442839B1-0A0B-4DE7-B161-3BDEFDAAA793}">
      <dsp:nvSpPr>
        <dsp:cNvPr id="0" name=""/>
        <dsp:cNvSpPr/>
      </dsp:nvSpPr>
      <dsp:spPr>
        <a:xfrm>
          <a:off x="1577340" y="4281997"/>
          <a:ext cx="6309360" cy="0"/>
        </a:xfrm>
        <a:prstGeom prst="line">
          <a:avLst/>
        </a:prstGeom>
        <a:solidFill>
          <a:schemeClr val="accent4">
            <a:hueOff val="0"/>
            <a:satOff val="0"/>
            <a:lumOff val="0"/>
            <a:alphaOff val="0"/>
          </a:schemeClr>
        </a:solidFill>
        <a:ln w="12700" cap="flat" cmpd="sng" algn="ctr">
          <a:solidFill>
            <a:schemeClr val="accent4">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894C75-B030-4AD6-8119-4A3A5312EC1F}">
      <dsp:nvSpPr>
        <dsp:cNvPr id="0" name=""/>
        <dsp:cNvSpPr/>
      </dsp:nvSpPr>
      <dsp:spPr>
        <a:xfrm>
          <a:off x="2535003" y="1332353"/>
          <a:ext cx="1693677" cy="1464928"/>
        </a:xfrm>
        <a:prstGeom prst="hexagon">
          <a:avLst>
            <a:gd name="adj" fmla="val 28570"/>
            <a:gd name="vf" fmla="val 11547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Buddhist logic</a:t>
          </a:r>
          <a:endParaRPr lang="en-SG" sz="2300" kern="1200" dirty="0"/>
        </a:p>
      </dsp:txBody>
      <dsp:txXfrm>
        <a:off x="2815653" y="1575098"/>
        <a:ext cx="1132377" cy="979438"/>
      </dsp:txXfrm>
    </dsp:sp>
    <dsp:sp modelId="{182CBE62-3732-4A6D-A137-B06FBE91B08D}">
      <dsp:nvSpPr>
        <dsp:cNvPr id="0" name=""/>
        <dsp:cNvSpPr/>
      </dsp:nvSpPr>
      <dsp:spPr>
        <a:xfrm>
          <a:off x="3595488" y="631484"/>
          <a:ext cx="639107" cy="550535"/>
        </a:xfrm>
        <a:prstGeom prst="hexagon">
          <a:avLst>
            <a:gd name="adj" fmla="val 28900"/>
            <a:gd name="vf" fmla="val 115470"/>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A806BBB5-AD79-46CA-B9A4-E84F58FB5F33}">
      <dsp:nvSpPr>
        <dsp:cNvPr id="0" name=""/>
        <dsp:cNvSpPr/>
      </dsp:nvSpPr>
      <dsp:spPr>
        <a:xfrm>
          <a:off x="2691048" y="0"/>
          <a:ext cx="1387784" cy="1200605"/>
        </a:xfrm>
        <a:prstGeom prst="hexagon">
          <a:avLst>
            <a:gd name="adj" fmla="val 28570"/>
            <a:gd name="vf" fmla="val 11547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i="1" kern="1200" dirty="0" err="1"/>
            <a:t>Trairūpya</a:t>
          </a:r>
          <a:endParaRPr lang="en-SG" sz="1900" i="1" kern="1200" dirty="0"/>
        </a:p>
      </dsp:txBody>
      <dsp:txXfrm>
        <a:off x="2921034" y="198967"/>
        <a:ext cx="927812" cy="802671"/>
      </dsp:txXfrm>
    </dsp:sp>
    <dsp:sp modelId="{A494285D-2320-4D6E-B737-478199D6E517}">
      <dsp:nvSpPr>
        <dsp:cNvPr id="0" name=""/>
        <dsp:cNvSpPr/>
      </dsp:nvSpPr>
      <dsp:spPr>
        <a:xfrm>
          <a:off x="4341348" y="1660692"/>
          <a:ext cx="639107" cy="550535"/>
        </a:xfrm>
        <a:prstGeom prst="hexagon">
          <a:avLst>
            <a:gd name="adj" fmla="val 28900"/>
            <a:gd name="vf" fmla="val 115470"/>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0BFC45AC-ADF1-4212-B1CA-4A70882E4E0D}">
      <dsp:nvSpPr>
        <dsp:cNvPr id="0" name=""/>
        <dsp:cNvSpPr/>
      </dsp:nvSpPr>
      <dsp:spPr>
        <a:xfrm>
          <a:off x="3963911" y="738452"/>
          <a:ext cx="1387784" cy="1200605"/>
        </a:xfrm>
        <a:prstGeom prst="hexagon">
          <a:avLst>
            <a:gd name="adj" fmla="val 28570"/>
            <a:gd name="vf" fmla="val 115470"/>
          </a:avLst>
        </a:prstGeom>
        <a:solidFill>
          <a:schemeClr val="accent4">
            <a:hueOff val="-3732583"/>
            <a:satOff val="1753"/>
            <a:lumOff val="65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i="1" kern="1200" dirty="0" err="1"/>
            <a:t>Vy</a:t>
          </a:r>
          <a:r>
            <a:rPr lang="en-US" sz="1900" i="1" kern="1200" dirty="0" err="1">
              <a:latin typeface="Times New Roman" panose="02020603050405020304" pitchFamily="18" charset="0"/>
              <a:cs typeface="Times New Roman" panose="02020603050405020304" pitchFamily="18" charset="0"/>
            </a:rPr>
            <a:t>ā</a:t>
          </a:r>
          <a:r>
            <a:rPr lang="en-US" sz="1900" i="1" kern="1200" dirty="0" err="1"/>
            <a:t>pti</a:t>
          </a:r>
          <a:endParaRPr lang="en-SG" sz="1900" i="1" kern="1200" dirty="0"/>
        </a:p>
      </dsp:txBody>
      <dsp:txXfrm>
        <a:off x="4193897" y="937419"/>
        <a:ext cx="927812" cy="802671"/>
      </dsp:txXfrm>
    </dsp:sp>
    <dsp:sp modelId="{6A43A9C4-3BDB-49F6-8F4B-985F347323EA}">
      <dsp:nvSpPr>
        <dsp:cNvPr id="0" name=""/>
        <dsp:cNvSpPr/>
      </dsp:nvSpPr>
      <dsp:spPr>
        <a:xfrm>
          <a:off x="3823077" y="2822475"/>
          <a:ext cx="639107" cy="550535"/>
        </a:xfrm>
        <a:prstGeom prst="hexagon">
          <a:avLst>
            <a:gd name="adj" fmla="val 28900"/>
            <a:gd name="vf" fmla="val 115470"/>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7F0F77D9-AABA-4375-97AA-E4B8A0AC86FC}">
      <dsp:nvSpPr>
        <dsp:cNvPr id="0" name=""/>
        <dsp:cNvSpPr/>
      </dsp:nvSpPr>
      <dsp:spPr>
        <a:xfrm>
          <a:off x="3963911" y="2190164"/>
          <a:ext cx="1387784" cy="1200605"/>
        </a:xfrm>
        <a:prstGeom prst="hexagon">
          <a:avLst>
            <a:gd name="adj" fmla="val 28570"/>
            <a:gd name="vf" fmla="val 115470"/>
          </a:avLst>
        </a:prstGeom>
        <a:solidFill>
          <a:schemeClr val="accent4">
            <a:hueOff val="-7465166"/>
            <a:satOff val="3507"/>
            <a:lumOff val="130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SG" sz="1900" i="1" kern="1200" dirty="0" err="1"/>
            <a:t>Sapak</a:t>
          </a:r>
          <a:r>
            <a:rPr lang="en-SG" sz="1900" i="1" kern="1200" dirty="0" err="1">
              <a:latin typeface="Times New Roman" panose="02020603050405020304" pitchFamily="18" charset="0"/>
              <a:cs typeface="Times New Roman" panose="02020603050405020304" pitchFamily="18" charset="0"/>
            </a:rPr>
            <a:t>ṣ</a:t>
          </a:r>
          <a:r>
            <a:rPr lang="en-SG" sz="1900" i="1" kern="1200" dirty="0" err="1"/>
            <a:t>a</a:t>
          </a:r>
          <a:endParaRPr lang="en-SG" sz="1900" i="1" kern="1200" dirty="0"/>
        </a:p>
      </dsp:txBody>
      <dsp:txXfrm>
        <a:off x="4193897" y="2389131"/>
        <a:ext cx="927812" cy="802671"/>
      </dsp:txXfrm>
    </dsp:sp>
    <dsp:sp modelId="{F2661458-A517-43B8-ADC6-20151DC04449}">
      <dsp:nvSpPr>
        <dsp:cNvPr id="0" name=""/>
        <dsp:cNvSpPr/>
      </dsp:nvSpPr>
      <dsp:spPr>
        <a:xfrm>
          <a:off x="2691048" y="2929443"/>
          <a:ext cx="1387784" cy="1200605"/>
        </a:xfrm>
        <a:prstGeom prst="hexagon">
          <a:avLst>
            <a:gd name="adj" fmla="val 28570"/>
            <a:gd name="vf" fmla="val 115470"/>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Vipak</a:t>
          </a:r>
          <a:r>
            <a:rPr lang="en-US" sz="1900" kern="1200" dirty="0">
              <a:latin typeface="Times New Roman" panose="02020603050405020304" pitchFamily="18" charset="0"/>
              <a:cs typeface="Times New Roman" panose="02020603050405020304" pitchFamily="18" charset="0"/>
            </a:rPr>
            <a:t>ṣ</a:t>
          </a:r>
          <a:r>
            <a:rPr lang="en-US" sz="1900" kern="1200" dirty="0"/>
            <a:t>a</a:t>
          </a:r>
          <a:endParaRPr lang="en-SG" sz="1900" kern="1200" dirty="0"/>
        </a:p>
      </dsp:txBody>
      <dsp:txXfrm>
        <a:off x="2921034" y="3128410"/>
        <a:ext cx="927812" cy="8026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4B4D21-D785-44A1-AF5B-B88FA229E9A5}">
      <dsp:nvSpPr>
        <dsp:cNvPr id="0" name=""/>
        <dsp:cNvSpPr/>
      </dsp:nvSpPr>
      <dsp:spPr>
        <a:xfrm>
          <a:off x="4439994" y="28821"/>
          <a:ext cx="1039750" cy="1039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i="1" kern="1200" dirty="0"/>
            <a:t>Pak</a:t>
          </a:r>
          <a:r>
            <a:rPr lang="en-US" sz="1400" i="1" kern="1200" dirty="0">
              <a:latin typeface="Times New Roman" panose="02020603050405020304" pitchFamily="18" charset="0"/>
              <a:cs typeface="Times New Roman" panose="02020603050405020304" pitchFamily="18" charset="0"/>
            </a:rPr>
            <a:t>ṣ</a:t>
          </a:r>
          <a:r>
            <a:rPr lang="en-US" sz="1400" i="1" kern="1200" dirty="0"/>
            <a:t>a</a:t>
          </a:r>
          <a:r>
            <a:rPr lang="en-US" sz="1400" kern="1200" dirty="0"/>
            <a:t>: mountain possesses fire</a:t>
          </a:r>
          <a:endParaRPr lang="en-SG" sz="1400" kern="1200" dirty="0"/>
        </a:p>
      </dsp:txBody>
      <dsp:txXfrm>
        <a:off x="4439994" y="28821"/>
        <a:ext cx="1039750" cy="1039750"/>
      </dsp:txXfrm>
    </dsp:sp>
    <dsp:sp modelId="{27B95C2F-7215-4992-B52F-C1697882CB88}">
      <dsp:nvSpPr>
        <dsp:cNvPr id="0" name=""/>
        <dsp:cNvSpPr/>
      </dsp:nvSpPr>
      <dsp:spPr>
        <a:xfrm>
          <a:off x="1994295" y="-1237"/>
          <a:ext cx="3898108" cy="3898108"/>
        </a:xfrm>
        <a:prstGeom prst="circularArrow">
          <a:avLst>
            <a:gd name="adj1" fmla="val 5201"/>
            <a:gd name="adj2" fmla="val 335994"/>
            <a:gd name="adj3" fmla="val 21292910"/>
            <a:gd name="adj4" fmla="val 19766529"/>
            <a:gd name="adj5" fmla="val 6068"/>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44EE48E-D4EF-4E74-9265-E5B70078D44C}">
      <dsp:nvSpPr>
        <dsp:cNvPr id="0" name=""/>
        <dsp:cNvSpPr/>
      </dsp:nvSpPr>
      <dsp:spPr>
        <a:xfrm>
          <a:off x="5068238" y="1962357"/>
          <a:ext cx="1039750" cy="1039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i="1" kern="1200" dirty="0"/>
            <a:t>Sapak</a:t>
          </a:r>
          <a:r>
            <a:rPr lang="en-US" sz="1400" i="1" kern="1200" dirty="0">
              <a:latin typeface="Times New Roman" panose="02020603050405020304" pitchFamily="18" charset="0"/>
              <a:cs typeface="Times New Roman" panose="02020603050405020304" pitchFamily="18" charset="0"/>
            </a:rPr>
            <a:t>ṣ</a:t>
          </a:r>
          <a:r>
            <a:rPr lang="en-US" sz="1400" i="1" kern="1200" dirty="0"/>
            <a:t>a</a:t>
          </a:r>
          <a:r>
            <a:rPr lang="en-US" sz="1400" kern="1200" dirty="0"/>
            <a:t>: like in a kitchen, there are smoke and fire</a:t>
          </a:r>
          <a:endParaRPr lang="en-SG" sz="1400" kern="1200" dirty="0"/>
        </a:p>
      </dsp:txBody>
      <dsp:txXfrm>
        <a:off x="5068238" y="1962357"/>
        <a:ext cx="1039750" cy="1039750"/>
      </dsp:txXfrm>
    </dsp:sp>
    <dsp:sp modelId="{27AB6545-C3BB-415E-931C-EDEAF5CD2923}">
      <dsp:nvSpPr>
        <dsp:cNvPr id="0" name=""/>
        <dsp:cNvSpPr/>
      </dsp:nvSpPr>
      <dsp:spPr>
        <a:xfrm>
          <a:off x="1994295" y="-1237"/>
          <a:ext cx="3898108" cy="3898108"/>
        </a:xfrm>
        <a:prstGeom prst="circularArrow">
          <a:avLst>
            <a:gd name="adj1" fmla="val 5201"/>
            <a:gd name="adj2" fmla="val 335994"/>
            <a:gd name="adj3" fmla="val 4014354"/>
            <a:gd name="adj4" fmla="val 2253748"/>
            <a:gd name="adj5" fmla="val 6068"/>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7DAA584-C4B8-45C5-925D-D4A9D785079B}">
      <dsp:nvSpPr>
        <dsp:cNvPr id="0" name=""/>
        <dsp:cNvSpPr/>
      </dsp:nvSpPr>
      <dsp:spPr>
        <a:xfrm>
          <a:off x="3423474" y="3157348"/>
          <a:ext cx="1039750" cy="1039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i="1" kern="1200" dirty="0"/>
            <a:t>Vipak</a:t>
          </a:r>
          <a:r>
            <a:rPr lang="en-US" sz="1400" i="1" kern="1200" dirty="0">
              <a:latin typeface="Times New Roman" panose="02020603050405020304" pitchFamily="18" charset="0"/>
              <a:cs typeface="Times New Roman" panose="02020603050405020304" pitchFamily="18" charset="0"/>
            </a:rPr>
            <a:t>ṣ</a:t>
          </a:r>
          <a:r>
            <a:rPr lang="en-US" sz="1400" i="1" kern="1200" dirty="0"/>
            <a:t>a</a:t>
          </a:r>
          <a:r>
            <a:rPr lang="en-US" sz="1400" kern="1200" dirty="0"/>
            <a:t>: unlike in a lake, neither fire nor smoke</a:t>
          </a:r>
          <a:endParaRPr lang="en-SG" sz="1400" kern="1200" dirty="0"/>
        </a:p>
      </dsp:txBody>
      <dsp:txXfrm>
        <a:off x="3423474" y="3157348"/>
        <a:ext cx="1039750" cy="1039750"/>
      </dsp:txXfrm>
    </dsp:sp>
    <dsp:sp modelId="{A4149CF6-6A53-437A-BF4C-10E3B4A300AB}">
      <dsp:nvSpPr>
        <dsp:cNvPr id="0" name=""/>
        <dsp:cNvSpPr/>
      </dsp:nvSpPr>
      <dsp:spPr>
        <a:xfrm>
          <a:off x="1994295" y="-1237"/>
          <a:ext cx="3898108" cy="3898108"/>
        </a:xfrm>
        <a:prstGeom prst="circularArrow">
          <a:avLst>
            <a:gd name="adj1" fmla="val 5201"/>
            <a:gd name="adj2" fmla="val 335994"/>
            <a:gd name="adj3" fmla="val 8210258"/>
            <a:gd name="adj4" fmla="val 6449651"/>
            <a:gd name="adj5" fmla="val 6068"/>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10290FA-CBF3-4702-9207-A5144F98027E}">
      <dsp:nvSpPr>
        <dsp:cNvPr id="0" name=""/>
        <dsp:cNvSpPr/>
      </dsp:nvSpPr>
      <dsp:spPr>
        <a:xfrm>
          <a:off x="1778711" y="1962357"/>
          <a:ext cx="1039750" cy="1039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i="1" kern="1200" dirty="0"/>
            <a:t>Hetu/</a:t>
          </a:r>
          <a:r>
            <a:rPr lang="en-US" sz="1400" i="1" kern="1200" dirty="0" err="1"/>
            <a:t>liṅga</a:t>
          </a:r>
          <a:r>
            <a:rPr lang="en-US" sz="1400" kern="1200" dirty="0"/>
            <a:t>: because of smoke is seen</a:t>
          </a:r>
          <a:endParaRPr lang="en-SG" sz="1400" kern="1200" dirty="0"/>
        </a:p>
      </dsp:txBody>
      <dsp:txXfrm>
        <a:off x="1778711" y="1962357"/>
        <a:ext cx="1039750" cy="1039750"/>
      </dsp:txXfrm>
    </dsp:sp>
    <dsp:sp modelId="{40D5CBE5-E121-43CE-9BCE-1A921395D7D4}">
      <dsp:nvSpPr>
        <dsp:cNvPr id="0" name=""/>
        <dsp:cNvSpPr/>
      </dsp:nvSpPr>
      <dsp:spPr>
        <a:xfrm>
          <a:off x="1994295" y="-1237"/>
          <a:ext cx="3898108" cy="3898108"/>
        </a:xfrm>
        <a:prstGeom prst="circularArrow">
          <a:avLst>
            <a:gd name="adj1" fmla="val 5201"/>
            <a:gd name="adj2" fmla="val 335994"/>
            <a:gd name="adj3" fmla="val 12297476"/>
            <a:gd name="adj4" fmla="val 10771095"/>
            <a:gd name="adj5" fmla="val 6068"/>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235BEE5-21A0-421D-897F-7F8FA9B21AB6}">
      <dsp:nvSpPr>
        <dsp:cNvPr id="0" name=""/>
        <dsp:cNvSpPr/>
      </dsp:nvSpPr>
      <dsp:spPr>
        <a:xfrm>
          <a:off x="2406954" y="28821"/>
          <a:ext cx="1039750" cy="1039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i="1" kern="1200" dirty="0"/>
            <a:t>Invariable concomitance</a:t>
          </a:r>
          <a:r>
            <a:rPr lang="en-US" sz="1400" kern="1200" dirty="0"/>
            <a:t>: when fire occurs, smoke follows</a:t>
          </a:r>
          <a:endParaRPr lang="en-SG" sz="1400" kern="1200" dirty="0"/>
        </a:p>
      </dsp:txBody>
      <dsp:txXfrm>
        <a:off x="2406954" y="28821"/>
        <a:ext cx="1039750" cy="1039750"/>
      </dsp:txXfrm>
    </dsp:sp>
    <dsp:sp modelId="{EF43A090-3D18-452B-8D53-18AF6BACA155}">
      <dsp:nvSpPr>
        <dsp:cNvPr id="0" name=""/>
        <dsp:cNvSpPr/>
      </dsp:nvSpPr>
      <dsp:spPr>
        <a:xfrm>
          <a:off x="1994295" y="-1237"/>
          <a:ext cx="3898108" cy="3898108"/>
        </a:xfrm>
        <a:prstGeom prst="circularArrow">
          <a:avLst>
            <a:gd name="adj1" fmla="val 5201"/>
            <a:gd name="adj2" fmla="val 335994"/>
            <a:gd name="adj3" fmla="val 16865344"/>
            <a:gd name="adj4" fmla="val 15198661"/>
            <a:gd name="adj5" fmla="val 6068"/>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1ADE07-2A0B-4A58-9C3D-9265F92C9FCF}">
      <dsp:nvSpPr>
        <dsp:cNvPr id="0" name=""/>
        <dsp:cNvSpPr/>
      </dsp:nvSpPr>
      <dsp:spPr>
        <a:xfrm>
          <a:off x="3725783" y="1958102"/>
          <a:ext cx="2393235" cy="2393235"/>
        </a:xfrm>
        <a:prstGeom prst="gear9">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i="1" kern="1200" dirty="0"/>
            <a:t>Vy</a:t>
          </a:r>
          <a:r>
            <a:rPr lang="en-US" sz="2000" i="1" kern="1200" dirty="0">
              <a:latin typeface="Times New Roman" panose="02020603050405020304" pitchFamily="18" charset="0"/>
              <a:cs typeface="Times New Roman" panose="02020603050405020304" pitchFamily="18" charset="0"/>
            </a:rPr>
            <a:t>ā</a:t>
          </a:r>
          <a:r>
            <a:rPr lang="en-US" sz="2000" i="1" kern="1200" dirty="0"/>
            <a:t>pti</a:t>
          </a:r>
          <a:endParaRPr lang="en-SG" sz="2000" i="1" kern="1200" dirty="0"/>
        </a:p>
      </dsp:txBody>
      <dsp:txXfrm>
        <a:off x="4206930" y="2518706"/>
        <a:ext cx="1430941" cy="1230172"/>
      </dsp:txXfrm>
    </dsp:sp>
    <dsp:sp modelId="{39938159-8E17-4AD2-AC25-AEDE18D29BE6}">
      <dsp:nvSpPr>
        <dsp:cNvPr id="0" name=""/>
        <dsp:cNvSpPr/>
      </dsp:nvSpPr>
      <dsp:spPr>
        <a:xfrm>
          <a:off x="2333354" y="1392428"/>
          <a:ext cx="1740535" cy="1740535"/>
        </a:xfrm>
        <a:prstGeom prst="gear6">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i="1" kern="1200" dirty="0" err="1"/>
            <a:t>Vy</a:t>
          </a:r>
          <a:r>
            <a:rPr lang="en-US" sz="2000" i="1" kern="1200" dirty="0" err="1">
              <a:latin typeface="Times New Roman" panose="02020603050405020304" pitchFamily="18" charset="0"/>
              <a:cs typeface="Times New Roman" panose="02020603050405020304" pitchFamily="18" charset="0"/>
            </a:rPr>
            <a:t>āpya</a:t>
          </a:r>
          <a:endParaRPr lang="en-SG" sz="2000" i="1" kern="1200" dirty="0"/>
        </a:p>
      </dsp:txBody>
      <dsp:txXfrm>
        <a:off x="2771539" y="1833261"/>
        <a:ext cx="864165" cy="858869"/>
      </dsp:txXfrm>
    </dsp:sp>
    <dsp:sp modelId="{0959B5CC-E24F-4601-A8D0-57454B6663D3}">
      <dsp:nvSpPr>
        <dsp:cNvPr id="0" name=""/>
        <dsp:cNvSpPr/>
      </dsp:nvSpPr>
      <dsp:spPr>
        <a:xfrm rot="20700000">
          <a:off x="3308232" y="191636"/>
          <a:ext cx="1705369" cy="1705369"/>
        </a:xfrm>
        <a:prstGeom prst="gear6">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i="1" kern="1200" dirty="0"/>
            <a:t>Vy</a:t>
          </a:r>
          <a:r>
            <a:rPr lang="en-US" sz="2000" i="1" kern="1200" dirty="0">
              <a:latin typeface="Times New Roman" panose="02020603050405020304" pitchFamily="18" charset="0"/>
              <a:cs typeface="Times New Roman" panose="02020603050405020304" pitchFamily="18" charset="0"/>
            </a:rPr>
            <a:t>āpaka</a:t>
          </a:r>
          <a:endParaRPr lang="en-SG" sz="2000" i="1" kern="1200" dirty="0"/>
        </a:p>
      </dsp:txBody>
      <dsp:txXfrm rot="-20700000">
        <a:off x="3682269" y="565673"/>
        <a:ext cx="957294" cy="957294"/>
      </dsp:txXfrm>
    </dsp:sp>
    <dsp:sp modelId="{BE044CEB-6B55-4D6F-B40D-EC9A632C196B}">
      <dsp:nvSpPr>
        <dsp:cNvPr id="0" name=""/>
        <dsp:cNvSpPr/>
      </dsp:nvSpPr>
      <dsp:spPr>
        <a:xfrm>
          <a:off x="3543483" y="1595986"/>
          <a:ext cx="3063341" cy="3063341"/>
        </a:xfrm>
        <a:prstGeom prst="circularArrow">
          <a:avLst>
            <a:gd name="adj1" fmla="val 4687"/>
            <a:gd name="adj2" fmla="val 299029"/>
            <a:gd name="adj3" fmla="val 2519837"/>
            <a:gd name="adj4" fmla="val 15853391"/>
            <a:gd name="adj5" fmla="val 5469"/>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B4657E05-DF83-4B0D-898F-6E598774069E}">
      <dsp:nvSpPr>
        <dsp:cNvPr id="0" name=""/>
        <dsp:cNvSpPr/>
      </dsp:nvSpPr>
      <dsp:spPr>
        <a:xfrm>
          <a:off x="2025109" y="1006639"/>
          <a:ext cx="2225709" cy="2225709"/>
        </a:xfrm>
        <a:prstGeom prst="leftCircularArrow">
          <a:avLst>
            <a:gd name="adj1" fmla="val 6452"/>
            <a:gd name="adj2" fmla="val 429999"/>
            <a:gd name="adj3" fmla="val 10489124"/>
            <a:gd name="adj4" fmla="val 14837806"/>
            <a:gd name="adj5" fmla="val 7527"/>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033175CE-4C3C-4AD1-BD54-BA79E1FC804D}">
      <dsp:nvSpPr>
        <dsp:cNvPr id="0" name=""/>
        <dsp:cNvSpPr/>
      </dsp:nvSpPr>
      <dsp:spPr>
        <a:xfrm>
          <a:off x="2913762" y="-182577"/>
          <a:ext cx="2399762" cy="2399762"/>
        </a:xfrm>
        <a:prstGeom prst="circularArrow">
          <a:avLst>
            <a:gd name="adj1" fmla="val 5984"/>
            <a:gd name="adj2" fmla="val 394124"/>
            <a:gd name="adj3" fmla="val 13313824"/>
            <a:gd name="adj4" fmla="val 10508221"/>
            <a:gd name="adj5" fmla="val 6981"/>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9301CB-0140-43FF-AB0C-A2DF7C66DA1F}" type="datetimeFigureOut">
              <a:rPr lang="en-SG" smtClean="0"/>
              <a:t>11/11/2020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1E450B5-66F1-461C-87DF-146E38106500}" type="slidenum">
              <a:rPr lang="en-SG" smtClean="0"/>
              <a:t>‹#›</a:t>
            </a:fld>
            <a:endParaRPr lang="en-SG"/>
          </a:p>
        </p:txBody>
      </p:sp>
    </p:spTree>
    <p:extLst>
      <p:ext uri="{BB962C8B-B14F-4D97-AF65-F5344CB8AC3E}">
        <p14:creationId xmlns:p14="http://schemas.microsoft.com/office/powerpoint/2010/main" val="2991377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9301CB-0140-43FF-AB0C-A2DF7C66DA1F}" type="datetimeFigureOut">
              <a:rPr lang="en-SG" smtClean="0"/>
              <a:t>11/11/2020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1E450B5-66F1-461C-87DF-146E38106500}" type="slidenum">
              <a:rPr lang="en-SG" smtClean="0"/>
              <a:t>‹#›</a:t>
            </a:fld>
            <a:endParaRPr lang="en-SG"/>
          </a:p>
        </p:txBody>
      </p:sp>
    </p:spTree>
    <p:extLst>
      <p:ext uri="{BB962C8B-B14F-4D97-AF65-F5344CB8AC3E}">
        <p14:creationId xmlns:p14="http://schemas.microsoft.com/office/powerpoint/2010/main" val="2253549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9301CB-0140-43FF-AB0C-A2DF7C66DA1F}" type="datetimeFigureOut">
              <a:rPr lang="en-SG" smtClean="0"/>
              <a:t>11/11/2020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1E450B5-66F1-461C-87DF-146E38106500}" type="slidenum">
              <a:rPr lang="en-SG" smtClean="0"/>
              <a:t>‹#›</a:t>
            </a:fld>
            <a:endParaRPr lang="en-SG"/>
          </a:p>
        </p:txBody>
      </p:sp>
    </p:spTree>
    <p:extLst>
      <p:ext uri="{BB962C8B-B14F-4D97-AF65-F5344CB8AC3E}">
        <p14:creationId xmlns:p14="http://schemas.microsoft.com/office/powerpoint/2010/main" val="413302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9301CB-0140-43FF-AB0C-A2DF7C66DA1F}" type="datetimeFigureOut">
              <a:rPr lang="en-SG" smtClean="0"/>
              <a:t>11/11/2020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1E450B5-66F1-461C-87DF-146E38106500}" type="slidenum">
              <a:rPr lang="en-SG" smtClean="0"/>
              <a:t>‹#›</a:t>
            </a:fld>
            <a:endParaRPr lang="en-SG"/>
          </a:p>
        </p:txBody>
      </p:sp>
    </p:spTree>
    <p:extLst>
      <p:ext uri="{BB962C8B-B14F-4D97-AF65-F5344CB8AC3E}">
        <p14:creationId xmlns:p14="http://schemas.microsoft.com/office/powerpoint/2010/main" val="2465201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9301CB-0140-43FF-AB0C-A2DF7C66DA1F}" type="datetimeFigureOut">
              <a:rPr lang="en-SG" smtClean="0"/>
              <a:t>11/11/2020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1E450B5-66F1-461C-87DF-146E38106500}" type="slidenum">
              <a:rPr lang="en-SG" smtClean="0"/>
              <a:t>‹#›</a:t>
            </a:fld>
            <a:endParaRPr lang="en-SG"/>
          </a:p>
        </p:txBody>
      </p:sp>
    </p:spTree>
    <p:extLst>
      <p:ext uri="{BB962C8B-B14F-4D97-AF65-F5344CB8AC3E}">
        <p14:creationId xmlns:p14="http://schemas.microsoft.com/office/powerpoint/2010/main" val="4082920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9301CB-0140-43FF-AB0C-A2DF7C66DA1F}" type="datetimeFigureOut">
              <a:rPr lang="en-SG" smtClean="0"/>
              <a:t>11/11/2020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1E450B5-66F1-461C-87DF-146E38106500}" type="slidenum">
              <a:rPr lang="en-SG" smtClean="0"/>
              <a:t>‹#›</a:t>
            </a:fld>
            <a:endParaRPr lang="en-SG"/>
          </a:p>
        </p:txBody>
      </p:sp>
    </p:spTree>
    <p:extLst>
      <p:ext uri="{BB962C8B-B14F-4D97-AF65-F5344CB8AC3E}">
        <p14:creationId xmlns:p14="http://schemas.microsoft.com/office/powerpoint/2010/main" val="174720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9301CB-0140-43FF-AB0C-A2DF7C66DA1F}" type="datetimeFigureOut">
              <a:rPr lang="en-SG" smtClean="0"/>
              <a:t>11/11/2020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F1E450B5-66F1-461C-87DF-146E38106500}" type="slidenum">
              <a:rPr lang="en-SG" smtClean="0"/>
              <a:t>‹#›</a:t>
            </a:fld>
            <a:endParaRPr lang="en-SG"/>
          </a:p>
        </p:txBody>
      </p:sp>
    </p:spTree>
    <p:extLst>
      <p:ext uri="{BB962C8B-B14F-4D97-AF65-F5344CB8AC3E}">
        <p14:creationId xmlns:p14="http://schemas.microsoft.com/office/powerpoint/2010/main" val="2506937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9301CB-0140-43FF-AB0C-A2DF7C66DA1F}" type="datetimeFigureOut">
              <a:rPr lang="en-SG" smtClean="0"/>
              <a:t>11/11/2020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F1E450B5-66F1-461C-87DF-146E38106500}" type="slidenum">
              <a:rPr lang="en-SG" smtClean="0"/>
              <a:t>‹#›</a:t>
            </a:fld>
            <a:endParaRPr lang="en-SG"/>
          </a:p>
        </p:txBody>
      </p:sp>
    </p:spTree>
    <p:extLst>
      <p:ext uri="{BB962C8B-B14F-4D97-AF65-F5344CB8AC3E}">
        <p14:creationId xmlns:p14="http://schemas.microsoft.com/office/powerpoint/2010/main" val="638952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301CB-0140-43FF-AB0C-A2DF7C66DA1F}" type="datetimeFigureOut">
              <a:rPr lang="en-SG" smtClean="0"/>
              <a:t>11/11/2020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F1E450B5-66F1-461C-87DF-146E38106500}" type="slidenum">
              <a:rPr lang="en-SG" smtClean="0"/>
              <a:t>‹#›</a:t>
            </a:fld>
            <a:endParaRPr lang="en-SG"/>
          </a:p>
        </p:txBody>
      </p:sp>
    </p:spTree>
    <p:extLst>
      <p:ext uri="{BB962C8B-B14F-4D97-AF65-F5344CB8AC3E}">
        <p14:creationId xmlns:p14="http://schemas.microsoft.com/office/powerpoint/2010/main" val="840839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9301CB-0140-43FF-AB0C-A2DF7C66DA1F}" type="datetimeFigureOut">
              <a:rPr lang="en-SG" smtClean="0"/>
              <a:t>11/11/2020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1E450B5-66F1-461C-87DF-146E38106500}" type="slidenum">
              <a:rPr lang="en-SG" smtClean="0"/>
              <a:t>‹#›</a:t>
            </a:fld>
            <a:endParaRPr lang="en-SG"/>
          </a:p>
        </p:txBody>
      </p:sp>
    </p:spTree>
    <p:extLst>
      <p:ext uri="{BB962C8B-B14F-4D97-AF65-F5344CB8AC3E}">
        <p14:creationId xmlns:p14="http://schemas.microsoft.com/office/powerpoint/2010/main" val="3462188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9301CB-0140-43FF-AB0C-A2DF7C66DA1F}" type="datetimeFigureOut">
              <a:rPr lang="en-SG" smtClean="0"/>
              <a:t>11/11/2020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1E450B5-66F1-461C-87DF-146E38106500}" type="slidenum">
              <a:rPr lang="en-SG" smtClean="0"/>
              <a:t>‹#›</a:t>
            </a:fld>
            <a:endParaRPr lang="en-SG"/>
          </a:p>
        </p:txBody>
      </p:sp>
    </p:spTree>
    <p:extLst>
      <p:ext uri="{BB962C8B-B14F-4D97-AF65-F5344CB8AC3E}">
        <p14:creationId xmlns:p14="http://schemas.microsoft.com/office/powerpoint/2010/main" val="2892356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301CB-0140-43FF-AB0C-A2DF7C66DA1F}" type="datetimeFigureOut">
              <a:rPr lang="en-SG" smtClean="0"/>
              <a:t>11/11/2020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450B5-66F1-461C-87DF-146E38106500}" type="slidenum">
              <a:rPr lang="en-SG" smtClean="0"/>
              <a:t>‹#›</a:t>
            </a:fld>
            <a:endParaRPr lang="en-SG"/>
          </a:p>
        </p:txBody>
      </p:sp>
    </p:spTree>
    <p:extLst>
      <p:ext uri="{BB962C8B-B14F-4D97-AF65-F5344CB8AC3E}">
        <p14:creationId xmlns:p14="http://schemas.microsoft.com/office/powerpoint/2010/main" val="38905633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2DC24-614C-4E26-B9A4-E6D737CE5D8C}"/>
              </a:ext>
            </a:extLst>
          </p:cNvPr>
          <p:cNvSpPr>
            <a:spLocks noGrp="1"/>
          </p:cNvSpPr>
          <p:nvPr>
            <p:ph type="title"/>
          </p:nvPr>
        </p:nvSpPr>
        <p:spPr/>
        <p:txBody>
          <a:bodyPr/>
          <a:lstStyle/>
          <a:p>
            <a:r>
              <a:rPr lang="en-SG" dirty="0"/>
              <a:t>Lecture 12: Reviews and Revisions</a:t>
            </a:r>
          </a:p>
        </p:txBody>
      </p:sp>
      <p:sp>
        <p:nvSpPr>
          <p:cNvPr id="5" name="Content Placeholder 4">
            <a:extLst>
              <a:ext uri="{FF2B5EF4-FFF2-40B4-BE49-F238E27FC236}">
                <a16:creationId xmlns:a16="http://schemas.microsoft.com/office/drawing/2014/main" id="{75D66C73-C567-4ED5-8610-8E2362E3A61A}"/>
              </a:ext>
            </a:extLst>
          </p:cNvPr>
          <p:cNvSpPr>
            <a:spLocks noGrp="1"/>
          </p:cNvSpPr>
          <p:nvPr>
            <p:ph idx="1"/>
          </p:nvPr>
        </p:nvSpPr>
        <p:spPr/>
        <p:txBody>
          <a:bodyPr>
            <a:normAutofit fontScale="85000" lnSpcReduction="20000"/>
          </a:bodyPr>
          <a:lstStyle/>
          <a:p>
            <a:r>
              <a:rPr lang="en-US" dirty="0"/>
              <a:t>In the last three lectures, we have discussed one of the most important philosophers in Buddhist logical reasoning, </a:t>
            </a:r>
            <a:r>
              <a:rPr lang="en-US" dirty="0" err="1"/>
              <a:t>Dign</a:t>
            </a:r>
            <a:r>
              <a:rPr lang="en-US" dirty="0" err="1">
                <a:latin typeface="Times New Roman" panose="02020603050405020304" pitchFamily="18" charset="0"/>
                <a:cs typeface="Times New Roman" panose="02020603050405020304" pitchFamily="18" charset="0"/>
              </a:rPr>
              <a:t>ā</a:t>
            </a:r>
            <a:r>
              <a:rPr lang="en-US" dirty="0" err="1"/>
              <a:t>ga</a:t>
            </a:r>
            <a:r>
              <a:rPr lang="en-US" dirty="0"/>
              <a:t> and his groundbreaking contributions to Buddhist logic; as you can see from the previous discussions, although most of the ideas, such as the 5 and 3-membered logical reasoning methods, the reduction of the 5 to 3 members, and even the </a:t>
            </a:r>
            <a:r>
              <a:rPr lang="en-US" i="1" dirty="0"/>
              <a:t>invariable concomitance</a:t>
            </a:r>
            <a:r>
              <a:rPr lang="en-US" dirty="0"/>
              <a:t> (later </a:t>
            </a:r>
            <a:r>
              <a:rPr lang="en-US" i="1" dirty="0" err="1"/>
              <a:t>vy</a:t>
            </a:r>
            <a:r>
              <a:rPr lang="en-US" i="1" dirty="0" err="1">
                <a:latin typeface="Times New Roman" panose="02020603050405020304" pitchFamily="18" charset="0"/>
                <a:cs typeface="Times New Roman" panose="02020603050405020304" pitchFamily="18" charset="0"/>
              </a:rPr>
              <a:t>ā</a:t>
            </a:r>
            <a:r>
              <a:rPr lang="en-US" i="1" dirty="0" err="1"/>
              <a:t>pti</a:t>
            </a:r>
            <a:r>
              <a:rPr lang="en-US" dirty="0"/>
              <a:t>, or </a:t>
            </a:r>
            <a:r>
              <a:rPr lang="en-US" i="1" dirty="0"/>
              <a:t>pervasion</a:t>
            </a:r>
            <a:r>
              <a:rPr lang="en-US" dirty="0"/>
              <a:t>) were already discussed before the time of Dign</a:t>
            </a:r>
            <a:r>
              <a:rPr lang="en-US" dirty="0">
                <a:latin typeface="Times New Roman" panose="02020603050405020304" pitchFamily="18" charset="0"/>
                <a:cs typeface="Times New Roman" panose="02020603050405020304" pitchFamily="18" charset="0"/>
              </a:rPr>
              <a:t>ā</a:t>
            </a:r>
            <a:r>
              <a:rPr lang="en-US" dirty="0"/>
              <a:t>ga, it was him who outlined some consistent concepts and theories under the system of </a:t>
            </a:r>
            <a:r>
              <a:rPr lang="en-US" i="1" dirty="0"/>
              <a:t>trair</a:t>
            </a:r>
            <a:r>
              <a:rPr lang="en-US" i="1" dirty="0">
                <a:latin typeface="Times New Roman" panose="02020603050405020304" pitchFamily="18" charset="0"/>
                <a:cs typeface="Times New Roman" panose="02020603050405020304" pitchFamily="18" charset="0"/>
              </a:rPr>
              <a:t>ū</a:t>
            </a:r>
            <a:r>
              <a:rPr lang="en-US" i="1" dirty="0"/>
              <a:t>pya</a:t>
            </a:r>
            <a:r>
              <a:rPr lang="en-US" dirty="0"/>
              <a:t> – the three conditions/characteristics/aspects of the reason that laid the foundation for the development of Buddhist logical method;</a:t>
            </a:r>
          </a:p>
          <a:p>
            <a:r>
              <a:rPr lang="en-US" dirty="0"/>
              <a:t>In this reviewing lecture, therefore, we shall comb through the previous lectures and review those important theories and methods of Buddhist logic;</a:t>
            </a:r>
            <a:endParaRPr lang="en-SG" dirty="0"/>
          </a:p>
        </p:txBody>
      </p:sp>
    </p:spTree>
    <p:extLst>
      <p:ext uri="{BB962C8B-B14F-4D97-AF65-F5344CB8AC3E}">
        <p14:creationId xmlns:p14="http://schemas.microsoft.com/office/powerpoint/2010/main" val="1383639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43C36-C729-45AE-8AE2-840DECF8C49A}"/>
              </a:ext>
            </a:extLst>
          </p:cNvPr>
          <p:cNvSpPr>
            <a:spLocks noGrp="1"/>
          </p:cNvSpPr>
          <p:nvPr>
            <p:ph type="title"/>
          </p:nvPr>
        </p:nvSpPr>
        <p:spPr/>
        <p:txBody>
          <a:bodyPr>
            <a:normAutofit fontScale="90000"/>
          </a:bodyPr>
          <a:lstStyle/>
          <a:p>
            <a:r>
              <a:rPr lang="en-US" dirty="0"/>
              <a:t>Example 2b</a:t>
            </a:r>
            <a:r>
              <a:rPr lang="en-US" sz="1800" dirty="0"/>
              <a:t>: we shall also try to explain </a:t>
            </a:r>
            <a:r>
              <a:rPr lang="en-US" sz="1800" i="1" dirty="0"/>
              <a:t>example 2a </a:t>
            </a:r>
            <a:r>
              <a:rPr lang="en-US" sz="1800" dirty="0"/>
              <a:t>by using the term </a:t>
            </a:r>
            <a:r>
              <a:rPr lang="en-US" sz="1800" i="1" dirty="0"/>
              <a:t>pak</a:t>
            </a:r>
            <a:r>
              <a:rPr lang="en-US" sz="1800" i="1" dirty="0">
                <a:latin typeface="Times New Roman" panose="02020603050405020304" pitchFamily="18" charset="0"/>
                <a:cs typeface="Times New Roman" panose="02020603050405020304" pitchFamily="18" charset="0"/>
              </a:rPr>
              <a:t>ṣ</a:t>
            </a:r>
            <a:r>
              <a:rPr lang="en-US" sz="1800" i="1" dirty="0"/>
              <a:t>a</a:t>
            </a:r>
            <a:r>
              <a:rPr lang="en-US" sz="1800" dirty="0"/>
              <a:t>/</a:t>
            </a:r>
            <a:r>
              <a:rPr lang="en-US" sz="1800" i="1" dirty="0"/>
              <a:t>subject</a:t>
            </a:r>
            <a:r>
              <a:rPr lang="en-US" sz="1800" dirty="0"/>
              <a:t> instead of </a:t>
            </a:r>
            <a:r>
              <a:rPr lang="en-US" sz="1800" i="1" dirty="0"/>
              <a:t>pratijñā</a:t>
            </a:r>
            <a:r>
              <a:rPr lang="en-US" sz="1800" dirty="0"/>
              <a:t>/</a:t>
            </a:r>
            <a:r>
              <a:rPr lang="en-US" sz="1800" i="1" dirty="0"/>
              <a:t>thesis</a:t>
            </a:r>
            <a:r>
              <a:rPr lang="en-US" sz="1800" dirty="0"/>
              <a:t>; because here </a:t>
            </a:r>
            <a:r>
              <a:rPr lang="en-US" sz="1800" i="1" dirty="0"/>
              <a:t>pak</a:t>
            </a:r>
            <a:r>
              <a:rPr lang="en-US" sz="1800" i="1" dirty="0">
                <a:latin typeface="Times New Roman" panose="02020603050405020304" pitchFamily="18" charset="0"/>
                <a:cs typeface="Times New Roman" panose="02020603050405020304" pitchFamily="18" charset="0"/>
              </a:rPr>
              <a:t>ṣ</a:t>
            </a:r>
            <a:r>
              <a:rPr lang="en-US" sz="1800" i="1" dirty="0"/>
              <a:t>a</a:t>
            </a:r>
            <a:r>
              <a:rPr lang="en-US" sz="1800" dirty="0"/>
              <a:t> means </a:t>
            </a:r>
            <a:r>
              <a:rPr lang="en-US" sz="1800" i="1" dirty="0"/>
              <a:t>subject</a:t>
            </a:r>
            <a:r>
              <a:rPr lang="en-US" sz="1800" dirty="0"/>
              <a:t>, which is </a:t>
            </a:r>
            <a:r>
              <a:rPr lang="en-US" sz="1800" i="1" dirty="0"/>
              <a:t>sound</a:t>
            </a:r>
            <a:r>
              <a:rPr lang="en-US" sz="1800" dirty="0"/>
              <a:t>, its being </a:t>
            </a:r>
            <a:r>
              <a:rPr lang="en-US" sz="1800" i="1" dirty="0"/>
              <a:t>impermanent</a:t>
            </a:r>
            <a:r>
              <a:rPr lang="en-US" sz="1800" dirty="0"/>
              <a:t> is the </a:t>
            </a:r>
            <a:r>
              <a:rPr lang="en-US" sz="1800" b="1" dirty="0"/>
              <a:t>property</a:t>
            </a:r>
            <a:r>
              <a:rPr lang="en-US" sz="1800" dirty="0"/>
              <a:t> of it or sometimes called </a:t>
            </a:r>
            <a:r>
              <a:rPr lang="en-US" sz="1800" i="1" dirty="0" err="1"/>
              <a:t>sādhyadharma</a:t>
            </a:r>
            <a:r>
              <a:rPr lang="en-US" sz="1800" i="1" dirty="0"/>
              <a:t> </a:t>
            </a:r>
            <a:r>
              <a:rPr lang="en-US" sz="1800" dirty="0"/>
              <a:t>(the property of inferential </a:t>
            </a:r>
            <a:r>
              <a:rPr lang="en-US" sz="1800" i="1" dirty="0"/>
              <a:t>sign</a:t>
            </a:r>
            <a:r>
              <a:rPr lang="en-US" sz="1800" dirty="0"/>
              <a:t> or </a:t>
            </a:r>
            <a:r>
              <a:rPr lang="en-US" sz="1800" i="1" dirty="0"/>
              <a:t>reason</a:t>
            </a:r>
            <a:r>
              <a:rPr lang="en-US" sz="1800" dirty="0"/>
              <a:t>) is unstated but included; in other words, in the example below, </a:t>
            </a:r>
            <a:r>
              <a:rPr lang="en-US" sz="1800" i="1" dirty="0"/>
              <a:t>pak</a:t>
            </a:r>
            <a:r>
              <a:rPr lang="en-US" sz="1800" i="1" dirty="0">
                <a:latin typeface="Times New Roman" panose="02020603050405020304" pitchFamily="18" charset="0"/>
                <a:cs typeface="Times New Roman" panose="02020603050405020304" pitchFamily="18" charset="0"/>
              </a:rPr>
              <a:t>ṣ</a:t>
            </a:r>
            <a:r>
              <a:rPr lang="en-US" sz="1800" i="1" dirty="0"/>
              <a:t>a</a:t>
            </a:r>
            <a:r>
              <a:rPr lang="en-US" sz="1800" dirty="0"/>
              <a:t> includes the subject – </a:t>
            </a:r>
            <a:r>
              <a:rPr lang="en-US" sz="1800" i="1" dirty="0"/>
              <a:t>sound</a:t>
            </a:r>
            <a:r>
              <a:rPr lang="en-US" sz="1800" dirty="0"/>
              <a:t> and its </a:t>
            </a:r>
            <a:r>
              <a:rPr lang="en-US" sz="1800" i="1" dirty="0"/>
              <a:t>property</a:t>
            </a:r>
            <a:r>
              <a:rPr lang="en-US" sz="1800" dirty="0"/>
              <a:t> of being </a:t>
            </a:r>
            <a:r>
              <a:rPr lang="en-US" sz="1800" i="1" dirty="0"/>
              <a:t>impermanent</a:t>
            </a:r>
            <a:r>
              <a:rPr lang="en-US" sz="1800" dirty="0"/>
              <a:t>;</a:t>
            </a:r>
            <a:endParaRPr lang="en-SG" sz="1800" dirty="0"/>
          </a:p>
        </p:txBody>
      </p:sp>
      <p:graphicFrame>
        <p:nvGraphicFramePr>
          <p:cNvPr id="4" name="Content Placeholder 3">
            <a:extLst>
              <a:ext uri="{FF2B5EF4-FFF2-40B4-BE49-F238E27FC236}">
                <a16:creationId xmlns:a16="http://schemas.microsoft.com/office/drawing/2014/main" id="{327976E5-FC37-4775-9D9C-F0E6EBA4B5C7}"/>
              </a:ext>
            </a:extLst>
          </p:cNvPr>
          <p:cNvGraphicFramePr>
            <a:graphicFrameLocks noGrp="1"/>
          </p:cNvGraphicFramePr>
          <p:nvPr>
            <p:ph idx="1"/>
            <p:extLst>
              <p:ext uri="{D42A27DB-BD31-4B8C-83A1-F6EECF244321}">
                <p14:modId xmlns:p14="http://schemas.microsoft.com/office/powerpoint/2010/main" val="379719990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0923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51C46-9C9F-42B2-8A7D-DB1D856BEDDD}"/>
              </a:ext>
            </a:extLst>
          </p:cNvPr>
          <p:cNvSpPr>
            <a:spLocks noGrp="1"/>
          </p:cNvSpPr>
          <p:nvPr>
            <p:ph type="title"/>
          </p:nvPr>
        </p:nvSpPr>
        <p:spPr/>
        <p:txBody>
          <a:bodyPr>
            <a:normAutofit fontScale="90000"/>
          </a:bodyPr>
          <a:lstStyle/>
          <a:p>
            <a:r>
              <a:rPr lang="en-US" dirty="0"/>
              <a:t>4 elements</a:t>
            </a:r>
            <a:r>
              <a:rPr lang="en-US" sz="1800" dirty="0"/>
              <a:t> of Buddhist logic: as we mentioned, Dignāga not only reformed Buddhist logical method, but he also refined it by clarifying some of the terms and their relationship. So according to Richard Chi (Chi, 19884:xliv), in 3-membered Buddhist logical method, there are actually </a:t>
            </a:r>
            <a:r>
              <a:rPr lang="en-US" sz="1800" i="1" u="sng" dirty="0"/>
              <a:t>4 necessary elements</a:t>
            </a:r>
            <a:r>
              <a:rPr lang="en-US" sz="1800" dirty="0"/>
              <a:t>. Please see the explanations below:</a:t>
            </a:r>
            <a:endParaRPr lang="en-SG" sz="1800" dirty="0"/>
          </a:p>
        </p:txBody>
      </p:sp>
      <p:sp>
        <p:nvSpPr>
          <p:cNvPr id="3" name="Content Placeholder 2">
            <a:extLst>
              <a:ext uri="{FF2B5EF4-FFF2-40B4-BE49-F238E27FC236}">
                <a16:creationId xmlns:a16="http://schemas.microsoft.com/office/drawing/2014/main" id="{A68E8AFB-4F06-4254-B8AC-7070ACA9734E}"/>
              </a:ext>
            </a:extLst>
          </p:cNvPr>
          <p:cNvSpPr>
            <a:spLocks noGrp="1"/>
          </p:cNvSpPr>
          <p:nvPr>
            <p:ph idx="1"/>
          </p:nvPr>
        </p:nvSpPr>
        <p:spPr/>
        <p:txBody>
          <a:bodyPr>
            <a:normAutofit fontScale="92500" lnSpcReduction="20000"/>
          </a:bodyPr>
          <a:lstStyle/>
          <a:p>
            <a:r>
              <a:rPr lang="en-US" b="1" i="1" u="sng" dirty="0" err="1"/>
              <a:t>Trairūpya</a:t>
            </a:r>
            <a:r>
              <a:rPr lang="en-US" i="1" dirty="0"/>
              <a:t> </a:t>
            </a:r>
            <a:r>
              <a:rPr lang="en-US" dirty="0"/>
              <a:t>of the </a:t>
            </a:r>
            <a:r>
              <a:rPr lang="en-US" i="1" u="sng" dirty="0" err="1"/>
              <a:t>hetu</a:t>
            </a:r>
            <a:r>
              <a:rPr lang="en-US" i="1" u="sng" dirty="0"/>
              <a:t>/reaso</a:t>
            </a:r>
            <a:r>
              <a:rPr lang="en-US" i="1" dirty="0"/>
              <a:t>n </a:t>
            </a:r>
            <a:r>
              <a:rPr lang="en-US" dirty="0"/>
              <a:t>or</a:t>
            </a:r>
            <a:r>
              <a:rPr lang="en-US" i="1" dirty="0"/>
              <a:t> </a:t>
            </a:r>
            <a:r>
              <a:rPr lang="en-US" i="1" u="sng" dirty="0" err="1"/>
              <a:t>liṅga</a:t>
            </a:r>
            <a:r>
              <a:rPr lang="en-US" i="1" u="sng" dirty="0"/>
              <a:t>/sign/mark</a:t>
            </a:r>
            <a:r>
              <a:rPr lang="en-US" dirty="0"/>
              <a:t>;</a:t>
            </a:r>
          </a:p>
          <a:p>
            <a:r>
              <a:rPr lang="en-US" u="sng" dirty="0"/>
              <a:t>Property of the subject</a:t>
            </a:r>
            <a:r>
              <a:rPr lang="en-US" dirty="0"/>
              <a:t> (</a:t>
            </a:r>
            <a:r>
              <a:rPr lang="en-US" i="1" dirty="0"/>
              <a:t>invariable concomitance</a:t>
            </a:r>
            <a:r>
              <a:rPr lang="en-US" dirty="0"/>
              <a:t>; </a:t>
            </a:r>
            <a:r>
              <a:rPr lang="en-US" b="1" i="1" dirty="0"/>
              <a:t>pakṣa</a:t>
            </a:r>
            <a:r>
              <a:rPr lang="en-US" i="1" dirty="0"/>
              <a:t> </a:t>
            </a:r>
            <a:r>
              <a:rPr lang="en-US" u="sng" dirty="0"/>
              <a:t>must fall completely within the </a:t>
            </a:r>
            <a:r>
              <a:rPr lang="en-US" i="1" u="sng" dirty="0" err="1"/>
              <a:t>hetu</a:t>
            </a:r>
            <a:r>
              <a:rPr lang="en-US" dirty="0"/>
              <a:t>)</a:t>
            </a:r>
            <a:endParaRPr lang="en-SG" dirty="0"/>
          </a:p>
          <a:p>
            <a:r>
              <a:rPr lang="en-US" u="sng" dirty="0"/>
              <a:t>Forward pervasion</a:t>
            </a:r>
            <a:r>
              <a:rPr lang="en-US" dirty="0"/>
              <a:t> (presence; </a:t>
            </a:r>
            <a:r>
              <a:rPr lang="en-US" b="1" i="1" dirty="0"/>
              <a:t>sapakṣa</a:t>
            </a:r>
            <a:r>
              <a:rPr lang="en-US" dirty="0"/>
              <a:t> must occur partially or completely within the </a:t>
            </a:r>
            <a:r>
              <a:rPr lang="en-US" i="1" dirty="0" err="1"/>
              <a:t>hetu</a:t>
            </a:r>
            <a:r>
              <a:rPr lang="en-US" dirty="0"/>
              <a:t>)</a:t>
            </a:r>
            <a:endParaRPr lang="en-SG" dirty="0"/>
          </a:p>
          <a:p>
            <a:r>
              <a:rPr lang="en-US" u="sng" dirty="0"/>
              <a:t>Counter-pervasion</a:t>
            </a:r>
            <a:r>
              <a:rPr lang="en-US" dirty="0"/>
              <a:t> (absence; </a:t>
            </a:r>
            <a:r>
              <a:rPr lang="en-US" b="1" i="1" dirty="0"/>
              <a:t>vipakṣa</a:t>
            </a:r>
            <a:r>
              <a:rPr lang="en-US" dirty="0"/>
              <a:t> must be completely outside of the </a:t>
            </a:r>
            <a:r>
              <a:rPr lang="en-US" i="1" dirty="0"/>
              <a:t>reason</a:t>
            </a:r>
            <a:r>
              <a:rPr lang="en-US" dirty="0"/>
              <a:t> or </a:t>
            </a:r>
            <a:r>
              <a:rPr lang="en-US" i="1" dirty="0" err="1"/>
              <a:t>hetu</a:t>
            </a:r>
            <a:r>
              <a:rPr lang="en-US" dirty="0"/>
              <a:t> or absent from it)</a:t>
            </a:r>
          </a:p>
          <a:p>
            <a:r>
              <a:rPr lang="en-US" dirty="0"/>
              <a:t>You may have noticed the above two new terms we have mentioned earlier: </a:t>
            </a:r>
            <a:r>
              <a:rPr lang="en-US" i="1" dirty="0"/>
              <a:t>sapakṣa </a:t>
            </a:r>
            <a:r>
              <a:rPr lang="en-US" dirty="0"/>
              <a:t>and</a:t>
            </a:r>
            <a:r>
              <a:rPr lang="en-US" i="1" dirty="0"/>
              <a:t> vipakṣa</a:t>
            </a:r>
            <a:r>
              <a:rPr lang="en-US" dirty="0"/>
              <a:t>; by now you may already understand these two terms, which </a:t>
            </a:r>
            <a:r>
              <a:rPr lang="en-US" i="1" dirty="0"/>
              <a:t>sapakṣa</a:t>
            </a:r>
            <a:r>
              <a:rPr lang="en-US" dirty="0"/>
              <a:t> means a </a:t>
            </a:r>
            <a:r>
              <a:rPr lang="en-US" i="1" dirty="0"/>
              <a:t>corroborative example</a:t>
            </a:r>
            <a:r>
              <a:rPr lang="en-US" dirty="0"/>
              <a:t> to support the </a:t>
            </a:r>
            <a:r>
              <a:rPr lang="en-US" i="1" dirty="0"/>
              <a:t>reason/sign/mark</a:t>
            </a:r>
            <a:r>
              <a:rPr lang="en-US" dirty="0"/>
              <a:t> and </a:t>
            </a:r>
            <a:r>
              <a:rPr lang="en-US" i="1" dirty="0"/>
              <a:t>vipakṣa </a:t>
            </a:r>
            <a:r>
              <a:rPr lang="en-US" dirty="0"/>
              <a:t>means </a:t>
            </a:r>
            <a:r>
              <a:rPr lang="en-US" i="1" dirty="0"/>
              <a:t>reverse example</a:t>
            </a:r>
            <a:r>
              <a:rPr lang="en-US" dirty="0"/>
              <a:t>, which excludes the possibility;</a:t>
            </a:r>
            <a:endParaRPr lang="en-SG" dirty="0"/>
          </a:p>
          <a:p>
            <a:pPr marL="0" indent="0">
              <a:buNone/>
            </a:pPr>
            <a:endParaRPr lang="en-SG" dirty="0"/>
          </a:p>
        </p:txBody>
      </p:sp>
    </p:spTree>
    <p:extLst>
      <p:ext uri="{BB962C8B-B14F-4D97-AF65-F5344CB8AC3E}">
        <p14:creationId xmlns:p14="http://schemas.microsoft.com/office/powerpoint/2010/main" val="1610062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DA450-3E1B-45F1-A6D8-99EEFE2674EA}"/>
              </a:ext>
            </a:extLst>
          </p:cNvPr>
          <p:cNvSpPr>
            <a:spLocks noGrp="1"/>
          </p:cNvSpPr>
          <p:nvPr>
            <p:ph type="title"/>
          </p:nvPr>
        </p:nvSpPr>
        <p:spPr/>
        <p:txBody>
          <a:bodyPr>
            <a:normAutofit fontScale="90000"/>
          </a:bodyPr>
          <a:lstStyle/>
          <a:p>
            <a:r>
              <a:rPr lang="en-US" dirty="0"/>
              <a:t>4 elements</a:t>
            </a:r>
            <a:r>
              <a:rPr lang="en-US" sz="1800" dirty="0"/>
              <a:t>: as you can see, all the 4 elements of the Buddhist logical method have already been discussed by now. Nevertheless, only the </a:t>
            </a:r>
            <a:r>
              <a:rPr lang="en-US" sz="1800" i="1" dirty="0"/>
              <a:t>invariable concomitance</a:t>
            </a:r>
            <a:r>
              <a:rPr lang="en-US" sz="1800" dirty="0"/>
              <a:t> (similar to </a:t>
            </a:r>
            <a:r>
              <a:rPr lang="en-US" sz="1800" i="1" dirty="0" err="1"/>
              <a:t>vyāpti</a:t>
            </a:r>
            <a:r>
              <a:rPr lang="en-US" sz="1800" dirty="0"/>
              <a:t>) has been discussed in some detail in the last few lectures while all others, such as </a:t>
            </a:r>
            <a:r>
              <a:rPr lang="en-US" sz="1800" i="1" dirty="0" err="1"/>
              <a:t>trairūpya</a:t>
            </a:r>
            <a:r>
              <a:rPr lang="en-US" sz="1800" dirty="0"/>
              <a:t>, </a:t>
            </a:r>
            <a:r>
              <a:rPr lang="en-US" sz="1800" i="1" dirty="0"/>
              <a:t>sapak</a:t>
            </a:r>
            <a:r>
              <a:rPr lang="en-US" sz="1800" i="1" dirty="0">
                <a:latin typeface="Times New Roman" panose="02020603050405020304" pitchFamily="18" charset="0"/>
                <a:cs typeface="Times New Roman" panose="02020603050405020304" pitchFamily="18" charset="0"/>
              </a:rPr>
              <a:t>ṣa</a:t>
            </a:r>
            <a:r>
              <a:rPr lang="en-US" sz="1800" dirty="0">
                <a:latin typeface="Times New Roman" panose="02020603050405020304" pitchFamily="18" charset="0"/>
                <a:cs typeface="Times New Roman" panose="02020603050405020304" pitchFamily="18" charset="0"/>
              </a:rPr>
              <a:t> and </a:t>
            </a:r>
            <a:r>
              <a:rPr lang="en-US" sz="1800" i="1" dirty="0">
                <a:latin typeface="Times New Roman" panose="02020603050405020304" pitchFamily="18" charset="0"/>
                <a:cs typeface="Times New Roman" panose="02020603050405020304" pitchFamily="18" charset="0"/>
              </a:rPr>
              <a:t>vipakṣ</a:t>
            </a:r>
            <a:r>
              <a:rPr lang="en-US" sz="1800" i="1" dirty="0"/>
              <a:t>a</a:t>
            </a:r>
            <a:r>
              <a:rPr lang="en-US" sz="1800" dirty="0"/>
              <a:t> have been only mentioned </a:t>
            </a:r>
            <a:r>
              <a:rPr lang="en-US" sz="1800" i="1" dirty="0"/>
              <a:t>passim</a:t>
            </a:r>
            <a:r>
              <a:rPr lang="en-US" sz="1800" dirty="0"/>
              <a:t>. We have discussed the other remaining concepts and theories in lectures 10 and 11.</a:t>
            </a:r>
            <a:endParaRPr lang="en-SG" sz="1800" dirty="0"/>
          </a:p>
        </p:txBody>
      </p:sp>
      <p:graphicFrame>
        <p:nvGraphicFramePr>
          <p:cNvPr id="4" name="Content Placeholder 3">
            <a:extLst>
              <a:ext uri="{FF2B5EF4-FFF2-40B4-BE49-F238E27FC236}">
                <a16:creationId xmlns:a16="http://schemas.microsoft.com/office/drawing/2014/main" id="{84384F63-0D1F-4CD9-BDA2-6FD9220C6970}"/>
              </a:ext>
            </a:extLst>
          </p:cNvPr>
          <p:cNvGraphicFramePr>
            <a:graphicFrameLocks noGrp="1"/>
          </p:cNvGraphicFramePr>
          <p:nvPr>
            <p:ph idx="1"/>
            <p:extLst>
              <p:ext uri="{D42A27DB-BD31-4B8C-83A1-F6EECF244321}">
                <p14:modId xmlns:p14="http://schemas.microsoft.com/office/powerpoint/2010/main" val="3808323248"/>
              </p:ext>
            </p:extLst>
          </p:nvPr>
        </p:nvGraphicFramePr>
        <p:xfrm>
          <a:off x="628650" y="2046913"/>
          <a:ext cx="7886700" cy="4130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5706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1EB5E-6367-472B-9094-875869FA677F}"/>
              </a:ext>
            </a:extLst>
          </p:cNvPr>
          <p:cNvSpPr>
            <a:spLocks noGrp="1"/>
          </p:cNvSpPr>
          <p:nvPr>
            <p:ph type="title"/>
          </p:nvPr>
        </p:nvSpPr>
        <p:spPr/>
        <p:txBody>
          <a:bodyPr>
            <a:normAutofit fontScale="90000"/>
          </a:bodyPr>
          <a:lstStyle/>
          <a:p>
            <a:r>
              <a:rPr lang="en-US" i="1" dirty="0"/>
              <a:t>Sapak</a:t>
            </a:r>
            <a:r>
              <a:rPr lang="en-US" i="1" dirty="0">
                <a:latin typeface="Times New Roman" panose="02020603050405020304" pitchFamily="18" charset="0"/>
                <a:cs typeface="Times New Roman" panose="02020603050405020304" pitchFamily="18" charset="0"/>
              </a:rPr>
              <a:t>ṣa</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vipakṣ</a:t>
            </a:r>
            <a:r>
              <a:rPr lang="en-US" i="1" dirty="0"/>
              <a:t>a</a:t>
            </a:r>
            <a:r>
              <a:rPr lang="en-US" sz="1800" dirty="0"/>
              <a:t>: before proceeding further, it is necessary to explain those two terms in some detail; by now you must be rather familiar with the two terms, because in a straightforward sense, they are the two examples, one is </a:t>
            </a:r>
            <a:r>
              <a:rPr lang="en-US" sz="1800" i="1" dirty="0"/>
              <a:t>supporting inevitability</a:t>
            </a:r>
            <a:r>
              <a:rPr lang="en-US" sz="1800" dirty="0"/>
              <a:t> of the simultaneous existence of the </a:t>
            </a:r>
            <a:r>
              <a:rPr lang="en-US" sz="1800" i="1" dirty="0"/>
              <a:t>thesis</a:t>
            </a:r>
            <a:r>
              <a:rPr lang="en-US" sz="1800" dirty="0"/>
              <a:t> and the </a:t>
            </a:r>
            <a:r>
              <a:rPr lang="en-US" sz="1800" i="1" dirty="0"/>
              <a:t>reason</a:t>
            </a:r>
            <a:r>
              <a:rPr lang="en-US" sz="1800" dirty="0"/>
              <a:t> while the other </a:t>
            </a:r>
            <a:r>
              <a:rPr lang="en-US" sz="1800" i="1" dirty="0"/>
              <a:t>excluding</a:t>
            </a:r>
            <a:r>
              <a:rPr lang="en-US" sz="1800" dirty="0"/>
              <a:t> such a possibility; but some more briefings on those two terms may be helpful.</a:t>
            </a:r>
            <a:endParaRPr lang="en-SG" sz="1800" dirty="0"/>
          </a:p>
        </p:txBody>
      </p:sp>
      <p:sp>
        <p:nvSpPr>
          <p:cNvPr id="3" name="Content Placeholder 2">
            <a:extLst>
              <a:ext uri="{FF2B5EF4-FFF2-40B4-BE49-F238E27FC236}">
                <a16:creationId xmlns:a16="http://schemas.microsoft.com/office/drawing/2014/main" id="{F8AC2641-B453-4E2A-ADB4-185E1A83216D}"/>
              </a:ext>
            </a:extLst>
          </p:cNvPr>
          <p:cNvSpPr>
            <a:spLocks noGrp="1"/>
          </p:cNvSpPr>
          <p:nvPr>
            <p:ph idx="1"/>
          </p:nvPr>
        </p:nvSpPr>
        <p:spPr/>
        <p:txBody>
          <a:bodyPr>
            <a:normAutofit fontScale="77500" lnSpcReduction="20000"/>
          </a:bodyPr>
          <a:lstStyle/>
          <a:p>
            <a:r>
              <a:rPr lang="en-US" dirty="0"/>
              <a:t>Before discussing the two terms, let have a look at the term </a:t>
            </a:r>
            <a:r>
              <a:rPr lang="en-US" i="1" dirty="0"/>
              <a:t>pak</a:t>
            </a:r>
            <a:r>
              <a:rPr lang="en-US" i="1" dirty="0">
                <a:cs typeface="Times New Roman" panose="02020603050405020304" pitchFamily="18" charset="0"/>
              </a:rPr>
              <a:t>ṣa</a:t>
            </a:r>
            <a:r>
              <a:rPr lang="en-US" dirty="0">
                <a:cs typeface="Times New Roman" panose="02020603050405020304" pitchFamily="18" charset="0"/>
              </a:rPr>
              <a:t> itself, which means the </a:t>
            </a:r>
            <a:r>
              <a:rPr lang="en-US" i="1" dirty="0">
                <a:cs typeface="Times New Roman" panose="02020603050405020304" pitchFamily="18" charset="0"/>
              </a:rPr>
              <a:t>subject</a:t>
            </a:r>
            <a:r>
              <a:rPr lang="en-US" dirty="0">
                <a:cs typeface="Times New Roman" panose="02020603050405020304" pitchFamily="18" charset="0"/>
              </a:rPr>
              <a:t>; so </a:t>
            </a:r>
            <a:r>
              <a:rPr lang="en-US" i="1" dirty="0" err="1">
                <a:cs typeface="Times New Roman" panose="02020603050405020304" pitchFamily="18" charset="0"/>
              </a:rPr>
              <a:t>sa</a:t>
            </a:r>
            <a:r>
              <a:rPr lang="en-US" dirty="0">
                <a:cs typeface="Times New Roman" panose="02020603050405020304" pitchFamily="18" charset="0"/>
              </a:rPr>
              <a:t> + </a:t>
            </a:r>
            <a:r>
              <a:rPr lang="en-US" i="1" dirty="0"/>
              <a:t>pak</a:t>
            </a:r>
            <a:r>
              <a:rPr lang="en-US" i="1" dirty="0">
                <a:cs typeface="Times New Roman" panose="02020603050405020304" pitchFamily="18" charset="0"/>
              </a:rPr>
              <a:t>ṣa</a:t>
            </a:r>
            <a:r>
              <a:rPr lang="en-US" dirty="0">
                <a:cs typeface="Times New Roman" panose="02020603050405020304" pitchFamily="18" charset="0"/>
              </a:rPr>
              <a:t> = </a:t>
            </a:r>
            <a:r>
              <a:rPr lang="en-US" i="1" dirty="0">
                <a:cs typeface="Times New Roman" panose="02020603050405020304" pitchFamily="18" charset="0"/>
              </a:rPr>
              <a:t>sa</a:t>
            </a:r>
            <a:r>
              <a:rPr lang="en-US" i="1" dirty="0"/>
              <a:t>pak</a:t>
            </a:r>
            <a:r>
              <a:rPr lang="en-US" i="1" dirty="0">
                <a:cs typeface="Times New Roman" panose="02020603050405020304" pitchFamily="18" charset="0"/>
              </a:rPr>
              <a:t>ṣa = similar</a:t>
            </a:r>
            <a:r>
              <a:rPr lang="en-US" dirty="0">
                <a:cs typeface="Times New Roman" panose="02020603050405020304" pitchFamily="18" charset="0"/>
              </a:rPr>
              <a:t> with the </a:t>
            </a:r>
            <a:r>
              <a:rPr lang="en-US" i="1" dirty="0">
                <a:cs typeface="Times New Roman" panose="02020603050405020304" pitchFamily="18" charset="0"/>
              </a:rPr>
              <a:t>subject</a:t>
            </a:r>
            <a:r>
              <a:rPr lang="en-US" dirty="0">
                <a:cs typeface="Times New Roman" panose="02020603050405020304" pitchFamily="18" charset="0"/>
              </a:rPr>
              <a:t>, while </a:t>
            </a:r>
            <a:r>
              <a:rPr lang="en-US" i="1" dirty="0">
                <a:cs typeface="Times New Roman" panose="02020603050405020304" pitchFamily="18" charset="0"/>
              </a:rPr>
              <a:t>vi</a:t>
            </a:r>
            <a:r>
              <a:rPr lang="en-US" dirty="0">
                <a:cs typeface="Times New Roman" panose="02020603050405020304" pitchFamily="18" charset="0"/>
              </a:rPr>
              <a:t> + </a:t>
            </a:r>
            <a:r>
              <a:rPr lang="en-US" i="1" dirty="0"/>
              <a:t>pak</a:t>
            </a:r>
            <a:r>
              <a:rPr lang="en-US" i="1" dirty="0">
                <a:cs typeface="Times New Roman" panose="02020603050405020304" pitchFamily="18" charset="0"/>
              </a:rPr>
              <a:t>ṣa = vi</a:t>
            </a:r>
            <a:r>
              <a:rPr lang="en-US" i="1" dirty="0"/>
              <a:t>pak</a:t>
            </a:r>
            <a:r>
              <a:rPr lang="en-US" i="1" dirty="0">
                <a:cs typeface="Times New Roman" panose="02020603050405020304" pitchFamily="18" charset="0"/>
              </a:rPr>
              <a:t>ṣa </a:t>
            </a:r>
            <a:r>
              <a:rPr lang="en-US" dirty="0">
                <a:cs typeface="Times New Roman" panose="02020603050405020304" pitchFamily="18" charset="0"/>
              </a:rPr>
              <a:t>= </a:t>
            </a:r>
            <a:r>
              <a:rPr lang="en-US" i="1" dirty="0">
                <a:cs typeface="Times New Roman" panose="02020603050405020304" pitchFamily="18" charset="0"/>
              </a:rPr>
              <a:t>dissimilar</a:t>
            </a:r>
            <a:r>
              <a:rPr lang="en-US" dirty="0">
                <a:cs typeface="Times New Roman" panose="02020603050405020304" pitchFamily="18" charset="0"/>
              </a:rPr>
              <a:t> with the </a:t>
            </a:r>
            <a:r>
              <a:rPr lang="en-US" i="1" dirty="0">
                <a:cs typeface="Times New Roman" panose="02020603050405020304" pitchFamily="18" charset="0"/>
              </a:rPr>
              <a:t>subject</a:t>
            </a:r>
            <a:r>
              <a:rPr lang="en-US" dirty="0">
                <a:cs typeface="Times New Roman" panose="02020603050405020304" pitchFamily="18" charset="0"/>
              </a:rPr>
              <a:t>; </a:t>
            </a:r>
          </a:p>
          <a:p>
            <a:r>
              <a:rPr lang="en-US" dirty="0">
                <a:cs typeface="Times New Roman" panose="02020603050405020304" pitchFamily="18" charset="0"/>
              </a:rPr>
              <a:t>As a result, in a word, </a:t>
            </a:r>
            <a:r>
              <a:rPr lang="en-US" i="1" dirty="0">
                <a:cs typeface="Times New Roman" panose="02020603050405020304" pitchFamily="18" charset="0"/>
              </a:rPr>
              <a:t>sa</a:t>
            </a:r>
            <a:r>
              <a:rPr lang="en-US" i="1" dirty="0"/>
              <a:t>pak</a:t>
            </a:r>
            <a:r>
              <a:rPr lang="en-US" i="1" dirty="0">
                <a:cs typeface="Times New Roman" panose="02020603050405020304" pitchFamily="18" charset="0"/>
              </a:rPr>
              <a:t>ṣa = </a:t>
            </a:r>
            <a:r>
              <a:rPr lang="en-US" dirty="0">
                <a:cs typeface="Times New Roman" panose="02020603050405020304" pitchFamily="18" charset="0"/>
              </a:rPr>
              <a:t>a similar example with the subject, while</a:t>
            </a:r>
            <a:r>
              <a:rPr lang="en-US" i="1" dirty="0">
                <a:cs typeface="Times New Roman" panose="02020603050405020304" pitchFamily="18" charset="0"/>
              </a:rPr>
              <a:t> vi</a:t>
            </a:r>
            <a:r>
              <a:rPr lang="en-US" i="1" dirty="0"/>
              <a:t>pak</a:t>
            </a:r>
            <a:r>
              <a:rPr lang="en-US" i="1" dirty="0">
                <a:cs typeface="Times New Roman" panose="02020603050405020304" pitchFamily="18" charset="0"/>
              </a:rPr>
              <a:t>ṣa </a:t>
            </a:r>
            <a:r>
              <a:rPr lang="en-US" dirty="0">
                <a:cs typeface="Times New Roman" panose="02020603050405020304" pitchFamily="18" charset="0"/>
              </a:rPr>
              <a:t>= a counterexample with the subject;</a:t>
            </a:r>
          </a:p>
          <a:p>
            <a:r>
              <a:rPr lang="en-US" dirty="0">
                <a:cs typeface="Times New Roman" panose="02020603050405020304" pitchFamily="18" charset="0"/>
              </a:rPr>
              <a:t>For instance: </a:t>
            </a:r>
            <a:r>
              <a:rPr lang="en-US" i="1" dirty="0">
                <a:cs typeface="Times New Roman" panose="02020603050405020304" pitchFamily="18" charset="0"/>
              </a:rPr>
              <a:t>the mountain possesses fire</a:t>
            </a:r>
            <a:r>
              <a:rPr lang="en-US" dirty="0">
                <a:cs typeface="Times New Roman" panose="02020603050405020304" pitchFamily="18" charset="0"/>
              </a:rPr>
              <a:t> – is the </a:t>
            </a:r>
            <a:r>
              <a:rPr lang="en-US" i="1" dirty="0">
                <a:cs typeface="Times New Roman" panose="02020603050405020304" pitchFamily="18" charset="0"/>
              </a:rPr>
              <a:t>subject</a:t>
            </a:r>
            <a:r>
              <a:rPr lang="en-US" dirty="0">
                <a:cs typeface="Times New Roman" panose="02020603050405020304" pitchFamily="18" charset="0"/>
              </a:rPr>
              <a:t> that needs to be verified or proved; in order to prove that </a:t>
            </a:r>
            <a:r>
              <a:rPr lang="en-US" i="1" dirty="0">
                <a:cs typeface="Times New Roman" panose="02020603050405020304" pitchFamily="18" charset="0"/>
              </a:rPr>
              <a:t>subject/thesis</a:t>
            </a:r>
            <a:r>
              <a:rPr lang="en-US" dirty="0">
                <a:cs typeface="Times New Roman" panose="02020603050405020304" pitchFamily="18" charset="0"/>
              </a:rPr>
              <a:t>, a </a:t>
            </a:r>
            <a:r>
              <a:rPr lang="en-US" i="1" dirty="0">
                <a:cs typeface="Times New Roman" panose="02020603050405020304" pitchFamily="18" charset="0"/>
              </a:rPr>
              <a:t>reason</a:t>
            </a:r>
            <a:r>
              <a:rPr lang="en-US" dirty="0">
                <a:cs typeface="Times New Roman" panose="02020603050405020304" pitchFamily="18" charset="0"/>
              </a:rPr>
              <a:t> is given or a </a:t>
            </a:r>
            <a:r>
              <a:rPr lang="en-US" i="1" dirty="0">
                <a:cs typeface="Times New Roman" panose="02020603050405020304" pitchFamily="18" charset="0"/>
              </a:rPr>
              <a:t>sign</a:t>
            </a:r>
            <a:r>
              <a:rPr lang="en-US" dirty="0">
                <a:cs typeface="Times New Roman" panose="02020603050405020304" pitchFamily="18" charset="0"/>
              </a:rPr>
              <a:t> must be observed: that is, </a:t>
            </a:r>
            <a:r>
              <a:rPr lang="en-US" i="1" dirty="0">
                <a:cs typeface="Times New Roman" panose="02020603050405020304" pitchFamily="18" charset="0"/>
              </a:rPr>
              <a:t>smoke</a:t>
            </a:r>
            <a:r>
              <a:rPr lang="en-US" dirty="0">
                <a:cs typeface="Times New Roman" panose="02020603050405020304" pitchFamily="18" charset="0"/>
              </a:rPr>
              <a:t>; because (</a:t>
            </a:r>
            <a:r>
              <a:rPr lang="en-US" i="1" dirty="0">
                <a:cs typeface="Times New Roman" panose="02020603050405020304" pitchFamily="18" charset="0"/>
              </a:rPr>
              <a:t>reason</a:t>
            </a:r>
            <a:r>
              <a:rPr lang="en-US" dirty="0">
                <a:cs typeface="Times New Roman" panose="02020603050405020304" pitchFamily="18" charset="0"/>
              </a:rPr>
              <a:t>) if </a:t>
            </a:r>
            <a:r>
              <a:rPr lang="en-US" i="1" dirty="0">
                <a:cs typeface="Times New Roman" panose="02020603050405020304" pitchFamily="18" charset="0"/>
              </a:rPr>
              <a:t>smoke</a:t>
            </a:r>
            <a:r>
              <a:rPr lang="en-US" dirty="0">
                <a:cs typeface="Times New Roman" panose="02020603050405020304" pitchFamily="18" charset="0"/>
              </a:rPr>
              <a:t> is seen (</a:t>
            </a:r>
            <a:r>
              <a:rPr lang="en-US" i="1" dirty="0">
                <a:cs typeface="Times New Roman" panose="02020603050405020304" pitchFamily="18" charset="0"/>
              </a:rPr>
              <a:t>sign/mark</a:t>
            </a:r>
            <a:r>
              <a:rPr lang="en-US" dirty="0">
                <a:cs typeface="Times New Roman" panose="02020603050405020304" pitchFamily="18" charset="0"/>
              </a:rPr>
              <a:t>), there must be a </a:t>
            </a:r>
            <a:r>
              <a:rPr lang="en-US" i="1" dirty="0">
                <a:cs typeface="Times New Roman" panose="02020603050405020304" pitchFamily="18" charset="0"/>
              </a:rPr>
              <a:t>fire. </a:t>
            </a:r>
            <a:r>
              <a:rPr lang="en-US" dirty="0">
                <a:cs typeface="Times New Roman" panose="02020603050405020304" pitchFamily="18" charset="0"/>
              </a:rPr>
              <a:t>Why? Because the </a:t>
            </a:r>
            <a:r>
              <a:rPr lang="en-US" i="1" dirty="0">
                <a:cs typeface="Times New Roman" panose="02020603050405020304" pitchFamily="18" charset="0"/>
              </a:rPr>
              <a:t>invariable concomitance</a:t>
            </a:r>
            <a:r>
              <a:rPr lang="en-US" dirty="0">
                <a:cs typeface="Times New Roman" panose="02020603050405020304" pitchFamily="18" charset="0"/>
              </a:rPr>
              <a:t> – fire and smoke occur simultaneously;</a:t>
            </a:r>
          </a:p>
          <a:p>
            <a:r>
              <a:rPr lang="en-SG" b="1" i="1" u="sng" dirty="0">
                <a:cs typeface="Times New Roman" panose="02020603050405020304" pitchFamily="18" charset="0"/>
              </a:rPr>
              <a:t>Inference</a:t>
            </a:r>
            <a:r>
              <a:rPr lang="en-SG" dirty="0">
                <a:cs typeface="Times New Roman" panose="02020603050405020304" pitchFamily="18" charset="0"/>
              </a:rPr>
              <a:t>: </a:t>
            </a:r>
            <a:r>
              <a:rPr lang="en-SG" i="1" u="sng" dirty="0">
                <a:cs typeface="Times New Roman" panose="02020603050405020304" pitchFamily="18" charset="0"/>
              </a:rPr>
              <a:t>invariable concomitance</a:t>
            </a:r>
            <a:r>
              <a:rPr lang="en-SG" dirty="0">
                <a:cs typeface="Times New Roman" panose="02020603050405020304" pitchFamily="18" charset="0"/>
              </a:rPr>
              <a:t> = fire and smoke occur together; </a:t>
            </a:r>
            <a:r>
              <a:rPr lang="en-US" i="1" u="sng" dirty="0">
                <a:cs typeface="Times New Roman" panose="02020603050405020304" pitchFamily="18" charset="0"/>
              </a:rPr>
              <a:t>sa</a:t>
            </a:r>
            <a:r>
              <a:rPr lang="en-US" i="1" u="sng" dirty="0"/>
              <a:t>pak</a:t>
            </a:r>
            <a:r>
              <a:rPr lang="en-US" i="1" u="sng" dirty="0">
                <a:cs typeface="Times New Roman" panose="02020603050405020304" pitchFamily="18" charset="0"/>
              </a:rPr>
              <a:t>ṣa/</a:t>
            </a:r>
            <a:r>
              <a:rPr lang="en-US" u="sng" dirty="0">
                <a:cs typeface="Times New Roman" panose="02020603050405020304" pitchFamily="18" charset="0"/>
              </a:rPr>
              <a:t>kitchen</a:t>
            </a:r>
            <a:r>
              <a:rPr lang="en-US" dirty="0">
                <a:cs typeface="Times New Roman" panose="02020603050405020304" pitchFamily="18" charset="0"/>
              </a:rPr>
              <a:t> (fire &amp; smoke) + </a:t>
            </a:r>
            <a:r>
              <a:rPr lang="en-US" i="1" u="sng" dirty="0">
                <a:cs typeface="Times New Roman" panose="02020603050405020304" pitchFamily="18" charset="0"/>
              </a:rPr>
              <a:t>vi</a:t>
            </a:r>
            <a:r>
              <a:rPr lang="en-US" i="1" u="sng" dirty="0"/>
              <a:t>pak</a:t>
            </a:r>
            <a:r>
              <a:rPr lang="en-US" i="1" u="sng" dirty="0">
                <a:cs typeface="Times New Roman" panose="02020603050405020304" pitchFamily="18" charset="0"/>
              </a:rPr>
              <a:t>ṣa/</a:t>
            </a:r>
            <a:r>
              <a:rPr lang="en-US" u="sng" dirty="0">
                <a:cs typeface="Times New Roman" panose="02020603050405020304" pitchFamily="18" charset="0"/>
              </a:rPr>
              <a:t>lake</a:t>
            </a:r>
            <a:r>
              <a:rPr lang="en-US" dirty="0">
                <a:cs typeface="Times New Roman" panose="02020603050405020304" pitchFamily="18" charset="0"/>
              </a:rPr>
              <a:t> (neither fire nor smoke) = </a:t>
            </a:r>
            <a:r>
              <a:rPr lang="en-US" u="sng" dirty="0">
                <a:cs typeface="Times New Roman" panose="02020603050405020304" pitchFamily="18" charset="0"/>
              </a:rPr>
              <a:t>mountain possess fire because of smoke in a kitchen but not in a lake</a:t>
            </a:r>
            <a:r>
              <a:rPr lang="en-US" dirty="0">
                <a:cs typeface="Times New Roman" panose="02020603050405020304" pitchFamily="18" charset="0"/>
              </a:rPr>
              <a:t>; </a:t>
            </a:r>
            <a:endParaRPr lang="en-SG" dirty="0">
              <a:cs typeface="Times New Roman" panose="02020603050405020304" pitchFamily="18" charset="0"/>
            </a:endParaRPr>
          </a:p>
        </p:txBody>
      </p:sp>
    </p:spTree>
    <p:extLst>
      <p:ext uri="{BB962C8B-B14F-4D97-AF65-F5344CB8AC3E}">
        <p14:creationId xmlns:p14="http://schemas.microsoft.com/office/powerpoint/2010/main" val="1926445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DD8F-665C-481B-9306-3D86A72C2C00}"/>
              </a:ext>
            </a:extLst>
          </p:cNvPr>
          <p:cNvSpPr>
            <a:spLocks noGrp="1"/>
          </p:cNvSpPr>
          <p:nvPr>
            <p:ph type="title"/>
          </p:nvPr>
        </p:nvSpPr>
        <p:spPr/>
        <p:txBody>
          <a:bodyPr>
            <a:normAutofit fontScale="90000"/>
          </a:bodyPr>
          <a:lstStyle/>
          <a:p>
            <a:r>
              <a:rPr lang="en-US" i="1" dirty="0"/>
              <a:t>Sapak</a:t>
            </a:r>
            <a:r>
              <a:rPr lang="en-US" i="1" dirty="0">
                <a:latin typeface="Times New Roman" panose="02020603050405020304" pitchFamily="18" charset="0"/>
                <a:cs typeface="Times New Roman" panose="02020603050405020304" pitchFamily="18" charset="0"/>
              </a:rPr>
              <a:t>ṣa</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vipakṣ</a:t>
            </a:r>
            <a:r>
              <a:rPr lang="en-US" i="1" dirty="0"/>
              <a:t>a</a:t>
            </a:r>
            <a:r>
              <a:rPr lang="en-US" sz="1800" dirty="0"/>
              <a:t>: below is a simple diagram to demonstrate the operational mechanism of those two examples in the 3-membered Buddhist logical sequent/method; we used the term </a:t>
            </a:r>
            <a:r>
              <a:rPr lang="en-US" sz="1800" i="1" dirty="0"/>
              <a:t>invariable concomitance</a:t>
            </a:r>
            <a:r>
              <a:rPr lang="en-US" sz="1800" dirty="0"/>
              <a:t> instead of </a:t>
            </a:r>
            <a:r>
              <a:rPr lang="en-US" sz="1800" i="1" dirty="0" err="1"/>
              <a:t>vāypti</a:t>
            </a:r>
            <a:r>
              <a:rPr lang="en-US" sz="1800" dirty="0"/>
              <a:t> because we will explain the latter term in another lecture; please note that we deliberately changed the order of the logical reasoning sequent, which the normal order would have the 2</a:t>
            </a:r>
            <a:r>
              <a:rPr lang="en-US" sz="1800" baseline="30000" dirty="0"/>
              <a:t>nd</a:t>
            </a:r>
            <a:r>
              <a:rPr lang="en-US" sz="1800" dirty="0"/>
              <a:t> and 3</a:t>
            </a:r>
            <a:r>
              <a:rPr lang="en-US" sz="1800" baseline="30000" dirty="0"/>
              <a:t>rd</a:t>
            </a:r>
            <a:r>
              <a:rPr lang="en-US" sz="1800" dirty="0"/>
              <a:t> members placed to the 4</a:t>
            </a:r>
            <a:r>
              <a:rPr lang="en-US" sz="1800" baseline="30000" dirty="0"/>
              <a:t>th</a:t>
            </a:r>
            <a:r>
              <a:rPr lang="en-US" sz="1800" dirty="0"/>
              <a:t> and 5</a:t>
            </a:r>
            <a:r>
              <a:rPr lang="en-US" sz="1800" baseline="30000" dirty="0"/>
              <a:t>th</a:t>
            </a:r>
            <a:r>
              <a:rPr lang="en-US" sz="1800" dirty="0"/>
              <a:t> spots respectively;</a:t>
            </a:r>
            <a:endParaRPr lang="en-SG" dirty="0"/>
          </a:p>
        </p:txBody>
      </p:sp>
      <p:graphicFrame>
        <p:nvGraphicFramePr>
          <p:cNvPr id="4" name="Content Placeholder 3">
            <a:extLst>
              <a:ext uri="{FF2B5EF4-FFF2-40B4-BE49-F238E27FC236}">
                <a16:creationId xmlns:a16="http://schemas.microsoft.com/office/drawing/2014/main" id="{0E54A27B-2554-4CA7-B28D-109FBA3918F2}"/>
              </a:ext>
            </a:extLst>
          </p:cNvPr>
          <p:cNvGraphicFramePr>
            <a:graphicFrameLocks noGrp="1"/>
          </p:cNvGraphicFramePr>
          <p:nvPr>
            <p:ph idx="1"/>
            <p:extLst>
              <p:ext uri="{D42A27DB-BD31-4B8C-83A1-F6EECF244321}">
                <p14:modId xmlns:p14="http://schemas.microsoft.com/office/powerpoint/2010/main" val="3746958745"/>
              </p:ext>
            </p:extLst>
          </p:nvPr>
        </p:nvGraphicFramePr>
        <p:xfrm>
          <a:off x="628650" y="1979801"/>
          <a:ext cx="7886700" cy="4197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6692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0EC08-3575-4359-9BCB-7E99B313E66B}"/>
              </a:ext>
            </a:extLst>
          </p:cNvPr>
          <p:cNvSpPr>
            <a:spLocks noGrp="1"/>
          </p:cNvSpPr>
          <p:nvPr>
            <p:ph type="title"/>
          </p:nvPr>
        </p:nvSpPr>
        <p:spPr/>
        <p:txBody>
          <a:bodyPr>
            <a:normAutofit fontScale="90000"/>
          </a:bodyPr>
          <a:lstStyle/>
          <a:p>
            <a:r>
              <a:rPr lang="en-US" i="1" dirty="0"/>
              <a:t>Trairūpya</a:t>
            </a:r>
            <a:r>
              <a:rPr lang="en-US" sz="2400" dirty="0"/>
              <a:t>: below are some further explanations about the theory which illustrates that three conditions of the reason that need to be satisfied in order to have a valid logical reasoning;</a:t>
            </a:r>
            <a:endParaRPr lang="en-SG" dirty="0"/>
          </a:p>
        </p:txBody>
      </p:sp>
      <p:sp>
        <p:nvSpPr>
          <p:cNvPr id="3" name="Content Placeholder 2">
            <a:extLst>
              <a:ext uri="{FF2B5EF4-FFF2-40B4-BE49-F238E27FC236}">
                <a16:creationId xmlns:a16="http://schemas.microsoft.com/office/drawing/2014/main" id="{59C58B79-DFE8-4973-A648-FC04A64880A8}"/>
              </a:ext>
            </a:extLst>
          </p:cNvPr>
          <p:cNvSpPr>
            <a:spLocks noGrp="1"/>
          </p:cNvSpPr>
          <p:nvPr>
            <p:ph idx="1"/>
          </p:nvPr>
        </p:nvSpPr>
        <p:spPr/>
        <p:txBody>
          <a:bodyPr>
            <a:normAutofit fontScale="85000" lnSpcReduction="20000"/>
          </a:bodyPr>
          <a:lstStyle/>
          <a:p>
            <a:r>
              <a:rPr lang="en-US" i="1" dirty="0"/>
              <a:t>Trairūpya</a:t>
            </a:r>
            <a:r>
              <a:rPr lang="en-US" dirty="0"/>
              <a:t>: instead of understanding the term as a concept, it might be helpful to understand it as a theory; in other words, the term means </a:t>
            </a:r>
            <a:r>
              <a:rPr lang="en-US" i="1" dirty="0" err="1"/>
              <a:t>trai</a:t>
            </a:r>
            <a:r>
              <a:rPr lang="en-US" dirty="0"/>
              <a:t>/three + </a:t>
            </a:r>
            <a:r>
              <a:rPr lang="en-US" i="1" dirty="0" err="1"/>
              <a:t>rūpa</a:t>
            </a:r>
            <a:r>
              <a:rPr lang="en-US" dirty="0"/>
              <a:t>/matter = </a:t>
            </a:r>
            <a:r>
              <a:rPr lang="en-US" i="1" dirty="0"/>
              <a:t>three matters</a:t>
            </a:r>
            <a:r>
              <a:rPr lang="en-US" dirty="0"/>
              <a:t>, or it is generally translated as three characteristics (</a:t>
            </a:r>
            <a:r>
              <a:rPr lang="en-US" i="1" dirty="0"/>
              <a:t>conditions</a:t>
            </a:r>
            <a:r>
              <a:rPr lang="en-US" dirty="0"/>
              <a:t> or </a:t>
            </a:r>
            <a:r>
              <a:rPr lang="en-US" i="1" dirty="0"/>
              <a:t>aspects</a:t>
            </a:r>
            <a:r>
              <a:rPr lang="en-US" dirty="0"/>
              <a:t> would be all right) of the </a:t>
            </a:r>
            <a:r>
              <a:rPr lang="en-US" i="1" dirty="0" err="1"/>
              <a:t>hetu</a:t>
            </a:r>
            <a:r>
              <a:rPr lang="en-US" i="1" dirty="0"/>
              <a:t>/reason</a:t>
            </a:r>
            <a:r>
              <a:rPr lang="en-US" dirty="0"/>
              <a:t>;</a:t>
            </a:r>
          </a:p>
          <a:p>
            <a:r>
              <a:rPr lang="en-US" dirty="0"/>
              <a:t>As we mentioned in the lecture notes, the discussion of the concept of the three aspects of the reason and the relationship between the thesis/subject and the reason can probably be dated back to the early </a:t>
            </a:r>
            <a:r>
              <a:rPr lang="en-US" dirty="0" err="1"/>
              <a:t>Ny</a:t>
            </a:r>
            <a:r>
              <a:rPr lang="en-US" dirty="0" err="1">
                <a:latin typeface="Times New Roman" panose="02020603050405020304" pitchFamily="18" charset="0"/>
                <a:cs typeface="Times New Roman" panose="02020603050405020304" pitchFamily="18" charset="0"/>
              </a:rPr>
              <a:t>āya</a:t>
            </a:r>
            <a:r>
              <a:rPr lang="en-US" dirty="0">
                <a:latin typeface="Times New Roman" panose="02020603050405020304" pitchFamily="18" charset="0"/>
                <a:cs typeface="Times New Roman" panose="02020603050405020304" pitchFamily="18" charset="0"/>
              </a:rPr>
              <a:t> logical method, for as early as the time of </a:t>
            </a:r>
            <a:r>
              <a:rPr lang="en-US" dirty="0" err="1">
                <a:latin typeface="Times New Roman" panose="02020603050405020304" pitchFamily="18" charset="0"/>
                <a:cs typeface="Times New Roman" panose="02020603050405020304" pitchFamily="18" charset="0"/>
              </a:rPr>
              <a:t>Asaṅga</a:t>
            </a:r>
            <a:r>
              <a:rPr lang="en-US" dirty="0">
                <a:latin typeface="Times New Roman" panose="02020603050405020304" pitchFamily="18" charset="0"/>
                <a:cs typeface="Times New Roman" panose="02020603050405020304" pitchFamily="18" charset="0"/>
              </a:rPr>
              <a:t>, he already made some criticism about the </a:t>
            </a:r>
            <a:r>
              <a:rPr lang="en-US" i="1" dirty="0" err="1">
                <a:latin typeface="Times New Roman" panose="02020603050405020304" pitchFamily="18" charset="0"/>
                <a:cs typeface="Times New Roman" panose="02020603050405020304" pitchFamily="18" charset="0"/>
              </a:rPr>
              <a:t>tr</a:t>
            </a:r>
            <a:r>
              <a:rPr lang="en-US" i="1" dirty="0" err="1"/>
              <a:t>airūpya</a:t>
            </a:r>
            <a:r>
              <a:rPr lang="en-US" dirty="0"/>
              <a:t>; his brother, despite being a contemporary, actually accepted the concept; </a:t>
            </a:r>
          </a:p>
          <a:p>
            <a:r>
              <a:rPr lang="en-US" dirty="0"/>
              <a:t>But not until the time of Dign</a:t>
            </a:r>
            <a:r>
              <a:rPr lang="en-US" dirty="0">
                <a:latin typeface="Times New Roman" panose="02020603050405020304" pitchFamily="18" charset="0"/>
                <a:cs typeface="Times New Roman" panose="02020603050405020304" pitchFamily="18" charset="0"/>
              </a:rPr>
              <a:t>āga, he explicitly articulated some clear definitions of the concept as well as specified that the three characteristics of the reason are necessary;</a:t>
            </a:r>
            <a:endParaRPr lang="en-SG" dirty="0"/>
          </a:p>
        </p:txBody>
      </p:sp>
    </p:spTree>
    <p:extLst>
      <p:ext uri="{BB962C8B-B14F-4D97-AF65-F5344CB8AC3E}">
        <p14:creationId xmlns:p14="http://schemas.microsoft.com/office/powerpoint/2010/main" val="4219915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E7B7D-FD6F-4CE9-93FE-932850948882}"/>
              </a:ext>
            </a:extLst>
          </p:cNvPr>
          <p:cNvSpPr>
            <a:spLocks noGrp="1"/>
          </p:cNvSpPr>
          <p:nvPr>
            <p:ph type="title"/>
          </p:nvPr>
        </p:nvSpPr>
        <p:spPr/>
        <p:txBody>
          <a:bodyPr>
            <a:normAutofit fontScale="90000"/>
          </a:bodyPr>
          <a:lstStyle/>
          <a:p>
            <a:r>
              <a:rPr lang="en-US" i="1" dirty="0"/>
              <a:t>Vy</a:t>
            </a:r>
            <a:r>
              <a:rPr lang="en-US" i="1" dirty="0">
                <a:latin typeface="Times New Roman" panose="02020603050405020304" pitchFamily="18" charset="0"/>
                <a:cs typeface="Times New Roman" panose="02020603050405020304" pitchFamily="18" charset="0"/>
              </a:rPr>
              <a:t>ā</a:t>
            </a:r>
            <a:r>
              <a:rPr lang="en-US" i="1" dirty="0"/>
              <a:t>pti</a:t>
            </a:r>
            <a:r>
              <a:rPr lang="en-US" sz="2000" dirty="0"/>
              <a:t>: it is also necessary to explain this term because this is basically the first condition of the </a:t>
            </a:r>
            <a:r>
              <a:rPr lang="en-US" sz="2000" i="1" dirty="0" err="1"/>
              <a:t>trair</a:t>
            </a:r>
            <a:r>
              <a:rPr lang="en-US" sz="2000" i="1" dirty="0" err="1">
                <a:latin typeface="Times New Roman" panose="02020603050405020304" pitchFamily="18" charset="0"/>
                <a:cs typeface="Times New Roman" panose="02020603050405020304" pitchFamily="18" charset="0"/>
              </a:rPr>
              <a:t>ū</a:t>
            </a:r>
            <a:r>
              <a:rPr lang="en-US" sz="2000" i="1" dirty="0" err="1"/>
              <a:t>pya</a:t>
            </a:r>
            <a:r>
              <a:rPr lang="en-US" sz="2000" dirty="0"/>
              <a:t>; although it is clear from the examples such as </a:t>
            </a:r>
            <a:r>
              <a:rPr lang="en-US" sz="2000" i="1" dirty="0"/>
              <a:t>fire/smoke </a:t>
            </a:r>
            <a:r>
              <a:rPr lang="en-US" sz="2000" dirty="0"/>
              <a:t>or </a:t>
            </a:r>
            <a:r>
              <a:rPr lang="en-US" sz="2000" i="1" dirty="0"/>
              <a:t>sound/produced-ness/impermanent</a:t>
            </a:r>
            <a:r>
              <a:rPr lang="en-US" sz="2000" dirty="0"/>
              <a:t> what the term means, by explaining further we may understand how the Buddhist method actually works;</a:t>
            </a:r>
            <a:endParaRPr lang="en-SG" sz="2000" dirty="0"/>
          </a:p>
        </p:txBody>
      </p:sp>
      <p:sp>
        <p:nvSpPr>
          <p:cNvPr id="3" name="Content Placeholder 2">
            <a:extLst>
              <a:ext uri="{FF2B5EF4-FFF2-40B4-BE49-F238E27FC236}">
                <a16:creationId xmlns:a16="http://schemas.microsoft.com/office/drawing/2014/main" id="{2B66A1C7-D167-43EB-8610-5A0E3C512AF0}"/>
              </a:ext>
            </a:extLst>
          </p:cNvPr>
          <p:cNvSpPr>
            <a:spLocks noGrp="1"/>
          </p:cNvSpPr>
          <p:nvPr>
            <p:ph idx="1"/>
          </p:nvPr>
        </p:nvSpPr>
        <p:spPr/>
        <p:txBody>
          <a:bodyPr>
            <a:normAutofit fontScale="77500" lnSpcReduction="20000"/>
          </a:bodyPr>
          <a:lstStyle/>
          <a:p>
            <a:r>
              <a:rPr lang="en-US" dirty="0"/>
              <a:t>As we discussed, this term may not have been invented by Buddhist scholars, nor was it even an invention of Dign</a:t>
            </a:r>
            <a:r>
              <a:rPr lang="en-US" dirty="0">
                <a:cs typeface="Times New Roman" panose="02020603050405020304" pitchFamily="18" charset="0"/>
              </a:rPr>
              <a:t>āga himself; in fact, according to </a:t>
            </a:r>
            <a:r>
              <a:rPr lang="en-US" dirty="0" err="1">
                <a:cs typeface="Times New Roman" panose="02020603050405020304" pitchFamily="18" charset="0"/>
              </a:rPr>
              <a:t>Barlingay</a:t>
            </a:r>
            <a:r>
              <a:rPr lang="en-US" dirty="0">
                <a:cs typeface="Times New Roman" panose="02020603050405020304" pitchFamily="18" charset="0"/>
              </a:rPr>
              <a:t> (</a:t>
            </a:r>
            <a:r>
              <a:rPr lang="en-US" dirty="0" err="1">
                <a:cs typeface="Times New Roman" panose="02020603050405020304" pitchFamily="18" charset="0"/>
              </a:rPr>
              <a:t>Barlingay</a:t>
            </a:r>
            <a:r>
              <a:rPr lang="en-US" dirty="0">
                <a:cs typeface="Times New Roman" panose="02020603050405020304" pitchFamily="18" charset="0"/>
              </a:rPr>
              <a:t>, 1965:109), sometimes Buddhist logicians actually used the term </a:t>
            </a:r>
            <a:r>
              <a:rPr lang="en-US" i="1" dirty="0">
                <a:cs typeface="Times New Roman" panose="02020603050405020304" pitchFamily="18" charset="0"/>
              </a:rPr>
              <a:t>hetusādhyapratibandha</a:t>
            </a:r>
            <a:r>
              <a:rPr lang="en-US" dirty="0">
                <a:cs typeface="Times New Roman" panose="02020603050405020304" pitchFamily="18" charset="0"/>
              </a:rPr>
              <a:t> or connection of the </a:t>
            </a:r>
            <a:r>
              <a:rPr lang="en-US" i="1" dirty="0" err="1">
                <a:cs typeface="Times New Roman" panose="02020603050405020304" pitchFamily="18" charset="0"/>
              </a:rPr>
              <a:t>hetu</a:t>
            </a:r>
            <a:r>
              <a:rPr lang="en-US" i="1" dirty="0">
                <a:cs typeface="Times New Roman" panose="02020603050405020304" pitchFamily="18" charset="0"/>
              </a:rPr>
              <a:t>/reason</a:t>
            </a:r>
            <a:r>
              <a:rPr lang="en-US" dirty="0">
                <a:cs typeface="Times New Roman" panose="02020603050405020304" pitchFamily="18" charset="0"/>
              </a:rPr>
              <a:t> and the </a:t>
            </a:r>
            <a:r>
              <a:rPr lang="en-US" i="1" dirty="0" err="1">
                <a:cs typeface="Times New Roman" panose="02020603050405020304" pitchFamily="18" charset="0"/>
              </a:rPr>
              <a:t>sādhya</a:t>
            </a:r>
            <a:r>
              <a:rPr lang="en-US" i="1" dirty="0">
                <a:cs typeface="Times New Roman" panose="02020603050405020304" pitchFamily="18" charset="0"/>
              </a:rPr>
              <a:t>/the property of the subject</a:t>
            </a:r>
            <a:r>
              <a:rPr lang="en-US" dirty="0">
                <a:cs typeface="Times New Roman" panose="02020603050405020304" pitchFamily="18" charset="0"/>
              </a:rPr>
              <a:t>; however, started from Dignāga, the term was treated like a theory rather than a mere concept, which expanded its definition;</a:t>
            </a:r>
          </a:p>
          <a:p>
            <a:r>
              <a:rPr lang="en-SG" i="1" dirty="0" err="1"/>
              <a:t>Vy</a:t>
            </a:r>
            <a:r>
              <a:rPr lang="en-US" i="1" dirty="0" err="1">
                <a:cs typeface="Times New Roman" panose="02020603050405020304" pitchFamily="18" charset="0"/>
              </a:rPr>
              <a:t>āpti</a:t>
            </a:r>
            <a:r>
              <a:rPr lang="en-US" dirty="0">
                <a:cs typeface="Times New Roman" panose="02020603050405020304" pitchFamily="18" charset="0"/>
              </a:rPr>
              <a:t>: it means </a:t>
            </a:r>
            <a:r>
              <a:rPr lang="en-US" i="1" dirty="0">
                <a:cs typeface="Times New Roman" panose="02020603050405020304" pitchFamily="18" charset="0"/>
              </a:rPr>
              <a:t>universal pervasion</a:t>
            </a:r>
            <a:r>
              <a:rPr lang="en-US" dirty="0">
                <a:cs typeface="Times New Roman" panose="02020603050405020304" pitchFamily="18" charset="0"/>
              </a:rPr>
              <a:t> or similar to the </a:t>
            </a:r>
            <a:r>
              <a:rPr lang="en-US" i="1" dirty="0">
                <a:cs typeface="Times New Roman" panose="02020603050405020304" pitchFamily="18" charset="0"/>
              </a:rPr>
              <a:t>invariable concomitance</a:t>
            </a:r>
            <a:r>
              <a:rPr lang="en-US" dirty="0">
                <a:cs typeface="Times New Roman" panose="02020603050405020304" pitchFamily="18" charset="0"/>
              </a:rPr>
              <a:t>; and we shall provide two more related terms so that the term itself would be clearer;</a:t>
            </a:r>
          </a:p>
          <a:p>
            <a:r>
              <a:rPr lang="en-US" i="1" dirty="0">
                <a:cs typeface="Times New Roman" panose="02020603050405020304" pitchFamily="18" charset="0"/>
              </a:rPr>
              <a:t>Vyāpaka</a:t>
            </a:r>
            <a:r>
              <a:rPr lang="en-US" dirty="0">
                <a:cs typeface="Times New Roman" panose="02020603050405020304" pitchFamily="18" charset="0"/>
              </a:rPr>
              <a:t>: it means </a:t>
            </a:r>
            <a:r>
              <a:rPr lang="en-US" i="1" dirty="0" err="1">
                <a:cs typeface="Times New Roman" panose="02020603050405020304" pitchFamily="18" charset="0"/>
              </a:rPr>
              <a:t>pervader</a:t>
            </a:r>
            <a:r>
              <a:rPr lang="en-US" dirty="0">
                <a:cs typeface="Times New Roman" panose="02020603050405020304" pitchFamily="18" charset="0"/>
              </a:rPr>
              <a:t>, or </a:t>
            </a:r>
            <a:r>
              <a:rPr lang="en-US" i="1" dirty="0" err="1">
                <a:cs typeface="Times New Roman" panose="02020603050405020304" pitchFamily="18" charset="0"/>
              </a:rPr>
              <a:t>probandum</a:t>
            </a:r>
            <a:r>
              <a:rPr lang="en-US" dirty="0">
                <a:cs typeface="Times New Roman" panose="02020603050405020304" pitchFamily="18" charset="0"/>
              </a:rPr>
              <a:t>, or </a:t>
            </a:r>
            <a:r>
              <a:rPr lang="en-US" i="1" dirty="0">
                <a:cs typeface="Times New Roman" panose="02020603050405020304" pitchFamily="18" charset="0"/>
              </a:rPr>
              <a:t>something that needs to be proved</a:t>
            </a:r>
            <a:r>
              <a:rPr lang="en-US" dirty="0">
                <a:cs typeface="Times New Roman" panose="02020603050405020304" pitchFamily="18" charset="0"/>
              </a:rPr>
              <a:t>; here it means </a:t>
            </a:r>
            <a:r>
              <a:rPr lang="en-US" i="1" dirty="0" err="1">
                <a:cs typeface="Times New Roman" panose="02020603050405020304" pitchFamily="18" charset="0"/>
              </a:rPr>
              <a:t>sādhya</a:t>
            </a:r>
            <a:r>
              <a:rPr lang="en-US" i="1" dirty="0">
                <a:cs typeface="Times New Roman" panose="02020603050405020304" pitchFamily="18" charset="0"/>
              </a:rPr>
              <a:t>/property of the subject</a:t>
            </a:r>
            <a:r>
              <a:rPr lang="en-US" dirty="0">
                <a:cs typeface="Times New Roman" panose="02020603050405020304" pitchFamily="18" charset="0"/>
              </a:rPr>
              <a:t>;</a:t>
            </a:r>
          </a:p>
          <a:p>
            <a:r>
              <a:rPr lang="en-US" i="1" dirty="0" err="1">
                <a:cs typeface="Times New Roman" panose="02020603050405020304" pitchFamily="18" charset="0"/>
              </a:rPr>
              <a:t>Vyāpya</a:t>
            </a:r>
            <a:r>
              <a:rPr lang="en-US" dirty="0">
                <a:cs typeface="Times New Roman" panose="02020603050405020304" pitchFamily="18" charset="0"/>
              </a:rPr>
              <a:t>: this is another term derived from </a:t>
            </a:r>
            <a:r>
              <a:rPr lang="en-US" i="1" dirty="0">
                <a:cs typeface="Times New Roman" panose="02020603050405020304" pitchFamily="18" charset="0"/>
              </a:rPr>
              <a:t>vyāpti</a:t>
            </a:r>
            <a:r>
              <a:rPr lang="en-US" dirty="0">
                <a:cs typeface="Times New Roman" panose="02020603050405020304" pitchFamily="18" charset="0"/>
              </a:rPr>
              <a:t>, which means </a:t>
            </a:r>
            <a:r>
              <a:rPr lang="en-US" i="1" dirty="0">
                <a:cs typeface="Times New Roman" panose="02020603050405020304" pitchFamily="18" charset="0"/>
              </a:rPr>
              <a:t>pervaded</a:t>
            </a:r>
            <a:r>
              <a:rPr lang="en-US" dirty="0">
                <a:cs typeface="Times New Roman" panose="02020603050405020304" pitchFamily="18" charset="0"/>
              </a:rPr>
              <a:t>, or </a:t>
            </a:r>
            <a:r>
              <a:rPr lang="en-US" i="1" dirty="0" err="1">
                <a:cs typeface="Times New Roman" panose="02020603050405020304" pitchFamily="18" charset="0"/>
              </a:rPr>
              <a:t>probans</a:t>
            </a:r>
            <a:r>
              <a:rPr lang="en-US" dirty="0">
                <a:cs typeface="Times New Roman" panose="02020603050405020304" pitchFamily="18" charset="0"/>
              </a:rPr>
              <a:t>, or the </a:t>
            </a:r>
            <a:r>
              <a:rPr lang="en-US" i="1" dirty="0">
                <a:cs typeface="Times New Roman" panose="02020603050405020304" pitchFamily="18" charset="0"/>
              </a:rPr>
              <a:t>proof</a:t>
            </a:r>
            <a:r>
              <a:rPr lang="en-US" dirty="0">
                <a:cs typeface="Times New Roman" panose="02020603050405020304" pitchFamily="18" charset="0"/>
              </a:rPr>
              <a:t>; here it means </a:t>
            </a:r>
            <a:r>
              <a:rPr lang="en-US" i="1" dirty="0" err="1">
                <a:cs typeface="Times New Roman" panose="02020603050405020304" pitchFamily="18" charset="0"/>
              </a:rPr>
              <a:t>hetu</a:t>
            </a:r>
            <a:r>
              <a:rPr lang="en-US" i="1" dirty="0">
                <a:cs typeface="Times New Roman" panose="02020603050405020304" pitchFamily="18" charset="0"/>
              </a:rPr>
              <a:t>/reason </a:t>
            </a:r>
            <a:r>
              <a:rPr lang="en-US" dirty="0">
                <a:cs typeface="Times New Roman" panose="02020603050405020304" pitchFamily="18" charset="0"/>
              </a:rPr>
              <a:t>or </a:t>
            </a:r>
            <a:r>
              <a:rPr lang="en-US" i="1" dirty="0" err="1">
                <a:cs typeface="Times New Roman" panose="02020603050405020304" pitchFamily="18" charset="0"/>
              </a:rPr>
              <a:t>liṅga</a:t>
            </a:r>
            <a:r>
              <a:rPr lang="en-US" i="1" dirty="0">
                <a:cs typeface="Times New Roman" panose="02020603050405020304" pitchFamily="18" charset="0"/>
              </a:rPr>
              <a:t>/sign/mark;</a:t>
            </a:r>
            <a:endParaRPr lang="en-SG" dirty="0"/>
          </a:p>
        </p:txBody>
      </p:sp>
    </p:spTree>
    <p:extLst>
      <p:ext uri="{BB962C8B-B14F-4D97-AF65-F5344CB8AC3E}">
        <p14:creationId xmlns:p14="http://schemas.microsoft.com/office/powerpoint/2010/main" val="1508425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023A-A70D-4C08-8662-54431491EF37}"/>
              </a:ext>
            </a:extLst>
          </p:cNvPr>
          <p:cNvSpPr>
            <a:spLocks noGrp="1"/>
          </p:cNvSpPr>
          <p:nvPr>
            <p:ph type="title"/>
          </p:nvPr>
        </p:nvSpPr>
        <p:spPr/>
        <p:txBody>
          <a:bodyPr>
            <a:normAutofit fontScale="90000"/>
          </a:bodyPr>
          <a:lstStyle/>
          <a:p>
            <a:r>
              <a:rPr lang="en-US" i="1" dirty="0"/>
              <a:t>Vy</a:t>
            </a:r>
            <a:r>
              <a:rPr lang="en-US" i="1" dirty="0">
                <a:latin typeface="Times New Roman" panose="02020603050405020304" pitchFamily="18" charset="0"/>
                <a:cs typeface="Times New Roman" panose="02020603050405020304" pitchFamily="18" charset="0"/>
              </a:rPr>
              <a:t>āpti</a:t>
            </a:r>
            <a:r>
              <a:rPr lang="en-US" i="1" dirty="0"/>
              <a:t> – </a:t>
            </a:r>
            <a:r>
              <a:rPr lang="en-US" i="1" dirty="0" err="1"/>
              <a:t>Vy</a:t>
            </a:r>
            <a:r>
              <a:rPr lang="en-US" i="1" dirty="0" err="1">
                <a:latin typeface="Times New Roman" panose="02020603050405020304" pitchFamily="18" charset="0"/>
                <a:cs typeface="Times New Roman" panose="02020603050405020304" pitchFamily="18" charset="0"/>
              </a:rPr>
              <a:t>ā</a:t>
            </a:r>
            <a:r>
              <a:rPr lang="en-US" i="1" dirty="0" err="1"/>
              <a:t>pya</a:t>
            </a:r>
            <a:r>
              <a:rPr lang="en-US" i="1" dirty="0"/>
              <a:t> – Vy</a:t>
            </a:r>
            <a:r>
              <a:rPr lang="en-US" i="1" dirty="0">
                <a:latin typeface="Times New Roman" panose="02020603050405020304" pitchFamily="18" charset="0"/>
                <a:cs typeface="Times New Roman" panose="02020603050405020304" pitchFamily="18" charset="0"/>
              </a:rPr>
              <a:t>ā</a:t>
            </a:r>
            <a:r>
              <a:rPr lang="en-US" i="1" dirty="0"/>
              <a:t>paka</a:t>
            </a:r>
            <a:r>
              <a:rPr lang="en-US" sz="2000" dirty="0"/>
              <a:t>: here, the </a:t>
            </a:r>
            <a:r>
              <a:rPr lang="en-US" sz="2000" i="1" dirty="0" err="1"/>
              <a:t>vy</a:t>
            </a:r>
            <a:r>
              <a:rPr lang="en-US" sz="2000" i="1" dirty="0" err="1">
                <a:latin typeface="Times New Roman" panose="02020603050405020304" pitchFamily="18" charset="0"/>
                <a:cs typeface="Times New Roman" panose="02020603050405020304" pitchFamily="18" charset="0"/>
              </a:rPr>
              <a:t>ā</a:t>
            </a:r>
            <a:r>
              <a:rPr lang="en-US" sz="2000" i="1" dirty="0" err="1"/>
              <a:t>paka</a:t>
            </a:r>
            <a:r>
              <a:rPr lang="en-US" sz="2000" dirty="0"/>
              <a:t> is the thing that needs to be proved, and with the </a:t>
            </a:r>
            <a:r>
              <a:rPr lang="en-US" sz="2000" i="1" dirty="0"/>
              <a:t>universal pervasion</a:t>
            </a:r>
            <a:r>
              <a:rPr lang="en-US" sz="2000" dirty="0"/>
              <a:t> – </a:t>
            </a:r>
            <a:r>
              <a:rPr lang="en-US" sz="2000" i="1" dirty="0"/>
              <a:t>vy</a:t>
            </a:r>
            <a:r>
              <a:rPr lang="en-US" sz="2000" i="1" dirty="0">
                <a:latin typeface="Times New Roman" panose="02020603050405020304" pitchFamily="18" charset="0"/>
                <a:cs typeface="Times New Roman" panose="02020603050405020304" pitchFamily="18" charset="0"/>
              </a:rPr>
              <a:t>ā</a:t>
            </a:r>
            <a:r>
              <a:rPr lang="en-US" sz="2000" i="1" dirty="0"/>
              <a:t>pti</a:t>
            </a:r>
            <a:r>
              <a:rPr lang="en-US" sz="2000" dirty="0"/>
              <a:t> of the </a:t>
            </a:r>
            <a:r>
              <a:rPr lang="en-US" sz="2000" i="1" dirty="0" err="1"/>
              <a:t>vy</a:t>
            </a:r>
            <a:r>
              <a:rPr lang="en-US" sz="2000" i="1" dirty="0" err="1">
                <a:latin typeface="Times New Roman" panose="02020603050405020304" pitchFamily="18" charset="0"/>
                <a:cs typeface="Times New Roman" panose="02020603050405020304" pitchFamily="18" charset="0"/>
              </a:rPr>
              <a:t>ā</a:t>
            </a:r>
            <a:r>
              <a:rPr lang="en-US" sz="2000" i="1" dirty="0" err="1"/>
              <a:t>paka</a:t>
            </a:r>
            <a:r>
              <a:rPr lang="en-US" sz="2000" i="1" dirty="0"/>
              <a:t> </a:t>
            </a:r>
            <a:r>
              <a:rPr lang="en-US" sz="2000" dirty="0"/>
              <a:t>and </a:t>
            </a:r>
            <a:r>
              <a:rPr lang="en-US" sz="2000" i="1" dirty="0" err="1"/>
              <a:t>vy</a:t>
            </a:r>
            <a:r>
              <a:rPr lang="en-US" sz="2000" i="1" dirty="0" err="1">
                <a:latin typeface="Times New Roman" panose="02020603050405020304" pitchFamily="18" charset="0"/>
                <a:cs typeface="Times New Roman" panose="02020603050405020304" pitchFamily="18" charset="0"/>
              </a:rPr>
              <a:t>ā</a:t>
            </a:r>
            <a:r>
              <a:rPr lang="en-US" sz="2000" i="1" dirty="0" err="1"/>
              <a:t>pya</a:t>
            </a:r>
            <a:r>
              <a:rPr lang="en-US" sz="2000" dirty="0"/>
              <a:t> – </a:t>
            </a:r>
            <a:r>
              <a:rPr lang="en-US" sz="2000" i="1" dirty="0"/>
              <a:t>proof/</a:t>
            </a:r>
            <a:r>
              <a:rPr lang="en-US" sz="2000" i="1" dirty="0" err="1"/>
              <a:t>hetu</a:t>
            </a:r>
            <a:r>
              <a:rPr lang="en-US" sz="2000" i="1" dirty="0"/>
              <a:t>/</a:t>
            </a:r>
            <a:r>
              <a:rPr lang="en-US" sz="2000" i="1" dirty="0" err="1"/>
              <a:t>linga</a:t>
            </a:r>
            <a:r>
              <a:rPr lang="en-US" sz="2000" dirty="0"/>
              <a:t>, the whole inference process is complete;</a:t>
            </a:r>
            <a:endParaRPr lang="en-SG" sz="2000" dirty="0"/>
          </a:p>
        </p:txBody>
      </p:sp>
      <p:graphicFrame>
        <p:nvGraphicFramePr>
          <p:cNvPr id="4" name="Content Placeholder 3">
            <a:extLst>
              <a:ext uri="{FF2B5EF4-FFF2-40B4-BE49-F238E27FC236}">
                <a16:creationId xmlns:a16="http://schemas.microsoft.com/office/drawing/2014/main" id="{22901CBD-6D20-42FB-B50C-9DF65B0E7115}"/>
              </a:ext>
            </a:extLst>
          </p:cNvPr>
          <p:cNvGraphicFramePr>
            <a:graphicFrameLocks noGrp="1"/>
          </p:cNvGraphicFramePr>
          <p:nvPr>
            <p:ph idx="1"/>
            <p:extLst>
              <p:ext uri="{D42A27DB-BD31-4B8C-83A1-F6EECF244321}">
                <p14:modId xmlns:p14="http://schemas.microsoft.com/office/powerpoint/2010/main" val="406870983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0524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67C30-5D50-4633-A9A9-DE9F3E60BB52}"/>
              </a:ext>
            </a:extLst>
          </p:cNvPr>
          <p:cNvSpPr>
            <a:spLocks noGrp="1"/>
          </p:cNvSpPr>
          <p:nvPr>
            <p:ph type="title"/>
          </p:nvPr>
        </p:nvSpPr>
        <p:spPr/>
        <p:txBody>
          <a:bodyPr>
            <a:normAutofit fontScale="90000"/>
          </a:bodyPr>
          <a:lstStyle/>
          <a:p>
            <a:r>
              <a:rPr lang="en-US" dirty="0"/>
              <a:t>2</a:t>
            </a:r>
            <a:r>
              <a:rPr lang="en-US" baseline="30000" dirty="0"/>
              <a:t>nd</a:t>
            </a:r>
            <a:r>
              <a:rPr lang="en-US" dirty="0"/>
              <a:t> characteristic</a:t>
            </a:r>
            <a:r>
              <a:rPr lang="en-US" sz="2000" dirty="0"/>
              <a:t>: </a:t>
            </a:r>
            <a:r>
              <a:rPr lang="en-US" sz="2000" i="1" dirty="0"/>
              <a:t>sapakṣe </a:t>
            </a:r>
            <a:r>
              <a:rPr lang="en-US" sz="2000" i="1" dirty="0" err="1"/>
              <a:t>sattvam</a:t>
            </a:r>
            <a:r>
              <a:rPr lang="en-US" sz="2000" dirty="0"/>
              <a:t>, which means </a:t>
            </a:r>
            <a:r>
              <a:rPr lang="en-US" sz="2000" i="1" dirty="0"/>
              <a:t>reason</a:t>
            </a:r>
            <a:r>
              <a:rPr lang="en-US" sz="2000" dirty="0"/>
              <a:t> is </a:t>
            </a:r>
            <a:r>
              <a:rPr lang="en-US" sz="2000" i="1" dirty="0"/>
              <a:t>presen</a:t>
            </a:r>
            <a:r>
              <a:rPr lang="en-US" sz="2000" dirty="0"/>
              <a:t>t in the </a:t>
            </a:r>
            <a:r>
              <a:rPr lang="en-US" sz="2000" i="1" dirty="0"/>
              <a:t>similar example</a:t>
            </a:r>
            <a:r>
              <a:rPr lang="en-US" sz="2000" dirty="0"/>
              <a:t>; this aspect is rather straightforward, for as we mentioned on many early occasions, a similar example of </a:t>
            </a:r>
            <a:r>
              <a:rPr lang="en-US" sz="2000" i="1" dirty="0"/>
              <a:t>smoke</a:t>
            </a:r>
            <a:r>
              <a:rPr lang="en-US" sz="2000" dirty="0"/>
              <a:t> (and also </a:t>
            </a:r>
            <a:r>
              <a:rPr lang="en-US" sz="2000" i="1" dirty="0"/>
              <a:t>fire</a:t>
            </a:r>
            <a:r>
              <a:rPr lang="en-US" sz="2000" dirty="0"/>
              <a:t>; here remember the function of </a:t>
            </a:r>
            <a:r>
              <a:rPr lang="en-US" sz="2000" i="1" dirty="0" err="1"/>
              <a:t>hetu</a:t>
            </a:r>
            <a:r>
              <a:rPr lang="en-US" sz="2000" i="1" dirty="0"/>
              <a:t>/reason</a:t>
            </a:r>
            <a:r>
              <a:rPr lang="en-US" sz="2000" dirty="0"/>
              <a:t>, which is </a:t>
            </a:r>
            <a:r>
              <a:rPr lang="en-US" sz="2000" i="1" dirty="0"/>
              <a:t>sign/reason</a:t>
            </a:r>
            <a:r>
              <a:rPr lang="en-US" sz="2000" dirty="0"/>
              <a:t> to qualify the </a:t>
            </a:r>
            <a:r>
              <a:rPr lang="en-US" sz="2000" i="1" dirty="0"/>
              <a:t>property of the subject</a:t>
            </a:r>
            <a:r>
              <a:rPr lang="en-US" sz="2000" dirty="0"/>
              <a:t> – </a:t>
            </a:r>
            <a:r>
              <a:rPr lang="en-US" sz="2000" i="1" dirty="0"/>
              <a:t>mountain on fire</a:t>
            </a:r>
            <a:r>
              <a:rPr lang="en-US" sz="2000" dirty="0"/>
              <a:t>), would be present in a kitchen; when we discuss the 2</a:t>
            </a:r>
            <a:r>
              <a:rPr lang="en-US" sz="2000" baseline="30000" dirty="0"/>
              <a:t>nd</a:t>
            </a:r>
            <a:r>
              <a:rPr lang="en-US" sz="2000" dirty="0"/>
              <a:t> condition of the </a:t>
            </a:r>
            <a:r>
              <a:rPr lang="en-US" sz="2000" i="1" dirty="0" err="1"/>
              <a:t>trairūpya</a:t>
            </a:r>
            <a:r>
              <a:rPr lang="en-US" sz="2000" dirty="0"/>
              <a:t>, please remember the first one or the </a:t>
            </a:r>
            <a:r>
              <a:rPr lang="en-US" sz="2000" i="1" dirty="0" err="1"/>
              <a:t>v</a:t>
            </a:r>
            <a:r>
              <a:rPr lang="en-US" sz="2000" i="1" dirty="0" err="1">
                <a:latin typeface="Times New Roman" panose="02020603050405020304" pitchFamily="18" charset="0"/>
                <a:cs typeface="Times New Roman" panose="02020603050405020304" pitchFamily="18" charset="0"/>
              </a:rPr>
              <a:t>ā</a:t>
            </a:r>
            <a:r>
              <a:rPr lang="en-US" sz="2000" i="1" dirty="0" err="1"/>
              <a:t>ypti</a:t>
            </a:r>
            <a:r>
              <a:rPr lang="en-US" sz="2000" dirty="0"/>
              <a:t>; </a:t>
            </a:r>
            <a:endParaRPr lang="en-SG" sz="2000" dirty="0"/>
          </a:p>
        </p:txBody>
      </p:sp>
      <p:graphicFrame>
        <p:nvGraphicFramePr>
          <p:cNvPr id="4" name="Content Placeholder 3">
            <a:extLst>
              <a:ext uri="{FF2B5EF4-FFF2-40B4-BE49-F238E27FC236}">
                <a16:creationId xmlns:a16="http://schemas.microsoft.com/office/drawing/2014/main" id="{47330A46-713F-4979-94E8-7CEA5DFFFDB8}"/>
              </a:ext>
            </a:extLst>
          </p:cNvPr>
          <p:cNvGraphicFramePr>
            <a:graphicFrameLocks noGrp="1"/>
          </p:cNvGraphicFramePr>
          <p:nvPr>
            <p:ph idx="1"/>
            <p:extLst>
              <p:ext uri="{D42A27DB-BD31-4B8C-83A1-F6EECF244321}">
                <p14:modId xmlns:p14="http://schemas.microsoft.com/office/powerpoint/2010/main" val="801740047"/>
              </p:ext>
            </p:extLst>
          </p:nvPr>
        </p:nvGraphicFramePr>
        <p:xfrm>
          <a:off x="628650" y="2407640"/>
          <a:ext cx="7886700" cy="3769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6067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466D5-4CEE-4A83-9BD0-F8A2D9551CC5}"/>
              </a:ext>
            </a:extLst>
          </p:cNvPr>
          <p:cNvSpPr>
            <a:spLocks noGrp="1"/>
          </p:cNvSpPr>
          <p:nvPr>
            <p:ph type="title"/>
          </p:nvPr>
        </p:nvSpPr>
        <p:spPr/>
        <p:txBody>
          <a:bodyPr>
            <a:normAutofit fontScale="90000"/>
          </a:bodyPr>
          <a:lstStyle/>
          <a:p>
            <a:r>
              <a:rPr lang="en-SG" dirty="0"/>
              <a:t>3</a:t>
            </a:r>
            <a:r>
              <a:rPr lang="en-SG" baseline="30000" dirty="0"/>
              <a:t>rd</a:t>
            </a:r>
            <a:r>
              <a:rPr lang="en-SG" dirty="0"/>
              <a:t> condition/characteristic</a:t>
            </a:r>
            <a:r>
              <a:rPr lang="en-SG" sz="2000" dirty="0"/>
              <a:t>: now we come to the last and the third condition of the </a:t>
            </a:r>
            <a:r>
              <a:rPr lang="en-SG" sz="2000" i="1" dirty="0" err="1"/>
              <a:t>trairūpya</a:t>
            </a:r>
            <a:r>
              <a:rPr lang="en-SG" sz="2000" dirty="0"/>
              <a:t>, which is </a:t>
            </a:r>
            <a:r>
              <a:rPr lang="en-US" sz="2000" i="1" dirty="0"/>
              <a:t>vipakṣe </a:t>
            </a:r>
            <a:r>
              <a:rPr lang="en-US" sz="2000" i="1" dirty="0" err="1"/>
              <a:t>asattvam</a:t>
            </a:r>
            <a:r>
              <a:rPr lang="en-US" sz="2000" dirty="0"/>
              <a:t>, or absence in the dissimilar example; as you can see, </a:t>
            </a:r>
            <a:r>
              <a:rPr lang="en-US" sz="2000" i="1" dirty="0" err="1"/>
              <a:t>asattvam</a:t>
            </a:r>
            <a:r>
              <a:rPr lang="en-US" sz="2000" dirty="0"/>
              <a:t> is the negation prefix </a:t>
            </a:r>
            <a:r>
              <a:rPr lang="en-US" sz="2000" i="1" dirty="0"/>
              <a:t>a</a:t>
            </a:r>
            <a:r>
              <a:rPr lang="en-US" sz="2000" dirty="0"/>
              <a:t> + </a:t>
            </a:r>
            <a:r>
              <a:rPr lang="en-US" sz="2000" i="1" dirty="0" err="1"/>
              <a:t>sattvam</a:t>
            </a:r>
            <a:r>
              <a:rPr lang="en-US" sz="2000" dirty="0"/>
              <a:t>, which means </a:t>
            </a:r>
            <a:r>
              <a:rPr lang="en-US" sz="2000" i="1" dirty="0"/>
              <a:t>absence</a:t>
            </a:r>
            <a:r>
              <a:rPr lang="en-US" sz="2000" dirty="0"/>
              <a:t> or </a:t>
            </a:r>
            <a:r>
              <a:rPr lang="en-US" sz="2000" i="1" dirty="0"/>
              <a:t>non-existence</a:t>
            </a:r>
            <a:r>
              <a:rPr lang="en-US" sz="2000" dirty="0"/>
              <a:t>; so the term is straightforward;</a:t>
            </a:r>
            <a:endParaRPr lang="en-SG" sz="2000" dirty="0"/>
          </a:p>
        </p:txBody>
      </p:sp>
      <p:graphicFrame>
        <p:nvGraphicFramePr>
          <p:cNvPr id="4" name="Content Placeholder 3">
            <a:extLst>
              <a:ext uri="{FF2B5EF4-FFF2-40B4-BE49-F238E27FC236}">
                <a16:creationId xmlns:a16="http://schemas.microsoft.com/office/drawing/2014/main" id="{1FDD7B2A-DDEC-4756-BE7C-8A0528007DD8}"/>
              </a:ext>
            </a:extLst>
          </p:cNvPr>
          <p:cNvGraphicFramePr>
            <a:graphicFrameLocks noGrp="1"/>
          </p:cNvGraphicFramePr>
          <p:nvPr>
            <p:ph idx="1"/>
            <p:extLst>
              <p:ext uri="{D42A27DB-BD31-4B8C-83A1-F6EECF244321}">
                <p14:modId xmlns:p14="http://schemas.microsoft.com/office/powerpoint/2010/main" val="266017464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530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7C839-E0DC-4C14-8478-430867CA60DF}"/>
              </a:ext>
            </a:extLst>
          </p:cNvPr>
          <p:cNvSpPr>
            <a:spLocks noGrp="1"/>
          </p:cNvSpPr>
          <p:nvPr>
            <p:ph type="title"/>
          </p:nvPr>
        </p:nvSpPr>
        <p:spPr/>
        <p:txBody>
          <a:bodyPr/>
          <a:lstStyle/>
          <a:p>
            <a:r>
              <a:rPr lang="en-US" dirty="0"/>
              <a:t>A general outline</a:t>
            </a:r>
            <a:endParaRPr lang="en-SG" dirty="0"/>
          </a:p>
        </p:txBody>
      </p:sp>
      <p:sp>
        <p:nvSpPr>
          <p:cNvPr id="3" name="Content Placeholder 2">
            <a:extLst>
              <a:ext uri="{FF2B5EF4-FFF2-40B4-BE49-F238E27FC236}">
                <a16:creationId xmlns:a16="http://schemas.microsoft.com/office/drawing/2014/main" id="{26D4559F-338A-4B4B-B5C4-FC91ADA9AAF1}"/>
              </a:ext>
            </a:extLst>
          </p:cNvPr>
          <p:cNvSpPr>
            <a:spLocks noGrp="1"/>
          </p:cNvSpPr>
          <p:nvPr>
            <p:ph idx="1"/>
          </p:nvPr>
        </p:nvSpPr>
        <p:spPr/>
        <p:txBody>
          <a:bodyPr>
            <a:normAutofit fontScale="85000" lnSpcReduction="20000"/>
          </a:bodyPr>
          <a:lstStyle/>
          <a:p>
            <a:r>
              <a:rPr lang="en-US" dirty="0"/>
              <a:t>First, you have to remember who is Dign</a:t>
            </a:r>
            <a:r>
              <a:rPr lang="en-US" dirty="0">
                <a:latin typeface="Times New Roman" panose="02020603050405020304" pitchFamily="18" charset="0"/>
                <a:cs typeface="Times New Roman" panose="02020603050405020304" pitchFamily="18" charset="0"/>
              </a:rPr>
              <a:t>ā</a:t>
            </a:r>
            <a:r>
              <a:rPr lang="en-US" dirty="0"/>
              <a:t>ga and the main ideas and logical treatises he probably had compiled; </a:t>
            </a:r>
          </a:p>
          <a:p>
            <a:r>
              <a:rPr lang="en-US" dirty="0"/>
              <a:t>Secondly, we might be also familiarized by the role that he had played in systematizing the Buddhist logical method and in making the cogent level of Buddhist logic more certain;</a:t>
            </a:r>
          </a:p>
          <a:p>
            <a:r>
              <a:rPr lang="en-US" dirty="0"/>
              <a:t>Thirdly, the important ideas, such as finalizing the 3-memembered logic method, clarification of </a:t>
            </a:r>
            <a:r>
              <a:rPr lang="en-US" i="1" dirty="0" err="1"/>
              <a:t>vy</a:t>
            </a:r>
            <a:r>
              <a:rPr lang="en-US" i="1" dirty="0" err="1">
                <a:latin typeface="Times New Roman" panose="02020603050405020304" pitchFamily="18" charset="0"/>
                <a:cs typeface="Times New Roman" panose="02020603050405020304" pitchFamily="18" charset="0"/>
              </a:rPr>
              <a:t>ā</a:t>
            </a:r>
            <a:r>
              <a:rPr lang="en-US" i="1" dirty="0" err="1"/>
              <a:t>pti</a:t>
            </a:r>
            <a:r>
              <a:rPr lang="en-US" dirty="0"/>
              <a:t>, refinement of the requirements under the concept </a:t>
            </a:r>
            <a:r>
              <a:rPr lang="en-US" i="1" dirty="0" err="1"/>
              <a:t>trair</a:t>
            </a:r>
            <a:r>
              <a:rPr lang="en-US" i="1" dirty="0" err="1">
                <a:latin typeface="Times New Roman" panose="02020603050405020304" pitchFamily="18" charset="0"/>
                <a:cs typeface="Times New Roman" panose="02020603050405020304" pitchFamily="18" charset="0"/>
              </a:rPr>
              <a:t>ū</a:t>
            </a:r>
            <a:r>
              <a:rPr lang="en-US" i="1" dirty="0" err="1"/>
              <a:t>pya</a:t>
            </a:r>
            <a:r>
              <a:rPr lang="en-US" dirty="0"/>
              <a:t>, should be remembered;</a:t>
            </a:r>
          </a:p>
          <a:p>
            <a:r>
              <a:rPr lang="en-US" dirty="0"/>
              <a:t>And fourthly, it is absolutely imperative that we know exactly the meanings of those concepts and theories and how they can be applied in the examples;</a:t>
            </a:r>
          </a:p>
          <a:p>
            <a:r>
              <a:rPr lang="en-US" dirty="0"/>
              <a:t>In the final slides, we shall review the previous lecture along the above general outline;</a:t>
            </a:r>
            <a:endParaRPr lang="en-SG" dirty="0"/>
          </a:p>
        </p:txBody>
      </p:sp>
    </p:spTree>
    <p:extLst>
      <p:ext uri="{BB962C8B-B14F-4D97-AF65-F5344CB8AC3E}">
        <p14:creationId xmlns:p14="http://schemas.microsoft.com/office/powerpoint/2010/main" val="388704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8079E-15C1-40EB-A771-F6484C43550B}"/>
              </a:ext>
            </a:extLst>
          </p:cNvPr>
          <p:cNvSpPr>
            <a:spLocks noGrp="1"/>
          </p:cNvSpPr>
          <p:nvPr>
            <p:ph type="title"/>
          </p:nvPr>
        </p:nvSpPr>
        <p:spPr/>
        <p:txBody>
          <a:bodyPr>
            <a:normAutofit fontScale="90000"/>
          </a:bodyPr>
          <a:lstStyle/>
          <a:p>
            <a:r>
              <a:rPr lang="en-SG" i="1" dirty="0"/>
              <a:t>Trair</a:t>
            </a:r>
            <a:r>
              <a:rPr lang="en-SG" i="1" dirty="0">
                <a:latin typeface="Times New Roman" panose="02020603050405020304" pitchFamily="18" charset="0"/>
                <a:cs typeface="Times New Roman" panose="02020603050405020304" pitchFamily="18" charset="0"/>
              </a:rPr>
              <a:t>ū</a:t>
            </a:r>
            <a:r>
              <a:rPr lang="en-SG" i="1" dirty="0"/>
              <a:t>pya, vy</a:t>
            </a:r>
            <a:r>
              <a:rPr lang="en-SG" i="1" dirty="0">
                <a:latin typeface="Times New Roman" panose="02020603050405020304" pitchFamily="18" charset="0"/>
                <a:cs typeface="Times New Roman" panose="02020603050405020304" pitchFamily="18" charset="0"/>
              </a:rPr>
              <a:t>ā</a:t>
            </a:r>
            <a:r>
              <a:rPr lang="en-SG" i="1" dirty="0"/>
              <a:t>pti</a:t>
            </a:r>
            <a:r>
              <a:rPr lang="en-SG" dirty="0"/>
              <a:t> and </a:t>
            </a:r>
            <a:r>
              <a:rPr lang="en-SG" i="1" dirty="0" err="1"/>
              <a:t>hetucakra</a:t>
            </a:r>
            <a:r>
              <a:rPr lang="en-SG" sz="2000" dirty="0"/>
              <a:t>: in the theory of </a:t>
            </a:r>
            <a:r>
              <a:rPr lang="en-SG" sz="2000" i="1" dirty="0" err="1"/>
              <a:t>trair</a:t>
            </a:r>
            <a:r>
              <a:rPr lang="en-SG" sz="2000" i="1" dirty="0" err="1">
                <a:latin typeface="Times New Roman" panose="02020603050405020304" pitchFamily="18" charset="0"/>
                <a:cs typeface="Times New Roman" panose="02020603050405020304" pitchFamily="18" charset="0"/>
              </a:rPr>
              <a:t>ū</a:t>
            </a:r>
            <a:r>
              <a:rPr lang="en-SG" sz="2000" i="1" dirty="0" err="1"/>
              <a:t>pya</a:t>
            </a:r>
            <a:r>
              <a:rPr lang="en-SG" sz="2000" dirty="0"/>
              <a:t>, </a:t>
            </a:r>
            <a:r>
              <a:rPr lang="en-SG" sz="2000" i="1" dirty="0"/>
              <a:t>vy</a:t>
            </a:r>
            <a:r>
              <a:rPr lang="en-SG" sz="2000" i="1" dirty="0">
                <a:latin typeface="Times New Roman" panose="02020603050405020304" pitchFamily="18" charset="0"/>
                <a:cs typeface="Times New Roman" panose="02020603050405020304" pitchFamily="18" charset="0"/>
              </a:rPr>
              <a:t>ā</a:t>
            </a:r>
            <a:r>
              <a:rPr lang="en-SG" sz="2000" i="1" dirty="0"/>
              <a:t>pti</a:t>
            </a:r>
            <a:r>
              <a:rPr lang="en-SG" sz="2000" dirty="0"/>
              <a:t> (</a:t>
            </a:r>
            <a:r>
              <a:rPr lang="en-SG" sz="2000" i="1" dirty="0"/>
              <a:t>thesis and mark/reason</a:t>
            </a:r>
            <a:r>
              <a:rPr lang="en-SG" sz="2000" dirty="0"/>
              <a:t>) and </a:t>
            </a:r>
            <a:r>
              <a:rPr lang="en-SG" sz="2000" i="1" dirty="0" err="1"/>
              <a:t>hetucakra</a:t>
            </a:r>
            <a:r>
              <a:rPr lang="en-SG" sz="2000" i="1" dirty="0"/>
              <a:t> (reason and examples) </a:t>
            </a:r>
            <a:r>
              <a:rPr lang="en-SG" sz="2000" dirty="0"/>
              <a:t>are discussed; then in the </a:t>
            </a:r>
            <a:r>
              <a:rPr lang="en-SG" sz="2000" i="1" dirty="0" err="1"/>
              <a:t>hetucakara</a:t>
            </a:r>
            <a:r>
              <a:rPr lang="en-SG" sz="2000" dirty="0"/>
              <a:t>, the </a:t>
            </a:r>
            <a:r>
              <a:rPr lang="en-SG" sz="2000" i="1" dirty="0"/>
              <a:t>reason</a:t>
            </a:r>
            <a:r>
              <a:rPr lang="en-SG" sz="2000" dirty="0"/>
              <a:t> is explored; by </a:t>
            </a:r>
            <a:r>
              <a:rPr lang="en-SG" sz="2000" i="1" dirty="0"/>
              <a:t>extension and association</a:t>
            </a:r>
            <a:r>
              <a:rPr lang="en-SG" sz="2000" dirty="0"/>
              <a:t>, </a:t>
            </a:r>
            <a:r>
              <a:rPr lang="en-SG" sz="2000" i="1" dirty="0"/>
              <a:t>vy</a:t>
            </a:r>
            <a:r>
              <a:rPr lang="en-SG" sz="2000" i="1" dirty="0">
                <a:latin typeface="Times New Roman" panose="02020603050405020304" pitchFamily="18" charset="0"/>
                <a:cs typeface="Times New Roman" panose="02020603050405020304" pitchFamily="18" charset="0"/>
              </a:rPr>
              <a:t>ā</a:t>
            </a:r>
            <a:r>
              <a:rPr lang="en-SG" sz="2000" i="1" dirty="0"/>
              <a:t>pti</a:t>
            </a:r>
            <a:r>
              <a:rPr lang="en-SG" sz="2000" dirty="0"/>
              <a:t> is also explained; so in the end, the theory of </a:t>
            </a:r>
            <a:r>
              <a:rPr lang="en-SG" sz="2000" i="1" dirty="0" err="1"/>
              <a:t>trair</a:t>
            </a:r>
            <a:r>
              <a:rPr lang="en-SG" sz="2000" i="1" dirty="0" err="1">
                <a:latin typeface="Times New Roman" panose="02020603050405020304" pitchFamily="18" charset="0"/>
                <a:cs typeface="Times New Roman" panose="02020603050405020304" pitchFamily="18" charset="0"/>
              </a:rPr>
              <a:t>ū</a:t>
            </a:r>
            <a:r>
              <a:rPr lang="en-SG" sz="2000" i="1" dirty="0" err="1"/>
              <a:t>pya</a:t>
            </a:r>
            <a:r>
              <a:rPr lang="en-SG" sz="2000" dirty="0"/>
              <a:t> triggers off the motion of the chain gears system – the logical reasoning method and the validity of the inference process;</a:t>
            </a:r>
          </a:p>
        </p:txBody>
      </p:sp>
      <p:graphicFrame>
        <p:nvGraphicFramePr>
          <p:cNvPr id="4" name="Content Placeholder 3">
            <a:extLst>
              <a:ext uri="{FF2B5EF4-FFF2-40B4-BE49-F238E27FC236}">
                <a16:creationId xmlns:a16="http://schemas.microsoft.com/office/drawing/2014/main" id="{61B40EF9-99F1-4986-AA69-B32D50C287B5}"/>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8530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2D7C0-41C6-4903-9173-09461D57E1BE}"/>
              </a:ext>
            </a:extLst>
          </p:cNvPr>
          <p:cNvSpPr>
            <a:spLocks noGrp="1"/>
          </p:cNvSpPr>
          <p:nvPr>
            <p:ph type="title"/>
          </p:nvPr>
        </p:nvSpPr>
        <p:spPr/>
        <p:txBody>
          <a:bodyPr/>
          <a:lstStyle/>
          <a:p>
            <a:r>
              <a:rPr lang="en-SG" dirty="0"/>
              <a:t>From </a:t>
            </a:r>
            <a:r>
              <a:rPr lang="en-SG" i="1" dirty="0"/>
              <a:t>vy</a:t>
            </a:r>
            <a:r>
              <a:rPr lang="en-SG" i="1" dirty="0">
                <a:latin typeface="Times New Roman" panose="02020603050405020304" pitchFamily="18" charset="0"/>
                <a:cs typeface="Times New Roman" panose="02020603050405020304" pitchFamily="18" charset="0"/>
              </a:rPr>
              <a:t>ā</a:t>
            </a:r>
            <a:r>
              <a:rPr lang="en-SG" i="1" dirty="0"/>
              <a:t>pti</a:t>
            </a:r>
            <a:r>
              <a:rPr lang="en-SG" dirty="0"/>
              <a:t> to </a:t>
            </a:r>
            <a:r>
              <a:rPr lang="en-SG" i="1" dirty="0" err="1"/>
              <a:t>hetucakra</a:t>
            </a:r>
            <a:endParaRPr lang="en-SG" i="1" dirty="0"/>
          </a:p>
        </p:txBody>
      </p:sp>
      <p:sp>
        <p:nvSpPr>
          <p:cNvPr id="3" name="Content Placeholder 2">
            <a:extLst>
              <a:ext uri="{FF2B5EF4-FFF2-40B4-BE49-F238E27FC236}">
                <a16:creationId xmlns:a16="http://schemas.microsoft.com/office/drawing/2014/main" id="{B66ED1EC-2463-479A-B4CD-405993DF8902}"/>
              </a:ext>
            </a:extLst>
          </p:cNvPr>
          <p:cNvSpPr>
            <a:spLocks noGrp="1"/>
          </p:cNvSpPr>
          <p:nvPr>
            <p:ph idx="1"/>
          </p:nvPr>
        </p:nvSpPr>
        <p:spPr/>
        <p:txBody>
          <a:bodyPr>
            <a:normAutofit fontScale="77500" lnSpcReduction="20000"/>
          </a:bodyPr>
          <a:lstStyle/>
          <a:p>
            <a:r>
              <a:rPr lang="en-SG" dirty="0"/>
              <a:t>As we have just discussed, the </a:t>
            </a:r>
            <a:r>
              <a:rPr lang="en-SG" i="1" dirty="0" err="1"/>
              <a:t>trairūpya</a:t>
            </a:r>
            <a:r>
              <a:rPr lang="en-SG" dirty="0"/>
              <a:t> tries to establish two connections: between the </a:t>
            </a:r>
            <a:r>
              <a:rPr lang="en-SG" i="1" dirty="0"/>
              <a:t>thesis/subject</a:t>
            </a:r>
            <a:r>
              <a:rPr lang="en-SG" dirty="0"/>
              <a:t> and the </a:t>
            </a:r>
            <a:r>
              <a:rPr lang="en-SG" i="1" dirty="0"/>
              <a:t>reason</a:t>
            </a:r>
            <a:r>
              <a:rPr lang="en-SG" dirty="0"/>
              <a:t>, and between the </a:t>
            </a:r>
            <a:r>
              <a:rPr lang="en-SG" i="1" dirty="0"/>
              <a:t>reason</a:t>
            </a:r>
            <a:r>
              <a:rPr lang="en-SG" dirty="0"/>
              <a:t> and the </a:t>
            </a:r>
            <a:r>
              <a:rPr lang="en-SG" i="1" dirty="0"/>
              <a:t>examples</a:t>
            </a:r>
            <a:r>
              <a:rPr lang="en-SG" dirty="0"/>
              <a:t>;</a:t>
            </a:r>
          </a:p>
          <a:p>
            <a:r>
              <a:rPr lang="en-SG" dirty="0"/>
              <a:t>With the first connection, the theory of </a:t>
            </a:r>
            <a:r>
              <a:rPr lang="en-SG" i="1" dirty="0"/>
              <a:t>vy</a:t>
            </a:r>
            <a:r>
              <a:rPr lang="en-SG" i="1" dirty="0">
                <a:latin typeface="Times New Roman" panose="02020603050405020304" pitchFamily="18" charset="0"/>
                <a:cs typeface="Times New Roman" panose="02020603050405020304" pitchFamily="18" charset="0"/>
              </a:rPr>
              <a:t>ā</a:t>
            </a:r>
            <a:r>
              <a:rPr lang="en-SG" i="1" dirty="0"/>
              <a:t>pti/pervasion</a:t>
            </a:r>
            <a:r>
              <a:rPr lang="en-SG" dirty="0"/>
              <a:t> or </a:t>
            </a:r>
            <a:r>
              <a:rPr lang="en-SG" i="1" dirty="0"/>
              <a:t>invariable concomitance</a:t>
            </a:r>
            <a:r>
              <a:rPr lang="en-SG" dirty="0"/>
              <a:t> is important; for example, according to the theory of </a:t>
            </a:r>
            <a:r>
              <a:rPr lang="en-SG" i="1" dirty="0"/>
              <a:t>invariable concomitance</a:t>
            </a:r>
            <a:r>
              <a:rPr lang="en-SG" dirty="0"/>
              <a:t>, fire and smoke, or sound, conditionality and impermanence not only connected, but both would exist or occur </a:t>
            </a:r>
            <a:r>
              <a:rPr lang="en-SG" i="1" dirty="0"/>
              <a:t>concomitantly</a:t>
            </a:r>
            <a:r>
              <a:rPr lang="en-SG" dirty="0"/>
              <a:t>; if there is one, there would be the other; so the theory of </a:t>
            </a:r>
            <a:r>
              <a:rPr lang="en-SG" i="1" dirty="0"/>
              <a:t>vy</a:t>
            </a:r>
            <a:r>
              <a:rPr lang="en-SG" i="1" dirty="0">
                <a:latin typeface="Times New Roman" panose="02020603050405020304" pitchFamily="18" charset="0"/>
                <a:cs typeface="Times New Roman" panose="02020603050405020304" pitchFamily="18" charset="0"/>
              </a:rPr>
              <a:t>ā</a:t>
            </a:r>
            <a:r>
              <a:rPr lang="en-SG" i="1" dirty="0"/>
              <a:t>pti </a:t>
            </a:r>
            <a:r>
              <a:rPr lang="en-SG" dirty="0"/>
              <a:t>or </a:t>
            </a:r>
            <a:r>
              <a:rPr lang="en-SG" i="1" dirty="0"/>
              <a:t>invariable concomitance</a:t>
            </a:r>
            <a:r>
              <a:rPr lang="en-SG" dirty="0"/>
              <a:t> tries to guarantee a </a:t>
            </a:r>
            <a:r>
              <a:rPr lang="en-SG" i="1" dirty="0"/>
              <a:t>constant relationship</a:t>
            </a:r>
            <a:r>
              <a:rPr lang="en-SG" dirty="0"/>
              <a:t> between the </a:t>
            </a:r>
            <a:r>
              <a:rPr lang="en-SG" i="1" dirty="0"/>
              <a:t>subject/thesis</a:t>
            </a:r>
            <a:r>
              <a:rPr lang="en-SG" dirty="0"/>
              <a:t> and the </a:t>
            </a:r>
            <a:r>
              <a:rPr lang="en-SG" i="1" dirty="0"/>
              <a:t>reason</a:t>
            </a:r>
            <a:r>
              <a:rPr lang="en-SG" dirty="0"/>
              <a:t>;</a:t>
            </a:r>
          </a:p>
          <a:p>
            <a:r>
              <a:rPr lang="en-SG" dirty="0"/>
              <a:t>Then in the second part of the </a:t>
            </a:r>
            <a:r>
              <a:rPr lang="en-SG" i="1" dirty="0" err="1"/>
              <a:t>trairūpya</a:t>
            </a:r>
            <a:r>
              <a:rPr lang="en-SG" dirty="0"/>
              <a:t>, the theory tries to establish the relationship between the reason and the example by a twofold method – the present and the absent; in a detailed outline, Dign</a:t>
            </a:r>
            <a:r>
              <a:rPr lang="en-SG" dirty="0">
                <a:latin typeface="Times New Roman" panose="02020603050405020304" pitchFamily="18" charset="0"/>
                <a:cs typeface="Times New Roman" panose="02020603050405020304" pitchFamily="18" charset="0"/>
              </a:rPr>
              <a:t>ā</a:t>
            </a:r>
            <a:r>
              <a:rPr lang="en-SG" dirty="0"/>
              <a:t>ga came out 9 situations that the reason-examples relation can be observed, which is collectively known as </a:t>
            </a:r>
            <a:r>
              <a:rPr lang="en-SG" i="1" dirty="0" err="1"/>
              <a:t>hetucakra</a:t>
            </a:r>
            <a:r>
              <a:rPr lang="en-SG" dirty="0"/>
              <a:t>; </a:t>
            </a:r>
          </a:p>
          <a:p>
            <a:endParaRPr lang="en-SG" dirty="0"/>
          </a:p>
        </p:txBody>
      </p:sp>
    </p:spTree>
    <p:extLst>
      <p:ext uri="{BB962C8B-B14F-4D97-AF65-F5344CB8AC3E}">
        <p14:creationId xmlns:p14="http://schemas.microsoft.com/office/powerpoint/2010/main" val="2819311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15797-45AA-4187-88C3-9647CCB865A8}"/>
              </a:ext>
            </a:extLst>
          </p:cNvPr>
          <p:cNvSpPr>
            <a:spLocks noGrp="1"/>
          </p:cNvSpPr>
          <p:nvPr>
            <p:ph type="title"/>
          </p:nvPr>
        </p:nvSpPr>
        <p:spPr/>
        <p:txBody>
          <a:bodyPr>
            <a:normAutofit fontScale="90000"/>
          </a:bodyPr>
          <a:lstStyle/>
          <a:p>
            <a:r>
              <a:rPr lang="en-SG" i="1" dirty="0"/>
              <a:t>Hetucakra</a:t>
            </a:r>
            <a:r>
              <a:rPr lang="en-SG" sz="1800" dirty="0"/>
              <a:t>: this is a important invention of Dign</a:t>
            </a:r>
            <a:r>
              <a:rPr lang="en-SG" sz="1800" dirty="0">
                <a:latin typeface="Times New Roman" panose="02020603050405020304" pitchFamily="18" charset="0"/>
                <a:cs typeface="Times New Roman" panose="02020603050405020304" pitchFamily="18" charset="0"/>
              </a:rPr>
              <a:t>ā</a:t>
            </a:r>
            <a:r>
              <a:rPr lang="en-SG" sz="1800" dirty="0"/>
              <a:t>ga and is generally translated as </a:t>
            </a:r>
            <a:r>
              <a:rPr lang="en-SG" sz="1800" i="1" dirty="0"/>
              <a:t>wheel of reason</a:t>
            </a:r>
            <a:r>
              <a:rPr lang="en-SG" sz="1800" dirty="0"/>
              <a:t>; but as Bimal </a:t>
            </a:r>
            <a:r>
              <a:rPr lang="en-SG" sz="1800" dirty="0" err="1"/>
              <a:t>Matilal</a:t>
            </a:r>
            <a:r>
              <a:rPr lang="en-SG" sz="1800" dirty="0"/>
              <a:t> points out, it means a </a:t>
            </a:r>
            <a:r>
              <a:rPr lang="en-SG" sz="1800" i="1" dirty="0"/>
              <a:t>group</a:t>
            </a:r>
            <a:r>
              <a:rPr lang="en-SG" sz="1800" dirty="0"/>
              <a:t> or a </a:t>
            </a:r>
            <a:r>
              <a:rPr lang="en-SG" sz="1800" i="1" dirty="0"/>
              <a:t>set</a:t>
            </a:r>
            <a:r>
              <a:rPr lang="en-SG" sz="1800" dirty="0"/>
              <a:t> rather than a circular wheel; (1998:106) because although the term refers to the </a:t>
            </a:r>
            <a:r>
              <a:rPr lang="en-SG" sz="1800" i="1" dirty="0"/>
              <a:t>wheel</a:t>
            </a:r>
            <a:r>
              <a:rPr lang="en-SG" sz="1800" dirty="0"/>
              <a:t>, it actually consists of 9 possibilities through which the validity, cogent level and soundness of the logical reasoning can be observed; below, s = </a:t>
            </a:r>
            <a:r>
              <a:rPr lang="en-SG" sz="1800" i="1" dirty="0"/>
              <a:t>sapak</a:t>
            </a:r>
            <a:r>
              <a:rPr lang="en-SG" sz="1800" i="1" dirty="0">
                <a:latin typeface="Times New Roman" panose="02020603050405020304" pitchFamily="18" charset="0"/>
                <a:cs typeface="Times New Roman" panose="02020603050405020304" pitchFamily="18" charset="0"/>
              </a:rPr>
              <a:t>ṣa</a:t>
            </a:r>
            <a:r>
              <a:rPr lang="en-SG" sz="1800" dirty="0">
                <a:latin typeface="Times New Roman" panose="02020603050405020304" pitchFamily="18" charset="0"/>
                <a:cs typeface="Times New Roman" panose="02020603050405020304" pitchFamily="18" charset="0"/>
              </a:rPr>
              <a:t>, v = </a:t>
            </a:r>
            <a:r>
              <a:rPr lang="en-SG" sz="1800" i="1" dirty="0">
                <a:latin typeface="Times New Roman" panose="02020603050405020304" pitchFamily="18" charset="0"/>
                <a:cs typeface="Times New Roman" panose="02020603050405020304" pitchFamily="18" charset="0"/>
              </a:rPr>
              <a:t>vipakṣ</a:t>
            </a:r>
            <a:r>
              <a:rPr lang="en-SG" sz="1800" i="1" dirty="0"/>
              <a:t>a</a:t>
            </a:r>
            <a:r>
              <a:rPr lang="en-SG" sz="1800" dirty="0"/>
              <a:t>, + = present/presence, – = absent/absence; ±= both present/presence and absent/absence;</a:t>
            </a:r>
          </a:p>
        </p:txBody>
      </p:sp>
      <p:graphicFrame>
        <p:nvGraphicFramePr>
          <p:cNvPr id="6" name="Content Placeholder 5">
            <a:extLst>
              <a:ext uri="{FF2B5EF4-FFF2-40B4-BE49-F238E27FC236}">
                <a16:creationId xmlns:a16="http://schemas.microsoft.com/office/drawing/2014/main" id="{11AAE49C-563B-4486-8B78-2E1D75D45230}"/>
              </a:ext>
            </a:extLst>
          </p:cNvPr>
          <p:cNvGraphicFramePr>
            <a:graphicFrameLocks noGrp="1"/>
          </p:cNvGraphicFramePr>
          <p:nvPr>
            <p:ph idx="1"/>
            <p:extLst>
              <p:ext uri="{D42A27DB-BD31-4B8C-83A1-F6EECF244321}">
                <p14:modId xmlns:p14="http://schemas.microsoft.com/office/powerpoint/2010/main" val="4223334987"/>
              </p:ext>
            </p:extLst>
          </p:nvPr>
        </p:nvGraphicFramePr>
        <p:xfrm>
          <a:off x="628650" y="1954635"/>
          <a:ext cx="7886700" cy="4222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54810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77C41-49C8-4F51-A882-78CE221A759E}"/>
              </a:ext>
            </a:extLst>
          </p:cNvPr>
          <p:cNvSpPr>
            <a:spLocks noGrp="1"/>
          </p:cNvSpPr>
          <p:nvPr>
            <p:ph type="title"/>
          </p:nvPr>
        </p:nvSpPr>
        <p:spPr/>
        <p:txBody>
          <a:bodyPr>
            <a:normAutofit fontScale="90000"/>
          </a:bodyPr>
          <a:lstStyle/>
          <a:p>
            <a:r>
              <a:rPr lang="en-SG" i="1" dirty="0"/>
              <a:t>Hetucakra</a:t>
            </a:r>
            <a:r>
              <a:rPr lang="en-SG" sz="2000" dirty="0"/>
              <a:t>: below are some explanations of the </a:t>
            </a:r>
            <a:r>
              <a:rPr lang="en-SG" sz="2000" i="1" dirty="0" err="1"/>
              <a:t>hetucakra</a:t>
            </a:r>
            <a:r>
              <a:rPr lang="en-SG" sz="2000" dirty="0"/>
              <a:t>; more detailed analysis would be given in the following slides; and you should also read the treatise and detailed explanatory notes in the document provided to you;</a:t>
            </a:r>
          </a:p>
        </p:txBody>
      </p:sp>
      <p:sp>
        <p:nvSpPr>
          <p:cNvPr id="3" name="Content Placeholder 2">
            <a:extLst>
              <a:ext uri="{FF2B5EF4-FFF2-40B4-BE49-F238E27FC236}">
                <a16:creationId xmlns:a16="http://schemas.microsoft.com/office/drawing/2014/main" id="{522518E0-B3BA-486A-A90D-B46833AC6CA6}"/>
              </a:ext>
            </a:extLst>
          </p:cNvPr>
          <p:cNvSpPr>
            <a:spLocks noGrp="1"/>
          </p:cNvSpPr>
          <p:nvPr>
            <p:ph idx="1"/>
          </p:nvPr>
        </p:nvSpPr>
        <p:spPr/>
        <p:txBody>
          <a:bodyPr>
            <a:normAutofit fontScale="85000" lnSpcReduction="20000"/>
          </a:bodyPr>
          <a:lstStyle/>
          <a:p>
            <a:r>
              <a:rPr lang="en-SG" dirty="0"/>
              <a:t>As we have just mentioned, </a:t>
            </a:r>
            <a:r>
              <a:rPr lang="en-SG" i="1" dirty="0" err="1"/>
              <a:t>hetucakra</a:t>
            </a:r>
            <a:r>
              <a:rPr lang="en-SG" dirty="0"/>
              <a:t> means wheel of reasoning; but in reality, it means a set of 9 possibilities about reason and the two types of examples; </a:t>
            </a:r>
          </a:p>
          <a:p>
            <a:r>
              <a:rPr lang="en-SG" dirty="0"/>
              <a:t>2 types: </a:t>
            </a:r>
            <a:r>
              <a:rPr lang="en-SG" i="1" dirty="0"/>
              <a:t>sapak</a:t>
            </a:r>
            <a:r>
              <a:rPr lang="en-SG" i="1" dirty="0">
                <a:cs typeface="Times New Roman" panose="02020603050405020304" pitchFamily="18" charset="0"/>
              </a:rPr>
              <a:t>ṣa</a:t>
            </a:r>
            <a:r>
              <a:rPr lang="en-SG" dirty="0">
                <a:cs typeface="Times New Roman" panose="02020603050405020304" pitchFamily="18" charset="0"/>
              </a:rPr>
              <a:t> or similar example and </a:t>
            </a:r>
            <a:r>
              <a:rPr lang="en-SG" i="1" dirty="0">
                <a:cs typeface="Times New Roman" panose="02020603050405020304" pitchFamily="18" charset="0"/>
              </a:rPr>
              <a:t>vipakṣ</a:t>
            </a:r>
            <a:r>
              <a:rPr lang="en-SG" i="1" dirty="0"/>
              <a:t>a</a:t>
            </a:r>
            <a:r>
              <a:rPr lang="en-SG" dirty="0"/>
              <a:t> or dissimilar example; because these two types of examples need to be discussed with the </a:t>
            </a:r>
            <a:r>
              <a:rPr lang="en-SG" i="1" dirty="0"/>
              <a:t>reason/sign or mark</a:t>
            </a:r>
            <a:r>
              <a:rPr lang="en-SG" dirty="0"/>
              <a:t>, the are 3 elements here: </a:t>
            </a:r>
            <a:r>
              <a:rPr lang="en-SG" i="1" dirty="0" err="1"/>
              <a:t>hetu</a:t>
            </a:r>
            <a:r>
              <a:rPr lang="en-SG" dirty="0"/>
              <a:t>, </a:t>
            </a:r>
            <a:r>
              <a:rPr lang="en-SG" i="1" dirty="0"/>
              <a:t>sapak</a:t>
            </a:r>
            <a:r>
              <a:rPr lang="en-SG" i="1" dirty="0">
                <a:cs typeface="Times New Roman" panose="02020603050405020304" pitchFamily="18" charset="0"/>
              </a:rPr>
              <a:t>ṣa</a:t>
            </a:r>
            <a:r>
              <a:rPr lang="en-SG" dirty="0">
                <a:cs typeface="Times New Roman" panose="02020603050405020304" pitchFamily="18" charset="0"/>
              </a:rPr>
              <a:t> and </a:t>
            </a:r>
            <a:r>
              <a:rPr lang="en-SG" i="1" dirty="0">
                <a:cs typeface="Times New Roman" panose="02020603050405020304" pitchFamily="18" charset="0"/>
              </a:rPr>
              <a:t>vipakṣ</a:t>
            </a:r>
            <a:r>
              <a:rPr lang="en-SG" i="1" dirty="0"/>
              <a:t>a</a:t>
            </a:r>
            <a:r>
              <a:rPr lang="en-SG" dirty="0"/>
              <a:t>;</a:t>
            </a:r>
          </a:p>
          <a:p>
            <a:r>
              <a:rPr lang="en-SG" dirty="0"/>
              <a:t>3 possibilities: there would be 3 possibilities in the above 3 elements as </a:t>
            </a:r>
            <a:r>
              <a:rPr lang="en-SG" i="1" dirty="0"/>
              <a:t>presence</a:t>
            </a:r>
            <a:r>
              <a:rPr lang="en-SG" dirty="0"/>
              <a:t>, </a:t>
            </a:r>
            <a:r>
              <a:rPr lang="en-SG" i="1" dirty="0"/>
              <a:t>absence</a:t>
            </a:r>
            <a:r>
              <a:rPr lang="en-SG" dirty="0"/>
              <a:t> and both </a:t>
            </a:r>
            <a:r>
              <a:rPr lang="en-SG" i="1" dirty="0"/>
              <a:t>presence</a:t>
            </a:r>
            <a:r>
              <a:rPr lang="en-SG" dirty="0"/>
              <a:t> and </a:t>
            </a:r>
            <a:r>
              <a:rPr lang="en-SG" i="1" dirty="0"/>
              <a:t>absence</a:t>
            </a:r>
            <a:r>
              <a:rPr lang="en-SG" dirty="0"/>
              <a:t>; so in total, there are 9 possibilities;</a:t>
            </a:r>
          </a:p>
          <a:p>
            <a:r>
              <a:rPr lang="en-SG" dirty="0"/>
              <a:t>Of course Dign</a:t>
            </a:r>
            <a:r>
              <a:rPr lang="en-SG" dirty="0">
                <a:cs typeface="Times New Roman" panose="02020603050405020304" pitchFamily="18" charset="0"/>
              </a:rPr>
              <a:t>ā</a:t>
            </a:r>
            <a:r>
              <a:rPr lang="en-SG" dirty="0"/>
              <a:t>ga was criticized because he failed to consider two other possibilities: </a:t>
            </a:r>
            <a:r>
              <a:rPr lang="en-SG" i="1" dirty="0" err="1"/>
              <a:t>hetu</a:t>
            </a:r>
            <a:r>
              <a:rPr lang="en-SG" dirty="0"/>
              <a:t> is absent in both </a:t>
            </a:r>
            <a:r>
              <a:rPr lang="en-SG" i="1" dirty="0"/>
              <a:t>sapak</a:t>
            </a:r>
            <a:r>
              <a:rPr lang="en-SG" i="1" dirty="0">
                <a:cs typeface="Times New Roman" panose="02020603050405020304" pitchFamily="18" charset="0"/>
              </a:rPr>
              <a:t>ṣa</a:t>
            </a:r>
            <a:r>
              <a:rPr lang="en-SG" dirty="0">
                <a:cs typeface="Times New Roman" panose="02020603050405020304" pitchFamily="18" charset="0"/>
              </a:rPr>
              <a:t> and </a:t>
            </a:r>
            <a:r>
              <a:rPr lang="en-SG" i="1" dirty="0">
                <a:cs typeface="Times New Roman" panose="02020603050405020304" pitchFamily="18" charset="0"/>
              </a:rPr>
              <a:t>vipakṣ</a:t>
            </a:r>
            <a:r>
              <a:rPr lang="en-SG" i="1" dirty="0"/>
              <a:t>a</a:t>
            </a:r>
            <a:r>
              <a:rPr lang="en-SG" dirty="0"/>
              <a:t>; (</a:t>
            </a:r>
            <a:r>
              <a:rPr lang="en-SG" dirty="0" err="1"/>
              <a:t>Matilal</a:t>
            </a:r>
            <a:r>
              <a:rPr lang="en-SG" dirty="0"/>
              <a:t>, 1998:9) but that position is less significant than what the </a:t>
            </a:r>
            <a:r>
              <a:rPr lang="en-SG" i="1" dirty="0" err="1"/>
              <a:t>hetucakra</a:t>
            </a:r>
            <a:r>
              <a:rPr lang="en-SG" dirty="0"/>
              <a:t> achieved;</a:t>
            </a:r>
          </a:p>
        </p:txBody>
      </p:sp>
    </p:spTree>
    <p:extLst>
      <p:ext uri="{BB962C8B-B14F-4D97-AF65-F5344CB8AC3E}">
        <p14:creationId xmlns:p14="http://schemas.microsoft.com/office/powerpoint/2010/main" val="2214500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13772-5C2E-43E0-B8B1-B821A6C8C4AA}"/>
              </a:ext>
            </a:extLst>
          </p:cNvPr>
          <p:cNvSpPr>
            <a:spLocks noGrp="1"/>
          </p:cNvSpPr>
          <p:nvPr>
            <p:ph type="title"/>
          </p:nvPr>
        </p:nvSpPr>
        <p:spPr/>
        <p:txBody>
          <a:bodyPr/>
          <a:lstStyle/>
          <a:p>
            <a:r>
              <a:rPr lang="en-US" dirty="0"/>
              <a:t>Summary</a:t>
            </a:r>
            <a:endParaRPr lang="en-SG" dirty="0"/>
          </a:p>
        </p:txBody>
      </p:sp>
      <p:sp>
        <p:nvSpPr>
          <p:cNvPr id="3" name="Content Placeholder 2">
            <a:extLst>
              <a:ext uri="{FF2B5EF4-FFF2-40B4-BE49-F238E27FC236}">
                <a16:creationId xmlns:a16="http://schemas.microsoft.com/office/drawing/2014/main" id="{1838BB8E-531D-42FD-956F-6763FCDC0055}"/>
              </a:ext>
            </a:extLst>
          </p:cNvPr>
          <p:cNvSpPr>
            <a:spLocks noGrp="1"/>
          </p:cNvSpPr>
          <p:nvPr>
            <p:ph idx="1"/>
          </p:nvPr>
        </p:nvSpPr>
        <p:spPr/>
        <p:txBody>
          <a:bodyPr>
            <a:normAutofit fontScale="77500" lnSpcReduction="20000"/>
          </a:bodyPr>
          <a:lstStyle/>
          <a:p>
            <a:r>
              <a:rPr lang="en-US" dirty="0"/>
              <a:t>We have reviewed some of the important concepts and theories about Buddhist logical method systematized by </a:t>
            </a:r>
            <a:r>
              <a:rPr lang="en-US" dirty="0" err="1"/>
              <a:t>Dignaga</a:t>
            </a:r>
            <a:r>
              <a:rPr lang="en-US" dirty="0"/>
              <a:t> and most of them are in the course materials of the last three lectures;</a:t>
            </a:r>
          </a:p>
          <a:p>
            <a:r>
              <a:rPr lang="en-US" dirty="0"/>
              <a:t>So please do have a look at them if you are not very familiar with them or some of them;</a:t>
            </a:r>
          </a:p>
          <a:p>
            <a:r>
              <a:rPr lang="en-US" dirty="0"/>
              <a:t>In summary, if you want to remember the three keywords of Buddhist logical reasoning, they are quite easy: </a:t>
            </a:r>
            <a:r>
              <a:rPr lang="en-US" dirty="0" err="1"/>
              <a:t>trairpya</a:t>
            </a:r>
            <a:r>
              <a:rPr lang="en-US" dirty="0"/>
              <a:t>, </a:t>
            </a:r>
            <a:r>
              <a:rPr lang="en-US" dirty="0" err="1"/>
              <a:t>vypti</a:t>
            </a:r>
            <a:r>
              <a:rPr lang="en-US" dirty="0"/>
              <a:t>, and </a:t>
            </a:r>
            <a:r>
              <a:rPr lang="en-US" dirty="0" err="1"/>
              <a:t>hetucakrra</a:t>
            </a:r>
            <a:r>
              <a:rPr lang="en-US" dirty="0"/>
              <a:t>;</a:t>
            </a:r>
            <a:r>
              <a:rPr lang="en-SG" dirty="0"/>
              <a:t> but of course this summary is just for you memorize the gist of Buddhist logic;</a:t>
            </a:r>
            <a:r>
              <a:rPr lang="en-US" dirty="0"/>
              <a:t> based on this gist, you need to remember how those three elements can be expanded into different concepts and theories, and the 9 possibilities; if you can manage to understand all those aspects of Buddhist logic, the method is quite straightforward and comparatively easy;</a:t>
            </a:r>
          </a:p>
          <a:p>
            <a:r>
              <a:rPr lang="en-US" dirty="0"/>
              <a:t>I think that would be enough for this week; </a:t>
            </a:r>
            <a:r>
              <a:rPr lang="en-US" i="1" dirty="0"/>
              <a:t>let me know if you have got any questions</a:t>
            </a:r>
            <a:r>
              <a:rPr lang="en-US" dirty="0"/>
              <a:t>!</a:t>
            </a:r>
            <a:endParaRPr lang="en-SG" dirty="0"/>
          </a:p>
        </p:txBody>
      </p:sp>
    </p:spTree>
    <p:extLst>
      <p:ext uri="{BB962C8B-B14F-4D97-AF65-F5344CB8AC3E}">
        <p14:creationId xmlns:p14="http://schemas.microsoft.com/office/powerpoint/2010/main" val="1096702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755F3-3FC2-4BCF-AAFD-8B7AED8BBA9E}"/>
              </a:ext>
            </a:extLst>
          </p:cNvPr>
          <p:cNvSpPr>
            <a:spLocks noGrp="1"/>
          </p:cNvSpPr>
          <p:nvPr>
            <p:ph type="title"/>
          </p:nvPr>
        </p:nvSpPr>
        <p:spPr/>
        <p:txBody>
          <a:bodyPr/>
          <a:lstStyle/>
          <a:p>
            <a:r>
              <a:rPr lang="en-US" dirty="0"/>
              <a:t>Assignment#12</a:t>
            </a:r>
            <a:endParaRPr lang="en-SG" dirty="0"/>
          </a:p>
        </p:txBody>
      </p:sp>
      <p:sp>
        <p:nvSpPr>
          <p:cNvPr id="3" name="Content Placeholder 2">
            <a:extLst>
              <a:ext uri="{FF2B5EF4-FFF2-40B4-BE49-F238E27FC236}">
                <a16:creationId xmlns:a16="http://schemas.microsoft.com/office/drawing/2014/main" id="{E013B136-7452-4A87-A9D7-0469282396E0}"/>
              </a:ext>
            </a:extLst>
          </p:cNvPr>
          <p:cNvSpPr>
            <a:spLocks noGrp="1"/>
          </p:cNvSpPr>
          <p:nvPr>
            <p:ph idx="1"/>
          </p:nvPr>
        </p:nvSpPr>
        <p:spPr/>
        <p:txBody>
          <a:bodyPr>
            <a:normAutofit fontScale="85000" lnSpcReduction="20000"/>
          </a:bodyPr>
          <a:lstStyle/>
          <a:p>
            <a:r>
              <a:rPr lang="en-SG" dirty="0"/>
              <a:t>Do the following assignment and submit it via email (</a:t>
            </a:r>
            <a:r>
              <a:rPr lang="en-SG" dirty="0">
                <a:hlinkClick r:id="rId2"/>
              </a:rPr>
              <a:t>chuanqing@bcs.edu.sg</a:t>
            </a:r>
            <a:r>
              <a:rPr lang="en-SG" dirty="0"/>
              <a:t>) to me by 5:00 pm, on 25</a:t>
            </a:r>
            <a:r>
              <a:rPr lang="en-SG" baseline="30000" dirty="0"/>
              <a:t>th</a:t>
            </a:r>
            <a:r>
              <a:rPr lang="en-SG" dirty="0"/>
              <a:t> November (Wednesday); as usual, please send the assignments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endParaRPr lang="en-US" dirty="0"/>
          </a:p>
          <a:p>
            <a:r>
              <a:rPr lang="en-US" b="1" i="1" dirty="0"/>
              <a:t>Assignment</a:t>
            </a:r>
            <a:r>
              <a:rPr lang="en-US" dirty="0"/>
              <a:t>: Write a short essay (between 200-400 words, no more than 500 words) on the following topic. *Every time when you complete your essay, please double or triple check and make the necessary revisions.</a:t>
            </a:r>
          </a:p>
          <a:p>
            <a:r>
              <a:rPr lang="en-SG" b="1" i="1" u="sng" dirty="0"/>
              <a:t>Topic</a:t>
            </a:r>
            <a:r>
              <a:rPr lang="en-SG" dirty="0"/>
              <a:t>: Reread the relevant materials about the </a:t>
            </a:r>
            <a:r>
              <a:rPr lang="en-SG" i="1" dirty="0" err="1"/>
              <a:t>hetucakra</a:t>
            </a:r>
            <a:r>
              <a:rPr lang="en-SG" dirty="0"/>
              <a:t> or </a:t>
            </a:r>
            <a:r>
              <a:rPr lang="en-SG" i="1" dirty="0"/>
              <a:t>the wheel of reasoning </a:t>
            </a:r>
            <a:r>
              <a:rPr lang="en-SG" dirty="0"/>
              <a:t>(the 9 possibilities). Then explain why only the 2</a:t>
            </a:r>
            <a:r>
              <a:rPr lang="en-SG" baseline="30000" dirty="0"/>
              <a:t>nd</a:t>
            </a:r>
            <a:r>
              <a:rPr lang="en-SG" dirty="0"/>
              <a:t> possibility, i.e. </a:t>
            </a:r>
            <a:r>
              <a:rPr lang="en-SG" i="1" dirty="0"/>
              <a:t>reason/sign </a:t>
            </a:r>
            <a:r>
              <a:rPr lang="en-SG" dirty="0"/>
              <a:t>is present in </a:t>
            </a:r>
            <a:r>
              <a:rPr lang="en-SG" i="1" dirty="0" err="1"/>
              <a:t>sapak</a:t>
            </a:r>
            <a:r>
              <a:rPr lang="en-SG" i="1" dirty="0" err="1">
                <a:cs typeface="Times New Roman" panose="02020603050405020304" pitchFamily="18" charset="0"/>
              </a:rPr>
              <a:t>ṣa</a:t>
            </a:r>
            <a:r>
              <a:rPr lang="en-SG" i="1" dirty="0">
                <a:cs typeface="Times New Roman" panose="02020603050405020304" pitchFamily="18" charset="0"/>
              </a:rPr>
              <a:t> </a:t>
            </a:r>
            <a:r>
              <a:rPr lang="en-SG" dirty="0">
                <a:cs typeface="Times New Roman" panose="02020603050405020304" pitchFamily="18" charset="0"/>
              </a:rPr>
              <a:t>but absent in </a:t>
            </a:r>
            <a:r>
              <a:rPr lang="en-SG" i="1" dirty="0">
                <a:cs typeface="Times New Roman" panose="02020603050405020304" pitchFamily="18" charset="0"/>
              </a:rPr>
              <a:t>vipakṣ</a:t>
            </a:r>
            <a:r>
              <a:rPr lang="en-SG" i="1" dirty="0"/>
              <a:t>a</a:t>
            </a:r>
            <a:r>
              <a:rPr lang="en-SG" dirty="0"/>
              <a:t> is valid? And why the 8</a:t>
            </a:r>
            <a:r>
              <a:rPr lang="en-SG" baseline="30000" dirty="0"/>
              <a:t>th</a:t>
            </a:r>
            <a:r>
              <a:rPr lang="en-SG" dirty="0"/>
              <a:t> possibility, i.e. </a:t>
            </a:r>
            <a:r>
              <a:rPr lang="en-SG" i="1" dirty="0"/>
              <a:t>reason/sign </a:t>
            </a:r>
            <a:r>
              <a:rPr lang="en-SG" dirty="0"/>
              <a:t>is both present and absent in </a:t>
            </a:r>
            <a:r>
              <a:rPr lang="en-SG" i="1" dirty="0" err="1"/>
              <a:t>sapak</a:t>
            </a:r>
            <a:r>
              <a:rPr lang="en-SG" i="1" dirty="0" err="1">
                <a:cs typeface="Times New Roman" panose="02020603050405020304" pitchFamily="18" charset="0"/>
              </a:rPr>
              <a:t>ṣa</a:t>
            </a:r>
            <a:r>
              <a:rPr lang="en-SG" i="1" dirty="0">
                <a:cs typeface="Times New Roman" panose="02020603050405020304" pitchFamily="18" charset="0"/>
              </a:rPr>
              <a:t> </a:t>
            </a:r>
            <a:r>
              <a:rPr lang="en-SG" dirty="0">
                <a:cs typeface="Times New Roman" panose="02020603050405020304" pitchFamily="18" charset="0"/>
              </a:rPr>
              <a:t>but absent in </a:t>
            </a:r>
            <a:r>
              <a:rPr lang="en-SG" i="1" dirty="0">
                <a:cs typeface="Times New Roman" panose="02020603050405020304" pitchFamily="18" charset="0"/>
              </a:rPr>
              <a:t>vipakṣ</a:t>
            </a:r>
            <a:r>
              <a:rPr lang="en-SG" i="1" dirty="0"/>
              <a:t>a</a:t>
            </a:r>
            <a:r>
              <a:rPr lang="en-SG" dirty="0"/>
              <a:t> is valid but can also be uncertain?</a:t>
            </a:r>
          </a:p>
        </p:txBody>
      </p:sp>
    </p:spTree>
    <p:extLst>
      <p:ext uri="{BB962C8B-B14F-4D97-AF65-F5344CB8AC3E}">
        <p14:creationId xmlns:p14="http://schemas.microsoft.com/office/powerpoint/2010/main" val="1451532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E4F64-888E-411D-A172-3A7FF42403EC}"/>
              </a:ext>
            </a:extLst>
          </p:cNvPr>
          <p:cNvSpPr>
            <a:spLocks noGrp="1"/>
          </p:cNvSpPr>
          <p:nvPr>
            <p:ph type="title"/>
          </p:nvPr>
        </p:nvSpPr>
        <p:spPr/>
        <p:txBody>
          <a:bodyPr/>
          <a:lstStyle/>
          <a:p>
            <a:r>
              <a:rPr lang="en-US" dirty="0"/>
              <a:t>3-membered logical method</a:t>
            </a:r>
            <a:endParaRPr lang="en-SG" dirty="0"/>
          </a:p>
        </p:txBody>
      </p:sp>
      <p:sp>
        <p:nvSpPr>
          <p:cNvPr id="3" name="Content Placeholder 2">
            <a:extLst>
              <a:ext uri="{FF2B5EF4-FFF2-40B4-BE49-F238E27FC236}">
                <a16:creationId xmlns:a16="http://schemas.microsoft.com/office/drawing/2014/main" id="{E0BEFBB8-2C77-4420-9FA4-993759F6F4D1}"/>
              </a:ext>
            </a:extLst>
          </p:cNvPr>
          <p:cNvSpPr>
            <a:spLocks noGrp="1"/>
          </p:cNvSpPr>
          <p:nvPr>
            <p:ph idx="1"/>
          </p:nvPr>
        </p:nvSpPr>
        <p:spPr/>
        <p:txBody>
          <a:bodyPr>
            <a:normAutofit fontScale="77500" lnSpcReduction="20000"/>
          </a:bodyPr>
          <a:lstStyle/>
          <a:p>
            <a:r>
              <a:rPr lang="en-US" dirty="0"/>
              <a:t>It is true that because of the important role played by Dignāga in Buddhist logical method, it is almost universally known that after Dignāga and with the reformed </a:t>
            </a:r>
            <a:r>
              <a:rPr lang="en-US" i="1" dirty="0"/>
              <a:t>new-</a:t>
            </a:r>
            <a:r>
              <a:rPr lang="en-US" i="1" dirty="0" err="1"/>
              <a:t>hetuvidya</a:t>
            </a:r>
            <a:r>
              <a:rPr lang="en-US" dirty="0"/>
              <a:t> or </a:t>
            </a:r>
            <a:r>
              <a:rPr lang="en-US" i="1" dirty="0"/>
              <a:t>new logical reasoning </a:t>
            </a:r>
            <a:r>
              <a:rPr lang="en-US" dirty="0"/>
              <a:t>method, the 3-membered logical method came into existence;</a:t>
            </a:r>
          </a:p>
          <a:p>
            <a:r>
              <a:rPr lang="en-US" dirty="0"/>
              <a:t>As we pointed out repeatedly, there is no doubt that by the time of Dignāga, not only the term </a:t>
            </a:r>
            <a:r>
              <a:rPr lang="en-US" i="1" dirty="0" err="1"/>
              <a:t>hetuvidya</a:t>
            </a:r>
            <a:r>
              <a:rPr lang="en-US" i="1" dirty="0"/>
              <a:t> </a:t>
            </a:r>
            <a:r>
              <a:rPr lang="en-US" dirty="0"/>
              <a:t>(before that, </a:t>
            </a:r>
            <a:r>
              <a:rPr lang="en-US" i="1" dirty="0"/>
              <a:t>Nyaya</a:t>
            </a:r>
            <a:r>
              <a:rPr lang="en-US" dirty="0"/>
              <a:t> was used) was used more often in Buddhist tradition; but more apparently, the 3-membered method virtually replaced the 5-membered method, which had been used up until the time of </a:t>
            </a:r>
            <a:r>
              <a:rPr lang="en-US" dirty="0" err="1"/>
              <a:t>Vasubandhu</a:t>
            </a:r>
            <a:r>
              <a:rPr lang="en-US" dirty="0"/>
              <a:t>;</a:t>
            </a:r>
          </a:p>
          <a:p>
            <a:r>
              <a:rPr lang="en-US" dirty="0"/>
              <a:t>But as we also mentioned, it might be more precise to note that at least in one of the earliest Buddhist treatise of logical/debating rules, which compiled by </a:t>
            </a:r>
            <a:r>
              <a:rPr lang="en-US" dirty="0" err="1"/>
              <a:t>Vasubandhu</a:t>
            </a:r>
            <a:r>
              <a:rPr lang="en-US" dirty="0"/>
              <a:t>, the last 2 members were quietly dropped; moreover, we should remember that Dignāga was a pupil of </a:t>
            </a:r>
            <a:r>
              <a:rPr lang="en-US" dirty="0" err="1"/>
              <a:t>Vasubandhu</a:t>
            </a:r>
            <a:r>
              <a:rPr lang="en-US" dirty="0"/>
              <a:t>; so it might be plausible, as we have suggested, that </a:t>
            </a:r>
            <a:r>
              <a:rPr lang="en-US" dirty="0" err="1"/>
              <a:t>Vasubandhu</a:t>
            </a:r>
            <a:r>
              <a:rPr lang="en-US" dirty="0"/>
              <a:t> and his insights served as springboard for his pupil’s great innovation that followed shortly afterwards;</a:t>
            </a:r>
            <a:endParaRPr lang="en-SG" dirty="0"/>
          </a:p>
        </p:txBody>
      </p:sp>
    </p:spTree>
    <p:extLst>
      <p:ext uri="{BB962C8B-B14F-4D97-AF65-F5344CB8AC3E}">
        <p14:creationId xmlns:p14="http://schemas.microsoft.com/office/powerpoint/2010/main" val="4029897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7BDA0-7B70-4BBB-A3CB-F1BAB3B66E93}"/>
              </a:ext>
            </a:extLst>
          </p:cNvPr>
          <p:cNvSpPr>
            <a:spLocks noGrp="1"/>
          </p:cNvSpPr>
          <p:nvPr>
            <p:ph type="title"/>
          </p:nvPr>
        </p:nvSpPr>
        <p:spPr/>
        <p:txBody>
          <a:bodyPr>
            <a:normAutofit fontScale="90000"/>
          </a:bodyPr>
          <a:lstStyle/>
          <a:p>
            <a:r>
              <a:rPr lang="en-SG" dirty="0"/>
              <a:t>From 5 to 3 members</a:t>
            </a:r>
            <a:r>
              <a:rPr lang="en-SG" sz="1800" dirty="0"/>
              <a:t>: as we repeatedly mentioned, the traditional 5-membered logical method was invented by the ancient Indian philosophers and it was only introduced to Buddhist philosophical tradition around the time of Asaṅga; at the same time, the last two members were dropped by </a:t>
            </a:r>
            <a:r>
              <a:rPr lang="en-SG" sz="1800" dirty="0" err="1"/>
              <a:t>Vasubandhu</a:t>
            </a:r>
            <a:r>
              <a:rPr lang="en-SG" sz="1800" dirty="0"/>
              <a:t>, probably because they were redundant; but by the time of his pupil Dignāga, the 3-membered method was not only fixed by also markedly refined;</a:t>
            </a:r>
          </a:p>
        </p:txBody>
      </p:sp>
      <p:graphicFrame>
        <p:nvGraphicFramePr>
          <p:cNvPr id="4" name="Content Placeholder 3">
            <a:extLst>
              <a:ext uri="{FF2B5EF4-FFF2-40B4-BE49-F238E27FC236}">
                <a16:creationId xmlns:a16="http://schemas.microsoft.com/office/drawing/2014/main" id="{83039390-599C-41FB-BD7D-4F688DEC2AEC}"/>
              </a:ext>
            </a:extLst>
          </p:cNvPr>
          <p:cNvGraphicFramePr>
            <a:graphicFrameLocks noGrp="1"/>
          </p:cNvGraphicFramePr>
          <p:nvPr>
            <p:ph idx="1"/>
            <p:extLst>
              <p:ext uri="{D42A27DB-BD31-4B8C-83A1-F6EECF244321}">
                <p14:modId xmlns:p14="http://schemas.microsoft.com/office/powerpoint/2010/main" val="3674161217"/>
              </p:ext>
            </p:extLst>
          </p:nvPr>
        </p:nvGraphicFramePr>
        <p:xfrm>
          <a:off x="704674" y="2038525"/>
          <a:ext cx="7810675" cy="4138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515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F87E04-6781-4E7A-A3D0-C8ED10AB8C36}"/>
              </a:ext>
            </a:extLst>
          </p:cNvPr>
          <p:cNvSpPr>
            <a:spLocks noGrp="1"/>
          </p:cNvSpPr>
          <p:nvPr>
            <p:ph type="title"/>
          </p:nvPr>
        </p:nvSpPr>
        <p:spPr/>
        <p:txBody>
          <a:bodyPr>
            <a:normAutofit/>
          </a:bodyPr>
          <a:lstStyle/>
          <a:p>
            <a:r>
              <a:rPr lang="en-US" altLang="zh-CN" dirty="0"/>
              <a:t>Buddhist logical </a:t>
            </a:r>
            <a:r>
              <a:rPr lang="en-US" altLang="zh-CN" sz="3600" dirty="0"/>
              <a:t>sequent/structure after Dignāga: </a:t>
            </a:r>
            <a:r>
              <a:rPr lang="en-US" altLang="zh-CN" sz="3600" i="1" dirty="0"/>
              <a:t>3-membered sequent</a:t>
            </a:r>
            <a:endParaRPr lang="zh-CN" altLang="en-US" sz="3600" i="1" dirty="0"/>
          </a:p>
        </p:txBody>
      </p:sp>
      <p:sp>
        <p:nvSpPr>
          <p:cNvPr id="3" name="内容占位符 2">
            <a:extLst>
              <a:ext uri="{FF2B5EF4-FFF2-40B4-BE49-F238E27FC236}">
                <a16:creationId xmlns:a16="http://schemas.microsoft.com/office/drawing/2014/main" id="{C5FE01C8-F6FB-4589-A84A-807843D0E0E2}"/>
              </a:ext>
            </a:extLst>
          </p:cNvPr>
          <p:cNvSpPr>
            <a:spLocks noGrp="1"/>
          </p:cNvSpPr>
          <p:nvPr>
            <p:ph idx="1"/>
          </p:nvPr>
        </p:nvSpPr>
        <p:spPr/>
        <p:txBody>
          <a:bodyPr>
            <a:normAutofit fontScale="85000" lnSpcReduction="10000"/>
          </a:bodyPr>
          <a:lstStyle/>
          <a:p>
            <a:r>
              <a:rPr lang="en-US" altLang="zh-CN" dirty="0"/>
              <a:t>It is obvious that, after </a:t>
            </a:r>
            <a:r>
              <a:rPr lang="en-SG" altLang="zh-CN" dirty="0"/>
              <a:t>Dignāga, Buddhist logical method was known as </a:t>
            </a:r>
            <a:r>
              <a:rPr lang="en-SG" altLang="zh-CN" i="1" dirty="0"/>
              <a:t>new-</a:t>
            </a:r>
            <a:r>
              <a:rPr lang="en-SG" altLang="zh-CN" i="1" dirty="0" err="1"/>
              <a:t>hetuvidya</a:t>
            </a:r>
            <a:r>
              <a:rPr lang="en-SG" altLang="zh-CN" dirty="0"/>
              <a:t> or </a:t>
            </a:r>
            <a:r>
              <a:rPr lang="en-SG" altLang="zh-CN" i="1" dirty="0"/>
              <a:t>new method</a:t>
            </a:r>
            <a:r>
              <a:rPr lang="en-SG" altLang="zh-CN" dirty="0"/>
              <a:t>; one of the reasons is that from that time onwards, only three members are used in the logical reasoning method: </a:t>
            </a:r>
            <a:r>
              <a:rPr lang="en-SG" altLang="zh-CN" u="sng" dirty="0"/>
              <a:t>thesis, reason and examples</a:t>
            </a:r>
            <a:r>
              <a:rPr lang="en-SG" altLang="zh-CN" dirty="0"/>
              <a:t>;</a:t>
            </a:r>
          </a:p>
          <a:p>
            <a:r>
              <a:rPr lang="en-SG" altLang="zh-CN" dirty="0"/>
              <a:t>But two other terms may be also mentioned here: </a:t>
            </a:r>
          </a:p>
          <a:p>
            <a:r>
              <a:rPr lang="en-US" i="1" dirty="0"/>
              <a:t>Pakṣa</a:t>
            </a:r>
            <a:r>
              <a:rPr lang="en-US" dirty="0"/>
              <a:t>: this term means </a:t>
            </a:r>
            <a:r>
              <a:rPr lang="en-US" i="1" dirty="0"/>
              <a:t>subject</a:t>
            </a:r>
            <a:r>
              <a:rPr lang="en-US" dirty="0"/>
              <a:t> but in Buddhist logic, sometimes it is used to indicate the entire thesis (</a:t>
            </a:r>
            <a:r>
              <a:rPr lang="en-US" u="sng" dirty="0"/>
              <a:t>please see detailed discussion in the lecture notes in lecture 9</a:t>
            </a:r>
            <a:r>
              <a:rPr lang="en-US" dirty="0"/>
              <a:t>);</a:t>
            </a:r>
          </a:p>
          <a:p>
            <a:r>
              <a:rPr lang="en-US" altLang="zh-CN" i="1" dirty="0" err="1"/>
              <a:t>Liṅga</a:t>
            </a:r>
            <a:r>
              <a:rPr lang="en-US" altLang="zh-CN" dirty="0"/>
              <a:t>: this term means </a:t>
            </a:r>
            <a:r>
              <a:rPr lang="en-US" altLang="zh-CN" i="1" dirty="0"/>
              <a:t>sign</a:t>
            </a:r>
            <a:r>
              <a:rPr lang="en-US" altLang="zh-CN" dirty="0"/>
              <a:t> or </a:t>
            </a:r>
            <a:r>
              <a:rPr lang="en-US" altLang="zh-CN" i="1" dirty="0"/>
              <a:t>mark</a:t>
            </a:r>
            <a:r>
              <a:rPr lang="en-US" altLang="zh-CN" dirty="0"/>
              <a:t>, and should be understood with the middle term/2</a:t>
            </a:r>
            <a:r>
              <a:rPr lang="en-US" altLang="zh-CN" baseline="30000" dirty="0"/>
              <a:t>nd</a:t>
            </a:r>
            <a:r>
              <a:rPr lang="en-US" altLang="zh-CN" dirty="0"/>
              <a:t> member – </a:t>
            </a:r>
            <a:r>
              <a:rPr lang="en-US" altLang="zh-CN" i="1" dirty="0"/>
              <a:t>reason/</a:t>
            </a:r>
            <a:r>
              <a:rPr lang="en-US" altLang="zh-CN" i="1" dirty="0" err="1"/>
              <a:t>hetu</a:t>
            </a:r>
            <a:r>
              <a:rPr lang="en-US" altLang="zh-CN" dirty="0"/>
              <a:t>; for example, because of the </a:t>
            </a:r>
            <a:r>
              <a:rPr lang="en-US" altLang="zh-CN" i="1" dirty="0"/>
              <a:t>sign/mark</a:t>
            </a:r>
            <a:r>
              <a:rPr lang="en-US" altLang="zh-CN" dirty="0"/>
              <a:t> of smoke, we may be able to infer fire in the vicinity; here, </a:t>
            </a:r>
            <a:r>
              <a:rPr lang="en-US" altLang="zh-CN" i="1" dirty="0"/>
              <a:t>mark or sign</a:t>
            </a:r>
            <a:r>
              <a:rPr lang="en-US" altLang="zh-CN" dirty="0"/>
              <a:t> of </a:t>
            </a:r>
            <a:r>
              <a:rPr lang="en-US" altLang="zh-CN" b="1" u="sng" dirty="0"/>
              <a:t>smoke</a:t>
            </a:r>
            <a:r>
              <a:rPr lang="en-US" altLang="zh-CN" dirty="0"/>
              <a:t> is the </a:t>
            </a:r>
            <a:r>
              <a:rPr lang="en-US" altLang="zh-CN" i="1" dirty="0"/>
              <a:t>reason</a:t>
            </a:r>
            <a:r>
              <a:rPr lang="en-US" altLang="zh-CN" dirty="0"/>
              <a:t> of our inference for the possibility of a </a:t>
            </a:r>
            <a:r>
              <a:rPr lang="en-US" altLang="zh-CN" b="1" u="sng" dirty="0"/>
              <a:t>fire</a:t>
            </a:r>
            <a:r>
              <a:rPr lang="en-US" altLang="zh-CN" dirty="0"/>
              <a:t>;</a:t>
            </a:r>
            <a:endParaRPr lang="zh-CN" altLang="en-US" dirty="0"/>
          </a:p>
        </p:txBody>
      </p:sp>
    </p:spTree>
    <p:extLst>
      <p:ext uri="{BB962C8B-B14F-4D97-AF65-F5344CB8AC3E}">
        <p14:creationId xmlns:p14="http://schemas.microsoft.com/office/powerpoint/2010/main" val="746489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DC013-6CA8-416D-B415-1F9E10E3EA01}"/>
              </a:ext>
            </a:extLst>
          </p:cNvPr>
          <p:cNvSpPr>
            <a:spLocks noGrp="1"/>
          </p:cNvSpPr>
          <p:nvPr>
            <p:ph type="title"/>
          </p:nvPr>
        </p:nvSpPr>
        <p:spPr/>
        <p:txBody>
          <a:bodyPr>
            <a:normAutofit fontScale="90000"/>
          </a:bodyPr>
          <a:lstStyle/>
          <a:p>
            <a:r>
              <a:rPr lang="en-US" dirty="0"/>
              <a:t>3-membered logical method</a:t>
            </a:r>
            <a:r>
              <a:rPr lang="en-US" sz="1800" dirty="0"/>
              <a:t>: please notice that in the diagram below, all the relevant terms are listed together; however, when you try to understand the particular meaning of the term, always remember the context of the situation; for example, </a:t>
            </a:r>
            <a:r>
              <a:rPr lang="en-US" sz="1800" i="1" dirty="0"/>
              <a:t>reason</a:t>
            </a:r>
            <a:r>
              <a:rPr lang="en-US" sz="1800" dirty="0"/>
              <a:t> and </a:t>
            </a:r>
            <a:r>
              <a:rPr lang="en-US" sz="1800" i="1" dirty="0"/>
              <a:t>mark/sign </a:t>
            </a:r>
            <a:r>
              <a:rPr lang="en-US" sz="1800" dirty="0"/>
              <a:t>are generally clear enough, although when using the example such as the logical sequent </a:t>
            </a:r>
            <a:r>
              <a:rPr lang="en-US" sz="1800" i="1" dirty="0"/>
              <a:t>sound, produced </a:t>
            </a:r>
            <a:r>
              <a:rPr lang="en-US" sz="1800" dirty="0"/>
              <a:t>and</a:t>
            </a:r>
            <a:r>
              <a:rPr lang="en-US" sz="1800" i="1" dirty="0"/>
              <a:t> impermanent</a:t>
            </a:r>
            <a:r>
              <a:rPr lang="en-US" sz="1800" dirty="0"/>
              <a:t>, you may understand </a:t>
            </a:r>
            <a:r>
              <a:rPr lang="en-US" sz="1800" i="1" dirty="0"/>
              <a:t>produced-ness</a:t>
            </a:r>
            <a:r>
              <a:rPr lang="en-US" sz="1800" dirty="0"/>
              <a:t> as </a:t>
            </a:r>
            <a:r>
              <a:rPr lang="en-US" sz="1800" i="1" dirty="0"/>
              <a:t>reason</a:t>
            </a:r>
            <a:r>
              <a:rPr lang="en-US" sz="1800" dirty="0"/>
              <a:t> rather than </a:t>
            </a:r>
            <a:r>
              <a:rPr lang="en-US" sz="1800" i="1" dirty="0"/>
              <a:t>mark/sign</a:t>
            </a:r>
            <a:r>
              <a:rPr lang="en-US" sz="1800" dirty="0"/>
              <a:t> for the sake of clarity; of course, you can understand </a:t>
            </a:r>
            <a:r>
              <a:rPr lang="en-US" sz="1800" i="1" dirty="0"/>
              <a:t>produce-ness</a:t>
            </a:r>
            <a:r>
              <a:rPr lang="en-US" sz="1800" dirty="0"/>
              <a:t> as a </a:t>
            </a:r>
            <a:r>
              <a:rPr lang="en-US" sz="1800" i="1" dirty="0"/>
              <a:t>sign/mark </a:t>
            </a:r>
            <a:r>
              <a:rPr lang="en-US" sz="1800" dirty="0"/>
              <a:t>of its characteristic of being </a:t>
            </a:r>
            <a:r>
              <a:rPr lang="en-US" sz="1800" i="1" dirty="0"/>
              <a:t>conditioned</a:t>
            </a:r>
            <a:r>
              <a:rPr lang="en-US" sz="1800" dirty="0"/>
              <a:t>;</a:t>
            </a:r>
            <a:endParaRPr lang="en-SG" sz="1800" dirty="0"/>
          </a:p>
        </p:txBody>
      </p:sp>
      <p:graphicFrame>
        <p:nvGraphicFramePr>
          <p:cNvPr id="4" name="Content Placeholder 3">
            <a:extLst>
              <a:ext uri="{FF2B5EF4-FFF2-40B4-BE49-F238E27FC236}">
                <a16:creationId xmlns:a16="http://schemas.microsoft.com/office/drawing/2014/main" id="{2F4D19E0-3C24-4AF7-827E-FF5ACA8B9CD8}"/>
              </a:ext>
            </a:extLst>
          </p:cNvPr>
          <p:cNvGraphicFramePr>
            <a:graphicFrameLocks noGrp="1"/>
          </p:cNvGraphicFramePr>
          <p:nvPr>
            <p:ph idx="1"/>
            <p:extLst>
              <p:ext uri="{D42A27DB-BD31-4B8C-83A1-F6EECF244321}">
                <p14:modId xmlns:p14="http://schemas.microsoft.com/office/powerpoint/2010/main" val="2032280442"/>
              </p:ext>
            </p:extLst>
          </p:nvPr>
        </p:nvGraphicFramePr>
        <p:xfrm>
          <a:off x="628650" y="2046913"/>
          <a:ext cx="7886700" cy="4130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5006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4610E-E451-4E2C-B2EA-C91403E41BB1}"/>
              </a:ext>
            </a:extLst>
          </p:cNvPr>
          <p:cNvSpPr>
            <a:spLocks noGrp="1"/>
          </p:cNvSpPr>
          <p:nvPr>
            <p:ph type="title"/>
          </p:nvPr>
        </p:nvSpPr>
        <p:spPr/>
        <p:txBody>
          <a:bodyPr>
            <a:normAutofit fontScale="90000"/>
          </a:bodyPr>
          <a:lstStyle/>
          <a:p>
            <a:r>
              <a:rPr lang="en-US" dirty="0"/>
              <a:t>Example-1a</a:t>
            </a:r>
            <a:r>
              <a:rPr lang="en-US" sz="1800" dirty="0"/>
              <a:t>: the classical examples we are going to use are two kinds and below is the example of inferring fire from smoke; in this example, the inference is to prove the existence of one thing in a place is also a </a:t>
            </a:r>
            <a:r>
              <a:rPr lang="en-US" sz="1800" i="1" dirty="0"/>
              <a:t>sign</a:t>
            </a:r>
            <a:r>
              <a:rPr lang="en-US" sz="1800" dirty="0"/>
              <a:t> or the </a:t>
            </a:r>
            <a:r>
              <a:rPr lang="en-US" sz="1800" i="1" dirty="0"/>
              <a:t>reason</a:t>
            </a:r>
            <a:r>
              <a:rPr lang="en-US" sz="1800" dirty="0"/>
              <a:t> of the existence of another thing; please notice that in the example below, we use </a:t>
            </a:r>
            <a:r>
              <a:rPr lang="en-US" sz="1800" i="1" dirty="0"/>
              <a:t>pratijñā</a:t>
            </a:r>
            <a:r>
              <a:rPr lang="en-US" sz="1800" dirty="0"/>
              <a:t> as thesis; this means that the whole sentence – </a:t>
            </a:r>
            <a:r>
              <a:rPr lang="en-US" sz="1800" i="1" dirty="0"/>
              <a:t>there is a fire on the mountain</a:t>
            </a:r>
            <a:r>
              <a:rPr lang="en-US" sz="1800" dirty="0"/>
              <a:t>, is the thesis; </a:t>
            </a:r>
            <a:endParaRPr lang="en-SG" sz="1800" dirty="0"/>
          </a:p>
        </p:txBody>
      </p:sp>
      <p:graphicFrame>
        <p:nvGraphicFramePr>
          <p:cNvPr id="4" name="Content Placeholder 3">
            <a:extLst>
              <a:ext uri="{FF2B5EF4-FFF2-40B4-BE49-F238E27FC236}">
                <a16:creationId xmlns:a16="http://schemas.microsoft.com/office/drawing/2014/main" id="{031656F5-8572-4511-9A8B-43A1A9130667}"/>
              </a:ext>
            </a:extLst>
          </p:cNvPr>
          <p:cNvGraphicFramePr>
            <a:graphicFrameLocks noGrp="1"/>
          </p:cNvGraphicFramePr>
          <p:nvPr>
            <p:ph idx="1"/>
            <p:extLst>
              <p:ext uri="{D42A27DB-BD31-4B8C-83A1-F6EECF244321}">
                <p14:modId xmlns:p14="http://schemas.microsoft.com/office/powerpoint/2010/main" val="316840528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2032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99FF-0CD1-41F7-925C-9391FD1C21CC}"/>
              </a:ext>
            </a:extLst>
          </p:cNvPr>
          <p:cNvSpPr>
            <a:spLocks noGrp="1"/>
          </p:cNvSpPr>
          <p:nvPr>
            <p:ph type="title"/>
          </p:nvPr>
        </p:nvSpPr>
        <p:spPr/>
        <p:txBody>
          <a:bodyPr>
            <a:normAutofit fontScale="90000"/>
          </a:bodyPr>
          <a:lstStyle/>
          <a:p>
            <a:r>
              <a:rPr lang="en-US" dirty="0"/>
              <a:t>Example-2</a:t>
            </a:r>
            <a:r>
              <a:rPr lang="en-US" sz="1800" dirty="0"/>
              <a:t>: below is the other classical example that is used in traditional and Buddhist logical method; here, the inference is to prove that two things are sharing one same property; for instance, </a:t>
            </a:r>
            <a:r>
              <a:rPr lang="en-US" sz="1800" i="1" dirty="0"/>
              <a:t>sound is imperm</a:t>
            </a:r>
            <a:r>
              <a:rPr lang="en-US" sz="1800" dirty="0"/>
              <a:t>anent, just </a:t>
            </a:r>
            <a:r>
              <a:rPr lang="en-US" sz="1800" i="1" dirty="0"/>
              <a:t>like everything that is produced</a:t>
            </a:r>
            <a:r>
              <a:rPr lang="en-US" sz="1800" dirty="0"/>
              <a:t>, which is also </a:t>
            </a:r>
            <a:r>
              <a:rPr lang="en-US" sz="1800" i="1" dirty="0"/>
              <a:t>impermanent</a:t>
            </a:r>
            <a:r>
              <a:rPr lang="en-US" sz="1800" dirty="0"/>
              <a:t>; in other words, </a:t>
            </a:r>
            <a:r>
              <a:rPr lang="en-US" sz="1800" i="1" dirty="0"/>
              <a:t>sound</a:t>
            </a:r>
            <a:r>
              <a:rPr lang="en-US" sz="1800" dirty="0"/>
              <a:t> and </a:t>
            </a:r>
            <a:r>
              <a:rPr lang="en-US" sz="1800" i="1" dirty="0"/>
              <a:t>all the things that are produced</a:t>
            </a:r>
            <a:r>
              <a:rPr lang="en-US" sz="1800" dirty="0"/>
              <a:t> share the </a:t>
            </a:r>
            <a:r>
              <a:rPr lang="en-US" sz="1800" i="1" dirty="0"/>
              <a:t>property of impermanence</a:t>
            </a:r>
            <a:r>
              <a:rPr lang="en-US" sz="1800" dirty="0"/>
              <a:t>;</a:t>
            </a:r>
            <a:endParaRPr lang="en-SG" dirty="0"/>
          </a:p>
        </p:txBody>
      </p:sp>
      <p:graphicFrame>
        <p:nvGraphicFramePr>
          <p:cNvPr id="4" name="Content Placeholder 3">
            <a:extLst>
              <a:ext uri="{FF2B5EF4-FFF2-40B4-BE49-F238E27FC236}">
                <a16:creationId xmlns:a16="http://schemas.microsoft.com/office/drawing/2014/main" id="{F9E9C949-E115-4F6C-84B2-9A665CA1CE5D}"/>
              </a:ext>
            </a:extLst>
          </p:cNvPr>
          <p:cNvGraphicFramePr>
            <a:graphicFrameLocks noGrp="1"/>
          </p:cNvGraphicFramePr>
          <p:nvPr>
            <p:ph idx="1"/>
            <p:extLst>
              <p:ext uri="{D42A27DB-BD31-4B8C-83A1-F6EECF244321}">
                <p14:modId xmlns:p14="http://schemas.microsoft.com/office/powerpoint/2010/main" val="46551172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329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C4A93-D721-432F-A6D0-F6FFD9EB6A2F}"/>
              </a:ext>
            </a:extLst>
          </p:cNvPr>
          <p:cNvSpPr>
            <a:spLocks noGrp="1"/>
          </p:cNvSpPr>
          <p:nvPr>
            <p:ph type="title"/>
          </p:nvPr>
        </p:nvSpPr>
        <p:spPr/>
        <p:txBody>
          <a:bodyPr>
            <a:normAutofit fontScale="90000"/>
          </a:bodyPr>
          <a:lstStyle/>
          <a:p>
            <a:r>
              <a:rPr lang="en-US" dirty="0"/>
              <a:t>Example 1b</a:t>
            </a:r>
            <a:r>
              <a:rPr lang="en-US" sz="2000" dirty="0"/>
              <a:t>: below we are going explain the classical </a:t>
            </a:r>
            <a:r>
              <a:rPr lang="en-US" sz="2000" i="1" dirty="0"/>
              <a:t>example 1a</a:t>
            </a:r>
            <a:r>
              <a:rPr lang="en-US" sz="2000" dirty="0"/>
              <a:t>: </a:t>
            </a:r>
            <a:r>
              <a:rPr lang="en-US" sz="2000" i="1" dirty="0"/>
              <a:t>fire</a:t>
            </a:r>
            <a:r>
              <a:rPr lang="en-US" sz="2000" dirty="0"/>
              <a:t> and </a:t>
            </a:r>
            <a:r>
              <a:rPr lang="en-US" sz="2000" i="1" dirty="0"/>
              <a:t>smoke</a:t>
            </a:r>
            <a:r>
              <a:rPr lang="en-US" sz="2000" dirty="0"/>
              <a:t>; but this time we shall use the term </a:t>
            </a:r>
            <a:r>
              <a:rPr lang="en-US" sz="2000" i="1" dirty="0"/>
              <a:t>pak</a:t>
            </a:r>
            <a:r>
              <a:rPr lang="en-US" sz="2000" i="1" dirty="0">
                <a:latin typeface="Times New Roman" panose="02020603050405020304" pitchFamily="18" charset="0"/>
                <a:cs typeface="Times New Roman" panose="02020603050405020304" pitchFamily="18" charset="0"/>
              </a:rPr>
              <a:t>ṣ</a:t>
            </a:r>
            <a:r>
              <a:rPr lang="en-US" sz="2000" i="1" dirty="0"/>
              <a:t>a</a:t>
            </a:r>
            <a:r>
              <a:rPr lang="en-US" sz="2000" dirty="0"/>
              <a:t>/</a:t>
            </a:r>
            <a:r>
              <a:rPr lang="en-US" sz="2000" i="1" dirty="0"/>
              <a:t>subject</a:t>
            </a:r>
            <a:r>
              <a:rPr lang="en-US" sz="2000" dirty="0"/>
              <a:t> instead of </a:t>
            </a:r>
            <a:r>
              <a:rPr lang="en-US" sz="2000" i="1" dirty="0"/>
              <a:t>pratijñā</a:t>
            </a:r>
            <a:r>
              <a:rPr lang="en-US" sz="2000" dirty="0"/>
              <a:t>/</a:t>
            </a:r>
            <a:r>
              <a:rPr lang="en-US" sz="2000" i="1" dirty="0"/>
              <a:t>thesis</a:t>
            </a:r>
            <a:r>
              <a:rPr lang="en-US" sz="2000" dirty="0"/>
              <a:t>; by using this term, I hope you will understand the subtle difference between those two terms; as you can see, if the term </a:t>
            </a:r>
            <a:r>
              <a:rPr lang="en-US" sz="2000" i="1" dirty="0"/>
              <a:t>pak</a:t>
            </a:r>
            <a:r>
              <a:rPr lang="en-US" sz="2000" i="1" dirty="0">
                <a:latin typeface="Times New Roman" panose="02020603050405020304" pitchFamily="18" charset="0"/>
                <a:cs typeface="Times New Roman" panose="02020603050405020304" pitchFamily="18" charset="0"/>
              </a:rPr>
              <a:t>ṣ</a:t>
            </a:r>
            <a:r>
              <a:rPr lang="en-US" sz="2000" i="1" dirty="0"/>
              <a:t>a</a:t>
            </a:r>
            <a:r>
              <a:rPr lang="en-US" sz="2000" dirty="0"/>
              <a:t> is used, it simply states the </a:t>
            </a:r>
            <a:r>
              <a:rPr lang="en-US" sz="2000" i="1" dirty="0"/>
              <a:t>subject</a:t>
            </a:r>
            <a:r>
              <a:rPr lang="en-US" sz="2000" dirty="0"/>
              <a:t>, that is </a:t>
            </a:r>
            <a:r>
              <a:rPr lang="en-US" sz="2000" i="1" dirty="0"/>
              <a:t>mountain</a:t>
            </a:r>
            <a:r>
              <a:rPr lang="en-US" sz="2000" dirty="0"/>
              <a:t>, and the </a:t>
            </a:r>
            <a:r>
              <a:rPr lang="en-US" sz="2000" i="1" dirty="0"/>
              <a:t>fire </a:t>
            </a:r>
            <a:r>
              <a:rPr lang="en-US" sz="2000" dirty="0"/>
              <a:t>that is taking place in the mountain, or the fact of it </a:t>
            </a:r>
            <a:r>
              <a:rPr lang="en-US" sz="2000" i="1" dirty="0"/>
              <a:t>possessing a fire</a:t>
            </a:r>
            <a:r>
              <a:rPr lang="en-US" sz="2000" dirty="0"/>
              <a:t>, is </a:t>
            </a:r>
            <a:r>
              <a:rPr lang="en-US" sz="2000" b="1" u="sng" dirty="0"/>
              <a:t>unstated</a:t>
            </a:r>
            <a:r>
              <a:rPr lang="en-US" sz="2000" dirty="0"/>
              <a:t>; * </a:t>
            </a:r>
            <a:r>
              <a:rPr lang="en-US" sz="2000" i="1" dirty="0"/>
              <a:t>mountain</a:t>
            </a:r>
            <a:r>
              <a:rPr lang="en-US" sz="2000" dirty="0"/>
              <a:t> </a:t>
            </a:r>
            <a:r>
              <a:rPr lang="en-US" sz="2000" i="1" dirty="0"/>
              <a:t>is on fire</a:t>
            </a:r>
            <a:r>
              <a:rPr lang="en-US" sz="2000" dirty="0"/>
              <a:t> does not mean the mountain itself is burning but there is </a:t>
            </a:r>
            <a:r>
              <a:rPr lang="en-US" sz="2000" i="1" u="sng" dirty="0"/>
              <a:t>a fire burning somewhere in the mountain</a:t>
            </a:r>
            <a:r>
              <a:rPr lang="en-US" sz="2000" dirty="0"/>
              <a:t>;</a:t>
            </a:r>
            <a:endParaRPr lang="en-SG" sz="2000" dirty="0"/>
          </a:p>
        </p:txBody>
      </p:sp>
      <p:graphicFrame>
        <p:nvGraphicFramePr>
          <p:cNvPr id="4" name="Content Placeholder 3">
            <a:extLst>
              <a:ext uri="{FF2B5EF4-FFF2-40B4-BE49-F238E27FC236}">
                <a16:creationId xmlns:a16="http://schemas.microsoft.com/office/drawing/2014/main" id="{CC07EE8E-D487-496C-8780-3447054BC8E5}"/>
              </a:ext>
            </a:extLst>
          </p:cNvPr>
          <p:cNvGraphicFramePr>
            <a:graphicFrameLocks noGrp="1"/>
          </p:cNvGraphicFramePr>
          <p:nvPr>
            <p:ph idx="1"/>
            <p:extLst>
              <p:ext uri="{D42A27DB-BD31-4B8C-83A1-F6EECF244321}">
                <p14:modId xmlns:p14="http://schemas.microsoft.com/office/powerpoint/2010/main" val="3668419237"/>
              </p:ext>
            </p:extLst>
          </p:nvPr>
        </p:nvGraphicFramePr>
        <p:xfrm>
          <a:off x="628650" y="1996579"/>
          <a:ext cx="7886700" cy="41803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86653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7">
      <a:majorFont>
        <a:latin typeface="Goudy Old Style"/>
        <a:ea typeface="新宋体"/>
        <a:cs typeface=""/>
      </a:majorFont>
      <a:minorFont>
        <a:latin typeface="Goudy Old Style"/>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3917</TotalTime>
  <Words>3761</Words>
  <Application>Microsoft Office PowerPoint</Application>
  <PresentationFormat>On-screen Show (4:3)</PresentationFormat>
  <Paragraphs>157</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Goudy Old Style</vt:lpstr>
      <vt:lpstr>Times New Roman</vt:lpstr>
      <vt:lpstr>Office Theme</vt:lpstr>
      <vt:lpstr>Lecture 12: Reviews and Revisions</vt:lpstr>
      <vt:lpstr>A general outline</vt:lpstr>
      <vt:lpstr>3-membered logical method</vt:lpstr>
      <vt:lpstr>From 5 to 3 members: as we repeatedly mentioned, the traditional 5-membered logical method was invented by the ancient Indian philosophers and it was only introduced to Buddhist philosophical tradition around the time of Asaṅga; at the same time, the last two members were dropped by Vasubandhu, probably because they were redundant; but by the time of his pupil Dignāga, the 3-membered method was not only fixed by also markedly refined;</vt:lpstr>
      <vt:lpstr>Buddhist logical sequent/structure after Dignāga: 3-membered sequent</vt:lpstr>
      <vt:lpstr>3-membered logical method: please notice that in the diagram below, all the relevant terms are listed together; however, when you try to understand the particular meaning of the term, always remember the context of the situation; for example, reason and mark/sign are generally clear enough, although when using the example such as the logical sequent sound, produced and impermanent, you may understand produced-ness as reason rather than mark/sign for the sake of clarity; of course, you can understand produce-ness as a sign/mark of its characteristic of being conditioned;</vt:lpstr>
      <vt:lpstr>Example-1a: the classical examples we are going to use are two kinds and below is the example of inferring fire from smoke; in this example, the inference is to prove the existence of one thing in a place is also a sign or the reason of the existence of another thing; please notice that in the example below, we use pratijñā as thesis; this means that the whole sentence – there is a fire on the mountain, is the thesis; </vt:lpstr>
      <vt:lpstr>Example-2: below is the other classical example that is used in traditional and Buddhist logical method; here, the inference is to prove that two things are sharing one same property; for instance, sound is impermanent, just like everything that is produced, which is also impermanent; in other words, sound and all the things that are produced share the property of impermanence;</vt:lpstr>
      <vt:lpstr>Example 1b: below we are going explain the classical example 1a: fire and smoke; but this time we shall use the term pakṣa/subject instead of pratijñā/thesis; by using this term, I hope you will understand the subtle difference between those two terms; as you can see, if the term pakṣa is used, it simply states the subject, that is mountain, and the fire that is taking place in the mountain, or the fact of it possessing a fire, is unstated; * mountain is on fire does not mean the mountain itself is burning but there is a fire burning somewhere in the mountain;</vt:lpstr>
      <vt:lpstr>Example 2b: we shall also try to explain example 2a by using the term pakṣa/subject instead of pratijñā/thesis; because here pakṣa means subject, which is sound, its being impermanent is the property of it or sometimes called sādhyadharma (the property of inferential sign or reason) is unstated but included; in other words, in the example below, pakṣa includes the subject – sound and its property of being impermanent;</vt:lpstr>
      <vt:lpstr>4 elements of Buddhist logic: as we mentioned, Dignāga not only reformed Buddhist logical method, but he also refined it by clarifying some of the terms and their relationship. So according to Richard Chi (Chi, 19884:xliv), in 3-membered Buddhist logical method, there are actually 4 necessary elements. Please see the explanations below:</vt:lpstr>
      <vt:lpstr>4 elements: as you can see, all the 4 elements of the Buddhist logical method have already been discussed by now. Nevertheless, only the invariable concomitance (similar to vyāpti) has been discussed in some detail in the last few lectures while all others, such as trairūpya, sapakṣa and vipakṣa have been only mentioned passim. We have discussed the other remaining concepts and theories in lectures 10 and 11.</vt:lpstr>
      <vt:lpstr>Sapakṣa and vipakṣa: before proceeding further, it is necessary to explain those two terms in some detail; by now you must be rather familiar with the two terms, because in a straightforward sense, they are the two examples, one is supporting inevitability of the simultaneous existence of the thesis and the reason while the other excluding such a possibility; but some more briefings on those two terms may be helpful.</vt:lpstr>
      <vt:lpstr>Sapakṣa and vipakṣa: below is a simple diagram to demonstrate the operational mechanism of those two examples in the 3-membered Buddhist logical sequent/method; we used the term invariable concomitance instead of vāypti because we will explain the latter term in another lecture; please note that we deliberately changed the order of the logical reasoning sequent, which the normal order would have the 2nd and 3rd members placed to the 4th and 5th spots respectively;</vt:lpstr>
      <vt:lpstr>Trairūpya: below are some further explanations about the theory which illustrates that three conditions of the reason that need to be satisfied in order to have a valid logical reasoning;</vt:lpstr>
      <vt:lpstr>Vyāpti: it is also necessary to explain this term because this is basically the first condition of the trairūpya; although it is clear from the examples such as fire/smoke or sound/produced-ness/impermanent what the term means, by explaining further we may understand how the Buddhist method actually works;</vt:lpstr>
      <vt:lpstr>Vyāpti – Vyāpya – Vyāpaka: here, the vyāpaka is the thing that needs to be proved, and with the universal pervasion – vyāpti of the vyāpaka and vyāpya – proof/hetu/linga, the whole inference process is complete;</vt:lpstr>
      <vt:lpstr>2nd characteristic: sapakṣe sattvam, which means reason is present in the similar example; this aspect is rather straightforward, for as we mentioned on many early occasions, a similar example of smoke (and also fire; here remember the function of hetu/reason, which is sign/reason to qualify the property of the subject – mountain on fire), would be present in a kitchen; when we discuss the 2nd condition of the trairūpya, please remember the first one or the vāypti; </vt:lpstr>
      <vt:lpstr>3rd condition/characteristic: now we come to the last and the third condition of the trairūpya, which is vipakṣe asattvam, or absence in the dissimilar example; as you can see, asattvam is the negation prefix a + sattvam, which means absence or non-existence; so the term is straightforward;</vt:lpstr>
      <vt:lpstr>Trairūpya, vyāpti and hetucakra: in the theory of trairūpya, vyāpti (thesis and mark/reason) and hetucakra (reason and examples) are discussed; then in the hetucakara, the reason is explored; by extension and association, vyāpti is also explained; so in the end, the theory of trairūpya triggers off the motion of the chain gears system – the logical reasoning method and the validity of the inference process;</vt:lpstr>
      <vt:lpstr>From vyāpti to hetucakra</vt:lpstr>
      <vt:lpstr>Hetucakra: this is a important invention of Dignāga and is generally translated as wheel of reason; but as Bimal Matilal points out, it means a group or a set rather than a circular wheel; (1998:106) because although the term refers to the wheel, it actually consists of 9 possibilities through which the validity, cogent level and soundness of the logical reasoning can be observed; below, s = sapakṣa, v = vipakṣa, + = present/presence, – = absent/absence; ±= both present/presence and absent/absence;</vt:lpstr>
      <vt:lpstr>Hetucakra: below are some explanations of the hetucakra; more detailed analysis would be given in the following slides; and you should also read the treatise and detailed explanatory notes in the document provided to you;</vt:lpstr>
      <vt:lpstr>Summary</vt:lpstr>
      <vt:lpstr>Assignment#12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32</cp:revision>
  <dcterms:created xsi:type="dcterms:W3CDTF">2020-11-05T02:37:47Z</dcterms:created>
  <dcterms:modified xsi:type="dcterms:W3CDTF">2020-11-11T08:39:19Z</dcterms:modified>
</cp:coreProperties>
</file>