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3" r:id="rId6"/>
    <p:sldId id="264" r:id="rId7"/>
    <p:sldId id="260" r:id="rId8"/>
    <p:sldId id="268" r:id="rId9"/>
    <p:sldId id="261" r:id="rId10"/>
    <p:sldId id="265" r:id="rId11"/>
    <p:sldId id="266" r:id="rId12"/>
    <p:sldId id="262" r:id="rId13"/>
    <p:sldId id="267" r:id="rId1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4" d="100"/>
          <a:sy n="114" d="100"/>
        </p:scale>
        <p:origin x="1506"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BCF5A7A-2C9D-4C59-AB68-EA93DA7EBD97}" type="doc">
      <dgm:prSet loTypeId="urn:microsoft.com/office/officeart/2005/8/layout/chart3" loCatId="cycle" qsTypeId="urn:microsoft.com/office/officeart/2005/8/quickstyle/3d5" qsCatId="3D" csTypeId="urn:microsoft.com/office/officeart/2005/8/colors/colorful3" csCatId="colorful" phldr="1"/>
      <dgm:spPr/>
    </dgm:pt>
    <dgm:pt modelId="{3FC37F05-2DD7-45B0-9196-7CD9E96E4A44}">
      <dgm:prSet phldrT="[Text]"/>
      <dgm:spPr/>
      <dgm:t>
        <a:bodyPr/>
        <a:lstStyle/>
        <a:p>
          <a:r>
            <a:rPr lang="en-US" dirty="0" err="1"/>
            <a:t>Dign</a:t>
          </a:r>
          <a:r>
            <a:rPr lang="en-US" dirty="0" err="1">
              <a:latin typeface="Times New Roman" panose="02020603050405020304" pitchFamily="18" charset="0"/>
              <a:cs typeface="Times New Roman" panose="02020603050405020304" pitchFamily="18" charset="0"/>
            </a:rPr>
            <a:t>ā</a:t>
          </a:r>
          <a:r>
            <a:rPr lang="en-US" dirty="0" err="1"/>
            <a:t>ga</a:t>
          </a:r>
          <a:endParaRPr lang="en-SG" dirty="0"/>
        </a:p>
      </dgm:t>
    </dgm:pt>
    <dgm:pt modelId="{A0FB23C2-719E-44B2-9C3E-5B890FB006E8}" type="parTrans" cxnId="{4C973209-4279-4E9E-82E5-A1E594041B03}">
      <dgm:prSet/>
      <dgm:spPr/>
      <dgm:t>
        <a:bodyPr/>
        <a:lstStyle/>
        <a:p>
          <a:endParaRPr lang="en-SG"/>
        </a:p>
      </dgm:t>
    </dgm:pt>
    <dgm:pt modelId="{BC7A4984-9A56-4439-BCD5-B92063B11208}" type="sibTrans" cxnId="{4C973209-4279-4E9E-82E5-A1E594041B03}">
      <dgm:prSet/>
      <dgm:spPr/>
      <dgm:t>
        <a:bodyPr/>
        <a:lstStyle/>
        <a:p>
          <a:endParaRPr lang="en-SG"/>
        </a:p>
      </dgm:t>
    </dgm:pt>
    <dgm:pt modelId="{89DC4E54-5F48-4DC4-A9C0-EB3FB78EE628}">
      <dgm:prSet phldrT="[Text]"/>
      <dgm:spPr/>
      <dgm:t>
        <a:bodyPr/>
        <a:lstStyle/>
        <a:p>
          <a:r>
            <a:rPr lang="en-SG" dirty="0">
              <a:latin typeface="Times New Roman" panose="02020603050405020304" pitchFamily="18" charset="0"/>
              <a:cs typeface="Times New Roman" panose="02020603050405020304" pitchFamily="18" charset="0"/>
            </a:rPr>
            <a:t>Īśvarasena</a:t>
          </a:r>
          <a:endParaRPr lang="en-SG" dirty="0"/>
        </a:p>
      </dgm:t>
    </dgm:pt>
    <dgm:pt modelId="{12CBDF7E-13D0-4BA0-92BD-4E953D5F809E}" type="parTrans" cxnId="{4F05E607-583F-4498-AF0E-2B1C49D01B44}">
      <dgm:prSet/>
      <dgm:spPr/>
      <dgm:t>
        <a:bodyPr/>
        <a:lstStyle/>
        <a:p>
          <a:endParaRPr lang="en-SG"/>
        </a:p>
      </dgm:t>
    </dgm:pt>
    <dgm:pt modelId="{7F54A73C-F662-460F-BD38-54E4FE7BDFE4}" type="sibTrans" cxnId="{4F05E607-583F-4498-AF0E-2B1C49D01B44}">
      <dgm:prSet/>
      <dgm:spPr/>
      <dgm:t>
        <a:bodyPr/>
        <a:lstStyle/>
        <a:p>
          <a:endParaRPr lang="en-SG"/>
        </a:p>
      </dgm:t>
    </dgm:pt>
    <dgm:pt modelId="{6CE8DC40-39E7-4723-9A0C-882182E36606}">
      <dgm:prSet phldrT="[Text]"/>
      <dgm:spPr/>
      <dgm:t>
        <a:bodyPr/>
        <a:lstStyle/>
        <a:p>
          <a:r>
            <a:rPr lang="en-US" dirty="0" err="1"/>
            <a:t>Dharmak</a:t>
          </a:r>
          <a:r>
            <a:rPr lang="en-US" dirty="0" err="1">
              <a:latin typeface="Times New Roman" panose="02020603050405020304" pitchFamily="18" charset="0"/>
              <a:cs typeface="Times New Roman" panose="02020603050405020304" pitchFamily="18" charset="0"/>
            </a:rPr>
            <a:t>īrti</a:t>
          </a:r>
          <a:endParaRPr lang="en-SG" dirty="0"/>
        </a:p>
      </dgm:t>
    </dgm:pt>
    <dgm:pt modelId="{6EDDFFB2-7236-4151-88D1-5F31023A119C}" type="parTrans" cxnId="{F1C4EEA4-9CC8-43CE-9D53-1563D9C3A0BF}">
      <dgm:prSet/>
      <dgm:spPr/>
      <dgm:t>
        <a:bodyPr/>
        <a:lstStyle/>
        <a:p>
          <a:endParaRPr lang="en-SG"/>
        </a:p>
      </dgm:t>
    </dgm:pt>
    <dgm:pt modelId="{DE5FA95B-8E9A-4879-AAE4-03E6E72A82FC}" type="sibTrans" cxnId="{F1C4EEA4-9CC8-43CE-9D53-1563D9C3A0BF}">
      <dgm:prSet/>
      <dgm:spPr/>
      <dgm:t>
        <a:bodyPr/>
        <a:lstStyle/>
        <a:p>
          <a:endParaRPr lang="en-SG"/>
        </a:p>
      </dgm:t>
    </dgm:pt>
    <dgm:pt modelId="{A9383ECD-4C5A-4058-A2D7-89122E9FA7C1}" type="pres">
      <dgm:prSet presAssocID="{4BCF5A7A-2C9D-4C59-AB68-EA93DA7EBD97}" presName="compositeShape" presStyleCnt="0">
        <dgm:presLayoutVars>
          <dgm:chMax val="7"/>
          <dgm:dir/>
          <dgm:resizeHandles val="exact"/>
        </dgm:presLayoutVars>
      </dgm:prSet>
      <dgm:spPr/>
    </dgm:pt>
    <dgm:pt modelId="{52304AF1-5EBC-4D37-96C6-4882DA42FF99}" type="pres">
      <dgm:prSet presAssocID="{4BCF5A7A-2C9D-4C59-AB68-EA93DA7EBD97}" presName="wedge1" presStyleLbl="node1" presStyleIdx="0" presStyleCnt="3"/>
      <dgm:spPr/>
    </dgm:pt>
    <dgm:pt modelId="{806DC678-61DF-4CD0-B622-263CD005BD7A}" type="pres">
      <dgm:prSet presAssocID="{4BCF5A7A-2C9D-4C59-AB68-EA93DA7EBD97}" presName="wedge1Tx" presStyleLbl="node1" presStyleIdx="0" presStyleCnt="3">
        <dgm:presLayoutVars>
          <dgm:chMax val="0"/>
          <dgm:chPref val="0"/>
          <dgm:bulletEnabled val="1"/>
        </dgm:presLayoutVars>
      </dgm:prSet>
      <dgm:spPr/>
    </dgm:pt>
    <dgm:pt modelId="{DD4CF51D-80DD-4E90-9176-2111D1A709EF}" type="pres">
      <dgm:prSet presAssocID="{4BCF5A7A-2C9D-4C59-AB68-EA93DA7EBD97}" presName="wedge2" presStyleLbl="node1" presStyleIdx="1" presStyleCnt="3"/>
      <dgm:spPr/>
    </dgm:pt>
    <dgm:pt modelId="{923AD56F-4836-46D1-A83E-270C7F2D47D6}" type="pres">
      <dgm:prSet presAssocID="{4BCF5A7A-2C9D-4C59-AB68-EA93DA7EBD97}" presName="wedge2Tx" presStyleLbl="node1" presStyleIdx="1" presStyleCnt="3">
        <dgm:presLayoutVars>
          <dgm:chMax val="0"/>
          <dgm:chPref val="0"/>
          <dgm:bulletEnabled val="1"/>
        </dgm:presLayoutVars>
      </dgm:prSet>
      <dgm:spPr/>
    </dgm:pt>
    <dgm:pt modelId="{4C9034D7-727C-44C9-895B-FAAFB3ABE499}" type="pres">
      <dgm:prSet presAssocID="{4BCF5A7A-2C9D-4C59-AB68-EA93DA7EBD97}" presName="wedge3" presStyleLbl="node1" presStyleIdx="2" presStyleCnt="3"/>
      <dgm:spPr/>
    </dgm:pt>
    <dgm:pt modelId="{C1943AA9-0D60-401A-A05F-3314B7CEF8B0}" type="pres">
      <dgm:prSet presAssocID="{4BCF5A7A-2C9D-4C59-AB68-EA93DA7EBD97}" presName="wedge3Tx" presStyleLbl="node1" presStyleIdx="2" presStyleCnt="3">
        <dgm:presLayoutVars>
          <dgm:chMax val="0"/>
          <dgm:chPref val="0"/>
          <dgm:bulletEnabled val="1"/>
        </dgm:presLayoutVars>
      </dgm:prSet>
      <dgm:spPr/>
    </dgm:pt>
  </dgm:ptLst>
  <dgm:cxnLst>
    <dgm:cxn modelId="{4F05E607-583F-4498-AF0E-2B1C49D01B44}" srcId="{4BCF5A7A-2C9D-4C59-AB68-EA93DA7EBD97}" destId="{89DC4E54-5F48-4DC4-A9C0-EB3FB78EE628}" srcOrd="1" destOrd="0" parTransId="{12CBDF7E-13D0-4BA0-92BD-4E953D5F809E}" sibTransId="{7F54A73C-F662-460F-BD38-54E4FE7BDFE4}"/>
    <dgm:cxn modelId="{4C973209-4279-4E9E-82E5-A1E594041B03}" srcId="{4BCF5A7A-2C9D-4C59-AB68-EA93DA7EBD97}" destId="{3FC37F05-2DD7-45B0-9196-7CD9E96E4A44}" srcOrd="0" destOrd="0" parTransId="{A0FB23C2-719E-44B2-9C3E-5B890FB006E8}" sibTransId="{BC7A4984-9A56-4439-BCD5-B92063B11208}"/>
    <dgm:cxn modelId="{470AAB38-2BF1-43AB-B4AF-D98CF12FCC61}" type="presOf" srcId="{4BCF5A7A-2C9D-4C59-AB68-EA93DA7EBD97}" destId="{A9383ECD-4C5A-4058-A2D7-89122E9FA7C1}" srcOrd="0" destOrd="0" presId="urn:microsoft.com/office/officeart/2005/8/layout/chart3"/>
    <dgm:cxn modelId="{B2FC005E-690F-4B34-8922-6834D719B0FE}" type="presOf" srcId="{3FC37F05-2DD7-45B0-9196-7CD9E96E4A44}" destId="{806DC678-61DF-4CD0-B622-263CD005BD7A}" srcOrd="1" destOrd="0" presId="urn:microsoft.com/office/officeart/2005/8/layout/chart3"/>
    <dgm:cxn modelId="{997F6247-D9DE-4CD6-B907-C230528AF82A}" type="presOf" srcId="{6CE8DC40-39E7-4723-9A0C-882182E36606}" destId="{C1943AA9-0D60-401A-A05F-3314B7CEF8B0}" srcOrd="1" destOrd="0" presId="urn:microsoft.com/office/officeart/2005/8/layout/chart3"/>
    <dgm:cxn modelId="{F1C4EEA4-9CC8-43CE-9D53-1563D9C3A0BF}" srcId="{4BCF5A7A-2C9D-4C59-AB68-EA93DA7EBD97}" destId="{6CE8DC40-39E7-4723-9A0C-882182E36606}" srcOrd="2" destOrd="0" parTransId="{6EDDFFB2-7236-4151-88D1-5F31023A119C}" sibTransId="{DE5FA95B-8E9A-4879-AAE4-03E6E72A82FC}"/>
    <dgm:cxn modelId="{38E0E0B4-5F13-41FD-8BB1-AE53027D7C43}" type="presOf" srcId="{6CE8DC40-39E7-4723-9A0C-882182E36606}" destId="{4C9034D7-727C-44C9-895B-FAAFB3ABE499}" srcOrd="0" destOrd="0" presId="urn:microsoft.com/office/officeart/2005/8/layout/chart3"/>
    <dgm:cxn modelId="{958FF3BD-2CF5-4D13-B2B5-3ACEE0842EF8}" type="presOf" srcId="{89DC4E54-5F48-4DC4-A9C0-EB3FB78EE628}" destId="{DD4CF51D-80DD-4E90-9176-2111D1A709EF}" srcOrd="0" destOrd="0" presId="urn:microsoft.com/office/officeart/2005/8/layout/chart3"/>
    <dgm:cxn modelId="{519E12D2-8A06-4A70-9E23-3B1FAF5983E3}" type="presOf" srcId="{89DC4E54-5F48-4DC4-A9C0-EB3FB78EE628}" destId="{923AD56F-4836-46D1-A83E-270C7F2D47D6}" srcOrd="1" destOrd="0" presId="urn:microsoft.com/office/officeart/2005/8/layout/chart3"/>
    <dgm:cxn modelId="{9E2A75E0-AEC3-4CEE-82BB-319A5CEF56AE}" type="presOf" srcId="{3FC37F05-2DD7-45B0-9196-7CD9E96E4A44}" destId="{52304AF1-5EBC-4D37-96C6-4882DA42FF99}" srcOrd="0" destOrd="0" presId="urn:microsoft.com/office/officeart/2005/8/layout/chart3"/>
    <dgm:cxn modelId="{4DBB6E38-F468-4FEE-85AD-F98ACE882A28}" type="presParOf" srcId="{A9383ECD-4C5A-4058-A2D7-89122E9FA7C1}" destId="{52304AF1-5EBC-4D37-96C6-4882DA42FF99}" srcOrd="0" destOrd="0" presId="urn:microsoft.com/office/officeart/2005/8/layout/chart3"/>
    <dgm:cxn modelId="{A6F10F47-6338-4DDF-89EE-AC05D36CA4AB}" type="presParOf" srcId="{A9383ECD-4C5A-4058-A2D7-89122E9FA7C1}" destId="{806DC678-61DF-4CD0-B622-263CD005BD7A}" srcOrd="1" destOrd="0" presId="urn:microsoft.com/office/officeart/2005/8/layout/chart3"/>
    <dgm:cxn modelId="{824E7F28-2547-4C77-BD3C-79062FC6A7ED}" type="presParOf" srcId="{A9383ECD-4C5A-4058-A2D7-89122E9FA7C1}" destId="{DD4CF51D-80DD-4E90-9176-2111D1A709EF}" srcOrd="2" destOrd="0" presId="urn:microsoft.com/office/officeart/2005/8/layout/chart3"/>
    <dgm:cxn modelId="{E685A04A-924B-410D-A916-E5128ABEB959}" type="presParOf" srcId="{A9383ECD-4C5A-4058-A2D7-89122E9FA7C1}" destId="{923AD56F-4836-46D1-A83E-270C7F2D47D6}" srcOrd="3" destOrd="0" presId="urn:microsoft.com/office/officeart/2005/8/layout/chart3"/>
    <dgm:cxn modelId="{82C1FEEC-1CAF-4886-8DA7-D1DFEE1DC199}" type="presParOf" srcId="{A9383ECD-4C5A-4058-A2D7-89122E9FA7C1}" destId="{4C9034D7-727C-44C9-895B-FAAFB3ABE499}" srcOrd="4" destOrd="0" presId="urn:microsoft.com/office/officeart/2005/8/layout/chart3"/>
    <dgm:cxn modelId="{291786F8-0FB9-44A7-8EF1-F7A56EDC8907}" type="presParOf" srcId="{A9383ECD-4C5A-4058-A2D7-89122E9FA7C1}" destId="{C1943AA9-0D60-401A-A05F-3314B7CEF8B0}" srcOrd="5" destOrd="0" presId="urn:microsoft.com/office/officeart/2005/8/layout/char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5FD6A59-A5D2-49FD-BEEC-A285DF0B8199}" type="doc">
      <dgm:prSet loTypeId="urn:microsoft.com/office/officeart/2008/layout/SquareAccentList" loCatId="list" qsTypeId="urn:microsoft.com/office/officeart/2005/8/quickstyle/simple1" qsCatId="simple" csTypeId="urn:microsoft.com/office/officeart/2005/8/colors/colorful4" csCatId="colorful" phldr="1"/>
      <dgm:spPr/>
      <dgm:t>
        <a:bodyPr/>
        <a:lstStyle/>
        <a:p>
          <a:endParaRPr lang="en-SG"/>
        </a:p>
      </dgm:t>
    </dgm:pt>
    <dgm:pt modelId="{1AC4AC5F-C919-42FD-8BF7-C82367082A6B}">
      <dgm:prSet phldrT="[Text]"/>
      <dgm:spPr/>
      <dgm:t>
        <a:bodyPr/>
        <a:lstStyle/>
        <a:p>
          <a:r>
            <a:rPr lang="en-SG" dirty="0"/>
            <a:t>Inference for oneself</a:t>
          </a:r>
        </a:p>
      </dgm:t>
    </dgm:pt>
    <dgm:pt modelId="{23A3F13E-1C19-4320-B464-CDD9DA0F115D}" type="parTrans" cxnId="{4DEF07E8-FEDE-40D9-9AD6-06EDBAD2876B}">
      <dgm:prSet/>
      <dgm:spPr/>
      <dgm:t>
        <a:bodyPr/>
        <a:lstStyle/>
        <a:p>
          <a:endParaRPr lang="en-SG"/>
        </a:p>
      </dgm:t>
    </dgm:pt>
    <dgm:pt modelId="{A0E18322-9521-472A-9F3E-34C01A542044}" type="sibTrans" cxnId="{4DEF07E8-FEDE-40D9-9AD6-06EDBAD2876B}">
      <dgm:prSet/>
      <dgm:spPr/>
      <dgm:t>
        <a:bodyPr/>
        <a:lstStyle/>
        <a:p>
          <a:endParaRPr lang="en-SG"/>
        </a:p>
      </dgm:t>
    </dgm:pt>
    <dgm:pt modelId="{189C2E68-B72D-4588-BCB9-7750FE391BA1}">
      <dgm:prSet phldrT="[Text]"/>
      <dgm:spPr/>
      <dgm:t>
        <a:bodyPr/>
        <a:lstStyle/>
        <a:p>
          <a:r>
            <a:rPr lang="en-SG" dirty="0"/>
            <a:t>When you see the smoke from afar, you must recognize that there is a fire over there</a:t>
          </a:r>
        </a:p>
      </dgm:t>
    </dgm:pt>
    <dgm:pt modelId="{0EB155B2-CEDA-49F0-9AF4-A2BADE22190C}" type="parTrans" cxnId="{DA9B8AE9-DEC9-4F18-9623-F8DF491D20FB}">
      <dgm:prSet/>
      <dgm:spPr/>
      <dgm:t>
        <a:bodyPr/>
        <a:lstStyle/>
        <a:p>
          <a:endParaRPr lang="en-SG"/>
        </a:p>
      </dgm:t>
    </dgm:pt>
    <dgm:pt modelId="{704A58D6-F8D6-4F80-BEC7-9B583B1A9A60}" type="sibTrans" cxnId="{DA9B8AE9-DEC9-4F18-9623-F8DF491D20FB}">
      <dgm:prSet/>
      <dgm:spPr/>
      <dgm:t>
        <a:bodyPr/>
        <a:lstStyle/>
        <a:p>
          <a:endParaRPr lang="en-SG"/>
        </a:p>
      </dgm:t>
    </dgm:pt>
    <dgm:pt modelId="{D6F7FF83-EF9E-4913-A03D-75727E018EC0}">
      <dgm:prSet phldrT="[Text]"/>
      <dgm:spPr/>
      <dgm:t>
        <a:bodyPr/>
        <a:lstStyle/>
        <a:p>
          <a:r>
            <a:rPr lang="en-SG" dirty="0"/>
            <a:t>Reason: no need to be stated</a:t>
          </a:r>
        </a:p>
      </dgm:t>
    </dgm:pt>
    <dgm:pt modelId="{D291ECFD-A467-452F-8364-E2C563387985}" type="parTrans" cxnId="{751075D6-06C6-406C-AFBD-6BB4775B8DB0}">
      <dgm:prSet/>
      <dgm:spPr/>
      <dgm:t>
        <a:bodyPr/>
        <a:lstStyle/>
        <a:p>
          <a:endParaRPr lang="en-SG"/>
        </a:p>
      </dgm:t>
    </dgm:pt>
    <dgm:pt modelId="{8B7B46D9-9992-4397-AC4D-13DB88D8DD48}" type="sibTrans" cxnId="{751075D6-06C6-406C-AFBD-6BB4775B8DB0}">
      <dgm:prSet/>
      <dgm:spPr/>
      <dgm:t>
        <a:bodyPr/>
        <a:lstStyle/>
        <a:p>
          <a:endParaRPr lang="en-SG"/>
        </a:p>
      </dgm:t>
    </dgm:pt>
    <dgm:pt modelId="{47B51510-7922-4B23-8F68-F4E040BC8159}">
      <dgm:prSet phldrT="[Text]"/>
      <dgm:spPr/>
      <dgm:t>
        <a:bodyPr/>
        <a:lstStyle/>
        <a:p>
          <a:r>
            <a:rPr lang="en-SG" dirty="0"/>
            <a:t>Examples: cognized automatically</a:t>
          </a:r>
        </a:p>
      </dgm:t>
    </dgm:pt>
    <dgm:pt modelId="{9BA18408-5382-4C08-B464-F260831E29D9}" type="parTrans" cxnId="{F35E1B6B-1A33-4827-912F-5175A418AE6B}">
      <dgm:prSet/>
      <dgm:spPr/>
      <dgm:t>
        <a:bodyPr/>
        <a:lstStyle/>
        <a:p>
          <a:endParaRPr lang="en-SG"/>
        </a:p>
      </dgm:t>
    </dgm:pt>
    <dgm:pt modelId="{3D5A374D-C76C-4902-B79C-491C12C53A54}" type="sibTrans" cxnId="{F35E1B6B-1A33-4827-912F-5175A418AE6B}">
      <dgm:prSet/>
      <dgm:spPr/>
      <dgm:t>
        <a:bodyPr/>
        <a:lstStyle/>
        <a:p>
          <a:endParaRPr lang="en-SG"/>
        </a:p>
      </dgm:t>
    </dgm:pt>
    <dgm:pt modelId="{C1DC963B-646F-4AC5-9C84-F2DD3346EF52}">
      <dgm:prSet phldrT="[Text]"/>
      <dgm:spPr/>
      <dgm:t>
        <a:bodyPr/>
        <a:lstStyle/>
        <a:p>
          <a:r>
            <a:rPr lang="en-SG" dirty="0"/>
            <a:t>Inference for others – need to convince others and the rules applicable in other general cases</a:t>
          </a:r>
        </a:p>
      </dgm:t>
    </dgm:pt>
    <dgm:pt modelId="{188EC34B-D783-4532-88F5-EBF79E60898A}" type="parTrans" cxnId="{9353E8BF-E863-4C4B-905E-68B671266240}">
      <dgm:prSet/>
      <dgm:spPr/>
      <dgm:t>
        <a:bodyPr/>
        <a:lstStyle/>
        <a:p>
          <a:endParaRPr lang="en-SG"/>
        </a:p>
      </dgm:t>
    </dgm:pt>
    <dgm:pt modelId="{B242DC5E-BA4D-4B7F-8D49-33DFD7C2B1F6}" type="sibTrans" cxnId="{9353E8BF-E863-4C4B-905E-68B671266240}">
      <dgm:prSet/>
      <dgm:spPr/>
      <dgm:t>
        <a:bodyPr/>
        <a:lstStyle/>
        <a:p>
          <a:endParaRPr lang="en-SG"/>
        </a:p>
      </dgm:t>
    </dgm:pt>
    <dgm:pt modelId="{FA676BFA-4297-4034-BFFE-E7685BED3C6B}">
      <dgm:prSet phldrT="[Text]"/>
      <dgm:spPr/>
      <dgm:t>
        <a:bodyPr/>
        <a:lstStyle/>
        <a:p>
          <a:r>
            <a:rPr lang="en-SG" dirty="0"/>
            <a:t>There must be a fire in the mountain</a:t>
          </a:r>
        </a:p>
      </dgm:t>
    </dgm:pt>
    <dgm:pt modelId="{BC6DD536-2BC5-405C-A15A-F25A6BDB5073}" type="parTrans" cxnId="{CD3123D6-1E29-4DA3-8C33-770A6FAD6E47}">
      <dgm:prSet/>
      <dgm:spPr/>
      <dgm:t>
        <a:bodyPr/>
        <a:lstStyle/>
        <a:p>
          <a:endParaRPr lang="en-SG"/>
        </a:p>
      </dgm:t>
    </dgm:pt>
    <dgm:pt modelId="{DD0EFF2A-F506-4D60-AB19-8B5F6C3C6CEF}" type="sibTrans" cxnId="{CD3123D6-1E29-4DA3-8C33-770A6FAD6E47}">
      <dgm:prSet/>
      <dgm:spPr/>
      <dgm:t>
        <a:bodyPr/>
        <a:lstStyle/>
        <a:p>
          <a:endParaRPr lang="en-SG"/>
        </a:p>
      </dgm:t>
    </dgm:pt>
    <dgm:pt modelId="{8E75A9D1-9ADD-4342-8038-C29B29E8A368}">
      <dgm:prSet phldrT="[Text]"/>
      <dgm:spPr/>
      <dgm:t>
        <a:bodyPr/>
        <a:lstStyle/>
        <a:p>
          <a:r>
            <a:rPr lang="en-SG" dirty="0"/>
            <a:t>Because smoke</a:t>
          </a:r>
        </a:p>
      </dgm:t>
    </dgm:pt>
    <dgm:pt modelId="{405A63C8-A5AB-4E03-8FA1-9E2B5E9F8777}" type="parTrans" cxnId="{F704E3F5-D653-44C2-9635-023FB15E91B7}">
      <dgm:prSet/>
      <dgm:spPr/>
      <dgm:t>
        <a:bodyPr/>
        <a:lstStyle/>
        <a:p>
          <a:endParaRPr lang="en-SG"/>
        </a:p>
      </dgm:t>
    </dgm:pt>
    <dgm:pt modelId="{71C1616C-D94F-43A6-AA29-EBC969B51A32}" type="sibTrans" cxnId="{F704E3F5-D653-44C2-9635-023FB15E91B7}">
      <dgm:prSet/>
      <dgm:spPr/>
      <dgm:t>
        <a:bodyPr/>
        <a:lstStyle/>
        <a:p>
          <a:endParaRPr lang="en-SG"/>
        </a:p>
      </dgm:t>
    </dgm:pt>
    <dgm:pt modelId="{3603EA92-412B-4A91-905E-84B6A15F251B}">
      <dgm:prSet phldrT="[Text]"/>
      <dgm:spPr/>
      <dgm:t>
        <a:bodyPr/>
        <a:lstStyle/>
        <a:p>
          <a:r>
            <a:rPr lang="en-SG" dirty="0"/>
            <a:t>Fire-smoke together: like in a kitchen and unlike in a lake – this rule must be applicable to other cases</a:t>
          </a:r>
        </a:p>
      </dgm:t>
    </dgm:pt>
    <dgm:pt modelId="{2191AE49-E95C-453F-A1FF-5493CC8346D9}" type="parTrans" cxnId="{6E862EA5-C612-413E-9D91-3C93A462B6BA}">
      <dgm:prSet/>
      <dgm:spPr/>
      <dgm:t>
        <a:bodyPr/>
        <a:lstStyle/>
        <a:p>
          <a:endParaRPr lang="en-SG"/>
        </a:p>
      </dgm:t>
    </dgm:pt>
    <dgm:pt modelId="{AC34530A-C0E3-4BD6-ABE5-62BEC65FB548}" type="sibTrans" cxnId="{6E862EA5-C612-413E-9D91-3C93A462B6BA}">
      <dgm:prSet/>
      <dgm:spPr/>
      <dgm:t>
        <a:bodyPr/>
        <a:lstStyle/>
        <a:p>
          <a:endParaRPr lang="en-SG"/>
        </a:p>
      </dgm:t>
    </dgm:pt>
    <dgm:pt modelId="{C9E25E17-7023-4169-B562-87F0D0315E02}" type="pres">
      <dgm:prSet presAssocID="{85FD6A59-A5D2-49FD-BEEC-A285DF0B8199}" presName="layout" presStyleCnt="0">
        <dgm:presLayoutVars>
          <dgm:chMax/>
          <dgm:chPref/>
          <dgm:dir/>
          <dgm:resizeHandles/>
        </dgm:presLayoutVars>
      </dgm:prSet>
      <dgm:spPr/>
    </dgm:pt>
    <dgm:pt modelId="{35616C3C-3BF3-49A8-98B4-A0FA5373F665}" type="pres">
      <dgm:prSet presAssocID="{1AC4AC5F-C919-42FD-8BF7-C82367082A6B}" presName="root" presStyleCnt="0">
        <dgm:presLayoutVars>
          <dgm:chMax/>
          <dgm:chPref/>
        </dgm:presLayoutVars>
      </dgm:prSet>
      <dgm:spPr/>
    </dgm:pt>
    <dgm:pt modelId="{2A814136-84EA-4B8C-ABD1-CAE604C31A1C}" type="pres">
      <dgm:prSet presAssocID="{1AC4AC5F-C919-42FD-8BF7-C82367082A6B}" presName="rootComposite" presStyleCnt="0">
        <dgm:presLayoutVars/>
      </dgm:prSet>
      <dgm:spPr/>
    </dgm:pt>
    <dgm:pt modelId="{698D8AE6-3646-4017-ACEC-5FA146BD5A4B}" type="pres">
      <dgm:prSet presAssocID="{1AC4AC5F-C919-42FD-8BF7-C82367082A6B}" presName="ParentAccent" presStyleLbl="alignNode1" presStyleIdx="0" presStyleCnt="2"/>
      <dgm:spPr/>
    </dgm:pt>
    <dgm:pt modelId="{4F9B440D-8DD6-4626-9047-A22A1922FFA1}" type="pres">
      <dgm:prSet presAssocID="{1AC4AC5F-C919-42FD-8BF7-C82367082A6B}" presName="ParentSmallAccent" presStyleLbl="fgAcc1" presStyleIdx="0" presStyleCnt="2"/>
      <dgm:spPr/>
    </dgm:pt>
    <dgm:pt modelId="{0404BECC-EC1C-4A39-B3CE-0D201828F00F}" type="pres">
      <dgm:prSet presAssocID="{1AC4AC5F-C919-42FD-8BF7-C82367082A6B}" presName="Parent" presStyleLbl="revTx" presStyleIdx="0" presStyleCnt="8">
        <dgm:presLayoutVars>
          <dgm:chMax/>
          <dgm:chPref val="4"/>
          <dgm:bulletEnabled val="1"/>
        </dgm:presLayoutVars>
      </dgm:prSet>
      <dgm:spPr/>
    </dgm:pt>
    <dgm:pt modelId="{870C0E5B-DBB7-4134-8D4A-3A948EE290A1}" type="pres">
      <dgm:prSet presAssocID="{1AC4AC5F-C919-42FD-8BF7-C82367082A6B}" presName="childShape" presStyleCnt="0">
        <dgm:presLayoutVars>
          <dgm:chMax val="0"/>
          <dgm:chPref val="0"/>
        </dgm:presLayoutVars>
      </dgm:prSet>
      <dgm:spPr/>
    </dgm:pt>
    <dgm:pt modelId="{DC944B94-5D5D-43B7-8C21-104B65367B3F}" type="pres">
      <dgm:prSet presAssocID="{189C2E68-B72D-4588-BCB9-7750FE391BA1}" presName="childComposite" presStyleCnt="0">
        <dgm:presLayoutVars>
          <dgm:chMax val="0"/>
          <dgm:chPref val="0"/>
        </dgm:presLayoutVars>
      </dgm:prSet>
      <dgm:spPr/>
    </dgm:pt>
    <dgm:pt modelId="{13F8D98D-A938-4563-BA5A-69C823C7F2DB}" type="pres">
      <dgm:prSet presAssocID="{189C2E68-B72D-4588-BCB9-7750FE391BA1}" presName="ChildAccent" presStyleLbl="solidFgAcc1" presStyleIdx="0" presStyleCnt="6"/>
      <dgm:spPr/>
    </dgm:pt>
    <dgm:pt modelId="{EE50710E-9314-4C2C-B616-F30D18270070}" type="pres">
      <dgm:prSet presAssocID="{189C2E68-B72D-4588-BCB9-7750FE391BA1}" presName="Child" presStyleLbl="revTx" presStyleIdx="1" presStyleCnt="8">
        <dgm:presLayoutVars>
          <dgm:chMax val="0"/>
          <dgm:chPref val="0"/>
          <dgm:bulletEnabled val="1"/>
        </dgm:presLayoutVars>
      </dgm:prSet>
      <dgm:spPr/>
    </dgm:pt>
    <dgm:pt modelId="{F173DF77-EE78-4B48-8530-AB6B9743B4B7}" type="pres">
      <dgm:prSet presAssocID="{D6F7FF83-EF9E-4913-A03D-75727E018EC0}" presName="childComposite" presStyleCnt="0">
        <dgm:presLayoutVars>
          <dgm:chMax val="0"/>
          <dgm:chPref val="0"/>
        </dgm:presLayoutVars>
      </dgm:prSet>
      <dgm:spPr/>
    </dgm:pt>
    <dgm:pt modelId="{9AA7DA93-B287-4855-896D-66ADE58D2DD8}" type="pres">
      <dgm:prSet presAssocID="{D6F7FF83-EF9E-4913-A03D-75727E018EC0}" presName="ChildAccent" presStyleLbl="solidFgAcc1" presStyleIdx="1" presStyleCnt="6"/>
      <dgm:spPr/>
    </dgm:pt>
    <dgm:pt modelId="{C2501D7E-347A-4ACC-A94C-FFBB0A9CB06E}" type="pres">
      <dgm:prSet presAssocID="{D6F7FF83-EF9E-4913-A03D-75727E018EC0}" presName="Child" presStyleLbl="revTx" presStyleIdx="2" presStyleCnt="8">
        <dgm:presLayoutVars>
          <dgm:chMax val="0"/>
          <dgm:chPref val="0"/>
          <dgm:bulletEnabled val="1"/>
        </dgm:presLayoutVars>
      </dgm:prSet>
      <dgm:spPr/>
    </dgm:pt>
    <dgm:pt modelId="{11D4F11E-03FF-478F-9B06-B1AB00BAEB1E}" type="pres">
      <dgm:prSet presAssocID="{47B51510-7922-4B23-8F68-F4E040BC8159}" presName="childComposite" presStyleCnt="0">
        <dgm:presLayoutVars>
          <dgm:chMax val="0"/>
          <dgm:chPref val="0"/>
        </dgm:presLayoutVars>
      </dgm:prSet>
      <dgm:spPr/>
    </dgm:pt>
    <dgm:pt modelId="{03B7B5D2-C410-4BBA-BC20-DD6F1910762A}" type="pres">
      <dgm:prSet presAssocID="{47B51510-7922-4B23-8F68-F4E040BC8159}" presName="ChildAccent" presStyleLbl="solidFgAcc1" presStyleIdx="2" presStyleCnt="6"/>
      <dgm:spPr/>
    </dgm:pt>
    <dgm:pt modelId="{9343AE68-7DB5-4924-87A8-8AF1F7361B8A}" type="pres">
      <dgm:prSet presAssocID="{47B51510-7922-4B23-8F68-F4E040BC8159}" presName="Child" presStyleLbl="revTx" presStyleIdx="3" presStyleCnt="8">
        <dgm:presLayoutVars>
          <dgm:chMax val="0"/>
          <dgm:chPref val="0"/>
          <dgm:bulletEnabled val="1"/>
        </dgm:presLayoutVars>
      </dgm:prSet>
      <dgm:spPr/>
    </dgm:pt>
    <dgm:pt modelId="{66FAC854-6ADE-48D8-85EC-422078A4A398}" type="pres">
      <dgm:prSet presAssocID="{C1DC963B-646F-4AC5-9C84-F2DD3346EF52}" presName="root" presStyleCnt="0">
        <dgm:presLayoutVars>
          <dgm:chMax/>
          <dgm:chPref/>
        </dgm:presLayoutVars>
      </dgm:prSet>
      <dgm:spPr/>
    </dgm:pt>
    <dgm:pt modelId="{93E12EC4-38B7-4630-AF3B-D37F68EE6790}" type="pres">
      <dgm:prSet presAssocID="{C1DC963B-646F-4AC5-9C84-F2DD3346EF52}" presName="rootComposite" presStyleCnt="0">
        <dgm:presLayoutVars/>
      </dgm:prSet>
      <dgm:spPr/>
    </dgm:pt>
    <dgm:pt modelId="{1965E42D-D84F-4148-A24E-25ED8B9A9692}" type="pres">
      <dgm:prSet presAssocID="{C1DC963B-646F-4AC5-9C84-F2DD3346EF52}" presName="ParentAccent" presStyleLbl="alignNode1" presStyleIdx="1" presStyleCnt="2"/>
      <dgm:spPr/>
    </dgm:pt>
    <dgm:pt modelId="{31B9AF76-67DB-4C0F-8EA4-BA0AB4633B35}" type="pres">
      <dgm:prSet presAssocID="{C1DC963B-646F-4AC5-9C84-F2DD3346EF52}" presName="ParentSmallAccent" presStyleLbl="fgAcc1" presStyleIdx="1" presStyleCnt="2"/>
      <dgm:spPr/>
    </dgm:pt>
    <dgm:pt modelId="{B9EA38BA-12F7-47F6-82E7-B90D4705D5A5}" type="pres">
      <dgm:prSet presAssocID="{C1DC963B-646F-4AC5-9C84-F2DD3346EF52}" presName="Parent" presStyleLbl="revTx" presStyleIdx="4" presStyleCnt="8">
        <dgm:presLayoutVars>
          <dgm:chMax/>
          <dgm:chPref val="4"/>
          <dgm:bulletEnabled val="1"/>
        </dgm:presLayoutVars>
      </dgm:prSet>
      <dgm:spPr/>
    </dgm:pt>
    <dgm:pt modelId="{607E6F8D-E598-4BCC-833C-002C4BC8C997}" type="pres">
      <dgm:prSet presAssocID="{C1DC963B-646F-4AC5-9C84-F2DD3346EF52}" presName="childShape" presStyleCnt="0">
        <dgm:presLayoutVars>
          <dgm:chMax val="0"/>
          <dgm:chPref val="0"/>
        </dgm:presLayoutVars>
      </dgm:prSet>
      <dgm:spPr/>
    </dgm:pt>
    <dgm:pt modelId="{206EE72C-84A5-4B73-9E5D-E9570C5B840E}" type="pres">
      <dgm:prSet presAssocID="{FA676BFA-4297-4034-BFFE-E7685BED3C6B}" presName="childComposite" presStyleCnt="0">
        <dgm:presLayoutVars>
          <dgm:chMax val="0"/>
          <dgm:chPref val="0"/>
        </dgm:presLayoutVars>
      </dgm:prSet>
      <dgm:spPr/>
    </dgm:pt>
    <dgm:pt modelId="{59D67A40-094A-47E4-B3AA-9BF3E97D29AD}" type="pres">
      <dgm:prSet presAssocID="{FA676BFA-4297-4034-BFFE-E7685BED3C6B}" presName="ChildAccent" presStyleLbl="solidFgAcc1" presStyleIdx="3" presStyleCnt="6"/>
      <dgm:spPr/>
    </dgm:pt>
    <dgm:pt modelId="{83DD1FEB-2D58-48AC-8383-DD0080C76F7B}" type="pres">
      <dgm:prSet presAssocID="{FA676BFA-4297-4034-BFFE-E7685BED3C6B}" presName="Child" presStyleLbl="revTx" presStyleIdx="5" presStyleCnt="8">
        <dgm:presLayoutVars>
          <dgm:chMax val="0"/>
          <dgm:chPref val="0"/>
          <dgm:bulletEnabled val="1"/>
        </dgm:presLayoutVars>
      </dgm:prSet>
      <dgm:spPr/>
    </dgm:pt>
    <dgm:pt modelId="{192BCDDC-E235-4B18-A3EB-7AAC5B9C531D}" type="pres">
      <dgm:prSet presAssocID="{8E75A9D1-9ADD-4342-8038-C29B29E8A368}" presName="childComposite" presStyleCnt="0">
        <dgm:presLayoutVars>
          <dgm:chMax val="0"/>
          <dgm:chPref val="0"/>
        </dgm:presLayoutVars>
      </dgm:prSet>
      <dgm:spPr/>
    </dgm:pt>
    <dgm:pt modelId="{EE398E21-9BC4-4470-83E5-9307CA0D4B74}" type="pres">
      <dgm:prSet presAssocID="{8E75A9D1-9ADD-4342-8038-C29B29E8A368}" presName="ChildAccent" presStyleLbl="solidFgAcc1" presStyleIdx="4" presStyleCnt="6"/>
      <dgm:spPr/>
    </dgm:pt>
    <dgm:pt modelId="{72150DC4-1942-4639-BC6C-7EE33475E291}" type="pres">
      <dgm:prSet presAssocID="{8E75A9D1-9ADD-4342-8038-C29B29E8A368}" presName="Child" presStyleLbl="revTx" presStyleIdx="6" presStyleCnt="8">
        <dgm:presLayoutVars>
          <dgm:chMax val="0"/>
          <dgm:chPref val="0"/>
          <dgm:bulletEnabled val="1"/>
        </dgm:presLayoutVars>
      </dgm:prSet>
      <dgm:spPr/>
    </dgm:pt>
    <dgm:pt modelId="{5EF06E87-B88C-4F08-B388-BEAB54751A5C}" type="pres">
      <dgm:prSet presAssocID="{3603EA92-412B-4A91-905E-84B6A15F251B}" presName="childComposite" presStyleCnt="0">
        <dgm:presLayoutVars>
          <dgm:chMax val="0"/>
          <dgm:chPref val="0"/>
        </dgm:presLayoutVars>
      </dgm:prSet>
      <dgm:spPr/>
    </dgm:pt>
    <dgm:pt modelId="{F5E07B0C-066E-4730-A6B1-1CDBBE2CC0D5}" type="pres">
      <dgm:prSet presAssocID="{3603EA92-412B-4A91-905E-84B6A15F251B}" presName="ChildAccent" presStyleLbl="solidFgAcc1" presStyleIdx="5" presStyleCnt="6"/>
      <dgm:spPr/>
    </dgm:pt>
    <dgm:pt modelId="{E184F5E1-D71D-4174-AB91-8C1C6945EE77}" type="pres">
      <dgm:prSet presAssocID="{3603EA92-412B-4A91-905E-84B6A15F251B}" presName="Child" presStyleLbl="revTx" presStyleIdx="7" presStyleCnt="8">
        <dgm:presLayoutVars>
          <dgm:chMax val="0"/>
          <dgm:chPref val="0"/>
          <dgm:bulletEnabled val="1"/>
        </dgm:presLayoutVars>
      </dgm:prSet>
      <dgm:spPr/>
    </dgm:pt>
  </dgm:ptLst>
  <dgm:cxnLst>
    <dgm:cxn modelId="{844BA80C-9C65-4793-9BB4-CA7698153F81}" type="presOf" srcId="{C1DC963B-646F-4AC5-9C84-F2DD3346EF52}" destId="{B9EA38BA-12F7-47F6-82E7-B90D4705D5A5}" srcOrd="0" destOrd="0" presId="urn:microsoft.com/office/officeart/2008/layout/SquareAccentList"/>
    <dgm:cxn modelId="{E94C0F5D-E7EB-4604-A76C-F91E36B88A48}" type="presOf" srcId="{1AC4AC5F-C919-42FD-8BF7-C82367082A6B}" destId="{0404BECC-EC1C-4A39-B3CE-0D201828F00F}" srcOrd="0" destOrd="0" presId="urn:microsoft.com/office/officeart/2008/layout/SquareAccentList"/>
    <dgm:cxn modelId="{9F9FC048-847B-466B-A844-9A94E4B691FF}" type="presOf" srcId="{8E75A9D1-9ADD-4342-8038-C29B29E8A368}" destId="{72150DC4-1942-4639-BC6C-7EE33475E291}" srcOrd="0" destOrd="0" presId="urn:microsoft.com/office/officeart/2008/layout/SquareAccentList"/>
    <dgm:cxn modelId="{F35E1B6B-1A33-4827-912F-5175A418AE6B}" srcId="{1AC4AC5F-C919-42FD-8BF7-C82367082A6B}" destId="{47B51510-7922-4B23-8F68-F4E040BC8159}" srcOrd="2" destOrd="0" parTransId="{9BA18408-5382-4C08-B464-F260831E29D9}" sibTransId="{3D5A374D-C76C-4902-B79C-491C12C53A54}"/>
    <dgm:cxn modelId="{ECABEC54-B214-4193-9926-F8B6ABDAC090}" type="presOf" srcId="{FA676BFA-4297-4034-BFFE-E7685BED3C6B}" destId="{83DD1FEB-2D58-48AC-8383-DD0080C76F7B}" srcOrd="0" destOrd="0" presId="urn:microsoft.com/office/officeart/2008/layout/SquareAccentList"/>
    <dgm:cxn modelId="{6E862EA5-C612-413E-9D91-3C93A462B6BA}" srcId="{C1DC963B-646F-4AC5-9C84-F2DD3346EF52}" destId="{3603EA92-412B-4A91-905E-84B6A15F251B}" srcOrd="2" destOrd="0" parTransId="{2191AE49-E95C-453F-A1FF-5493CC8346D9}" sibTransId="{AC34530A-C0E3-4BD6-ABE5-62BEC65FB548}"/>
    <dgm:cxn modelId="{9DE77ABD-41E0-49B1-BB11-D43819A41E38}" type="presOf" srcId="{189C2E68-B72D-4588-BCB9-7750FE391BA1}" destId="{EE50710E-9314-4C2C-B616-F30D18270070}" srcOrd="0" destOrd="0" presId="urn:microsoft.com/office/officeart/2008/layout/SquareAccentList"/>
    <dgm:cxn modelId="{340E83BF-8071-4903-92C2-F8ED057645C1}" type="presOf" srcId="{D6F7FF83-EF9E-4913-A03D-75727E018EC0}" destId="{C2501D7E-347A-4ACC-A94C-FFBB0A9CB06E}" srcOrd="0" destOrd="0" presId="urn:microsoft.com/office/officeart/2008/layout/SquareAccentList"/>
    <dgm:cxn modelId="{9353E8BF-E863-4C4B-905E-68B671266240}" srcId="{85FD6A59-A5D2-49FD-BEEC-A285DF0B8199}" destId="{C1DC963B-646F-4AC5-9C84-F2DD3346EF52}" srcOrd="1" destOrd="0" parTransId="{188EC34B-D783-4532-88F5-EBF79E60898A}" sibTransId="{B242DC5E-BA4D-4B7F-8D49-33DFD7C2B1F6}"/>
    <dgm:cxn modelId="{CD3123D6-1E29-4DA3-8C33-770A6FAD6E47}" srcId="{C1DC963B-646F-4AC5-9C84-F2DD3346EF52}" destId="{FA676BFA-4297-4034-BFFE-E7685BED3C6B}" srcOrd="0" destOrd="0" parTransId="{BC6DD536-2BC5-405C-A15A-F25A6BDB5073}" sibTransId="{DD0EFF2A-F506-4D60-AB19-8B5F6C3C6CEF}"/>
    <dgm:cxn modelId="{751075D6-06C6-406C-AFBD-6BB4775B8DB0}" srcId="{1AC4AC5F-C919-42FD-8BF7-C82367082A6B}" destId="{D6F7FF83-EF9E-4913-A03D-75727E018EC0}" srcOrd="1" destOrd="0" parTransId="{D291ECFD-A467-452F-8364-E2C563387985}" sibTransId="{8B7B46D9-9992-4397-AC4D-13DB88D8DD48}"/>
    <dgm:cxn modelId="{A00B3CE0-6109-4495-81EF-CC2573CF727E}" type="presOf" srcId="{85FD6A59-A5D2-49FD-BEEC-A285DF0B8199}" destId="{C9E25E17-7023-4169-B562-87F0D0315E02}" srcOrd="0" destOrd="0" presId="urn:microsoft.com/office/officeart/2008/layout/SquareAccentList"/>
    <dgm:cxn modelId="{B3DCDFE7-72FF-4DB1-A6EA-9A930F20E8DF}" type="presOf" srcId="{47B51510-7922-4B23-8F68-F4E040BC8159}" destId="{9343AE68-7DB5-4924-87A8-8AF1F7361B8A}" srcOrd="0" destOrd="0" presId="urn:microsoft.com/office/officeart/2008/layout/SquareAccentList"/>
    <dgm:cxn modelId="{4DEF07E8-FEDE-40D9-9AD6-06EDBAD2876B}" srcId="{85FD6A59-A5D2-49FD-BEEC-A285DF0B8199}" destId="{1AC4AC5F-C919-42FD-8BF7-C82367082A6B}" srcOrd="0" destOrd="0" parTransId="{23A3F13E-1C19-4320-B464-CDD9DA0F115D}" sibTransId="{A0E18322-9521-472A-9F3E-34C01A542044}"/>
    <dgm:cxn modelId="{DA9B8AE9-DEC9-4F18-9623-F8DF491D20FB}" srcId="{1AC4AC5F-C919-42FD-8BF7-C82367082A6B}" destId="{189C2E68-B72D-4588-BCB9-7750FE391BA1}" srcOrd="0" destOrd="0" parTransId="{0EB155B2-CEDA-49F0-9AF4-A2BADE22190C}" sibTransId="{704A58D6-F8D6-4F80-BEC7-9B583B1A9A60}"/>
    <dgm:cxn modelId="{F704E3F5-D653-44C2-9635-023FB15E91B7}" srcId="{C1DC963B-646F-4AC5-9C84-F2DD3346EF52}" destId="{8E75A9D1-9ADD-4342-8038-C29B29E8A368}" srcOrd="1" destOrd="0" parTransId="{405A63C8-A5AB-4E03-8FA1-9E2B5E9F8777}" sibTransId="{71C1616C-D94F-43A6-AA29-EBC969B51A32}"/>
    <dgm:cxn modelId="{E65256FD-3A60-46A0-9E3A-18405D7B4AB1}" type="presOf" srcId="{3603EA92-412B-4A91-905E-84B6A15F251B}" destId="{E184F5E1-D71D-4174-AB91-8C1C6945EE77}" srcOrd="0" destOrd="0" presId="urn:microsoft.com/office/officeart/2008/layout/SquareAccentList"/>
    <dgm:cxn modelId="{06D75AD4-5127-4379-9C2C-C5A5BD539228}" type="presParOf" srcId="{C9E25E17-7023-4169-B562-87F0D0315E02}" destId="{35616C3C-3BF3-49A8-98B4-A0FA5373F665}" srcOrd="0" destOrd="0" presId="urn:microsoft.com/office/officeart/2008/layout/SquareAccentList"/>
    <dgm:cxn modelId="{679D7590-12D6-451E-8FD6-115AE230EE9C}" type="presParOf" srcId="{35616C3C-3BF3-49A8-98B4-A0FA5373F665}" destId="{2A814136-84EA-4B8C-ABD1-CAE604C31A1C}" srcOrd="0" destOrd="0" presId="urn:microsoft.com/office/officeart/2008/layout/SquareAccentList"/>
    <dgm:cxn modelId="{57985D92-C4CA-49B2-A79A-6FFA7938E5C1}" type="presParOf" srcId="{2A814136-84EA-4B8C-ABD1-CAE604C31A1C}" destId="{698D8AE6-3646-4017-ACEC-5FA146BD5A4B}" srcOrd="0" destOrd="0" presId="urn:microsoft.com/office/officeart/2008/layout/SquareAccentList"/>
    <dgm:cxn modelId="{50C6CDDC-7200-4049-AB36-C08C689B082F}" type="presParOf" srcId="{2A814136-84EA-4B8C-ABD1-CAE604C31A1C}" destId="{4F9B440D-8DD6-4626-9047-A22A1922FFA1}" srcOrd="1" destOrd="0" presId="urn:microsoft.com/office/officeart/2008/layout/SquareAccentList"/>
    <dgm:cxn modelId="{7ED20D83-C05C-4459-A87C-074C2554A4E3}" type="presParOf" srcId="{2A814136-84EA-4B8C-ABD1-CAE604C31A1C}" destId="{0404BECC-EC1C-4A39-B3CE-0D201828F00F}" srcOrd="2" destOrd="0" presId="urn:microsoft.com/office/officeart/2008/layout/SquareAccentList"/>
    <dgm:cxn modelId="{E487CDFE-F1DB-4564-9B2B-F4EEA33DDDB0}" type="presParOf" srcId="{35616C3C-3BF3-49A8-98B4-A0FA5373F665}" destId="{870C0E5B-DBB7-4134-8D4A-3A948EE290A1}" srcOrd="1" destOrd="0" presId="urn:microsoft.com/office/officeart/2008/layout/SquareAccentList"/>
    <dgm:cxn modelId="{CEC49265-E270-4A5D-A888-D903756886A6}" type="presParOf" srcId="{870C0E5B-DBB7-4134-8D4A-3A948EE290A1}" destId="{DC944B94-5D5D-43B7-8C21-104B65367B3F}" srcOrd="0" destOrd="0" presId="urn:microsoft.com/office/officeart/2008/layout/SquareAccentList"/>
    <dgm:cxn modelId="{C11DB3E4-5EBF-4EB4-BF90-12193E1C3F51}" type="presParOf" srcId="{DC944B94-5D5D-43B7-8C21-104B65367B3F}" destId="{13F8D98D-A938-4563-BA5A-69C823C7F2DB}" srcOrd="0" destOrd="0" presId="urn:microsoft.com/office/officeart/2008/layout/SquareAccentList"/>
    <dgm:cxn modelId="{F8A2DFE9-2DA0-4D08-9149-D8B0AAA3DE1B}" type="presParOf" srcId="{DC944B94-5D5D-43B7-8C21-104B65367B3F}" destId="{EE50710E-9314-4C2C-B616-F30D18270070}" srcOrd="1" destOrd="0" presId="urn:microsoft.com/office/officeart/2008/layout/SquareAccentList"/>
    <dgm:cxn modelId="{7BDE5AF8-B31F-421F-A157-6526EFAACCD6}" type="presParOf" srcId="{870C0E5B-DBB7-4134-8D4A-3A948EE290A1}" destId="{F173DF77-EE78-4B48-8530-AB6B9743B4B7}" srcOrd="1" destOrd="0" presId="urn:microsoft.com/office/officeart/2008/layout/SquareAccentList"/>
    <dgm:cxn modelId="{A7FF0CA9-F412-4FA1-8CF6-C36EC2105A94}" type="presParOf" srcId="{F173DF77-EE78-4B48-8530-AB6B9743B4B7}" destId="{9AA7DA93-B287-4855-896D-66ADE58D2DD8}" srcOrd="0" destOrd="0" presId="urn:microsoft.com/office/officeart/2008/layout/SquareAccentList"/>
    <dgm:cxn modelId="{A1FA2DBB-199A-4095-A321-814502CB1844}" type="presParOf" srcId="{F173DF77-EE78-4B48-8530-AB6B9743B4B7}" destId="{C2501D7E-347A-4ACC-A94C-FFBB0A9CB06E}" srcOrd="1" destOrd="0" presId="urn:microsoft.com/office/officeart/2008/layout/SquareAccentList"/>
    <dgm:cxn modelId="{38B12BC1-196B-4D49-B743-50D3B8628522}" type="presParOf" srcId="{870C0E5B-DBB7-4134-8D4A-3A948EE290A1}" destId="{11D4F11E-03FF-478F-9B06-B1AB00BAEB1E}" srcOrd="2" destOrd="0" presId="urn:microsoft.com/office/officeart/2008/layout/SquareAccentList"/>
    <dgm:cxn modelId="{474A4AA2-1B21-4838-B3CD-BAA3F9234607}" type="presParOf" srcId="{11D4F11E-03FF-478F-9B06-B1AB00BAEB1E}" destId="{03B7B5D2-C410-4BBA-BC20-DD6F1910762A}" srcOrd="0" destOrd="0" presId="urn:microsoft.com/office/officeart/2008/layout/SquareAccentList"/>
    <dgm:cxn modelId="{48B8B7A2-BB5E-48D5-9BD7-489F78337EAE}" type="presParOf" srcId="{11D4F11E-03FF-478F-9B06-B1AB00BAEB1E}" destId="{9343AE68-7DB5-4924-87A8-8AF1F7361B8A}" srcOrd="1" destOrd="0" presId="urn:microsoft.com/office/officeart/2008/layout/SquareAccentList"/>
    <dgm:cxn modelId="{2D06D05F-5F09-4DBF-AB8E-67D39685A522}" type="presParOf" srcId="{C9E25E17-7023-4169-B562-87F0D0315E02}" destId="{66FAC854-6ADE-48D8-85EC-422078A4A398}" srcOrd="1" destOrd="0" presId="urn:microsoft.com/office/officeart/2008/layout/SquareAccentList"/>
    <dgm:cxn modelId="{0A0B7DA4-E7ED-4BE8-AC16-015D8FF01B94}" type="presParOf" srcId="{66FAC854-6ADE-48D8-85EC-422078A4A398}" destId="{93E12EC4-38B7-4630-AF3B-D37F68EE6790}" srcOrd="0" destOrd="0" presId="urn:microsoft.com/office/officeart/2008/layout/SquareAccentList"/>
    <dgm:cxn modelId="{BAA85504-833D-4E4C-B66E-60A46F75F29D}" type="presParOf" srcId="{93E12EC4-38B7-4630-AF3B-D37F68EE6790}" destId="{1965E42D-D84F-4148-A24E-25ED8B9A9692}" srcOrd="0" destOrd="0" presId="urn:microsoft.com/office/officeart/2008/layout/SquareAccentList"/>
    <dgm:cxn modelId="{7E648589-24EA-4159-A0DF-4D9C3161EC04}" type="presParOf" srcId="{93E12EC4-38B7-4630-AF3B-D37F68EE6790}" destId="{31B9AF76-67DB-4C0F-8EA4-BA0AB4633B35}" srcOrd="1" destOrd="0" presId="urn:microsoft.com/office/officeart/2008/layout/SquareAccentList"/>
    <dgm:cxn modelId="{E56D53F8-F16E-442D-A9C7-BF61CCD342F3}" type="presParOf" srcId="{93E12EC4-38B7-4630-AF3B-D37F68EE6790}" destId="{B9EA38BA-12F7-47F6-82E7-B90D4705D5A5}" srcOrd="2" destOrd="0" presId="urn:microsoft.com/office/officeart/2008/layout/SquareAccentList"/>
    <dgm:cxn modelId="{3B1B83AC-939A-4AF8-B3DA-00181F37FE47}" type="presParOf" srcId="{66FAC854-6ADE-48D8-85EC-422078A4A398}" destId="{607E6F8D-E598-4BCC-833C-002C4BC8C997}" srcOrd="1" destOrd="0" presId="urn:microsoft.com/office/officeart/2008/layout/SquareAccentList"/>
    <dgm:cxn modelId="{C3AE8077-B407-44DD-B088-53211C66B109}" type="presParOf" srcId="{607E6F8D-E598-4BCC-833C-002C4BC8C997}" destId="{206EE72C-84A5-4B73-9E5D-E9570C5B840E}" srcOrd="0" destOrd="0" presId="urn:microsoft.com/office/officeart/2008/layout/SquareAccentList"/>
    <dgm:cxn modelId="{970A7A5A-6BD0-4B46-8B24-B11343F6719E}" type="presParOf" srcId="{206EE72C-84A5-4B73-9E5D-E9570C5B840E}" destId="{59D67A40-094A-47E4-B3AA-9BF3E97D29AD}" srcOrd="0" destOrd="0" presId="urn:microsoft.com/office/officeart/2008/layout/SquareAccentList"/>
    <dgm:cxn modelId="{3AACD2BE-644C-46E1-B563-A3B31618D760}" type="presParOf" srcId="{206EE72C-84A5-4B73-9E5D-E9570C5B840E}" destId="{83DD1FEB-2D58-48AC-8383-DD0080C76F7B}" srcOrd="1" destOrd="0" presId="urn:microsoft.com/office/officeart/2008/layout/SquareAccentList"/>
    <dgm:cxn modelId="{D244B7F9-F258-4135-BE4A-BB0C32E38B21}" type="presParOf" srcId="{607E6F8D-E598-4BCC-833C-002C4BC8C997}" destId="{192BCDDC-E235-4B18-A3EB-7AAC5B9C531D}" srcOrd="1" destOrd="0" presId="urn:microsoft.com/office/officeart/2008/layout/SquareAccentList"/>
    <dgm:cxn modelId="{0305328B-1FD6-4664-B279-59FBBF01BCBB}" type="presParOf" srcId="{192BCDDC-E235-4B18-A3EB-7AAC5B9C531D}" destId="{EE398E21-9BC4-4470-83E5-9307CA0D4B74}" srcOrd="0" destOrd="0" presId="urn:microsoft.com/office/officeart/2008/layout/SquareAccentList"/>
    <dgm:cxn modelId="{36DBAD53-F09E-46A0-B53E-350852750867}" type="presParOf" srcId="{192BCDDC-E235-4B18-A3EB-7AAC5B9C531D}" destId="{72150DC4-1942-4639-BC6C-7EE33475E291}" srcOrd="1" destOrd="0" presId="urn:microsoft.com/office/officeart/2008/layout/SquareAccentList"/>
    <dgm:cxn modelId="{088536C7-F1C5-42B4-B227-0575286E1E18}" type="presParOf" srcId="{607E6F8D-E598-4BCC-833C-002C4BC8C997}" destId="{5EF06E87-B88C-4F08-B388-BEAB54751A5C}" srcOrd="2" destOrd="0" presId="urn:microsoft.com/office/officeart/2008/layout/SquareAccentList"/>
    <dgm:cxn modelId="{01E8A677-F56E-4674-A08B-F016F05FBDA5}" type="presParOf" srcId="{5EF06E87-B88C-4F08-B388-BEAB54751A5C}" destId="{F5E07B0C-066E-4730-A6B1-1CDBBE2CC0D5}" srcOrd="0" destOrd="0" presId="urn:microsoft.com/office/officeart/2008/layout/SquareAccentList"/>
    <dgm:cxn modelId="{654AA944-D891-4008-8050-43BC515F7884}" type="presParOf" srcId="{5EF06E87-B88C-4F08-B388-BEAB54751A5C}" destId="{E184F5E1-D71D-4174-AB91-8C1C6945EE77}" srcOrd="1" destOrd="0" presId="urn:microsoft.com/office/officeart/2008/layout/SquareAccent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B6CD34A-5722-4A99-971D-5C3CF9A0B7DB}" type="doc">
      <dgm:prSet loTypeId="urn:microsoft.com/office/officeart/2005/8/layout/radial1" loCatId="cycle" qsTypeId="urn:microsoft.com/office/officeart/2005/8/quickstyle/simple1" qsCatId="simple" csTypeId="urn:microsoft.com/office/officeart/2005/8/colors/colorful4" csCatId="colorful" phldr="1"/>
      <dgm:spPr/>
      <dgm:t>
        <a:bodyPr/>
        <a:lstStyle/>
        <a:p>
          <a:endParaRPr lang="en-SG"/>
        </a:p>
      </dgm:t>
    </dgm:pt>
    <dgm:pt modelId="{B90A4476-8386-49D4-8B90-ED1AACB76EBD}">
      <dgm:prSet phldrT="[Text]"/>
      <dgm:spPr/>
      <dgm:t>
        <a:bodyPr/>
        <a:lstStyle/>
        <a:p>
          <a:r>
            <a:rPr lang="en-SG" dirty="0"/>
            <a:t>Inference</a:t>
          </a:r>
        </a:p>
      </dgm:t>
    </dgm:pt>
    <dgm:pt modelId="{D4386069-B99D-459F-8E66-CE3317721253}" type="parTrans" cxnId="{9DFDCC5A-6663-439F-A8E6-8E8CEC6B82BC}">
      <dgm:prSet/>
      <dgm:spPr/>
      <dgm:t>
        <a:bodyPr/>
        <a:lstStyle/>
        <a:p>
          <a:endParaRPr lang="en-SG"/>
        </a:p>
      </dgm:t>
    </dgm:pt>
    <dgm:pt modelId="{97ED351B-D345-4C61-B1B8-3A73EF23E88A}" type="sibTrans" cxnId="{9DFDCC5A-6663-439F-A8E6-8E8CEC6B82BC}">
      <dgm:prSet/>
      <dgm:spPr/>
      <dgm:t>
        <a:bodyPr/>
        <a:lstStyle/>
        <a:p>
          <a:endParaRPr lang="en-SG"/>
        </a:p>
      </dgm:t>
    </dgm:pt>
    <dgm:pt modelId="{38B33C18-DA3B-4276-82B0-2CDBAF5699E4}">
      <dgm:prSet phldrT="[Text]"/>
      <dgm:spPr/>
      <dgm:t>
        <a:bodyPr/>
        <a:lstStyle/>
        <a:p>
          <a:r>
            <a:rPr lang="en-SG" dirty="0"/>
            <a:t>One’s own nature</a:t>
          </a:r>
        </a:p>
      </dgm:t>
    </dgm:pt>
    <dgm:pt modelId="{1CBF9BD3-6BF2-4604-B696-50A72C6BC487}" type="parTrans" cxnId="{3FCB88BA-F055-481A-B2E1-7DBF141AC34D}">
      <dgm:prSet/>
      <dgm:spPr/>
      <dgm:t>
        <a:bodyPr/>
        <a:lstStyle/>
        <a:p>
          <a:endParaRPr lang="en-SG"/>
        </a:p>
      </dgm:t>
    </dgm:pt>
    <dgm:pt modelId="{C8666601-6579-464C-BB9E-4DA3678CF8AD}" type="sibTrans" cxnId="{3FCB88BA-F055-481A-B2E1-7DBF141AC34D}">
      <dgm:prSet/>
      <dgm:spPr/>
      <dgm:t>
        <a:bodyPr/>
        <a:lstStyle/>
        <a:p>
          <a:endParaRPr lang="en-SG"/>
        </a:p>
      </dgm:t>
    </dgm:pt>
    <dgm:pt modelId="{0ED8D7BB-1713-4F0A-A5A8-30928A590E45}">
      <dgm:prSet phldrT="[Text]"/>
      <dgm:spPr/>
      <dgm:t>
        <a:bodyPr/>
        <a:lstStyle/>
        <a:p>
          <a:r>
            <a:rPr lang="en-SG" dirty="0"/>
            <a:t>Cause relationship</a:t>
          </a:r>
        </a:p>
      </dgm:t>
    </dgm:pt>
    <dgm:pt modelId="{090F38B3-23BD-40C9-B44E-0EA7F32E5E11}" type="parTrans" cxnId="{AC275753-943E-40F8-84E2-259C369E2CB1}">
      <dgm:prSet/>
      <dgm:spPr/>
      <dgm:t>
        <a:bodyPr/>
        <a:lstStyle/>
        <a:p>
          <a:endParaRPr lang="en-SG"/>
        </a:p>
      </dgm:t>
    </dgm:pt>
    <dgm:pt modelId="{B873F79C-86E1-46C7-AE68-E56EC5A0ECF4}" type="sibTrans" cxnId="{AC275753-943E-40F8-84E2-259C369E2CB1}">
      <dgm:prSet/>
      <dgm:spPr/>
      <dgm:t>
        <a:bodyPr/>
        <a:lstStyle/>
        <a:p>
          <a:endParaRPr lang="en-SG"/>
        </a:p>
      </dgm:t>
    </dgm:pt>
    <dgm:pt modelId="{76531B0C-CC87-4AEA-B333-2CE2B92080AC}">
      <dgm:prSet phldrT="[Text]"/>
      <dgm:spPr/>
      <dgm:t>
        <a:bodyPr/>
        <a:lstStyle/>
        <a:p>
          <a:r>
            <a:rPr lang="en-SG" dirty="0"/>
            <a:t>Non-perception</a:t>
          </a:r>
        </a:p>
      </dgm:t>
    </dgm:pt>
    <dgm:pt modelId="{66D09583-738D-444C-945C-D09F5D597F6B}" type="parTrans" cxnId="{75D54775-94C7-4975-A08D-66D62EA4B239}">
      <dgm:prSet/>
      <dgm:spPr/>
      <dgm:t>
        <a:bodyPr/>
        <a:lstStyle/>
        <a:p>
          <a:endParaRPr lang="en-SG"/>
        </a:p>
      </dgm:t>
    </dgm:pt>
    <dgm:pt modelId="{D0DE2121-5BB2-4897-A557-41E82018695D}" type="sibTrans" cxnId="{75D54775-94C7-4975-A08D-66D62EA4B239}">
      <dgm:prSet/>
      <dgm:spPr/>
      <dgm:t>
        <a:bodyPr/>
        <a:lstStyle/>
        <a:p>
          <a:endParaRPr lang="en-SG"/>
        </a:p>
      </dgm:t>
    </dgm:pt>
    <dgm:pt modelId="{5C1DC184-DDD8-4BB7-8149-C74E18009008}" type="pres">
      <dgm:prSet presAssocID="{DB6CD34A-5722-4A99-971D-5C3CF9A0B7DB}" presName="cycle" presStyleCnt="0">
        <dgm:presLayoutVars>
          <dgm:chMax val="1"/>
          <dgm:dir/>
          <dgm:animLvl val="ctr"/>
          <dgm:resizeHandles val="exact"/>
        </dgm:presLayoutVars>
      </dgm:prSet>
      <dgm:spPr/>
    </dgm:pt>
    <dgm:pt modelId="{0937C68E-176B-467C-B4A6-3E5A83D4714A}" type="pres">
      <dgm:prSet presAssocID="{B90A4476-8386-49D4-8B90-ED1AACB76EBD}" presName="centerShape" presStyleLbl="node0" presStyleIdx="0" presStyleCnt="1"/>
      <dgm:spPr/>
    </dgm:pt>
    <dgm:pt modelId="{283859A3-A117-4DD7-83B5-D5043DD70CC9}" type="pres">
      <dgm:prSet presAssocID="{1CBF9BD3-6BF2-4604-B696-50A72C6BC487}" presName="Name9" presStyleLbl="parChTrans1D2" presStyleIdx="0" presStyleCnt="3"/>
      <dgm:spPr/>
    </dgm:pt>
    <dgm:pt modelId="{86F3063C-6751-4381-9B9A-F1318D306049}" type="pres">
      <dgm:prSet presAssocID="{1CBF9BD3-6BF2-4604-B696-50A72C6BC487}" presName="connTx" presStyleLbl="parChTrans1D2" presStyleIdx="0" presStyleCnt="3"/>
      <dgm:spPr/>
    </dgm:pt>
    <dgm:pt modelId="{D2FF2D0C-7E0B-4902-AEAF-E37CCB81A2C2}" type="pres">
      <dgm:prSet presAssocID="{38B33C18-DA3B-4276-82B0-2CDBAF5699E4}" presName="node" presStyleLbl="node1" presStyleIdx="0" presStyleCnt="3">
        <dgm:presLayoutVars>
          <dgm:bulletEnabled val="1"/>
        </dgm:presLayoutVars>
      </dgm:prSet>
      <dgm:spPr/>
    </dgm:pt>
    <dgm:pt modelId="{5341A644-2EFA-480D-BE55-2B91F4D05F33}" type="pres">
      <dgm:prSet presAssocID="{090F38B3-23BD-40C9-B44E-0EA7F32E5E11}" presName="Name9" presStyleLbl="parChTrans1D2" presStyleIdx="1" presStyleCnt="3"/>
      <dgm:spPr/>
    </dgm:pt>
    <dgm:pt modelId="{8EB24B2C-B68F-43E9-BA31-81B3882235F6}" type="pres">
      <dgm:prSet presAssocID="{090F38B3-23BD-40C9-B44E-0EA7F32E5E11}" presName="connTx" presStyleLbl="parChTrans1D2" presStyleIdx="1" presStyleCnt="3"/>
      <dgm:spPr/>
    </dgm:pt>
    <dgm:pt modelId="{D19F0756-3EEE-40CD-A1CA-122FB1960A10}" type="pres">
      <dgm:prSet presAssocID="{0ED8D7BB-1713-4F0A-A5A8-30928A590E45}" presName="node" presStyleLbl="node1" presStyleIdx="1" presStyleCnt="3">
        <dgm:presLayoutVars>
          <dgm:bulletEnabled val="1"/>
        </dgm:presLayoutVars>
      </dgm:prSet>
      <dgm:spPr/>
    </dgm:pt>
    <dgm:pt modelId="{D59D4F56-58C4-4E68-A393-13B3E2B85020}" type="pres">
      <dgm:prSet presAssocID="{66D09583-738D-444C-945C-D09F5D597F6B}" presName="Name9" presStyleLbl="parChTrans1D2" presStyleIdx="2" presStyleCnt="3"/>
      <dgm:spPr/>
    </dgm:pt>
    <dgm:pt modelId="{BDF16EE1-C554-4DDE-820B-AB0B91A7C0AA}" type="pres">
      <dgm:prSet presAssocID="{66D09583-738D-444C-945C-D09F5D597F6B}" presName="connTx" presStyleLbl="parChTrans1D2" presStyleIdx="2" presStyleCnt="3"/>
      <dgm:spPr/>
    </dgm:pt>
    <dgm:pt modelId="{2915AB74-C325-4100-A858-C26D4F927F69}" type="pres">
      <dgm:prSet presAssocID="{76531B0C-CC87-4AEA-B333-2CE2B92080AC}" presName="node" presStyleLbl="node1" presStyleIdx="2" presStyleCnt="3">
        <dgm:presLayoutVars>
          <dgm:bulletEnabled val="1"/>
        </dgm:presLayoutVars>
      </dgm:prSet>
      <dgm:spPr/>
    </dgm:pt>
  </dgm:ptLst>
  <dgm:cxnLst>
    <dgm:cxn modelId="{7A111A12-9C56-451C-95F7-787A08A65125}" type="presOf" srcId="{090F38B3-23BD-40C9-B44E-0EA7F32E5E11}" destId="{5341A644-2EFA-480D-BE55-2B91F4D05F33}" srcOrd="0" destOrd="0" presId="urn:microsoft.com/office/officeart/2005/8/layout/radial1"/>
    <dgm:cxn modelId="{CA36A31D-0430-4C3B-8C77-7DC380C6FE2D}" type="presOf" srcId="{1CBF9BD3-6BF2-4604-B696-50A72C6BC487}" destId="{86F3063C-6751-4381-9B9A-F1318D306049}" srcOrd="1" destOrd="0" presId="urn:microsoft.com/office/officeart/2005/8/layout/radial1"/>
    <dgm:cxn modelId="{4843C53C-AEDD-4A88-903D-69C58E49B8BC}" type="presOf" srcId="{76531B0C-CC87-4AEA-B333-2CE2B92080AC}" destId="{2915AB74-C325-4100-A858-C26D4F927F69}" srcOrd="0" destOrd="0" presId="urn:microsoft.com/office/officeart/2005/8/layout/radial1"/>
    <dgm:cxn modelId="{AC275753-943E-40F8-84E2-259C369E2CB1}" srcId="{B90A4476-8386-49D4-8B90-ED1AACB76EBD}" destId="{0ED8D7BB-1713-4F0A-A5A8-30928A590E45}" srcOrd="1" destOrd="0" parTransId="{090F38B3-23BD-40C9-B44E-0EA7F32E5E11}" sibTransId="{B873F79C-86E1-46C7-AE68-E56EC5A0ECF4}"/>
    <dgm:cxn modelId="{75D54775-94C7-4975-A08D-66D62EA4B239}" srcId="{B90A4476-8386-49D4-8B90-ED1AACB76EBD}" destId="{76531B0C-CC87-4AEA-B333-2CE2B92080AC}" srcOrd="2" destOrd="0" parTransId="{66D09583-738D-444C-945C-D09F5D597F6B}" sibTransId="{D0DE2121-5BB2-4897-A557-41E82018695D}"/>
    <dgm:cxn modelId="{8F08B955-A02C-4A5F-AC4D-6B824279270C}" type="presOf" srcId="{090F38B3-23BD-40C9-B44E-0EA7F32E5E11}" destId="{8EB24B2C-B68F-43E9-BA31-81B3882235F6}" srcOrd="1" destOrd="0" presId="urn:microsoft.com/office/officeart/2005/8/layout/radial1"/>
    <dgm:cxn modelId="{BB3E4157-4B70-4E79-8E58-FE176C023C1F}" type="presOf" srcId="{66D09583-738D-444C-945C-D09F5D597F6B}" destId="{D59D4F56-58C4-4E68-A393-13B3E2B85020}" srcOrd="0" destOrd="0" presId="urn:microsoft.com/office/officeart/2005/8/layout/radial1"/>
    <dgm:cxn modelId="{F835D457-36D8-4D54-BD03-7011900C4547}" type="presOf" srcId="{DB6CD34A-5722-4A99-971D-5C3CF9A0B7DB}" destId="{5C1DC184-DDD8-4BB7-8149-C74E18009008}" srcOrd="0" destOrd="0" presId="urn:microsoft.com/office/officeart/2005/8/layout/radial1"/>
    <dgm:cxn modelId="{9DFDCC5A-6663-439F-A8E6-8E8CEC6B82BC}" srcId="{DB6CD34A-5722-4A99-971D-5C3CF9A0B7DB}" destId="{B90A4476-8386-49D4-8B90-ED1AACB76EBD}" srcOrd="0" destOrd="0" parTransId="{D4386069-B99D-459F-8E66-CE3317721253}" sibTransId="{97ED351B-D345-4C61-B1B8-3A73EF23E88A}"/>
    <dgm:cxn modelId="{012AAC83-B312-4AB0-A661-289E11B49DBF}" type="presOf" srcId="{38B33C18-DA3B-4276-82B0-2CDBAF5699E4}" destId="{D2FF2D0C-7E0B-4902-AEAF-E37CCB81A2C2}" srcOrd="0" destOrd="0" presId="urn:microsoft.com/office/officeart/2005/8/layout/radial1"/>
    <dgm:cxn modelId="{F32B4B85-3240-4265-818D-7936E91B029C}" type="presOf" srcId="{1CBF9BD3-6BF2-4604-B696-50A72C6BC487}" destId="{283859A3-A117-4DD7-83B5-D5043DD70CC9}" srcOrd="0" destOrd="0" presId="urn:microsoft.com/office/officeart/2005/8/layout/radial1"/>
    <dgm:cxn modelId="{3FCB88BA-F055-481A-B2E1-7DBF141AC34D}" srcId="{B90A4476-8386-49D4-8B90-ED1AACB76EBD}" destId="{38B33C18-DA3B-4276-82B0-2CDBAF5699E4}" srcOrd="0" destOrd="0" parTransId="{1CBF9BD3-6BF2-4604-B696-50A72C6BC487}" sibTransId="{C8666601-6579-464C-BB9E-4DA3678CF8AD}"/>
    <dgm:cxn modelId="{19EF9CD2-2DB3-4E7A-A709-82BC952E8866}" type="presOf" srcId="{0ED8D7BB-1713-4F0A-A5A8-30928A590E45}" destId="{D19F0756-3EEE-40CD-A1CA-122FB1960A10}" srcOrd="0" destOrd="0" presId="urn:microsoft.com/office/officeart/2005/8/layout/radial1"/>
    <dgm:cxn modelId="{8D2BC0DC-D410-40DE-9386-E404CF6FEBD9}" type="presOf" srcId="{66D09583-738D-444C-945C-D09F5D597F6B}" destId="{BDF16EE1-C554-4DDE-820B-AB0B91A7C0AA}" srcOrd="1" destOrd="0" presId="urn:microsoft.com/office/officeart/2005/8/layout/radial1"/>
    <dgm:cxn modelId="{8300C6DF-9691-47E2-9525-EC6278ABF190}" type="presOf" srcId="{B90A4476-8386-49D4-8B90-ED1AACB76EBD}" destId="{0937C68E-176B-467C-B4A6-3E5A83D4714A}" srcOrd="0" destOrd="0" presId="urn:microsoft.com/office/officeart/2005/8/layout/radial1"/>
    <dgm:cxn modelId="{06A81F85-6DF0-4A56-B9CE-A5D7D7548BD9}" type="presParOf" srcId="{5C1DC184-DDD8-4BB7-8149-C74E18009008}" destId="{0937C68E-176B-467C-B4A6-3E5A83D4714A}" srcOrd="0" destOrd="0" presId="urn:microsoft.com/office/officeart/2005/8/layout/radial1"/>
    <dgm:cxn modelId="{A45938B9-B486-4F4F-86BB-BE6F04F8F31E}" type="presParOf" srcId="{5C1DC184-DDD8-4BB7-8149-C74E18009008}" destId="{283859A3-A117-4DD7-83B5-D5043DD70CC9}" srcOrd="1" destOrd="0" presId="urn:microsoft.com/office/officeart/2005/8/layout/radial1"/>
    <dgm:cxn modelId="{04C47D94-3B5E-4246-A8A6-98396BAC5BA1}" type="presParOf" srcId="{283859A3-A117-4DD7-83B5-D5043DD70CC9}" destId="{86F3063C-6751-4381-9B9A-F1318D306049}" srcOrd="0" destOrd="0" presId="urn:microsoft.com/office/officeart/2005/8/layout/radial1"/>
    <dgm:cxn modelId="{636B03BF-B49E-4A7B-A765-D6CEEF8059CE}" type="presParOf" srcId="{5C1DC184-DDD8-4BB7-8149-C74E18009008}" destId="{D2FF2D0C-7E0B-4902-AEAF-E37CCB81A2C2}" srcOrd="2" destOrd="0" presId="urn:microsoft.com/office/officeart/2005/8/layout/radial1"/>
    <dgm:cxn modelId="{F8C76D96-616A-4214-8AA4-21E6FFFEA1C7}" type="presParOf" srcId="{5C1DC184-DDD8-4BB7-8149-C74E18009008}" destId="{5341A644-2EFA-480D-BE55-2B91F4D05F33}" srcOrd="3" destOrd="0" presId="urn:microsoft.com/office/officeart/2005/8/layout/radial1"/>
    <dgm:cxn modelId="{CAA4816F-132D-4F70-98DF-D87D3FF9EFB4}" type="presParOf" srcId="{5341A644-2EFA-480D-BE55-2B91F4D05F33}" destId="{8EB24B2C-B68F-43E9-BA31-81B3882235F6}" srcOrd="0" destOrd="0" presId="urn:microsoft.com/office/officeart/2005/8/layout/radial1"/>
    <dgm:cxn modelId="{FC6384BC-9FCF-40D1-8026-6978812FADD0}" type="presParOf" srcId="{5C1DC184-DDD8-4BB7-8149-C74E18009008}" destId="{D19F0756-3EEE-40CD-A1CA-122FB1960A10}" srcOrd="4" destOrd="0" presId="urn:microsoft.com/office/officeart/2005/8/layout/radial1"/>
    <dgm:cxn modelId="{A2DEC0A5-9294-4A73-A17E-C6776640BB6B}" type="presParOf" srcId="{5C1DC184-DDD8-4BB7-8149-C74E18009008}" destId="{D59D4F56-58C4-4E68-A393-13B3E2B85020}" srcOrd="5" destOrd="0" presId="urn:microsoft.com/office/officeart/2005/8/layout/radial1"/>
    <dgm:cxn modelId="{478B6C69-B556-434B-ABCF-5DEA63AD5C4A}" type="presParOf" srcId="{D59D4F56-58C4-4E68-A393-13B3E2B85020}" destId="{BDF16EE1-C554-4DDE-820B-AB0B91A7C0AA}" srcOrd="0" destOrd="0" presId="urn:microsoft.com/office/officeart/2005/8/layout/radial1"/>
    <dgm:cxn modelId="{EA17367B-48E3-4DAD-B29E-69CF3BC7829E}" type="presParOf" srcId="{5C1DC184-DDD8-4BB7-8149-C74E18009008}" destId="{2915AB74-C325-4100-A858-C26D4F927F69}" srcOrd="6" destOrd="0" presId="urn:microsoft.com/office/officeart/2005/8/layout/radial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2304AF1-5EBC-4D37-96C6-4882DA42FF99}">
      <dsp:nvSpPr>
        <dsp:cNvPr id="0" name=""/>
        <dsp:cNvSpPr/>
      </dsp:nvSpPr>
      <dsp:spPr>
        <a:xfrm>
          <a:off x="2209994" y="293715"/>
          <a:ext cx="3655123" cy="3655123"/>
        </a:xfrm>
        <a:prstGeom prst="pie">
          <a:avLst>
            <a:gd name="adj1" fmla="val 16200000"/>
            <a:gd name="adj2" fmla="val 1800000"/>
          </a:avLst>
        </a:prstGeom>
        <a:solidFill>
          <a:schemeClr val="accent3">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24130" tIns="24130" rIns="24130" bIns="24130" numCol="1" spcCol="1270" anchor="ctr" anchorCtr="0">
          <a:noAutofit/>
        </a:bodyPr>
        <a:lstStyle/>
        <a:p>
          <a:pPr marL="0" lvl="0" indent="0" algn="ctr" defTabSz="844550">
            <a:lnSpc>
              <a:spcPct val="90000"/>
            </a:lnSpc>
            <a:spcBef>
              <a:spcPct val="0"/>
            </a:spcBef>
            <a:spcAft>
              <a:spcPct val="35000"/>
            </a:spcAft>
            <a:buNone/>
          </a:pPr>
          <a:r>
            <a:rPr lang="en-US" sz="1900" kern="1200" dirty="0" err="1"/>
            <a:t>Dign</a:t>
          </a:r>
          <a:r>
            <a:rPr lang="en-US" sz="1900" kern="1200" dirty="0" err="1">
              <a:latin typeface="Times New Roman" panose="02020603050405020304" pitchFamily="18" charset="0"/>
              <a:cs typeface="Times New Roman" panose="02020603050405020304" pitchFamily="18" charset="0"/>
            </a:rPr>
            <a:t>ā</a:t>
          </a:r>
          <a:r>
            <a:rPr lang="en-US" sz="1900" kern="1200" dirty="0" err="1"/>
            <a:t>ga</a:t>
          </a:r>
          <a:endParaRPr lang="en-SG" sz="1900" kern="1200" dirty="0"/>
        </a:p>
      </dsp:txBody>
      <dsp:txXfrm>
        <a:off x="4197250" y="968172"/>
        <a:ext cx="1240131" cy="1218374"/>
      </dsp:txXfrm>
    </dsp:sp>
    <dsp:sp modelId="{DD4CF51D-80DD-4E90-9176-2111D1A709EF}">
      <dsp:nvSpPr>
        <dsp:cNvPr id="0" name=""/>
        <dsp:cNvSpPr/>
      </dsp:nvSpPr>
      <dsp:spPr>
        <a:xfrm>
          <a:off x="2021581" y="402498"/>
          <a:ext cx="3655123" cy="3655123"/>
        </a:xfrm>
        <a:prstGeom prst="pie">
          <a:avLst>
            <a:gd name="adj1" fmla="val 1800000"/>
            <a:gd name="adj2" fmla="val 9000000"/>
          </a:avLst>
        </a:prstGeom>
        <a:solidFill>
          <a:schemeClr val="accent3">
            <a:hueOff val="378640"/>
            <a:satOff val="4952"/>
            <a:lumOff val="-6078"/>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24130" tIns="24130" rIns="24130" bIns="24130" numCol="1" spcCol="1270" anchor="ctr" anchorCtr="0">
          <a:noAutofit/>
        </a:bodyPr>
        <a:lstStyle/>
        <a:p>
          <a:pPr marL="0" lvl="0" indent="0" algn="ctr" defTabSz="844550">
            <a:lnSpc>
              <a:spcPct val="90000"/>
            </a:lnSpc>
            <a:spcBef>
              <a:spcPct val="0"/>
            </a:spcBef>
            <a:spcAft>
              <a:spcPct val="35000"/>
            </a:spcAft>
            <a:buNone/>
          </a:pPr>
          <a:r>
            <a:rPr lang="en-SG" sz="1900" kern="1200" dirty="0">
              <a:latin typeface="Times New Roman" panose="02020603050405020304" pitchFamily="18" charset="0"/>
              <a:cs typeface="Times New Roman" panose="02020603050405020304" pitchFamily="18" charset="0"/>
            </a:rPr>
            <a:t>Īśvarasena</a:t>
          </a:r>
          <a:endParaRPr lang="en-SG" sz="1900" kern="1200" dirty="0"/>
        </a:p>
      </dsp:txBody>
      <dsp:txXfrm>
        <a:off x="3022389" y="2708707"/>
        <a:ext cx="1653508" cy="1131347"/>
      </dsp:txXfrm>
    </dsp:sp>
    <dsp:sp modelId="{4C9034D7-727C-44C9-895B-FAAFB3ABE499}">
      <dsp:nvSpPr>
        <dsp:cNvPr id="0" name=""/>
        <dsp:cNvSpPr/>
      </dsp:nvSpPr>
      <dsp:spPr>
        <a:xfrm>
          <a:off x="2021581" y="402498"/>
          <a:ext cx="3655123" cy="3655123"/>
        </a:xfrm>
        <a:prstGeom prst="pie">
          <a:avLst>
            <a:gd name="adj1" fmla="val 9000000"/>
            <a:gd name="adj2" fmla="val 16200000"/>
          </a:avLst>
        </a:prstGeom>
        <a:solidFill>
          <a:schemeClr val="accent3">
            <a:hueOff val="757279"/>
            <a:satOff val="9903"/>
            <a:lumOff val="-12156"/>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24130" tIns="24130" rIns="24130" bIns="24130" numCol="1" spcCol="1270" anchor="ctr" anchorCtr="0">
          <a:noAutofit/>
        </a:bodyPr>
        <a:lstStyle/>
        <a:p>
          <a:pPr marL="0" lvl="0" indent="0" algn="ctr" defTabSz="844550">
            <a:lnSpc>
              <a:spcPct val="90000"/>
            </a:lnSpc>
            <a:spcBef>
              <a:spcPct val="0"/>
            </a:spcBef>
            <a:spcAft>
              <a:spcPct val="35000"/>
            </a:spcAft>
            <a:buNone/>
          </a:pPr>
          <a:r>
            <a:rPr lang="en-US" sz="1900" kern="1200" dirty="0" err="1"/>
            <a:t>Dharmak</a:t>
          </a:r>
          <a:r>
            <a:rPr lang="en-US" sz="1900" kern="1200" dirty="0" err="1">
              <a:latin typeface="Times New Roman" panose="02020603050405020304" pitchFamily="18" charset="0"/>
              <a:cs typeface="Times New Roman" panose="02020603050405020304" pitchFamily="18" charset="0"/>
            </a:rPr>
            <a:t>īrti</a:t>
          </a:r>
          <a:endParaRPr lang="en-SG" sz="1900" kern="1200" dirty="0"/>
        </a:p>
      </dsp:txBody>
      <dsp:txXfrm>
        <a:off x="2413201" y="1120469"/>
        <a:ext cx="1240131" cy="121837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98D8AE6-3646-4017-ACEC-5FA146BD5A4B}">
      <dsp:nvSpPr>
        <dsp:cNvPr id="0" name=""/>
        <dsp:cNvSpPr/>
      </dsp:nvSpPr>
      <dsp:spPr>
        <a:xfrm>
          <a:off x="4675" y="812110"/>
          <a:ext cx="3842609" cy="452071"/>
        </a:xfrm>
        <a:prstGeom prst="rect">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F9B440D-8DD6-4626-9047-A22A1922FFA1}">
      <dsp:nvSpPr>
        <dsp:cNvPr id="0" name=""/>
        <dsp:cNvSpPr/>
      </dsp:nvSpPr>
      <dsp:spPr>
        <a:xfrm>
          <a:off x="4675" y="981890"/>
          <a:ext cx="282291" cy="282291"/>
        </a:xfrm>
        <a:prstGeom prst="rect">
          <a:avLst/>
        </a:prstGeom>
        <a:solidFill>
          <a:schemeClr val="lt1">
            <a:alpha val="90000"/>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0404BECC-EC1C-4A39-B3CE-0D201828F00F}">
      <dsp:nvSpPr>
        <dsp:cNvPr id="0" name=""/>
        <dsp:cNvSpPr/>
      </dsp:nvSpPr>
      <dsp:spPr>
        <a:xfrm>
          <a:off x="4675" y="0"/>
          <a:ext cx="3842609" cy="8121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6195" tIns="24130" rIns="36195" bIns="24130" numCol="1" spcCol="1270" anchor="ctr" anchorCtr="0">
          <a:noAutofit/>
        </a:bodyPr>
        <a:lstStyle/>
        <a:p>
          <a:pPr marL="0" lvl="0" indent="0" algn="l" defTabSz="844550">
            <a:lnSpc>
              <a:spcPct val="90000"/>
            </a:lnSpc>
            <a:spcBef>
              <a:spcPct val="0"/>
            </a:spcBef>
            <a:spcAft>
              <a:spcPct val="35000"/>
            </a:spcAft>
            <a:buNone/>
          </a:pPr>
          <a:r>
            <a:rPr lang="en-SG" sz="1900" kern="1200" dirty="0"/>
            <a:t>Inference for oneself</a:t>
          </a:r>
        </a:p>
      </dsp:txBody>
      <dsp:txXfrm>
        <a:off x="4675" y="0"/>
        <a:ext cx="3842609" cy="812110"/>
      </dsp:txXfrm>
    </dsp:sp>
    <dsp:sp modelId="{13F8D98D-A938-4563-BA5A-69C823C7F2DB}">
      <dsp:nvSpPr>
        <dsp:cNvPr id="0" name=""/>
        <dsp:cNvSpPr/>
      </dsp:nvSpPr>
      <dsp:spPr>
        <a:xfrm>
          <a:off x="4675" y="1639904"/>
          <a:ext cx="282285" cy="282285"/>
        </a:xfrm>
        <a:prstGeom prst="rect">
          <a:avLst/>
        </a:prstGeom>
        <a:solidFill>
          <a:schemeClr val="lt1">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EE50710E-9314-4C2C-B616-F30D18270070}">
      <dsp:nvSpPr>
        <dsp:cNvPr id="0" name=""/>
        <dsp:cNvSpPr/>
      </dsp:nvSpPr>
      <dsp:spPr>
        <a:xfrm>
          <a:off x="273657" y="1452043"/>
          <a:ext cx="3573626" cy="65800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2456" tIns="92456" rIns="92456" bIns="92456" numCol="1" spcCol="1270" anchor="ctr" anchorCtr="0">
          <a:noAutofit/>
        </a:bodyPr>
        <a:lstStyle/>
        <a:p>
          <a:pPr marL="0" lvl="0" indent="0" algn="l" defTabSz="577850">
            <a:lnSpc>
              <a:spcPct val="90000"/>
            </a:lnSpc>
            <a:spcBef>
              <a:spcPct val="0"/>
            </a:spcBef>
            <a:spcAft>
              <a:spcPct val="35000"/>
            </a:spcAft>
            <a:buNone/>
          </a:pPr>
          <a:r>
            <a:rPr lang="en-SG" sz="1300" kern="1200" dirty="0"/>
            <a:t>When you see the smoke from afar, you must recognize that there is a fire over there</a:t>
          </a:r>
        </a:p>
      </dsp:txBody>
      <dsp:txXfrm>
        <a:off x="273657" y="1452043"/>
        <a:ext cx="3573626" cy="658007"/>
      </dsp:txXfrm>
    </dsp:sp>
    <dsp:sp modelId="{9AA7DA93-B287-4855-896D-66ADE58D2DD8}">
      <dsp:nvSpPr>
        <dsp:cNvPr id="0" name=""/>
        <dsp:cNvSpPr/>
      </dsp:nvSpPr>
      <dsp:spPr>
        <a:xfrm>
          <a:off x="4675" y="2297911"/>
          <a:ext cx="282285" cy="282285"/>
        </a:xfrm>
        <a:prstGeom prst="rect">
          <a:avLst/>
        </a:prstGeom>
        <a:solidFill>
          <a:schemeClr val="lt1">
            <a:hueOff val="0"/>
            <a:satOff val="0"/>
            <a:lumOff val="0"/>
            <a:alphaOff val="0"/>
          </a:schemeClr>
        </a:solidFill>
        <a:ln w="12700" cap="flat" cmpd="sng" algn="ctr">
          <a:solidFill>
            <a:schemeClr val="accent4">
              <a:hueOff val="-2239550"/>
              <a:satOff val="1052"/>
              <a:lumOff val="392"/>
              <a:alphaOff val="0"/>
            </a:schemeClr>
          </a:solidFill>
          <a:prstDash val="solid"/>
          <a:miter lim="800000"/>
        </a:ln>
        <a:effectLst/>
      </dsp:spPr>
      <dsp:style>
        <a:lnRef idx="2">
          <a:scrgbClr r="0" g="0" b="0"/>
        </a:lnRef>
        <a:fillRef idx="1">
          <a:scrgbClr r="0" g="0" b="0"/>
        </a:fillRef>
        <a:effectRef idx="0">
          <a:scrgbClr r="0" g="0" b="0"/>
        </a:effectRef>
        <a:fontRef idx="minor"/>
      </dsp:style>
    </dsp:sp>
    <dsp:sp modelId="{C2501D7E-347A-4ACC-A94C-FFBB0A9CB06E}">
      <dsp:nvSpPr>
        <dsp:cNvPr id="0" name=""/>
        <dsp:cNvSpPr/>
      </dsp:nvSpPr>
      <dsp:spPr>
        <a:xfrm>
          <a:off x="273657" y="2110050"/>
          <a:ext cx="3573626" cy="65800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2456" tIns="92456" rIns="92456" bIns="92456" numCol="1" spcCol="1270" anchor="ctr" anchorCtr="0">
          <a:noAutofit/>
        </a:bodyPr>
        <a:lstStyle/>
        <a:p>
          <a:pPr marL="0" lvl="0" indent="0" algn="l" defTabSz="577850">
            <a:lnSpc>
              <a:spcPct val="90000"/>
            </a:lnSpc>
            <a:spcBef>
              <a:spcPct val="0"/>
            </a:spcBef>
            <a:spcAft>
              <a:spcPct val="35000"/>
            </a:spcAft>
            <a:buNone/>
          </a:pPr>
          <a:r>
            <a:rPr lang="en-SG" sz="1300" kern="1200" dirty="0"/>
            <a:t>Reason: no need to be stated</a:t>
          </a:r>
        </a:p>
      </dsp:txBody>
      <dsp:txXfrm>
        <a:off x="273657" y="2110050"/>
        <a:ext cx="3573626" cy="658007"/>
      </dsp:txXfrm>
    </dsp:sp>
    <dsp:sp modelId="{03B7B5D2-C410-4BBA-BC20-DD6F1910762A}">
      <dsp:nvSpPr>
        <dsp:cNvPr id="0" name=""/>
        <dsp:cNvSpPr/>
      </dsp:nvSpPr>
      <dsp:spPr>
        <a:xfrm>
          <a:off x="4675" y="2955918"/>
          <a:ext cx="282285" cy="282285"/>
        </a:xfrm>
        <a:prstGeom prst="rect">
          <a:avLst/>
        </a:prstGeom>
        <a:solidFill>
          <a:schemeClr val="lt1">
            <a:hueOff val="0"/>
            <a:satOff val="0"/>
            <a:lumOff val="0"/>
            <a:alphaOff val="0"/>
          </a:schemeClr>
        </a:solidFill>
        <a:ln w="12700" cap="flat" cmpd="sng" algn="ctr">
          <a:solidFill>
            <a:schemeClr val="accent4">
              <a:hueOff val="-4479100"/>
              <a:satOff val="2104"/>
              <a:lumOff val="784"/>
              <a:alphaOff val="0"/>
            </a:schemeClr>
          </a:solidFill>
          <a:prstDash val="solid"/>
          <a:miter lim="800000"/>
        </a:ln>
        <a:effectLst/>
      </dsp:spPr>
      <dsp:style>
        <a:lnRef idx="2">
          <a:scrgbClr r="0" g="0" b="0"/>
        </a:lnRef>
        <a:fillRef idx="1">
          <a:scrgbClr r="0" g="0" b="0"/>
        </a:fillRef>
        <a:effectRef idx="0">
          <a:scrgbClr r="0" g="0" b="0"/>
        </a:effectRef>
        <a:fontRef idx="minor"/>
      </dsp:style>
    </dsp:sp>
    <dsp:sp modelId="{9343AE68-7DB5-4924-87A8-8AF1F7361B8A}">
      <dsp:nvSpPr>
        <dsp:cNvPr id="0" name=""/>
        <dsp:cNvSpPr/>
      </dsp:nvSpPr>
      <dsp:spPr>
        <a:xfrm>
          <a:off x="273657" y="2768057"/>
          <a:ext cx="3573626" cy="65800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2456" tIns="92456" rIns="92456" bIns="92456" numCol="1" spcCol="1270" anchor="ctr" anchorCtr="0">
          <a:noAutofit/>
        </a:bodyPr>
        <a:lstStyle/>
        <a:p>
          <a:pPr marL="0" lvl="0" indent="0" algn="l" defTabSz="577850">
            <a:lnSpc>
              <a:spcPct val="90000"/>
            </a:lnSpc>
            <a:spcBef>
              <a:spcPct val="0"/>
            </a:spcBef>
            <a:spcAft>
              <a:spcPct val="35000"/>
            </a:spcAft>
            <a:buNone/>
          </a:pPr>
          <a:r>
            <a:rPr lang="en-SG" sz="1300" kern="1200" dirty="0"/>
            <a:t>Examples: cognized automatically</a:t>
          </a:r>
        </a:p>
      </dsp:txBody>
      <dsp:txXfrm>
        <a:off x="273657" y="2768057"/>
        <a:ext cx="3573626" cy="658007"/>
      </dsp:txXfrm>
    </dsp:sp>
    <dsp:sp modelId="{1965E42D-D84F-4148-A24E-25ED8B9A9692}">
      <dsp:nvSpPr>
        <dsp:cNvPr id="0" name=""/>
        <dsp:cNvSpPr/>
      </dsp:nvSpPr>
      <dsp:spPr>
        <a:xfrm>
          <a:off x="4039415" y="812110"/>
          <a:ext cx="3842609" cy="452071"/>
        </a:xfrm>
        <a:prstGeom prst="rect">
          <a:avLst/>
        </a:prstGeom>
        <a:solidFill>
          <a:schemeClr val="accent4">
            <a:hueOff val="-11197749"/>
            <a:satOff val="5260"/>
            <a:lumOff val="1959"/>
            <a:alphaOff val="0"/>
          </a:schemeClr>
        </a:solidFill>
        <a:ln w="12700" cap="flat" cmpd="sng" algn="ctr">
          <a:solidFill>
            <a:schemeClr val="accent4">
              <a:hueOff val="-11197749"/>
              <a:satOff val="5260"/>
              <a:lumOff val="1959"/>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1B9AF76-67DB-4C0F-8EA4-BA0AB4633B35}">
      <dsp:nvSpPr>
        <dsp:cNvPr id="0" name=""/>
        <dsp:cNvSpPr/>
      </dsp:nvSpPr>
      <dsp:spPr>
        <a:xfrm>
          <a:off x="4039415" y="981890"/>
          <a:ext cx="282291" cy="282291"/>
        </a:xfrm>
        <a:prstGeom prst="rect">
          <a:avLst/>
        </a:prstGeom>
        <a:solidFill>
          <a:schemeClr val="lt1">
            <a:alpha val="90000"/>
            <a:hueOff val="0"/>
            <a:satOff val="0"/>
            <a:lumOff val="0"/>
            <a:alphaOff val="0"/>
          </a:schemeClr>
        </a:solidFill>
        <a:ln w="12700" cap="flat" cmpd="sng" algn="ctr">
          <a:solidFill>
            <a:schemeClr val="accent4">
              <a:hueOff val="-11197749"/>
              <a:satOff val="5260"/>
              <a:lumOff val="1959"/>
              <a:alphaOff val="0"/>
            </a:schemeClr>
          </a:solidFill>
          <a:prstDash val="solid"/>
          <a:miter lim="800000"/>
        </a:ln>
        <a:effectLst/>
      </dsp:spPr>
      <dsp:style>
        <a:lnRef idx="2">
          <a:scrgbClr r="0" g="0" b="0"/>
        </a:lnRef>
        <a:fillRef idx="1">
          <a:scrgbClr r="0" g="0" b="0"/>
        </a:fillRef>
        <a:effectRef idx="0">
          <a:scrgbClr r="0" g="0" b="0"/>
        </a:effectRef>
        <a:fontRef idx="minor"/>
      </dsp:style>
    </dsp:sp>
    <dsp:sp modelId="{B9EA38BA-12F7-47F6-82E7-B90D4705D5A5}">
      <dsp:nvSpPr>
        <dsp:cNvPr id="0" name=""/>
        <dsp:cNvSpPr/>
      </dsp:nvSpPr>
      <dsp:spPr>
        <a:xfrm>
          <a:off x="4039415" y="0"/>
          <a:ext cx="3842609" cy="8121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6195" tIns="24130" rIns="36195" bIns="24130" numCol="1" spcCol="1270" anchor="ctr" anchorCtr="0">
          <a:noAutofit/>
        </a:bodyPr>
        <a:lstStyle/>
        <a:p>
          <a:pPr marL="0" lvl="0" indent="0" algn="l" defTabSz="844550">
            <a:lnSpc>
              <a:spcPct val="90000"/>
            </a:lnSpc>
            <a:spcBef>
              <a:spcPct val="0"/>
            </a:spcBef>
            <a:spcAft>
              <a:spcPct val="35000"/>
            </a:spcAft>
            <a:buNone/>
          </a:pPr>
          <a:r>
            <a:rPr lang="en-SG" sz="1900" kern="1200" dirty="0"/>
            <a:t>Inference for others – need to convince others and the rules applicable in other general cases</a:t>
          </a:r>
        </a:p>
      </dsp:txBody>
      <dsp:txXfrm>
        <a:off x="4039415" y="0"/>
        <a:ext cx="3842609" cy="812110"/>
      </dsp:txXfrm>
    </dsp:sp>
    <dsp:sp modelId="{59D67A40-094A-47E4-B3AA-9BF3E97D29AD}">
      <dsp:nvSpPr>
        <dsp:cNvPr id="0" name=""/>
        <dsp:cNvSpPr/>
      </dsp:nvSpPr>
      <dsp:spPr>
        <a:xfrm>
          <a:off x="4039415" y="1639904"/>
          <a:ext cx="282285" cy="282285"/>
        </a:xfrm>
        <a:prstGeom prst="rect">
          <a:avLst/>
        </a:prstGeom>
        <a:solidFill>
          <a:schemeClr val="lt1">
            <a:hueOff val="0"/>
            <a:satOff val="0"/>
            <a:lumOff val="0"/>
            <a:alphaOff val="0"/>
          </a:schemeClr>
        </a:solidFill>
        <a:ln w="12700" cap="flat" cmpd="sng" algn="ctr">
          <a:solidFill>
            <a:schemeClr val="accent4">
              <a:hueOff val="-6718650"/>
              <a:satOff val="3156"/>
              <a:lumOff val="1175"/>
              <a:alphaOff val="0"/>
            </a:schemeClr>
          </a:solidFill>
          <a:prstDash val="solid"/>
          <a:miter lim="800000"/>
        </a:ln>
        <a:effectLst/>
      </dsp:spPr>
      <dsp:style>
        <a:lnRef idx="2">
          <a:scrgbClr r="0" g="0" b="0"/>
        </a:lnRef>
        <a:fillRef idx="1">
          <a:scrgbClr r="0" g="0" b="0"/>
        </a:fillRef>
        <a:effectRef idx="0">
          <a:scrgbClr r="0" g="0" b="0"/>
        </a:effectRef>
        <a:fontRef idx="minor"/>
      </dsp:style>
    </dsp:sp>
    <dsp:sp modelId="{83DD1FEB-2D58-48AC-8383-DD0080C76F7B}">
      <dsp:nvSpPr>
        <dsp:cNvPr id="0" name=""/>
        <dsp:cNvSpPr/>
      </dsp:nvSpPr>
      <dsp:spPr>
        <a:xfrm>
          <a:off x="4308397" y="1452043"/>
          <a:ext cx="3573626" cy="65800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2456" tIns="92456" rIns="92456" bIns="92456" numCol="1" spcCol="1270" anchor="ctr" anchorCtr="0">
          <a:noAutofit/>
        </a:bodyPr>
        <a:lstStyle/>
        <a:p>
          <a:pPr marL="0" lvl="0" indent="0" algn="l" defTabSz="577850">
            <a:lnSpc>
              <a:spcPct val="90000"/>
            </a:lnSpc>
            <a:spcBef>
              <a:spcPct val="0"/>
            </a:spcBef>
            <a:spcAft>
              <a:spcPct val="35000"/>
            </a:spcAft>
            <a:buNone/>
          </a:pPr>
          <a:r>
            <a:rPr lang="en-SG" sz="1300" kern="1200" dirty="0"/>
            <a:t>There must be a fire in the mountain</a:t>
          </a:r>
        </a:p>
      </dsp:txBody>
      <dsp:txXfrm>
        <a:off x="4308397" y="1452043"/>
        <a:ext cx="3573626" cy="658007"/>
      </dsp:txXfrm>
    </dsp:sp>
    <dsp:sp modelId="{EE398E21-9BC4-4470-83E5-9307CA0D4B74}">
      <dsp:nvSpPr>
        <dsp:cNvPr id="0" name=""/>
        <dsp:cNvSpPr/>
      </dsp:nvSpPr>
      <dsp:spPr>
        <a:xfrm>
          <a:off x="4039415" y="2297911"/>
          <a:ext cx="282285" cy="282285"/>
        </a:xfrm>
        <a:prstGeom prst="rect">
          <a:avLst/>
        </a:prstGeom>
        <a:solidFill>
          <a:schemeClr val="lt1">
            <a:hueOff val="0"/>
            <a:satOff val="0"/>
            <a:lumOff val="0"/>
            <a:alphaOff val="0"/>
          </a:schemeClr>
        </a:solidFill>
        <a:ln w="12700" cap="flat" cmpd="sng" algn="ctr">
          <a:solidFill>
            <a:schemeClr val="accent4">
              <a:hueOff val="-8958200"/>
              <a:satOff val="4208"/>
              <a:lumOff val="1567"/>
              <a:alphaOff val="0"/>
            </a:schemeClr>
          </a:solidFill>
          <a:prstDash val="solid"/>
          <a:miter lim="800000"/>
        </a:ln>
        <a:effectLst/>
      </dsp:spPr>
      <dsp:style>
        <a:lnRef idx="2">
          <a:scrgbClr r="0" g="0" b="0"/>
        </a:lnRef>
        <a:fillRef idx="1">
          <a:scrgbClr r="0" g="0" b="0"/>
        </a:fillRef>
        <a:effectRef idx="0">
          <a:scrgbClr r="0" g="0" b="0"/>
        </a:effectRef>
        <a:fontRef idx="minor"/>
      </dsp:style>
    </dsp:sp>
    <dsp:sp modelId="{72150DC4-1942-4639-BC6C-7EE33475E291}">
      <dsp:nvSpPr>
        <dsp:cNvPr id="0" name=""/>
        <dsp:cNvSpPr/>
      </dsp:nvSpPr>
      <dsp:spPr>
        <a:xfrm>
          <a:off x="4308397" y="2110050"/>
          <a:ext cx="3573626" cy="65800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2456" tIns="92456" rIns="92456" bIns="92456" numCol="1" spcCol="1270" anchor="ctr" anchorCtr="0">
          <a:noAutofit/>
        </a:bodyPr>
        <a:lstStyle/>
        <a:p>
          <a:pPr marL="0" lvl="0" indent="0" algn="l" defTabSz="577850">
            <a:lnSpc>
              <a:spcPct val="90000"/>
            </a:lnSpc>
            <a:spcBef>
              <a:spcPct val="0"/>
            </a:spcBef>
            <a:spcAft>
              <a:spcPct val="35000"/>
            </a:spcAft>
            <a:buNone/>
          </a:pPr>
          <a:r>
            <a:rPr lang="en-SG" sz="1300" kern="1200" dirty="0"/>
            <a:t>Because smoke</a:t>
          </a:r>
        </a:p>
      </dsp:txBody>
      <dsp:txXfrm>
        <a:off x="4308397" y="2110050"/>
        <a:ext cx="3573626" cy="658007"/>
      </dsp:txXfrm>
    </dsp:sp>
    <dsp:sp modelId="{F5E07B0C-066E-4730-A6B1-1CDBBE2CC0D5}">
      <dsp:nvSpPr>
        <dsp:cNvPr id="0" name=""/>
        <dsp:cNvSpPr/>
      </dsp:nvSpPr>
      <dsp:spPr>
        <a:xfrm>
          <a:off x="4039415" y="2955918"/>
          <a:ext cx="282285" cy="282285"/>
        </a:xfrm>
        <a:prstGeom prst="rect">
          <a:avLst/>
        </a:prstGeom>
        <a:solidFill>
          <a:schemeClr val="lt1">
            <a:hueOff val="0"/>
            <a:satOff val="0"/>
            <a:lumOff val="0"/>
            <a:alphaOff val="0"/>
          </a:schemeClr>
        </a:solidFill>
        <a:ln w="12700" cap="flat" cmpd="sng" algn="ctr">
          <a:solidFill>
            <a:schemeClr val="accent4">
              <a:hueOff val="-11197749"/>
              <a:satOff val="5260"/>
              <a:lumOff val="1959"/>
              <a:alphaOff val="0"/>
            </a:schemeClr>
          </a:solidFill>
          <a:prstDash val="solid"/>
          <a:miter lim="800000"/>
        </a:ln>
        <a:effectLst/>
      </dsp:spPr>
      <dsp:style>
        <a:lnRef idx="2">
          <a:scrgbClr r="0" g="0" b="0"/>
        </a:lnRef>
        <a:fillRef idx="1">
          <a:scrgbClr r="0" g="0" b="0"/>
        </a:fillRef>
        <a:effectRef idx="0">
          <a:scrgbClr r="0" g="0" b="0"/>
        </a:effectRef>
        <a:fontRef idx="minor"/>
      </dsp:style>
    </dsp:sp>
    <dsp:sp modelId="{E184F5E1-D71D-4174-AB91-8C1C6945EE77}">
      <dsp:nvSpPr>
        <dsp:cNvPr id="0" name=""/>
        <dsp:cNvSpPr/>
      </dsp:nvSpPr>
      <dsp:spPr>
        <a:xfrm>
          <a:off x="4308397" y="2768057"/>
          <a:ext cx="3573626" cy="65800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2456" tIns="92456" rIns="92456" bIns="92456" numCol="1" spcCol="1270" anchor="ctr" anchorCtr="0">
          <a:noAutofit/>
        </a:bodyPr>
        <a:lstStyle/>
        <a:p>
          <a:pPr marL="0" lvl="0" indent="0" algn="l" defTabSz="577850">
            <a:lnSpc>
              <a:spcPct val="90000"/>
            </a:lnSpc>
            <a:spcBef>
              <a:spcPct val="0"/>
            </a:spcBef>
            <a:spcAft>
              <a:spcPct val="35000"/>
            </a:spcAft>
            <a:buNone/>
          </a:pPr>
          <a:r>
            <a:rPr lang="en-SG" sz="1300" kern="1200" dirty="0"/>
            <a:t>Fire-smoke together: like in a kitchen and unlike in a lake – this rule must be applicable to other cases</a:t>
          </a:r>
        </a:p>
      </dsp:txBody>
      <dsp:txXfrm>
        <a:off x="4308397" y="2768057"/>
        <a:ext cx="3573626" cy="65800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937C68E-176B-467C-B4A6-3E5A83D4714A}">
      <dsp:nvSpPr>
        <dsp:cNvPr id="0" name=""/>
        <dsp:cNvSpPr/>
      </dsp:nvSpPr>
      <dsp:spPr>
        <a:xfrm>
          <a:off x="3206860" y="1918191"/>
          <a:ext cx="1472979" cy="1472979"/>
        </a:xfrm>
        <a:prstGeom prst="ellipse">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13335" rIns="13335" bIns="13335" numCol="1" spcCol="1270" anchor="ctr" anchorCtr="0">
          <a:noAutofit/>
        </a:bodyPr>
        <a:lstStyle/>
        <a:p>
          <a:pPr marL="0" lvl="0" indent="0" algn="ctr" defTabSz="933450">
            <a:lnSpc>
              <a:spcPct val="90000"/>
            </a:lnSpc>
            <a:spcBef>
              <a:spcPct val="0"/>
            </a:spcBef>
            <a:spcAft>
              <a:spcPct val="35000"/>
            </a:spcAft>
            <a:buNone/>
          </a:pPr>
          <a:r>
            <a:rPr lang="en-SG" sz="2100" kern="1200" dirty="0"/>
            <a:t>Inference</a:t>
          </a:r>
        </a:p>
      </dsp:txBody>
      <dsp:txXfrm>
        <a:off x="3422573" y="2133904"/>
        <a:ext cx="1041553" cy="1041553"/>
      </dsp:txXfrm>
    </dsp:sp>
    <dsp:sp modelId="{283859A3-A117-4DD7-83B5-D5043DD70CC9}">
      <dsp:nvSpPr>
        <dsp:cNvPr id="0" name=""/>
        <dsp:cNvSpPr/>
      </dsp:nvSpPr>
      <dsp:spPr>
        <a:xfrm rot="16200000">
          <a:off x="3721814" y="1679847"/>
          <a:ext cx="443070" cy="33618"/>
        </a:xfrm>
        <a:custGeom>
          <a:avLst/>
          <a:gdLst/>
          <a:ahLst/>
          <a:cxnLst/>
          <a:rect l="0" t="0" r="0" b="0"/>
          <a:pathLst>
            <a:path>
              <a:moveTo>
                <a:pt x="0" y="16809"/>
              </a:moveTo>
              <a:lnTo>
                <a:pt x="443070" y="16809"/>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SG" sz="500" kern="1200"/>
        </a:p>
      </dsp:txBody>
      <dsp:txXfrm>
        <a:off x="3932273" y="1685579"/>
        <a:ext cx="22153" cy="22153"/>
      </dsp:txXfrm>
    </dsp:sp>
    <dsp:sp modelId="{D2FF2D0C-7E0B-4902-AEAF-E37CCB81A2C2}">
      <dsp:nvSpPr>
        <dsp:cNvPr id="0" name=""/>
        <dsp:cNvSpPr/>
      </dsp:nvSpPr>
      <dsp:spPr>
        <a:xfrm>
          <a:off x="3206860" y="2141"/>
          <a:ext cx="1472979" cy="1472979"/>
        </a:xfrm>
        <a:prstGeom prst="ellipse">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marL="0" lvl="0" indent="0" algn="ctr" defTabSz="755650">
            <a:lnSpc>
              <a:spcPct val="90000"/>
            </a:lnSpc>
            <a:spcBef>
              <a:spcPct val="0"/>
            </a:spcBef>
            <a:spcAft>
              <a:spcPct val="35000"/>
            </a:spcAft>
            <a:buNone/>
          </a:pPr>
          <a:r>
            <a:rPr lang="en-SG" sz="1700" kern="1200" dirty="0"/>
            <a:t>One’s own nature</a:t>
          </a:r>
        </a:p>
      </dsp:txBody>
      <dsp:txXfrm>
        <a:off x="3422573" y="217854"/>
        <a:ext cx="1041553" cy="1041553"/>
      </dsp:txXfrm>
    </dsp:sp>
    <dsp:sp modelId="{5341A644-2EFA-480D-BE55-2B91F4D05F33}">
      <dsp:nvSpPr>
        <dsp:cNvPr id="0" name=""/>
        <dsp:cNvSpPr/>
      </dsp:nvSpPr>
      <dsp:spPr>
        <a:xfrm rot="1800000">
          <a:off x="4551488" y="3116885"/>
          <a:ext cx="443070" cy="33618"/>
        </a:xfrm>
        <a:custGeom>
          <a:avLst/>
          <a:gdLst/>
          <a:ahLst/>
          <a:cxnLst/>
          <a:rect l="0" t="0" r="0" b="0"/>
          <a:pathLst>
            <a:path>
              <a:moveTo>
                <a:pt x="0" y="16809"/>
              </a:moveTo>
              <a:lnTo>
                <a:pt x="443070" y="16809"/>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SG" sz="500" kern="1200"/>
        </a:p>
      </dsp:txBody>
      <dsp:txXfrm>
        <a:off x="4761947" y="3122617"/>
        <a:ext cx="22153" cy="22153"/>
      </dsp:txXfrm>
    </dsp:sp>
    <dsp:sp modelId="{D19F0756-3EEE-40CD-A1CA-122FB1960A10}">
      <dsp:nvSpPr>
        <dsp:cNvPr id="0" name=""/>
        <dsp:cNvSpPr/>
      </dsp:nvSpPr>
      <dsp:spPr>
        <a:xfrm>
          <a:off x="4866208" y="2876216"/>
          <a:ext cx="1472979" cy="1472979"/>
        </a:xfrm>
        <a:prstGeom prst="ellipse">
          <a:avLst/>
        </a:prstGeom>
        <a:solidFill>
          <a:schemeClr val="accent4">
            <a:hueOff val="-5598875"/>
            <a:satOff val="2630"/>
            <a:lumOff val="98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marL="0" lvl="0" indent="0" algn="ctr" defTabSz="755650">
            <a:lnSpc>
              <a:spcPct val="90000"/>
            </a:lnSpc>
            <a:spcBef>
              <a:spcPct val="0"/>
            </a:spcBef>
            <a:spcAft>
              <a:spcPct val="35000"/>
            </a:spcAft>
            <a:buNone/>
          </a:pPr>
          <a:r>
            <a:rPr lang="en-SG" sz="1700" kern="1200" dirty="0"/>
            <a:t>Cause relationship</a:t>
          </a:r>
        </a:p>
      </dsp:txBody>
      <dsp:txXfrm>
        <a:off x="5081921" y="3091929"/>
        <a:ext cx="1041553" cy="1041553"/>
      </dsp:txXfrm>
    </dsp:sp>
    <dsp:sp modelId="{D59D4F56-58C4-4E68-A393-13B3E2B85020}">
      <dsp:nvSpPr>
        <dsp:cNvPr id="0" name=""/>
        <dsp:cNvSpPr/>
      </dsp:nvSpPr>
      <dsp:spPr>
        <a:xfrm rot="9000000">
          <a:off x="2892140" y="3116885"/>
          <a:ext cx="443070" cy="33618"/>
        </a:xfrm>
        <a:custGeom>
          <a:avLst/>
          <a:gdLst/>
          <a:ahLst/>
          <a:cxnLst/>
          <a:rect l="0" t="0" r="0" b="0"/>
          <a:pathLst>
            <a:path>
              <a:moveTo>
                <a:pt x="0" y="16809"/>
              </a:moveTo>
              <a:lnTo>
                <a:pt x="443070" y="16809"/>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SG" sz="500" kern="1200"/>
        </a:p>
      </dsp:txBody>
      <dsp:txXfrm rot="10800000">
        <a:off x="3102599" y="3122617"/>
        <a:ext cx="22153" cy="22153"/>
      </dsp:txXfrm>
    </dsp:sp>
    <dsp:sp modelId="{2915AB74-C325-4100-A858-C26D4F927F69}">
      <dsp:nvSpPr>
        <dsp:cNvPr id="0" name=""/>
        <dsp:cNvSpPr/>
      </dsp:nvSpPr>
      <dsp:spPr>
        <a:xfrm>
          <a:off x="1547511" y="2876216"/>
          <a:ext cx="1472979" cy="1472979"/>
        </a:xfrm>
        <a:prstGeom prst="ellipse">
          <a:avLst/>
        </a:prstGeom>
        <a:solidFill>
          <a:schemeClr val="accent4">
            <a:hueOff val="-11197749"/>
            <a:satOff val="5260"/>
            <a:lumOff val="1959"/>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marL="0" lvl="0" indent="0" algn="ctr" defTabSz="755650">
            <a:lnSpc>
              <a:spcPct val="90000"/>
            </a:lnSpc>
            <a:spcBef>
              <a:spcPct val="0"/>
            </a:spcBef>
            <a:spcAft>
              <a:spcPct val="35000"/>
            </a:spcAft>
            <a:buNone/>
          </a:pPr>
          <a:r>
            <a:rPr lang="en-SG" sz="1700" kern="1200" dirty="0"/>
            <a:t>Non-perception</a:t>
          </a:r>
        </a:p>
      </dsp:txBody>
      <dsp:txXfrm>
        <a:off x="1763224" y="3091929"/>
        <a:ext cx="1041553" cy="1041553"/>
      </dsp:txXfrm>
    </dsp:sp>
  </dsp:spTree>
</dsp:drawing>
</file>

<file path=ppt/diagrams/layout1.xml><?xml version="1.0" encoding="utf-8"?>
<dgm:layoutDef xmlns:dgm="http://schemas.openxmlformats.org/drawingml/2006/diagram" xmlns:a="http://schemas.openxmlformats.org/drawingml/2006/main" uniqueId="urn:microsoft.com/office/officeart/2005/8/layout/chart3">
  <dgm:title val=""/>
  <dgm:desc val=""/>
  <dgm:catLst>
    <dgm:cat type="relationship" pri="27000"/>
    <dgm:cat type="cycle" pri="8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ompositeShape">
    <dgm:varLst>
      <dgm:chMax val="7"/>
      <dgm:dir/>
      <dgm:resizeHandles val="exact"/>
    </dgm:varLst>
    <dgm:alg type="composite">
      <dgm:param type="horzAlign" val="ctr"/>
      <dgm:param type="vertAlign" val="mid"/>
      <dgm:param type="ar" val="1"/>
    </dgm:alg>
    <dgm:presOf/>
    <dgm:shape xmlns:r="http://schemas.openxmlformats.org/officeDocument/2006/relationships" r:blip="">
      <dgm:adjLst/>
    </dgm:shape>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wedge1Tx" refType="w" fact="0.205"/>
          <dgm:constr type="t" for="ch" forName="wedge1Tx" refType="h" fact="0.205"/>
          <dgm:constr type="w" for="ch" forName="wedge1Tx" refType="w" fact="0.59"/>
          <dgm:constr type="h" for="ch" forName="wedge1Tx" refType="h" fact="0.59"/>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wedge1Tx" refType="w" fact="0.52"/>
          <dgm:constr type="t" for="ch" forName="wedge1Tx" refType="h" fact="0.205"/>
          <dgm:constr type="w" for="ch" forName="wedge1Tx" refType="w" fact="0.295"/>
          <dgm:constr type="h" for="ch" forName="wedge1Tx" refType="h" fact="0.59"/>
          <dgm:constr type="l" for="ch" forName="wedge2" refType="w" fact="0.08"/>
          <dgm:constr type="t" for="ch" forName="wedge2" refType="w" fact="0.08"/>
          <dgm:constr type="w" for="ch" forName="wedge2" refType="w" fact="0.84"/>
          <dgm:constr type="h" for="ch" forName="wedge2" refType="h" fact="0.84"/>
          <dgm:constr type="l" for="ch" forName="wedge2Tx" refType="w" fact="0.2"/>
          <dgm:constr type="t" for="ch" forName="wedge2Tx" refType="h" fact="0.205"/>
          <dgm:constr type="w" for="ch" forName="wedge2Tx" refType="w" fact="0.295"/>
          <dgm:constr type="h" for="ch" forName="wedge2Tx" refType="h" fact="0.59"/>
          <dgm:constr type="primFontSz" for="ch" ptType="node" op="equ"/>
        </dgm:constrLst>
      </dgm:if>
      <dgm:if name="Name3" axis="ch" ptType="node" func="cnt" op="equ" val="3">
        <dgm:choose name="Name4">
          <dgm:if name="Name5" func="var" arg="dir" op="equ" val="norm">
            <dgm:constrLst>
              <dgm:constr type="l" for="ch" forName="wedge1" refType="w" fact="0.1233"/>
              <dgm:constr type="t" for="ch" forName="wedge1" refType="w" fact="0.055"/>
              <dgm:constr type="w" for="ch" forName="wedge1" refType="w" fact="0.84"/>
              <dgm:constr type="h" for="ch" forName="wedge1" refType="h" fact="0.84"/>
              <dgm:constr type="l" for="ch" forName="wedge1Tx" refType="w" fact="0.58"/>
              <dgm:constr type="t" for="ch" forName="wedge1Tx" refType="h" fact="0.21"/>
              <dgm:constr type="w" for="ch" forName="wedge1Tx" refType="w" fact="0.285"/>
              <dgm:constr type="h" for="ch" forName="wedge1Tx" refType="h" fact="0.28"/>
              <dgm:constr type="l" for="ch" forName="wedge2" refType="w" fact="0.08"/>
              <dgm:constr type="t" for="ch" forName="wedge2" refType="w" fact="0.08"/>
              <dgm:constr type="w" for="ch" forName="wedge2" refType="w" fact="0.84"/>
              <dgm:constr type="h" for="ch" forName="wedge2" refType="h" fact="0.84"/>
              <dgm:constr type="l" for="ch" forName="wedge2Tx" refType="w" fact="0.31"/>
              <dgm:constr type="t" for="ch" forName="wedge2Tx" refType="h" fact="0.61"/>
              <dgm:constr type="w" for="ch" forName="wedge2Tx" refType="w" fact="0.38"/>
              <dgm:constr type="h" for="ch" forName="wedge2Tx" refType="h" fact="0.26"/>
              <dgm:constr type="l" for="ch" forName="wedge3" refType="w" fact="0.08"/>
              <dgm:constr type="t" for="ch" forName="wedge3" refType="w" fact="0.08"/>
              <dgm:constr type="w" for="ch" forName="wedge3" refType="w" fact="0.84"/>
              <dgm:constr type="h" for="ch" forName="wedge3" refType="h" fact="0.84"/>
              <dgm:constr type="l" for="ch" forName="wedge3Tx" refType="w" fact="0.17"/>
              <dgm:constr type="t" for="ch" forName="wedge3Tx" refType="h" fact="0.245"/>
              <dgm:constr type="w" for="ch" forName="wedge3Tx" refType="w" fact="0.285"/>
              <dgm:constr type="h" for="ch" forName="wedge3Tx" refType="h" fact="0.28"/>
              <dgm:constr type="primFontSz" for="ch" ptType="node" op="equ"/>
            </dgm:constrLst>
          </dgm:if>
          <dgm:else name="Name6">
            <dgm:constrLst>
              <dgm:constr type="l" for="ch" forName="wedge1" refType="w" fact="0.08"/>
              <dgm:constr type="t" for="ch" forName="wedge1" refType="w" fact="0.08"/>
              <dgm:constr type="w" for="ch" forName="wedge1" refType="w" fact="0.84"/>
              <dgm:constr type="h" for="ch" forName="wedge1" refType="h" fact="0.84"/>
              <dgm:constr type="l" for="ch" forName="wedge1Tx" refType="w" fact="0.545"/>
              <dgm:constr type="t" for="ch" forName="wedge1Tx" refType="h" fact="0.245"/>
              <dgm:constr type="w" for="ch" forName="wedge1Tx" refType="w" fact="0.285"/>
              <dgm:constr type="h" for="ch" forName="wedge1Tx" refType="h" fact="0.28"/>
              <dgm:constr type="l" for="ch" forName="wedge2" refType="w" fact="0.08"/>
              <dgm:constr type="t" for="ch" forName="wedge2" refType="w" fact="0.08"/>
              <dgm:constr type="w" for="ch" forName="wedge2" refType="w" fact="0.84"/>
              <dgm:constr type="h" for="ch" forName="wedge2" refType="h" fact="0.84"/>
              <dgm:constr type="l" for="ch" forName="wedge2Tx" refType="w" fact="0.31"/>
              <dgm:constr type="t" for="ch" forName="wedge2Tx" refType="h" fact="0.61"/>
              <dgm:constr type="w" for="ch" forName="wedge2Tx" refType="w" fact="0.38"/>
              <dgm:constr type="h" for="ch" forName="wedge2Tx" refType="h" fact="0.26"/>
              <dgm:constr type="l" for="ch" forName="wedge3" refType="w" fact="0.0367"/>
              <dgm:constr type="t" for="ch" forName="wedge3" refType="w" fact="0.055"/>
              <dgm:constr type="w" for="ch" forName="wedge3" refType="w" fact="0.84"/>
              <dgm:constr type="h" for="ch" forName="wedge3" refType="h" fact="0.84"/>
              <dgm:constr type="l" for="ch" forName="wedge3Tx" refType="w" fact="0.14"/>
              <dgm:constr type="t" for="ch" forName="wedge3Tx" refType="h" fact="0.21"/>
              <dgm:constr type="w" for="ch" forName="wedge3Tx" refType="w" fact="0.285"/>
              <dgm:constr type="h" for="ch" forName="wedge3Tx" refType="h" fact="0.28"/>
              <dgm:constr type="primFontSz" for="ch" ptType="node" op="equ"/>
            </dgm:constrLst>
          </dgm:else>
        </dgm:choose>
      </dgm:if>
      <dgm:if name="Name7" axis="ch" ptType="node" func="cnt" op="equ" val="4">
        <dgm:choose name="Name8">
          <dgm:if name="Name9" func="var" arg="dir" op="equ" val="norm">
            <dgm:constrLst>
              <dgm:constr type="l" for="ch" forName="wedge1" refType="w" fact="0.1154"/>
              <dgm:constr type="t" for="ch" forName="wedge1" refType="w" fact="0.0446"/>
              <dgm:constr type="w" for="ch" forName="wedge1" refType="w" fact="0.84"/>
              <dgm:constr type="h" for="ch" forName="wedge1" refType="h" fact="0.84"/>
              <dgm:constr type="l" for="ch" forName="wedge1Tx" refType="w" fact="0.545"/>
              <dgm:constr type="t" for="ch" forName="wedge1Tx" refType="h" fact="0.2"/>
              <dgm:constr type="w" for="ch" forName="wedge1Tx" refType="w" fact="0.31"/>
              <dgm:constr type="h" for="ch" forName="wedge1Tx" refType="h" fact="0.25"/>
              <dgm:constr type="l" for="ch" forName="wedge2" refType="w" fact="0.08"/>
              <dgm:constr type="t" for="ch" forName="wedge2" refType="w" fact="0.08"/>
              <dgm:constr type="w" for="ch" forName="wedge2" refType="w" fact="0.84"/>
              <dgm:constr type="h" for="ch" forName="wedge2" refType="h" fact="0.84"/>
              <dgm:constr type="l" for="ch" forName="wedge2Tx" refType="w" fact="0.515"/>
              <dgm:constr type="t" for="ch" forName="wedge2Tx" refType="h" fact="0.515"/>
              <dgm:constr type="w" for="ch" forName="wedge2Tx" refType="w" fact="0.31"/>
              <dgm:constr type="h" for="ch" forName="wedge2Tx" refType="h" fact="0.25"/>
              <dgm:constr type="l" for="ch" forName="wedge3" refType="w" fact="0.08"/>
              <dgm:constr type="t" for="ch" forName="wedge3" refType="w" fact="0.08"/>
              <dgm:constr type="w" for="ch" forName="wedge3" refType="w" fact="0.84"/>
              <dgm:constr type="h" for="ch" forName="wedge3" refType="h" fact="0.84"/>
              <dgm:constr type="l" for="ch" forName="wedge3Tx" refType="w" fact="0.175"/>
              <dgm:constr type="t" for="ch" forName="wedge3Tx" refType="h" fact="0.515"/>
              <dgm:constr type="w" for="ch" forName="wedge3Tx" refType="w" fact="0.31"/>
              <dgm:constr type="h" for="ch" forName="wedge3Tx" refType="h" fact="0.25"/>
              <dgm:constr type="l" for="ch" forName="wedge4" refType="w" fact="0.08"/>
              <dgm:constr type="t" for="ch" forName="wedge4" refType="h" fact="0.08"/>
              <dgm:constr type="w" for="ch" forName="wedge4" refType="w" fact="0.84"/>
              <dgm:constr type="h" for="ch" forName="wedge4" refType="h" fact="0.84"/>
              <dgm:constr type="l" for="ch" forName="wedge4Tx" refType="w" fact="0.175"/>
              <dgm:constr type="t" for="ch" forName="wedge4Tx" refType="h" fact="0.235"/>
              <dgm:constr type="w" for="ch" forName="wedge4Tx" refType="w" fact="0.31"/>
              <dgm:constr type="h" for="ch" forName="wedge4Tx" refType="h" fact="0.25"/>
              <dgm:constr type="primFontSz" for="ch" ptType="node" op="equ"/>
            </dgm:constrLst>
          </dgm:if>
          <dgm:else name="Name10">
            <dgm:constrLst>
              <dgm:constr type="l" for="ch" forName="wedge1" refType="w" fact="0.08"/>
              <dgm:constr type="t" for="ch" forName="wedge1" refType="w" fact="0.08"/>
              <dgm:constr type="w" for="ch" forName="wedge1" refType="w" fact="0.84"/>
              <dgm:constr type="h" for="ch" forName="wedge1" refType="h" fact="0.84"/>
              <dgm:constr type="l" for="ch" forName="wedge1Tx" refType="w" fact="0.515"/>
              <dgm:constr type="t" for="ch" forName="wedge1Tx" refType="h" fact="0.235"/>
              <dgm:constr type="w" for="ch" forName="wedge1Tx" refType="w" fact="0.31"/>
              <dgm:constr type="h" for="ch" forName="wedge1Tx" refType="h" fact="0.25"/>
              <dgm:constr type="l" for="ch" forName="wedge2" refType="w" fact="0.08"/>
              <dgm:constr type="t" for="ch" forName="wedge2" refType="w" fact="0.08"/>
              <dgm:constr type="w" for="ch" forName="wedge2" refType="w" fact="0.84"/>
              <dgm:constr type="h" for="ch" forName="wedge2" refType="h" fact="0.84"/>
              <dgm:constr type="l" for="ch" forName="wedge2Tx" refType="w" fact="0.515"/>
              <dgm:constr type="t" for="ch" forName="wedge2Tx" refType="h" fact="0.515"/>
              <dgm:constr type="w" for="ch" forName="wedge2Tx" refType="w" fact="0.31"/>
              <dgm:constr type="h" for="ch" forName="wedge2Tx" refType="h" fact="0.25"/>
              <dgm:constr type="l" for="ch" forName="wedge3" refType="w" fact="0.08"/>
              <dgm:constr type="t" for="ch" forName="wedge3" refType="w" fact="0.08"/>
              <dgm:constr type="w" for="ch" forName="wedge3" refType="w" fact="0.84"/>
              <dgm:constr type="h" for="ch" forName="wedge3" refType="h" fact="0.84"/>
              <dgm:constr type="l" for="ch" forName="wedge3Tx" refType="w" fact="0.175"/>
              <dgm:constr type="t" for="ch" forName="wedge3Tx" refType="h" fact="0.515"/>
              <dgm:constr type="w" for="ch" forName="wedge3Tx" refType="w" fact="0.31"/>
              <dgm:constr type="h" for="ch" forName="wedge3Tx" refType="h" fact="0.25"/>
              <dgm:constr type="l" for="ch" forName="wedge4" refType="w" fact="0.0446"/>
              <dgm:constr type="t" for="ch" forName="wedge4" refType="h" fact="0.0446"/>
              <dgm:constr type="w" for="ch" forName="wedge4" refType="w" fact="0.84"/>
              <dgm:constr type="h" for="ch" forName="wedge4" refType="h" fact="0.84"/>
              <dgm:constr type="l" for="ch" forName="wedge4Tx" refType="w" fact="0.145"/>
              <dgm:constr type="t" for="ch" forName="wedge4Tx" refType="h" fact="0.2"/>
              <dgm:constr type="w" for="ch" forName="wedge4Tx" refType="w" fact="0.31"/>
              <dgm:constr type="h" for="ch" forName="wedge4Tx" refType="h" fact="0.25"/>
              <dgm:constr type="primFontSz" for="ch" ptType="node" op="equ"/>
            </dgm:constrLst>
          </dgm:else>
        </dgm:choose>
      </dgm:if>
      <dgm:if name="Name11" axis="ch" ptType="node" func="cnt" op="equ" val="5">
        <dgm:choose name="Name12">
          <dgm:if name="Name13" func="var" arg="dir" op="equ" val="norm">
            <dgm:constrLst>
              <dgm:constr type="l" for="ch" forName="wedge1" refType="w" fact="0.1094"/>
              <dgm:constr type="t" for="ch" forName="wedge1" refType="w" fact="0.0395"/>
              <dgm:constr type="w" for="ch" forName="wedge1" refType="w" fact="0.84"/>
              <dgm:constr type="h" for="ch" forName="wedge1" refType="h" fact="0.84"/>
              <dgm:constr type="l" for="ch" forName="wedge1Tx" refType="w" fact="0.54"/>
              <dgm:constr type="t" for="ch" forName="wedge1Tx" refType="h" fact="0.165"/>
              <dgm:constr type="w" for="ch" forName="wedge1Tx" refType="w" fact="0.285"/>
              <dgm:constr type="h" for="ch" forName="wedge1Tx" refType="h" fact="0.195"/>
              <dgm:constr type="l" for="ch" forName="wedge2" refType="w" fact="0.08"/>
              <dgm:constr type="t" for="ch" forName="wedge2" refType="w" fact="0.08"/>
              <dgm:constr type="w" for="ch" forName="wedge2" refType="w" fact="0.84"/>
              <dgm:constr type="h" for="ch" forName="wedge2" refType="h" fact="0.84"/>
              <dgm:constr type="l" for="ch" forName="wedge2Tx" refType="w" fact="0.629"/>
              <dgm:constr type="t" for="ch" forName="wedge2Tx" refType="h" fact="0.46"/>
              <dgm:constr type="w" for="ch" forName="wedge2Tx" refType="w" fact="0.25"/>
              <dgm:constr type="h" for="ch" forName="wedge2Tx" refType="h" fact="0.211"/>
              <dgm:constr type="l" for="ch" forName="wedge3" refType="w" fact="0.08"/>
              <dgm:constr type="t" for="ch" forName="wedge3" refType="w" fact="0.08"/>
              <dgm:constr type="w" for="ch" forName="wedge3" refType="w" fact="0.84"/>
              <dgm:constr type="h" for="ch" forName="wedge3" refType="h" fact="0.84"/>
              <dgm:constr type="l" for="ch" forName="wedge3Tx" refType="w" fact="0.35"/>
              <dgm:constr type="t" for="ch" forName="wedge3Tx" refType="h" fact="0.71"/>
              <dgm:constr type="w" for="ch" forName="wedge3Tx" refType="w" fact="0.3"/>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12"/>
              <dgm:constr type="t" for="ch" forName="wedge4Tx" refType="h" fact="0.46"/>
              <dgm:constr type="w" for="ch" forName="wedge4Tx" refType="w" fact="0.25"/>
              <dgm:constr type="h" for="ch" forName="wedge4Tx" refType="h" fact="0.211"/>
              <dgm:constr type="l" for="ch" forName="wedge5" refType="w" fact="0.08"/>
              <dgm:constr type="t" for="ch" forName="wedge5" refType="h" fact="0.08"/>
              <dgm:constr type="w" for="ch" forName="wedge5" refType="w" fact="0.84"/>
              <dgm:constr type="h" for="ch" forName="wedge5" refType="h" fact="0.84"/>
              <dgm:constr type="l" for="ch" forName="wedge5Tx" refType="w" fact="0.2025"/>
              <dgm:constr type="t" for="ch" forName="wedge5Tx" refType="h" fact="0.208"/>
              <dgm:constr type="w" for="ch" forName="wedge5Tx" refType="w" fact="0.285"/>
              <dgm:constr type="h" for="ch" forName="wedge5Tx" refType="h" fact="0.195"/>
              <dgm:constr type="primFontSz" for="ch" ptType="node" op="equ"/>
            </dgm:constrLst>
          </dgm:if>
          <dgm:else name="Name14">
            <dgm:constrLst>
              <dgm:constr type="l" for="ch" forName="wedge1" refType="w" fact="0.08"/>
              <dgm:constr type="t" for="ch" forName="wedge1" refType="w" fact="0.08"/>
              <dgm:constr type="w" for="ch" forName="wedge1" refType="w" fact="0.84"/>
              <dgm:constr type="h" for="ch" forName="wedge1" refType="h" fact="0.84"/>
              <dgm:constr type="l" for="ch" forName="wedge1Tx" refType="w" fact="0.51"/>
              <dgm:constr type="t" for="ch" forName="wedge1Tx" refType="h" fact="0.208"/>
              <dgm:constr type="w" for="ch" forName="wedge1Tx" refType="w" fact="0.285"/>
              <dgm:constr type="h" for="ch" forName="wedge1Tx" refType="h" fact="0.195"/>
              <dgm:constr type="l" for="ch" forName="wedge2" refType="w" fact="0.08"/>
              <dgm:constr type="t" for="ch" forName="wedge2" refType="w" fact="0.08"/>
              <dgm:constr type="w" for="ch" forName="wedge2" refType="w" fact="0.84"/>
              <dgm:constr type="h" for="ch" forName="wedge2" refType="h" fact="0.84"/>
              <dgm:constr type="l" for="ch" forName="wedge2Tx" refType="w" fact="0.629"/>
              <dgm:constr type="t" for="ch" forName="wedge2Tx" refType="h" fact="0.46"/>
              <dgm:constr type="w" for="ch" forName="wedge2Tx" refType="w" fact="0.25"/>
              <dgm:constr type="h" for="ch" forName="wedge2Tx" refType="h" fact="0.211"/>
              <dgm:constr type="l" for="ch" forName="wedge3" refType="w" fact="0.08"/>
              <dgm:constr type="t" for="ch" forName="wedge3" refType="w" fact="0.08"/>
              <dgm:constr type="w" for="ch" forName="wedge3" refType="w" fact="0.84"/>
              <dgm:constr type="h" for="ch" forName="wedge3" refType="h" fact="0.84"/>
              <dgm:constr type="l" for="ch" forName="wedge3Tx" refType="w" fact="0.35"/>
              <dgm:constr type="t" for="ch" forName="wedge3Tx" refType="h" fact="0.71"/>
              <dgm:constr type="w" for="ch" forName="wedge3Tx" refType="w" fact="0.3"/>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12"/>
              <dgm:constr type="t" for="ch" forName="wedge4Tx" refType="h" fact="0.46"/>
              <dgm:constr type="w" for="ch" forName="wedge4Tx" refType="w" fact="0.25"/>
              <dgm:constr type="h" for="ch" forName="wedge4Tx" refType="h" fact="0.211"/>
              <dgm:constr type="l" for="ch" forName="wedge5" refType="w" fact="0.0506"/>
              <dgm:constr type="t" for="ch" forName="wedge5" refType="h" fact="0.0395"/>
              <dgm:constr type="w" for="ch" forName="wedge5" refType="w" fact="0.84"/>
              <dgm:constr type="h" for="ch" forName="wedge5" refType="h" fact="0.84"/>
              <dgm:constr type="l" for="ch" forName="wedge5Tx" refType="w" fact="0.18"/>
              <dgm:constr type="t" for="ch" forName="wedge5Tx" refType="h" fact="0.165"/>
              <dgm:constr type="w" for="ch" forName="wedge5Tx" refType="w" fact="0.285"/>
              <dgm:constr type="h" for="ch" forName="wedge5Tx" refType="h" fact="0.195"/>
              <dgm:constr type="primFontSz" for="ch" ptType="node" op="equ"/>
            </dgm:constrLst>
          </dgm:else>
        </dgm:choose>
      </dgm:if>
      <dgm:if name="Name15" axis="ch" ptType="node" func="cnt" op="equ" val="6">
        <dgm:choose name="Name16">
          <dgm:if name="Name17" func="var" arg="dir" op="equ" val="norm">
            <dgm:constrLst>
              <dgm:constr type="l" for="ch" forName="wedge1" refType="w" fact="0.105"/>
              <dgm:constr type="t" for="ch" forName="wedge1" refType="w" fact="0.0367"/>
              <dgm:constr type="w" for="ch" forName="wedge1" refType="w" fact="0.84"/>
              <dgm:constr type="h" for="ch" forName="wedge1" refType="h" fact="0.84"/>
              <dgm:constr type="l" for="ch" forName="wedge1Tx" refType="w" fact="0.534"/>
              <dgm:constr type="t" for="ch" forName="wedge1Tx" refType="h" fact="0.1267"/>
              <dgm:constr type="w" for="ch" forName="wedge1Tx" refType="w" fact="0.245"/>
              <dgm:constr type="h" for="ch" forName="wedge1Tx" refType="h" fact="0.18"/>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415"/>
              <dgm:constr type="w" for="ch" forName="wedge2Tx" refType="w" fact="0.254"/>
              <dgm:constr type="h" for="ch" forName="wedge2Tx" refType="h" fact="0.17"/>
              <dgm:constr type="l" for="ch" forName="wedge3" refType="w" fact="0.08"/>
              <dgm:constr type="t" for="ch" forName="wedge3" refType="w" fact="0.08"/>
              <dgm:constr type="w" for="ch" forName="wedge3" refType="w" fact="0.84"/>
              <dgm:constr type="h" for="ch" forName="wedge3" refType="h" fact="0.84"/>
              <dgm:constr type="l" for="ch" forName="wedge3Tx" refType="w" fact="0.509"/>
              <dgm:constr type="t" for="ch" forName="wedge3Tx" refType="h" fact="0.65"/>
              <dgm:constr type="w" for="ch" forName="wedge3Tx" refType="w" fact="0.245"/>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246"/>
              <dgm:constr type="t" for="ch" forName="wedge4Tx" refType="h" fact="0.65"/>
              <dgm:constr type="w" for="ch" forName="wedge4Tx" refType="w" fact="0.245"/>
              <dgm:constr type="h" for="ch" forName="wedge4Tx" refType="h" fact="0.18"/>
              <dgm:constr type="l" for="ch" forName="wedge5" refType="w" fact="0.08"/>
              <dgm:constr type="t" for="ch" forName="wedge5" refType="h" fact="0.08"/>
              <dgm:constr type="w" for="ch" forName="wedge5" refType="w" fact="0.84"/>
              <dgm:constr type="h" for="ch" forName="wedge5" refType="h" fact="0.84"/>
              <dgm:constr type="l" for="ch" forName="wedge5Tx" refType="w" fact="0.093"/>
              <dgm:constr type="t" for="ch" forName="wedge5Tx" refType="h" fact="0.415"/>
              <dgm:constr type="w" for="ch" forName="wedge5Tx" refType="w" fact="0.254"/>
              <dgm:constr type="h" for="ch" forName="wedge5Tx" refType="h" fact="0.17"/>
              <dgm:constr type="l" for="ch" forName="wedge6" refType="w" fact="0.08"/>
              <dgm:constr type="t" for="ch" forName="wedge6" refType="h" fact="0.08"/>
              <dgm:constr type="w" for="ch" forName="wedge6" refType="w" fact="0.84"/>
              <dgm:constr type="h" for="ch" forName="wedge6" refType="h" fact="0.84"/>
              <dgm:constr type="l" for="ch" forName="wedge6Tx" refType="w" fact="0.246"/>
              <dgm:constr type="t" for="ch" forName="wedge6Tx" refType="h" fact="0.17"/>
              <dgm:constr type="w" for="ch" forName="wedge6Tx" refType="w" fact="0.245"/>
              <dgm:constr type="h" for="ch" forName="wedge6Tx" refType="h" fact="0.18"/>
              <dgm:constr type="primFontSz" for="ch" ptType="node" op="equ"/>
            </dgm:constrLst>
          </dgm:if>
          <dgm:else name="Name18">
            <dgm:constrLst>
              <dgm:constr type="l" for="ch" forName="wedge1" refType="w" fact="0.08"/>
              <dgm:constr type="t" for="ch" forName="wedge1" refType="w" fact="0.08"/>
              <dgm:constr type="w" for="ch" forName="wedge1" refType="w" fact="0.84"/>
              <dgm:constr type="h" for="ch" forName="wedge1" refType="h" fact="0.84"/>
              <dgm:constr type="l" for="ch" forName="wedge1Tx" refType="w" fact="0.509"/>
              <dgm:constr type="t" for="ch" forName="wedge1Tx" refType="h" fact="0.17"/>
              <dgm:constr type="w" for="ch" forName="wedge1Tx" refType="w" fact="0.245"/>
              <dgm:constr type="h" for="ch" forName="wedge1Tx" refType="h" fact="0.18"/>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415"/>
              <dgm:constr type="w" for="ch" forName="wedge2Tx" refType="w" fact="0.254"/>
              <dgm:constr type="h" for="ch" forName="wedge2Tx" refType="h" fact="0.17"/>
              <dgm:constr type="l" for="ch" forName="wedge3" refType="w" fact="0.08"/>
              <dgm:constr type="t" for="ch" forName="wedge3" refType="w" fact="0.08"/>
              <dgm:constr type="w" for="ch" forName="wedge3" refType="w" fact="0.84"/>
              <dgm:constr type="h" for="ch" forName="wedge3" refType="h" fact="0.84"/>
              <dgm:constr type="l" for="ch" forName="wedge3Tx" refType="w" fact="0.509"/>
              <dgm:constr type="t" for="ch" forName="wedge3Tx" refType="h" fact="0.65"/>
              <dgm:constr type="w" for="ch" forName="wedge3Tx" refType="w" fact="0.245"/>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246"/>
              <dgm:constr type="t" for="ch" forName="wedge4Tx" refType="h" fact="0.65"/>
              <dgm:constr type="w" for="ch" forName="wedge4Tx" refType="w" fact="0.245"/>
              <dgm:constr type="h" for="ch" forName="wedge4Tx" refType="h" fact="0.18"/>
              <dgm:constr type="l" for="ch" forName="wedge5" refType="w" fact="0.08"/>
              <dgm:constr type="t" for="ch" forName="wedge5" refType="h" fact="0.08"/>
              <dgm:constr type="w" for="ch" forName="wedge5" refType="w" fact="0.84"/>
              <dgm:constr type="h" for="ch" forName="wedge5" refType="h" fact="0.84"/>
              <dgm:constr type="l" for="ch" forName="wedge5Tx" refType="w" fact="0.093"/>
              <dgm:constr type="t" for="ch" forName="wedge5Tx" refType="h" fact="0.415"/>
              <dgm:constr type="w" for="ch" forName="wedge5Tx" refType="w" fact="0.254"/>
              <dgm:constr type="h" for="ch" forName="wedge5Tx" refType="h" fact="0.17"/>
              <dgm:constr type="l" for="ch" forName="wedge6" refType="w" fact="0.055"/>
              <dgm:constr type="t" for="ch" forName="wedge6" refType="h" fact="0.0367"/>
              <dgm:constr type="w" for="ch" forName="wedge6" refType="w" fact="0.84"/>
              <dgm:constr type="h" for="ch" forName="wedge6" refType="h" fact="0.84"/>
              <dgm:constr type="l" for="ch" forName="wedge6Tx" refType="w" fact="0.221"/>
              <dgm:constr type="t" for="ch" forName="wedge6Tx" refType="h" fact="0.1267"/>
              <dgm:constr type="w" for="ch" forName="wedge6Tx" refType="w" fact="0.245"/>
              <dgm:constr type="h" for="ch" forName="wedge6Tx" refType="h" fact="0.18"/>
              <dgm:constr type="primFontSz" for="ch" ptType="node" op="equ"/>
            </dgm:constrLst>
          </dgm:else>
        </dgm:choose>
      </dgm:if>
      <dgm:else name="Name19">
        <dgm:choose name="Name20">
          <dgm:if name="Name21" func="var" arg="dir" op="equ" val="norm">
            <dgm:constrLst>
              <dgm:constr type="l" for="ch" forName="wedge1" refType="w" fact="0.1017"/>
              <dgm:constr type="t" for="ch" forName="wedge1" refType="w" fact="0.035"/>
              <dgm:constr type="w" for="ch" forName="wedge1" refType="w" fact="0.84"/>
              <dgm:constr type="h" for="ch" forName="wedge1" refType="h" fact="0.84"/>
              <dgm:constr type="l" for="ch" forName="wedge1Tx" refType="w" fact="0.53"/>
              <dgm:constr type="t" for="ch" forName="wedge1Tx" refType="h" fact="0.115"/>
              <dgm:constr type="w" for="ch" forName="wedge1Tx" refType="w" fact="0.23"/>
              <dgm:constr type="h" for="ch" forName="wedge1Tx" refType="h" fact="0.145"/>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38"/>
              <dgm:constr type="w" for="ch" forName="wedge2Tx" refType="w" fact="0.244"/>
              <dgm:constr type="h" for="ch" forName="wedge2Tx" refType="h" fact="0.155"/>
              <dgm:constr type="l" for="ch" forName="wedge3" refType="w" fact="0.08"/>
              <dgm:constr type="t" for="ch" forName="wedge3" refType="w" fact="0.08"/>
              <dgm:constr type="w" for="ch" forName="wedge3" refType="w" fact="0.84"/>
              <dgm:constr type="h" for="ch" forName="wedge3" refType="h" fact="0.84"/>
              <dgm:constr type="l" for="ch" forName="wedge3Tx" refType="w" fact="0.62"/>
              <dgm:constr type="t" for="ch" forName="wedge3Tx" refType="h" fact="0.58"/>
              <dgm:constr type="w" for="ch" forName="wedge3Tx" refType="w" fact="0.22"/>
              <dgm:constr type="h" for="ch" forName="wedge3Tx" refType="h" fact="0.16"/>
              <dgm:constr type="l" for="ch" forName="wedge4" refType="w" fact="0.08"/>
              <dgm:constr type="t" for="ch" forName="wedge4" refType="h" fact="0.08"/>
              <dgm:constr type="w" for="ch" forName="wedge4" refType="w" fact="0.84"/>
              <dgm:constr type="h" for="ch" forName="wedge4" refType="h" fact="0.84"/>
              <dgm:constr type="l" for="ch" forName="wedge4Tx" refType="w" fact="0.3875"/>
              <dgm:constr type="t" for="ch" forName="wedge4Tx" refType="h" fact="0.74"/>
              <dgm:constr type="w" for="ch" forName="wedge4Tx" refType="w" fact="0.225"/>
              <dgm:constr type="h" for="ch" forName="wedge4Tx" refType="h" fact="0.16"/>
              <dgm:constr type="l" for="ch" forName="wedge5" refType="w" fact="0.08"/>
              <dgm:constr type="t" for="ch" forName="wedge5" refType="h" fact="0.08"/>
              <dgm:constr type="w" for="ch" forName="wedge5" refType="w" fact="0.84"/>
              <dgm:constr type="h" for="ch" forName="wedge5" refType="h" fact="0.84"/>
              <dgm:constr type="l" for="ch" forName="wedge5Tx" refType="w" fact="0.16"/>
              <dgm:constr type="t" for="ch" forName="wedge5Tx" refType="h" fact="0.58"/>
              <dgm:constr type="w" for="ch" forName="wedge5Tx" refType="w" fact="0.22"/>
              <dgm:constr type="h" for="ch" forName="wedge5Tx" refType="h" fact="0.16"/>
              <dgm:constr type="l" for="ch" forName="wedge6" refType="w" fact="0.08"/>
              <dgm:constr type="t" for="ch" forName="wedge6" refType="h" fact="0.08"/>
              <dgm:constr type="w" for="ch" forName="wedge6" refType="w" fact="0.84"/>
              <dgm:constr type="h" for="ch" forName="wedge6" refType="h" fact="0.84"/>
              <dgm:constr type="l" for="ch" forName="wedge6Tx" refType="w" fact="0.101"/>
              <dgm:constr type="t" for="ch" forName="wedge6Tx" refType="h" fact="0.38"/>
              <dgm:constr type="w" for="ch" forName="wedge6Tx" refType="w" fact="0.244"/>
              <dgm:constr type="h" for="ch" forName="wedge6Tx" refType="h" fact="0.155"/>
              <dgm:constr type="l" for="ch" forName="wedge7" refType="w" fact="0.08"/>
              <dgm:constr type="t" for="ch" forName="wedge7" refType="h" fact="0.08"/>
              <dgm:constr type="w" for="ch" forName="wedge7" refType="w" fact="0.84"/>
              <dgm:constr type="h" for="ch" forName="wedge7" refType="h" fact="0.84"/>
              <dgm:constr type="l" for="ch" forName="wedge7Tx" refType="w" fact="0.262"/>
              <dgm:constr type="t" for="ch" forName="wedge7Tx" refType="h" fact="0.16"/>
              <dgm:constr type="w" for="ch" forName="wedge7Tx" refType="w" fact="0.23"/>
              <dgm:constr type="h" for="ch" forName="wedge7Tx" refType="h" fact="0.145"/>
              <dgm:constr type="primFontSz" for="ch" ptType="node" op="equ"/>
            </dgm:constrLst>
          </dgm:if>
          <dgm:else name="Name22">
            <dgm:constrLst>
              <dgm:constr type="l" for="ch" forName="wedge1" refType="w" fact="0.08"/>
              <dgm:constr type="t" for="ch" forName="wedge1" refType="w" fact="0.08"/>
              <dgm:constr type="w" for="ch" forName="wedge1" refType="w" fact="0.84"/>
              <dgm:constr type="h" for="ch" forName="wedge1" refType="h" fact="0.84"/>
              <dgm:constr type="l" for="ch" forName="wedge1Tx" refType="w" fact="0.508"/>
              <dgm:constr type="t" for="ch" forName="wedge1Tx" refType="h" fact="0.16"/>
              <dgm:constr type="w" for="ch" forName="wedge1Tx" refType="w" fact="0.23"/>
              <dgm:constr type="h" for="ch" forName="wedge1Tx" refType="h" fact="0.145"/>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38"/>
              <dgm:constr type="w" for="ch" forName="wedge2Tx" refType="w" fact="0.244"/>
              <dgm:constr type="h" for="ch" forName="wedge2Tx" refType="h" fact="0.155"/>
              <dgm:constr type="l" for="ch" forName="wedge3" refType="w" fact="0.08"/>
              <dgm:constr type="t" for="ch" forName="wedge3" refType="w" fact="0.08"/>
              <dgm:constr type="w" for="ch" forName="wedge3" refType="w" fact="0.84"/>
              <dgm:constr type="h" for="ch" forName="wedge3" refType="h" fact="0.84"/>
              <dgm:constr type="l" for="ch" forName="wedge3Tx" refType="w" fact="0.62"/>
              <dgm:constr type="t" for="ch" forName="wedge3Tx" refType="h" fact="0.58"/>
              <dgm:constr type="w" for="ch" forName="wedge3Tx" refType="w" fact="0.22"/>
              <dgm:constr type="h" for="ch" forName="wedge3Tx" refType="h" fact="0.16"/>
              <dgm:constr type="l" for="ch" forName="wedge4" refType="w" fact="0.08"/>
              <dgm:constr type="t" for="ch" forName="wedge4" refType="h" fact="0.08"/>
              <dgm:constr type="w" for="ch" forName="wedge4" refType="w" fact="0.84"/>
              <dgm:constr type="h" for="ch" forName="wedge4" refType="h" fact="0.84"/>
              <dgm:constr type="l" for="ch" forName="wedge4Tx" refType="w" fact="0.3875"/>
              <dgm:constr type="t" for="ch" forName="wedge4Tx" refType="h" fact="0.74"/>
              <dgm:constr type="w" for="ch" forName="wedge4Tx" refType="w" fact="0.225"/>
              <dgm:constr type="h" for="ch" forName="wedge4Tx" refType="h" fact="0.16"/>
              <dgm:constr type="l" for="ch" forName="wedge5" refType="w" fact="0.08"/>
              <dgm:constr type="t" for="ch" forName="wedge5" refType="h" fact="0.08"/>
              <dgm:constr type="w" for="ch" forName="wedge5" refType="w" fact="0.84"/>
              <dgm:constr type="h" for="ch" forName="wedge5" refType="h" fact="0.84"/>
              <dgm:constr type="l" for="ch" forName="wedge5Tx" refType="w" fact="0.16"/>
              <dgm:constr type="t" for="ch" forName="wedge5Tx" refType="h" fact="0.58"/>
              <dgm:constr type="w" for="ch" forName="wedge5Tx" refType="w" fact="0.22"/>
              <dgm:constr type="h" for="ch" forName="wedge5Tx" refType="h" fact="0.16"/>
              <dgm:constr type="l" for="ch" forName="wedge6" refType="w" fact="0.08"/>
              <dgm:constr type="t" for="ch" forName="wedge6" refType="h" fact="0.08"/>
              <dgm:constr type="w" for="ch" forName="wedge6" refType="w" fact="0.84"/>
              <dgm:constr type="h" for="ch" forName="wedge6" refType="h" fact="0.84"/>
              <dgm:constr type="l" for="ch" forName="wedge6Tx" refType="w" fact="0.101"/>
              <dgm:constr type="t" for="ch" forName="wedge6Tx" refType="h" fact="0.38"/>
              <dgm:constr type="w" for="ch" forName="wedge6Tx" refType="w" fact="0.244"/>
              <dgm:constr type="h" for="ch" forName="wedge6Tx" refType="h" fact="0.155"/>
              <dgm:constr type="l" for="ch" forName="wedge7" refType="w" fact="0.0583"/>
              <dgm:constr type="t" for="ch" forName="wedge7" refType="h" fact="0.035"/>
              <dgm:constr type="w" for="ch" forName="wedge7" refType="w" fact="0.84"/>
              <dgm:constr type="h" for="ch" forName="wedge7" refType="h" fact="0.84"/>
              <dgm:constr type="l" for="ch" forName="wedge7Tx" refType="w" fact="0.2403"/>
              <dgm:constr type="t" for="ch" forName="wedge7Tx" refType="h" fact="0.115"/>
              <dgm:constr type="w" for="ch" forName="wedge7Tx" refType="w" fact="0.23"/>
              <dgm:constr type="h" for="ch" forName="wedge7Tx" refType="h" fact="0.145"/>
              <dgm:constr type="primFontSz" for="ch" ptType="node" op="equ"/>
            </dgm:constrLst>
          </dgm:else>
        </dgm:choose>
      </dgm:else>
    </dgm:choose>
    <dgm:ruleLst/>
    <dgm:choose name="Name23">
      <dgm:if name="Name24" axis="ch" ptType="node" func="cnt" op="gte" val="1">
        <dgm:layoutNode name="wedge1">
          <dgm:alg type="sp"/>
          <dgm:choose name="Name25">
            <dgm:if name="Name26" axis="ch" ptType="node" func="cnt" op="equ" val="1">
              <dgm:shape xmlns:r="http://schemas.openxmlformats.org/officeDocument/2006/relationships" type="ellipse" r:blip="">
                <dgm:adjLst/>
              </dgm:shape>
            </dgm:if>
            <dgm:if name="Name27" axis="ch" ptType="node" func="cnt" op="equ" val="2">
              <dgm:shape xmlns:r="http://schemas.openxmlformats.org/officeDocument/2006/relationships" type="pie" r:blip="">
                <dgm:adjLst>
                  <dgm:adj idx="1" val="270"/>
                  <dgm:adj idx="2" val="90"/>
                </dgm:adjLst>
              </dgm:shape>
            </dgm:if>
            <dgm:if name="Name28" axis="ch" ptType="node" func="cnt" op="equ" val="3">
              <dgm:shape xmlns:r="http://schemas.openxmlformats.org/officeDocument/2006/relationships" type="pie" r:blip="">
                <dgm:adjLst>
                  <dgm:adj idx="1" val="270"/>
                  <dgm:adj idx="2" val="30"/>
                </dgm:adjLst>
              </dgm:shape>
            </dgm:if>
            <dgm:if name="Name29" axis="ch" ptType="node" func="cnt" op="equ" val="4">
              <dgm:shape xmlns:r="http://schemas.openxmlformats.org/officeDocument/2006/relationships" type="pie" r:blip="">
                <dgm:adjLst>
                  <dgm:adj idx="1" val="270"/>
                  <dgm:adj idx="2" val="0"/>
                </dgm:adjLst>
              </dgm:shape>
            </dgm:if>
            <dgm:if name="Name30" axis="ch" ptType="node" func="cnt" op="equ" val="5">
              <dgm:shape xmlns:r="http://schemas.openxmlformats.org/officeDocument/2006/relationships" type="pie" r:blip="">
                <dgm:adjLst>
                  <dgm:adj idx="1" val="270"/>
                  <dgm:adj idx="2" val="342"/>
                </dgm:adjLst>
              </dgm:shape>
            </dgm:if>
            <dgm:if name="Name31" axis="ch" ptType="node" func="cnt" op="equ" val="6">
              <dgm:shape xmlns:r="http://schemas.openxmlformats.org/officeDocument/2006/relationships" type="pie" r:blip="">
                <dgm:adjLst>
                  <dgm:adj idx="1" val="270"/>
                  <dgm:adj idx="2" val="330"/>
                </dgm:adjLst>
              </dgm:shape>
            </dgm:if>
            <dgm:else name="Name32">
              <dgm:shape xmlns:r="http://schemas.openxmlformats.org/officeDocument/2006/relationships" type="pie" r:blip="">
                <dgm:adjLst>
                  <dgm:adj idx="1" val="270"/>
                  <dgm:adj idx="2" val="321.4286"/>
                </dgm:adjLst>
              </dgm:shape>
            </dgm:else>
          </dgm:choose>
          <dgm:choose name="Name33">
            <dgm:if name="Name34" func="var" arg="dir" op="equ" val="norm">
              <dgm:presOf axis="ch desOrSelf" ptType="node node" st="1 1" cnt="1 0"/>
            </dgm:if>
            <dgm:else name="Name35">
              <dgm:choose name="Name36">
                <dgm:if name="Name37" axis="ch" ptType="node" func="cnt" op="equ" val="1">
                  <dgm:presOf axis="ch desOrSelf" ptType="node node" st="1 1" cnt="1 0"/>
                </dgm:if>
                <dgm:if name="Name38" axis="ch" ptType="node" func="cnt" op="equ" val="2">
                  <dgm:presOf axis="ch desOrSelf" ptType="node node" st="2 1" cnt="1 0"/>
                </dgm:if>
                <dgm:if name="Name39" axis="ch" ptType="node" func="cnt" op="equ" val="3">
                  <dgm:presOf axis="ch desOrSelf" ptType="node node" st="3 1" cnt="1 0"/>
                </dgm:if>
                <dgm:if name="Name40" axis="ch" ptType="node" func="cnt" op="equ" val="4">
                  <dgm:presOf axis="ch desOrSelf" ptType="node node" st="4 1" cnt="1 0"/>
                </dgm:if>
                <dgm:if name="Name41" axis="ch" ptType="node" func="cnt" op="equ" val="5">
                  <dgm:presOf axis="ch desOrSelf" ptType="node node" st="5 1" cnt="1 0"/>
                </dgm:if>
                <dgm:if name="Name42" axis="ch" ptType="node" func="cnt" op="equ" val="6">
                  <dgm:presOf axis="ch desOrSelf" ptType="node node" st="6 1" cnt="1 0"/>
                </dgm:if>
                <dgm:else name="Name43">
                  <dgm:presOf axis="ch desOrSelf" ptType="node node" st="7 1" cnt="1 0"/>
                </dgm:else>
              </dgm:choose>
            </dgm:else>
          </dgm:choose>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44">
            <dgm:if name="Name45" func="var" arg="dir" op="equ" val="norm">
              <dgm:presOf axis="ch desOrSelf" ptType="node node" st="1 1" cnt="1 0"/>
            </dgm:if>
            <dgm:else name="Name46">
              <dgm:choose name="Name47">
                <dgm:if name="Name48" axis="ch" ptType="node" func="cnt" op="equ" val="1">
                  <dgm:presOf axis="ch desOrSelf" ptType="node node" st="1 1" cnt="1 0"/>
                </dgm:if>
                <dgm:if name="Name49" axis="ch" ptType="node" func="cnt" op="equ" val="2">
                  <dgm:presOf axis="ch desOrSelf" ptType="node node" st="2 1" cnt="1 0"/>
                </dgm:if>
                <dgm:if name="Name50" axis="ch" ptType="node" func="cnt" op="equ" val="3">
                  <dgm:presOf axis="ch desOrSelf" ptType="node node" st="3 1" cnt="1 0"/>
                </dgm:if>
                <dgm:if name="Name51" axis="ch" ptType="node" func="cnt" op="equ" val="4">
                  <dgm:presOf axis="ch desOrSelf" ptType="node node" st="4 1" cnt="1 0"/>
                </dgm:if>
                <dgm:if name="Name52" axis="ch" ptType="node" func="cnt" op="equ" val="5">
                  <dgm:presOf axis="ch desOrSelf" ptType="node node" st="5 1" cnt="1 0"/>
                </dgm:if>
                <dgm:if name="Name53" axis="ch" ptType="node" func="cnt" op="equ" val="6">
                  <dgm:presOf axis="ch desOrSelf" ptType="node node" st="6 1" cnt="1 0"/>
                </dgm:if>
                <dgm:else name="Name54">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55"/>
    </dgm:choose>
    <dgm:choose name="Name56">
      <dgm:if name="Name57" axis="ch" ptType="node" func="cnt" op="gte" val="2">
        <dgm:layoutNode name="wedge2">
          <dgm:alg type="sp"/>
          <dgm:choose name="Name58">
            <dgm:if name="Name59" axis="ch" ptType="node" func="cnt" op="equ" val="2">
              <dgm:shape xmlns:r="http://schemas.openxmlformats.org/officeDocument/2006/relationships" type="pie" r:blip="">
                <dgm:adjLst>
                  <dgm:adj idx="1" val="90"/>
                  <dgm:adj idx="2" val="270"/>
                </dgm:adjLst>
              </dgm:shape>
            </dgm:if>
            <dgm:if name="Name60" axis="ch" ptType="node" func="cnt" op="equ" val="3">
              <dgm:shape xmlns:r="http://schemas.openxmlformats.org/officeDocument/2006/relationships" type="pie" r:blip="">
                <dgm:adjLst>
                  <dgm:adj idx="1" val="30"/>
                  <dgm:adj idx="2" val="150"/>
                </dgm:adjLst>
              </dgm:shape>
            </dgm:if>
            <dgm:if name="Name61" axis="ch" ptType="node" func="cnt" op="equ" val="4">
              <dgm:shape xmlns:r="http://schemas.openxmlformats.org/officeDocument/2006/relationships" type="pie" r:blip="">
                <dgm:adjLst>
                  <dgm:adj idx="1" val="0"/>
                  <dgm:adj idx="2" val="90"/>
                </dgm:adjLst>
              </dgm:shape>
            </dgm:if>
            <dgm:if name="Name62" axis="ch" ptType="node" func="cnt" op="equ" val="5">
              <dgm:shape xmlns:r="http://schemas.openxmlformats.org/officeDocument/2006/relationships" type="pie" r:blip="">
                <dgm:adjLst>
                  <dgm:adj idx="1" val="342"/>
                  <dgm:adj idx="2" val="54"/>
                </dgm:adjLst>
              </dgm:shape>
            </dgm:if>
            <dgm:if name="Name63" axis="ch" ptType="node" func="cnt" op="equ" val="6">
              <dgm:shape xmlns:r="http://schemas.openxmlformats.org/officeDocument/2006/relationships" type="pie" r:blip="">
                <dgm:adjLst>
                  <dgm:adj idx="1" val="330"/>
                  <dgm:adj idx="2" val="30"/>
                </dgm:adjLst>
              </dgm:shape>
            </dgm:if>
            <dgm:else name="Name64">
              <dgm:shape xmlns:r="http://schemas.openxmlformats.org/officeDocument/2006/relationships" type="pie" r:blip="">
                <dgm:adjLst>
                  <dgm:adj idx="1" val="321.4286"/>
                  <dgm:adj idx="2" val="12.85714"/>
                </dgm:adjLst>
              </dgm:shape>
            </dgm:else>
          </dgm:choose>
          <dgm:choose name="Name65">
            <dgm:if name="Name66" func="var" arg="dir" op="equ" val="norm">
              <dgm:presOf axis="ch desOrSelf" ptType="node node" st="2 1" cnt="1 0"/>
            </dgm:if>
            <dgm:else name="Name67">
              <dgm:choose name="Name68">
                <dgm:if name="Name69" axis="ch" ptType="node" func="cnt" op="equ" val="2">
                  <dgm:presOf axis="ch desOrSelf" ptType="node node" st="1 1" cnt="1 0"/>
                </dgm:if>
                <dgm:if name="Name70" axis="ch" ptType="node" func="cnt" op="equ" val="3">
                  <dgm:presOf axis="ch desOrSelf" ptType="node node" st="2 1" cnt="1 0"/>
                </dgm:if>
                <dgm:if name="Name71" axis="ch" ptType="node" func="cnt" op="equ" val="4">
                  <dgm:presOf axis="ch desOrSelf" ptType="node node" st="3 1" cnt="1 0"/>
                </dgm:if>
                <dgm:if name="Name72" axis="ch" ptType="node" func="cnt" op="equ" val="5">
                  <dgm:presOf axis="ch desOrSelf" ptType="node node" st="4 1" cnt="1 0"/>
                </dgm:if>
                <dgm:if name="Name73" axis="ch" ptType="node" func="cnt" op="equ" val="6">
                  <dgm:presOf axis="ch desOrSelf" ptType="node node" st="5 1" cnt="1 0"/>
                </dgm:if>
                <dgm:else name="Name74">
                  <dgm:presOf axis="ch desOrSelf" ptType="node node" st="6 1" cnt="1 0"/>
                </dgm:else>
              </dgm:choose>
            </dgm:else>
          </dgm:choose>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75">
            <dgm:if name="Name76" func="var" arg="dir" op="equ" val="norm">
              <dgm:presOf axis="ch desOrSelf" ptType="node node" st="2 1" cnt="1 0"/>
            </dgm:if>
            <dgm:else name="Name77">
              <dgm:choose name="Name78">
                <dgm:if name="Name79" axis="ch" ptType="node" func="cnt" op="equ" val="2">
                  <dgm:presOf axis="ch desOrSelf" ptType="node node" st="1 1" cnt="1 0"/>
                </dgm:if>
                <dgm:if name="Name80" axis="ch" ptType="node" func="cnt" op="equ" val="3">
                  <dgm:presOf axis="ch desOrSelf" ptType="node node" st="2 1" cnt="1 0"/>
                </dgm:if>
                <dgm:if name="Name81" axis="ch" ptType="node" func="cnt" op="equ" val="4">
                  <dgm:presOf axis="ch desOrSelf" ptType="node node" st="3 1" cnt="1 0"/>
                </dgm:if>
                <dgm:if name="Name82" axis="ch" ptType="node" func="cnt" op="equ" val="5">
                  <dgm:presOf axis="ch desOrSelf" ptType="node node" st="4 1" cnt="1 0"/>
                </dgm:if>
                <dgm:if name="Name83" axis="ch" ptType="node" func="cnt" op="equ" val="6">
                  <dgm:presOf axis="ch desOrSelf" ptType="node node" st="5 1" cnt="1 0"/>
                </dgm:if>
                <dgm:else name="Name84">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85"/>
    </dgm:choose>
    <dgm:choose name="Name86">
      <dgm:if name="Name87" axis="ch" ptType="node" func="cnt" op="gte" val="3">
        <dgm:layoutNode name="wedge3">
          <dgm:alg type="sp"/>
          <dgm:choose name="Name88">
            <dgm:if name="Name89" axis="ch" ptType="node" func="cnt" op="equ" val="3">
              <dgm:shape xmlns:r="http://schemas.openxmlformats.org/officeDocument/2006/relationships" type="pie" r:blip="">
                <dgm:adjLst>
                  <dgm:adj idx="1" val="150"/>
                  <dgm:adj idx="2" val="270"/>
                </dgm:adjLst>
              </dgm:shape>
            </dgm:if>
            <dgm:if name="Name90" axis="ch" ptType="node" func="cnt" op="equ" val="4">
              <dgm:shape xmlns:r="http://schemas.openxmlformats.org/officeDocument/2006/relationships" type="pie" r:blip="">
                <dgm:adjLst>
                  <dgm:adj idx="1" val="90"/>
                  <dgm:adj idx="2" val="180"/>
                </dgm:adjLst>
              </dgm:shape>
            </dgm:if>
            <dgm:if name="Name91" axis="ch" ptType="node" func="cnt" op="equ" val="5">
              <dgm:shape xmlns:r="http://schemas.openxmlformats.org/officeDocument/2006/relationships" type="pie" r:blip="">
                <dgm:adjLst>
                  <dgm:adj idx="1" val="54"/>
                  <dgm:adj idx="2" val="126"/>
                </dgm:adjLst>
              </dgm:shape>
            </dgm:if>
            <dgm:if name="Name92" axis="ch" ptType="node" func="cnt" op="equ" val="6">
              <dgm:shape xmlns:r="http://schemas.openxmlformats.org/officeDocument/2006/relationships" type="pie" r:blip="">
                <dgm:adjLst>
                  <dgm:adj idx="1" val="30"/>
                  <dgm:adj idx="2" val="90"/>
                </dgm:adjLst>
              </dgm:shape>
            </dgm:if>
            <dgm:else name="Name93">
              <dgm:shape xmlns:r="http://schemas.openxmlformats.org/officeDocument/2006/relationships" type="pie" r:blip="">
                <dgm:adjLst>
                  <dgm:adj idx="1" val="12.85714"/>
                  <dgm:adj idx="2" val="64.28571"/>
                </dgm:adjLst>
              </dgm:shape>
            </dgm:else>
          </dgm:choose>
          <dgm:choose name="Name94">
            <dgm:if name="Name95" func="var" arg="dir" op="equ" val="norm">
              <dgm:presOf axis="ch desOrSelf" ptType="node node" st="3 1" cnt="1 0"/>
            </dgm:if>
            <dgm:else name="Name96">
              <dgm:choose name="Name97">
                <dgm:if name="Name98" axis="ch" ptType="node" func="cnt" op="equ" val="3">
                  <dgm:presOf axis="ch desOrSelf" ptType="node node" st="1 1" cnt="1 0"/>
                </dgm:if>
                <dgm:if name="Name99" axis="ch" ptType="node" func="cnt" op="equ" val="4">
                  <dgm:presOf axis="ch desOrSelf" ptType="node node" st="2 1" cnt="1 0"/>
                </dgm:if>
                <dgm:if name="Name100" axis="ch" ptType="node" func="cnt" op="equ" val="5">
                  <dgm:presOf axis="ch desOrSelf" ptType="node node" st="3 1" cnt="1 0"/>
                </dgm:if>
                <dgm:if name="Name101" axis="ch" ptType="node" func="cnt" op="equ" val="6">
                  <dgm:presOf axis="ch desOrSelf" ptType="node node" st="4 1" cnt="1 0"/>
                </dgm:if>
                <dgm:else name="Name102">
                  <dgm:presOf axis="ch desOrSelf" ptType="node node" st="5 1" cnt="1 0"/>
                </dgm:else>
              </dgm:choose>
            </dgm:else>
          </dgm:choose>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103">
            <dgm:if name="Name104" func="var" arg="dir" op="equ" val="norm">
              <dgm:presOf axis="ch desOrSelf" ptType="node node" st="3 1" cnt="1 0"/>
            </dgm:if>
            <dgm:else name="Name105">
              <dgm:choose name="Name106">
                <dgm:if name="Name107" axis="ch" ptType="node" func="cnt" op="equ" val="3">
                  <dgm:presOf axis="ch desOrSelf" ptType="node node" st="1 1" cnt="1 0"/>
                </dgm:if>
                <dgm:if name="Name108" axis="ch" ptType="node" func="cnt" op="equ" val="4">
                  <dgm:presOf axis="ch desOrSelf" ptType="node node" st="2 1" cnt="1 0"/>
                </dgm:if>
                <dgm:if name="Name109" axis="ch" ptType="node" func="cnt" op="equ" val="5">
                  <dgm:presOf axis="ch desOrSelf" ptType="node node" st="3 1" cnt="1 0"/>
                </dgm:if>
                <dgm:if name="Name110" axis="ch" ptType="node" func="cnt" op="equ" val="6">
                  <dgm:presOf axis="ch desOrSelf" ptType="node node" st="4 1" cnt="1 0"/>
                </dgm:if>
                <dgm:else name="Name111">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12"/>
    </dgm:choose>
    <dgm:choose name="Name113">
      <dgm:if name="Name114" axis="ch" ptType="node" func="cnt" op="gte" val="4">
        <dgm:layoutNode name="wedge4">
          <dgm:alg type="sp"/>
          <dgm:choose name="Name115">
            <dgm:if name="Name116" axis="ch" ptType="node" func="cnt" op="equ" val="4">
              <dgm:shape xmlns:r="http://schemas.openxmlformats.org/officeDocument/2006/relationships" type="pie" r:blip="">
                <dgm:adjLst>
                  <dgm:adj idx="1" val="180"/>
                  <dgm:adj idx="2" val="270"/>
                </dgm:adjLst>
              </dgm:shape>
            </dgm:if>
            <dgm:if name="Name117" axis="ch" ptType="node" func="cnt" op="equ" val="5">
              <dgm:shape xmlns:r="http://schemas.openxmlformats.org/officeDocument/2006/relationships" type="pie" r:blip="">
                <dgm:adjLst>
                  <dgm:adj idx="1" val="126"/>
                  <dgm:adj idx="2" val="198"/>
                </dgm:adjLst>
              </dgm:shape>
            </dgm:if>
            <dgm:if name="Name118" axis="ch" ptType="node" func="cnt" op="equ" val="6">
              <dgm:shape xmlns:r="http://schemas.openxmlformats.org/officeDocument/2006/relationships" type="pie" r:blip="">
                <dgm:adjLst>
                  <dgm:adj idx="1" val="90"/>
                  <dgm:adj idx="2" val="150"/>
                </dgm:adjLst>
              </dgm:shape>
            </dgm:if>
            <dgm:else name="Name119">
              <dgm:shape xmlns:r="http://schemas.openxmlformats.org/officeDocument/2006/relationships" type="pie" r:blip="">
                <dgm:adjLst>
                  <dgm:adj idx="1" val="64.2871"/>
                  <dgm:adj idx="2" val="115.7143"/>
                </dgm:adjLst>
              </dgm:shape>
            </dgm:else>
          </dgm:choose>
          <dgm:choose name="Name120">
            <dgm:if name="Name121" func="var" arg="dir" op="equ" val="norm">
              <dgm:presOf axis="ch desOrSelf" ptType="node node" st="4 1" cnt="1 0"/>
            </dgm:if>
            <dgm:else name="Name122">
              <dgm:choose name="Name123">
                <dgm:if name="Name124" axis="ch" ptType="node" func="cnt" op="equ" val="4">
                  <dgm:presOf axis="ch desOrSelf" ptType="node node" st="1 1" cnt="1 0"/>
                </dgm:if>
                <dgm:if name="Name125" axis="ch" ptType="node" func="cnt" op="equ" val="5">
                  <dgm:presOf axis="ch desOrSelf" ptType="node node" st="2 1" cnt="1 0"/>
                </dgm:if>
                <dgm:if name="Name126" axis="ch" ptType="node" func="cnt" op="equ" val="6">
                  <dgm:presOf axis="ch desOrSelf" ptType="node node" st="3 1" cnt="1 0"/>
                </dgm:if>
                <dgm:else name="Name127">
                  <dgm:presOf axis="ch desOrSelf" ptType="node node" st="4 1" cnt="1 0"/>
                </dgm:else>
              </dgm:choose>
            </dgm:else>
          </dgm:choose>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28">
            <dgm:if name="Name129" func="var" arg="dir" op="equ" val="norm">
              <dgm:presOf axis="ch desOrSelf" ptType="node node" st="4 1" cnt="1 0"/>
            </dgm:if>
            <dgm:else name="Name130">
              <dgm:choose name="Name131">
                <dgm:if name="Name132" axis="ch" ptType="node" func="cnt" op="equ" val="4">
                  <dgm:presOf axis="ch desOrSelf" ptType="node node" st="1 1" cnt="1 0"/>
                </dgm:if>
                <dgm:if name="Name133" axis="ch" ptType="node" func="cnt" op="equ" val="5">
                  <dgm:presOf axis="ch desOrSelf" ptType="node node" st="2 1" cnt="1 0"/>
                </dgm:if>
                <dgm:if name="Name134" axis="ch" ptType="node" func="cnt" op="equ" val="6">
                  <dgm:presOf axis="ch desOrSelf" ptType="node node" st="3 1" cnt="1 0"/>
                </dgm:if>
                <dgm:else name="Name135">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36"/>
    </dgm:choose>
    <dgm:choose name="Name137">
      <dgm:if name="Name138" axis="ch" ptType="node" func="cnt" op="gte" val="5">
        <dgm:layoutNode name="wedge5">
          <dgm:alg type="sp"/>
          <dgm:choose name="Name139">
            <dgm:if name="Name140" axis="ch" ptType="node" func="cnt" op="equ" val="5">
              <dgm:shape xmlns:r="http://schemas.openxmlformats.org/officeDocument/2006/relationships" type="pie" r:blip="">
                <dgm:adjLst>
                  <dgm:adj idx="1" val="198"/>
                  <dgm:adj idx="2" val="270"/>
                </dgm:adjLst>
              </dgm:shape>
            </dgm:if>
            <dgm:if name="Name141" axis="ch" ptType="node" func="cnt" op="equ" val="6">
              <dgm:shape xmlns:r="http://schemas.openxmlformats.org/officeDocument/2006/relationships" type="pie" r:blip="">
                <dgm:adjLst>
                  <dgm:adj idx="1" val="150"/>
                  <dgm:adj idx="2" val="210"/>
                </dgm:adjLst>
              </dgm:shape>
            </dgm:if>
            <dgm:else name="Name142">
              <dgm:shape xmlns:r="http://schemas.openxmlformats.org/officeDocument/2006/relationships" type="pie" r:blip="">
                <dgm:adjLst>
                  <dgm:adj idx="1" val="115.7143"/>
                  <dgm:adj idx="2" val="167.1429"/>
                </dgm:adjLst>
              </dgm:shape>
            </dgm:else>
          </dgm:choose>
          <dgm:choose name="Name143">
            <dgm:if name="Name144" func="var" arg="dir" op="equ" val="norm">
              <dgm:presOf axis="ch desOrSelf" ptType="node node" st="5 1" cnt="1 0"/>
            </dgm:if>
            <dgm:else name="Name145">
              <dgm:choose name="Name146">
                <dgm:if name="Name147" axis="ch" ptType="node" func="cnt" op="equ" val="5">
                  <dgm:presOf axis="ch desOrSelf" ptType="node node" st="1 1" cnt="1 0"/>
                </dgm:if>
                <dgm:if name="Name148" axis="ch" ptType="node" func="cnt" op="equ" val="6">
                  <dgm:presOf axis="ch desOrSelf" ptType="node node" st="2 1" cnt="1 0"/>
                </dgm:if>
                <dgm:else name="Name149">
                  <dgm:presOf axis="ch desOrSelf" ptType="node node" st="3 1" cnt="1 0"/>
                </dgm:else>
              </dgm:choose>
            </dgm:else>
          </dgm:choose>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50">
            <dgm:if name="Name151" func="var" arg="dir" op="equ" val="norm">
              <dgm:presOf axis="ch desOrSelf" ptType="node node" st="5 1" cnt="1 0"/>
            </dgm:if>
            <dgm:else name="Name152">
              <dgm:choose name="Name153">
                <dgm:if name="Name154" axis="ch" ptType="node" func="cnt" op="equ" val="5">
                  <dgm:presOf axis="ch desOrSelf" ptType="node node" st="1 1" cnt="1 0"/>
                </dgm:if>
                <dgm:if name="Name155" axis="ch" ptType="node" func="cnt" op="equ" val="6">
                  <dgm:presOf axis="ch desOrSelf" ptType="node node" st="2 1" cnt="1 0"/>
                </dgm:if>
                <dgm:else name="Name156">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57"/>
    </dgm:choose>
    <dgm:choose name="Name158">
      <dgm:if name="Name159" axis="ch" ptType="node" func="cnt" op="gte" val="6">
        <dgm:layoutNode name="wedge6">
          <dgm:alg type="sp"/>
          <dgm:choose name="Name160">
            <dgm:if name="Name161" axis="ch" ptType="node" func="cnt" op="equ" val="6">
              <dgm:shape xmlns:r="http://schemas.openxmlformats.org/officeDocument/2006/relationships" type="pie" r:blip="">
                <dgm:adjLst>
                  <dgm:adj idx="1" val="210"/>
                  <dgm:adj idx="2" val="270"/>
                </dgm:adjLst>
              </dgm:shape>
            </dgm:if>
            <dgm:else name="Name162">
              <dgm:shape xmlns:r="http://schemas.openxmlformats.org/officeDocument/2006/relationships" type="pie" r:blip="">
                <dgm:adjLst>
                  <dgm:adj idx="1" val="167.1429"/>
                  <dgm:adj idx="2" val="218.5714"/>
                </dgm:adjLst>
              </dgm:shape>
            </dgm:else>
          </dgm:choose>
          <dgm:choose name="Name163">
            <dgm:if name="Name164" func="var" arg="dir" op="equ" val="norm">
              <dgm:presOf axis="ch desOrSelf" ptType="node node" st="6 1" cnt="1 0"/>
            </dgm:if>
            <dgm:else name="Name165">
              <dgm:choose name="Name166">
                <dgm:if name="Name167" axis="ch" ptType="node" func="cnt" op="equ" val="6">
                  <dgm:presOf axis="ch desOrSelf" ptType="node node" st="1 1" cnt="1 0"/>
                </dgm:if>
                <dgm:else name="Name168">
                  <dgm:presOf axis="ch desOrSelf" ptType="node node" st="2 1" cnt="1 0"/>
                </dgm:else>
              </dgm:choose>
            </dgm:else>
          </dgm:choose>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69">
            <dgm:if name="Name170" func="var" arg="dir" op="equ" val="norm">
              <dgm:presOf axis="ch desOrSelf" ptType="node node" st="6 1" cnt="1 0"/>
            </dgm:if>
            <dgm:else name="Name171">
              <dgm:choose name="Name172">
                <dgm:if name="Name173" axis="ch" ptType="node" func="cnt" op="equ" val="6">
                  <dgm:presOf axis="ch desOrSelf" ptType="node node" st="1 1" cnt="1 0"/>
                </dgm:if>
                <dgm:else name="Name174">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75"/>
    </dgm:choose>
    <dgm:choose name="Name176">
      <dgm:if name="Name177" axis="ch" ptType="node" func="cnt" op="gte" val="7">
        <dgm:layoutNode name="wedge7">
          <dgm:alg type="sp"/>
          <dgm:shape xmlns:r="http://schemas.openxmlformats.org/officeDocument/2006/relationships" type="pie" r:blip="">
            <dgm:adjLst>
              <dgm:adj idx="1" val="218.5714"/>
              <dgm:adj idx="2" val="270"/>
            </dgm:adjLst>
          </dgm:shape>
          <dgm:choose name="Name178">
            <dgm:if name="Name179" func="var" arg="dir" op="equ" val="norm">
              <dgm:presOf axis="ch desOrSelf" ptType="node node" st="7 1" cnt="1 0"/>
            </dgm:if>
            <dgm:else name="Name180">
              <dgm:presOf axis="ch desOrSelf" ptType="node node" st="1 1" cnt="1 0"/>
            </dgm:else>
          </dgm:choose>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81">
            <dgm:if name="Name182" func="var" arg="dir" op="equ" val="norm">
              <dgm:presOf axis="ch desOrSelf" ptType="node node" st="7 1" cnt="1 0"/>
            </dgm:if>
            <dgm:else name="Name183">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84"/>
    </dgm:choose>
  </dgm:layoutNode>
</dgm:layoutDef>
</file>

<file path=ppt/diagrams/layout2.xml><?xml version="1.0" encoding="utf-8"?>
<dgm:layoutDef xmlns:dgm="http://schemas.openxmlformats.org/drawingml/2006/diagram" xmlns:a="http://schemas.openxmlformats.org/drawingml/2006/main" uniqueId="urn:microsoft.com/office/officeart/2008/layout/SquareAccentList">
  <dgm:title val=""/>
  <dgm:desc val=""/>
  <dgm:catLst>
    <dgm:cat type="list" pri="5500"/>
  </dgm:catLst>
  <dgm:sampData>
    <dgm:dataModel>
      <dgm:ptLst>
        <dgm:pt modelId="0" type="doc"/>
        <dgm:pt modelId="10">
          <dgm:prSet phldr="1"/>
        </dgm:pt>
        <dgm:pt modelId="11">
          <dgm:prSet phldr="1"/>
        </dgm:pt>
        <dgm:pt modelId="12">
          <dgm:prSet phldr="1"/>
        </dgm:pt>
        <dgm:pt modelId="13">
          <dgm:prSet phldr="1"/>
        </dgm:pt>
        <dgm:pt modelId="20">
          <dgm:prSet phldr="1"/>
        </dgm:pt>
        <dgm:pt modelId="21">
          <dgm:prSet phldr="1"/>
        </dgm:pt>
        <dgm:pt modelId="22">
          <dgm:prSet phldr="1"/>
        </dgm:pt>
        <dgm:pt modelId="23">
          <dgm:prSet phldr="1"/>
        </dgm:pt>
      </dgm:ptLst>
      <dgm:cxnLst>
        <dgm:cxn modelId="1" srcId="0" destId="10" srcOrd="0" destOrd="0"/>
        <dgm:cxn modelId="2" srcId="10" destId="11" srcOrd="0" destOrd="0"/>
        <dgm:cxn modelId="3" srcId="10" destId="12" srcOrd="1" destOrd="0"/>
        <dgm:cxn modelId="4" srcId="10" destId="13" srcOrd="2" destOrd="0"/>
        <dgm:cxn modelId="5" srcId="0" destId="20" srcOrd="0" destOrd="0"/>
        <dgm:cxn modelId="6" srcId="20" destId="21" srcOrd="0" destOrd="0"/>
        <dgm:cxn modelId="7" srcId="20" destId="22" srcOrd="1" destOrd="0"/>
        <dgm:cxn modelId="8" srcId="20" destId="23" srcOrd="2" destOrd="0"/>
      </dgm:cxnLst>
      <dgm:bg/>
      <dgm:whole/>
    </dgm:dataModel>
  </dgm:sampData>
  <dgm:styleData>
    <dgm:dataModel>
      <dgm:ptLst>
        <dgm:pt modelId="0" type="doc"/>
        <dgm:pt modelId="10">
          <dgm:prSet phldr="1"/>
        </dgm:pt>
        <dgm:pt modelId="11">
          <dgm:prSet phldr="1"/>
        </dgm:pt>
        <dgm:pt modelId="12">
          <dgm:prSet phldr="1"/>
        </dgm:pt>
        <dgm:pt modelId="13">
          <dgm:prSet phldr="1"/>
        </dgm:pt>
        <dgm:pt modelId="20">
          <dgm:prSet phldr="1"/>
        </dgm:pt>
        <dgm:pt modelId="21">
          <dgm:prSet phldr="1"/>
        </dgm:pt>
        <dgm:pt modelId="22">
          <dgm:prSet phldr="1"/>
        </dgm:pt>
        <dgm:pt modelId="23">
          <dgm:prSet phldr="1"/>
        </dgm:pt>
      </dgm:ptLst>
      <dgm:cxnLst>
        <dgm:cxn modelId="1" srcId="0" destId="10" srcOrd="0" destOrd="0"/>
        <dgm:cxn modelId="2" srcId="10" destId="11" srcOrd="0" destOrd="0"/>
        <dgm:cxn modelId="3" srcId="10" destId="12" srcOrd="1" destOrd="0"/>
        <dgm:cxn modelId="4" srcId="10" destId="13" srcOrd="2" destOrd="0"/>
        <dgm:cxn modelId="5" srcId="0" destId="20" srcOrd="0" destOrd="0"/>
        <dgm:cxn modelId="6" srcId="20" destId="21" srcOrd="0" destOrd="0"/>
        <dgm:cxn modelId="7" srcId="20" destId="22" srcOrd="1" destOrd="0"/>
        <dgm:cxn modelId="8" srcId="20" destId="23" srcOrd="2" destOrd="0"/>
      </dgm:cxnLst>
      <dgm:bg/>
      <dgm:whole/>
    </dgm:dataModel>
  </dgm:styleData>
  <dgm:clrData>
    <dgm:dataModel>
      <dgm:ptLst>
        <dgm:pt modelId="0" type="doc"/>
        <dgm:pt modelId="10">
          <dgm:prSet phldr="1"/>
        </dgm:pt>
        <dgm:pt modelId="11">
          <dgm:prSet phldr="1"/>
        </dgm:pt>
        <dgm:pt modelId="12">
          <dgm:prSet phldr="1"/>
        </dgm:pt>
        <dgm:pt modelId="13">
          <dgm:prSet phldr="1"/>
        </dgm:pt>
        <dgm:pt modelId="20">
          <dgm:prSet phldr="1"/>
        </dgm:pt>
        <dgm:pt modelId="21">
          <dgm:prSet phldr="1"/>
        </dgm:pt>
        <dgm:pt modelId="22">
          <dgm:prSet phldr="1"/>
        </dgm:pt>
        <dgm:pt modelId="23">
          <dgm:prSet phldr="1"/>
        </dgm:pt>
      </dgm:ptLst>
      <dgm:cxnLst>
        <dgm:cxn modelId="1" srcId="0" destId="10" srcOrd="0" destOrd="0"/>
        <dgm:cxn modelId="2" srcId="10" destId="11" srcOrd="0" destOrd="0"/>
        <dgm:cxn modelId="3" srcId="10" destId="12" srcOrd="1" destOrd="0"/>
        <dgm:cxn modelId="4" srcId="10" destId="13" srcOrd="2" destOrd="0"/>
        <dgm:cxn modelId="5" srcId="0" destId="20" srcOrd="0" destOrd="0"/>
        <dgm:cxn modelId="6" srcId="20" destId="21" srcOrd="0" destOrd="0"/>
        <dgm:cxn modelId="7" srcId="20" destId="22" srcOrd="1" destOrd="0"/>
        <dgm:cxn modelId="8" srcId="20" destId="23" srcOrd="2" destOrd="0"/>
      </dgm:cxnLst>
      <dgm:bg/>
      <dgm:whole/>
    </dgm:dataModel>
  </dgm:clrData>
  <dgm:layoutNode name="layout">
    <dgm:varLst>
      <dgm:chMax/>
      <dgm:chPref/>
      <dgm:dir/>
      <dgm:resizeHandles/>
    </dgm:varLst>
    <dgm:choose name="Name0">
      <dgm:if name="Name1" func="var" arg="dir" op="equ" val="norm">
        <dgm:alg type="hierChild">
          <dgm:param type="linDir" val="fromL"/>
          <dgm:param type="vertAlign" val="t"/>
          <dgm:param type="nodeVertAlign" val="t"/>
          <dgm:param type="horzAlign" val="ctr"/>
          <dgm:param type="fallback" val="1D"/>
        </dgm:alg>
      </dgm:if>
      <dgm:else name="Name2">
        <dgm:alg type="hierChild">
          <dgm:param type="linDir" val="fromR"/>
          <dgm:param type="vertAlign" val="t"/>
          <dgm:param type="nodeVertAlign" val="t"/>
          <dgm:param type="horzAlign" val="ctr"/>
          <dgm:param type="fallback" val="1D"/>
        </dgm:alg>
      </dgm:else>
    </dgm:choose>
    <dgm:shape xmlns:r="http://schemas.openxmlformats.org/officeDocument/2006/relationships" r:blip="">
      <dgm:adjLst/>
    </dgm:shape>
    <dgm:presOf/>
    <dgm:constrLst>
      <dgm:constr type="primFontSz" for="des" forName="Parent" op="equ" val="65"/>
      <dgm:constr type="primFontSz" for="des" forName="Child" op="equ" val="65"/>
      <dgm:constr type="primFontSz" for="des" forName="Child" refType="primFontSz" refFor="des" refForName="Parent" op="lte"/>
      <dgm:constr type="w" for="des" forName="rootComposite" refType="h" refFor="des" refForName="rootComposite" fact="3.0396"/>
      <dgm:constr type="h" for="des" forName="rootComposite" refType="h"/>
      <dgm:constr type="w" for="des" forName="childComposite" refType="w" refFor="des" refForName="rootComposite"/>
      <dgm:constr type="h" for="des" forName="childComposite" refType="h" refFor="des" refForName="rootComposite" fact="0.5205"/>
      <dgm:constr type="sibSp" refType="w" refFor="des" refForName="rootComposite" fact="0.05"/>
      <dgm:constr type="sp" for="des" forName="root" refType="h" refFor="des" refForName="childComposite" fact="0.2855"/>
    </dgm:constrLst>
    <dgm:ruleLst/>
    <dgm:forEach name="Name3" axis="ch">
      <dgm:forEach name="Name4" axis="self" ptType="node" cnt="1">
        <dgm:layoutNode name="root">
          <dgm:varLst>
            <dgm:chMax/>
            <dgm:chPref/>
          </dgm:varLst>
          <dgm:alg type="hierRoot">
            <dgm:param type="hierAlign" val="tL"/>
          </dgm:alg>
          <dgm:shape xmlns:r="http://schemas.openxmlformats.org/officeDocument/2006/relationships" r:blip="">
            <dgm:adjLst/>
          </dgm:shape>
          <dgm:presOf/>
          <dgm:constrLst/>
          <dgm:ruleLst/>
          <dgm:layoutNode name="rootComposite">
            <dgm:varLst/>
            <dgm:alg type="composite"/>
            <dgm:shape xmlns:r="http://schemas.openxmlformats.org/officeDocument/2006/relationships" r:blip="">
              <dgm:adjLst/>
            </dgm:shape>
            <dgm:presOf axis="self" ptType="node" cnt="1"/>
            <dgm:choose name="Name5">
              <dgm:if name="Name6" func="var" arg="dir" op="equ" val="norm">
                <dgm:constrLst>
                  <dgm:constr type="l" for="ch" forName="Parent" refType="w" fact="0"/>
                  <dgm:constr type="t" for="ch" forName="Parent" refType="h" fact="0"/>
                  <dgm:constr type="w" for="ch" forName="Parent" refType="w"/>
                  <dgm:constr type="h" for="ch" forName="Parent" refType="h" fact="0.6424"/>
                  <dgm:constr type="l" for="ch" forName="ParentAccent" refType="w" fact="0"/>
                  <dgm:constr type="b" for="ch" forName="ParentAccent" refType="h"/>
                  <dgm:constr type="w" for="ch" forName="ParentAccent" refType="w"/>
                  <dgm:constr type="h" for="ch" forName="ParentAccent" refType="h" fact="0.3576"/>
                  <dgm:constr type="l" for="ch" forName="ParentSmallAccent" refType="w" fact="0"/>
                  <dgm:constr type="b" for="ch" forName="ParentSmallAccent" refType="h"/>
                  <dgm:constr type="w" for="ch" forName="ParentSmallAccent" refType="h" fact="0.2233"/>
                  <dgm:constr type="h" for="ch" forName="ParentSmallAccent" refType="h" fact="0.2233"/>
                </dgm:constrLst>
              </dgm:if>
              <dgm:else name="Name7">
                <dgm:constrLst>
                  <dgm:constr type="l" for="ch" forName="Parent" refType="w" fact="0"/>
                  <dgm:constr type="t" for="ch" forName="Parent" refType="h" fact="0"/>
                  <dgm:constr type="w" for="ch" forName="Parent" refType="w"/>
                  <dgm:constr type="h" for="ch" forName="Parent" refType="h" fact="0.6424"/>
                  <dgm:constr type="l" for="ch" forName="ParentAccent" refType="w" fact="0"/>
                  <dgm:constr type="b" for="ch" forName="ParentAccent" refType="h"/>
                  <dgm:constr type="w" for="ch" forName="ParentAccent" refType="w"/>
                  <dgm:constr type="h" for="ch" forName="ParentAccent" refType="h" fact="0.3576"/>
                  <dgm:constr type="r" for="ch" forName="ParentSmallAccent" refType="w"/>
                  <dgm:constr type="b" for="ch" forName="ParentSmallAccent" refType="h"/>
                  <dgm:constr type="w" for="ch" forName="ParentSmallAccent" refType="h" fact="0.2233"/>
                  <dgm:constr type="h" for="ch" forName="ParentSmallAccent" refType="h" fact="0.2233"/>
                </dgm:constrLst>
              </dgm:else>
            </dgm:choose>
            <dgm:ruleLst/>
            <dgm:layoutNode name="ParentAccent" styleLbl="alignNode1">
              <dgm:alg type="sp"/>
              <dgm:shape xmlns:r="http://schemas.openxmlformats.org/officeDocument/2006/relationships" type="rect" r:blip="">
                <dgm:adjLst/>
              </dgm:shape>
              <dgm:presOf/>
            </dgm:layoutNode>
            <dgm:layoutNode name="ParentSmallAccent" styleLbl="fgAcc1">
              <dgm:alg type="sp"/>
              <dgm:shape xmlns:r="http://schemas.openxmlformats.org/officeDocument/2006/relationships" type="rect" r:blip="">
                <dgm:adjLst/>
              </dgm:shape>
              <dgm:presOf/>
            </dgm:layoutNode>
            <dgm:layoutNode name="Parent" styleLbl="revTx">
              <dgm:varLst>
                <dgm:chMax/>
                <dgm:chPref val="4"/>
                <dgm:bulletEnabled val="1"/>
              </dgm:varLst>
              <dgm:choose name="Name8">
                <dgm:if name="Name9" func="var" arg="dir" op="equ" val="norm">
                  <dgm:alg type="tx">
                    <dgm:param type="txAnchorVertCh" val="mid"/>
                    <dgm:param type="parTxLTRAlign" val="l"/>
                  </dgm:alg>
                </dgm:if>
                <dgm:else name="Name10">
                  <dgm:alg type="tx">
                    <dgm:param type="txAnchorVertCh" val="mid"/>
                    <dgm:param type="parTxLTRAlign" val="r"/>
                  </dgm:alg>
                </dgm:else>
              </dgm:choose>
              <dgm:shape xmlns:r="http://schemas.openxmlformats.org/officeDocument/2006/relationships" type="rect" r:blip="">
                <dgm:adjLst/>
              </dgm:shape>
              <dgm:presOf axis="self" ptType="node"/>
              <dgm:constrLst>
                <dgm:constr type="tMarg" refType="primFontSz" fact="0.1"/>
                <dgm:constr type="bMarg" refType="primFontSz" fact="0.1"/>
                <dgm:constr type="lMarg" refType="primFontSz" fact="0.15"/>
                <dgm:constr type="rMarg" refType="primFontSz" fact="0.15"/>
              </dgm:constrLst>
              <dgm:ruleLst>
                <dgm:rule type="primFontSz" val="5" fact="NaN" max="NaN"/>
                <dgm:rule type="primFontSz" val="65" fact="NaN" max="NaN"/>
              </dgm:ruleLst>
            </dgm:layoutNode>
          </dgm:layoutNode>
          <dgm:layoutNode name="childShape">
            <dgm:varLst>
              <dgm:chMax val="0"/>
              <dgm:chPref val="0"/>
            </dgm:varLst>
            <dgm:alg type="hierChild">
              <dgm:param type="chAlign" val="r"/>
              <dgm:param type="linDir" val="fromT"/>
              <dgm:param type="fallback" val="2D"/>
            </dgm:alg>
            <dgm:shape xmlns:r="http://schemas.openxmlformats.org/officeDocument/2006/relationships" r:blip="">
              <dgm:adjLst/>
            </dgm:shape>
            <dgm:presOf/>
            <dgm:constrLst/>
            <dgm:ruleLst/>
            <dgm:forEach name="Name11" axis="ch">
              <dgm:forEach name="Name12" axis="self" ptType="node">
                <dgm:layoutNode name="childComposite">
                  <dgm:varLst>
                    <dgm:chMax val="0"/>
                    <dgm:chPref val="0"/>
                  </dgm:varLst>
                  <dgm:alg type="composite"/>
                  <dgm:shape xmlns:r="http://schemas.openxmlformats.org/officeDocument/2006/relationships" r:blip="">
                    <dgm:adjLst/>
                  </dgm:shape>
                  <dgm:presOf/>
                  <dgm:choose name="Name13">
                    <dgm:if name="Name14" func="var" arg="dir" op="equ" val="norm">
                      <dgm:constrLst>
                        <dgm:constr type="w" for="ch" forName="ChildAccent" refType="h" fact="0.429"/>
                        <dgm:constr type="h" for="ch" forName="ChildAccent" refType="h" fact="0.429"/>
                        <dgm:constr type="l" for="ch" forName="ChildAccent" refType="w" fact="0"/>
                        <dgm:constr type="t" for="ch" forName="ChildAccent" refType="h" fact="0.2855"/>
                        <dgm:constr type="w" for="ch" forName="Child" refType="w" fact="0.93"/>
                        <dgm:constr type="h" for="ch" forName="Child" refType="h"/>
                        <dgm:constr type="l" for="ch" forName="Child" refType="w" fact="0.07"/>
                        <dgm:constr type="t" for="ch" forName="Child" refType="h" fact="0"/>
                      </dgm:constrLst>
                    </dgm:if>
                    <dgm:else name="Name15">
                      <dgm:constrLst>
                        <dgm:constr type="w" for="ch" forName="ChildAccent" refType="h" fact="0.429"/>
                        <dgm:constr type="h" for="ch" forName="ChildAccent" refType="h" fact="0.429"/>
                        <dgm:constr type="r" for="ch" forName="ChildAccent" refType="w"/>
                        <dgm:constr type="t" for="ch" forName="ChildAccent" refType="h" fact="0.2855"/>
                        <dgm:constr type="w" for="ch" forName="Child" refType="w" fact="0.93"/>
                        <dgm:constr type="h" for="ch" forName="Child" refType="h"/>
                        <dgm:constr type="r" for="ch" forName="Child" refType="w" fact="0.93"/>
                        <dgm:constr type="t" for="ch" forName="Child" refType="h" fact="0"/>
                      </dgm:constrLst>
                    </dgm:else>
                  </dgm:choose>
                  <dgm:ruleLst/>
                  <dgm:layoutNode name="ChildAccent" styleLbl="solidFgAcc1">
                    <dgm:alg type="sp"/>
                    <dgm:shape xmlns:r="http://schemas.openxmlformats.org/officeDocument/2006/relationships" type="rect" r:blip="">
                      <dgm:adjLst/>
                    </dgm:shape>
                    <dgm:presOf/>
                  </dgm:layoutNode>
                  <dgm:layoutNode name="Child" styleLbl="revTx">
                    <dgm:varLst>
                      <dgm:chMax val="0"/>
                      <dgm:chPref val="0"/>
                      <dgm:bulletEnabled val="1"/>
                    </dgm:varLst>
                    <dgm:choose name="Name16">
                      <dgm:if name="Name17" func="var" arg="dir" op="equ" val="norm">
                        <dgm:alg type="tx">
                          <dgm:param type="txAnchorVertCh" val="mid"/>
                          <dgm:param type="parTxLTRAlign" val="l"/>
                        </dgm:alg>
                      </dgm:if>
                      <dgm:else name="Name18">
                        <dgm:alg type="tx">
                          <dgm:param type="txAnchorVertCh" val="mid"/>
                          <dgm:param type="parTxLTRAlign" val="r"/>
                        </dgm:alg>
                      </dgm:else>
                    </dgm:choose>
                    <dgm:shape xmlns:r="http://schemas.openxmlformats.org/officeDocument/2006/relationships" type="rect" r:blip="">
                      <dgm:adjLst/>
                    </dgm:shape>
                    <dgm:presOf axis="desOrSelf" ptType="node node"/>
                    <dgm:ruleLst>
                      <dgm:rule type="primFontSz" val="5" fact="NaN" max="NaN"/>
                    </dgm:ruleLst>
                  </dgm:layoutNode>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BF45955-82E4-4244-AA71-CBBFA1EFCC14}" type="datetimeFigureOut">
              <a:rPr lang="en-SG" smtClean="0"/>
              <a:t>18/11/2020</a:t>
            </a:fld>
            <a:endParaRPr lang="en-SG"/>
          </a:p>
        </p:txBody>
      </p:sp>
      <p:sp>
        <p:nvSpPr>
          <p:cNvPr id="5" name="Footer Placeholder 4"/>
          <p:cNvSpPr>
            <a:spLocks noGrp="1"/>
          </p:cNvSpPr>
          <p:nvPr>
            <p:ph type="ftr" sz="quarter" idx="11"/>
          </p:nvPr>
        </p:nvSpPr>
        <p:spPr/>
        <p:txBody>
          <a:bodyPr/>
          <a:lstStyle/>
          <a:p>
            <a:endParaRPr lang="en-SG"/>
          </a:p>
        </p:txBody>
      </p:sp>
      <p:sp>
        <p:nvSpPr>
          <p:cNvPr id="6" name="Slide Number Placeholder 5"/>
          <p:cNvSpPr>
            <a:spLocks noGrp="1"/>
          </p:cNvSpPr>
          <p:nvPr>
            <p:ph type="sldNum" sz="quarter" idx="12"/>
          </p:nvPr>
        </p:nvSpPr>
        <p:spPr/>
        <p:txBody>
          <a:bodyPr/>
          <a:lstStyle/>
          <a:p>
            <a:fld id="{CD0764B0-A375-4A54-8155-9866EB257E47}" type="slidenum">
              <a:rPr lang="en-SG" smtClean="0"/>
              <a:t>‹#›</a:t>
            </a:fld>
            <a:endParaRPr lang="en-SG"/>
          </a:p>
        </p:txBody>
      </p:sp>
    </p:spTree>
    <p:extLst>
      <p:ext uri="{BB962C8B-B14F-4D97-AF65-F5344CB8AC3E}">
        <p14:creationId xmlns:p14="http://schemas.microsoft.com/office/powerpoint/2010/main" val="10328853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BF45955-82E4-4244-AA71-CBBFA1EFCC14}" type="datetimeFigureOut">
              <a:rPr lang="en-SG" smtClean="0"/>
              <a:t>18/11/2020</a:t>
            </a:fld>
            <a:endParaRPr lang="en-SG"/>
          </a:p>
        </p:txBody>
      </p:sp>
      <p:sp>
        <p:nvSpPr>
          <p:cNvPr id="5" name="Footer Placeholder 4"/>
          <p:cNvSpPr>
            <a:spLocks noGrp="1"/>
          </p:cNvSpPr>
          <p:nvPr>
            <p:ph type="ftr" sz="quarter" idx="11"/>
          </p:nvPr>
        </p:nvSpPr>
        <p:spPr/>
        <p:txBody>
          <a:bodyPr/>
          <a:lstStyle/>
          <a:p>
            <a:endParaRPr lang="en-SG"/>
          </a:p>
        </p:txBody>
      </p:sp>
      <p:sp>
        <p:nvSpPr>
          <p:cNvPr id="6" name="Slide Number Placeholder 5"/>
          <p:cNvSpPr>
            <a:spLocks noGrp="1"/>
          </p:cNvSpPr>
          <p:nvPr>
            <p:ph type="sldNum" sz="quarter" idx="12"/>
          </p:nvPr>
        </p:nvSpPr>
        <p:spPr/>
        <p:txBody>
          <a:bodyPr/>
          <a:lstStyle/>
          <a:p>
            <a:fld id="{CD0764B0-A375-4A54-8155-9866EB257E47}" type="slidenum">
              <a:rPr lang="en-SG" smtClean="0"/>
              <a:t>‹#›</a:t>
            </a:fld>
            <a:endParaRPr lang="en-SG"/>
          </a:p>
        </p:txBody>
      </p:sp>
    </p:spTree>
    <p:extLst>
      <p:ext uri="{BB962C8B-B14F-4D97-AF65-F5344CB8AC3E}">
        <p14:creationId xmlns:p14="http://schemas.microsoft.com/office/powerpoint/2010/main" val="24600103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BF45955-82E4-4244-AA71-CBBFA1EFCC14}" type="datetimeFigureOut">
              <a:rPr lang="en-SG" smtClean="0"/>
              <a:t>18/11/2020</a:t>
            </a:fld>
            <a:endParaRPr lang="en-SG"/>
          </a:p>
        </p:txBody>
      </p:sp>
      <p:sp>
        <p:nvSpPr>
          <p:cNvPr id="5" name="Footer Placeholder 4"/>
          <p:cNvSpPr>
            <a:spLocks noGrp="1"/>
          </p:cNvSpPr>
          <p:nvPr>
            <p:ph type="ftr" sz="quarter" idx="11"/>
          </p:nvPr>
        </p:nvSpPr>
        <p:spPr/>
        <p:txBody>
          <a:bodyPr/>
          <a:lstStyle/>
          <a:p>
            <a:endParaRPr lang="en-SG"/>
          </a:p>
        </p:txBody>
      </p:sp>
      <p:sp>
        <p:nvSpPr>
          <p:cNvPr id="6" name="Slide Number Placeholder 5"/>
          <p:cNvSpPr>
            <a:spLocks noGrp="1"/>
          </p:cNvSpPr>
          <p:nvPr>
            <p:ph type="sldNum" sz="quarter" idx="12"/>
          </p:nvPr>
        </p:nvSpPr>
        <p:spPr/>
        <p:txBody>
          <a:bodyPr/>
          <a:lstStyle/>
          <a:p>
            <a:fld id="{CD0764B0-A375-4A54-8155-9866EB257E47}" type="slidenum">
              <a:rPr lang="en-SG" smtClean="0"/>
              <a:t>‹#›</a:t>
            </a:fld>
            <a:endParaRPr lang="en-SG"/>
          </a:p>
        </p:txBody>
      </p:sp>
    </p:spTree>
    <p:extLst>
      <p:ext uri="{BB962C8B-B14F-4D97-AF65-F5344CB8AC3E}">
        <p14:creationId xmlns:p14="http://schemas.microsoft.com/office/powerpoint/2010/main" val="13368216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BF45955-82E4-4244-AA71-CBBFA1EFCC14}" type="datetimeFigureOut">
              <a:rPr lang="en-SG" smtClean="0"/>
              <a:t>18/11/2020</a:t>
            </a:fld>
            <a:endParaRPr lang="en-SG"/>
          </a:p>
        </p:txBody>
      </p:sp>
      <p:sp>
        <p:nvSpPr>
          <p:cNvPr id="5" name="Footer Placeholder 4"/>
          <p:cNvSpPr>
            <a:spLocks noGrp="1"/>
          </p:cNvSpPr>
          <p:nvPr>
            <p:ph type="ftr" sz="quarter" idx="11"/>
          </p:nvPr>
        </p:nvSpPr>
        <p:spPr/>
        <p:txBody>
          <a:bodyPr/>
          <a:lstStyle/>
          <a:p>
            <a:endParaRPr lang="en-SG"/>
          </a:p>
        </p:txBody>
      </p:sp>
      <p:sp>
        <p:nvSpPr>
          <p:cNvPr id="6" name="Slide Number Placeholder 5"/>
          <p:cNvSpPr>
            <a:spLocks noGrp="1"/>
          </p:cNvSpPr>
          <p:nvPr>
            <p:ph type="sldNum" sz="quarter" idx="12"/>
          </p:nvPr>
        </p:nvSpPr>
        <p:spPr/>
        <p:txBody>
          <a:bodyPr/>
          <a:lstStyle/>
          <a:p>
            <a:fld id="{CD0764B0-A375-4A54-8155-9866EB257E47}" type="slidenum">
              <a:rPr lang="en-SG" smtClean="0"/>
              <a:t>‹#›</a:t>
            </a:fld>
            <a:endParaRPr lang="en-SG"/>
          </a:p>
        </p:txBody>
      </p:sp>
    </p:spTree>
    <p:extLst>
      <p:ext uri="{BB962C8B-B14F-4D97-AF65-F5344CB8AC3E}">
        <p14:creationId xmlns:p14="http://schemas.microsoft.com/office/powerpoint/2010/main" val="19401971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BF45955-82E4-4244-AA71-CBBFA1EFCC14}" type="datetimeFigureOut">
              <a:rPr lang="en-SG" smtClean="0"/>
              <a:t>18/11/2020</a:t>
            </a:fld>
            <a:endParaRPr lang="en-SG"/>
          </a:p>
        </p:txBody>
      </p:sp>
      <p:sp>
        <p:nvSpPr>
          <p:cNvPr id="5" name="Footer Placeholder 4"/>
          <p:cNvSpPr>
            <a:spLocks noGrp="1"/>
          </p:cNvSpPr>
          <p:nvPr>
            <p:ph type="ftr" sz="quarter" idx="11"/>
          </p:nvPr>
        </p:nvSpPr>
        <p:spPr/>
        <p:txBody>
          <a:bodyPr/>
          <a:lstStyle/>
          <a:p>
            <a:endParaRPr lang="en-SG"/>
          </a:p>
        </p:txBody>
      </p:sp>
      <p:sp>
        <p:nvSpPr>
          <p:cNvPr id="6" name="Slide Number Placeholder 5"/>
          <p:cNvSpPr>
            <a:spLocks noGrp="1"/>
          </p:cNvSpPr>
          <p:nvPr>
            <p:ph type="sldNum" sz="quarter" idx="12"/>
          </p:nvPr>
        </p:nvSpPr>
        <p:spPr/>
        <p:txBody>
          <a:bodyPr/>
          <a:lstStyle/>
          <a:p>
            <a:fld id="{CD0764B0-A375-4A54-8155-9866EB257E47}" type="slidenum">
              <a:rPr lang="en-SG" smtClean="0"/>
              <a:t>‹#›</a:t>
            </a:fld>
            <a:endParaRPr lang="en-SG"/>
          </a:p>
        </p:txBody>
      </p:sp>
    </p:spTree>
    <p:extLst>
      <p:ext uri="{BB962C8B-B14F-4D97-AF65-F5344CB8AC3E}">
        <p14:creationId xmlns:p14="http://schemas.microsoft.com/office/powerpoint/2010/main" val="1693692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BF45955-82E4-4244-AA71-CBBFA1EFCC14}" type="datetimeFigureOut">
              <a:rPr lang="en-SG" smtClean="0"/>
              <a:t>18/11/2020</a:t>
            </a:fld>
            <a:endParaRPr lang="en-SG"/>
          </a:p>
        </p:txBody>
      </p:sp>
      <p:sp>
        <p:nvSpPr>
          <p:cNvPr id="6" name="Footer Placeholder 5"/>
          <p:cNvSpPr>
            <a:spLocks noGrp="1"/>
          </p:cNvSpPr>
          <p:nvPr>
            <p:ph type="ftr" sz="quarter" idx="11"/>
          </p:nvPr>
        </p:nvSpPr>
        <p:spPr/>
        <p:txBody>
          <a:bodyPr/>
          <a:lstStyle/>
          <a:p>
            <a:endParaRPr lang="en-SG"/>
          </a:p>
        </p:txBody>
      </p:sp>
      <p:sp>
        <p:nvSpPr>
          <p:cNvPr id="7" name="Slide Number Placeholder 6"/>
          <p:cNvSpPr>
            <a:spLocks noGrp="1"/>
          </p:cNvSpPr>
          <p:nvPr>
            <p:ph type="sldNum" sz="quarter" idx="12"/>
          </p:nvPr>
        </p:nvSpPr>
        <p:spPr/>
        <p:txBody>
          <a:bodyPr/>
          <a:lstStyle/>
          <a:p>
            <a:fld id="{CD0764B0-A375-4A54-8155-9866EB257E47}" type="slidenum">
              <a:rPr lang="en-SG" smtClean="0"/>
              <a:t>‹#›</a:t>
            </a:fld>
            <a:endParaRPr lang="en-SG"/>
          </a:p>
        </p:txBody>
      </p:sp>
    </p:spTree>
    <p:extLst>
      <p:ext uri="{BB962C8B-B14F-4D97-AF65-F5344CB8AC3E}">
        <p14:creationId xmlns:p14="http://schemas.microsoft.com/office/powerpoint/2010/main" val="26695064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BF45955-82E4-4244-AA71-CBBFA1EFCC14}" type="datetimeFigureOut">
              <a:rPr lang="en-SG" smtClean="0"/>
              <a:t>18/11/2020</a:t>
            </a:fld>
            <a:endParaRPr lang="en-SG"/>
          </a:p>
        </p:txBody>
      </p:sp>
      <p:sp>
        <p:nvSpPr>
          <p:cNvPr id="8" name="Footer Placeholder 7"/>
          <p:cNvSpPr>
            <a:spLocks noGrp="1"/>
          </p:cNvSpPr>
          <p:nvPr>
            <p:ph type="ftr" sz="quarter" idx="11"/>
          </p:nvPr>
        </p:nvSpPr>
        <p:spPr/>
        <p:txBody>
          <a:bodyPr/>
          <a:lstStyle/>
          <a:p>
            <a:endParaRPr lang="en-SG"/>
          </a:p>
        </p:txBody>
      </p:sp>
      <p:sp>
        <p:nvSpPr>
          <p:cNvPr id="9" name="Slide Number Placeholder 8"/>
          <p:cNvSpPr>
            <a:spLocks noGrp="1"/>
          </p:cNvSpPr>
          <p:nvPr>
            <p:ph type="sldNum" sz="quarter" idx="12"/>
          </p:nvPr>
        </p:nvSpPr>
        <p:spPr/>
        <p:txBody>
          <a:bodyPr/>
          <a:lstStyle/>
          <a:p>
            <a:fld id="{CD0764B0-A375-4A54-8155-9866EB257E47}" type="slidenum">
              <a:rPr lang="en-SG" smtClean="0"/>
              <a:t>‹#›</a:t>
            </a:fld>
            <a:endParaRPr lang="en-SG"/>
          </a:p>
        </p:txBody>
      </p:sp>
    </p:spTree>
    <p:extLst>
      <p:ext uri="{BB962C8B-B14F-4D97-AF65-F5344CB8AC3E}">
        <p14:creationId xmlns:p14="http://schemas.microsoft.com/office/powerpoint/2010/main" val="42895135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BF45955-82E4-4244-AA71-CBBFA1EFCC14}" type="datetimeFigureOut">
              <a:rPr lang="en-SG" smtClean="0"/>
              <a:t>18/11/2020</a:t>
            </a:fld>
            <a:endParaRPr lang="en-SG"/>
          </a:p>
        </p:txBody>
      </p:sp>
      <p:sp>
        <p:nvSpPr>
          <p:cNvPr id="4" name="Footer Placeholder 3"/>
          <p:cNvSpPr>
            <a:spLocks noGrp="1"/>
          </p:cNvSpPr>
          <p:nvPr>
            <p:ph type="ftr" sz="quarter" idx="11"/>
          </p:nvPr>
        </p:nvSpPr>
        <p:spPr/>
        <p:txBody>
          <a:bodyPr/>
          <a:lstStyle/>
          <a:p>
            <a:endParaRPr lang="en-SG"/>
          </a:p>
        </p:txBody>
      </p:sp>
      <p:sp>
        <p:nvSpPr>
          <p:cNvPr id="5" name="Slide Number Placeholder 4"/>
          <p:cNvSpPr>
            <a:spLocks noGrp="1"/>
          </p:cNvSpPr>
          <p:nvPr>
            <p:ph type="sldNum" sz="quarter" idx="12"/>
          </p:nvPr>
        </p:nvSpPr>
        <p:spPr/>
        <p:txBody>
          <a:bodyPr/>
          <a:lstStyle/>
          <a:p>
            <a:fld id="{CD0764B0-A375-4A54-8155-9866EB257E47}" type="slidenum">
              <a:rPr lang="en-SG" smtClean="0"/>
              <a:t>‹#›</a:t>
            </a:fld>
            <a:endParaRPr lang="en-SG"/>
          </a:p>
        </p:txBody>
      </p:sp>
    </p:spTree>
    <p:extLst>
      <p:ext uri="{BB962C8B-B14F-4D97-AF65-F5344CB8AC3E}">
        <p14:creationId xmlns:p14="http://schemas.microsoft.com/office/powerpoint/2010/main" val="14694553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BF45955-82E4-4244-AA71-CBBFA1EFCC14}" type="datetimeFigureOut">
              <a:rPr lang="en-SG" smtClean="0"/>
              <a:t>18/11/2020</a:t>
            </a:fld>
            <a:endParaRPr lang="en-SG"/>
          </a:p>
        </p:txBody>
      </p:sp>
      <p:sp>
        <p:nvSpPr>
          <p:cNvPr id="3" name="Footer Placeholder 2"/>
          <p:cNvSpPr>
            <a:spLocks noGrp="1"/>
          </p:cNvSpPr>
          <p:nvPr>
            <p:ph type="ftr" sz="quarter" idx="11"/>
          </p:nvPr>
        </p:nvSpPr>
        <p:spPr/>
        <p:txBody>
          <a:bodyPr/>
          <a:lstStyle/>
          <a:p>
            <a:endParaRPr lang="en-SG"/>
          </a:p>
        </p:txBody>
      </p:sp>
      <p:sp>
        <p:nvSpPr>
          <p:cNvPr id="4" name="Slide Number Placeholder 3"/>
          <p:cNvSpPr>
            <a:spLocks noGrp="1"/>
          </p:cNvSpPr>
          <p:nvPr>
            <p:ph type="sldNum" sz="quarter" idx="12"/>
          </p:nvPr>
        </p:nvSpPr>
        <p:spPr/>
        <p:txBody>
          <a:bodyPr/>
          <a:lstStyle/>
          <a:p>
            <a:fld id="{CD0764B0-A375-4A54-8155-9866EB257E47}" type="slidenum">
              <a:rPr lang="en-SG" smtClean="0"/>
              <a:t>‹#›</a:t>
            </a:fld>
            <a:endParaRPr lang="en-SG"/>
          </a:p>
        </p:txBody>
      </p:sp>
    </p:spTree>
    <p:extLst>
      <p:ext uri="{BB962C8B-B14F-4D97-AF65-F5344CB8AC3E}">
        <p14:creationId xmlns:p14="http://schemas.microsoft.com/office/powerpoint/2010/main" val="22174678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BF45955-82E4-4244-AA71-CBBFA1EFCC14}" type="datetimeFigureOut">
              <a:rPr lang="en-SG" smtClean="0"/>
              <a:t>18/11/2020</a:t>
            </a:fld>
            <a:endParaRPr lang="en-SG"/>
          </a:p>
        </p:txBody>
      </p:sp>
      <p:sp>
        <p:nvSpPr>
          <p:cNvPr id="6" name="Footer Placeholder 5"/>
          <p:cNvSpPr>
            <a:spLocks noGrp="1"/>
          </p:cNvSpPr>
          <p:nvPr>
            <p:ph type="ftr" sz="quarter" idx="11"/>
          </p:nvPr>
        </p:nvSpPr>
        <p:spPr/>
        <p:txBody>
          <a:bodyPr/>
          <a:lstStyle/>
          <a:p>
            <a:endParaRPr lang="en-SG"/>
          </a:p>
        </p:txBody>
      </p:sp>
      <p:sp>
        <p:nvSpPr>
          <p:cNvPr id="7" name="Slide Number Placeholder 6"/>
          <p:cNvSpPr>
            <a:spLocks noGrp="1"/>
          </p:cNvSpPr>
          <p:nvPr>
            <p:ph type="sldNum" sz="quarter" idx="12"/>
          </p:nvPr>
        </p:nvSpPr>
        <p:spPr/>
        <p:txBody>
          <a:bodyPr/>
          <a:lstStyle/>
          <a:p>
            <a:fld id="{CD0764B0-A375-4A54-8155-9866EB257E47}" type="slidenum">
              <a:rPr lang="en-SG" smtClean="0"/>
              <a:t>‹#›</a:t>
            </a:fld>
            <a:endParaRPr lang="en-SG"/>
          </a:p>
        </p:txBody>
      </p:sp>
    </p:spTree>
    <p:extLst>
      <p:ext uri="{BB962C8B-B14F-4D97-AF65-F5344CB8AC3E}">
        <p14:creationId xmlns:p14="http://schemas.microsoft.com/office/powerpoint/2010/main" val="21636507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BF45955-82E4-4244-AA71-CBBFA1EFCC14}" type="datetimeFigureOut">
              <a:rPr lang="en-SG" smtClean="0"/>
              <a:t>18/11/2020</a:t>
            </a:fld>
            <a:endParaRPr lang="en-SG"/>
          </a:p>
        </p:txBody>
      </p:sp>
      <p:sp>
        <p:nvSpPr>
          <p:cNvPr id="6" name="Footer Placeholder 5"/>
          <p:cNvSpPr>
            <a:spLocks noGrp="1"/>
          </p:cNvSpPr>
          <p:nvPr>
            <p:ph type="ftr" sz="quarter" idx="11"/>
          </p:nvPr>
        </p:nvSpPr>
        <p:spPr/>
        <p:txBody>
          <a:bodyPr/>
          <a:lstStyle/>
          <a:p>
            <a:endParaRPr lang="en-SG"/>
          </a:p>
        </p:txBody>
      </p:sp>
      <p:sp>
        <p:nvSpPr>
          <p:cNvPr id="7" name="Slide Number Placeholder 6"/>
          <p:cNvSpPr>
            <a:spLocks noGrp="1"/>
          </p:cNvSpPr>
          <p:nvPr>
            <p:ph type="sldNum" sz="quarter" idx="12"/>
          </p:nvPr>
        </p:nvSpPr>
        <p:spPr/>
        <p:txBody>
          <a:bodyPr/>
          <a:lstStyle/>
          <a:p>
            <a:fld id="{CD0764B0-A375-4A54-8155-9866EB257E47}" type="slidenum">
              <a:rPr lang="en-SG" smtClean="0"/>
              <a:t>‹#›</a:t>
            </a:fld>
            <a:endParaRPr lang="en-SG"/>
          </a:p>
        </p:txBody>
      </p:sp>
    </p:spTree>
    <p:extLst>
      <p:ext uri="{BB962C8B-B14F-4D97-AF65-F5344CB8AC3E}">
        <p14:creationId xmlns:p14="http://schemas.microsoft.com/office/powerpoint/2010/main" val="638121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BF45955-82E4-4244-AA71-CBBFA1EFCC14}" type="datetimeFigureOut">
              <a:rPr lang="en-SG" smtClean="0"/>
              <a:t>18/11/2020</a:t>
            </a:fld>
            <a:endParaRPr lang="en-SG"/>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SG"/>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0764B0-A375-4A54-8155-9866EB257E47}" type="slidenum">
              <a:rPr lang="en-SG" smtClean="0"/>
              <a:t>‹#›</a:t>
            </a:fld>
            <a:endParaRPr lang="en-SG"/>
          </a:p>
        </p:txBody>
      </p:sp>
    </p:spTree>
    <p:extLst>
      <p:ext uri="{BB962C8B-B14F-4D97-AF65-F5344CB8AC3E}">
        <p14:creationId xmlns:p14="http://schemas.microsoft.com/office/powerpoint/2010/main" val="144262875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mailto:chuanqing@bcs.edu.sg"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01BDD5C-B197-43E0-8436-10FE5124F7F4}"/>
              </a:ext>
            </a:extLst>
          </p:cNvPr>
          <p:cNvSpPr>
            <a:spLocks noGrp="1"/>
          </p:cNvSpPr>
          <p:nvPr>
            <p:ph type="title"/>
          </p:nvPr>
        </p:nvSpPr>
        <p:spPr/>
        <p:txBody>
          <a:bodyPr>
            <a:normAutofit fontScale="90000"/>
          </a:bodyPr>
          <a:lstStyle/>
          <a:p>
            <a:r>
              <a:rPr lang="en-SG" dirty="0"/>
              <a:t>Lecture 13: Dign</a:t>
            </a:r>
            <a:r>
              <a:rPr lang="en-SG" dirty="0">
                <a:latin typeface="Times New Roman" panose="02020603050405020304" pitchFamily="18" charset="0"/>
                <a:cs typeface="Times New Roman" panose="02020603050405020304" pitchFamily="18" charset="0"/>
              </a:rPr>
              <a:t>ā</a:t>
            </a:r>
            <a:r>
              <a:rPr lang="en-SG" dirty="0"/>
              <a:t>ga-</a:t>
            </a:r>
            <a:r>
              <a:rPr lang="en-SG" dirty="0" err="1"/>
              <a:t>Dharmak</a:t>
            </a:r>
            <a:r>
              <a:rPr lang="en-SG" dirty="0" err="1">
                <a:latin typeface="Times New Roman" panose="02020603050405020304" pitchFamily="18" charset="0"/>
                <a:cs typeface="Times New Roman" panose="02020603050405020304" pitchFamily="18" charset="0"/>
              </a:rPr>
              <a:t>ī</a:t>
            </a:r>
            <a:r>
              <a:rPr lang="en-SG" dirty="0" err="1"/>
              <a:t>rti</a:t>
            </a:r>
            <a:r>
              <a:rPr lang="en-SG" dirty="0"/>
              <a:t> School and Buddhist Logic Method</a:t>
            </a:r>
          </a:p>
        </p:txBody>
      </p:sp>
      <p:sp>
        <p:nvSpPr>
          <p:cNvPr id="5" name="Content Placeholder 4">
            <a:extLst>
              <a:ext uri="{FF2B5EF4-FFF2-40B4-BE49-F238E27FC236}">
                <a16:creationId xmlns:a16="http://schemas.microsoft.com/office/drawing/2014/main" id="{F602D2F7-07C1-4E46-BDEF-D1D2EC4FCA49}"/>
              </a:ext>
            </a:extLst>
          </p:cNvPr>
          <p:cNvSpPr>
            <a:spLocks noGrp="1"/>
          </p:cNvSpPr>
          <p:nvPr>
            <p:ph idx="1"/>
          </p:nvPr>
        </p:nvSpPr>
        <p:spPr/>
        <p:txBody>
          <a:bodyPr>
            <a:normAutofit fontScale="77500" lnSpcReduction="20000"/>
          </a:bodyPr>
          <a:lstStyle/>
          <a:p>
            <a:r>
              <a:rPr lang="en-SG" dirty="0"/>
              <a:t>In the previous 4 lectures, we have discussed and then reviewed some of the most important Buddhist logical theories that had been either summarized or invented by Dign</a:t>
            </a:r>
            <a:r>
              <a:rPr lang="en-SG" dirty="0">
                <a:latin typeface="Times New Roman" panose="02020603050405020304" pitchFamily="18" charset="0"/>
                <a:cs typeface="Times New Roman" panose="02020603050405020304" pitchFamily="18" charset="0"/>
              </a:rPr>
              <a:t>ā</a:t>
            </a:r>
            <a:r>
              <a:rPr lang="en-SG" dirty="0"/>
              <a:t>ga who is rightly regarded as the founder of Buddhist logic; but as we mentioned, despite the fact that the importance of Dign</a:t>
            </a:r>
            <a:r>
              <a:rPr lang="en-SG" dirty="0">
                <a:latin typeface="Times New Roman" panose="02020603050405020304" pitchFamily="18" charset="0"/>
                <a:cs typeface="Times New Roman" panose="02020603050405020304" pitchFamily="18" charset="0"/>
              </a:rPr>
              <a:t>ā</a:t>
            </a:r>
            <a:r>
              <a:rPr lang="en-SG" dirty="0"/>
              <a:t>ga and his role in Buddhist logical method should be recognized, all the other philosophers, such as </a:t>
            </a:r>
            <a:r>
              <a:rPr lang="en-SG" dirty="0" err="1"/>
              <a:t>Asaṅga</a:t>
            </a:r>
            <a:r>
              <a:rPr lang="en-SG" dirty="0"/>
              <a:t> and </a:t>
            </a:r>
            <a:r>
              <a:rPr lang="en-SG" dirty="0" err="1"/>
              <a:t>Vasubandhu</a:t>
            </a:r>
            <a:r>
              <a:rPr lang="en-SG" dirty="0"/>
              <a:t> brothers and their contributions should not be underestimated; </a:t>
            </a:r>
          </a:p>
          <a:p>
            <a:r>
              <a:rPr lang="en-SG" dirty="0"/>
              <a:t>In this lecture, we shall discuss the last important Buddhist philosopher in term of Buddhist logical development before Buddhist logic itself entered into the era of commentaries and then long period of oblivion; but before start, it might be necessary to point out that although there is a time gap between Dign</a:t>
            </a:r>
            <a:r>
              <a:rPr lang="en-SG" dirty="0">
                <a:latin typeface="Times New Roman" panose="02020603050405020304" pitchFamily="18" charset="0"/>
                <a:cs typeface="Times New Roman" panose="02020603050405020304" pitchFamily="18" charset="0"/>
              </a:rPr>
              <a:t>ā</a:t>
            </a:r>
            <a:r>
              <a:rPr lang="en-SG" dirty="0"/>
              <a:t>ga and </a:t>
            </a:r>
            <a:r>
              <a:rPr lang="en-SG" dirty="0" err="1"/>
              <a:t>Dharmak</a:t>
            </a:r>
            <a:r>
              <a:rPr lang="en-SG" dirty="0" err="1">
                <a:latin typeface="Times New Roman" panose="02020603050405020304" pitchFamily="18" charset="0"/>
                <a:cs typeface="Times New Roman" panose="02020603050405020304" pitchFamily="18" charset="0"/>
              </a:rPr>
              <a:t>ī</a:t>
            </a:r>
            <a:r>
              <a:rPr lang="en-SG" dirty="0" err="1"/>
              <a:t>rti</a:t>
            </a:r>
            <a:r>
              <a:rPr lang="en-SG" dirty="0"/>
              <a:t>, in terms of philosophy ideas and logical system, those two philosophers were linked by a relationship that like a teacher and a pupil; in fact, without the latter, the former seemed to be too difficult, and his ideas too chaotic to be appreciated;</a:t>
            </a:r>
          </a:p>
        </p:txBody>
      </p:sp>
    </p:spTree>
    <p:extLst>
      <p:ext uri="{BB962C8B-B14F-4D97-AF65-F5344CB8AC3E}">
        <p14:creationId xmlns:p14="http://schemas.microsoft.com/office/powerpoint/2010/main" val="19545629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009058-1CBA-49E9-B4C3-BFAC9340110E}"/>
              </a:ext>
            </a:extLst>
          </p:cNvPr>
          <p:cNvSpPr>
            <a:spLocks noGrp="1"/>
          </p:cNvSpPr>
          <p:nvPr>
            <p:ph type="title"/>
          </p:nvPr>
        </p:nvSpPr>
        <p:spPr/>
        <p:txBody>
          <a:bodyPr/>
          <a:lstStyle/>
          <a:p>
            <a:r>
              <a:rPr lang="en-SG" dirty="0"/>
              <a:t>Further explanations</a:t>
            </a:r>
          </a:p>
        </p:txBody>
      </p:sp>
      <p:sp>
        <p:nvSpPr>
          <p:cNvPr id="3" name="Content Placeholder 2">
            <a:extLst>
              <a:ext uri="{FF2B5EF4-FFF2-40B4-BE49-F238E27FC236}">
                <a16:creationId xmlns:a16="http://schemas.microsoft.com/office/drawing/2014/main" id="{71C8E7CD-851C-4516-8C66-E572237AA7CF}"/>
              </a:ext>
            </a:extLst>
          </p:cNvPr>
          <p:cNvSpPr>
            <a:spLocks noGrp="1"/>
          </p:cNvSpPr>
          <p:nvPr>
            <p:ph idx="1"/>
          </p:nvPr>
        </p:nvSpPr>
        <p:spPr/>
        <p:txBody>
          <a:bodyPr>
            <a:normAutofit fontScale="77500" lnSpcReduction="20000"/>
          </a:bodyPr>
          <a:lstStyle/>
          <a:p>
            <a:r>
              <a:rPr lang="en-SG" dirty="0"/>
              <a:t>As you can see, those three divisions are somewhat different from that of his predecessor </a:t>
            </a:r>
            <a:r>
              <a:rPr lang="en-SG" dirty="0" err="1"/>
              <a:t>Dignaga</a:t>
            </a:r>
            <a:r>
              <a:rPr lang="en-SG" dirty="0"/>
              <a:t>; first of all, while </a:t>
            </a:r>
            <a:r>
              <a:rPr lang="en-SG" dirty="0" err="1"/>
              <a:t>Dignaga’s</a:t>
            </a:r>
            <a:r>
              <a:rPr lang="en-SG" dirty="0"/>
              <a:t> divisions of inferences for oneself and for others suggested a twofold division of mental process (convincing oneself that one’s argument is valid) and syllogism (convincing others that what your formulated is in fact valid), the threefold division is more detailed;</a:t>
            </a:r>
          </a:p>
          <a:p>
            <a:r>
              <a:rPr lang="en-SG" dirty="0"/>
              <a:t>Secondly, inference based on </a:t>
            </a:r>
            <a:r>
              <a:rPr lang="en-SG" i="1" dirty="0"/>
              <a:t>one’s own nature</a:t>
            </a:r>
            <a:r>
              <a:rPr lang="en-SG" dirty="0"/>
              <a:t> is similar to a concept, its intention and extension: such as a white horse should be a horse, because first of all, a white horse is a horse; then its colour; but we know that a horse is not necessarily a white horse because one is a category and another is a subcategory;</a:t>
            </a:r>
          </a:p>
          <a:p>
            <a:r>
              <a:rPr lang="en-SG" dirty="0"/>
              <a:t>Thirdly, inference based on the </a:t>
            </a:r>
            <a:r>
              <a:rPr lang="en-SG" i="1" dirty="0"/>
              <a:t>non-perception</a:t>
            </a:r>
            <a:r>
              <a:rPr lang="en-SG" dirty="0"/>
              <a:t> is rather profound, for it cast doubt on the otherwise accepted wisdom that a fire can be ascertained due to some smoke; we shall discuss further in next lecture; </a:t>
            </a:r>
          </a:p>
        </p:txBody>
      </p:sp>
    </p:spTree>
    <p:extLst>
      <p:ext uri="{BB962C8B-B14F-4D97-AF65-F5344CB8AC3E}">
        <p14:creationId xmlns:p14="http://schemas.microsoft.com/office/powerpoint/2010/main" val="9603109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B8CCD1-E965-49D0-BEE7-4BB20C19E315}"/>
              </a:ext>
            </a:extLst>
          </p:cNvPr>
          <p:cNvSpPr>
            <a:spLocks noGrp="1"/>
          </p:cNvSpPr>
          <p:nvPr>
            <p:ph type="title"/>
          </p:nvPr>
        </p:nvSpPr>
        <p:spPr/>
        <p:txBody>
          <a:bodyPr>
            <a:normAutofit fontScale="90000"/>
          </a:bodyPr>
          <a:lstStyle/>
          <a:p>
            <a:r>
              <a:rPr lang="en-SG" dirty="0"/>
              <a:t>Three types of inference</a:t>
            </a:r>
            <a:r>
              <a:rPr lang="en-SG" sz="2000" dirty="0"/>
              <a:t>: this threefold division is not only detailed but also raised some further questions as to how to ensure the cogent level of Buddhist logical reasoning. For instance, inference based on non-perception would make further requirements necessary if a inference is to be considered valid and sound.</a:t>
            </a:r>
          </a:p>
        </p:txBody>
      </p:sp>
      <p:graphicFrame>
        <p:nvGraphicFramePr>
          <p:cNvPr id="4" name="Content Placeholder 3">
            <a:extLst>
              <a:ext uri="{FF2B5EF4-FFF2-40B4-BE49-F238E27FC236}">
                <a16:creationId xmlns:a16="http://schemas.microsoft.com/office/drawing/2014/main" id="{44A05C50-7CF9-4DFF-AB20-EB39A9AE30D8}"/>
              </a:ext>
            </a:extLst>
          </p:cNvPr>
          <p:cNvGraphicFramePr>
            <a:graphicFrameLocks noGrp="1"/>
          </p:cNvGraphicFramePr>
          <p:nvPr>
            <p:ph idx="1"/>
            <p:extLst>
              <p:ext uri="{D42A27DB-BD31-4B8C-83A1-F6EECF244321}">
                <p14:modId xmlns:p14="http://schemas.microsoft.com/office/powerpoint/2010/main" val="1132566923"/>
              </p:ext>
            </p:extLst>
          </p:nvPr>
        </p:nvGraphicFramePr>
        <p:xfrm>
          <a:off x="628650" y="1825625"/>
          <a:ext cx="78867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639925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A3154B-3AE1-4691-B8C5-DEE34FFE7642}"/>
              </a:ext>
            </a:extLst>
          </p:cNvPr>
          <p:cNvSpPr>
            <a:spLocks noGrp="1"/>
          </p:cNvSpPr>
          <p:nvPr>
            <p:ph type="title"/>
          </p:nvPr>
        </p:nvSpPr>
        <p:spPr/>
        <p:txBody>
          <a:bodyPr/>
          <a:lstStyle/>
          <a:p>
            <a:r>
              <a:rPr lang="en-SG" dirty="0"/>
              <a:t>Summary and facts check</a:t>
            </a:r>
          </a:p>
        </p:txBody>
      </p:sp>
      <p:sp>
        <p:nvSpPr>
          <p:cNvPr id="3" name="Content Placeholder 2">
            <a:extLst>
              <a:ext uri="{FF2B5EF4-FFF2-40B4-BE49-F238E27FC236}">
                <a16:creationId xmlns:a16="http://schemas.microsoft.com/office/drawing/2014/main" id="{48EFEAEC-03C2-45EA-BBC6-3BC8023FDF45}"/>
              </a:ext>
            </a:extLst>
          </p:cNvPr>
          <p:cNvSpPr>
            <a:spLocks noGrp="1"/>
          </p:cNvSpPr>
          <p:nvPr>
            <p:ph idx="1"/>
          </p:nvPr>
        </p:nvSpPr>
        <p:spPr/>
        <p:txBody>
          <a:bodyPr>
            <a:normAutofit fontScale="77500" lnSpcReduction="20000"/>
          </a:bodyPr>
          <a:lstStyle/>
          <a:p>
            <a:r>
              <a:rPr lang="en-SG" dirty="0"/>
              <a:t>In this lecture, we have discussed the last important Buddhist philosopher/logician who, together with </a:t>
            </a:r>
            <a:r>
              <a:rPr lang="en-SG" dirty="0" err="1"/>
              <a:t>Dignaga</a:t>
            </a:r>
            <a:r>
              <a:rPr lang="en-SG" dirty="0"/>
              <a:t>, had greatly systematized the Buddhist logical method; it is true that since then Buddhist logic spread to other places and flourished from time to time, but all the later works are either commentaries of the early works by </a:t>
            </a:r>
            <a:r>
              <a:rPr lang="en-SG" dirty="0" err="1"/>
              <a:t>Dignaga</a:t>
            </a:r>
            <a:r>
              <a:rPr lang="en-SG" dirty="0"/>
              <a:t> and </a:t>
            </a:r>
            <a:r>
              <a:rPr lang="en-SG" u="sng" dirty="0" err="1"/>
              <a:t>Dharmakirti</a:t>
            </a:r>
            <a:r>
              <a:rPr lang="en-SG" dirty="0"/>
              <a:t> or studies of those works;</a:t>
            </a:r>
          </a:p>
          <a:p>
            <a:r>
              <a:rPr lang="en-SG" dirty="0"/>
              <a:t>Although it is difficult to date when </a:t>
            </a:r>
            <a:r>
              <a:rPr lang="en-SG" dirty="0" err="1"/>
              <a:t>Dharmakirti</a:t>
            </a:r>
            <a:r>
              <a:rPr lang="en-SG" dirty="0"/>
              <a:t> had lived, it is generally assumed that due to </a:t>
            </a:r>
            <a:r>
              <a:rPr lang="en-US" u="sng" dirty="0" err="1"/>
              <a:t>Īśvarasena</a:t>
            </a:r>
            <a:r>
              <a:rPr lang="en-US" dirty="0"/>
              <a:t>, the great works of </a:t>
            </a:r>
            <a:r>
              <a:rPr lang="en-US" dirty="0" err="1"/>
              <a:t>Dignaga</a:t>
            </a:r>
            <a:r>
              <a:rPr lang="en-US" dirty="0"/>
              <a:t> were transmitted to </a:t>
            </a:r>
            <a:r>
              <a:rPr lang="en-US" dirty="0" err="1"/>
              <a:t>Dharmakirti</a:t>
            </a:r>
            <a:r>
              <a:rPr lang="en-US" dirty="0"/>
              <a:t>; based on the important ideas of </a:t>
            </a:r>
            <a:r>
              <a:rPr lang="en-US" dirty="0" err="1"/>
              <a:t>Dignaga</a:t>
            </a:r>
            <a:r>
              <a:rPr lang="en-US" dirty="0"/>
              <a:t>, </a:t>
            </a:r>
            <a:r>
              <a:rPr lang="en-US" dirty="0" err="1"/>
              <a:t>Dharmakirti</a:t>
            </a:r>
            <a:r>
              <a:rPr lang="en-US" dirty="0"/>
              <a:t> had further refined the Buddhist logical method;</a:t>
            </a:r>
          </a:p>
          <a:p>
            <a:r>
              <a:rPr lang="en-US" dirty="0"/>
              <a:t>As for his works, of which </a:t>
            </a:r>
            <a:r>
              <a:rPr lang="en-US" u="sng" dirty="0"/>
              <a:t>7</a:t>
            </a:r>
            <a:r>
              <a:rPr lang="en-US" dirty="0"/>
              <a:t> are related to either epistemology or logical reasoning; the longest one and most important is entitled:</a:t>
            </a:r>
            <a:r>
              <a:rPr lang="en-SG" i="1" dirty="0"/>
              <a:t> </a:t>
            </a:r>
            <a:r>
              <a:rPr lang="en-SG" i="1" u="sng" dirty="0"/>
              <a:t>Pramāṇavārttika</a:t>
            </a:r>
            <a:r>
              <a:rPr lang="en-SG" dirty="0"/>
              <a:t>;</a:t>
            </a:r>
            <a:r>
              <a:rPr lang="en-US" dirty="0"/>
              <a:t> those are the commentaries on </a:t>
            </a:r>
            <a:r>
              <a:rPr lang="en-US" dirty="0" err="1"/>
              <a:t>Dignaga’s</a:t>
            </a:r>
            <a:r>
              <a:rPr lang="en-US" dirty="0"/>
              <a:t> work: </a:t>
            </a:r>
            <a:r>
              <a:rPr lang="en-US" i="1" u="sng" dirty="0"/>
              <a:t>Pramāṇasamuccaya</a:t>
            </a:r>
            <a:r>
              <a:rPr lang="en-US" dirty="0"/>
              <a:t>;</a:t>
            </a:r>
          </a:p>
          <a:p>
            <a:r>
              <a:rPr lang="en-US" dirty="0"/>
              <a:t>That would be all for this week; </a:t>
            </a:r>
            <a:r>
              <a:rPr lang="en-US" b="1" i="1" dirty="0"/>
              <a:t>any question, let me know!</a:t>
            </a:r>
            <a:endParaRPr lang="en-SG" b="1" i="1" dirty="0"/>
          </a:p>
        </p:txBody>
      </p:sp>
    </p:spTree>
    <p:extLst>
      <p:ext uri="{BB962C8B-B14F-4D97-AF65-F5344CB8AC3E}">
        <p14:creationId xmlns:p14="http://schemas.microsoft.com/office/powerpoint/2010/main" val="30004329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0E5A80-0F83-49C9-8186-0DDE3F2508F6}"/>
              </a:ext>
            </a:extLst>
          </p:cNvPr>
          <p:cNvSpPr>
            <a:spLocks noGrp="1"/>
          </p:cNvSpPr>
          <p:nvPr>
            <p:ph type="title"/>
          </p:nvPr>
        </p:nvSpPr>
        <p:spPr/>
        <p:txBody>
          <a:bodyPr/>
          <a:lstStyle/>
          <a:p>
            <a:r>
              <a:rPr lang="en-SG" dirty="0"/>
              <a:t>Exercises:</a:t>
            </a:r>
          </a:p>
        </p:txBody>
      </p:sp>
      <p:sp>
        <p:nvSpPr>
          <p:cNvPr id="3" name="Content Placeholder 2">
            <a:extLst>
              <a:ext uri="{FF2B5EF4-FFF2-40B4-BE49-F238E27FC236}">
                <a16:creationId xmlns:a16="http://schemas.microsoft.com/office/drawing/2014/main" id="{01642E05-3204-4E9C-A5B1-32078799B9DE}"/>
              </a:ext>
            </a:extLst>
          </p:cNvPr>
          <p:cNvSpPr>
            <a:spLocks noGrp="1"/>
          </p:cNvSpPr>
          <p:nvPr>
            <p:ph idx="1"/>
          </p:nvPr>
        </p:nvSpPr>
        <p:spPr/>
        <p:txBody>
          <a:bodyPr>
            <a:normAutofit fontScale="85000" lnSpcReduction="20000"/>
          </a:bodyPr>
          <a:lstStyle/>
          <a:p>
            <a:r>
              <a:rPr lang="en-SG" dirty="0"/>
              <a:t>Do the following exercises and submit them via email (</a:t>
            </a:r>
            <a:r>
              <a:rPr lang="en-SG" dirty="0">
                <a:hlinkClick r:id="rId2"/>
              </a:rPr>
              <a:t>chuanqing@bcs.edu.sg</a:t>
            </a:r>
            <a:r>
              <a:rPr lang="en-SG" dirty="0"/>
              <a:t>) to me by 5:00 pm, on 2</a:t>
            </a:r>
            <a:r>
              <a:rPr lang="en-SG" baseline="30000" dirty="0"/>
              <a:t>nd</a:t>
            </a:r>
            <a:r>
              <a:rPr lang="en-SG" dirty="0"/>
              <a:t> December (Wednesday); as usual, please send the exercises of the two courses (</a:t>
            </a:r>
            <a:r>
              <a:rPr lang="en-SG" i="1" dirty="0"/>
              <a:t>Buddhism and Economics</a:t>
            </a:r>
            <a:r>
              <a:rPr lang="en-SG" dirty="0"/>
              <a:t> &amp; </a:t>
            </a:r>
            <a:r>
              <a:rPr lang="en-SG" i="1" dirty="0"/>
              <a:t>Introduction to Buddhist Logic</a:t>
            </a:r>
            <a:r>
              <a:rPr lang="en-SG" dirty="0"/>
              <a:t>) together in one </a:t>
            </a:r>
            <a:r>
              <a:rPr lang="en-SG" u="sng" dirty="0"/>
              <a:t>Word doc. file</a:t>
            </a:r>
            <a:r>
              <a:rPr lang="en-SG" dirty="0"/>
              <a:t>;</a:t>
            </a:r>
          </a:p>
          <a:p>
            <a:r>
              <a:rPr lang="en-SG" dirty="0"/>
              <a:t>1, Read the course materials and the </a:t>
            </a:r>
            <a:r>
              <a:rPr lang="en-SG" i="1" dirty="0"/>
              <a:t>Buddhist Logic</a:t>
            </a:r>
            <a:r>
              <a:rPr lang="en-SG" dirty="0"/>
              <a:t> by Scherbatsky, volume 1, pp.34-39; then write a short biography (no more than 100 words) about the life of </a:t>
            </a:r>
            <a:r>
              <a:rPr lang="en-SG" dirty="0" err="1"/>
              <a:t>Dharmakirti</a:t>
            </a:r>
            <a:r>
              <a:rPr lang="en-SG" dirty="0"/>
              <a:t>.</a:t>
            </a:r>
          </a:p>
          <a:p>
            <a:r>
              <a:rPr lang="en-SG" dirty="0"/>
              <a:t>2, Generally, there are 7 works of logical reasoning or epistemology attributed to </a:t>
            </a:r>
            <a:r>
              <a:rPr lang="en-SG" dirty="0" err="1"/>
              <a:t>Dharmakirt</a:t>
            </a:r>
            <a:r>
              <a:rPr lang="en-SG" dirty="0"/>
              <a:t>. Out of those 7, which one is the longest and also is considered to be the most important? And that work is actually a commentary on which early work?</a:t>
            </a:r>
          </a:p>
        </p:txBody>
      </p:sp>
    </p:spTree>
    <p:extLst>
      <p:ext uri="{BB962C8B-B14F-4D97-AF65-F5344CB8AC3E}">
        <p14:creationId xmlns:p14="http://schemas.microsoft.com/office/powerpoint/2010/main" val="40545128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95115F-37FE-4ECA-89FF-CE93849377D0}"/>
              </a:ext>
            </a:extLst>
          </p:cNvPr>
          <p:cNvSpPr>
            <a:spLocks noGrp="1"/>
          </p:cNvSpPr>
          <p:nvPr>
            <p:ph type="title"/>
          </p:nvPr>
        </p:nvSpPr>
        <p:spPr/>
        <p:txBody>
          <a:bodyPr/>
          <a:lstStyle/>
          <a:p>
            <a:r>
              <a:rPr lang="en-SG" dirty="0"/>
              <a:t>Dign</a:t>
            </a:r>
            <a:r>
              <a:rPr lang="en-SG" dirty="0">
                <a:latin typeface="Times New Roman" panose="02020603050405020304" pitchFamily="18" charset="0"/>
                <a:cs typeface="Times New Roman" panose="02020603050405020304" pitchFamily="18" charset="0"/>
              </a:rPr>
              <a:t>ā</a:t>
            </a:r>
            <a:r>
              <a:rPr lang="en-SG" dirty="0"/>
              <a:t>ga-</a:t>
            </a:r>
            <a:r>
              <a:rPr lang="en-SG" dirty="0" err="1"/>
              <a:t>Dharmak</a:t>
            </a:r>
            <a:r>
              <a:rPr lang="en-SG" dirty="0" err="1">
                <a:latin typeface="Times New Roman" panose="02020603050405020304" pitchFamily="18" charset="0"/>
                <a:cs typeface="Times New Roman" panose="02020603050405020304" pitchFamily="18" charset="0"/>
              </a:rPr>
              <a:t>ī</a:t>
            </a:r>
            <a:r>
              <a:rPr lang="en-SG" dirty="0" err="1"/>
              <a:t>rti</a:t>
            </a:r>
            <a:r>
              <a:rPr lang="en-SG" dirty="0"/>
              <a:t> School</a:t>
            </a:r>
          </a:p>
        </p:txBody>
      </p:sp>
      <p:sp>
        <p:nvSpPr>
          <p:cNvPr id="3" name="Content Placeholder 2">
            <a:extLst>
              <a:ext uri="{FF2B5EF4-FFF2-40B4-BE49-F238E27FC236}">
                <a16:creationId xmlns:a16="http://schemas.microsoft.com/office/drawing/2014/main" id="{9C0E1BB0-125D-4D6B-8B23-D911A7F8D74B}"/>
              </a:ext>
            </a:extLst>
          </p:cNvPr>
          <p:cNvSpPr>
            <a:spLocks noGrp="1"/>
          </p:cNvSpPr>
          <p:nvPr>
            <p:ph idx="1"/>
          </p:nvPr>
        </p:nvSpPr>
        <p:spPr/>
        <p:txBody>
          <a:bodyPr>
            <a:normAutofit fontScale="77500" lnSpcReduction="20000"/>
          </a:bodyPr>
          <a:lstStyle/>
          <a:p>
            <a:r>
              <a:rPr lang="en-US" dirty="0"/>
              <a:t>As we mentioned, between </a:t>
            </a:r>
            <a:r>
              <a:rPr lang="en-SG" dirty="0" err="1"/>
              <a:t>Dign</a:t>
            </a:r>
            <a:r>
              <a:rPr lang="en-SG" dirty="0" err="1">
                <a:latin typeface="Times New Roman" panose="02020603050405020304" pitchFamily="18" charset="0"/>
                <a:cs typeface="Times New Roman" panose="02020603050405020304" pitchFamily="18" charset="0"/>
              </a:rPr>
              <a:t>ā</a:t>
            </a:r>
            <a:r>
              <a:rPr lang="en-SG" dirty="0" err="1"/>
              <a:t>ga</a:t>
            </a:r>
            <a:r>
              <a:rPr lang="en-SG" dirty="0"/>
              <a:t> and </a:t>
            </a:r>
            <a:r>
              <a:rPr lang="en-SG" dirty="0" err="1"/>
              <a:t>Dharmak</a:t>
            </a:r>
            <a:r>
              <a:rPr lang="en-SG" dirty="0" err="1">
                <a:latin typeface="Times New Roman" panose="02020603050405020304" pitchFamily="18" charset="0"/>
                <a:cs typeface="Times New Roman" panose="02020603050405020304" pitchFamily="18" charset="0"/>
              </a:rPr>
              <a:t>ī</a:t>
            </a:r>
            <a:r>
              <a:rPr lang="en-SG" dirty="0" err="1"/>
              <a:t>rti</a:t>
            </a:r>
            <a:r>
              <a:rPr lang="en-SG" dirty="0"/>
              <a:t>, there was another Buddhist philosopher named </a:t>
            </a:r>
            <a:r>
              <a:rPr lang="en-US" dirty="0"/>
              <a:t>Īśvarasena, who was a pupil of </a:t>
            </a:r>
            <a:r>
              <a:rPr lang="en-US" dirty="0" err="1"/>
              <a:t>Dignaga</a:t>
            </a:r>
            <a:r>
              <a:rPr lang="en-US" dirty="0"/>
              <a:t> and a tutor to </a:t>
            </a:r>
            <a:r>
              <a:rPr lang="en-US" dirty="0" err="1"/>
              <a:t>Dharmakirt</a:t>
            </a:r>
            <a:r>
              <a:rPr lang="en-US" dirty="0"/>
              <a:t>; probably it is true that when </a:t>
            </a:r>
            <a:r>
              <a:rPr lang="en-US" dirty="0" err="1"/>
              <a:t>Dharmakirti’s</a:t>
            </a:r>
            <a:r>
              <a:rPr lang="en-US" dirty="0"/>
              <a:t> prompt mastery of </a:t>
            </a:r>
            <a:r>
              <a:rPr lang="en-US" dirty="0" err="1"/>
              <a:t>Dignaga’s</a:t>
            </a:r>
            <a:r>
              <a:rPr lang="en-US" dirty="0"/>
              <a:t> work - </a:t>
            </a:r>
            <a:r>
              <a:rPr lang="en-US" i="1" dirty="0"/>
              <a:t>Pramāṇasamuccaya</a:t>
            </a:r>
            <a:r>
              <a:rPr lang="en-US" dirty="0"/>
              <a:t>, which impressed Īśvarasena so much, the latter then encouraged his talented pupil to compose a commentary on the work, which </a:t>
            </a:r>
            <a:r>
              <a:rPr lang="en-US" dirty="0" err="1"/>
              <a:t>Dharmakirti</a:t>
            </a:r>
            <a:r>
              <a:rPr lang="en-US" dirty="0"/>
              <a:t> did;</a:t>
            </a:r>
          </a:p>
          <a:p>
            <a:r>
              <a:rPr lang="en-US" dirty="0"/>
              <a:t>When </a:t>
            </a:r>
            <a:r>
              <a:rPr lang="en-US" dirty="0" err="1"/>
              <a:t>Dharmakirti</a:t>
            </a:r>
            <a:r>
              <a:rPr lang="en-US" dirty="0"/>
              <a:t> produced his masterpiece of the commentary, he not only explained those technical terms and their meanings, but he also explained his own opinions and ideas; thus on the one hand, </a:t>
            </a:r>
            <a:r>
              <a:rPr lang="en-US" dirty="0" err="1"/>
              <a:t>Dharmakirti</a:t>
            </a:r>
            <a:r>
              <a:rPr lang="en-US" dirty="0"/>
              <a:t> inherited what </a:t>
            </a:r>
            <a:r>
              <a:rPr lang="en-US" dirty="0" err="1"/>
              <a:t>Dignaga</a:t>
            </a:r>
            <a:r>
              <a:rPr lang="en-US" dirty="0"/>
              <a:t> left, while he also continued what </a:t>
            </a:r>
            <a:r>
              <a:rPr lang="en-US" dirty="0" err="1"/>
              <a:t>Dignaga</a:t>
            </a:r>
            <a:r>
              <a:rPr lang="en-US" dirty="0"/>
              <a:t> failed to develop and clarify further; </a:t>
            </a:r>
          </a:p>
          <a:p>
            <a:r>
              <a:rPr lang="en-US" dirty="0"/>
              <a:t>So the ideas and thoughts which had been developed by those two philosophers known as </a:t>
            </a:r>
            <a:r>
              <a:rPr lang="en-SG" dirty="0" err="1"/>
              <a:t>Dign</a:t>
            </a:r>
            <a:r>
              <a:rPr lang="en-SG" dirty="0" err="1">
                <a:latin typeface="Times New Roman" panose="02020603050405020304" pitchFamily="18" charset="0"/>
                <a:cs typeface="Times New Roman" panose="02020603050405020304" pitchFamily="18" charset="0"/>
              </a:rPr>
              <a:t>ā</a:t>
            </a:r>
            <a:r>
              <a:rPr lang="en-SG" dirty="0" err="1"/>
              <a:t>ga-Dharmak</a:t>
            </a:r>
            <a:r>
              <a:rPr lang="en-SG" dirty="0" err="1">
                <a:latin typeface="Times New Roman" panose="02020603050405020304" pitchFamily="18" charset="0"/>
                <a:cs typeface="Times New Roman" panose="02020603050405020304" pitchFamily="18" charset="0"/>
              </a:rPr>
              <a:t>ī</a:t>
            </a:r>
            <a:r>
              <a:rPr lang="en-SG" dirty="0" err="1"/>
              <a:t>rti</a:t>
            </a:r>
            <a:r>
              <a:rPr lang="en-SG" dirty="0"/>
              <a:t> School; and because their focus on knowledge and the ways of knowledge, this trend of thought is also known as </a:t>
            </a:r>
            <a:r>
              <a:rPr lang="en-SG" i="1" dirty="0"/>
              <a:t>Pramāṇavāda</a:t>
            </a:r>
            <a:r>
              <a:rPr lang="en-SG" dirty="0"/>
              <a:t> or the </a:t>
            </a:r>
            <a:r>
              <a:rPr lang="en-SG" i="1" dirty="0"/>
              <a:t>School of Epistemology</a:t>
            </a:r>
            <a:r>
              <a:rPr lang="en-SG" dirty="0"/>
              <a:t>;</a:t>
            </a:r>
            <a:endParaRPr lang="en-US" dirty="0"/>
          </a:p>
        </p:txBody>
      </p:sp>
    </p:spTree>
    <p:extLst>
      <p:ext uri="{BB962C8B-B14F-4D97-AF65-F5344CB8AC3E}">
        <p14:creationId xmlns:p14="http://schemas.microsoft.com/office/powerpoint/2010/main" val="1804769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B9CA01-4B94-48FA-A25D-B38A1DF3EB74}"/>
              </a:ext>
            </a:extLst>
          </p:cNvPr>
          <p:cNvSpPr>
            <a:spLocks noGrp="1"/>
          </p:cNvSpPr>
          <p:nvPr>
            <p:ph type="title"/>
          </p:nvPr>
        </p:nvSpPr>
        <p:spPr/>
        <p:txBody>
          <a:bodyPr>
            <a:normAutofit fontScale="90000"/>
          </a:bodyPr>
          <a:lstStyle/>
          <a:p>
            <a:r>
              <a:rPr lang="en-SG" dirty="0" err="1"/>
              <a:t>Dign</a:t>
            </a:r>
            <a:r>
              <a:rPr lang="en-SG" dirty="0" err="1">
                <a:latin typeface="Times New Roman" panose="02020603050405020304" pitchFamily="18" charset="0"/>
                <a:cs typeface="Times New Roman" panose="02020603050405020304" pitchFamily="18" charset="0"/>
              </a:rPr>
              <a:t>ā</a:t>
            </a:r>
            <a:r>
              <a:rPr lang="en-SG" dirty="0" err="1"/>
              <a:t>ga-Dharmak</a:t>
            </a:r>
            <a:r>
              <a:rPr lang="en-SG" dirty="0" err="1">
                <a:latin typeface="Times New Roman" panose="02020603050405020304" pitchFamily="18" charset="0"/>
                <a:cs typeface="Times New Roman" panose="02020603050405020304" pitchFamily="18" charset="0"/>
              </a:rPr>
              <a:t>ī</a:t>
            </a:r>
            <a:r>
              <a:rPr lang="en-SG" dirty="0" err="1"/>
              <a:t>rti</a:t>
            </a:r>
            <a:r>
              <a:rPr lang="en-SG" dirty="0"/>
              <a:t> School</a:t>
            </a:r>
            <a:r>
              <a:rPr lang="en-SG" sz="1800" dirty="0"/>
              <a:t>: also known as Pramāṇavāda or the School of Epistemology, those two philosophers are mainly concerned about knowledge and how can one acquire knowledge and how certain; </a:t>
            </a:r>
            <a:r>
              <a:rPr lang="en-SG" sz="1800" dirty="0">
                <a:latin typeface="Times New Roman" panose="02020603050405020304" pitchFamily="18" charset="0"/>
                <a:cs typeface="Times New Roman" panose="02020603050405020304" pitchFamily="18" charset="0"/>
              </a:rPr>
              <a:t>Īśvarasena bridged the gap between those two philosophers by being a tutor to one and a pupil of the other;</a:t>
            </a:r>
            <a:endParaRPr lang="en-SG" sz="1800" dirty="0"/>
          </a:p>
        </p:txBody>
      </p:sp>
      <p:graphicFrame>
        <p:nvGraphicFramePr>
          <p:cNvPr id="4" name="Content Placeholder 3">
            <a:extLst>
              <a:ext uri="{FF2B5EF4-FFF2-40B4-BE49-F238E27FC236}">
                <a16:creationId xmlns:a16="http://schemas.microsoft.com/office/drawing/2014/main" id="{6B83B9C0-9FEA-4FA5-BCC2-EC40108E5F31}"/>
              </a:ext>
            </a:extLst>
          </p:cNvPr>
          <p:cNvGraphicFramePr>
            <a:graphicFrameLocks noGrp="1"/>
          </p:cNvGraphicFramePr>
          <p:nvPr>
            <p:ph idx="1"/>
            <p:extLst>
              <p:ext uri="{D42A27DB-BD31-4B8C-83A1-F6EECF244321}">
                <p14:modId xmlns:p14="http://schemas.microsoft.com/office/powerpoint/2010/main" val="266006229"/>
              </p:ext>
            </p:extLst>
          </p:nvPr>
        </p:nvGraphicFramePr>
        <p:xfrm>
          <a:off x="628650" y="1825625"/>
          <a:ext cx="78867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879528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97B87B-7B30-45ED-867E-ADB87B401D62}"/>
              </a:ext>
            </a:extLst>
          </p:cNvPr>
          <p:cNvSpPr>
            <a:spLocks noGrp="1"/>
          </p:cNvSpPr>
          <p:nvPr>
            <p:ph type="title"/>
          </p:nvPr>
        </p:nvSpPr>
        <p:spPr/>
        <p:txBody>
          <a:bodyPr/>
          <a:lstStyle/>
          <a:p>
            <a:r>
              <a:rPr lang="en-SG" dirty="0"/>
              <a:t>Life of </a:t>
            </a:r>
            <a:r>
              <a:rPr lang="en-SG" dirty="0" err="1"/>
              <a:t>Dharmakirti</a:t>
            </a:r>
            <a:endParaRPr lang="en-SG" dirty="0"/>
          </a:p>
        </p:txBody>
      </p:sp>
      <p:sp>
        <p:nvSpPr>
          <p:cNvPr id="3" name="Content Placeholder 2">
            <a:extLst>
              <a:ext uri="{FF2B5EF4-FFF2-40B4-BE49-F238E27FC236}">
                <a16:creationId xmlns:a16="http://schemas.microsoft.com/office/drawing/2014/main" id="{33F5E0A9-A324-44A6-8B76-77DE267B058F}"/>
              </a:ext>
            </a:extLst>
          </p:cNvPr>
          <p:cNvSpPr>
            <a:spLocks noGrp="1"/>
          </p:cNvSpPr>
          <p:nvPr>
            <p:ph idx="1"/>
          </p:nvPr>
        </p:nvSpPr>
        <p:spPr/>
        <p:txBody>
          <a:bodyPr>
            <a:normAutofit fontScale="62500" lnSpcReduction="20000"/>
          </a:bodyPr>
          <a:lstStyle/>
          <a:p>
            <a:r>
              <a:rPr lang="en-SG" dirty="0"/>
              <a:t>As with so many Indian philosophers or philosophers of the world in general, it is difficult to know much about the life of </a:t>
            </a:r>
            <a:r>
              <a:rPr lang="en-SG" dirty="0" err="1"/>
              <a:t>Dharmakirti</a:t>
            </a:r>
            <a:r>
              <a:rPr lang="en-SG" dirty="0"/>
              <a:t> for certain; some basics, however, are more or less plausible;</a:t>
            </a:r>
          </a:p>
          <a:p>
            <a:r>
              <a:rPr lang="en-SG" dirty="0"/>
              <a:t>As we mentioned, he developed Buddhist logical method further by extending the ideas that had been developed by his predecessor </a:t>
            </a:r>
            <a:r>
              <a:rPr lang="en-SG" dirty="0" err="1"/>
              <a:t>Dignaga</a:t>
            </a:r>
            <a:r>
              <a:rPr lang="en-SG" dirty="0"/>
              <a:t>, although it is probably the case that those two philosophers never met, and by the time of </a:t>
            </a:r>
            <a:r>
              <a:rPr lang="en-SG" dirty="0" err="1"/>
              <a:t>Dharmakirti’s</a:t>
            </a:r>
            <a:r>
              <a:rPr lang="en-SG" dirty="0"/>
              <a:t> philosophy apprenticeship, </a:t>
            </a:r>
            <a:r>
              <a:rPr lang="en-SG" dirty="0" err="1"/>
              <a:t>Dignaga</a:t>
            </a:r>
            <a:r>
              <a:rPr lang="en-SG" dirty="0"/>
              <a:t> probably already passed away;</a:t>
            </a:r>
          </a:p>
          <a:p>
            <a:r>
              <a:rPr lang="en-US" dirty="0"/>
              <a:t>You may have heard the English expression that: </a:t>
            </a:r>
            <a:r>
              <a:rPr lang="en-US" i="1" dirty="0"/>
              <a:t>when the student is ready, the teacher will appear</a:t>
            </a:r>
            <a:r>
              <a:rPr lang="en-US" dirty="0"/>
              <a:t>! So when </a:t>
            </a:r>
            <a:r>
              <a:rPr lang="en-US" dirty="0" err="1"/>
              <a:t>Dharmakirti</a:t>
            </a:r>
            <a:r>
              <a:rPr lang="en-US" dirty="0"/>
              <a:t> was looking for new knowledge, he was conveniently exposed to the logical ideas of </a:t>
            </a:r>
            <a:r>
              <a:rPr lang="en-US" dirty="0" err="1"/>
              <a:t>Dignaga</a:t>
            </a:r>
            <a:r>
              <a:rPr lang="en-US" dirty="0"/>
              <a:t> by his tutor Īśvarasena; but as soon as </a:t>
            </a:r>
            <a:r>
              <a:rPr lang="en-US" dirty="0" err="1"/>
              <a:t>Dharmakirti</a:t>
            </a:r>
            <a:r>
              <a:rPr lang="en-US" dirty="0"/>
              <a:t> emerged as a brilliant philosopher of logical reasoning, his tutor disappeared into obscurity; it seems that the folk wisdom goes both way;</a:t>
            </a:r>
          </a:p>
          <a:p>
            <a:r>
              <a:rPr lang="en-US" dirty="0"/>
              <a:t>This will bring us to the third point about </a:t>
            </a:r>
            <a:r>
              <a:rPr lang="en-US" dirty="0" err="1"/>
              <a:t>Dharmakirti</a:t>
            </a:r>
            <a:r>
              <a:rPr lang="en-US" dirty="0"/>
              <a:t>: it is said that because of his talents, he was very arrogant; that might be true because despite commenting on </a:t>
            </a:r>
            <a:r>
              <a:rPr lang="en-US" dirty="0" err="1"/>
              <a:t>Dignaga</a:t>
            </a:r>
            <a:r>
              <a:rPr lang="en-US" dirty="0"/>
              <a:t> and his works, he was never shy in pointing out those ideas or opinions he disagreed with his intellectual predecessors;</a:t>
            </a:r>
          </a:p>
        </p:txBody>
      </p:sp>
    </p:spTree>
    <p:extLst>
      <p:ext uri="{BB962C8B-B14F-4D97-AF65-F5344CB8AC3E}">
        <p14:creationId xmlns:p14="http://schemas.microsoft.com/office/powerpoint/2010/main" val="27763259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D096C0-5F22-4DB0-89FC-3A5A35D52BB8}"/>
              </a:ext>
            </a:extLst>
          </p:cNvPr>
          <p:cNvSpPr>
            <a:spLocks noGrp="1"/>
          </p:cNvSpPr>
          <p:nvPr>
            <p:ph type="title"/>
          </p:nvPr>
        </p:nvSpPr>
        <p:spPr/>
        <p:txBody>
          <a:bodyPr/>
          <a:lstStyle/>
          <a:p>
            <a:r>
              <a:rPr lang="en-SG" dirty="0" err="1"/>
              <a:t>Dharmakirti’s</a:t>
            </a:r>
            <a:r>
              <a:rPr lang="en-SG" dirty="0"/>
              <a:t> treatises</a:t>
            </a:r>
          </a:p>
        </p:txBody>
      </p:sp>
      <p:sp>
        <p:nvSpPr>
          <p:cNvPr id="3" name="Content Placeholder 2">
            <a:extLst>
              <a:ext uri="{FF2B5EF4-FFF2-40B4-BE49-F238E27FC236}">
                <a16:creationId xmlns:a16="http://schemas.microsoft.com/office/drawing/2014/main" id="{3F0FFD8B-64E9-461F-ACF6-E4DC8F5DE705}"/>
              </a:ext>
            </a:extLst>
          </p:cNvPr>
          <p:cNvSpPr>
            <a:spLocks noGrp="1"/>
          </p:cNvSpPr>
          <p:nvPr>
            <p:ph idx="1"/>
          </p:nvPr>
        </p:nvSpPr>
        <p:spPr/>
        <p:txBody>
          <a:bodyPr>
            <a:normAutofit fontScale="77500" lnSpcReduction="20000"/>
          </a:bodyPr>
          <a:lstStyle/>
          <a:p>
            <a:r>
              <a:rPr lang="en-SG" dirty="0"/>
              <a:t>Because of lack of a reliable historical chronicle, it is difficult to know about the lives of many Indian philosophers; for instance, when we discussed about Nagarjuna and </a:t>
            </a:r>
            <a:r>
              <a:rPr lang="en-SG" dirty="0" err="1"/>
              <a:t>Vasubandhu</a:t>
            </a:r>
            <a:r>
              <a:rPr lang="en-SG" dirty="0"/>
              <a:t>, there were so many treatises attributed to them and it is important to know for sure which versions of the story we should follow; because perhaps out of respect, many philosophical works had been attributed to those important philosophers from time to time, which made the issue even more complicated;</a:t>
            </a:r>
          </a:p>
          <a:p>
            <a:r>
              <a:rPr lang="en-SG" dirty="0"/>
              <a:t>With </a:t>
            </a:r>
            <a:r>
              <a:rPr lang="en-SG" dirty="0" err="1"/>
              <a:t>Dharmakirti</a:t>
            </a:r>
            <a:r>
              <a:rPr lang="en-SG" dirty="0"/>
              <a:t>, although many of his Sanskrit works had been lost in the long history, translations, in particular those Tibetan translations, are available  now; so according to Tibetan tradition, 7 works are thought to be important works of logical reasoning that composed or compiled by </a:t>
            </a:r>
            <a:r>
              <a:rPr lang="en-SG" dirty="0" err="1"/>
              <a:t>Dharmakirti</a:t>
            </a:r>
            <a:r>
              <a:rPr lang="en-SG" dirty="0"/>
              <a:t>;</a:t>
            </a:r>
          </a:p>
          <a:p>
            <a:r>
              <a:rPr lang="en-SG" dirty="0"/>
              <a:t>Most important of all, naturally are his commentaries on the masterpiece of his teacher’s teacher </a:t>
            </a:r>
            <a:r>
              <a:rPr lang="en-SG" dirty="0" err="1"/>
              <a:t>Dignaga</a:t>
            </a:r>
            <a:r>
              <a:rPr lang="en-SG" dirty="0"/>
              <a:t>: </a:t>
            </a:r>
            <a:r>
              <a:rPr lang="en-US" i="1" dirty="0"/>
              <a:t>Pramāṇasamuccaya </a:t>
            </a:r>
            <a:r>
              <a:rPr lang="en-US" dirty="0"/>
              <a:t>or</a:t>
            </a:r>
            <a:r>
              <a:rPr lang="en-US" i="1" dirty="0"/>
              <a:t> </a:t>
            </a:r>
            <a:r>
              <a:rPr lang="en-SG" i="1" dirty="0"/>
              <a:t>Compendium of Epistemology</a:t>
            </a:r>
            <a:r>
              <a:rPr lang="en-US" dirty="0"/>
              <a:t>;</a:t>
            </a:r>
            <a:endParaRPr lang="en-SG" dirty="0"/>
          </a:p>
        </p:txBody>
      </p:sp>
    </p:spTree>
    <p:extLst>
      <p:ext uri="{BB962C8B-B14F-4D97-AF65-F5344CB8AC3E}">
        <p14:creationId xmlns:p14="http://schemas.microsoft.com/office/powerpoint/2010/main" val="39052602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BA2639-7F45-49F5-B960-8279996FFC10}"/>
              </a:ext>
            </a:extLst>
          </p:cNvPr>
          <p:cNvSpPr>
            <a:spLocks noGrp="1"/>
          </p:cNvSpPr>
          <p:nvPr>
            <p:ph type="title"/>
          </p:nvPr>
        </p:nvSpPr>
        <p:spPr/>
        <p:txBody>
          <a:bodyPr/>
          <a:lstStyle/>
          <a:p>
            <a:r>
              <a:rPr lang="en-SG" dirty="0"/>
              <a:t>Seven works of logic</a:t>
            </a:r>
          </a:p>
        </p:txBody>
      </p:sp>
      <p:sp>
        <p:nvSpPr>
          <p:cNvPr id="3" name="Content Placeholder 2">
            <a:extLst>
              <a:ext uri="{FF2B5EF4-FFF2-40B4-BE49-F238E27FC236}">
                <a16:creationId xmlns:a16="http://schemas.microsoft.com/office/drawing/2014/main" id="{C712E4A4-0B89-49D2-BDE6-3FFE855B1F5A}"/>
              </a:ext>
            </a:extLst>
          </p:cNvPr>
          <p:cNvSpPr>
            <a:spLocks noGrp="1"/>
          </p:cNvSpPr>
          <p:nvPr>
            <p:ph idx="1"/>
          </p:nvPr>
        </p:nvSpPr>
        <p:spPr/>
        <p:txBody>
          <a:bodyPr>
            <a:normAutofit fontScale="77500" lnSpcReduction="20000"/>
          </a:bodyPr>
          <a:lstStyle/>
          <a:p>
            <a:r>
              <a:rPr lang="en-SG" i="1" dirty="0"/>
              <a:t>Pramāṇavārttika</a:t>
            </a:r>
            <a:r>
              <a:rPr lang="en-SG" dirty="0"/>
              <a:t> (translation: </a:t>
            </a:r>
            <a:r>
              <a:rPr lang="en-SG" i="1" dirty="0"/>
              <a:t>Commentary on Epistemology</a:t>
            </a:r>
            <a:r>
              <a:rPr lang="en-SG" dirty="0"/>
              <a:t>) is a general commentary on epistemology but also about logical reasoning. As we mentioned, this is a commentary on the </a:t>
            </a:r>
            <a:r>
              <a:rPr lang="en-SG" i="1" dirty="0" err="1"/>
              <a:t>Pramāṇasamuccaya</a:t>
            </a:r>
            <a:r>
              <a:rPr lang="en-SG" dirty="0"/>
              <a:t> by </a:t>
            </a:r>
            <a:r>
              <a:rPr lang="en-SG" dirty="0" err="1"/>
              <a:t>Dignāga</a:t>
            </a:r>
            <a:r>
              <a:rPr lang="en-SG" dirty="0"/>
              <a:t>. It is also considered to be the longest and most important work by </a:t>
            </a:r>
            <a:r>
              <a:rPr lang="en-SG" dirty="0" err="1"/>
              <a:t>Dharmakirti</a:t>
            </a:r>
            <a:r>
              <a:rPr lang="en-SG" dirty="0"/>
              <a:t>, and it is even regarded as the most important work of Buddhist logical reasoning in the whole history of Buddhist logic;</a:t>
            </a:r>
          </a:p>
          <a:p>
            <a:r>
              <a:rPr lang="en-SG" i="1" dirty="0" err="1"/>
              <a:t>Pramāṇaviniścaya</a:t>
            </a:r>
            <a:r>
              <a:rPr lang="en-SG" dirty="0"/>
              <a:t> (translation: </a:t>
            </a:r>
            <a:r>
              <a:rPr lang="en-SG" i="1" dirty="0"/>
              <a:t>Ascertainment of Epistemology</a:t>
            </a:r>
            <a:r>
              <a:rPr lang="en-SG" dirty="0"/>
              <a:t>), as Scherbatsky pointed out, is an abridged version of the </a:t>
            </a:r>
            <a:r>
              <a:rPr lang="en-SG" i="1" dirty="0"/>
              <a:t>Pramāṇavārttika</a:t>
            </a:r>
            <a:r>
              <a:rPr lang="en-SG" dirty="0"/>
              <a:t>. There is also an auto-commentary on it called </a:t>
            </a:r>
            <a:r>
              <a:rPr lang="en-SG" i="1" dirty="0" err="1"/>
              <a:t>Pramāṇavārttikasvavrtti</a:t>
            </a:r>
            <a:r>
              <a:rPr lang="en-SG" dirty="0"/>
              <a:t>.</a:t>
            </a:r>
          </a:p>
          <a:p>
            <a:r>
              <a:rPr lang="en-SG" dirty="0"/>
              <a:t>The other 5 works are short:</a:t>
            </a:r>
            <a:r>
              <a:rPr lang="en-SG" i="1" dirty="0"/>
              <a:t> </a:t>
            </a:r>
            <a:r>
              <a:rPr lang="en-SG" i="1" dirty="0" err="1"/>
              <a:t>Nyāyabindu</a:t>
            </a:r>
            <a:r>
              <a:rPr lang="en-SG" dirty="0"/>
              <a:t> (translation: </a:t>
            </a:r>
            <a:r>
              <a:rPr lang="en-SG" i="1" dirty="0"/>
              <a:t>Drop of Reasoning</a:t>
            </a:r>
            <a:r>
              <a:rPr lang="en-SG" dirty="0"/>
              <a:t>), </a:t>
            </a:r>
            <a:r>
              <a:rPr lang="en-SG" i="1" dirty="0" err="1"/>
              <a:t>Hetubindu</a:t>
            </a:r>
            <a:r>
              <a:rPr lang="en-SG" dirty="0"/>
              <a:t> (translation: </a:t>
            </a:r>
            <a:r>
              <a:rPr lang="en-SG" i="1" dirty="0"/>
              <a:t>Drop of Logical Reasons</a:t>
            </a:r>
            <a:r>
              <a:rPr lang="en-SG" dirty="0"/>
              <a:t>), </a:t>
            </a:r>
            <a:r>
              <a:rPr lang="en-SG" i="1" dirty="0" err="1"/>
              <a:t>Saṃbandhaparikṣhāvrtti</a:t>
            </a:r>
            <a:r>
              <a:rPr lang="en-SG" dirty="0"/>
              <a:t> (</a:t>
            </a:r>
            <a:r>
              <a:rPr lang="en-SG" i="1" dirty="0"/>
              <a:t>Analysis of Relations</a:t>
            </a:r>
            <a:r>
              <a:rPr lang="en-SG" dirty="0"/>
              <a:t>),  </a:t>
            </a:r>
            <a:r>
              <a:rPr lang="en-SG" i="1" dirty="0" err="1"/>
              <a:t>Saṃtānāntarasiddhināmaprakaraṇa</a:t>
            </a:r>
            <a:r>
              <a:rPr lang="en-SG" dirty="0"/>
              <a:t> (</a:t>
            </a:r>
            <a:r>
              <a:rPr lang="en-SG" i="1" dirty="0"/>
              <a:t>Proofs of the Mind of the Others</a:t>
            </a:r>
            <a:r>
              <a:rPr lang="en-SG" dirty="0"/>
              <a:t>), and </a:t>
            </a:r>
            <a:r>
              <a:rPr lang="en-SG" i="1" dirty="0" err="1"/>
              <a:t>Vādanyāya</a:t>
            </a:r>
            <a:r>
              <a:rPr lang="en-SG" dirty="0"/>
              <a:t> (translation: </a:t>
            </a:r>
            <a:r>
              <a:rPr lang="en-SG" i="1" dirty="0"/>
              <a:t>Logic of Argumentation</a:t>
            </a:r>
            <a:r>
              <a:rPr lang="en-SG" dirty="0"/>
              <a:t>). </a:t>
            </a:r>
          </a:p>
          <a:p>
            <a:endParaRPr lang="en-SG" dirty="0"/>
          </a:p>
        </p:txBody>
      </p:sp>
    </p:spTree>
    <p:extLst>
      <p:ext uri="{BB962C8B-B14F-4D97-AF65-F5344CB8AC3E}">
        <p14:creationId xmlns:p14="http://schemas.microsoft.com/office/powerpoint/2010/main" val="24577054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E32F97-941C-423A-A81D-73D2AAFBEFE9}"/>
              </a:ext>
            </a:extLst>
          </p:cNvPr>
          <p:cNvSpPr>
            <a:spLocks noGrp="1"/>
          </p:cNvSpPr>
          <p:nvPr>
            <p:ph type="title"/>
          </p:nvPr>
        </p:nvSpPr>
        <p:spPr/>
        <p:txBody>
          <a:bodyPr/>
          <a:lstStyle/>
          <a:p>
            <a:r>
              <a:rPr lang="en-SG" dirty="0"/>
              <a:t>Divisions of the inference</a:t>
            </a:r>
          </a:p>
        </p:txBody>
      </p:sp>
      <p:sp>
        <p:nvSpPr>
          <p:cNvPr id="3" name="Content Placeholder 2">
            <a:extLst>
              <a:ext uri="{FF2B5EF4-FFF2-40B4-BE49-F238E27FC236}">
                <a16:creationId xmlns:a16="http://schemas.microsoft.com/office/drawing/2014/main" id="{3D9B3F08-5AAD-4DBE-ACC4-C4E940166DB1}"/>
              </a:ext>
            </a:extLst>
          </p:cNvPr>
          <p:cNvSpPr>
            <a:spLocks noGrp="1"/>
          </p:cNvSpPr>
          <p:nvPr>
            <p:ph idx="1"/>
          </p:nvPr>
        </p:nvSpPr>
        <p:spPr/>
        <p:txBody>
          <a:bodyPr>
            <a:normAutofit fontScale="70000" lnSpcReduction="20000"/>
          </a:bodyPr>
          <a:lstStyle/>
          <a:p>
            <a:r>
              <a:rPr lang="en-SG" dirty="0"/>
              <a:t>If you read the recommended readings, you may have noticed that according to </a:t>
            </a:r>
            <a:r>
              <a:rPr lang="en-SG" dirty="0" err="1"/>
              <a:t>Dignaga</a:t>
            </a:r>
            <a:r>
              <a:rPr lang="en-SG" dirty="0"/>
              <a:t>, an inference can be broadly divided into two types as </a:t>
            </a:r>
            <a:r>
              <a:rPr lang="en-SG" i="1" dirty="0" err="1"/>
              <a:t>sv</a:t>
            </a:r>
            <a:r>
              <a:rPr lang="en-SG" i="1" dirty="0" err="1">
                <a:latin typeface="Times New Roman" panose="02020603050405020304" pitchFamily="18" charset="0"/>
                <a:cs typeface="Times New Roman" panose="02020603050405020304" pitchFamily="18" charset="0"/>
              </a:rPr>
              <a:t>ā</a:t>
            </a:r>
            <a:r>
              <a:rPr lang="en-SG" i="1" dirty="0" err="1"/>
              <a:t>rtha</a:t>
            </a:r>
            <a:r>
              <a:rPr lang="en-SG" dirty="0"/>
              <a:t> – or </a:t>
            </a:r>
            <a:r>
              <a:rPr lang="en-SG" i="1" dirty="0"/>
              <a:t>inference for oneself</a:t>
            </a:r>
            <a:r>
              <a:rPr lang="en-SG" dirty="0"/>
              <a:t> and </a:t>
            </a:r>
            <a:r>
              <a:rPr lang="en-SG" i="1" dirty="0" err="1"/>
              <a:t>par</a:t>
            </a:r>
            <a:r>
              <a:rPr lang="en-SG" i="1" dirty="0" err="1">
                <a:latin typeface="Times New Roman" panose="02020603050405020304" pitchFamily="18" charset="0"/>
                <a:cs typeface="Times New Roman" panose="02020603050405020304" pitchFamily="18" charset="0"/>
              </a:rPr>
              <a:t>ā</a:t>
            </a:r>
            <a:r>
              <a:rPr lang="en-SG" i="1" dirty="0" err="1"/>
              <a:t>rtha</a:t>
            </a:r>
            <a:r>
              <a:rPr lang="en-SG" dirty="0"/>
              <a:t> or </a:t>
            </a:r>
            <a:r>
              <a:rPr lang="en-SG" i="1" dirty="0"/>
              <a:t>inference for the others</a:t>
            </a:r>
            <a:r>
              <a:rPr lang="en-SG" dirty="0"/>
              <a:t>;</a:t>
            </a:r>
          </a:p>
          <a:p>
            <a:r>
              <a:rPr lang="en-SG" dirty="0"/>
              <a:t>Because the first one, or inference for oneself is a kind of mental cognition that does not need to demonstrate to others the mechanism behind of the inference, it is more of a cognitive argument such as Nagarjuna and other philosophers did; for example, inference for oneself may be carried out by means of a mental process or the sense of cognition: when you see the smoke from afar, you may infer that there would be a fire somewhere; reason and examples are not necessary;</a:t>
            </a:r>
          </a:p>
          <a:p>
            <a:r>
              <a:rPr lang="en-SG" dirty="0"/>
              <a:t>On the other hand, inference for the other is more complicated so there is a </a:t>
            </a:r>
            <a:r>
              <a:rPr lang="en-SG" i="1" dirty="0"/>
              <a:t>syllogism</a:t>
            </a:r>
            <a:r>
              <a:rPr lang="en-SG" dirty="0"/>
              <a:t> – a method is needed: </a:t>
            </a:r>
            <a:r>
              <a:rPr lang="en-SG" i="1" dirty="0"/>
              <a:t>there is fire due to smoke because fire and smoke are always together, such as in a kitchen but unlike in a lake, where both are absent</a:t>
            </a:r>
            <a:r>
              <a:rPr lang="en-SG" dirty="0"/>
              <a:t>; here not only the </a:t>
            </a:r>
            <a:r>
              <a:rPr lang="en-SG" i="1" dirty="0"/>
              <a:t>thesis</a:t>
            </a:r>
            <a:r>
              <a:rPr lang="en-SG" dirty="0"/>
              <a:t> and </a:t>
            </a:r>
            <a:r>
              <a:rPr lang="en-SG" i="1" dirty="0"/>
              <a:t>reaso</a:t>
            </a:r>
            <a:r>
              <a:rPr lang="en-SG" dirty="0"/>
              <a:t>n are needed to be stated clearly, but the </a:t>
            </a:r>
            <a:r>
              <a:rPr lang="en-SG" i="1" dirty="0"/>
              <a:t>illustrative examples</a:t>
            </a:r>
            <a:r>
              <a:rPr lang="en-SG" dirty="0"/>
              <a:t> are also necessary;</a:t>
            </a:r>
          </a:p>
        </p:txBody>
      </p:sp>
    </p:spTree>
    <p:extLst>
      <p:ext uri="{BB962C8B-B14F-4D97-AF65-F5344CB8AC3E}">
        <p14:creationId xmlns:p14="http://schemas.microsoft.com/office/powerpoint/2010/main" val="38029404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AB62F7-FC22-4D49-B79D-819C24364429}"/>
              </a:ext>
            </a:extLst>
          </p:cNvPr>
          <p:cNvSpPr>
            <a:spLocks noGrp="1"/>
          </p:cNvSpPr>
          <p:nvPr>
            <p:ph type="title"/>
          </p:nvPr>
        </p:nvSpPr>
        <p:spPr/>
        <p:txBody>
          <a:bodyPr/>
          <a:lstStyle/>
          <a:p>
            <a:r>
              <a:rPr lang="en-SG" dirty="0"/>
              <a:t>Inferences for </a:t>
            </a:r>
            <a:r>
              <a:rPr lang="en-SG" sz="4000" dirty="0"/>
              <a:t>oneself and for others</a:t>
            </a:r>
          </a:p>
        </p:txBody>
      </p:sp>
      <p:graphicFrame>
        <p:nvGraphicFramePr>
          <p:cNvPr id="4" name="Content Placeholder 3">
            <a:extLst>
              <a:ext uri="{FF2B5EF4-FFF2-40B4-BE49-F238E27FC236}">
                <a16:creationId xmlns:a16="http://schemas.microsoft.com/office/drawing/2014/main" id="{58FCFF69-99E5-4378-91A4-5F412DE68B78}"/>
              </a:ext>
            </a:extLst>
          </p:cNvPr>
          <p:cNvGraphicFramePr>
            <a:graphicFrameLocks noGrp="1"/>
          </p:cNvGraphicFramePr>
          <p:nvPr>
            <p:ph idx="1"/>
            <p:extLst>
              <p:ext uri="{D42A27DB-BD31-4B8C-83A1-F6EECF244321}">
                <p14:modId xmlns:p14="http://schemas.microsoft.com/office/powerpoint/2010/main" val="3607426723"/>
              </p:ext>
            </p:extLst>
          </p:nvPr>
        </p:nvGraphicFramePr>
        <p:xfrm>
          <a:off x="628650" y="1825625"/>
          <a:ext cx="78867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840511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C16FA2-0711-4B11-A31F-01A75FC8526C}"/>
              </a:ext>
            </a:extLst>
          </p:cNvPr>
          <p:cNvSpPr>
            <a:spLocks noGrp="1"/>
          </p:cNvSpPr>
          <p:nvPr>
            <p:ph type="title"/>
          </p:nvPr>
        </p:nvSpPr>
        <p:spPr/>
        <p:txBody>
          <a:bodyPr/>
          <a:lstStyle/>
          <a:p>
            <a:r>
              <a:rPr lang="en-SG" dirty="0"/>
              <a:t>A threefold division of inference</a:t>
            </a:r>
          </a:p>
        </p:txBody>
      </p:sp>
      <p:sp>
        <p:nvSpPr>
          <p:cNvPr id="3" name="Content Placeholder 2">
            <a:extLst>
              <a:ext uri="{FF2B5EF4-FFF2-40B4-BE49-F238E27FC236}">
                <a16:creationId xmlns:a16="http://schemas.microsoft.com/office/drawing/2014/main" id="{7BE4DFB4-9947-4E60-8997-7D5AA640FCCF}"/>
              </a:ext>
            </a:extLst>
          </p:cNvPr>
          <p:cNvSpPr>
            <a:spLocks noGrp="1"/>
          </p:cNvSpPr>
          <p:nvPr>
            <p:ph idx="1"/>
          </p:nvPr>
        </p:nvSpPr>
        <p:spPr/>
        <p:txBody>
          <a:bodyPr>
            <a:normAutofit fontScale="77500" lnSpcReduction="20000"/>
          </a:bodyPr>
          <a:lstStyle/>
          <a:p>
            <a:r>
              <a:rPr lang="en-SG" dirty="0"/>
              <a:t>While maintaining the two divisions of the inference, </a:t>
            </a:r>
            <a:r>
              <a:rPr lang="en-SG" dirty="0" err="1"/>
              <a:t>Dharmakirti</a:t>
            </a:r>
            <a:r>
              <a:rPr lang="en-SG" dirty="0"/>
              <a:t> proposed a third way of looking at the division of inference, and he therefore came out a threefold division of inference (see </a:t>
            </a:r>
            <a:r>
              <a:rPr lang="en-SG" dirty="0" err="1"/>
              <a:t>Matilal</a:t>
            </a:r>
            <a:r>
              <a:rPr lang="en-SG" dirty="0"/>
              <a:t>, 1998:109): </a:t>
            </a:r>
          </a:p>
          <a:p>
            <a:r>
              <a:rPr lang="en-SG" dirty="0"/>
              <a:t>1), Inference based on </a:t>
            </a:r>
            <a:r>
              <a:rPr lang="en-SG" i="1" dirty="0"/>
              <a:t>one’s own nature</a:t>
            </a:r>
            <a:r>
              <a:rPr lang="en-SG" dirty="0"/>
              <a:t>: this type of inference is the one that rests on the a nature of the thesis; for example, </a:t>
            </a:r>
            <a:r>
              <a:rPr lang="en-SG" i="1" dirty="0"/>
              <a:t>an apple is a fruit, but first of all it has to be a fruit</a:t>
            </a:r>
            <a:r>
              <a:rPr lang="en-SG" dirty="0"/>
              <a:t>; it means that an apple (not a brand of smart phone) is meaningless unless it is a fruit and then it is a specific fruit of apple but not a peach;</a:t>
            </a:r>
          </a:p>
          <a:p>
            <a:r>
              <a:rPr lang="en-SG" dirty="0"/>
              <a:t>2), Inference based on a </a:t>
            </a:r>
            <a:r>
              <a:rPr lang="en-SG" i="1" dirty="0"/>
              <a:t>causal relationship</a:t>
            </a:r>
            <a:r>
              <a:rPr lang="en-SG" dirty="0"/>
              <a:t>, which is one of the classical examples we discussed; for instance, the fire can be inferred from smoke, because one causes the other; </a:t>
            </a:r>
          </a:p>
          <a:p>
            <a:r>
              <a:rPr lang="en-SG" dirty="0"/>
              <a:t>3), Inference based on </a:t>
            </a:r>
            <a:r>
              <a:rPr lang="en-SG" i="1" dirty="0"/>
              <a:t>non-perception</a:t>
            </a:r>
            <a:r>
              <a:rPr lang="en-SG" dirty="0"/>
              <a:t>, which means that despite the inference, non-perceptive object can be seen or observed; the classical example given here is </a:t>
            </a:r>
            <a:r>
              <a:rPr lang="en-SG" i="1" dirty="0"/>
              <a:t>the rabbit on the moon</a:t>
            </a:r>
            <a:r>
              <a:rPr lang="en-SG" dirty="0"/>
              <a:t> – a legend that popularly well said but never proved – </a:t>
            </a:r>
            <a:r>
              <a:rPr lang="en-SG" i="1" dirty="0"/>
              <a:t>non-perceptive</a:t>
            </a:r>
            <a:r>
              <a:rPr lang="en-SG" dirty="0"/>
              <a:t>; </a:t>
            </a:r>
          </a:p>
        </p:txBody>
      </p:sp>
    </p:spTree>
    <p:extLst>
      <p:ext uri="{BB962C8B-B14F-4D97-AF65-F5344CB8AC3E}">
        <p14:creationId xmlns:p14="http://schemas.microsoft.com/office/powerpoint/2010/main" val="3077502516"/>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Custom 3">
      <a:majorFont>
        <a:latin typeface="Times New Roman"/>
        <a:ea typeface="新宋体"/>
        <a:cs typeface=""/>
      </a:majorFont>
      <a:minorFont>
        <a:latin typeface="Times New Roman"/>
        <a:ea typeface="新宋体"/>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docProps/app.xml><?xml version="1.0" encoding="utf-8"?>
<Properties xmlns="http://schemas.openxmlformats.org/officeDocument/2006/extended-properties" xmlns:vt="http://schemas.openxmlformats.org/officeDocument/2006/docPropsVTypes">
  <Template>Office Theme</Template>
  <TotalTime>2488</TotalTime>
  <Words>2031</Words>
  <Application>Microsoft Office PowerPoint</Application>
  <PresentationFormat>On-screen Show (4:3)</PresentationFormat>
  <Paragraphs>60</Paragraphs>
  <Slides>13</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13</vt:i4>
      </vt:variant>
    </vt:vector>
  </HeadingPairs>
  <TitlesOfParts>
    <vt:vector size="16" baseType="lpstr">
      <vt:lpstr>Arial</vt:lpstr>
      <vt:lpstr>Times New Roman</vt:lpstr>
      <vt:lpstr>Office Theme</vt:lpstr>
      <vt:lpstr>Lecture 13: Dignāga-Dharmakīrti School and Buddhist Logic Method</vt:lpstr>
      <vt:lpstr>Dignāga-Dharmakīrti School</vt:lpstr>
      <vt:lpstr>Dignāga-Dharmakīrti School: also known as Pramāṇavāda or the School of Epistemology, those two philosophers are mainly concerned about knowledge and how can one acquire knowledge and how certain; Īśvarasena bridged the gap between those two philosophers by being a tutor to one and a pupil of the other;</vt:lpstr>
      <vt:lpstr>Life of Dharmakirti</vt:lpstr>
      <vt:lpstr>Dharmakirti’s treatises</vt:lpstr>
      <vt:lpstr>Seven works of logic</vt:lpstr>
      <vt:lpstr>Divisions of the inference</vt:lpstr>
      <vt:lpstr>Inferences for oneself and for others</vt:lpstr>
      <vt:lpstr>A threefold division of inference</vt:lpstr>
      <vt:lpstr>Further explanations</vt:lpstr>
      <vt:lpstr>Three types of inference: this threefold division is not only detailed but also raised some further questions as to how to ensure the cogent level of Buddhist logical reasoning. For instance, inference based on non-perception would make further requirements necessary if a inference is to be considered valid and sound.</vt:lpstr>
      <vt:lpstr>Summary and facts check</vt:lpstr>
      <vt:lpstr>Exercises: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[BCS Lecturer] Ven Chuan Qing</dc:creator>
  <cp:lastModifiedBy>[BCS Lecturer] Ven Chuan Qing</cp:lastModifiedBy>
  <cp:revision>43</cp:revision>
  <dcterms:created xsi:type="dcterms:W3CDTF">2020-11-14T06:05:39Z</dcterms:created>
  <dcterms:modified xsi:type="dcterms:W3CDTF">2020-11-18T06:28:02Z</dcterms:modified>
</cp:coreProperties>
</file>